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271" r:id="rId2"/>
    <p:sldId id="273" r:id="rId3"/>
    <p:sldId id="281" r:id="rId4"/>
    <p:sldId id="292" r:id="rId5"/>
    <p:sldId id="263" r:id="rId6"/>
    <p:sldId id="302" r:id="rId7"/>
    <p:sldId id="300" r:id="rId8"/>
    <p:sldId id="297" r:id="rId9"/>
    <p:sldId id="298" r:id="rId10"/>
    <p:sldId id="301" r:id="rId11"/>
    <p:sldId id="299" r:id="rId12"/>
    <p:sldId id="284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83314" autoAdjust="0"/>
  </p:normalViewPr>
  <p:slideViewPr>
    <p:cSldViewPr>
      <p:cViewPr varScale="1">
        <p:scale>
          <a:sx n="58" d="100"/>
          <a:sy n="58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 Capita Impact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8.5833000000000007E-2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Per Capita Impact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8.4709999999999994E-3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63552"/>
        <c:axId val="95865088"/>
      </c:barChart>
      <c:catAx>
        <c:axId val="9586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5865088"/>
        <c:crosses val="autoZero"/>
        <c:auto val="1"/>
        <c:lblAlgn val="ctr"/>
        <c:lblOffset val="100"/>
        <c:noMultiLvlLbl val="0"/>
      </c:catAx>
      <c:valAx>
        <c:axId val="958650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86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Retention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Retention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54720"/>
        <c:axId val="84660608"/>
      </c:barChart>
      <c:catAx>
        <c:axId val="846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4660608"/>
        <c:crosses val="autoZero"/>
        <c:auto val="1"/>
        <c:lblAlgn val="ctr"/>
        <c:lblOffset val="100"/>
        <c:noMultiLvlLbl val="0"/>
      </c:catAx>
      <c:valAx>
        <c:axId val="846606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4654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83519823180021E-3"/>
          <c:y val="0.18500147637795275"/>
          <c:w val="0.90833347147396049"/>
          <c:h val="0.60661343503937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breakdown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2.4762242557518147E-2"/>
                  <c:y val="-1.07679625984251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64659147336312"/>
                  <c:y val="-0.128672736220472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737438225627203E-2"/>
                  <c:y val="-7.49803149606299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9079000260102624E-3"/>
                  <c:y val="-5.86368110236221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5424085502825659E-3"/>
                  <c:y val="-3.61491141732283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170343571918374E-2"/>
                  <c:y val="-2.7535433070866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Academics</c:v>
                </c:pt>
                <c:pt idx="1">
                  <c:v>Cadre</c:v>
                </c:pt>
                <c:pt idx="2">
                  <c:v>DFAC</c:v>
                </c:pt>
                <c:pt idx="3">
                  <c:v>HQ</c:v>
                </c:pt>
                <c:pt idx="4">
                  <c:v>Medical</c:v>
                </c:pt>
                <c:pt idx="5">
                  <c:v>RPM</c:v>
                </c:pt>
                <c:pt idx="6">
                  <c:v>Support Services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10.9</c:v>
                </c:pt>
                <c:pt idx="1">
                  <c:v>44.4</c:v>
                </c:pt>
                <c:pt idx="2">
                  <c:v>15.3</c:v>
                </c:pt>
                <c:pt idx="3">
                  <c:v>5.0999999999999996</c:v>
                </c:pt>
                <c:pt idx="4">
                  <c:v>8.4</c:v>
                </c:pt>
                <c:pt idx="5">
                  <c:v>12</c:v>
                </c:pt>
                <c:pt idx="6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4304158464566927"/>
          <c:w val="1"/>
          <c:h val="0.23820841535433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[SERVICES BREAKOUT.xlsx]ALL SERVIECS!PivotTable7</c:name>
    <c:fmtId val="7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SERVICES 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'ALL SERVIECS'!$B$3</c:f>
              <c:strCache>
                <c:ptCount val="1"/>
                <c:pt idx="0">
                  <c:v>Sum of Actual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'ALL SERVIECS'!$A$4:$A$17</c:f>
              <c:strCache>
                <c:ptCount val="13"/>
                <c:pt idx="0">
                  <c:v>ADVERTISING&amp;PROMOS</c:v>
                </c:pt>
                <c:pt idx="1">
                  <c:v>DELIVERYSERVICES</c:v>
                </c:pt>
                <c:pt idx="2">
                  <c:v>EDUCATIONSERVICES</c:v>
                </c:pt>
                <c:pt idx="3">
                  <c:v>EQUIPMENT/MACHINERY</c:v>
                </c:pt>
                <c:pt idx="4">
                  <c:v>FINANCIALSERVICES</c:v>
                </c:pt>
                <c:pt idx="5">
                  <c:v>HEALTHSERVICES</c:v>
                </c:pt>
                <c:pt idx="6">
                  <c:v>INFORMATIONTECHNLGY</c:v>
                </c:pt>
                <c:pt idx="7">
                  <c:v>INTERAGENCYSERVICES</c:v>
                </c:pt>
                <c:pt idx="8">
                  <c:v>OTHERSERVICES</c:v>
                </c:pt>
                <c:pt idx="9">
                  <c:v>STATEEQUIPFLEET</c:v>
                </c:pt>
                <c:pt idx="10">
                  <c:v>STRUCTURE/INFRA/LAND</c:v>
                </c:pt>
                <c:pt idx="11">
                  <c:v>TELECOMMUNICATIONS</c:v>
                </c:pt>
                <c:pt idx="12">
                  <c:v>UTILITIES</c:v>
                </c:pt>
              </c:strCache>
            </c:strRef>
          </c:cat>
          <c:val>
            <c:numRef>
              <c:f>'ALL SERVIECS'!$B$4:$B$17</c:f>
              <c:numCache>
                <c:formatCode>_(* #,##0.00_);_(* \(#,##0.00\);_(* "-"??_);_(@_)</c:formatCode>
                <c:ptCount val="13"/>
                <c:pt idx="0">
                  <c:v>31297</c:v>
                </c:pt>
                <c:pt idx="1">
                  <c:v>6725.829999999999</c:v>
                </c:pt>
                <c:pt idx="2">
                  <c:v>52068.53</c:v>
                </c:pt>
                <c:pt idx="3">
                  <c:v>34379.47</c:v>
                </c:pt>
                <c:pt idx="4">
                  <c:v>562.22000000000753</c:v>
                </c:pt>
                <c:pt idx="5">
                  <c:v>14000</c:v>
                </c:pt>
                <c:pt idx="6">
                  <c:v>22540.43</c:v>
                </c:pt>
                <c:pt idx="7">
                  <c:v>784605.10000000009</c:v>
                </c:pt>
                <c:pt idx="8">
                  <c:v>37901.480000000003</c:v>
                </c:pt>
                <c:pt idx="9">
                  <c:v>126561.62000000013</c:v>
                </c:pt>
                <c:pt idx="10">
                  <c:v>22347.550000000007</c:v>
                </c:pt>
                <c:pt idx="11">
                  <c:v>7911.2999999999975</c:v>
                </c:pt>
                <c:pt idx="12">
                  <c:v>197471.96000000005</c:v>
                </c:pt>
              </c:numCache>
            </c:numRef>
          </c:val>
        </c:ser>
        <c:ser>
          <c:idx val="1"/>
          <c:order val="1"/>
          <c:tx>
            <c:strRef>
              <c:f>'ALL SERVIECS'!$C$3</c:f>
              <c:strCache>
                <c:ptCount val="1"/>
                <c:pt idx="0">
                  <c:v>Sum of Actual2</c:v>
                </c:pt>
              </c:strCache>
            </c:strRef>
          </c:tx>
          <c:cat>
            <c:strRef>
              <c:f>'ALL SERVIECS'!$A$4:$A$17</c:f>
              <c:strCache>
                <c:ptCount val="13"/>
                <c:pt idx="0">
                  <c:v>ADVERTISING&amp;PROMOS</c:v>
                </c:pt>
                <c:pt idx="1">
                  <c:v>DELIVERYSERVICES</c:v>
                </c:pt>
                <c:pt idx="2">
                  <c:v>EDUCATIONSERVICES</c:v>
                </c:pt>
                <c:pt idx="3">
                  <c:v>EQUIPMENT/MACHINERY</c:v>
                </c:pt>
                <c:pt idx="4">
                  <c:v>FINANCIALSERVICES</c:v>
                </c:pt>
                <c:pt idx="5">
                  <c:v>HEALTHSERVICES</c:v>
                </c:pt>
                <c:pt idx="6">
                  <c:v>INFORMATIONTECHNLGY</c:v>
                </c:pt>
                <c:pt idx="7">
                  <c:v>INTERAGENCYSERVICES</c:v>
                </c:pt>
                <c:pt idx="8">
                  <c:v>OTHERSERVICES</c:v>
                </c:pt>
                <c:pt idx="9">
                  <c:v>STATEEQUIPFLEET</c:v>
                </c:pt>
                <c:pt idx="10">
                  <c:v>STRUCTURE/INFRA/LAND</c:v>
                </c:pt>
                <c:pt idx="11">
                  <c:v>TELECOMMUNICATIONS</c:v>
                </c:pt>
                <c:pt idx="12">
                  <c:v>UTILITIES</c:v>
                </c:pt>
              </c:strCache>
            </c:strRef>
          </c:cat>
          <c:val>
            <c:numRef>
              <c:f>'ALL SERVIECS'!$C$4:$C$17</c:f>
              <c:numCache>
                <c:formatCode>0.00%</c:formatCode>
                <c:ptCount val="13"/>
                <c:pt idx="0">
                  <c:v>2.3384371864965631E-2</c:v>
                </c:pt>
                <c:pt idx="1">
                  <c:v>5.0253797431236789E-3</c:v>
                </c:pt>
                <c:pt idx="2">
                  <c:v>3.8904363612554518E-2</c:v>
                </c:pt>
                <c:pt idx="3">
                  <c:v>2.5687519922050994E-2</c:v>
                </c:pt>
                <c:pt idx="4">
                  <c:v>4.2007737322814179E-4</c:v>
                </c:pt>
                <c:pt idx="5">
                  <c:v>1.0460466054558547E-2</c:v>
                </c:pt>
                <c:pt idx="6">
                  <c:v>1.6841671633582363E-2</c:v>
                </c:pt>
                <c:pt idx="7">
                  <c:v>0.58623821534167964</c:v>
                </c:pt>
                <c:pt idx="8">
                  <c:v>2.8319081782680691E-2</c:v>
                </c:pt>
                <c:pt idx="9">
                  <c:v>9.4563823558567101E-2</c:v>
                </c:pt>
                <c:pt idx="10">
                  <c:v>1.6697556298396421E-2</c:v>
                </c:pt>
                <c:pt idx="11">
                  <c:v>5.9111346498163572E-3</c:v>
                </c:pt>
                <c:pt idx="12">
                  <c:v>0.14754633816479598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77170713044817"/>
          <c:y val="0.14941048344060726"/>
          <c:w val="0.34184755476476836"/>
          <c:h val="0.7813310680563270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[SERVICES BREAKOUT.xlsx]IA SERVICES!PivotTable8</c:name>
    <c:fmtId val="5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INTERAGENCY SERVICES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'IA SERVICES'!$B$3</c:f>
              <c:strCache>
                <c:ptCount val="1"/>
                <c:pt idx="0">
                  <c:v>Sum of Actual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'IA SERVICES'!$A$4:$A$15</c:f>
              <c:strCache>
                <c:ptCount val="11"/>
                <c:pt idx="0">
                  <c:v>I/A ADA COMPLIANCE</c:v>
                </c:pt>
                <c:pt idx="1">
                  <c:v>I/A BUILDING LEASES</c:v>
                </c:pt>
                <c:pt idx="2">
                  <c:v>I/A BUILDING MAINT</c:v>
                </c:pt>
                <c:pt idx="3">
                  <c:v>I/A COMMISSION SALES</c:v>
                </c:pt>
                <c:pt idx="4">
                  <c:v>I/A FINANCIAL</c:v>
                </c:pt>
                <c:pt idx="5">
                  <c:v>I/A HUMAN RESOURCES</c:v>
                </c:pt>
                <c:pt idx="6">
                  <c:v>I/A INSURANCE</c:v>
                </c:pt>
                <c:pt idx="7">
                  <c:v>I/A IT NON-TELECOMM</c:v>
                </c:pt>
                <c:pt idx="8">
                  <c:v>I/A IT TELECOMM</c:v>
                </c:pt>
                <c:pt idx="9">
                  <c:v>I/A LEGAL</c:v>
                </c:pt>
                <c:pt idx="10">
                  <c:v>I/A MAIL</c:v>
                </c:pt>
              </c:strCache>
            </c:strRef>
          </c:cat>
          <c:val>
            <c:numRef>
              <c:f>'IA SERVICES'!$B$4:$B$15</c:f>
              <c:numCache>
                <c:formatCode>_(* #,##0.00_);_(* \(#,##0.00\);_(* "-"??_);_(@_)</c:formatCode>
                <c:ptCount val="11"/>
                <c:pt idx="0">
                  <c:v>1033.8699999999999</c:v>
                </c:pt>
                <c:pt idx="1">
                  <c:v>26328.569999999996</c:v>
                </c:pt>
                <c:pt idx="2">
                  <c:v>111311.93</c:v>
                </c:pt>
                <c:pt idx="3">
                  <c:v>1295.469999999998</c:v>
                </c:pt>
                <c:pt idx="4">
                  <c:v>319830.2</c:v>
                </c:pt>
                <c:pt idx="5">
                  <c:v>55756.800000000003</c:v>
                </c:pt>
                <c:pt idx="6">
                  <c:v>6252.14</c:v>
                </c:pt>
                <c:pt idx="7">
                  <c:v>22547.65</c:v>
                </c:pt>
                <c:pt idx="8">
                  <c:v>231572.05999999997</c:v>
                </c:pt>
                <c:pt idx="9">
                  <c:v>5315.9</c:v>
                </c:pt>
                <c:pt idx="10">
                  <c:v>3360.5099999999998</c:v>
                </c:pt>
              </c:numCache>
            </c:numRef>
          </c:val>
        </c:ser>
        <c:ser>
          <c:idx val="1"/>
          <c:order val="1"/>
          <c:tx>
            <c:strRef>
              <c:f>'IA SERVICES'!$C$3</c:f>
              <c:strCache>
                <c:ptCount val="1"/>
                <c:pt idx="0">
                  <c:v>Sum of Actual2</c:v>
                </c:pt>
              </c:strCache>
            </c:strRef>
          </c:tx>
          <c:cat>
            <c:strRef>
              <c:f>'IA SERVICES'!$A$4:$A$15</c:f>
              <c:strCache>
                <c:ptCount val="11"/>
                <c:pt idx="0">
                  <c:v>I/A ADA COMPLIANCE</c:v>
                </c:pt>
                <c:pt idx="1">
                  <c:v>I/A BUILDING LEASES</c:v>
                </c:pt>
                <c:pt idx="2">
                  <c:v>I/A BUILDING MAINT</c:v>
                </c:pt>
                <c:pt idx="3">
                  <c:v>I/A COMMISSION SALES</c:v>
                </c:pt>
                <c:pt idx="4">
                  <c:v>I/A FINANCIAL</c:v>
                </c:pt>
                <c:pt idx="5">
                  <c:v>I/A HUMAN RESOURCES</c:v>
                </c:pt>
                <c:pt idx="6">
                  <c:v>I/A INSURANCE</c:v>
                </c:pt>
                <c:pt idx="7">
                  <c:v>I/A IT NON-TELECOMM</c:v>
                </c:pt>
                <c:pt idx="8">
                  <c:v>I/A IT TELECOMM</c:v>
                </c:pt>
                <c:pt idx="9">
                  <c:v>I/A LEGAL</c:v>
                </c:pt>
                <c:pt idx="10">
                  <c:v>I/A MAIL</c:v>
                </c:pt>
              </c:strCache>
            </c:strRef>
          </c:cat>
          <c:val>
            <c:numRef>
              <c:f>'IA SERVICES'!$C$4:$C$15</c:f>
              <c:numCache>
                <c:formatCode>0.00%</c:formatCode>
                <c:ptCount val="11"/>
                <c:pt idx="0">
                  <c:v>1.3176947231161255E-3</c:v>
                </c:pt>
                <c:pt idx="1">
                  <c:v>3.3556460441054994E-2</c:v>
                </c:pt>
                <c:pt idx="2">
                  <c:v>0.14187000568821181</c:v>
                </c:pt>
                <c:pt idx="3">
                  <c:v>1.6511108581884033E-3</c:v>
                </c:pt>
                <c:pt idx="4">
                  <c:v>0.40763206866740992</c:v>
                </c:pt>
                <c:pt idx="5">
                  <c:v>7.1063519724763463E-2</c:v>
                </c:pt>
                <c:pt idx="6">
                  <c:v>7.9685181755764778E-3</c:v>
                </c:pt>
                <c:pt idx="7">
                  <c:v>2.8737577668052378E-2</c:v>
                </c:pt>
                <c:pt idx="8">
                  <c:v>0.29514472949513071</c:v>
                </c:pt>
                <c:pt idx="9">
                  <c:v>6.7752554756526561E-3</c:v>
                </c:pt>
                <c:pt idx="10">
                  <c:v>4.2830590828430758E-3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83519823180021E-3"/>
          <c:y val="0.18500147637795275"/>
          <c:w val="0.90833347147396049"/>
          <c:h val="0.60661343503937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breakdown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0"/>
              <c:layout>
                <c:manualLayout>
                  <c:x val="-2.4762242557518147E-2"/>
                  <c:y val="-1.07679625984251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64659147336312"/>
                  <c:y val="-0.128672736220472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247948736137713E-2"/>
                  <c:y val="-4.18730314960629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0639852450876E-3"/>
                  <c:y val="-7.4262057086614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9079946087820158E-2"/>
                  <c:y val="-5.8024114173228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170343571918374E-2"/>
                  <c:y val="-2.7535433070866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Business</c:v>
                </c:pt>
                <c:pt idx="1">
                  <c:v>Household/Inst</c:v>
                </c:pt>
                <c:pt idx="2">
                  <c:v>Scientific/Medical</c:v>
                </c:pt>
                <c:pt idx="3">
                  <c:v>Safety</c:v>
                </c:pt>
                <c:pt idx="4">
                  <c:v>Repair &amp; Maint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145860</c:v>
                </c:pt>
                <c:pt idx="1">
                  <c:v>635888</c:v>
                </c:pt>
                <c:pt idx="2">
                  <c:v>30000</c:v>
                </c:pt>
                <c:pt idx="3">
                  <c:v>3334</c:v>
                </c:pt>
                <c:pt idx="4">
                  <c:v>14918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4304158464566927"/>
          <c:w val="1"/>
          <c:h val="0.23820841535433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F5C1D-FC21-4222-948C-5DF999F84E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3CDBD-E09A-4148-A0C8-D64C572F8FA4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HQ</a:t>
          </a:r>
        </a:p>
      </dgm:t>
    </dgm:pt>
    <dgm:pt modelId="{4E454AFD-16FE-400A-B668-38AAD9A340AF}" type="parTrans" cxnId="{CEFAD308-0ABA-4723-816F-1C125539D71F}">
      <dgm:prSet/>
      <dgm:spPr/>
      <dgm:t>
        <a:bodyPr/>
        <a:lstStyle/>
        <a:p>
          <a:endParaRPr lang="en-US"/>
        </a:p>
      </dgm:t>
    </dgm:pt>
    <dgm:pt modelId="{95545913-01E3-4FCD-ACFE-6C132B8F2AD9}" type="sibTrans" cxnId="{CEFAD308-0ABA-4723-816F-1C125539D71F}">
      <dgm:prSet/>
      <dgm:spPr/>
      <dgm:t>
        <a:bodyPr/>
        <a:lstStyle/>
        <a:p>
          <a:endParaRPr lang="en-US"/>
        </a:p>
      </dgm:t>
    </dgm:pt>
    <dgm:pt modelId="{69C016F6-0B78-4C9F-AA80-32C656BEF5C7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Admissions &amp; Records (RPM) </a:t>
          </a:r>
        </a:p>
      </dgm:t>
    </dgm:pt>
    <dgm:pt modelId="{4C0A04B1-FE43-42A7-BA88-8390FD09C873}" type="parTrans" cxnId="{3BE549D4-1D04-4FA0-9F15-492B623F1CA8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C4C81B9-9F87-4C3D-874E-595BAC829DB8}" type="sibTrans" cxnId="{3BE549D4-1D04-4FA0-9F15-492B623F1CA8}">
      <dgm:prSet/>
      <dgm:spPr/>
      <dgm:t>
        <a:bodyPr/>
        <a:lstStyle/>
        <a:p>
          <a:endParaRPr lang="en-US"/>
        </a:p>
      </dgm:t>
    </dgm:pt>
    <dgm:pt modelId="{31221942-CC8E-417F-9758-CFDA81F36E5A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Recruiting</a:t>
          </a:r>
          <a:endParaRPr lang="en-US" dirty="0">
            <a:solidFill>
              <a:schemeClr val="tx1"/>
            </a:solidFill>
          </a:endParaRPr>
        </a:p>
      </dgm:t>
    </dgm:pt>
    <dgm:pt modelId="{BCA7AB3B-06DD-4586-8E88-214BA8FDD5D6}" type="parTrans" cxnId="{043E8425-5ECB-4D6C-A910-5718E284509C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E1190A-8F33-417B-920B-3E165AE63FF2}" type="sibTrans" cxnId="{043E8425-5ECB-4D6C-A910-5718E284509C}">
      <dgm:prSet/>
      <dgm:spPr/>
      <dgm:t>
        <a:bodyPr/>
        <a:lstStyle/>
        <a:p>
          <a:endParaRPr lang="en-US"/>
        </a:p>
      </dgm:t>
    </dgm:pt>
    <dgm:pt modelId="{365646A7-BD8C-4E8E-B0FF-CE2DCB96122F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Placement</a:t>
          </a:r>
          <a:endParaRPr lang="en-US" dirty="0">
            <a:solidFill>
              <a:schemeClr val="tx1"/>
            </a:solidFill>
          </a:endParaRPr>
        </a:p>
      </dgm:t>
    </dgm:pt>
    <dgm:pt modelId="{6E3814D8-DE94-4448-9234-00269AD432FE}" type="parTrans" cxnId="{9E85EE21-D1B0-4212-AC51-5EAFB7E7BA4E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8751BD0-75FA-48D4-886D-2EF84444A8D2}" type="sibTrans" cxnId="{9E85EE21-D1B0-4212-AC51-5EAFB7E7BA4E}">
      <dgm:prSet/>
      <dgm:spPr/>
      <dgm:t>
        <a:bodyPr/>
        <a:lstStyle/>
        <a:p>
          <a:endParaRPr lang="en-US"/>
        </a:p>
      </dgm:t>
    </dgm:pt>
    <dgm:pt modelId="{F8DD7FCF-DFA2-4F8A-AB0E-DC9AB1CAB52C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Academics </a:t>
          </a:r>
        </a:p>
      </dgm:t>
    </dgm:pt>
    <dgm:pt modelId="{4B564DD3-B4E5-47BA-8AD1-F9E0B653DA1A}" type="parTrans" cxnId="{02D335FE-0C32-45D8-89D0-E5EE70D2C2DD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730C54-92EA-4E8C-82B8-10FDC3668A70}" type="sibTrans" cxnId="{02D335FE-0C32-45D8-89D0-E5EE70D2C2DD}">
      <dgm:prSet/>
      <dgm:spPr/>
      <dgm:t>
        <a:bodyPr/>
        <a:lstStyle/>
        <a:p>
          <a:endParaRPr lang="en-US"/>
        </a:p>
      </dgm:t>
    </dgm:pt>
    <dgm:pt modelId="{48B750A2-DB16-40FD-9113-AAA11876A971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Support Services</a:t>
          </a:r>
        </a:p>
      </dgm:t>
    </dgm:pt>
    <dgm:pt modelId="{9583C9F3-5BDE-4F45-BB3F-ED01FC2E7558}" type="parTrans" cxnId="{3DE070B4-9284-4010-8E5E-BB9B4E8379D6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E5C82F0-053C-490F-802D-0A08DA352B7D}" type="sibTrans" cxnId="{3DE070B4-9284-4010-8E5E-BB9B4E8379D6}">
      <dgm:prSet/>
      <dgm:spPr/>
      <dgm:t>
        <a:bodyPr/>
        <a:lstStyle/>
        <a:p>
          <a:endParaRPr lang="en-US"/>
        </a:p>
      </dgm:t>
    </dgm:pt>
    <dgm:pt modelId="{DB8EBBF9-7AE3-4DC6-855D-ED32687E821B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</a:t>
          </a:r>
        </a:p>
      </dgm:t>
    </dgm:pt>
    <dgm:pt modelId="{52352790-C777-46E9-A14B-A00CAC828998}" type="parTrans" cxnId="{10F17F12-AB7C-4D25-8AF9-107521C27968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1B66C2F-218C-4FE1-B03E-EB136F9270E5}" type="sibTrans" cxnId="{10F17F12-AB7C-4D25-8AF9-107521C27968}">
      <dgm:prSet/>
      <dgm:spPr/>
      <dgm:t>
        <a:bodyPr/>
        <a:lstStyle/>
        <a:p>
          <a:endParaRPr lang="en-US"/>
        </a:p>
      </dgm:t>
    </dgm:pt>
    <dgm:pt modelId="{BADBF990-142F-4D17-B538-FA3AF9217FEC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Cadre </a:t>
          </a:r>
        </a:p>
      </dgm:t>
    </dgm:pt>
    <dgm:pt modelId="{D7E221D6-3734-4734-B989-A42E28C73F11}" type="parTrans" cxnId="{146803B6-46CF-48A6-A6E8-8C746F5944D3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01E779-E1B1-4711-A5B7-8E6CE4F8B96B}" type="sibTrans" cxnId="{146803B6-46CF-48A6-A6E8-8C746F5944D3}">
      <dgm:prSet/>
      <dgm:spPr/>
      <dgm:t>
        <a:bodyPr/>
        <a:lstStyle/>
        <a:p>
          <a:endParaRPr lang="en-US"/>
        </a:p>
      </dgm:t>
    </dgm:pt>
    <dgm:pt modelId="{FD8A91CD-6AB9-45AC-B351-833EAE758081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Mentoring</a:t>
          </a:r>
          <a:endParaRPr lang="en-US" dirty="0">
            <a:solidFill>
              <a:schemeClr val="tx1"/>
            </a:solidFill>
          </a:endParaRPr>
        </a:p>
      </dgm:t>
    </dgm:pt>
    <dgm:pt modelId="{619C6C9F-1762-435C-900E-8FFB998C9F97}" type="parTrans" cxnId="{E347F409-6CE8-4DB6-BB5B-B10A7D446F4B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2CDBDFF-950A-47BE-90E3-12E918D8F9C8}" type="sibTrans" cxnId="{E347F409-6CE8-4DB6-BB5B-B10A7D446F4B}">
      <dgm:prSet/>
      <dgm:spPr/>
      <dgm:t>
        <a:bodyPr/>
        <a:lstStyle/>
        <a:p>
          <a:endParaRPr lang="en-US"/>
        </a:p>
      </dgm:t>
    </dgm:pt>
    <dgm:pt modelId="{BEC5DCC6-3E64-4BFF-BC16-C89FABC761DD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Nursing Staff</a:t>
          </a:r>
          <a:endParaRPr lang="en-US" dirty="0">
            <a:solidFill>
              <a:schemeClr val="tx1"/>
            </a:solidFill>
          </a:endParaRPr>
        </a:p>
      </dgm:t>
    </dgm:pt>
    <dgm:pt modelId="{32886274-EBCB-4EA5-BAFE-C0A4833C3A76}" type="parTrans" cxnId="{262ED359-1FDA-4379-975F-D37159805148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C68C083-B7D1-4575-8505-B5DB67431B50}" type="sibTrans" cxnId="{262ED359-1FDA-4379-975F-D37159805148}">
      <dgm:prSet/>
      <dgm:spPr/>
      <dgm:t>
        <a:bodyPr/>
        <a:lstStyle/>
        <a:p>
          <a:endParaRPr lang="en-US"/>
        </a:p>
      </dgm:t>
    </dgm:pt>
    <dgm:pt modelId="{F0F2F8B7-6D40-4856-AB07-83FA64444D89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Counseling</a:t>
          </a:r>
          <a:endParaRPr lang="en-US" dirty="0">
            <a:solidFill>
              <a:schemeClr val="tx1"/>
            </a:solidFill>
          </a:endParaRPr>
        </a:p>
      </dgm:t>
    </dgm:pt>
    <dgm:pt modelId="{76134C8F-6770-480B-9385-612076284D84}" type="parTrans" cxnId="{33F6B66D-BFB6-4E6E-88B2-09711B95695C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B48C69A-DAD9-42C4-B5D1-A778E9AD523B}" type="sibTrans" cxnId="{33F6B66D-BFB6-4E6E-88B2-09711B95695C}">
      <dgm:prSet/>
      <dgm:spPr/>
      <dgm:t>
        <a:bodyPr/>
        <a:lstStyle/>
        <a:p>
          <a:endParaRPr lang="en-US"/>
        </a:p>
      </dgm:t>
    </dgm:pt>
    <dgm:pt modelId="{EC984E4B-5CE7-486C-BE78-042CC16B2629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r>
            <a:rPr lang="en-US" baseline="30000" dirty="0" smtClean="0">
              <a:solidFill>
                <a:schemeClr val="tx1"/>
              </a:solidFill>
            </a:rPr>
            <a:t>st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Plt</a:t>
          </a:r>
          <a:endParaRPr lang="en-US" dirty="0">
            <a:solidFill>
              <a:schemeClr val="tx1"/>
            </a:solidFill>
          </a:endParaRPr>
        </a:p>
      </dgm:t>
    </dgm:pt>
    <dgm:pt modelId="{8CD4E552-E403-4ECB-AEA7-A8761911999F}" type="parTrans" cxnId="{2322F608-8F51-410A-BC9F-61E439B87383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3DE860-B6CC-471C-ABEA-828E8F9AD1D0}" type="sibTrans" cxnId="{2322F608-8F51-410A-BC9F-61E439B87383}">
      <dgm:prSet/>
      <dgm:spPr/>
      <dgm:t>
        <a:bodyPr/>
        <a:lstStyle/>
        <a:p>
          <a:endParaRPr lang="en-US"/>
        </a:p>
      </dgm:t>
    </dgm:pt>
    <dgm:pt modelId="{35D1468E-6A7F-4E2B-B587-6FED3E865108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r>
            <a:rPr lang="en-US" baseline="30000" dirty="0" smtClean="0">
              <a:solidFill>
                <a:schemeClr val="tx1"/>
              </a:solidFill>
            </a:rPr>
            <a:t>nd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Plt</a:t>
          </a:r>
          <a:endParaRPr lang="en-US" dirty="0">
            <a:solidFill>
              <a:schemeClr val="tx1"/>
            </a:solidFill>
          </a:endParaRPr>
        </a:p>
      </dgm:t>
    </dgm:pt>
    <dgm:pt modelId="{659756DB-D088-4B54-B91B-00AFE9D10959}" type="parTrans" cxnId="{EF6493AA-06D6-47DB-9D22-D4171F66E20A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41C53A2-4AFB-4981-A8CD-2BD9DF7F4DF9}" type="sibTrans" cxnId="{EF6493AA-06D6-47DB-9D22-D4171F66E20A}">
      <dgm:prSet/>
      <dgm:spPr/>
      <dgm:t>
        <a:bodyPr/>
        <a:lstStyle/>
        <a:p>
          <a:endParaRPr lang="en-US"/>
        </a:p>
      </dgm:t>
    </dgm:pt>
    <dgm:pt modelId="{A6771CFF-EF23-4E93-B4A3-71FBE6ADE5CD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Dining Facility</a:t>
          </a:r>
        </a:p>
      </dgm:t>
    </dgm:pt>
    <dgm:pt modelId="{30FB18AF-658B-4EC4-9733-902A3048AF51}" type="parTrans" cxnId="{B9BE8F73-8563-462F-A082-69DA68DE5385}">
      <dgm:prSet/>
      <dgm:spPr/>
      <dgm:t>
        <a:bodyPr/>
        <a:lstStyle/>
        <a:p>
          <a:endParaRPr lang="en-US"/>
        </a:p>
      </dgm:t>
    </dgm:pt>
    <dgm:pt modelId="{420B1FBC-C94E-46CB-90FA-08AB3BB89693}" type="sibTrans" cxnId="{B9BE8F73-8563-462F-A082-69DA68DE5385}">
      <dgm:prSet/>
      <dgm:spPr/>
      <dgm:t>
        <a:bodyPr/>
        <a:lstStyle/>
        <a:p>
          <a:endParaRPr lang="en-US"/>
        </a:p>
      </dgm:t>
    </dgm:pt>
    <dgm:pt modelId="{76E1CEF7-E035-4F52-AB3C-2E5866B7D387}">
      <dgm:prSet phldrT="[Text]"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r>
            <a:rPr lang="en-US" baseline="30000" dirty="0" smtClean="0">
              <a:solidFill>
                <a:schemeClr val="tx1"/>
              </a:solidFill>
            </a:rPr>
            <a:t>rd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Plt</a:t>
          </a:r>
          <a:endParaRPr lang="en-US" dirty="0">
            <a:solidFill>
              <a:schemeClr val="tx1"/>
            </a:solidFill>
          </a:endParaRPr>
        </a:p>
      </dgm:t>
    </dgm:pt>
    <dgm:pt modelId="{BBA60A01-758E-420D-A1E7-4544383FA08A}" type="sibTrans" cxnId="{BB35B0DE-AA16-46FC-96D5-2CDC1E1A8895}">
      <dgm:prSet/>
      <dgm:spPr/>
      <dgm:t>
        <a:bodyPr/>
        <a:lstStyle/>
        <a:p>
          <a:endParaRPr lang="en-US"/>
        </a:p>
      </dgm:t>
    </dgm:pt>
    <dgm:pt modelId="{56138354-742F-4214-AC39-54F7E21DD150}" type="parTrans" cxnId="{BB35B0DE-AA16-46FC-96D5-2CDC1E1A8895}">
      <dgm:prSet/>
      <dgm:sp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CF896F3-36E9-4574-AC85-4DB489E6FCA4}" type="pres">
      <dgm:prSet presAssocID="{EAEF5C1D-FC21-4222-948C-5DF999F84E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0DCCD6-664B-4666-A679-1056F1582875}" type="pres">
      <dgm:prSet presAssocID="{1AD3CDBD-E09A-4148-A0C8-D64C572F8FA4}" presName="hierRoot1" presStyleCnt="0">
        <dgm:presLayoutVars>
          <dgm:hierBranch val="init"/>
        </dgm:presLayoutVars>
      </dgm:prSet>
      <dgm:spPr/>
    </dgm:pt>
    <dgm:pt modelId="{52B14672-BFE0-44AC-96A4-97689038CD72}" type="pres">
      <dgm:prSet presAssocID="{1AD3CDBD-E09A-4148-A0C8-D64C572F8FA4}" presName="rootComposite1" presStyleCnt="0"/>
      <dgm:spPr/>
    </dgm:pt>
    <dgm:pt modelId="{34AEAD6C-89F9-41D9-9D55-23B70805F370}" type="pres">
      <dgm:prSet presAssocID="{1AD3CDBD-E09A-4148-A0C8-D64C572F8F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57E51-CB75-4205-B17E-1D3F11111BD4}" type="pres">
      <dgm:prSet presAssocID="{1AD3CDBD-E09A-4148-A0C8-D64C572F8FA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C97500-9FA6-41D0-84FC-6B28701B9079}" type="pres">
      <dgm:prSet presAssocID="{1AD3CDBD-E09A-4148-A0C8-D64C572F8FA4}" presName="hierChild2" presStyleCnt="0"/>
      <dgm:spPr/>
    </dgm:pt>
    <dgm:pt modelId="{90DB1D85-0DA5-47CF-9C2F-6013CBECCB04}" type="pres">
      <dgm:prSet presAssocID="{4C0A04B1-FE43-42A7-BA88-8390FD09C873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0C0CCDA-630C-45E9-A2EF-A4447C4EA70D}" type="pres">
      <dgm:prSet presAssocID="{69C016F6-0B78-4C9F-AA80-32C656BEF5C7}" presName="hierRoot2" presStyleCnt="0">
        <dgm:presLayoutVars>
          <dgm:hierBranch val="init"/>
        </dgm:presLayoutVars>
      </dgm:prSet>
      <dgm:spPr/>
    </dgm:pt>
    <dgm:pt modelId="{3E19D6E9-31B8-439F-9FF0-7EE53E02CB4F}" type="pres">
      <dgm:prSet presAssocID="{69C016F6-0B78-4C9F-AA80-32C656BEF5C7}" presName="rootComposite" presStyleCnt="0"/>
      <dgm:spPr/>
    </dgm:pt>
    <dgm:pt modelId="{25E15C59-92EE-4D52-B7C6-FF398E9FC185}" type="pres">
      <dgm:prSet presAssocID="{69C016F6-0B78-4C9F-AA80-32C656BEF5C7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D1E23-AB3A-48D6-9CAC-CB5F036334C9}" type="pres">
      <dgm:prSet presAssocID="{69C016F6-0B78-4C9F-AA80-32C656BEF5C7}" presName="rootConnector" presStyleLbl="node2" presStyleIdx="0" presStyleCnt="6"/>
      <dgm:spPr/>
      <dgm:t>
        <a:bodyPr/>
        <a:lstStyle/>
        <a:p>
          <a:endParaRPr lang="en-US"/>
        </a:p>
      </dgm:t>
    </dgm:pt>
    <dgm:pt modelId="{AE8DD2D2-4C2F-4727-A6C1-E8EF9CAB7C92}" type="pres">
      <dgm:prSet presAssocID="{69C016F6-0B78-4C9F-AA80-32C656BEF5C7}" presName="hierChild4" presStyleCnt="0"/>
      <dgm:spPr/>
    </dgm:pt>
    <dgm:pt modelId="{86A946AE-0C29-448B-8453-5B8027251C80}" type="pres">
      <dgm:prSet presAssocID="{BCA7AB3B-06DD-4586-8E88-214BA8FDD5D6}" presName="Name37" presStyleLbl="parChTrans1D3" presStyleIdx="0" presStyleCnt="8"/>
      <dgm:spPr/>
      <dgm:t>
        <a:bodyPr/>
        <a:lstStyle/>
        <a:p>
          <a:endParaRPr lang="en-US"/>
        </a:p>
      </dgm:t>
    </dgm:pt>
    <dgm:pt modelId="{FA6684E4-4D70-46AD-B48C-6AED87CFC28D}" type="pres">
      <dgm:prSet presAssocID="{31221942-CC8E-417F-9758-CFDA81F36E5A}" presName="hierRoot2" presStyleCnt="0">
        <dgm:presLayoutVars>
          <dgm:hierBranch val="init"/>
        </dgm:presLayoutVars>
      </dgm:prSet>
      <dgm:spPr/>
    </dgm:pt>
    <dgm:pt modelId="{571BC779-E4CD-48BC-96F7-11BF0B459A79}" type="pres">
      <dgm:prSet presAssocID="{31221942-CC8E-417F-9758-CFDA81F36E5A}" presName="rootComposite" presStyleCnt="0"/>
      <dgm:spPr/>
    </dgm:pt>
    <dgm:pt modelId="{AC41DC8F-5BF0-4C2F-8773-4FC5E43058C7}" type="pres">
      <dgm:prSet presAssocID="{31221942-CC8E-417F-9758-CFDA81F36E5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37029-412B-4AC1-A6C2-C640DB4D4861}" type="pres">
      <dgm:prSet presAssocID="{31221942-CC8E-417F-9758-CFDA81F36E5A}" presName="rootConnector" presStyleLbl="node3" presStyleIdx="0" presStyleCnt="8"/>
      <dgm:spPr/>
      <dgm:t>
        <a:bodyPr/>
        <a:lstStyle/>
        <a:p>
          <a:endParaRPr lang="en-US"/>
        </a:p>
      </dgm:t>
    </dgm:pt>
    <dgm:pt modelId="{7B66A511-1B72-4436-97F6-3D12B4FFF865}" type="pres">
      <dgm:prSet presAssocID="{31221942-CC8E-417F-9758-CFDA81F36E5A}" presName="hierChild4" presStyleCnt="0"/>
      <dgm:spPr/>
    </dgm:pt>
    <dgm:pt modelId="{BCAA1EF6-ED07-4376-9F20-386EC6A04EAF}" type="pres">
      <dgm:prSet presAssocID="{31221942-CC8E-417F-9758-CFDA81F36E5A}" presName="hierChild5" presStyleCnt="0"/>
      <dgm:spPr/>
    </dgm:pt>
    <dgm:pt modelId="{C1A9C48C-0A63-41D3-8225-F4D972058DED}" type="pres">
      <dgm:prSet presAssocID="{6E3814D8-DE94-4448-9234-00269AD432FE}" presName="Name37" presStyleLbl="parChTrans1D3" presStyleIdx="1" presStyleCnt="8"/>
      <dgm:spPr/>
      <dgm:t>
        <a:bodyPr/>
        <a:lstStyle/>
        <a:p>
          <a:endParaRPr lang="en-US"/>
        </a:p>
      </dgm:t>
    </dgm:pt>
    <dgm:pt modelId="{DAD0FFEA-7A2B-4498-9FFB-F624BBCC4706}" type="pres">
      <dgm:prSet presAssocID="{365646A7-BD8C-4E8E-B0FF-CE2DCB96122F}" presName="hierRoot2" presStyleCnt="0">
        <dgm:presLayoutVars>
          <dgm:hierBranch val="init"/>
        </dgm:presLayoutVars>
      </dgm:prSet>
      <dgm:spPr/>
    </dgm:pt>
    <dgm:pt modelId="{2E2B2003-5AC7-4404-B952-9EC7995894DC}" type="pres">
      <dgm:prSet presAssocID="{365646A7-BD8C-4E8E-B0FF-CE2DCB96122F}" presName="rootComposite" presStyleCnt="0"/>
      <dgm:spPr/>
    </dgm:pt>
    <dgm:pt modelId="{C8858287-30EB-4153-8887-5F9E06B1883E}" type="pres">
      <dgm:prSet presAssocID="{365646A7-BD8C-4E8E-B0FF-CE2DCB96122F}" presName="rootText" presStyleLbl="node3" presStyleIdx="1" presStyleCnt="8" custLinFactNeighborX="-1989" custLinFactNeighborY="-3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BD21C7-ABC9-440B-8610-DF905996478F}" type="pres">
      <dgm:prSet presAssocID="{365646A7-BD8C-4E8E-B0FF-CE2DCB96122F}" presName="rootConnector" presStyleLbl="node3" presStyleIdx="1" presStyleCnt="8"/>
      <dgm:spPr/>
      <dgm:t>
        <a:bodyPr/>
        <a:lstStyle/>
        <a:p>
          <a:endParaRPr lang="en-US"/>
        </a:p>
      </dgm:t>
    </dgm:pt>
    <dgm:pt modelId="{1880DED2-DB6B-4C2F-A8FD-31E578E4CE6F}" type="pres">
      <dgm:prSet presAssocID="{365646A7-BD8C-4E8E-B0FF-CE2DCB96122F}" presName="hierChild4" presStyleCnt="0"/>
      <dgm:spPr/>
    </dgm:pt>
    <dgm:pt modelId="{7449A22A-D8D6-4A32-AE06-0E6362B51FB8}" type="pres">
      <dgm:prSet presAssocID="{365646A7-BD8C-4E8E-B0FF-CE2DCB96122F}" presName="hierChild5" presStyleCnt="0"/>
      <dgm:spPr/>
    </dgm:pt>
    <dgm:pt modelId="{1FA9F397-47B8-4D0D-A1D5-B9D36500BD82}" type="pres">
      <dgm:prSet presAssocID="{619C6C9F-1762-435C-900E-8FFB998C9F97}" presName="Name37" presStyleLbl="parChTrans1D3" presStyleIdx="2" presStyleCnt="8"/>
      <dgm:spPr/>
      <dgm:t>
        <a:bodyPr/>
        <a:lstStyle/>
        <a:p>
          <a:endParaRPr lang="en-US"/>
        </a:p>
      </dgm:t>
    </dgm:pt>
    <dgm:pt modelId="{A7AA3D43-8D6C-4976-8197-4CE601012629}" type="pres">
      <dgm:prSet presAssocID="{FD8A91CD-6AB9-45AC-B351-833EAE758081}" presName="hierRoot2" presStyleCnt="0">
        <dgm:presLayoutVars>
          <dgm:hierBranch val="init"/>
        </dgm:presLayoutVars>
      </dgm:prSet>
      <dgm:spPr/>
    </dgm:pt>
    <dgm:pt modelId="{F357EDC6-161B-4C45-934C-314E7D94EF22}" type="pres">
      <dgm:prSet presAssocID="{FD8A91CD-6AB9-45AC-B351-833EAE758081}" presName="rootComposite" presStyleCnt="0"/>
      <dgm:spPr/>
    </dgm:pt>
    <dgm:pt modelId="{FA51FB41-B048-4FDB-AE0C-1D16437E3776}" type="pres">
      <dgm:prSet presAssocID="{FD8A91CD-6AB9-45AC-B351-833EAE75808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932D3-068F-421B-9074-9A945B91BE2B}" type="pres">
      <dgm:prSet presAssocID="{FD8A91CD-6AB9-45AC-B351-833EAE758081}" presName="rootConnector" presStyleLbl="node3" presStyleIdx="2" presStyleCnt="8"/>
      <dgm:spPr/>
      <dgm:t>
        <a:bodyPr/>
        <a:lstStyle/>
        <a:p>
          <a:endParaRPr lang="en-US"/>
        </a:p>
      </dgm:t>
    </dgm:pt>
    <dgm:pt modelId="{312B755F-BCCD-4E64-8CC5-48F9BE8809CB}" type="pres">
      <dgm:prSet presAssocID="{FD8A91CD-6AB9-45AC-B351-833EAE758081}" presName="hierChild4" presStyleCnt="0"/>
      <dgm:spPr/>
    </dgm:pt>
    <dgm:pt modelId="{B88F71FB-CCA5-44D7-8A71-3467D9F0D86D}" type="pres">
      <dgm:prSet presAssocID="{FD8A91CD-6AB9-45AC-B351-833EAE758081}" presName="hierChild5" presStyleCnt="0"/>
      <dgm:spPr/>
    </dgm:pt>
    <dgm:pt modelId="{CB2A3F5E-78E4-4D29-9E08-4EABC5B86C04}" type="pres">
      <dgm:prSet presAssocID="{69C016F6-0B78-4C9F-AA80-32C656BEF5C7}" presName="hierChild5" presStyleCnt="0"/>
      <dgm:spPr/>
    </dgm:pt>
    <dgm:pt modelId="{F7DDFCC1-BCD3-47C1-B0CD-FA75A8BE923C}" type="pres">
      <dgm:prSet presAssocID="{4B564DD3-B4E5-47BA-8AD1-F9E0B653DA1A}" presName="Name37" presStyleLbl="parChTrans1D2" presStyleIdx="1" presStyleCnt="6"/>
      <dgm:spPr/>
      <dgm:t>
        <a:bodyPr/>
        <a:lstStyle/>
        <a:p>
          <a:endParaRPr lang="en-US"/>
        </a:p>
      </dgm:t>
    </dgm:pt>
    <dgm:pt modelId="{310F02D2-5CDC-47DD-BB12-A6D325BE70A4}" type="pres">
      <dgm:prSet presAssocID="{F8DD7FCF-DFA2-4F8A-AB0E-DC9AB1CAB52C}" presName="hierRoot2" presStyleCnt="0">
        <dgm:presLayoutVars>
          <dgm:hierBranch val="init"/>
        </dgm:presLayoutVars>
      </dgm:prSet>
      <dgm:spPr/>
    </dgm:pt>
    <dgm:pt modelId="{97EABF03-CA32-4779-B8FD-B6C4A3CC8C4D}" type="pres">
      <dgm:prSet presAssocID="{F8DD7FCF-DFA2-4F8A-AB0E-DC9AB1CAB52C}" presName="rootComposite" presStyleCnt="0"/>
      <dgm:spPr/>
    </dgm:pt>
    <dgm:pt modelId="{9C65B2FC-B666-471E-AEE4-408AD8F87BF1}" type="pres">
      <dgm:prSet presAssocID="{F8DD7FCF-DFA2-4F8A-AB0E-DC9AB1CAB52C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1E209-2704-4B73-92AD-C8E9FA7FDCF7}" type="pres">
      <dgm:prSet presAssocID="{F8DD7FCF-DFA2-4F8A-AB0E-DC9AB1CAB52C}" presName="rootConnector" presStyleLbl="node2" presStyleIdx="1" presStyleCnt="6"/>
      <dgm:spPr/>
      <dgm:t>
        <a:bodyPr/>
        <a:lstStyle/>
        <a:p>
          <a:endParaRPr lang="en-US"/>
        </a:p>
      </dgm:t>
    </dgm:pt>
    <dgm:pt modelId="{1C932788-397E-436A-A346-49151EE1F428}" type="pres">
      <dgm:prSet presAssocID="{F8DD7FCF-DFA2-4F8A-AB0E-DC9AB1CAB52C}" presName="hierChild4" presStyleCnt="0"/>
      <dgm:spPr/>
    </dgm:pt>
    <dgm:pt modelId="{B4B92559-D749-499E-9350-F3A9C4FE2E9E}" type="pres">
      <dgm:prSet presAssocID="{F8DD7FCF-DFA2-4F8A-AB0E-DC9AB1CAB52C}" presName="hierChild5" presStyleCnt="0"/>
      <dgm:spPr/>
    </dgm:pt>
    <dgm:pt modelId="{6DD0BFFE-7E01-4667-9607-DA138BA00EDD}" type="pres">
      <dgm:prSet presAssocID="{9583C9F3-5BDE-4F45-BB3F-ED01FC2E7558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B9FDAFF-D74E-4A43-A303-8E2CF07A2394}" type="pres">
      <dgm:prSet presAssocID="{48B750A2-DB16-40FD-9113-AAA11876A971}" presName="hierRoot2" presStyleCnt="0">
        <dgm:presLayoutVars>
          <dgm:hierBranch val="init"/>
        </dgm:presLayoutVars>
      </dgm:prSet>
      <dgm:spPr/>
    </dgm:pt>
    <dgm:pt modelId="{A07EEF02-7AA4-4F3E-BC9E-24B3E7A2E7A4}" type="pres">
      <dgm:prSet presAssocID="{48B750A2-DB16-40FD-9113-AAA11876A971}" presName="rootComposite" presStyleCnt="0"/>
      <dgm:spPr/>
    </dgm:pt>
    <dgm:pt modelId="{7C4250C1-9FA3-4F63-8B05-78DBF2847D27}" type="pres">
      <dgm:prSet presAssocID="{48B750A2-DB16-40FD-9113-AAA11876A971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7F6F9-6CB9-4DBC-8768-BA670C9BF897}" type="pres">
      <dgm:prSet presAssocID="{48B750A2-DB16-40FD-9113-AAA11876A971}" presName="rootConnector" presStyleLbl="node2" presStyleIdx="2" presStyleCnt="6"/>
      <dgm:spPr/>
      <dgm:t>
        <a:bodyPr/>
        <a:lstStyle/>
        <a:p>
          <a:endParaRPr lang="en-US"/>
        </a:p>
      </dgm:t>
    </dgm:pt>
    <dgm:pt modelId="{4C320203-12AC-4C0E-8FBA-A849D1303400}" type="pres">
      <dgm:prSet presAssocID="{48B750A2-DB16-40FD-9113-AAA11876A971}" presName="hierChild4" presStyleCnt="0"/>
      <dgm:spPr/>
    </dgm:pt>
    <dgm:pt modelId="{23A28F39-6AF0-4702-B6BF-65F86447FA20}" type="pres">
      <dgm:prSet presAssocID="{48B750A2-DB16-40FD-9113-AAA11876A971}" presName="hierChild5" presStyleCnt="0"/>
      <dgm:spPr/>
    </dgm:pt>
    <dgm:pt modelId="{5910246C-1C85-4813-BA62-95D582B1FE4F}" type="pres">
      <dgm:prSet presAssocID="{30FB18AF-658B-4EC4-9733-902A3048AF5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906AD62A-68B3-4346-B376-7A87A3F01A49}" type="pres">
      <dgm:prSet presAssocID="{A6771CFF-EF23-4E93-B4A3-71FBE6ADE5CD}" presName="hierRoot2" presStyleCnt="0">
        <dgm:presLayoutVars>
          <dgm:hierBranch val="init"/>
        </dgm:presLayoutVars>
      </dgm:prSet>
      <dgm:spPr/>
    </dgm:pt>
    <dgm:pt modelId="{803283F3-F5C3-45F4-9698-0E23BE1FCAF6}" type="pres">
      <dgm:prSet presAssocID="{A6771CFF-EF23-4E93-B4A3-71FBE6ADE5CD}" presName="rootComposite" presStyleCnt="0"/>
      <dgm:spPr/>
    </dgm:pt>
    <dgm:pt modelId="{876936E9-AFB1-405E-AF45-F72CD01AB89E}" type="pres">
      <dgm:prSet presAssocID="{A6771CFF-EF23-4E93-B4A3-71FBE6ADE5CD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7E689-D523-48C5-A580-EAFC5F836C80}" type="pres">
      <dgm:prSet presAssocID="{A6771CFF-EF23-4E93-B4A3-71FBE6ADE5CD}" presName="rootConnector" presStyleLbl="node2" presStyleIdx="3" presStyleCnt="6"/>
      <dgm:spPr/>
      <dgm:t>
        <a:bodyPr/>
        <a:lstStyle/>
        <a:p>
          <a:endParaRPr lang="en-US"/>
        </a:p>
      </dgm:t>
    </dgm:pt>
    <dgm:pt modelId="{F3F377B5-FAD7-4FDD-8EE1-474676FBA031}" type="pres">
      <dgm:prSet presAssocID="{A6771CFF-EF23-4E93-B4A3-71FBE6ADE5CD}" presName="hierChild4" presStyleCnt="0"/>
      <dgm:spPr/>
    </dgm:pt>
    <dgm:pt modelId="{4C529261-EA94-4490-8CEE-EA94AE3EFCEE}" type="pres">
      <dgm:prSet presAssocID="{A6771CFF-EF23-4E93-B4A3-71FBE6ADE5CD}" presName="hierChild5" presStyleCnt="0"/>
      <dgm:spPr/>
    </dgm:pt>
    <dgm:pt modelId="{8E15DC4A-A7B8-449F-BDB1-84BD52FFFDAD}" type="pres">
      <dgm:prSet presAssocID="{52352790-C777-46E9-A14B-A00CAC828998}" presName="Name37" presStyleLbl="parChTrans1D2" presStyleIdx="4" presStyleCnt="6"/>
      <dgm:spPr/>
      <dgm:t>
        <a:bodyPr/>
        <a:lstStyle/>
        <a:p>
          <a:endParaRPr lang="en-US"/>
        </a:p>
      </dgm:t>
    </dgm:pt>
    <dgm:pt modelId="{93E3E5F8-AC36-46E1-A2D4-2B9B995E97F9}" type="pres">
      <dgm:prSet presAssocID="{DB8EBBF9-7AE3-4DC6-855D-ED32687E821B}" presName="hierRoot2" presStyleCnt="0">
        <dgm:presLayoutVars>
          <dgm:hierBranch val="init"/>
        </dgm:presLayoutVars>
      </dgm:prSet>
      <dgm:spPr/>
    </dgm:pt>
    <dgm:pt modelId="{E42430AA-DE1C-4F8E-AA4B-93D925D32812}" type="pres">
      <dgm:prSet presAssocID="{DB8EBBF9-7AE3-4DC6-855D-ED32687E821B}" presName="rootComposite" presStyleCnt="0"/>
      <dgm:spPr/>
    </dgm:pt>
    <dgm:pt modelId="{B51AB82E-7DDC-4E01-AB9E-C9D16A3B1790}" type="pres">
      <dgm:prSet presAssocID="{DB8EBBF9-7AE3-4DC6-855D-ED32687E821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C8A49-6B91-49B0-94C4-647E68338576}" type="pres">
      <dgm:prSet presAssocID="{DB8EBBF9-7AE3-4DC6-855D-ED32687E821B}" presName="rootConnector" presStyleLbl="node2" presStyleIdx="4" presStyleCnt="6"/>
      <dgm:spPr/>
      <dgm:t>
        <a:bodyPr/>
        <a:lstStyle/>
        <a:p>
          <a:endParaRPr lang="en-US"/>
        </a:p>
      </dgm:t>
    </dgm:pt>
    <dgm:pt modelId="{137B6BE6-BCBE-4A1A-9C54-5AADADF5F479}" type="pres">
      <dgm:prSet presAssocID="{DB8EBBF9-7AE3-4DC6-855D-ED32687E821B}" presName="hierChild4" presStyleCnt="0"/>
      <dgm:spPr/>
    </dgm:pt>
    <dgm:pt modelId="{20C4EB9B-FF6B-472F-996A-4286AB8E3C24}" type="pres">
      <dgm:prSet presAssocID="{32886274-EBCB-4EA5-BAFE-C0A4833C3A76}" presName="Name37" presStyleLbl="parChTrans1D3" presStyleIdx="3" presStyleCnt="8"/>
      <dgm:spPr/>
      <dgm:t>
        <a:bodyPr/>
        <a:lstStyle/>
        <a:p>
          <a:endParaRPr lang="en-US"/>
        </a:p>
      </dgm:t>
    </dgm:pt>
    <dgm:pt modelId="{EF743185-18A3-407B-833B-31E0F25BF30F}" type="pres">
      <dgm:prSet presAssocID="{BEC5DCC6-3E64-4BFF-BC16-C89FABC761DD}" presName="hierRoot2" presStyleCnt="0">
        <dgm:presLayoutVars>
          <dgm:hierBranch val="init"/>
        </dgm:presLayoutVars>
      </dgm:prSet>
      <dgm:spPr/>
    </dgm:pt>
    <dgm:pt modelId="{B17E87E7-A008-43AF-AC42-61E654DB570A}" type="pres">
      <dgm:prSet presAssocID="{BEC5DCC6-3E64-4BFF-BC16-C89FABC761DD}" presName="rootComposite" presStyleCnt="0"/>
      <dgm:spPr/>
    </dgm:pt>
    <dgm:pt modelId="{888D4EF1-71E5-4CB6-8F9C-74F865BA4F8D}" type="pres">
      <dgm:prSet presAssocID="{BEC5DCC6-3E64-4BFF-BC16-C89FABC761DD}" presName="rootText" presStyleLbl="node3" presStyleIdx="3" presStyleCnt="8" custLinFactNeighborY="-6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9C3B65-7F15-4BEB-BF4D-4456E181E2BF}" type="pres">
      <dgm:prSet presAssocID="{BEC5DCC6-3E64-4BFF-BC16-C89FABC761DD}" presName="rootConnector" presStyleLbl="node3" presStyleIdx="3" presStyleCnt="8"/>
      <dgm:spPr/>
      <dgm:t>
        <a:bodyPr/>
        <a:lstStyle/>
        <a:p>
          <a:endParaRPr lang="en-US"/>
        </a:p>
      </dgm:t>
    </dgm:pt>
    <dgm:pt modelId="{3E41EFCC-E2AB-4103-B716-CFF05682D0DE}" type="pres">
      <dgm:prSet presAssocID="{BEC5DCC6-3E64-4BFF-BC16-C89FABC761DD}" presName="hierChild4" presStyleCnt="0"/>
      <dgm:spPr/>
    </dgm:pt>
    <dgm:pt modelId="{46D0E387-8C2A-4957-B8D4-828FB6957816}" type="pres">
      <dgm:prSet presAssocID="{BEC5DCC6-3E64-4BFF-BC16-C89FABC761DD}" presName="hierChild5" presStyleCnt="0"/>
      <dgm:spPr/>
    </dgm:pt>
    <dgm:pt modelId="{8AC49721-9FC2-469E-9BA0-9D63E8FFB6DF}" type="pres">
      <dgm:prSet presAssocID="{76134C8F-6770-480B-9385-612076284D84}" presName="Name37" presStyleLbl="parChTrans1D3" presStyleIdx="4" presStyleCnt="8"/>
      <dgm:spPr/>
      <dgm:t>
        <a:bodyPr/>
        <a:lstStyle/>
        <a:p>
          <a:endParaRPr lang="en-US"/>
        </a:p>
      </dgm:t>
    </dgm:pt>
    <dgm:pt modelId="{F1D47BC9-6E00-4D91-9753-96C3F1537877}" type="pres">
      <dgm:prSet presAssocID="{F0F2F8B7-6D40-4856-AB07-83FA64444D89}" presName="hierRoot2" presStyleCnt="0">
        <dgm:presLayoutVars>
          <dgm:hierBranch val="init"/>
        </dgm:presLayoutVars>
      </dgm:prSet>
      <dgm:spPr/>
    </dgm:pt>
    <dgm:pt modelId="{0D98DA42-3CD6-4287-AD7A-00F90CA055C6}" type="pres">
      <dgm:prSet presAssocID="{F0F2F8B7-6D40-4856-AB07-83FA64444D89}" presName="rootComposite" presStyleCnt="0"/>
      <dgm:spPr/>
    </dgm:pt>
    <dgm:pt modelId="{B2575367-2A9A-4E61-BBBE-C274D6B54FCF}" type="pres">
      <dgm:prSet presAssocID="{F0F2F8B7-6D40-4856-AB07-83FA64444D89}" presName="rootText" presStyleLbl="node3" presStyleIdx="4" presStyleCnt="8" custLinFactNeighborY="-6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1ECCD-AFBF-46FE-8E05-2FBE2B91E119}" type="pres">
      <dgm:prSet presAssocID="{F0F2F8B7-6D40-4856-AB07-83FA64444D89}" presName="rootConnector" presStyleLbl="node3" presStyleIdx="4" presStyleCnt="8"/>
      <dgm:spPr/>
      <dgm:t>
        <a:bodyPr/>
        <a:lstStyle/>
        <a:p>
          <a:endParaRPr lang="en-US"/>
        </a:p>
      </dgm:t>
    </dgm:pt>
    <dgm:pt modelId="{D2C07BEC-EFD7-4A2C-900F-F68B2AB449AA}" type="pres">
      <dgm:prSet presAssocID="{F0F2F8B7-6D40-4856-AB07-83FA64444D89}" presName="hierChild4" presStyleCnt="0"/>
      <dgm:spPr/>
    </dgm:pt>
    <dgm:pt modelId="{3A471F46-7F40-40FD-A2C8-79214C1DCB6C}" type="pres">
      <dgm:prSet presAssocID="{F0F2F8B7-6D40-4856-AB07-83FA64444D89}" presName="hierChild5" presStyleCnt="0"/>
      <dgm:spPr/>
    </dgm:pt>
    <dgm:pt modelId="{BD0D8DD9-41DC-46BA-B52A-8766C23E4EE7}" type="pres">
      <dgm:prSet presAssocID="{DB8EBBF9-7AE3-4DC6-855D-ED32687E821B}" presName="hierChild5" presStyleCnt="0"/>
      <dgm:spPr/>
    </dgm:pt>
    <dgm:pt modelId="{785BBC78-1F0B-4B22-B73D-F4BB0E16C4C3}" type="pres">
      <dgm:prSet presAssocID="{D7E221D6-3734-4734-B989-A42E28C73F1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6E5C12AE-EC25-4654-BD4E-BE0E775F174A}" type="pres">
      <dgm:prSet presAssocID="{BADBF990-142F-4D17-B538-FA3AF9217FEC}" presName="hierRoot2" presStyleCnt="0">
        <dgm:presLayoutVars>
          <dgm:hierBranch val="init"/>
        </dgm:presLayoutVars>
      </dgm:prSet>
      <dgm:spPr/>
    </dgm:pt>
    <dgm:pt modelId="{3C83A47E-1B7A-44C8-BA08-E516E16DA5F9}" type="pres">
      <dgm:prSet presAssocID="{BADBF990-142F-4D17-B538-FA3AF9217FEC}" presName="rootComposite" presStyleCnt="0"/>
      <dgm:spPr/>
    </dgm:pt>
    <dgm:pt modelId="{6B00CED4-7AFE-4C85-9CA8-A35BA7ECCB27}" type="pres">
      <dgm:prSet presAssocID="{BADBF990-142F-4D17-B538-FA3AF9217FEC}" presName="rootText" presStyleLbl="node2" presStyleIdx="5" presStyleCnt="6" custLinFactNeighborY="-6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D1DBB-C68E-44AF-B778-7D9B74A4791A}" type="pres">
      <dgm:prSet presAssocID="{BADBF990-142F-4D17-B538-FA3AF9217FEC}" presName="rootConnector" presStyleLbl="node2" presStyleIdx="5" presStyleCnt="6"/>
      <dgm:spPr/>
      <dgm:t>
        <a:bodyPr/>
        <a:lstStyle/>
        <a:p>
          <a:endParaRPr lang="en-US"/>
        </a:p>
      </dgm:t>
    </dgm:pt>
    <dgm:pt modelId="{6A79EBD4-358D-4B7F-ADF4-291281E0209B}" type="pres">
      <dgm:prSet presAssocID="{BADBF990-142F-4D17-B538-FA3AF9217FEC}" presName="hierChild4" presStyleCnt="0"/>
      <dgm:spPr/>
    </dgm:pt>
    <dgm:pt modelId="{7DC1F04F-075C-4BEA-B98E-2D50E7D43949}" type="pres">
      <dgm:prSet presAssocID="{8CD4E552-E403-4ECB-AEA7-A8761911999F}" presName="Name37" presStyleLbl="parChTrans1D3" presStyleIdx="5" presStyleCnt="8"/>
      <dgm:spPr/>
      <dgm:t>
        <a:bodyPr/>
        <a:lstStyle/>
        <a:p>
          <a:endParaRPr lang="en-US"/>
        </a:p>
      </dgm:t>
    </dgm:pt>
    <dgm:pt modelId="{F69BA381-D8A2-499F-BAB5-325A54194F09}" type="pres">
      <dgm:prSet presAssocID="{EC984E4B-5CE7-486C-BE78-042CC16B2629}" presName="hierRoot2" presStyleCnt="0">
        <dgm:presLayoutVars>
          <dgm:hierBranch val="init"/>
        </dgm:presLayoutVars>
      </dgm:prSet>
      <dgm:spPr/>
    </dgm:pt>
    <dgm:pt modelId="{BECDD9EB-A9AB-4A7F-A4CA-BBB089B99A98}" type="pres">
      <dgm:prSet presAssocID="{EC984E4B-5CE7-486C-BE78-042CC16B2629}" presName="rootComposite" presStyleCnt="0"/>
      <dgm:spPr/>
    </dgm:pt>
    <dgm:pt modelId="{BB3A9076-E2D3-45C9-B65B-E49CB19EE8E5}" type="pres">
      <dgm:prSet presAssocID="{EC984E4B-5CE7-486C-BE78-042CC16B2629}" presName="rootText" presStyleLbl="node3" presStyleIdx="5" presStyleCnt="8" custLinFactNeighborY="-13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DB1DB-0D57-438E-A6CF-751AB3B500D0}" type="pres">
      <dgm:prSet presAssocID="{EC984E4B-5CE7-486C-BE78-042CC16B2629}" presName="rootConnector" presStyleLbl="node3" presStyleIdx="5" presStyleCnt="8"/>
      <dgm:spPr/>
      <dgm:t>
        <a:bodyPr/>
        <a:lstStyle/>
        <a:p>
          <a:endParaRPr lang="en-US"/>
        </a:p>
      </dgm:t>
    </dgm:pt>
    <dgm:pt modelId="{BF9D731E-5229-4A06-97EC-77A5FBC26147}" type="pres">
      <dgm:prSet presAssocID="{EC984E4B-5CE7-486C-BE78-042CC16B2629}" presName="hierChild4" presStyleCnt="0"/>
      <dgm:spPr/>
    </dgm:pt>
    <dgm:pt modelId="{B724BEAC-7D60-4C27-B27A-C1D7C8B6802F}" type="pres">
      <dgm:prSet presAssocID="{EC984E4B-5CE7-486C-BE78-042CC16B2629}" presName="hierChild5" presStyleCnt="0"/>
      <dgm:spPr/>
    </dgm:pt>
    <dgm:pt modelId="{6D19165F-7B76-43F2-9F18-917B05F6C28A}" type="pres">
      <dgm:prSet presAssocID="{659756DB-D088-4B54-B91B-00AFE9D10959}" presName="Name37" presStyleLbl="parChTrans1D3" presStyleIdx="6" presStyleCnt="8"/>
      <dgm:spPr/>
      <dgm:t>
        <a:bodyPr/>
        <a:lstStyle/>
        <a:p>
          <a:endParaRPr lang="en-US"/>
        </a:p>
      </dgm:t>
    </dgm:pt>
    <dgm:pt modelId="{3D2F27A4-F791-4217-99C0-A289CC7CFFCE}" type="pres">
      <dgm:prSet presAssocID="{35D1468E-6A7F-4E2B-B587-6FED3E865108}" presName="hierRoot2" presStyleCnt="0">
        <dgm:presLayoutVars>
          <dgm:hierBranch val="init"/>
        </dgm:presLayoutVars>
      </dgm:prSet>
      <dgm:spPr/>
    </dgm:pt>
    <dgm:pt modelId="{DF3A2717-164C-4CA7-9350-50C081C4393E}" type="pres">
      <dgm:prSet presAssocID="{35D1468E-6A7F-4E2B-B587-6FED3E865108}" presName="rootComposite" presStyleCnt="0"/>
      <dgm:spPr/>
    </dgm:pt>
    <dgm:pt modelId="{2869CB10-E09C-44E6-A09D-57B08514E6F4}" type="pres">
      <dgm:prSet presAssocID="{35D1468E-6A7F-4E2B-B587-6FED3E865108}" presName="rootText" presStyleLbl="node3" presStyleIdx="6" presStyleCnt="8" custLinFactNeighborY="-13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000A85-5789-42B1-8799-9345B36D3E5D}" type="pres">
      <dgm:prSet presAssocID="{35D1468E-6A7F-4E2B-B587-6FED3E865108}" presName="rootConnector" presStyleLbl="node3" presStyleIdx="6" presStyleCnt="8"/>
      <dgm:spPr/>
      <dgm:t>
        <a:bodyPr/>
        <a:lstStyle/>
        <a:p>
          <a:endParaRPr lang="en-US"/>
        </a:p>
      </dgm:t>
    </dgm:pt>
    <dgm:pt modelId="{8FF93A0A-5824-4C70-B446-4593291C31A4}" type="pres">
      <dgm:prSet presAssocID="{35D1468E-6A7F-4E2B-B587-6FED3E865108}" presName="hierChild4" presStyleCnt="0"/>
      <dgm:spPr/>
    </dgm:pt>
    <dgm:pt modelId="{89535FE6-8830-447B-8599-EE3B2FBA11A4}" type="pres">
      <dgm:prSet presAssocID="{35D1468E-6A7F-4E2B-B587-6FED3E865108}" presName="hierChild5" presStyleCnt="0"/>
      <dgm:spPr/>
    </dgm:pt>
    <dgm:pt modelId="{795EDCEB-033E-405A-A6CF-C52A355A8997}" type="pres">
      <dgm:prSet presAssocID="{56138354-742F-4214-AC39-54F7E21DD150}" presName="Name37" presStyleLbl="parChTrans1D3" presStyleIdx="7" presStyleCnt="8"/>
      <dgm:spPr/>
      <dgm:t>
        <a:bodyPr/>
        <a:lstStyle/>
        <a:p>
          <a:endParaRPr lang="en-US"/>
        </a:p>
      </dgm:t>
    </dgm:pt>
    <dgm:pt modelId="{B07B2E13-8F36-4B58-907C-A49D4BC41E27}" type="pres">
      <dgm:prSet presAssocID="{76E1CEF7-E035-4F52-AB3C-2E5866B7D387}" presName="hierRoot2" presStyleCnt="0">
        <dgm:presLayoutVars>
          <dgm:hierBranch val="init"/>
        </dgm:presLayoutVars>
      </dgm:prSet>
      <dgm:spPr/>
    </dgm:pt>
    <dgm:pt modelId="{93CDD28F-3842-4C3F-A670-075E45FA643E}" type="pres">
      <dgm:prSet presAssocID="{76E1CEF7-E035-4F52-AB3C-2E5866B7D387}" presName="rootComposite" presStyleCnt="0"/>
      <dgm:spPr/>
    </dgm:pt>
    <dgm:pt modelId="{6A350933-3FB1-4813-B685-2A0C4AE3FF4C}" type="pres">
      <dgm:prSet presAssocID="{76E1CEF7-E035-4F52-AB3C-2E5866B7D387}" presName="rootText" presStyleLbl="node3" presStyleIdx="7" presStyleCnt="8" custLinFactNeighborY="-13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2C0DA-2255-49A8-BA6D-DFDC27E4A898}" type="pres">
      <dgm:prSet presAssocID="{76E1CEF7-E035-4F52-AB3C-2E5866B7D387}" presName="rootConnector" presStyleLbl="node3" presStyleIdx="7" presStyleCnt="8"/>
      <dgm:spPr/>
      <dgm:t>
        <a:bodyPr/>
        <a:lstStyle/>
        <a:p>
          <a:endParaRPr lang="en-US"/>
        </a:p>
      </dgm:t>
    </dgm:pt>
    <dgm:pt modelId="{EC8DF440-E017-40D0-9408-4F354F8DA948}" type="pres">
      <dgm:prSet presAssocID="{76E1CEF7-E035-4F52-AB3C-2E5866B7D387}" presName="hierChild4" presStyleCnt="0"/>
      <dgm:spPr/>
    </dgm:pt>
    <dgm:pt modelId="{0DFE6B03-C07D-4A93-BC72-3AEBB5435D6D}" type="pres">
      <dgm:prSet presAssocID="{76E1CEF7-E035-4F52-AB3C-2E5866B7D387}" presName="hierChild5" presStyleCnt="0"/>
      <dgm:spPr/>
    </dgm:pt>
    <dgm:pt modelId="{65FF6CC0-F431-44D8-A61F-E3231E5719FC}" type="pres">
      <dgm:prSet presAssocID="{BADBF990-142F-4D17-B538-FA3AF9217FEC}" presName="hierChild5" presStyleCnt="0"/>
      <dgm:spPr/>
    </dgm:pt>
    <dgm:pt modelId="{C1BD6DDB-4919-4427-A9E3-205FACB63A49}" type="pres">
      <dgm:prSet presAssocID="{1AD3CDBD-E09A-4148-A0C8-D64C572F8FA4}" presName="hierChild3" presStyleCnt="0"/>
      <dgm:spPr/>
    </dgm:pt>
  </dgm:ptLst>
  <dgm:cxnLst>
    <dgm:cxn modelId="{883DC538-20FE-4981-9BFE-AB46F201AE6F}" type="presOf" srcId="{F0F2F8B7-6D40-4856-AB07-83FA64444D89}" destId="{5D51ECCD-AFBF-46FE-8E05-2FBE2B91E119}" srcOrd="1" destOrd="0" presId="urn:microsoft.com/office/officeart/2005/8/layout/orgChart1"/>
    <dgm:cxn modelId="{3EFB4908-CDDA-467C-80E5-1F383C1842F0}" type="presOf" srcId="{659756DB-D088-4B54-B91B-00AFE9D10959}" destId="{6D19165F-7B76-43F2-9F18-917B05F6C28A}" srcOrd="0" destOrd="0" presId="urn:microsoft.com/office/officeart/2005/8/layout/orgChart1"/>
    <dgm:cxn modelId="{21BB042F-FF0D-4A7E-AD76-D68E5ED92135}" type="presOf" srcId="{56138354-742F-4214-AC39-54F7E21DD150}" destId="{795EDCEB-033E-405A-A6CF-C52A355A8997}" srcOrd="0" destOrd="0" presId="urn:microsoft.com/office/officeart/2005/8/layout/orgChart1"/>
    <dgm:cxn modelId="{FFDC5532-14ED-4E37-92EE-DBEF433F6968}" type="presOf" srcId="{BADBF990-142F-4D17-B538-FA3AF9217FEC}" destId="{6B00CED4-7AFE-4C85-9CA8-A35BA7ECCB27}" srcOrd="0" destOrd="0" presId="urn:microsoft.com/office/officeart/2005/8/layout/orgChart1"/>
    <dgm:cxn modelId="{3BE549D4-1D04-4FA0-9F15-492B623F1CA8}" srcId="{1AD3CDBD-E09A-4148-A0C8-D64C572F8FA4}" destId="{69C016F6-0B78-4C9F-AA80-32C656BEF5C7}" srcOrd="0" destOrd="0" parTransId="{4C0A04B1-FE43-42A7-BA88-8390FD09C873}" sibTransId="{EC4C81B9-9F87-4C3D-874E-595BAC829DB8}"/>
    <dgm:cxn modelId="{15CC56CB-D2CE-45C7-869D-5B2CCA30403F}" type="presOf" srcId="{FD8A91CD-6AB9-45AC-B351-833EAE758081}" destId="{F5C932D3-068F-421B-9074-9A945B91BE2B}" srcOrd="1" destOrd="0" presId="urn:microsoft.com/office/officeart/2005/8/layout/orgChart1"/>
    <dgm:cxn modelId="{262ED359-1FDA-4379-975F-D37159805148}" srcId="{DB8EBBF9-7AE3-4DC6-855D-ED32687E821B}" destId="{BEC5DCC6-3E64-4BFF-BC16-C89FABC761DD}" srcOrd="0" destOrd="0" parTransId="{32886274-EBCB-4EA5-BAFE-C0A4833C3A76}" sibTransId="{3C68C083-B7D1-4575-8505-B5DB67431B50}"/>
    <dgm:cxn modelId="{F9366A9E-983E-4F96-AFB3-22D7D09736C2}" type="presOf" srcId="{1AD3CDBD-E09A-4148-A0C8-D64C572F8FA4}" destId="{34AEAD6C-89F9-41D9-9D55-23B70805F370}" srcOrd="0" destOrd="0" presId="urn:microsoft.com/office/officeart/2005/8/layout/orgChart1"/>
    <dgm:cxn modelId="{4C5AFD79-C558-418A-9A1C-5AF9BC72EFD3}" type="presOf" srcId="{30FB18AF-658B-4EC4-9733-902A3048AF51}" destId="{5910246C-1C85-4813-BA62-95D582B1FE4F}" srcOrd="0" destOrd="0" presId="urn:microsoft.com/office/officeart/2005/8/layout/orgChart1"/>
    <dgm:cxn modelId="{043E8425-5ECB-4D6C-A910-5718E284509C}" srcId="{69C016F6-0B78-4C9F-AA80-32C656BEF5C7}" destId="{31221942-CC8E-417F-9758-CFDA81F36E5A}" srcOrd="0" destOrd="0" parTransId="{BCA7AB3B-06DD-4586-8E88-214BA8FDD5D6}" sibTransId="{ACE1190A-8F33-417B-920B-3E165AE63FF2}"/>
    <dgm:cxn modelId="{9E5D7C74-3F37-4D3E-BF2D-33B5935DFD5A}" type="presOf" srcId="{EC984E4B-5CE7-486C-BE78-042CC16B2629}" destId="{F0EDB1DB-0D57-438E-A6CF-751AB3B500D0}" srcOrd="1" destOrd="0" presId="urn:microsoft.com/office/officeart/2005/8/layout/orgChart1"/>
    <dgm:cxn modelId="{2D36F0EB-705C-4929-96A5-45531F7B72FC}" type="presOf" srcId="{6E3814D8-DE94-4448-9234-00269AD432FE}" destId="{C1A9C48C-0A63-41D3-8225-F4D972058DED}" srcOrd="0" destOrd="0" presId="urn:microsoft.com/office/officeart/2005/8/layout/orgChart1"/>
    <dgm:cxn modelId="{A70F9FCA-3E76-4407-82C6-44F568F22879}" type="presOf" srcId="{32886274-EBCB-4EA5-BAFE-C0A4833C3A76}" destId="{20C4EB9B-FF6B-472F-996A-4286AB8E3C24}" srcOrd="0" destOrd="0" presId="urn:microsoft.com/office/officeart/2005/8/layout/orgChart1"/>
    <dgm:cxn modelId="{197838ED-C2BC-4271-B883-CA69498634F6}" type="presOf" srcId="{FD8A91CD-6AB9-45AC-B351-833EAE758081}" destId="{FA51FB41-B048-4FDB-AE0C-1D16437E3776}" srcOrd="0" destOrd="0" presId="urn:microsoft.com/office/officeart/2005/8/layout/orgChart1"/>
    <dgm:cxn modelId="{146803B6-46CF-48A6-A6E8-8C746F5944D3}" srcId="{1AD3CDBD-E09A-4148-A0C8-D64C572F8FA4}" destId="{BADBF990-142F-4D17-B538-FA3AF9217FEC}" srcOrd="5" destOrd="0" parTransId="{D7E221D6-3734-4734-B989-A42E28C73F11}" sibTransId="{0C01E779-E1B1-4711-A5B7-8E6CE4F8B96B}"/>
    <dgm:cxn modelId="{10F17F12-AB7C-4D25-8AF9-107521C27968}" srcId="{1AD3CDBD-E09A-4148-A0C8-D64C572F8FA4}" destId="{DB8EBBF9-7AE3-4DC6-855D-ED32687E821B}" srcOrd="4" destOrd="0" parTransId="{52352790-C777-46E9-A14B-A00CAC828998}" sibTransId="{11B66C2F-218C-4FE1-B03E-EB136F9270E5}"/>
    <dgm:cxn modelId="{06E9BAD3-ACE2-4ED9-B52A-DB1EC786A83C}" type="presOf" srcId="{DB8EBBF9-7AE3-4DC6-855D-ED32687E821B}" destId="{B51AB82E-7DDC-4E01-AB9E-C9D16A3B1790}" srcOrd="0" destOrd="0" presId="urn:microsoft.com/office/officeart/2005/8/layout/orgChart1"/>
    <dgm:cxn modelId="{412D9C6A-F464-455E-9C0B-7B0A126DD16B}" type="presOf" srcId="{D7E221D6-3734-4734-B989-A42E28C73F11}" destId="{785BBC78-1F0B-4B22-B73D-F4BB0E16C4C3}" srcOrd="0" destOrd="0" presId="urn:microsoft.com/office/officeart/2005/8/layout/orgChart1"/>
    <dgm:cxn modelId="{FAE40A38-A2C8-44BE-A722-FA7CC374E3EC}" type="presOf" srcId="{8CD4E552-E403-4ECB-AEA7-A8761911999F}" destId="{7DC1F04F-075C-4BEA-B98E-2D50E7D43949}" srcOrd="0" destOrd="0" presId="urn:microsoft.com/office/officeart/2005/8/layout/orgChart1"/>
    <dgm:cxn modelId="{D1853271-2878-4DF8-8F38-E233DB15163D}" type="presOf" srcId="{76E1CEF7-E035-4F52-AB3C-2E5866B7D387}" destId="{A882C0DA-2255-49A8-BA6D-DFDC27E4A898}" srcOrd="1" destOrd="0" presId="urn:microsoft.com/office/officeart/2005/8/layout/orgChart1"/>
    <dgm:cxn modelId="{EF6493AA-06D6-47DB-9D22-D4171F66E20A}" srcId="{BADBF990-142F-4D17-B538-FA3AF9217FEC}" destId="{35D1468E-6A7F-4E2B-B587-6FED3E865108}" srcOrd="1" destOrd="0" parTransId="{659756DB-D088-4B54-B91B-00AFE9D10959}" sibTransId="{741C53A2-4AFB-4981-A8CD-2BD9DF7F4DF9}"/>
    <dgm:cxn modelId="{09329D75-90D7-402A-8CCB-5B98775C9887}" type="presOf" srcId="{48B750A2-DB16-40FD-9113-AAA11876A971}" destId="{A857F6F9-6CB9-4DBC-8768-BA670C9BF897}" srcOrd="1" destOrd="0" presId="urn:microsoft.com/office/officeart/2005/8/layout/orgChart1"/>
    <dgm:cxn modelId="{A834B6BE-CF0F-4811-A1DD-76218468ABF7}" type="presOf" srcId="{365646A7-BD8C-4E8E-B0FF-CE2DCB96122F}" destId="{C8858287-30EB-4153-8887-5F9E06B1883E}" srcOrd="0" destOrd="0" presId="urn:microsoft.com/office/officeart/2005/8/layout/orgChart1"/>
    <dgm:cxn modelId="{BB35B0DE-AA16-46FC-96D5-2CDC1E1A8895}" srcId="{BADBF990-142F-4D17-B538-FA3AF9217FEC}" destId="{76E1CEF7-E035-4F52-AB3C-2E5866B7D387}" srcOrd="2" destOrd="0" parTransId="{56138354-742F-4214-AC39-54F7E21DD150}" sibTransId="{BBA60A01-758E-420D-A1E7-4544383FA08A}"/>
    <dgm:cxn modelId="{9345F30B-3602-4723-93CD-D4F9CE8F207A}" type="presOf" srcId="{76E1CEF7-E035-4F52-AB3C-2E5866B7D387}" destId="{6A350933-3FB1-4813-B685-2A0C4AE3FF4C}" srcOrd="0" destOrd="0" presId="urn:microsoft.com/office/officeart/2005/8/layout/orgChart1"/>
    <dgm:cxn modelId="{E347F409-6CE8-4DB6-BB5B-B10A7D446F4B}" srcId="{69C016F6-0B78-4C9F-AA80-32C656BEF5C7}" destId="{FD8A91CD-6AB9-45AC-B351-833EAE758081}" srcOrd="2" destOrd="0" parTransId="{619C6C9F-1762-435C-900E-8FFB998C9F97}" sibTransId="{52CDBDFF-950A-47BE-90E3-12E918D8F9C8}"/>
    <dgm:cxn modelId="{33F6B66D-BFB6-4E6E-88B2-09711B95695C}" srcId="{DB8EBBF9-7AE3-4DC6-855D-ED32687E821B}" destId="{F0F2F8B7-6D40-4856-AB07-83FA64444D89}" srcOrd="1" destOrd="0" parTransId="{76134C8F-6770-480B-9385-612076284D84}" sibTransId="{BB48C69A-DAD9-42C4-B5D1-A778E9AD523B}"/>
    <dgm:cxn modelId="{CEFAD308-0ABA-4723-816F-1C125539D71F}" srcId="{EAEF5C1D-FC21-4222-948C-5DF999F84E3B}" destId="{1AD3CDBD-E09A-4148-A0C8-D64C572F8FA4}" srcOrd="0" destOrd="0" parTransId="{4E454AFD-16FE-400A-B668-38AAD9A340AF}" sibTransId="{95545913-01E3-4FCD-ACFE-6C132B8F2AD9}"/>
    <dgm:cxn modelId="{2B682D63-4A9F-44AF-8AAC-BFB708E79873}" type="presOf" srcId="{BCA7AB3B-06DD-4586-8E88-214BA8FDD5D6}" destId="{86A946AE-0C29-448B-8453-5B8027251C80}" srcOrd="0" destOrd="0" presId="urn:microsoft.com/office/officeart/2005/8/layout/orgChart1"/>
    <dgm:cxn modelId="{7CC00D1B-F74B-4408-9BAA-2D58CCCCCD4D}" type="presOf" srcId="{EAEF5C1D-FC21-4222-948C-5DF999F84E3B}" destId="{BCF896F3-36E9-4574-AC85-4DB489E6FCA4}" srcOrd="0" destOrd="0" presId="urn:microsoft.com/office/officeart/2005/8/layout/orgChart1"/>
    <dgm:cxn modelId="{3DE070B4-9284-4010-8E5E-BB9B4E8379D6}" srcId="{1AD3CDBD-E09A-4148-A0C8-D64C572F8FA4}" destId="{48B750A2-DB16-40FD-9113-AAA11876A971}" srcOrd="2" destOrd="0" parTransId="{9583C9F3-5BDE-4F45-BB3F-ED01FC2E7558}" sibTransId="{5E5C82F0-053C-490F-802D-0A08DA352B7D}"/>
    <dgm:cxn modelId="{F02EB57D-26C5-43A5-80B9-164EC3F94D08}" type="presOf" srcId="{F8DD7FCF-DFA2-4F8A-AB0E-DC9AB1CAB52C}" destId="{F121E209-2704-4B73-92AD-C8E9FA7FDCF7}" srcOrd="1" destOrd="0" presId="urn:microsoft.com/office/officeart/2005/8/layout/orgChart1"/>
    <dgm:cxn modelId="{19537B36-0D79-4CF4-8914-44598268E5C1}" type="presOf" srcId="{9583C9F3-5BDE-4F45-BB3F-ED01FC2E7558}" destId="{6DD0BFFE-7E01-4667-9607-DA138BA00EDD}" srcOrd="0" destOrd="0" presId="urn:microsoft.com/office/officeart/2005/8/layout/orgChart1"/>
    <dgm:cxn modelId="{270D6DE5-E358-46E7-868A-5F16813CA33D}" type="presOf" srcId="{4C0A04B1-FE43-42A7-BA88-8390FD09C873}" destId="{90DB1D85-0DA5-47CF-9C2F-6013CBECCB04}" srcOrd="0" destOrd="0" presId="urn:microsoft.com/office/officeart/2005/8/layout/orgChart1"/>
    <dgm:cxn modelId="{228AFD0F-D8B2-4E6B-A4E6-B609A6BFC518}" type="presOf" srcId="{48B750A2-DB16-40FD-9113-AAA11876A971}" destId="{7C4250C1-9FA3-4F63-8B05-78DBF2847D27}" srcOrd="0" destOrd="0" presId="urn:microsoft.com/office/officeart/2005/8/layout/orgChart1"/>
    <dgm:cxn modelId="{48DCFDBC-D56A-43D3-92EC-E55735D58FA5}" type="presOf" srcId="{31221942-CC8E-417F-9758-CFDA81F36E5A}" destId="{5BC37029-412B-4AC1-A6C2-C640DB4D4861}" srcOrd="1" destOrd="0" presId="urn:microsoft.com/office/officeart/2005/8/layout/orgChart1"/>
    <dgm:cxn modelId="{DAA83DD3-7726-4A26-BC87-8F172A371394}" type="presOf" srcId="{A6771CFF-EF23-4E93-B4A3-71FBE6ADE5CD}" destId="{876936E9-AFB1-405E-AF45-F72CD01AB89E}" srcOrd="0" destOrd="0" presId="urn:microsoft.com/office/officeart/2005/8/layout/orgChart1"/>
    <dgm:cxn modelId="{BC4BF1EA-AC26-4239-8954-1FB203DBE10B}" type="presOf" srcId="{BEC5DCC6-3E64-4BFF-BC16-C89FABC761DD}" destId="{888D4EF1-71E5-4CB6-8F9C-74F865BA4F8D}" srcOrd="0" destOrd="0" presId="urn:microsoft.com/office/officeart/2005/8/layout/orgChart1"/>
    <dgm:cxn modelId="{02D335FE-0C32-45D8-89D0-E5EE70D2C2DD}" srcId="{1AD3CDBD-E09A-4148-A0C8-D64C572F8FA4}" destId="{F8DD7FCF-DFA2-4F8A-AB0E-DC9AB1CAB52C}" srcOrd="1" destOrd="0" parTransId="{4B564DD3-B4E5-47BA-8AD1-F9E0B653DA1A}" sibTransId="{4C730C54-92EA-4E8C-82B8-10FDC3668A70}"/>
    <dgm:cxn modelId="{A5228F50-D5B9-4476-B501-1931872A33F0}" type="presOf" srcId="{69C016F6-0B78-4C9F-AA80-32C656BEF5C7}" destId="{A5AD1E23-AB3A-48D6-9CAC-CB5F036334C9}" srcOrd="1" destOrd="0" presId="urn:microsoft.com/office/officeart/2005/8/layout/orgChart1"/>
    <dgm:cxn modelId="{B9BE8F73-8563-462F-A082-69DA68DE5385}" srcId="{1AD3CDBD-E09A-4148-A0C8-D64C572F8FA4}" destId="{A6771CFF-EF23-4E93-B4A3-71FBE6ADE5CD}" srcOrd="3" destOrd="0" parTransId="{30FB18AF-658B-4EC4-9733-902A3048AF51}" sibTransId="{420B1FBC-C94E-46CB-90FA-08AB3BB89693}"/>
    <dgm:cxn modelId="{F0F297E4-1410-4FEA-91D2-4D3C01064A74}" type="presOf" srcId="{35D1468E-6A7F-4E2B-B587-6FED3E865108}" destId="{2869CB10-E09C-44E6-A09D-57B08514E6F4}" srcOrd="0" destOrd="0" presId="urn:microsoft.com/office/officeart/2005/8/layout/orgChart1"/>
    <dgm:cxn modelId="{CFD4C68F-8A43-4762-98B5-EE576485D449}" type="presOf" srcId="{DB8EBBF9-7AE3-4DC6-855D-ED32687E821B}" destId="{F46C8A49-6B91-49B0-94C4-647E68338576}" srcOrd="1" destOrd="0" presId="urn:microsoft.com/office/officeart/2005/8/layout/orgChart1"/>
    <dgm:cxn modelId="{BA824553-33ED-468B-8FF7-7467097881C1}" type="presOf" srcId="{52352790-C777-46E9-A14B-A00CAC828998}" destId="{8E15DC4A-A7B8-449F-BDB1-84BD52FFFDAD}" srcOrd="0" destOrd="0" presId="urn:microsoft.com/office/officeart/2005/8/layout/orgChart1"/>
    <dgm:cxn modelId="{2322F608-8F51-410A-BC9F-61E439B87383}" srcId="{BADBF990-142F-4D17-B538-FA3AF9217FEC}" destId="{EC984E4B-5CE7-486C-BE78-042CC16B2629}" srcOrd="0" destOrd="0" parTransId="{8CD4E552-E403-4ECB-AEA7-A8761911999F}" sibTransId="{6A3DE860-B6CC-471C-ABEA-828E8F9AD1D0}"/>
    <dgm:cxn modelId="{ED8964BE-1A08-45A0-ABC7-6B8162E21E4A}" type="presOf" srcId="{365646A7-BD8C-4E8E-B0FF-CE2DCB96122F}" destId="{3CBD21C7-ABC9-440B-8610-DF905996478F}" srcOrd="1" destOrd="0" presId="urn:microsoft.com/office/officeart/2005/8/layout/orgChart1"/>
    <dgm:cxn modelId="{2413D505-45C5-47B6-97DE-8EAEFB299347}" type="presOf" srcId="{4B564DD3-B4E5-47BA-8AD1-F9E0B653DA1A}" destId="{F7DDFCC1-BCD3-47C1-B0CD-FA75A8BE923C}" srcOrd="0" destOrd="0" presId="urn:microsoft.com/office/officeart/2005/8/layout/orgChart1"/>
    <dgm:cxn modelId="{E470CCCE-74E3-48D1-B719-A08F2602890B}" type="presOf" srcId="{BEC5DCC6-3E64-4BFF-BC16-C89FABC761DD}" destId="{EB9C3B65-7F15-4BEB-BF4D-4456E181E2BF}" srcOrd="1" destOrd="0" presId="urn:microsoft.com/office/officeart/2005/8/layout/orgChart1"/>
    <dgm:cxn modelId="{22297C17-3F9B-4D32-ABCF-588BB8671045}" type="presOf" srcId="{76134C8F-6770-480B-9385-612076284D84}" destId="{8AC49721-9FC2-469E-9BA0-9D63E8FFB6DF}" srcOrd="0" destOrd="0" presId="urn:microsoft.com/office/officeart/2005/8/layout/orgChart1"/>
    <dgm:cxn modelId="{6CD97634-9352-4944-84B3-5F693C675683}" type="presOf" srcId="{EC984E4B-5CE7-486C-BE78-042CC16B2629}" destId="{BB3A9076-E2D3-45C9-B65B-E49CB19EE8E5}" srcOrd="0" destOrd="0" presId="urn:microsoft.com/office/officeart/2005/8/layout/orgChart1"/>
    <dgm:cxn modelId="{BC23D22F-4007-4D3D-BBFA-E7DA0C935E2C}" type="presOf" srcId="{619C6C9F-1762-435C-900E-8FFB998C9F97}" destId="{1FA9F397-47B8-4D0D-A1D5-B9D36500BD82}" srcOrd="0" destOrd="0" presId="urn:microsoft.com/office/officeart/2005/8/layout/orgChart1"/>
    <dgm:cxn modelId="{61F686D2-6748-46CD-A958-7179CE0DCFCE}" type="presOf" srcId="{31221942-CC8E-417F-9758-CFDA81F36E5A}" destId="{AC41DC8F-5BF0-4C2F-8773-4FC5E43058C7}" srcOrd="0" destOrd="0" presId="urn:microsoft.com/office/officeart/2005/8/layout/orgChart1"/>
    <dgm:cxn modelId="{D8B26BCA-0648-44D2-87DC-5ABAC2AA9EA3}" type="presOf" srcId="{69C016F6-0B78-4C9F-AA80-32C656BEF5C7}" destId="{25E15C59-92EE-4D52-B7C6-FF398E9FC185}" srcOrd="0" destOrd="0" presId="urn:microsoft.com/office/officeart/2005/8/layout/orgChart1"/>
    <dgm:cxn modelId="{80FA71BA-306D-47C3-9D12-31B98A0ED3F1}" type="presOf" srcId="{A6771CFF-EF23-4E93-B4A3-71FBE6ADE5CD}" destId="{1957E689-D523-48C5-A580-EAFC5F836C80}" srcOrd="1" destOrd="0" presId="urn:microsoft.com/office/officeart/2005/8/layout/orgChart1"/>
    <dgm:cxn modelId="{A865D124-3490-462A-9A76-BECAC7BA2F78}" type="presOf" srcId="{BADBF990-142F-4D17-B538-FA3AF9217FEC}" destId="{D52D1DBB-C68E-44AF-B778-7D9B74A4791A}" srcOrd="1" destOrd="0" presId="urn:microsoft.com/office/officeart/2005/8/layout/orgChart1"/>
    <dgm:cxn modelId="{6AA776AD-E0EC-495F-8390-3F1C84654C82}" type="presOf" srcId="{F0F2F8B7-6D40-4856-AB07-83FA64444D89}" destId="{B2575367-2A9A-4E61-BBBE-C274D6B54FCF}" srcOrd="0" destOrd="0" presId="urn:microsoft.com/office/officeart/2005/8/layout/orgChart1"/>
    <dgm:cxn modelId="{D87259FD-C867-49B1-B2C8-2251A94D971E}" type="presOf" srcId="{35D1468E-6A7F-4E2B-B587-6FED3E865108}" destId="{9D000A85-5789-42B1-8799-9345B36D3E5D}" srcOrd="1" destOrd="0" presId="urn:microsoft.com/office/officeart/2005/8/layout/orgChart1"/>
    <dgm:cxn modelId="{9E85EE21-D1B0-4212-AC51-5EAFB7E7BA4E}" srcId="{69C016F6-0B78-4C9F-AA80-32C656BEF5C7}" destId="{365646A7-BD8C-4E8E-B0FF-CE2DCB96122F}" srcOrd="1" destOrd="0" parTransId="{6E3814D8-DE94-4448-9234-00269AD432FE}" sibTransId="{38751BD0-75FA-48D4-886D-2EF84444A8D2}"/>
    <dgm:cxn modelId="{C5578396-0E61-4E79-80EC-30ED9BF583CA}" type="presOf" srcId="{F8DD7FCF-DFA2-4F8A-AB0E-DC9AB1CAB52C}" destId="{9C65B2FC-B666-471E-AEE4-408AD8F87BF1}" srcOrd="0" destOrd="0" presId="urn:microsoft.com/office/officeart/2005/8/layout/orgChart1"/>
    <dgm:cxn modelId="{9544CDBD-81F6-456C-B5FE-707ADAF3645E}" type="presOf" srcId="{1AD3CDBD-E09A-4148-A0C8-D64C572F8FA4}" destId="{C4E57E51-CB75-4205-B17E-1D3F11111BD4}" srcOrd="1" destOrd="0" presId="urn:microsoft.com/office/officeart/2005/8/layout/orgChart1"/>
    <dgm:cxn modelId="{E46F191A-8C6E-433A-9341-14F180A0D32A}" type="presParOf" srcId="{BCF896F3-36E9-4574-AC85-4DB489E6FCA4}" destId="{F40DCCD6-664B-4666-A679-1056F1582875}" srcOrd="0" destOrd="0" presId="urn:microsoft.com/office/officeart/2005/8/layout/orgChart1"/>
    <dgm:cxn modelId="{7678B4FA-5A71-4EF4-AE40-09AD441A2DCE}" type="presParOf" srcId="{F40DCCD6-664B-4666-A679-1056F1582875}" destId="{52B14672-BFE0-44AC-96A4-97689038CD72}" srcOrd="0" destOrd="0" presId="urn:microsoft.com/office/officeart/2005/8/layout/orgChart1"/>
    <dgm:cxn modelId="{7565870D-F63B-4A78-84AB-F9C42BA8090A}" type="presParOf" srcId="{52B14672-BFE0-44AC-96A4-97689038CD72}" destId="{34AEAD6C-89F9-41D9-9D55-23B70805F370}" srcOrd="0" destOrd="0" presId="urn:microsoft.com/office/officeart/2005/8/layout/orgChart1"/>
    <dgm:cxn modelId="{03CDC06C-778D-4584-B6D3-56566A622033}" type="presParOf" srcId="{52B14672-BFE0-44AC-96A4-97689038CD72}" destId="{C4E57E51-CB75-4205-B17E-1D3F11111BD4}" srcOrd="1" destOrd="0" presId="urn:microsoft.com/office/officeart/2005/8/layout/orgChart1"/>
    <dgm:cxn modelId="{2D09168C-6891-45A6-854A-C626DEDEADD4}" type="presParOf" srcId="{F40DCCD6-664B-4666-A679-1056F1582875}" destId="{13C97500-9FA6-41D0-84FC-6B28701B9079}" srcOrd="1" destOrd="0" presId="urn:microsoft.com/office/officeart/2005/8/layout/orgChart1"/>
    <dgm:cxn modelId="{FA22F18B-6F92-4BA3-8E0D-C42687E84511}" type="presParOf" srcId="{13C97500-9FA6-41D0-84FC-6B28701B9079}" destId="{90DB1D85-0DA5-47CF-9C2F-6013CBECCB04}" srcOrd="0" destOrd="0" presId="urn:microsoft.com/office/officeart/2005/8/layout/orgChart1"/>
    <dgm:cxn modelId="{00420BB0-4C39-4303-A0DD-01EF03466C52}" type="presParOf" srcId="{13C97500-9FA6-41D0-84FC-6B28701B9079}" destId="{60C0CCDA-630C-45E9-A2EF-A4447C4EA70D}" srcOrd="1" destOrd="0" presId="urn:microsoft.com/office/officeart/2005/8/layout/orgChart1"/>
    <dgm:cxn modelId="{966A38FA-BC36-4BF5-8371-39DC1ACBDB13}" type="presParOf" srcId="{60C0CCDA-630C-45E9-A2EF-A4447C4EA70D}" destId="{3E19D6E9-31B8-439F-9FF0-7EE53E02CB4F}" srcOrd="0" destOrd="0" presId="urn:microsoft.com/office/officeart/2005/8/layout/orgChart1"/>
    <dgm:cxn modelId="{7DE9B3E5-E096-4403-A95B-DD58D504B05E}" type="presParOf" srcId="{3E19D6E9-31B8-439F-9FF0-7EE53E02CB4F}" destId="{25E15C59-92EE-4D52-B7C6-FF398E9FC185}" srcOrd="0" destOrd="0" presId="urn:microsoft.com/office/officeart/2005/8/layout/orgChart1"/>
    <dgm:cxn modelId="{48079EB5-7AB5-440F-A914-A944AA09BD4A}" type="presParOf" srcId="{3E19D6E9-31B8-439F-9FF0-7EE53E02CB4F}" destId="{A5AD1E23-AB3A-48D6-9CAC-CB5F036334C9}" srcOrd="1" destOrd="0" presId="urn:microsoft.com/office/officeart/2005/8/layout/orgChart1"/>
    <dgm:cxn modelId="{A7345543-D612-4125-A0F2-402A3C42E03A}" type="presParOf" srcId="{60C0CCDA-630C-45E9-A2EF-A4447C4EA70D}" destId="{AE8DD2D2-4C2F-4727-A6C1-E8EF9CAB7C92}" srcOrd="1" destOrd="0" presId="urn:microsoft.com/office/officeart/2005/8/layout/orgChart1"/>
    <dgm:cxn modelId="{6DCC02AD-CEA3-4708-95D9-7A6CAAA6AC8B}" type="presParOf" srcId="{AE8DD2D2-4C2F-4727-A6C1-E8EF9CAB7C92}" destId="{86A946AE-0C29-448B-8453-5B8027251C80}" srcOrd="0" destOrd="0" presId="urn:microsoft.com/office/officeart/2005/8/layout/orgChart1"/>
    <dgm:cxn modelId="{0E5AEDF5-C407-47BB-A593-A46C827C24BB}" type="presParOf" srcId="{AE8DD2D2-4C2F-4727-A6C1-E8EF9CAB7C92}" destId="{FA6684E4-4D70-46AD-B48C-6AED87CFC28D}" srcOrd="1" destOrd="0" presId="urn:microsoft.com/office/officeart/2005/8/layout/orgChart1"/>
    <dgm:cxn modelId="{586FC6DD-63BA-4541-88AA-228D7500C61C}" type="presParOf" srcId="{FA6684E4-4D70-46AD-B48C-6AED87CFC28D}" destId="{571BC779-E4CD-48BC-96F7-11BF0B459A79}" srcOrd="0" destOrd="0" presId="urn:microsoft.com/office/officeart/2005/8/layout/orgChart1"/>
    <dgm:cxn modelId="{C8134B73-C5E2-40BD-8B42-ED45463CA2A6}" type="presParOf" srcId="{571BC779-E4CD-48BC-96F7-11BF0B459A79}" destId="{AC41DC8F-5BF0-4C2F-8773-4FC5E43058C7}" srcOrd="0" destOrd="0" presId="urn:microsoft.com/office/officeart/2005/8/layout/orgChart1"/>
    <dgm:cxn modelId="{192FE29C-5D45-4EC1-9A99-4C17D89E3BC0}" type="presParOf" srcId="{571BC779-E4CD-48BC-96F7-11BF0B459A79}" destId="{5BC37029-412B-4AC1-A6C2-C640DB4D4861}" srcOrd="1" destOrd="0" presId="urn:microsoft.com/office/officeart/2005/8/layout/orgChart1"/>
    <dgm:cxn modelId="{001D7A18-CCBE-4E38-BB29-AC5E4FC88317}" type="presParOf" srcId="{FA6684E4-4D70-46AD-B48C-6AED87CFC28D}" destId="{7B66A511-1B72-4436-97F6-3D12B4FFF865}" srcOrd="1" destOrd="0" presId="urn:microsoft.com/office/officeart/2005/8/layout/orgChart1"/>
    <dgm:cxn modelId="{BA0FE333-FC8F-4918-8EAD-6776A2D898BA}" type="presParOf" srcId="{FA6684E4-4D70-46AD-B48C-6AED87CFC28D}" destId="{BCAA1EF6-ED07-4376-9F20-386EC6A04EAF}" srcOrd="2" destOrd="0" presId="urn:microsoft.com/office/officeart/2005/8/layout/orgChart1"/>
    <dgm:cxn modelId="{86A44ACB-5B1E-4CBC-A1BF-51323CCFEA2C}" type="presParOf" srcId="{AE8DD2D2-4C2F-4727-A6C1-E8EF9CAB7C92}" destId="{C1A9C48C-0A63-41D3-8225-F4D972058DED}" srcOrd="2" destOrd="0" presId="urn:microsoft.com/office/officeart/2005/8/layout/orgChart1"/>
    <dgm:cxn modelId="{996584B7-585B-4763-9DD1-D602D0AEBACD}" type="presParOf" srcId="{AE8DD2D2-4C2F-4727-A6C1-E8EF9CAB7C92}" destId="{DAD0FFEA-7A2B-4498-9FFB-F624BBCC4706}" srcOrd="3" destOrd="0" presId="urn:microsoft.com/office/officeart/2005/8/layout/orgChart1"/>
    <dgm:cxn modelId="{7FF0C3E3-E3B0-4BDC-83BF-7781CE19CA49}" type="presParOf" srcId="{DAD0FFEA-7A2B-4498-9FFB-F624BBCC4706}" destId="{2E2B2003-5AC7-4404-B952-9EC7995894DC}" srcOrd="0" destOrd="0" presId="urn:microsoft.com/office/officeart/2005/8/layout/orgChart1"/>
    <dgm:cxn modelId="{6399EECE-201C-4103-96D7-73637110926B}" type="presParOf" srcId="{2E2B2003-5AC7-4404-B952-9EC7995894DC}" destId="{C8858287-30EB-4153-8887-5F9E06B1883E}" srcOrd="0" destOrd="0" presId="urn:microsoft.com/office/officeart/2005/8/layout/orgChart1"/>
    <dgm:cxn modelId="{9E1AA355-D099-4BCE-9F5A-F2C87B009948}" type="presParOf" srcId="{2E2B2003-5AC7-4404-B952-9EC7995894DC}" destId="{3CBD21C7-ABC9-440B-8610-DF905996478F}" srcOrd="1" destOrd="0" presId="urn:microsoft.com/office/officeart/2005/8/layout/orgChart1"/>
    <dgm:cxn modelId="{E29D93D8-DD69-4800-87EE-0AE4313BF573}" type="presParOf" srcId="{DAD0FFEA-7A2B-4498-9FFB-F624BBCC4706}" destId="{1880DED2-DB6B-4C2F-A8FD-31E578E4CE6F}" srcOrd="1" destOrd="0" presId="urn:microsoft.com/office/officeart/2005/8/layout/orgChart1"/>
    <dgm:cxn modelId="{98225B30-F1A8-4EC2-B120-38E7BC41B694}" type="presParOf" srcId="{DAD0FFEA-7A2B-4498-9FFB-F624BBCC4706}" destId="{7449A22A-D8D6-4A32-AE06-0E6362B51FB8}" srcOrd="2" destOrd="0" presId="urn:microsoft.com/office/officeart/2005/8/layout/orgChart1"/>
    <dgm:cxn modelId="{00A66C52-FA20-4803-A6F1-4567E4DB4B76}" type="presParOf" srcId="{AE8DD2D2-4C2F-4727-A6C1-E8EF9CAB7C92}" destId="{1FA9F397-47B8-4D0D-A1D5-B9D36500BD82}" srcOrd="4" destOrd="0" presId="urn:microsoft.com/office/officeart/2005/8/layout/orgChart1"/>
    <dgm:cxn modelId="{35008FAF-AA25-454F-917E-AA1D684AF16D}" type="presParOf" srcId="{AE8DD2D2-4C2F-4727-A6C1-E8EF9CAB7C92}" destId="{A7AA3D43-8D6C-4976-8197-4CE601012629}" srcOrd="5" destOrd="0" presId="urn:microsoft.com/office/officeart/2005/8/layout/orgChart1"/>
    <dgm:cxn modelId="{B2849330-5CCC-49FE-BFE3-DABC3A0D6E7E}" type="presParOf" srcId="{A7AA3D43-8D6C-4976-8197-4CE601012629}" destId="{F357EDC6-161B-4C45-934C-314E7D94EF22}" srcOrd="0" destOrd="0" presId="urn:microsoft.com/office/officeart/2005/8/layout/orgChart1"/>
    <dgm:cxn modelId="{0CADDC62-EC58-4206-A988-1F0CFDD897FF}" type="presParOf" srcId="{F357EDC6-161B-4C45-934C-314E7D94EF22}" destId="{FA51FB41-B048-4FDB-AE0C-1D16437E3776}" srcOrd="0" destOrd="0" presId="urn:microsoft.com/office/officeart/2005/8/layout/orgChart1"/>
    <dgm:cxn modelId="{5000C019-E812-40B3-9E57-00E77C1BA924}" type="presParOf" srcId="{F357EDC6-161B-4C45-934C-314E7D94EF22}" destId="{F5C932D3-068F-421B-9074-9A945B91BE2B}" srcOrd="1" destOrd="0" presId="urn:microsoft.com/office/officeart/2005/8/layout/orgChart1"/>
    <dgm:cxn modelId="{F97CC008-CB32-4EA5-9013-991A000A06BA}" type="presParOf" srcId="{A7AA3D43-8D6C-4976-8197-4CE601012629}" destId="{312B755F-BCCD-4E64-8CC5-48F9BE8809CB}" srcOrd="1" destOrd="0" presId="urn:microsoft.com/office/officeart/2005/8/layout/orgChart1"/>
    <dgm:cxn modelId="{59A01F84-F661-43D3-B0A2-1D34833204F0}" type="presParOf" srcId="{A7AA3D43-8D6C-4976-8197-4CE601012629}" destId="{B88F71FB-CCA5-44D7-8A71-3467D9F0D86D}" srcOrd="2" destOrd="0" presId="urn:microsoft.com/office/officeart/2005/8/layout/orgChart1"/>
    <dgm:cxn modelId="{739C144E-ED16-4BEE-A172-D0D678742A76}" type="presParOf" srcId="{60C0CCDA-630C-45E9-A2EF-A4447C4EA70D}" destId="{CB2A3F5E-78E4-4D29-9E08-4EABC5B86C04}" srcOrd="2" destOrd="0" presId="urn:microsoft.com/office/officeart/2005/8/layout/orgChart1"/>
    <dgm:cxn modelId="{1E1C58FE-0039-4C08-9B8C-B91BB478B3A3}" type="presParOf" srcId="{13C97500-9FA6-41D0-84FC-6B28701B9079}" destId="{F7DDFCC1-BCD3-47C1-B0CD-FA75A8BE923C}" srcOrd="2" destOrd="0" presId="urn:microsoft.com/office/officeart/2005/8/layout/orgChart1"/>
    <dgm:cxn modelId="{2F2B1F63-CBE4-43EF-AD3E-E5BA3236DFA2}" type="presParOf" srcId="{13C97500-9FA6-41D0-84FC-6B28701B9079}" destId="{310F02D2-5CDC-47DD-BB12-A6D325BE70A4}" srcOrd="3" destOrd="0" presId="urn:microsoft.com/office/officeart/2005/8/layout/orgChart1"/>
    <dgm:cxn modelId="{6BB72897-5AF6-4FB2-8327-57CF028A56E4}" type="presParOf" srcId="{310F02D2-5CDC-47DD-BB12-A6D325BE70A4}" destId="{97EABF03-CA32-4779-B8FD-B6C4A3CC8C4D}" srcOrd="0" destOrd="0" presId="urn:microsoft.com/office/officeart/2005/8/layout/orgChart1"/>
    <dgm:cxn modelId="{666F8538-0748-4266-BBD0-9EB8CE560B03}" type="presParOf" srcId="{97EABF03-CA32-4779-B8FD-B6C4A3CC8C4D}" destId="{9C65B2FC-B666-471E-AEE4-408AD8F87BF1}" srcOrd="0" destOrd="0" presId="urn:microsoft.com/office/officeart/2005/8/layout/orgChart1"/>
    <dgm:cxn modelId="{6DF2A5E1-C3C4-413C-A415-F8A87D58E8EB}" type="presParOf" srcId="{97EABF03-CA32-4779-B8FD-B6C4A3CC8C4D}" destId="{F121E209-2704-4B73-92AD-C8E9FA7FDCF7}" srcOrd="1" destOrd="0" presId="urn:microsoft.com/office/officeart/2005/8/layout/orgChart1"/>
    <dgm:cxn modelId="{4354D2F0-60E7-4EDE-93B5-735BFFF64EA6}" type="presParOf" srcId="{310F02D2-5CDC-47DD-BB12-A6D325BE70A4}" destId="{1C932788-397E-436A-A346-49151EE1F428}" srcOrd="1" destOrd="0" presId="urn:microsoft.com/office/officeart/2005/8/layout/orgChart1"/>
    <dgm:cxn modelId="{2182D711-B9DC-44E2-BF7C-330193887919}" type="presParOf" srcId="{310F02D2-5CDC-47DD-BB12-A6D325BE70A4}" destId="{B4B92559-D749-499E-9350-F3A9C4FE2E9E}" srcOrd="2" destOrd="0" presId="urn:microsoft.com/office/officeart/2005/8/layout/orgChart1"/>
    <dgm:cxn modelId="{57740276-E69F-49D5-9887-0C8002212F5D}" type="presParOf" srcId="{13C97500-9FA6-41D0-84FC-6B28701B9079}" destId="{6DD0BFFE-7E01-4667-9607-DA138BA00EDD}" srcOrd="4" destOrd="0" presId="urn:microsoft.com/office/officeart/2005/8/layout/orgChart1"/>
    <dgm:cxn modelId="{B3B43433-1487-46F2-A209-4C7129D766F0}" type="presParOf" srcId="{13C97500-9FA6-41D0-84FC-6B28701B9079}" destId="{BB9FDAFF-D74E-4A43-A303-8E2CF07A2394}" srcOrd="5" destOrd="0" presId="urn:microsoft.com/office/officeart/2005/8/layout/orgChart1"/>
    <dgm:cxn modelId="{D714FB6B-48B7-451E-BE11-9B7A51647DC1}" type="presParOf" srcId="{BB9FDAFF-D74E-4A43-A303-8E2CF07A2394}" destId="{A07EEF02-7AA4-4F3E-BC9E-24B3E7A2E7A4}" srcOrd="0" destOrd="0" presId="urn:microsoft.com/office/officeart/2005/8/layout/orgChart1"/>
    <dgm:cxn modelId="{24F3484E-1049-48E5-A9B7-873681396D2B}" type="presParOf" srcId="{A07EEF02-7AA4-4F3E-BC9E-24B3E7A2E7A4}" destId="{7C4250C1-9FA3-4F63-8B05-78DBF2847D27}" srcOrd="0" destOrd="0" presId="urn:microsoft.com/office/officeart/2005/8/layout/orgChart1"/>
    <dgm:cxn modelId="{11568358-2A0A-43AD-8FC5-4FA181DBA1B3}" type="presParOf" srcId="{A07EEF02-7AA4-4F3E-BC9E-24B3E7A2E7A4}" destId="{A857F6F9-6CB9-4DBC-8768-BA670C9BF897}" srcOrd="1" destOrd="0" presId="urn:microsoft.com/office/officeart/2005/8/layout/orgChart1"/>
    <dgm:cxn modelId="{E2EDE639-450A-4ADD-96E2-3E98D8714AED}" type="presParOf" srcId="{BB9FDAFF-D74E-4A43-A303-8E2CF07A2394}" destId="{4C320203-12AC-4C0E-8FBA-A849D1303400}" srcOrd="1" destOrd="0" presId="urn:microsoft.com/office/officeart/2005/8/layout/orgChart1"/>
    <dgm:cxn modelId="{6FE614FC-2841-4D04-842B-449BC364F814}" type="presParOf" srcId="{BB9FDAFF-D74E-4A43-A303-8E2CF07A2394}" destId="{23A28F39-6AF0-4702-B6BF-65F86447FA20}" srcOrd="2" destOrd="0" presId="urn:microsoft.com/office/officeart/2005/8/layout/orgChart1"/>
    <dgm:cxn modelId="{D1EF9116-0C4E-490D-9F0D-EB9D65D36B5B}" type="presParOf" srcId="{13C97500-9FA6-41D0-84FC-6B28701B9079}" destId="{5910246C-1C85-4813-BA62-95D582B1FE4F}" srcOrd="6" destOrd="0" presId="urn:microsoft.com/office/officeart/2005/8/layout/orgChart1"/>
    <dgm:cxn modelId="{FF0190B9-2468-417E-81CA-2B2BE3888986}" type="presParOf" srcId="{13C97500-9FA6-41D0-84FC-6B28701B9079}" destId="{906AD62A-68B3-4346-B376-7A87A3F01A49}" srcOrd="7" destOrd="0" presId="urn:microsoft.com/office/officeart/2005/8/layout/orgChart1"/>
    <dgm:cxn modelId="{FFBE6E69-F477-404F-BCD5-2F448D65505C}" type="presParOf" srcId="{906AD62A-68B3-4346-B376-7A87A3F01A49}" destId="{803283F3-F5C3-45F4-9698-0E23BE1FCAF6}" srcOrd="0" destOrd="0" presId="urn:microsoft.com/office/officeart/2005/8/layout/orgChart1"/>
    <dgm:cxn modelId="{A4170A13-E593-4F73-96DB-89BD3E77F655}" type="presParOf" srcId="{803283F3-F5C3-45F4-9698-0E23BE1FCAF6}" destId="{876936E9-AFB1-405E-AF45-F72CD01AB89E}" srcOrd="0" destOrd="0" presId="urn:microsoft.com/office/officeart/2005/8/layout/orgChart1"/>
    <dgm:cxn modelId="{9541AFC3-51C9-460E-B557-27E0B08136E2}" type="presParOf" srcId="{803283F3-F5C3-45F4-9698-0E23BE1FCAF6}" destId="{1957E689-D523-48C5-A580-EAFC5F836C80}" srcOrd="1" destOrd="0" presId="urn:microsoft.com/office/officeart/2005/8/layout/orgChart1"/>
    <dgm:cxn modelId="{BA02FEFD-FE97-46A4-9EF4-60FBCE0E29D0}" type="presParOf" srcId="{906AD62A-68B3-4346-B376-7A87A3F01A49}" destId="{F3F377B5-FAD7-4FDD-8EE1-474676FBA031}" srcOrd="1" destOrd="0" presId="urn:microsoft.com/office/officeart/2005/8/layout/orgChart1"/>
    <dgm:cxn modelId="{401142C8-9081-4E41-A5BA-49C0098179F2}" type="presParOf" srcId="{906AD62A-68B3-4346-B376-7A87A3F01A49}" destId="{4C529261-EA94-4490-8CEE-EA94AE3EFCEE}" srcOrd="2" destOrd="0" presId="urn:microsoft.com/office/officeart/2005/8/layout/orgChart1"/>
    <dgm:cxn modelId="{734F0913-D928-4E35-BA34-F09101C60138}" type="presParOf" srcId="{13C97500-9FA6-41D0-84FC-6B28701B9079}" destId="{8E15DC4A-A7B8-449F-BDB1-84BD52FFFDAD}" srcOrd="8" destOrd="0" presId="urn:microsoft.com/office/officeart/2005/8/layout/orgChart1"/>
    <dgm:cxn modelId="{11163F76-E926-49B2-9451-1BE751509700}" type="presParOf" srcId="{13C97500-9FA6-41D0-84FC-6B28701B9079}" destId="{93E3E5F8-AC36-46E1-A2D4-2B9B995E97F9}" srcOrd="9" destOrd="0" presId="urn:microsoft.com/office/officeart/2005/8/layout/orgChart1"/>
    <dgm:cxn modelId="{6E3FD9F4-DB1E-431F-A03D-FF501076913B}" type="presParOf" srcId="{93E3E5F8-AC36-46E1-A2D4-2B9B995E97F9}" destId="{E42430AA-DE1C-4F8E-AA4B-93D925D32812}" srcOrd="0" destOrd="0" presId="urn:microsoft.com/office/officeart/2005/8/layout/orgChart1"/>
    <dgm:cxn modelId="{09799221-C25B-4F66-B41D-59ED234D04C6}" type="presParOf" srcId="{E42430AA-DE1C-4F8E-AA4B-93D925D32812}" destId="{B51AB82E-7DDC-4E01-AB9E-C9D16A3B1790}" srcOrd="0" destOrd="0" presId="urn:microsoft.com/office/officeart/2005/8/layout/orgChart1"/>
    <dgm:cxn modelId="{FC004C9E-3E60-4E57-A853-A154D5B4AD00}" type="presParOf" srcId="{E42430AA-DE1C-4F8E-AA4B-93D925D32812}" destId="{F46C8A49-6B91-49B0-94C4-647E68338576}" srcOrd="1" destOrd="0" presId="urn:microsoft.com/office/officeart/2005/8/layout/orgChart1"/>
    <dgm:cxn modelId="{44D08BDD-ED2F-4987-A010-966A3EB800D1}" type="presParOf" srcId="{93E3E5F8-AC36-46E1-A2D4-2B9B995E97F9}" destId="{137B6BE6-BCBE-4A1A-9C54-5AADADF5F479}" srcOrd="1" destOrd="0" presId="urn:microsoft.com/office/officeart/2005/8/layout/orgChart1"/>
    <dgm:cxn modelId="{9487BC93-97CB-4CDA-8895-54411DA08C5C}" type="presParOf" srcId="{137B6BE6-BCBE-4A1A-9C54-5AADADF5F479}" destId="{20C4EB9B-FF6B-472F-996A-4286AB8E3C24}" srcOrd="0" destOrd="0" presId="urn:microsoft.com/office/officeart/2005/8/layout/orgChart1"/>
    <dgm:cxn modelId="{1E14B522-3650-4838-97F6-F597382D36D2}" type="presParOf" srcId="{137B6BE6-BCBE-4A1A-9C54-5AADADF5F479}" destId="{EF743185-18A3-407B-833B-31E0F25BF30F}" srcOrd="1" destOrd="0" presId="urn:microsoft.com/office/officeart/2005/8/layout/orgChart1"/>
    <dgm:cxn modelId="{80A602ED-D928-427B-997C-0BDCC9A77ECB}" type="presParOf" srcId="{EF743185-18A3-407B-833B-31E0F25BF30F}" destId="{B17E87E7-A008-43AF-AC42-61E654DB570A}" srcOrd="0" destOrd="0" presId="urn:microsoft.com/office/officeart/2005/8/layout/orgChart1"/>
    <dgm:cxn modelId="{FDE2D7C4-6174-49A1-923B-4ACD9394CF44}" type="presParOf" srcId="{B17E87E7-A008-43AF-AC42-61E654DB570A}" destId="{888D4EF1-71E5-4CB6-8F9C-74F865BA4F8D}" srcOrd="0" destOrd="0" presId="urn:microsoft.com/office/officeart/2005/8/layout/orgChart1"/>
    <dgm:cxn modelId="{C52080A7-1F58-4072-B551-04D610C0B23F}" type="presParOf" srcId="{B17E87E7-A008-43AF-AC42-61E654DB570A}" destId="{EB9C3B65-7F15-4BEB-BF4D-4456E181E2BF}" srcOrd="1" destOrd="0" presId="urn:microsoft.com/office/officeart/2005/8/layout/orgChart1"/>
    <dgm:cxn modelId="{705BE314-16C3-47C7-96B3-7F1DBA707700}" type="presParOf" srcId="{EF743185-18A3-407B-833B-31E0F25BF30F}" destId="{3E41EFCC-E2AB-4103-B716-CFF05682D0DE}" srcOrd="1" destOrd="0" presId="urn:microsoft.com/office/officeart/2005/8/layout/orgChart1"/>
    <dgm:cxn modelId="{A81BCC45-7EE2-402F-8F5B-CC4D2B472F8A}" type="presParOf" srcId="{EF743185-18A3-407B-833B-31E0F25BF30F}" destId="{46D0E387-8C2A-4957-B8D4-828FB6957816}" srcOrd="2" destOrd="0" presId="urn:microsoft.com/office/officeart/2005/8/layout/orgChart1"/>
    <dgm:cxn modelId="{1807A24A-7C99-4541-91AE-AA48DB760B20}" type="presParOf" srcId="{137B6BE6-BCBE-4A1A-9C54-5AADADF5F479}" destId="{8AC49721-9FC2-469E-9BA0-9D63E8FFB6DF}" srcOrd="2" destOrd="0" presId="urn:microsoft.com/office/officeart/2005/8/layout/orgChart1"/>
    <dgm:cxn modelId="{88384F9A-6DFC-4700-BCBE-16A3967BA654}" type="presParOf" srcId="{137B6BE6-BCBE-4A1A-9C54-5AADADF5F479}" destId="{F1D47BC9-6E00-4D91-9753-96C3F1537877}" srcOrd="3" destOrd="0" presId="urn:microsoft.com/office/officeart/2005/8/layout/orgChart1"/>
    <dgm:cxn modelId="{5F79D2D7-26C6-4EA7-9740-F73EBE513E00}" type="presParOf" srcId="{F1D47BC9-6E00-4D91-9753-96C3F1537877}" destId="{0D98DA42-3CD6-4287-AD7A-00F90CA055C6}" srcOrd="0" destOrd="0" presId="urn:microsoft.com/office/officeart/2005/8/layout/orgChart1"/>
    <dgm:cxn modelId="{7A3256F9-4E87-4EB9-A1DA-04DC55A80E61}" type="presParOf" srcId="{0D98DA42-3CD6-4287-AD7A-00F90CA055C6}" destId="{B2575367-2A9A-4E61-BBBE-C274D6B54FCF}" srcOrd="0" destOrd="0" presId="urn:microsoft.com/office/officeart/2005/8/layout/orgChart1"/>
    <dgm:cxn modelId="{04445A48-2B4C-46F6-8E47-0D9150EF6F5E}" type="presParOf" srcId="{0D98DA42-3CD6-4287-AD7A-00F90CA055C6}" destId="{5D51ECCD-AFBF-46FE-8E05-2FBE2B91E119}" srcOrd="1" destOrd="0" presId="urn:microsoft.com/office/officeart/2005/8/layout/orgChart1"/>
    <dgm:cxn modelId="{FD410CE8-8273-404C-8A94-7FEA4C239F6A}" type="presParOf" srcId="{F1D47BC9-6E00-4D91-9753-96C3F1537877}" destId="{D2C07BEC-EFD7-4A2C-900F-F68B2AB449AA}" srcOrd="1" destOrd="0" presId="urn:microsoft.com/office/officeart/2005/8/layout/orgChart1"/>
    <dgm:cxn modelId="{5D31B726-CF48-465A-A40F-0C777DCBD3B7}" type="presParOf" srcId="{F1D47BC9-6E00-4D91-9753-96C3F1537877}" destId="{3A471F46-7F40-40FD-A2C8-79214C1DCB6C}" srcOrd="2" destOrd="0" presId="urn:microsoft.com/office/officeart/2005/8/layout/orgChart1"/>
    <dgm:cxn modelId="{E65FC5D8-4D47-47B0-93E6-906271005C62}" type="presParOf" srcId="{93E3E5F8-AC36-46E1-A2D4-2B9B995E97F9}" destId="{BD0D8DD9-41DC-46BA-B52A-8766C23E4EE7}" srcOrd="2" destOrd="0" presId="urn:microsoft.com/office/officeart/2005/8/layout/orgChart1"/>
    <dgm:cxn modelId="{017890CD-13DC-4AF4-9FF9-ED68306B153D}" type="presParOf" srcId="{13C97500-9FA6-41D0-84FC-6B28701B9079}" destId="{785BBC78-1F0B-4B22-B73D-F4BB0E16C4C3}" srcOrd="10" destOrd="0" presId="urn:microsoft.com/office/officeart/2005/8/layout/orgChart1"/>
    <dgm:cxn modelId="{12B53595-F37B-47BD-A9BF-24BFE2EF629F}" type="presParOf" srcId="{13C97500-9FA6-41D0-84FC-6B28701B9079}" destId="{6E5C12AE-EC25-4654-BD4E-BE0E775F174A}" srcOrd="11" destOrd="0" presId="urn:microsoft.com/office/officeart/2005/8/layout/orgChart1"/>
    <dgm:cxn modelId="{26C14408-8567-47EC-A113-17F263480DCD}" type="presParOf" srcId="{6E5C12AE-EC25-4654-BD4E-BE0E775F174A}" destId="{3C83A47E-1B7A-44C8-BA08-E516E16DA5F9}" srcOrd="0" destOrd="0" presId="urn:microsoft.com/office/officeart/2005/8/layout/orgChart1"/>
    <dgm:cxn modelId="{FC6165E9-13EE-4847-BE6B-4145D25CE728}" type="presParOf" srcId="{3C83A47E-1B7A-44C8-BA08-E516E16DA5F9}" destId="{6B00CED4-7AFE-4C85-9CA8-A35BA7ECCB27}" srcOrd="0" destOrd="0" presId="urn:microsoft.com/office/officeart/2005/8/layout/orgChart1"/>
    <dgm:cxn modelId="{B709CEA7-BA86-4E3F-AC12-1A3C24E55948}" type="presParOf" srcId="{3C83A47E-1B7A-44C8-BA08-E516E16DA5F9}" destId="{D52D1DBB-C68E-44AF-B778-7D9B74A4791A}" srcOrd="1" destOrd="0" presId="urn:microsoft.com/office/officeart/2005/8/layout/orgChart1"/>
    <dgm:cxn modelId="{FA588FA3-929B-4613-90A9-07D98A336EB6}" type="presParOf" srcId="{6E5C12AE-EC25-4654-BD4E-BE0E775F174A}" destId="{6A79EBD4-358D-4B7F-ADF4-291281E0209B}" srcOrd="1" destOrd="0" presId="urn:microsoft.com/office/officeart/2005/8/layout/orgChart1"/>
    <dgm:cxn modelId="{241591BD-E9E7-45C4-A208-99CE557C3C32}" type="presParOf" srcId="{6A79EBD4-358D-4B7F-ADF4-291281E0209B}" destId="{7DC1F04F-075C-4BEA-B98E-2D50E7D43949}" srcOrd="0" destOrd="0" presId="urn:microsoft.com/office/officeart/2005/8/layout/orgChart1"/>
    <dgm:cxn modelId="{97AA5275-77A9-48D8-9B15-45F492B35B6A}" type="presParOf" srcId="{6A79EBD4-358D-4B7F-ADF4-291281E0209B}" destId="{F69BA381-D8A2-499F-BAB5-325A54194F09}" srcOrd="1" destOrd="0" presId="urn:microsoft.com/office/officeart/2005/8/layout/orgChart1"/>
    <dgm:cxn modelId="{88C10D3B-C247-4ADF-A419-0DFDCAE56E76}" type="presParOf" srcId="{F69BA381-D8A2-499F-BAB5-325A54194F09}" destId="{BECDD9EB-A9AB-4A7F-A4CA-BBB089B99A98}" srcOrd="0" destOrd="0" presId="urn:microsoft.com/office/officeart/2005/8/layout/orgChart1"/>
    <dgm:cxn modelId="{B659A3CD-F6A2-4ADD-ABF4-196811FA579E}" type="presParOf" srcId="{BECDD9EB-A9AB-4A7F-A4CA-BBB089B99A98}" destId="{BB3A9076-E2D3-45C9-B65B-E49CB19EE8E5}" srcOrd="0" destOrd="0" presId="urn:microsoft.com/office/officeart/2005/8/layout/orgChart1"/>
    <dgm:cxn modelId="{DBF36129-46C4-44C0-9830-DC212447B7A7}" type="presParOf" srcId="{BECDD9EB-A9AB-4A7F-A4CA-BBB089B99A98}" destId="{F0EDB1DB-0D57-438E-A6CF-751AB3B500D0}" srcOrd="1" destOrd="0" presId="urn:microsoft.com/office/officeart/2005/8/layout/orgChart1"/>
    <dgm:cxn modelId="{509D22C3-0919-4895-A3D7-2D4E0A86D749}" type="presParOf" srcId="{F69BA381-D8A2-499F-BAB5-325A54194F09}" destId="{BF9D731E-5229-4A06-97EC-77A5FBC26147}" srcOrd="1" destOrd="0" presId="urn:microsoft.com/office/officeart/2005/8/layout/orgChart1"/>
    <dgm:cxn modelId="{3BD9D910-B6D6-4143-B1D5-AFE9AA3083CE}" type="presParOf" srcId="{F69BA381-D8A2-499F-BAB5-325A54194F09}" destId="{B724BEAC-7D60-4C27-B27A-C1D7C8B6802F}" srcOrd="2" destOrd="0" presId="urn:microsoft.com/office/officeart/2005/8/layout/orgChart1"/>
    <dgm:cxn modelId="{FA4B4AB6-749B-4FEF-B2C8-2577F38536EA}" type="presParOf" srcId="{6A79EBD4-358D-4B7F-ADF4-291281E0209B}" destId="{6D19165F-7B76-43F2-9F18-917B05F6C28A}" srcOrd="2" destOrd="0" presId="urn:microsoft.com/office/officeart/2005/8/layout/orgChart1"/>
    <dgm:cxn modelId="{50713CB3-B76C-46F9-8E22-CD0A54DBFC55}" type="presParOf" srcId="{6A79EBD4-358D-4B7F-ADF4-291281E0209B}" destId="{3D2F27A4-F791-4217-99C0-A289CC7CFFCE}" srcOrd="3" destOrd="0" presId="urn:microsoft.com/office/officeart/2005/8/layout/orgChart1"/>
    <dgm:cxn modelId="{AD74CF7E-9A8A-416A-BC53-A11CAF5CCCE4}" type="presParOf" srcId="{3D2F27A4-F791-4217-99C0-A289CC7CFFCE}" destId="{DF3A2717-164C-4CA7-9350-50C081C4393E}" srcOrd="0" destOrd="0" presId="urn:microsoft.com/office/officeart/2005/8/layout/orgChart1"/>
    <dgm:cxn modelId="{0E0B2EF7-3E5B-4978-8914-33F86F7DD44B}" type="presParOf" srcId="{DF3A2717-164C-4CA7-9350-50C081C4393E}" destId="{2869CB10-E09C-44E6-A09D-57B08514E6F4}" srcOrd="0" destOrd="0" presId="urn:microsoft.com/office/officeart/2005/8/layout/orgChart1"/>
    <dgm:cxn modelId="{7E91E00E-67A0-4EBF-B721-D61C29BE0C43}" type="presParOf" srcId="{DF3A2717-164C-4CA7-9350-50C081C4393E}" destId="{9D000A85-5789-42B1-8799-9345B36D3E5D}" srcOrd="1" destOrd="0" presId="urn:microsoft.com/office/officeart/2005/8/layout/orgChart1"/>
    <dgm:cxn modelId="{07391E1E-FB26-4141-9B54-B714E94E9367}" type="presParOf" srcId="{3D2F27A4-F791-4217-99C0-A289CC7CFFCE}" destId="{8FF93A0A-5824-4C70-B446-4593291C31A4}" srcOrd="1" destOrd="0" presId="urn:microsoft.com/office/officeart/2005/8/layout/orgChart1"/>
    <dgm:cxn modelId="{5D1692A0-D107-46D6-B547-AE5606053D4F}" type="presParOf" srcId="{3D2F27A4-F791-4217-99C0-A289CC7CFFCE}" destId="{89535FE6-8830-447B-8599-EE3B2FBA11A4}" srcOrd="2" destOrd="0" presId="urn:microsoft.com/office/officeart/2005/8/layout/orgChart1"/>
    <dgm:cxn modelId="{B612D460-72EB-4A93-859B-4B543C7811D1}" type="presParOf" srcId="{6A79EBD4-358D-4B7F-ADF4-291281E0209B}" destId="{795EDCEB-033E-405A-A6CF-C52A355A8997}" srcOrd="4" destOrd="0" presId="urn:microsoft.com/office/officeart/2005/8/layout/orgChart1"/>
    <dgm:cxn modelId="{3E7948CA-DFE8-4D95-8E28-5966090602DF}" type="presParOf" srcId="{6A79EBD4-358D-4B7F-ADF4-291281E0209B}" destId="{B07B2E13-8F36-4B58-907C-A49D4BC41E27}" srcOrd="5" destOrd="0" presId="urn:microsoft.com/office/officeart/2005/8/layout/orgChart1"/>
    <dgm:cxn modelId="{2949958B-E0E2-4CE8-82C8-332B1A953D23}" type="presParOf" srcId="{B07B2E13-8F36-4B58-907C-A49D4BC41E27}" destId="{93CDD28F-3842-4C3F-A670-075E45FA643E}" srcOrd="0" destOrd="0" presId="urn:microsoft.com/office/officeart/2005/8/layout/orgChart1"/>
    <dgm:cxn modelId="{88EFF430-69B8-4434-88BE-8FED43181CE4}" type="presParOf" srcId="{93CDD28F-3842-4C3F-A670-075E45FA643E}" destId="{6A350933-3FB1-4813-B685-2A0C4AE3FF4C}" srcOrd="0" destOrd="0" presId="urn:microsoft.com/office/officeart/2005/8/layout/orgChart1"/>
    <dgm:cxn modelId="{04E0EDAF-1B91-4F8F-A243-9B7D1A38D880}" type="presParOf" srcId="{93CDD28F-3842-4C3F-A670-075E45FA643E}" destId="{A882C0DA-2255-49A8-BA6D-DFDC27E4A898}" srcOrd="1" destOrd="0" presId="urn:microsoft.com/office/officeart/2005/8/layout/orgChart1"/>
    <dgm:cxn modelId="{3DAB29DF-1A4A-41D0-8FF3-A2113C0444E5}" type="presParOf" srcId="{B07B2E13-8F36-4B58-907C-A49D4BC41E27}" destId="{EC8DF440-E017-40D0-9408-4F354F8DA948}" srcOrd="1" destOrd="0" presId="urn:microsoft.com/office/officeart/2005/8/layout/orgChart1"/>
    <dgm:cxn modelId="{9023C230-2971-491A-9BD4-2E0E349C95DE}" type="presParOf" srcId="{B07B2E13-8F36-4B58-907C-A49D4BC41E27}" destId="{0DFE6B03-C07D-4A93-BC72-3AEBB5435D6D}" srcOrd="2" destOrd="0" presId="urn:microsoft.com/office/officeart/2005/8/layout/orgChart1"/>
    <dgm:cxn modelId="{966F241A-247A-4F6D-AE51-BA8F31593190}" type="presParOf" srcId="{6E5C12AE-EC25-4654-BD4E-BE0E775F174A}" destId="{65FF6CC0-F431-44D8-A61F-E3231E5719FC}" srcOrd="2" destOrd="0" presId="urn:microsoft.com/office/officeart/2005/8/layout/orgChart1"/>
    <dgm:cxn modelId="{FBEE8D81-1713-4896-8B22-9F737237D566}" type="presParOf" srcId="{F40DCCD6-664B-4666-A679-1056F1582875}" destId="{C1BD6DDB-4919-4427-A9E3-205FACB63A49}" srcOrd="2" destOrd="0" presId="urn:microsoft.com/office/officeart/2005/8/layout/orgChar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EDCEB-033E-405A-A6CF-C52A355A8997}">
      <dsp:nvSpPr>
        <dsp:cNvPr id="0" name=""/>
        <dsp:cNvSpPr/>
      </dsp:nvSpPr>
      <dsp:spPr>
        <a:xfrm>
          <a:off x="7363436" y="1332804"/>
          <a:ext cx="169772" cy="20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569"/>
              </a:lnTo>
              <a:lnTo>
                <a:pt x="169772" y="209056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9165F-7B76-43F2-9F18-917B05F6C28A}">
      <dsp:nvSpPr>
        <dsp:cNvPr id="0" name=""/>
        <dsp:cNvSpPr/>
      </dsp:nvSpPr>
      <dsp:spPr>
        <a:xfrm>
          <a:off x="7363436" y="1332804"/>
          <a:ext cx="169772" cy="128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80"/>
              </a:lnTo>
              <a:lnTo>
                <a:pt x="169772" y="12869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1F04F-075C-4BEA-B98E-2D50E7D43949}">
      <dsp:nvSpPr>
        <dsp:cNvPr id="0" name=""/>
        <dsp:cNvSpPr/>
      </dsp:nvSpPr>
      <dsp:spPr>
        <a:xfrm>
          <a:off x="7363436" y="1332804"/>
          <a:ext cx="169772" cy="48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92"/>
              </a:lnTo>
              <a:lnTo>
                <a:pt x="169772" y="48339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BC78-1F0B-4B22-B73D-F4BB0E16C4C3}">
      <dsp:nvSpPr>
        <dsp:cNvPr id="0" name=""/>
        <dsp:cNvSpPr/>
      </dsp:nvSpPr>
      <dsp:spPr>
        <a:xfrm>
          <a:off x="4392423" y="566458"/>
          <a:ext cx="3423739" cy="20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98"/>
              </a:lnTo>
              <a:lnTo>
                <a:pt x="3423739" y="81598"/>
              </a:lnTo>
              <a:lnTo>
                <a:pt x="3423739" y="20043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9721-9FC2-469E-9BA0-9D63E8FFB6DF}">
      <dsp:nvSpPr>
        <dsp:cNvPr id="0" name=""/>
        <dsp:cNvSpPr/>
      </dsp:nvSpPr>
      <dsp:spPr>
        <a:xfrm>
          <a:off x="5993940" y="1370047"/>
          <a:ext cx="169772" cy="128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80"/>
              </a:lnTo>
              <a:lnTo>
                <a:pt x="169772" y="128698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4EB9B-FF6B-472F-996A-4286AB8E3C24}">
      <dsp:nvSpPr>
        <dsp:cNvPr id="0" name=""/>
        <dsp:cNvSpPr/>
      </dsp:nvSpPr>
      <dsp:spPr>
        <a:xfrm>
          <a:off x="5993940" y="1370047"/>
          <a:ext cx="169772" cy="48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92"/>
              </a:lnTo>
              <a:lnTo>
                <a:pt x="169772" y="48339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5DC4A-A7B8-449F-BDB1-84BD52FFFDAD}">
      <dsp:nvSpPr>
        <dsp:cNvPr id="0" name=""/>
        <dsp:cNvSpPr/>
      </dsp:nvSpPr>
      <dsp:spPr>
        <a:xfrm>
          <a:off x="4392423" y="566458"/>
          <a:ext cx="2054243" cy="23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0"/>
              </a:lnTo>
              <a:lnTo>
                <a:pt x="2054243" y="118840"/>
              </a:lnTo>
              <a:lnTo>
                <a:pt x="2054243" y="2376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0246C-1C85-4813-BA62-95D582B1FE4F}">
      <dsp:nvSpPr>
        <dsp:cNvPr id="0" name=""/>
        <dsp:cNvSpPr/>
      </dsp:nvSpPr>
      <dsp:spPr>
        <a:xfrm>
          <a:off x="4392423" y="566458"/>
          <a:ext cx="684747" cy="23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0"/>
              </a:lnTo>
              <a:lnTo>
                <a:pt x="684747" y="118840"/>
              </a:lnTo>
              <a:lnTo>
                <a:pt x="684747" y="237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BFFE-7E01-4667-9607-DA138BA00EDD}">
      <dsp:nvSpPr>
        <dsp:cNvPr id="0" name=""/>
        <dsp:cNvSpPr/>
      </dsp:nvSpPr>
      <dsp:spPr>
        <a:xfrm>
          <a:off x="3707675" y="566458"/>
          <a:ext cx="684747" cy="237681"/>
        </a:xfrm>
        <a:custGeom>
          <a:avLst/>
          <a:gdLst/>
          <a:ahLst/>
          <a:cxnLst/>
          <a:rect l="0" t="0" r="0" b="0"/>
          <a:pathLst>
            <a:path>
              <a:moveTo>
                <a:pt x="684747" y="0"/>
              </a:moveTo>
              <a:lnTo>
                <a:pt x="684747" y="118840"/>
              </a:lnTo>
              <a:lnTo>
                <a:pt x="0" y="118840"/>
              </a:lnTo>
              <a:lnTo>
                <a:pt x="0" y="2376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DFCC1-BCD3-47C1-B0CD-FA75A8BE923C}">
      <dsp:nvSpPr>
        <dsp:cNvPr id="0" name=""/>
        <dsp:cNvSpPr/>
      </dsp:nvSpPr>
      <dsp:spPr>
        <a:xfrm>
          <a:off x="2338179" y="566458"/>
          <a:ext cx="2054243" cy="237681"/>
        </a:xfrm>
        <a:custGeom>
          <a:avLst/>
          <a:gdLst/>
          <a:ahLst/>
          <a:cxnLst/>
          <a:rect l="0" t="0" r="0" b="0"/>
          <a:pathLst>
            <a:path>
              <a:moveTo>
                <a:pt x="2054243" y="0"/>
              </a:moveTo>
              <a:lnTo>
                <a:pt x="2054243" y="118840"/>
              </a:lnTo>
              <a:lnTo>
                <a:pt x="0" y="118840"/>
              </a:lnTo>
              <a:lnTo>
                <a:pt x="0" y="2376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9F397-47B8-4D0D-A1D5-B9D36500BD82}">
      <dsp:nvSpPr>
        <dsp:cNvPr id="0" name=""/>
        <dsp:cNvSpPr/>
      </dsp:nvSpPr>
      <dsp:spPr>
        <a:xfrm>
          <a:off x="515958" y="1370047"/>
          <a:ext cx="169772" cy="2127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811"/>
              </a:lnTo>
              <a:lnTo>
                <a:pt x="169772" y="212781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9C48C-0A63-41D3-8225-F4D972058DED}">
      <dsp:nvSpPr>
        <dsp:cNvPr id="0" name=""/>
        <dsp:cNvSpPr/>
      </dsp:nvSpPr>
      <dsp:spPr>
        <a:xfrm>
          <a:off x="515958" y="1370047"/>
          <a:ext cx="147260" cy="130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65"/>
              </a:lnTo>
              <a:lnTo>
                <a:pt x="147260" y="130316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946AE-0C29-448B-8453-5B8027251C80}">
      <dsp:nvSpPr>
        <dsp:cNvPr id="0" name=""/>
        <dsp:cNvSpPr/>
      </dsp:nvSpPr>
      <dsp:spPr>
        <a:xfrm>
          <a:off x="515958" y="1370047"/>
          <a:ext cx="169772" cy="52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34"/>
              </a:lnTo>
              <a:lnTo>
                <a:pt x="169772" y="52063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B1D85-0DA5-47CF-9C2F-6013CBECCB04}">
      <dsp:nvSpPr>
        <dsp:cNvPr id="0" name=""/>
        <dsp:cNvSpPr/>
      </dsp:nvSpPr>
      <dsp:spPr>
        <a:xfrm>
          <a:off x="968683" y="566458"/>
          <a:ext cx="3423739" cy="237681"/>
        </a:xfrm>
        <a:custGeom>
          <a:avLst/>
          <a:gdLst/>
          <a:ahLst/>
          <a:cxnLst/>
          <a:rect l="0" t="0" r="0" b="0"/>
          <a:pathLst>
            <a:path>
              <a:moveTo>
                <a:pt x="3423739" y="0"/>
              </a:moveTo>
              <a:lnTo>
                <a:pt x="3423739" y="118840"/>
              </a:lnTo>
              <a:lnTo>
                <a:pt x="0" y="118840"/>
              </a:lnTo>
              <a:lnTo>
                <a:pt x="0" y="2376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EAD6C-89F9-41D9-9D55-23B70805F370}">
      <dsp:nvSpPr>
        <dsp:cNvPr id="0" name=""/>
        <dsp:cNvSpPr/>
      </dsp:nvSpPr>
      <dsp:spPr>
        <a:xfrm>
          <a:off x="3826515" y="551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HQ</a:t>
          </a:r>
        </a:p>
      </dsp:txBody>
      <dsp:txXfrm>
        <a:off x="3826515" y="551"/>
        <a:ext cx="1131814" cy="565907"/>
      </dsp:txXfrm>
    </dsp:sp>
    <dsp:sp modelId="{25E15C59-92EE-4D52-B7C6-FF398E9FC185}">
      <dsp:nvSpPr>
        <dsp:cNvPr id="0" name=""/>
        <dsp:cNvSpPr/>
      </dsp:nvSpPr>
      <dsp:spPr>
        <a:xfrm>
          <a:off x="402776" y="80413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Admissions &amp; Records (RPM) </a:t>
          </a:r>
        </a:p>
      </dsp:txBody>
      <dsp:txXfrm>
        <a:off x="402776" y="804139"/>
        <a:ext cx="1131814" cy="565907"/>
      </dsp:txXfrm>
    </dsp:sp>
    <dsp:sp modelId="{AC41DC8F-5BF0-4C2F-8773-4FC5E43058C7}">
      <dsp:nvSpPr>
        <dsp:cNvPr id="0" name=""/>
        <dsp:cNvSpPr/>
      </dsp:nvSpPr>
      <dsp:spPr>
        <a:xfrm>
          <a:off x="685730" y="1607728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Recruiting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85730" y="1607728"/>
        <a:ext cx="1131814" cy="565907"/>
      </dsp:txXfrm>
    </dsp:sp>
    <dsp:sp modelId="{C8858287-30EB-4153-8887-5F9E06B1883E}">
      <dsp:nvSpPr>
        <dsp:cNvPr id="0" name=""/>
        <dsp:cNvSpPr/>
      </dsp:nvSpPr>
      <dsp:spPr>
        <a:xfrm>
          <a:off x="663218" y="239025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Placement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63218" y="2390259"/>
        <a:ext cx="1131814" cy="565907"/>
      </dsp:txXfrm>
    </dsp:sp>
    <dsp:sp modelId="{FA51FB41-B048-4FDB-AE0C-1D16437E3776}">
      <dsp:nvSpPr>
        <dsp:cNvPr id="0" name=""/>
        <dsp:cNvSpPr/>
      </dsp:nvSpPr>
      <dsp:spPr>
        <a:xfrm>
          <a:off x="685730" y="3214905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Mentoring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85730" y="3214905"/>
        <a:ext cx="1131814" cy="565907"/>
      </dsp:txXfrm>
    </dsp:sp>
    <dsp:sp modelId="{9C65B2FC-B666-471E-AEE4-408AD8F87BF1}">
      <dsp:nvSpPr>
        <dsp:cNvPr id="0" name=""/>
        <dsp:cNvSpPr/>
      </dsp:nvSpPr>
      <dsp:spPr>
        <a:xfrm>
          <a:off x="1772272" y="80413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Academics </a:t>
          </a:r>
        </a:p>
      </dsp:txBody>
      <dsp:txXfrm>
        <a:off x="1772272" y="804139"/>
        <a:ext cx="1131814" cy="565907"/>
      </dsp:txXfrm>
    </dsp:sp>
    <dsp:sp modelId="{7C4250C1-9FA3-4F63-8B05-78DBF2847D27}">
      <dsp:nvSpPr>
        <dsp:cNvPr id="0" name=""/>
        <dsp:cNvSpPr/>
      </dsp:nvSpPr>
      <dsp:spPr>
        <a:xfrm>
          <a:off x="3141767" y="80413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Support Services</a:t>
          </a:r>
        </a:p>
      </dsp:txBody>
      <dsp:txXfrm>
        <a:off x="3141767" y="804139"/>
        <a:ext cx="1131814" cy="565907"/>
      </dsp:txXfrm>
    </dsp:sp>
    <dsp:sp modelId="{876936E9-AFB1-405E-AF45-F72CD01AB89E}">
      <dsp:nvSpPr>
        <dsp:cNvPr id="0" name=""/>
        <dsp:cNvSpPr/>
      </dsp:nvSpPr>
      <dsp:spPr>
        <a:xfrm>
          <a:off x="4511263" y="80413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Dining Facility</a:t>
          </a:r>
        </a:p>
      </dsp:txBody>
      <dsp:txXfrm>
        <a:off x="4511263" y="804139"/>
        <a:ext cx="1131814" cy="565907"/>
      </dsp:txXfrm>
    </dsp:sp>
    <dsp:sp modelId="{B51AB82E-7DDC-4E01-AB9E-C9D16A3B1790}">
      <dsp:nvSpPr>
        <dsp:cNvPr id="0" name=""/>
        <dsp:cNvSpPr/>
      </dsp:nvSpPr>
      <dsp:spPr>
        <a:xfrm>
          <a:off x="5880759" y="804139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Medical </a:t>
          </a:r>
        </a:p>
      </dsp:txBody>
      <dsp:txXfrm>
        <a:off x="5880759" y="804139"/>
        <a:ext cx="1131814" cy="565907"/>
      </dsp:txXfrm>
    </dsp:sp>
    <dsp:sp modelId="{888D4EF1-71E5-4CB6-8F9C-74F865BA4F8D}">
      <dsp:nvSpPr>
        <dsp:cNvPr id="0" name=""/>
        <dsp:cNvSpPr/>
      </dsp:nvSpPr>
      <dsp:spPr>
        <a:xfrm>
          <a:off x="6163713" y="1570485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Nursing Staff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163713" y="1570485"/>
        <a:ext cx="1131814" cy="565907"/>
      </dsp:txXfrm>
    </dsp:sp>
    <dsp:sp modelId="{B2575367-2A9A-4E61-BBBE-C274D6B54FCF}">
      <dsp:nvSpPr>
        <dsp:cNvPr id="0" name=""/>
        <dsp:cNvSpPr/>
      </dsp:nvSpPr>
      <dsp:spPr>
        <a:xfrm>
          <a:off x="6163713" y="2374074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Counseling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6163713" y="2374074"/>
        <a:ext cx="1131814" cy="565907"/>
      </dsp:txXfrm>
    </dsp:sp>
    <dsp:sp modelId="{6B00CED4-7AFE-4C85-9CA8-A35BA7ECCB27}">
      <dsp:nvSpPr>
        <dsp:cNvPr id="0" name=""/>
        <dsp:cNvSpPr/>
      </dsp:nvSpPr>
      <dsp:spPr>
        <a:xfrm>
          <a:off x="7250255" y="766897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Cadre </a:t>
          </a:r>
        </a:p>
      </dsp:txBody>
      <dsp:txXfrm>
        <a:off x="7250255" y="766897"/>
        <a:ext cx="1131814" cy="565907"/>
      </dsp:txXfrm>
    </dsp:sp>
    <dsp:sp modelId="{BB3A9076-E2D3-45C9-B65B-E49CB19EE8E5}">
      <dsp:nvSpPr>
        <dsp:cNvPr id="0" name=""/>
        <dsp:cNvSpPr/>
      </dsp:nvSpPr>
      <dsp:spPr>
        <a:xfrm>
          <a:off x="7533208" y="1533243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1</a:t>
          </a:r>
          <a:r>
            <a:rPr lang="en-US" sz="1300" kern="1200" baseline="30000" dirty="0" smtClean="0">
              <a:solidFill>
                <a:schemeClr val="tx1"/>
              </a:solidFill>
            </a:rPr>
            <a:t>st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Plt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533208" y="1533243"/>
        <a:ext cx="1131814" cy="565907"/>
      </dsp:txXfrm>
    </dsp:sp>
    <dsp:sp modelId="{2869CB10-E09C-44E6-A09D-57B08514E6F4}">
      <dsp:nvSpPr>
        <dsp:cNvPr id="0" name=""/>
        <dsp:cNvSpPr/>
      </dsp:nvSpPr>
      <dsp:spPr>
        <a:xfrm>
          <a:off x="7533208" y="2336832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2</a:t>
          </a:r>
          <a:r>
            <a:rPr lang="en-US" sz="1300" kern="1200" baseline="30000" dirty="0" smtClean="0">
              <a:solidFill>
                <a:schemeClr val="tx1"/>
              </a:solidFill>
            </a:rPr>
            <a:t>nd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Plt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533208" y="2336832"/>
        <a:ext cx="1131814" cy="565907"/>
      </dsp:txXfrm>
    </dsp:sp>
    <dsp:sp modelId="{6A350933-3FB1-4813-B685-2A0C4AE3FF4C}">
      <dsp:nvSpPr>
        <dsp:cNvPr id="0" name=""/>
        <dsp:cNvSpPr/>
      </dsp:nvSpPr>
      <dsp:spPr>
        <a:xfrm>
          <a:off x="7533208" y="3140420"/>
          <a:ext cx="1131814" cy="565907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3</a:t>
          </a:r>
          <a:r>
            <a:rPr lang="en-US" sz="1300" kern="1200" baseline="30000" dirty="0" smtClean="0">
              <a:solidFill>
                <a:schemeClr val="tx1"/>
              </a:solidFill>
            </a:rPr>
            <a:t>rd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Plt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533208" y="3140420"/>
        <a:ext cx="1131814" cy="56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C54462B-C6DE-40E6-8B3D-E49DC66472AB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049E0F1-D46E-4021-9E64-7660AFC18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Business</a:t>
            </a:r>
          </a:p>
          <a:p>
            <a:r>
              <a:rPr lang="en-US" dirty="0" smtClean="0"/>
              <a:t>Books &amp; education</a:t>
            </a:r>
          </a:p>
          <a:p>
            <a:r>
              <a:rPr lang="en-US" dirty="0" smtClean="0"/>
              <a:t>Office Equipment &amp; </a:t>
            </a:r>
            <a:r>
              <a:rPr lang="en-US" dirty="0" err="1" smtClean="0"/>
              <a:t>Furn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Equipment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Household/Inst.</a:t>
            </a:r>
          </a:p>
          <a:p>
            <a:r>
              <a:rPr lang="en-US" u="none" baseline="0" dirty="0" smtClean="0"/>
              <a:t>Food</a:t>
            </a:r>
          </a:p>
          <a:p>
            <a:r>
              <a:rPr lang="en-US" u="none" baseline="0" dirty="0" smtClean="0"/>
              <a:t>Clothing/Uniforms</a:t>
            </a:r>
          </a:p>
          <a:p>
            <a:r>
              <a:rPr lang="en-US" u="none" baseline="0" dirty="0" smtClean="0"/>
              <a:t>Cleaning</a:t>
            </a:r>
          </a:p>
          <a:p>
            <a:r>
              <a:rPr lang="en-US" u="none" baseline="0" dirty="0" smtClean="0"/>
              <a:t>Supplies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6,195,470.13 	PERSONALSERVICES</a:t>
            </a:r>
          </a:p>
          <a:p>
            <a:r>
              <a:rPr lang="en-US" dirty="0" smtClean="0"/>
              <a:t>      59,164.88 	TRAVEL</a:t>
            </a:r>
          </a:p>
          <a:p>
            <a:r>
              <a:rPr lang="en-US" dirty="0" smtClean="0"/>
              <a:t>  1,338,372.49 	SERVICES</a:t>
            </a:r>
          </a:p>
          <a:p>
            <a:r>
              <a:rPr lang="en-US" dirty="0" smtClean="0"/>
              <a:t>  1,053,414.47 	COMMODITIES</a:t>
            </a:r>
          </a:p>
          <a:p>
            <a:r>
              <a:rPr lang="en-US" dirty="0" smtClean="0"/>
              <a:t>    244,536.80 	GRANTS/BENEFITS</a:t>
            </a:r>
          </a:p>
          <a:p>
            <a:endParaRPr lang="en-US" dirty="0" smtClean="0"/>
          </a:p>
          <a:p>
            <a:pPr defTabSz="908639">
              <a:defRPr/>
            </a:pPr>
            <a:r>
              <a:rPr lang="en-US" dirty="0" smtClean="0"/>
              <a:t> 17,402.96 		CAPITALOUTLAY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0F1-D46E-4021-9E64-7660AFC180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6E82-18CB-40D1-8B4E-FDF4F2E6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5475-E052-40B7-B0DD-822CA5A6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5634-CC0C-470F-A7A3-50E02D6F3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F7C9-FDAA-4467-B065-2330B56F6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EDD6-8414-4368-9C30-7CE72E27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B53F-52D5-4E32-9AA4-D79FAAD0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E61F-744C-4FC5-8221-06B478E9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5E09-337F-4BF9-BC40-5396D6534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55C1-DFCC-42A9-8928-566357D75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AAD6-5491-4A51-BEBD-473DB3C6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BB5E-FA24-4AD8-BA09-D90F6A767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186E-19A4-4CBA-A007-6D5B72A5C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BB739F8-B44B-4C34-B374-BB8597C41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82575"/>
            <a:ext cx="7772400" cy="2232025"/>
          </a:xfrm>
        </p:spPr>
        <p:txBody>
          <a:bodyPr anchor="t"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Alaska Military Youth Academy </a:t>
            </a:r>
            <a:r>
              <a:rPr lang="en-US" sz="3200" dirty="0" smtClean="0">
                <a:solidFill>
                  <a:schemeClr val="tx1"/>
                </a:solidFill>
              </a:rPr>
              <a:t>Youth ChalleNGe Program Overview</a:t>
            </a:r>
          </a:p>
        </p:txBody>
      </p:sp>
      <p:pic>
        <p:nvPicPr>
          <p:cNvPr id="3075" name="Picture 6" descr="amya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750" y="-152400"/>
            <a:ext cx="13652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ew Shield with white motto clear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5257800"/>
            <a:ext cx="487470" cy="6129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4" y="3005349"/>
            <a:ext cx="7710336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019800"/>
            <a:ext cx="913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Senate Finance Subcommittee for the Department of Education and Early Development</a:t>
            </a:r>
            <a:endParaRPr lang="en-US" dirty="0" smtClean="0"/>
          </a:p>
          <a:p>
            <a:r>
              <a:rPr lang="en-US" dirty="0" smtClean="0"/>
              <a:t>10 September, 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04800"/>
            <a:ext cx="86868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Services Cost ($1.3M) Breakdown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48435"/>
              </p:ext>
            </p:extLst>
          </p:nvPr>
        </p:nvGraphicFramePr>
        <p:xfrm>
          <a:off x="306572" y="762000"/>
          <a:ext cx="4474866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380377"/>
              </p:ext>
            </p:extLst>
          </p:nvPr>
        </p:nvGraphicFramePr>
        <p:xfrm>
          <a:off x="4621620" y="3124200"/>
          <a:ext cx="4508882" cy="330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rved Right Arrow 1"/>
          <p:cNvSpPr/>
          <p:nvPr/>
        </p:nvSpPr>
        <p:spPr bwMode="auto">
          <a:xfrm rot="18722272">
            <a:off x="2429181" y="4295202"/>
            <a:ext cx="990600" cy="20574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24200" y="3352800"/>
            <a:ext cx="1524000" cy="228600"/>
          </a:xfrm>
          <a:prstGeom prst="roundRect">
            <a:avLst/>
          </a:prstGeom>
          <a:solidFill>
            <a:srgbClr val="FFFF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27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81000"/>
            <a:ext cx="86868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Commodities Cost ($1.1M) Breakdown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5266862"/>
              </p:ext>
            </p:extLst>
          </p:nvPr>
        </p:nvGraphicFramePr>
        <p:xfrm>
          <a:off x="304800" y="1524000"/>
          <a:ext cx="8458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4500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733800" y="10668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1" name="Picture 3" descr="X:\Academy_Pictures\Class 2013-02\Graduation\IMG_92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/>
        </p:blipFill>
        <p:spPr bwMode="auto">
          <a:xfrm>
            <a:off x="381000" y="1828800"/>
            <a:ext cx="8458200" cy="42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Alaska Military Youth Academy?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914400"/>
            <a:ext cx="4784165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Military style alternative program for 16 -18 year olds “at-risk” </a:t>
            </a:r>
            <a:r>
              <a:rPr lang="en-US" sz="2000" u="sng" dirty="0" smtClean="0"/>
              <a:t>of not completing secondary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Two-phased quasi-military school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5 ½ months residential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12 month post residential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Accredited Special Purpose School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AMYA established 1994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Accredited since 1997; good till 2018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HB180 legislation (signed 11 Jul 2013)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/>
              <a:t>AMYA </a:t>
            </a:r>
            <a:r>
              <a:rPr lang="en-US" sz="1200" dirty="0"/>
              <a:t>to be </a:t>
            </a:r>
            <a:r>
              <a:rPr lang="en-US" sz="1200" dirty="0" smtClean="0"/>
              <a:t>permanent </a:t>
            </a:r>
            <a:r>
              <a:rPr lang="en-US" sz="1200" dirty="0"/>
              <a:t>component of </a:t>
            </a:r>
            <a:r>
              <a:rPr lang="en-US" sz="1200" dirty="0" smtClean="0"/>
              <a:t>DMVA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 dirty="0" smtClean="0"/>
              <a:t>Effective January 1, 2014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HS Diploma/GED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Authorized by Title 32 USC 509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DOD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Administered through the National Guard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DODI 1025.8 of 20 Mar 2002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Federal and State Partnership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75/25% basic funding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SOA funds at higher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Unlikely to see higher federal support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33400" y="3048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  <p:pic>
        <p:nvPicPr>
          <p:cNvPr id="5126" name="Picture 8" descr="Draft Logo Dec 2003 blu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1550" y="1981200"/>
            <a:ext cx="2301850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6982"/>
            <a:ext cx="2663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65" y="3200400"/>
            <a:ext cx="400796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4770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AMYA in DMVA</a:t>
            </a:r>
          </a:p>
        </p:txBody>
      </p:sp>
      <p:pic>
        <p:nvPicPr>
          <p:cNvPr id="5124" name="Picture 4" descr="New Shield with motto clear backgrou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8905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601" y="1752600"/>
            <a:ext cx="5760234" cy="48767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181600" y="4800600"/>
            <a:ext cx="11430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914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Mission</a:t>
            </a:r>
            <a:r>
              <a:rPr lang="en-US" i="1" dirty="0" smtClean="0"/>
              <a:t>:  To help intervene in and reclaim the lives of Alaska’s at-risk youth and produce graduates with the values, skills, education and self-discipline to succeed as adults.</a:t>
            </a:r>
            <a:endParaRPr lang="en-US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65294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AMYA Organization &amp; Support Overview &amp; General Info</a:t>
            </a:r>
          </a:p>
        </p:txBody>
      </p:sp>
      <p:pic>
        <p:nvPicPr>
          <p:cNvPr id="5124" name="Picture 4" descr="New Shield with motto clear backgrou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8905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7145453"/>
              </p:ext>
            </p:extLst>
          </p:nvPr>
        </p:nvGraphicFramePr>
        <p:xfrm>
          <a:off x="-76200" y="1600200"/>
          <a:ext cx="9067800" cy="378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324600"/>
            <a:ext cx="859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-Recruiting Station in Fairbanks &amp; </a:t>
            </a:r>
            <a:r>
              <a:rPr lang="en-US" sz="1200" dirty="0" err="1" smtClean="0"/>
              <a:t>Dimond</a:t>
            </a:r>
            <a:r>
              <a:rPr lang="en-US" sz="1200" dirty="0" smtClean="0"/>
              <a:t> Center in Anchorage</a:t>
            </a:r>
          </a:p>
          <a:p>
            <a:pPr marL="0" lvl="1"/>
            <a:r>
              <a:rPr lang="en-US" sz="1200" dirty="0" smtClean="0"/>
              <a:t>-Supply, Procurement, IT, Budget, Construction, Maintenance, Pubic Relations, Admin assistance provided by DMVA &amp; SOA</a:t>
            </a:r>
          </a:p>
          <a:p>
            <a:endParaRPr lang="en-US" sz="1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3352800"/>
            <a:ext cx="6693694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Two 5 ½ month classes per year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dirty="0" smtClean="0"/>
              <a:t>Travel &amp; residential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dirty="0" smtClean="0"/>
              <a:t>April- August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dirty="0" smtClean="0"/>
              <a:t>October-February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dirty="0" smtClean="0"/>
              <a:t>24/7 facility &amp; staff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963376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Challe</a:t>
            </a:r>
            <a:r>
              <a:rPr lang="en-US" sz="3200" i="1" dirty="0" smtClean="0"/>
              <a:t>NG</a:t>
            </a:r>
            <a:r>
              <a:rPr lang="en-US" sz="3200" dirty="0" smtClean="0"/>
              <a:t>e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915400" cy="4800600"/>
          </a:xfrm>
        </p:spPr>
        <p:txBody>
          <a:bodyPr/>
          <a:lstStyle/>
          <a:p>
            <a:r>
              <a:rPr lang="en-US" sz="2800" dirty="0" smtClean="0"/>
              <a:t>Residential:  5 ½ month redirection phase</a:t>
            </a:r>
          </a:p>
          <a:p>
            <a:pPr lvl="1"/>
            <a:r>
              <a:rPr lang="en-US" sz="2400" dirty="0" smtClean="0"/>
              <a:t>8 Core Components  </a:t>
            </a:r>
          </a:p>
          <a:p>
            <a:pPr lvl="2"/>
            <a:r>
              <a:rPr lang="en-US" sz="2000" dirty="0" smtClean="0"/>
              <a:t>Academic Excellence</a:t>
            </a:r>
          </a:p>
          <a:p>
            <a:pPr lvl="2"/>
            <a:r>
              <a:rPr lang="en-US" sz="2000" dirty="0" smtClean="0"/>
              <a:t>Physical Fitness </a:t>
            </a:r>
          </a:p>
          <a:p>
            <a:pPr lvl="2"/>
            <a:r>
              <a:rPr lang="en-US" sz="2000" dirty="0" smtClean="0"/>
              <a:t>Job Skills</a:t>
            </a:r>
          </a:p>
          <a:p>
            <a:pPr lvl="2"/>
            <a:r>
              <a:rPr lang="en-US" sz="2000" dirty="0" smtClean="0"/>
              <a:t>Service to Community </a:t>
            </a:r>
          </a:p>
          <a:p>
            <a:pPr lvl="2"/>
            <a:r>
              <a:rPr lang="en-US" sz="2000" dirty="0" smtClean="0"/>
              <a:t>Health and Hygiene</a:t>
            </a:r>
          </a:p>
          <a:p>
            <a:pPr lvl="2"/>
            <a:r>
              <a:rPr lang="en-US" sz="2000" dirty="0" smtClean="0"/>
              <a:t>Responsible Citizenship</a:t>
            </a:r>
          </a:p>
          <a:p>
            <a:pPr lvl="2"/>
            <a:r>
              <a:rPr lang="en-US" sz="2000" dirty="0" smtClean="0"/>
              <a:t>Leadership/Followership</a:t>
            </a:r>
          </a:p>
          <a:p>
            <a:pPr lvl="2"/>
            <a:r>
              <a:rPr lang="en-US" sz="2000" dirty="0" smtClean="0"/>
              <a:t>Life Coping Skills</a:t>
            </a:r>
          </a:p>
          <a:p>
            <a:r>
              <a:rPr lang="en-US" sz="2800" dirty="0"/>
              <a:t>Post-residential:  12 month contact/support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7170" name="Picture 2" descr="X:\AMYA Cadence (Newsletter)\Old newsletters\Academy_Pictures\Class 2012-1\Feb Newsletter\Bridge building IMG_92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/>
          <a:stretch/>
        </p:blipFill>
        <p:spPr bwMode="auto">
          <a:xfrm>
            <a:off x="5105400" y="2550150"/>
            <a:ext cx="3390620" cy="27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464127"/>
            <a:ext cx="7818967" cy="60267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AMYA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General Information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18789700"/>
              </p:ext>
            </p:extLst>
          </p:nvPr>
        </p:nvGraphicFramePr>
        <p:xfrm>
          <a:off x="4800600" y="1524000"/>
          <a:ext cx="39624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03947170"/>
              </p:ext>
            </p:extLst>
          </p:nvPr>
        </p:nvGraphicFramePr>
        <p:xfrm>
          <a:off x="152400" y="1600200"/>
          <a:ext cx="46101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2667000" y="5160176"/>
            <a:ext cx="342900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Tot AMYA Graduates</a:t>
            </a:r>
            <a:r>
              <a:rPr lang="en-US" sz="1600" dirty="0"/>
              <a:t>:  4,106 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Tot AMYA HS </a:t>
            </a:r>
            <a:r>
              <a:rPr lang="en-US" sz="1600" dirty="0" err="1" smtClean="0"/>
              <a:t>Dipl</a:t>
            </a:r>
            <a:r>
              <a:rPr lang="en-US" sz="1600" dirty="0" smtClean="0"/>
              <a:t>/GEDs:  2,833</a:t>
            </a:r>
          </a:p>
          <a:p>
            <a:pPr marL="285750" indent="-28575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3-yr </a:t>
            </a:r>
            <a:r>
              <a:rPr lang="en-US" sz="1600" dirty="0" err="1" smtClean="0"/>
              <a:t>Avg</a:t>
            </a:r>
            <a:r>
              <a:rPr lang="en-US" sz="1600" dirty="0" smtClean="0"/>
              <a:t> TABE Increase:  1.26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23341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" name="Object 15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17768"/>
              </p:ext>
            </p:extLst>
          </p:nvPr>
        </p:nvGraphicFramePr>
        <p:xfrm>
          <a:off x="0" y="-76200"/>
          <a:ext cx="9067800" cy="700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" name="Acrobat Document" r:id="rId4" imgW="7553322" imgH="5838568" progId="AcroExch.Document.7">
                  <p:embed/>
                </p:oleObj>
              </mc:Choice>
              <mc:Fallback>
                <p:oleObj name="Acrobat Document" r:id="rId4" imgW="7553322" imgH="583856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76200"/>
                        <a:ext cx="9067800" cy="7009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0538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381000"/>
            <a:ext cx="82296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Costs over time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2263"/>
            <a:ext cx="6598974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990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81000"/>
            <a:ext cx="86868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Personal Services Cost ($6.2M) Breakdown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9423161"/>
              </p:ext>
            </p:extLst>
          </p:nvPr>
        </p:nvGraphicFramePr>
        <p:xfrm>
          <a:off x="304800" y="1524000"/>
          <a:ext cx="8458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1972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7093</TotalTime>
  <Words>389</Words>
  <Application>Microsoft Office PowerPoint</Application>
  <PresentationFormat>On-screen Show (4:3)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Pixel</vt:lpstr>
      <vt:lpstr>Acrobat Document</vt:lpstr>
      <vt:lpstr>Alaska Military Youth Academy Youth ChalleNGe Program Overview</vt:lpstr>
      <vt:lpstr>What is the Alaska Military Youth Academy? </vt:lpstr>
      <vt:lpstr>AMYA in DMVA</vt:lpstr>
      <vt:lpstr>AMYA Organization &amp; Support Overview &amp; General Info</vt:lpstr>
      <vt:lpstr>ChalleNGe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tnicolson</dc:creator>
  <cp:lastModifiedBy>Administrator</cp:lastModifiedBy>
  <cp:revision>368</cp:revision>
  <cp:lastPrinted>2013-09-10T02:17:43Z</cp:lastPrinted>
  <dcterms:created xsi:type="dcterms:W3CDTF">2007-10-12T19:01:03Z</dcterms:created>
  <dcterms:modified xsi:type="dcterms:W3CDTF">2013-09-10T20:19:52Z</dcterms:modified>
</cp:coreProperties>
</file>