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3"/>
  </p:notesMasterIdLst>
  <p:sldIdLst>
    <p:sldId id="256" r:id="rId2"/>
    <p:sldId id="273" r:id="rId3"/>
    <p:sldId id="257" r:id="rId4"/>
    <p:sldId id="272" r:id="rId5"/>
    <p:sldId id="274" r:id="rId6"/>
    <p:sldId id="275" r:id="rId7"/>
    <p:sldId id="262" r:id="rId8"/>
    <p:sldId id="270" r:id="rId9"/>
    <p:sldId id="263" r:id="rId10"/>
    <p:sldId id="271" r:id="rId11"/>
    <p:sldId id="261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3" autoAdjust="0"/>
    <p:restoredTop sz="80287" autoAdjust="0"/>
  </p:normalViewPr>
  <p:slideViewPr>
    <p:cSldViewPr snapToGrid="0">
      <p:cViewPr varScale="1">
        <p:scale>
          <a:sx n="91" d="100"/>
          <a:sy n="91" d="100"/>
        </p:scale>
        <p:origin x="112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4B9726-116E-4D28-8763-F9714999B76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498B6C4-FE4E-4003-A8E5-8F6E6C86BE7C}">
      <dgm:prSet/>
      <dgm:spPr/>
      <dgm:t>
        <a:bodyPr/>
        <a:lstStyle/>
        <a:p>
          <a:pPr>
            <a:defRPr cap="all"/>
          </a:pPr>
          <a:r>
            <a:rPr lang="en-US" baseline="0"/>
            <a:t>Telehealth in Alaska</a:t>
          </a:r>
          <a:endParaRPr lang="en-US"/>
        </a:p>
      </dgm:t>
    </dgm:pt>
    <dgm:pt modelId="{C330CD0E-9416-48CB-8638-9715CEBF554C}" type="parTrans" cxnId="{78DDD320-9062-4B25-A13E-F5E160449866}">
      <dgm:prSet/>
      <dgm:spPr/>
      <dgm:t>
        <a:bodyPr/>
        <a:lstStyle/>
        <a:p>
          <a:endParaRPr lang="en-US"/>
        </a:p>
      </dgm:t>
    </dgm:pt>
    <dgm:pt modelId="{B6CCBF9F-F9B0-45BB-84E1-F0186FAF0225}" type="sibTrans" cxnId="{78DDD320-9062-4B25-A13E-F5E160449866}">
      <dgm:prSet/>
      <dgm:spPr/>
      <dgm:t>
        <a:bodyPr/>
        <a:lstStyle/>
        <a:p>
          <a:endParaRPr lang="en-US"/>
        </a:p>
      </dgm:t>
    </dgm:pt>
    <dgm:pt modelId="{5D2C3FBF-F197-49C7-847D-CBC84D89AB31}">
      <dgm:prSet/>
      <dgm:spPr/>
      <dgm:t>
        <a:bodyPr/>
        <a:lstStyle/>
        <a:p>
          <a:pPr>
            <a:defRPr cap="all"/>
          </a:pPr>
          <a:r>
            <a:rPr lang="en-US" baseline="0"/>
            <a:t>Importance of HB 265</a:t>
          </a:r>
          <a:endParaRPr lang="en-US"/>
        </a:p>
      </dgm:t>
    </dgm:pt>
    <dgm:pt modelId="{B3176551-D1F6-414A-88F6-47EB37406539}" type="parTrans" cxnId="{9D7C3410-E898-4C76-8DE2-B7AF9224876E}">
      <dgm:prSet/>
      <dgm:spPr/>
      <dgm:t>
        <a:bodyPr/>
        <a:lstStyle/>
        <a:p>
          <a:endParaRPr lang="en-US"/>
        </a:p>
      </dgm:t>
    </dgm:pt>
    <dgm:pt modelId="{C91AD535-FAB9-4159-9A20-7BC6453CE111}" type="sibTrans" cxnId="{9D7C3410-E898-4C76-8DE2-B7AF9224876E}">
      <dgm:prSet/>
      <dgm:spPr/>
      <dgm:t>
        <a:bodyPr/>
        <a:lstStyle/>
        <a:p>
          <a:endParaRPr lang="en-US"/>
        </a:p>
      </dgm:t>
    </dgm:pt>
    <dgm:pt modelId="{4EE8015E-0968-405D-B4A0-40CA7C6E62CE}">
      <dgm:prSet/>
      <dgm:spPr/>
      <dgm:t>
        <a:bodyPr/>
        <a:lstStyle/>
        <a:p>
          <a:pPr>
            <a:defRPr cap="all"/>
          </a:pPr>
          <a:r>
            <a:rPr lang="en-US" baseline="0" dirty="0"/>
            <a:t>HB 265 Sectional</a:t>
          </a:r>
          <a:endParaRPr lang="en-US" dirty="0"/>
        </a:p>
      </dgm:t>
    </dgm:pt>
    <dgm:pt modelId="{0E44A0E9-BB54-48F9-8B18-84F56BA35C00}" type="parTrans" cxnId="{A34DD879-E923-40C9-B97B-5A4756F95E01}">
      <dgm:prSet/>
      <dgm:spPr/>
      <dgm:t>
        <a:bodyPr/>
        <a:lstStyle/>
        <a:p>
          <a:endParaRPr lang="en-US"/>
        </a:p>
      </dgm:t>
    </dgm:pt>
    <dgm:pt modelId="{D3CCF649-A33B-46DE-9985-7283C4023FC2}" type="sibTrans" cxnId="{A34DD879-E923-40C9-B97B-5A4756F95E01}">
      <dgm:prSet/>
      <dgm:spPr/>
      <dgm:t>
        <a:bodyPr/>
        <a:lstStyle/>
        <a:p>
          <a:endParaRPr lang="en-US"/>
        </a:p>
      </dgm:t>
    </dgm:pt>
    <dgm:pt modelId="{B7EE64F8-F039-4C7C-B054-847AD2203BAA}">
      <dgm:prSet/>
      <dgm:spPr/>
      <dgm:t>
        <a:bodyPr/>
        <a:lstStyle/>
        <a:p>
          <a:pPr>
            <a:defRPr cap="all"/>
          </a:pPr>
          <a:r>
            <a:rPr lang="en-US" baseline="0"/>
            <a:t>Upcoming changes</a:t>
          </a:r>
          <a:endParaRPr lang="en-US"/>
        </a:p>
      </dgm:t>
    </dgm:pt>
    <dgm:pt modelId="{79CA276E-8CC7-4449-BA92-8334CA7F4579}" type="parTrans" cxnId="{937F2E2A-75C2-4E56-A4EA-74BD411A6C5F}">
      <dgm:prSet/>
      <dgm:spPr/>
      <dgm:t>
        <a:bodyPr/>
        <a:lstStyle/>
        <a:p>
          <a:endParaRPr lang="en-US"/>
        </a:p>
      </dgm:t>
    </dgm:pt>
    <dgm:pt modelId="{FF9D084E-91E2-4C3C-9C3B-8E331DBCEA76}" type="sibTrans" cxnId="{937F2E2A-75C2-4E56-A4EA-74BD411A6C5F}">
      <dgm:prSet/>
      <dgm:spPr/>
      <dgm:t>
        <a:bodyPr/>
        <a:lstStyle/>
        <a:p>
          <a:endParaRPr lang="en-US"/>
        </a:p>
      </dgm:t>
    </dgm:pt>
    <dgm:pt modelId="{69F7E2BF-4168-4D75-BA26-3F037C765412}" type="pres">
      <dgm:prSet presAssocID="{4D4B9726-116E-4D28-8763-F9714999B765}" presName="root" presStyleCnt="0">
        <dgm:presLayoutVars>
          <dgm:dir/>
          <dgm:resizeHandles val="exact"/>
        </dgm:presLayoutVars>
      </dgm:prSet>
      <dgm:spPr/>
    </dgm:pt>
    <dgm:pt modelId="{C4978409-D9E9-4B00-96FF-74B788A2DE7A}" type="pres">
      <dgm:prSet presAssocID="{3498B6C4-FE4E-4003-A8E5-8F6E6C86BE7C}" presName="compNode" presStyleCnt="0"/>
      <dgm:spPr/>
    </dgm:pt>
    <dgm:pt modelId="{43435E1F-4E97-4375-BA60-7818C436AFA4}" type="pres">
      <dgm:prSet presAssocID="{3498B6C4-FE4E-4003-A8E5-8F6E6C86BE7C}" presName="iconBgRect" presStyleLbl="bgShp" presStyleIdx="0" presStyleCnt="4"/>
      <dgm:spPr/>
    </dgm:pt>
    <dgm:pt modelId="{AE564231-37FD-47C3-86A6-A38E679B4E95}" type="pres">
      <dgm:prSet presAssocID="{3498B6C4-FE4E-4003-A8E5-8F6E6C86BE7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4C524F60-56EB-408D-B769-708F08708B52}" type="pres">
      <dgm:prSet presAssocID="{3498B6C4-FE4E-4003-A8E5-8F6E6C86BE7C}" presName="spaceRect" presStyleCnt="0"/>
      <dgm:spPr/>
    </dgm:pt>
    <dgm:pt modelId="{A8225EA0-247F-42DF-BAE8-155F6A3EAA39}" type="pres">
      <dgm:prSet presAssocID="{3498B6C4-FE4E-4003-A8E5-8F6E6C86BE7C}" presName="textRect" presStyleLbl="revTx" presStyleIdx="0" presStyleCnt="4">
        <dgm:presLayoutVars>
          <dgm:chMax val="1"/>
          <dgm:chPref val="1"/>
        </dgm:presLayoutVars>
      </dgm:prSet>
      <dgm:spPr/>
    </dgm:pt>
    <dgm:pt modelId="{FAC8E4CA-7573-49EF-AA1D-C52C8F3CFADB}" type="pres">
      <dgm:prSet presAssocID="{B6CCBF9F-F9B0-45BB-84E1-F0186FAF0225}" presName="sibTrans" presStyleCnt="0"/>
      <dgm:spPr/>
    </dgm:pt>
    <dgm:pt modelId="{E5744D0F-2993-4716-9593-B2BE23285B98}" type="pres">
      <dgm:prSet presAssocID="{5D2C3FBF-F197-49C7-847D-CBC84D89AB31}" presName="compNode" presStyleCnt="0"/>
      <dgm:spPr/>
    </dgm:pt>
    <dgm:pt modelId="{A1F0EEE3-90A9-4AD0-BC5F-AC8CB5884152}" type="pres">
      <dgm:prSet presAssocID="{5D2C3FBF-F197-49C7-847D-CBC84D89AB31}" presName="iconBgRect" presStyleLbl="bgShp" presStyleIdx="1" presStyleCnt="4"/>
      <dgm:spPr/>
    </dgm:pt>
    <dgm:pt modelId="{D5C526E7-28BA-4E35-889B-61CA5CE977AB}" type="pres">
      <dgm:prSet presAssocID="{5D2C3FBF-F197-49C7-847D-CBC84D89AB3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8CE9EA5C-97B0-46E7-9150-C98269C9D4A5}" type="pres">
      <dgm:prSet presAssocID="{5D2C3FBF-F197-49C7-847D-CBC84D89AB31}" presName="spaceRect" presStyleCnt="0"/>
      <dgm:spPr/>
    </dgm:pt>
    <dgm:pt modelId="{2A062B9D-B650-4C28-8E0B-96D4B5F6001A}" type="pres">
      <dgm:prSet presAssocID="{5D2C3FBF-F197-49C7-847D-CBC84D89AB31}" presName="textRect" presStyleLbl="revTx" presStyleIdx="1" presStyleCnt="4">
        <dgm:presLayoutVars>
          <dgm:chMax val="1"/>
          <dgm:chPref val="1"/>
        </dgm:presLayoutVars>
      </dgm:prSet>
      <dgm:spPr/>
    </dgm:pt>
    <dgm:pt modelId="{FB8E2BCA-50DA-418B-96A4-176001DCAF7F}" type="pres">
      <dgm:prSet presAssocID="{C91AD535-FAB9-4159-9A20-7BC6453CE111}" presName="sibTrans" presStyleCnt="0"/>
      <dgm:spPr/>
    </dgm:pt>
    <dgm:pt modelId="{9E691362-4F6A-4461-8441-EEE09E6DD041}" type="pres">
      <dgm:prSet presAssocID="{4EE8015E-0968-405D-B4A0-40CA7C6E62CE}" presName="compNode" presStyleCnt="0"/>
      <dgm:spPr/>
    </dgm:pt>
    <dgm:pt modelId="{EC0C68C6-3EFA-4739-B051-5A1D3980B574}" type="pres">
      <dgm:prSet presAssocID="{4EE8015E-0968-405D-B4A0-40CA7C6E62CE}" presName="iconBgRect" presStyleLbl="bgShp" presStyleIdx="2" presStyleCnt="4"/>
      <dgm:spPr/>
    </dgm:pt>
    <dgm:pt modelId="{A10932B5-2AE6-46C3-9E19-2D6BE0C09A5B}" type="pres">
      <dgm:prSet presAssocID="{4EE8015E-0968-405D-B4A0-40CA7C6E62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outline"/>
        </a:ext>
      </dgm:extLst>
    </dgm:pt>
    <dgm:pt modelId="{A60E1E2F-3E10-4D06-A89C-DFE4F04FECD4}" type="pres">
      <dgm:prSet presAssocID="{4EE8015E-0968-405D-B4A0-40CA7C6E62CE}" presName="spaceRect" presStyleCnt="0"/>
      <dgm:spPr/>
    </dgm:pt>
    <dgm:pt modelId="{6AC18B33-734F-4FD5-AE22-7FE73A2197B9}" type="pres">
      <dgm:prSet presAssocID="{4EE8015E-0968-405D-B4A0-40CA7C6E62CE}" presName="textRect" presStyleLbl="revTx" presStyleIdx="2" presStyleCnt="4">
        <dgm:presLayoutVars>
          <dgm:chMax val="1"/>
          <dgm:chPref val="1"/>
        </dgm:presLayoutVars>
      </dgm:prSet>
      <dgm:spPr/>
    </dgm:pt>
    <dgm:pt modelId="{3FD2E1F6-3BE6-4C0F-9C43-ED8A1FE51234}" type="pres">
      <dgm:prSet presAssocID="{D3CCF649-A33B-46DE-9985-7283C4023FC2}" presName="sibTrans" presStyleCnt="0"/>
      <dgm:spPr/>
    </dgm:pt>
    <dgm:pt modelId="{583519A0-8C32-4A5C-AD3B-867408C63CDB}" type="pres">
      <dgm:prSet presAssocID="{B7EE64F8-F039-4C7C-B054-847AD2203BAA}" presName="compNode" presStyleCnt="0"/>
      <dgm:spPr/>
    </dgm:pt>
    <dgm:pt modelId="{1C12363F-6E43-49AE-B6D5-C64C921CE288}" type="pres">
      <dgm:prSet presAssocID="{B7EE64F8-F039-4C7C-B054-847AD2203BAA}" presName="iconBgRect" presStyleLbl="bgShp" presStyleIdx="3" presStyleCnt="4"/>
      <dgm:spPr/>
    </dgm:pt>
    <dgm:pt modelId="{42E9D749-163B-48FD-91F3-E216292C851D}" type="pres">
      <dgm:prSet presAssocID="{B7EE64F8-F039-4C7C-B054-847AD2203BA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713B409-D2A9-4738-9704-CCD634DF43AC}" type="pres">
      <dgm:prSet presAssocID="{B7EE64F8-F039-4C7C-B054-847AD2203BAA}" presName="spaceRect" presStyleCnt="0"/>
      <dgm:spPr/>
    </dgm:pt>
    <dgm:pt modelId="{0A724695-F1A9-4878-9115-76356CF444A0}" type="pres">
      <dgm:prSet presAssocID="{B7EE64F8-F039-4C7C-B054-847AD2203BA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D7C3410-E898-4C76-8DE2-B7AF9224876E}" srcId="{4D4B9726-116E-4D28-8763-F9714999B765}" destId="{5D2C3FBF-F197-49C7-847D-CBC84D89AB31}" srcOrd="1" destOrd="0" parTransId="{B3176551-D1F6-414A-88F6-47EB37406539}" sibTransId="{C91AD535-FAB9-4159-9A20-7BC6453CE111}"/>
    <dgm:cxn modelId="{78DDD320-9062-4B25-A13E-F5E160449866}" srcId="{4D4B9726-116E-4D28-8763-F9714999B765}" destId="{3498B6C4-FE4E-4003-A8E5-8F6E6C86BE7C}" srcOrd="0" destOrd="0" parTransId="{C330CD0E-9416-48CB-8638-9715CEBF554C}" sibTransId="{B6CCBF9F-F9B0-45BB-84E1-F0186FAF0225}"/>
    <dgm:cxn modelId="{937F2E2A-75C2-4E56-A4EA-74BD411A6C5F}" srcId="{4D4B9726-116E-4D28-8763-F9714999B765}" destId="{B7EE64F8-F039-4C7C-B054-847AD2203BAA}" srcOrd="3" destOrd="0" parTransId="{79CA276E-8CC7-4449-BA92-8334CA7F4579}" sibTransId="{FF9D084E-91E2-4C3C-9C3B-8E331DBCEA76}"/>
    <dgm:cxn modelId="{EB34036A-A8B6-4FE1-9DDD-33C06B7D0157}" type="presOf" srcId="{4EE8015E-0968-405D-B4A0-40CA7C6E62CE}" destId="{6AC18B33-734F-4FD5-AE22-7FE73A2197B9}" srcOrd="0" destOrd="0" presId="urn:microsoft.com/office/officeart/2018/5/layout/IconCircleLabelList"/>
    <dgm:cxn modelId="{A34DD879-E923-40C9-B97B-5A4756F95E01}" srcId="{4D4B9726-116E-4D28-8763-F9714999B765}" destId="{4EE8015E-0968-405D-B4A0-40CA7C6E62CE}" srcOrd="2" destOrd="0" parTransId="{0E44A0E9-BB54-48F9-8B18-84F56BA35C00}" sibTransId="{D3CCF649-A33B-46DE-9985-7283C4023FC2}"/>
    <dgm:cxn modelId="{D6323BA1-482C-4762-9D1D-87AD0EBE8949}" type="presOf" srcId="{B7EE64F8-F039-4C7C-B054-847AD2203BAA}" destId="{0A724695-F1A9-4878-9115-76356CF444A0}" srcOrd="0" destOrd="0" presId="urn:microsoft.com/office/officeart/2018/5/layout/IconCircleLabelList"/>
    <dgm:cxn modelId="{89BC8EA7-A9A8-4E9F-80D3-3C0DB74D4A19}" type="presOf" srcId="{3498B6C4-FE4E-4003-A8E5-8F6E6C86BE7C}" destId="{A8225EA0-247F-42DF-BAE8-155F6A3EAA39}" srcOrd="0" destOrd="0" presId="urn:microsoft.com/office/officeart/2018/5/layout/IconCircleLabelList"/>
    <dgm:cxn modelId="{B77AA7EA-62E8-4898-A22A-13AF86EB98D6}" type="presOf" srcId="{5D2C3FBF-F197-49C7-847D-CBC84D89AB31}" destId="{2A062B9D-B650-4C28-8E0B-96D4B5F6001A}" srcOrd="0" destOrd="0" presId="urn:microsoft.com/office/officeart/2018/5/layout/IconCircleLabelList"/>
    <dgm:cxn modelId="{450E58F5-AB79-4AD4-A006-B465BEC30711}" type="presOf" srcId="{4D4B9726-116E-4D28-8763-F9714999B765}" destId="{69F7E2BF-4168-4D75-BA26-3F037C765412}" srcOrd="0" destOrd="0" presId="urn:microsoft.com/office/officeart/2018/5/layout/IconCircleLabelList"/>
    <dgm:cxn modelId="{5A9D6294-534D-46D6-98D9-1A2DD27342E9}" type="presParOf" srcId="{69F7E2BF-4168-4D75-BA26-3F037C765412}" destId="{C4978409-D9E9-4B00-96FF-74B788A2DE7A}" srcOrd="0" destOrd="0" presId="urn:microsoft.com/office/officeart/2018/5/layout/IconCircleLabelList"/>
    <dgm:cxn modelId="{F50EF6CD-FEC1-4692-A759-F003EAD3B881}" type="presParOf" srcId="{C4978409-D9E9-4B00-96FF-74B788A2DE7A}" destId="{43435E1F-4E97-4375-BA60-7818C436AFA4}" srcOrd="0" destOrd="0" presId="urn:microsoft.com/office/officeart/2018/5/layout/IconCircleLabelList"/>
    <dgm:cxn modelId="{3928AAF7-6D29-4940-84CD-CBD30F7E9177}" type="presParOf" srcId="{C4978409-D9E9-4B00-96FF-74B788A2DE7A}" destId="{AE564231-37FD-47C3-86A6-A38E679B4E95}" srcOrd="1" destOrd="0" presId="urn:microsoft.com/office/officeart/2018/5/layout/IconCircleLabelList"/>
    <dgm:cxn modelId="{80D90068-93C5-418D-97D0-D5F1F8AC6B3F}" type="presParOf" srcId="{C4978409-D9E9-4B00-96FF-74B788A2DE7A}" destId="{4C524F60-56EB-408D-B769-708F08708B52}" srcOrd="2" destOrd="0" presId="urn:microsoft.com/office/officeart/2018/5/layout/IconCircleLabelList"/>
    <dgm:cxn modelId="{ED71A524-9A7E-47C5-9148-395FE139BDC2}" type="presParOf" srcId="{C4978409-D9E9-4B00-96FF-74B788A2DE7A}" destId="{A8225EA0-247F-42DF-BAE8-155F6A3EAA39}" srcOrd="3" destOrd="0" presId="urn:microsoft.com/office/officeart/2018/5/layout/IconCircleLabelList"/>
    <dgm:cxn modelId="{16AC68AB-2BB6-45B2-A2F7-697C18FC8A0E}" type="presParOf" srcId="{69F7E2BF-4168-4D75-BA26-3F037C765412}" destId="{FAC8E4CA-7573-49EF-AA1D-C52C8F3CFADB}" srcOrd="1" destOrd="0" presId="urn:microsoft.com/office/officeart/2018/5/layout/IconCircleLabelList"/>
    <dgm:cxn modelId="{31D2501C-817F-471D-95C4-B670FDFF65BE}" type="presParOf" srcId="{69F7E2BF-4168-4D75-BA26-3F037C765412}" destId="{E5744D0F-2993-4716-9593-B2BE23285B98}" srcOrd="2" destOrd="0" presId="urn:microsoft.com/office/officeart/2018/5/layout/IconCircleLabelList"/>
    <dgm:cxn modelId="{A8A6BEA5-5461-416C-A932-B2750B3DAA0A}" type="presParOf" srcId="{E5744D0F-2993-4716-9593-B2BE23285B98}" destId="{A1F0EEE3-90A9-4AD0-BC5F-AC8CB5884152}" srcOrd="0" destOrd="0" presId="urn:microsoft.com/office/officeart/2018/5/layout/IconCircleLabelList"/>
    <dgm:cxn modelId="{1D2A7AA3-1A0A-44C3-B734-69F46C2BB5C3}" type="presParOf" srcId="{E5744D0F-2993-4716-9593-B2BE23285B98}" destId="{D5C526E7-28BA-4E35-889B-61CA5CE977AB}" srcOrd="1" destOrd="0" presId="urn:microsoft.com/office/officeart/2018/5/layout/IconCircleLabelList"/>
    <dgm:cxn modelId="{3D35BE1B-F2A4-44D8-9CB5-C296335DDED0}" type="presParOf" srcId="{E5744D0F-2993-4716-9593-B2BE23285B98}" destId="{8CE9EA5C-97B0-46E7-9150-C98269C9D4A5}" srcOrd="2" destOrd="0" presId="urn:microsoft.com/office/officeart/2018/5/layout/IconCircleLabelList"/>
    <dgm:cxn modelId="{8BE86C95-9C7E-457C-B033-5F4E056832C2}" type="presParOf" srcId="{E5744D0F-2993-4716-9593-B2BE23285B98}" destId="{2A062B9D-B650-4C28-8E0B-96D4B5F6001A}" srcOrd="3" destOrd="0" presId="urn:microsoft.com/office/officeart/2018/5/layout/IconCircleLabelList"/>
    <dgm:cxn modelId="{E40A78C2-C93F-4AFC-817B-1B04C2C33308}" type="presParOf" srcId="{69F7E2BF-4168-4D75-BA26-3F037C765412}" destId="{FB8E2BCA-50DA-418B-96A4-176001DCAF7F}" srcOrd="3" destOrd="0" presId="urn:microsoft.com/office/officeart/2018/5/layout/IconCircleLabelList"/>
    <dgm:cxn modelId="{3CFB7905-B99F-4B51-9F6B-25234BED6834}" type="presParOf" srcId="{69F7E2BF-4168-4D75-BA26-3F037C765412}" destId="{9E691362-4F6A-4461-8441-EEE09E6DD041}" srcOrd="4" destOrd="0" presId="urn:microsoft.com/office/officeart/2018/5/layout/IconCircleLabelList"/>
    <dgm:cxn modelId="{B73E8FCA-090F-46D8-9E2C-2D06DD7F0012}" type="presParOf" srcId="{9E691362-4F6A-4461-8441-EEE09E6DD041}" destId="{EC0C68C6-3EFA-4739-B051-5A1D3980B574}" srcOrd="0" destOrd="0" presId="urn:microsoft.com/office/officeart/2018/5/layout/IconCircleLabelList"/>
    <dgm:cxn modelId="{684CAD98-C06D-43BD-9603-AC1FBAAC0CDD}" type="presParOf" srcId="{9E691362-4F6A-4461-8441-EEE09E6DD041}" destId="{A10932B5-2AE6-46C3-9E19-2D6BE0C09A5B}" srcOrd="1" destOrd="0" presId="urn:microsoft.com/office/officeart/2018/5/layout/IconCircleLabelList"/>
    <dgm:cxn modelId="{14905F60-2FA4-4C93-8E2B-ABD0AA9E9535}" type="presParOf" srcId="{9E691362-4F6A-4461-8441-EEE09E6DD041}" destId="{A60E1E2F-3E10-4D06-A89C-DFE4F04FECD4}" srcOrd="2" destOrd="0" presId="urn:microsoft.com/office/officeart/2018/5/layout/IconCircleLabelList"/>
    <dgm:cxn modelId="{6D66479E-E75D-4D23-BE05-8D145FF642D8}" type="presParOf" srcId="{9E691362-4F6A-4461-8441-EEE09E6DD041}" destId="{6AC18B33-734F-4FD5-AE22-7FE73A2197B9}" srcOrd="3" destOrd="0" presId="urn:microsoft.com/office/officeart/2018/5/layout/IconCircleLabelList"/>
    <dgm:cxn modelId="{F453A3BC-2D5C-41A9-ABEA-AAFDB41D254C}" type="presParOf" srcId="{69F7E2BF-4168-4D75-BA26-3F037C765412}" destId="{3FD2E1F6-3BE6-4C0F-9C43-ED8A1FE51234}" srcOrd="5" destOrd="0" presId="urn:microsoft.com/office/officeart/2018/5/layout/IconCircleLabelList"/>
    <dgm:cxn modelId="{858555F5-BB5C-41EA-BBA6-8DCE801636CE}" type="presParOf" srcId="{69F7E2BF-4168-4D75-BA26-3F037C765412}" destId="{583519A0-8C32-4A5C-AD3B-867408C63CDB}" srcOrd="6" destOrd="0" presId="urn:microsoft.com/office/officeart/2018/5/layout/IconCircleLabelList"/>
    <dgm:cxn modelId="{12258C48-5065-4406-807F-0F76440B0216}" type="presParOf" srcId="{583519A0-8C32-4A5C-AD3B-867408C63CDB}" destId="{1C12363F-6E43-49AE-B6D5-C64C921CE288}" srcOrd="0" destOrd="0" presId="urn:microsoft.com/office/officeart/2018/5/layout/IconCircleLabelList"/>
    <dgm:cxn modelId="{5298D70A-FE64-40C2-8868-8EFB471DFCF6}" type="presParOf" srcId="{583519A0-8C32-4A5C-AD3B-867408C63CDB}" destId="{42E9D749-163B-48FD-91F3-E216292C851D}" srcOrd="1" destOrd="0" presId="urn:microsoft.com/office/officeart/2018/5/layout/IconCircleLabelList"/>
    <dgm:cxn modelId="{A7C88DCC-0774-4BA0-A9E5-BE254C1201C8}" type="presParOf" srcId="{583519A0-8C32-4A5C-AD3B-867408C63CDB}" destId="{B713B409-D2A9-4738-9704-CCD634DF43AC}" srcOrd="2" destOrd="0" presId="urn:microsoft.com/office/officeart/2018/5/layout/IconCircleLabelList"/>
    <dgm:cxn modelId="{6696F092-319A-4128-A21C-845F826150C0}" type="presParOf" srcId="{583519A0-8C32-4A5C-AD3B-867408C63CDB}" destId="{0A724695-F1A9-4878-9115-76356CF444A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60A6-B860-46A4-97FE-7049025DF10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AC251-82E5-4089-988B-8DC050D41494}">
      <dgm:prSet/>
      <dgm:spPr/>
      <dgm:t>
        <a:bodyPr/>
        <a:lstStyle/>
        <a:p>
          <a:r>
            <a:rPr lang="en-US" b="1" dirty="0"/>
            <a:t>Payment</a:t>
          </a:r>
        </a:p>
      </dgm:t>
    </dgm:pt>
    <dgm:pt modelId="{EE83D8F8-D89B-4C99-85FF-1685B18892F5}" type="parTrans" cxnId="{54D91E00-1C89-4588-8A48-5D34353FD0A6}">
      <dgm:prSet/>
      <dgm:spPr/>
      <dgm:t>
        <a:bodyPr/>
        <a:lstStyle/>
        <a:p>
          <a:endParaRPr lang="en-US"/>
        </a:p>
      </dgm:t>
    </dgm:pt>
    <dgm:pt modelId="{600BD424-FD57-401F-BD01-7AD595EFAA34}" type="sibTrans" cxnId="{54D91E00-1C89-4588-8A48-5D34353FD0A6}">
      <dgm:prSet/>
      <dgm:spPr/>
      <dgm:t>
        <a:bodyPr/>
        <a:lstStyle/>
        <a:p>
          <a:endParaRPr lang="en-US"/>
        </a:p>
      </dgm:t>
    </dgm:pt>
    <dgm:pt modelId="{CF6C9A45-71C9-498A-829B-554184929837}">
      <dgm:prSet/>
      <dgm:spPr/>
      <dgm:t>
        <a:bodyPr/>
        <a:lstStyle/>
        <a:p>
          <a:r>
            <a:rPr lang="en-US" b="1" dirty="0"/>
            <a:t>Regulation</a:t>
          </a:r>
        </a:p>
      </dgm:t>
    </dgm:pt>
    <dgm:pt modelId="{C7C95492-7CF9-4E00-BB4F-7D298158E69C}" type="parTrans" cxnId="{B910312A-3F22-445F-8983-E97165CC6DB5}">
      <dgm:prSet/>
      <dgm:spPr/>
      <dgm:t>
        <a:bodyPr/>
        <a:lstStyle/>
        <a:p>
          <a:endParaRPr lang="en-US"/>
        </a:p>
      </dgm:t>
    </dgm:pt>
    <dgm:pt modelId="{DB703D39-098F-489A-820B-276C93742243}" type="sibTrans" cxnId="{B910312A-3F22-445F-8983-E97165CC6DB5}">
      <dgm:prSet/>
      <dgm:spPr/>
      <dgm:t>
        <a:bodyPr/>
        <a:lstStyle/>
        <a:p>
          <a:endParaRPr lang="en-US"/>
        </a:p>
      </dgm:t>
    </dgm:pt>
    <dgm:pt modelId="{3290577A-FEE1-4547-8692-7A872E4AD91F}">
      <dgm:prSet/>
      <dgm:spPr/>
      <dgm:t>
        <a:bodyPr/>
        <a:lstStyle/>
        <a:p>
          <a:r>
            <a:rPr lang="en-US" dirty="0"/>
            <a:t>No telehealth parity laws</a:t>
          </a:r>
        </a:p>
      </dgm:t>
    </dgm:pt>
    <dgm:pt modelId="{1E1D9462-0DAE-4FD5-969D-93F8D52F3986}" type="parTrans" cxnId="{7EF06172-02DB-4068-B7BB-F86C13B757D3}">
      <dgm:prSet/>
      <dgm:spPr/>
      <dgm:t>
        <a:bodyPr/>
        <a:lstStyle/>
        <a:p>
          <a:endParaRPr lang="en-US"/>
        </a:p>
      </dgm:t>
    </dgm:pt>
    <dgm:pt modelId="{67F96DA2-CF28-4B56-AC73-F7A435C28CA9}" type="sibTrans" cxnId="{7EF06172-02DB-4068-B7BB-F86C13B757D3}">
      <dgm:prSet/>
      <dgm:spPr/>
      <dgm:t>
        <a:bodyPr/>
        <a:lstStyle/>
        <a:p>
          <a:endParaRPr lang="en-US"/>
        </a:p>
      </dgm:t>
    </dgm:pt>
    <dgm:pt modelId="{259C8BE4-1AB7-4C41-8917-D5D683D50683}">
      <dgm:prSet/>
      <dgm:spPr/>
      <dgm:t>
        <a:bodyPr/>
        <a:lstStyle/>
        <a:p>
          <a:r>
            <a:rPr lang="en-US" dirty="0"/>
            <a:t>Some telehealth services are not covered under Medicaid</a:t>
          </a:r>
        </a:p>
      </dgm:t>
    </dgm:pt>
    <dgm:pt modelId="{A0B5DD39-A6A6-4323-BFAF-1CFAE1F406A9}" type="parTrans" cxnId="{177E997C-7ED4-4854-A5F7-E7677F37EF71}">
      <dgm:prSet/>
      <dgm:spPr/>
      <dgm:t>
        <a:bodyPr/>
        <a:lstStyle/>
        <a:p>
          <a:endParaRPr lang="en-US"/>
        </a:p>
      </dgm:t>
    </dgm:pt>
    <dgm:pt modelId="{5CD496C5-0AFD-467A-B824-A03B08CC04D4}" type="sibTrans" cxnId="{177E997C-7ED4-4854-A5F7-E7677F37EF71}">
      <dgm:prSet/>
      <dgm:spPr/>
      <dgm:t>
        <a:bodyPr/>
        <a:lstStyle/>
        <a:p>
          <a:endParaRPr lang="en-US"/>
        </a:p>
      </dgm:t>
    </dgm:pt>
    <dgm:pt modelId="{6C2A22F0-1EC7-45B8-B5B9-5D1FF9CC4385}">
      <dgm:prSet/>
      <dgm:spPr/>
      <dgm:t>
        <a:bodyPr/>
        <a:lstStyle/>
        <a:p>
          <a:r>
            <a:rPr lang="en-US" dirty="0"/>
            <a:t>In-person requirements for select health care providers, including prescription of controlled substances</a:t>
          </a:r>
        </a:p>
      </dgm:t>
    </dgm:pt>
    <dgm:pt modelId="{32D5E102-305D-498A-9043-A6D90E6793EC}" type="parTrans" cxnId="{1DD22716-A045-4698-A1B2-FD6F1B896CF5}">
      <dgm:prSet/>
      <dgm:spPr/>
      <dgm:t>
        <a:bodyPr/>
        <a:lstStyle/>
        <a:p>
          <a:endParaRPr lang="en-US"/>
        </a:p>
      </dgm:t>
    </dgm:pt>
    <dgm:pt modelId="{C3F76561-35F9-458A-BB4C-C31DAA9BF963}" type="sibTrans" cxnId="{1DD22716-A045-4698-A1B2-FD6F1B896CF5}">
      <dgm:prSet/>
      <dgm:spPr/>
      <dgm:t>
        <a:bodyPr/>
        <a:lstStyle/>
        <a:p>
          <a:endParaRPr lang="en-US"/>
        </a:p>
      </dgm:t>
    </dgm:pt>
    <dgm:pt modelId="{7476FDC5-D1DA-4F7E-8571-C8796EA1086E}">
      <dgm:prSet/>
      <dgm:spPr/>
      <dgm:t>
        <a:bodyPr/>
        <a:lstStyle/>
        <a:p>
          <a:r>
            <a:rPr lang="en-US" dirty="0"/>
            <a:t>Must document barriers</a:t>
          </a:r>
        </a:p>
      </dgm:t>
    </dgm:pt>
    <dgm:pt modelId="{55CE0B20-DCC5-4FF3-A055-54C3390CB3DD}" type="parTrans" cxnId="{4AAC9F03-C781-4E5B-9900-927C4E159930}">
      <dgm:prSet/>
      <dgm:spPr/>
      <dgm:t>
        <a:bodyPr/>
        <a:lstStyle/>
        <a:p>
          <a:endParaRPr lang="en-US"/>
        </a:p>
      </dgm:t>
    </dgm:pt>
    <dgm:pt modelId="{B8AD0FDA-8812-47D9-BF35-6582733A8CEF}" type="sibTrans" cxnId="{4AAC9F03-C781-4E5B-9900-927C4E159930}">
      <dgm:prSet/>
      <dgm:spPr/>
      <dgm:t>
        <a:bodyPr/>
        <a:lstStyle/>
        <a:p>
          <a:endParaRPr lang="en-US"/>
        </a:p>
      </dgm:t>
    </dgm:pt>
    <dgm:pt modelId="{08B51005-ABD1-4C20-8A93-3C69C76002F1}">
      <dgm:prSet/>
      <dgm:spPr/>
      <dgm:t>
        <a:bodyPr/>
        <a:lstStyle/>
        <a:p>
          <a:r>
            <a:rPr lang="en-US" dirty="0"/>
            <a:t>Higher burden for audio-only visits</a:t>
          </a:r>
        </a:p>
      </dgm:t>
    </dgm:pt>
    <dgm:pt modelId="{9CCA26E9-2647-4B36-B79D-755BE6855552}" type="parTrans" cxnId="{BB74DD04-250D-48AB-946B-3A23EB7CAB2B}">
      <dgm:prSet/>
      <dgm:spPr/>
      <dgm:t>
        <a:bodyPr/>
        <a:lstStyle/>
        <a:p>
          <a:endParaRPr lang="en-US"/>
        </a:p>
      </dgm:t>
    </dgm:pt>
    <dgm:pt modelId="{49AE6331-F886-4F65-AB96-EBFF753F7A9A}" type="sibTrans" cxnId="{BB74DD04-250D-48AB-946B-3A23EB7CAB2B}">
      <dgm:prSet/>
      <dgm:spPr/>
      <dgm:t>
        <a:bodyPr/>
        <a:lstStyle/>
        <a:p>
          <a:endParaRPr lang="en-US"/>
        </a:p>
      </dgm:t>
    </dgm:pt>
    <dgm:pt modelId="{6ACDE5B4-0CA6-453C-A830-79B3C020EE3E}" type="pres">
      <dgm:prSet presAssocID="{C5FB60A6-B860-46A4-97FE-7049025DF101}" presName="diagram" presStyleCnt="0">
        <dgm:presLayoutVars>
          <dgm:dir/>
          <dgm:resizeHandles val="exact"/>
        </dgm:presLayoutVars>
      </dgm:prSet>
      <dgm:spPr/>
    </dgm:pt>
    <dgm:pt modelId="{36C02031-4233-4E36-ADC4-4C40CD305A76}" type="pres">
      <dgm:prSet presAssocID="{41BAC251-82E5-4089-988B-8DC050D41494}" presName="node" presStyleLbl="node1" presStyleIdx="0" presStyleCnt="2">
        <dgm:presLayoutVars>
          <dgm:bulletEnabled val="1"/>
        </dgm:presLayoutVars>
      </dgm:prSet>
      <dgm:spPr/>
    </dgm:pt>
    <dgm:pt modelId="{BB3E56ED-16AD-4A52-A0F9-6BD492514379}" type="pres">
      <dgm:prSet presAssocID="{600BD424-FD57-401F-BD01-7AD595EFAA34}" presName="sibTrans" presStyleCnt="0"/>
      <dgm:spPr/>
    </dgm:pt>
    <dgm:pt modelId="{FFE4DCB7-CF64-43DA-AF00-6CD4825D0D4F}" type="pres">
      <dgm:prSet presAssocID="{CF6C9A45-71C9-498A-829B-554184929837}" presName="node" presStyleLbl="node1" presStyleIdx="1" presStyleCnt="2">
        <dgm:presLayoutVars>
          <dgm:bulletEnabled val="1"/>
        </dgm:presLayoutVars>
      </dgm:prSet>
      <dgm:spPr/>
    </dgm:pt>
  </dgm:ptLst>
  <dgm:cxnLst>
    <dgm:cxn modelId="{54D91E00-1C89-4588-8A48-5D34353FD0A6}" srcId="{C5FB60A6-B860-46A4-97FE-7049025DF101}" destId="{41BAC251-82E5-4089-988B-8DC050D41494}" srcOrd="0" destOrd="0" parTransId="{EE83D8F8-D89B-4C99-85FF-1685B18892F5}" sibTransId="{600BD424-FD57-401F-BD01-7AD595EFAA34}"/>
    <dgm:cxn modelId="{4AAC9F03-C781-4E5B-9900-927C4E159930}" srcId="{CF6C9A45-71C9-498A-829B-554184929837}" destId="{7476FDC5-D1DA-4F7E-8571-C8796EA1086E}" srcOrd="1" destOrd="0" parTransId="{55CE0B20-DCC5-4FF3-A055-54C3390CB3DD}" sibTransId="{B8AD0FDA-8812-47D9-BF35-6582733A8CEF}"/>
    <dgm:cxn modelId="{36744704-1162-428C-9280-708BAF17F9FE}" type="presOf" srcId="{41BAC251-82E5-4089-988B-8DC050D41494}" destId="{36C02031-4233-4E36-ADC4-4C40CD305A76}" srcOrd="0" destOrd="0" presId="urn:microsoft.com/office/officeart/2005/8/layout/default"/>
    <dgm:cxn modelId="{BB74DD04-250D-48AB-946B-3A23EB7CAB2B}" srcId="{41BAC251-82E5-4089-988B-8DC050D41494}" destId="{08B51005-ABD1-4C20-8A93-3C69C76002F1}" srcOrd="2" destOrd="0" parTransId="{9CCA26E9-2647-4B36-B79D-755BE6855552}" sibTransId="{49AE6331-F886-4F65-AB96-EBFF753F7A9A}"/>
    <dgm:cxn modelId="{47752408-9E3A-47E2-8A4B-C3C5F45AADBA}" type="presOf" srcId="{6C2A22F0-1EC7-45B8-B5B9-5D1FF9CC4385}" destId="{FFE4DCB7-CF64-43DA-AF00-6CD4825D0D4F}" srcOrd="0" destOrd="1" presId="urn:microsoft.com/office/officeart/2005/8/layout/default"/>
    <dgm:cxn modelId="{1DD22716-A045-4698-A1B2-FD6F1B896CF5}" srcId="{CF6C9A45-71C9-498A-829B-554184929837}" destId="{6C2A22F0-1EC7-45B8-B5B9-5D1FF9CC4385}" srcOrd="0" destOrd="0" parTransId="{32D5E102-305D-498A-9043-A6D90E6793EC}" sibTransId="{C3F76561-35F9-458A-BB4C-C31DAA9BF963}"/>
    <dgm:cxn modelId="{B910312A-3F22-445F-8983-E97165CC6DB5}" srcId="{C5FB60A6-B860-46A4-97FE-7049025DF101}" destId="{CF6C9A45-71C9-498A-829B-554184929837}" srcOrd="1" destOrd="0" parTransId="{C7C95492-7CF9-4E00-BB4F-7D298158E69C}" sibTransId="{DB703D39-098F-489A-820B-276C93742243}"/>
    <dgm:cxn modelId="{7EF06172-02DB-4068-B7BB-F86C13B757D3}" srcId="{41BAC251-82E5-4089-988B-8DC050D41494}" destId="{3290577A-FEE1-4547-8692-7A872E4AD91F}" srcOrd="0" destOrd="0" parTransId="{1E1D9462-0DAE-4FD5-969D-93F8D52F3986}" sibTransId="{67F96DA2-CF28-4B56-AC73-F7A435C28CA9}"/>
    <dgm:cxn modelId="{177E997C-7ED4-4854-A5F7-E7677F37EF71}" srcId="{41BAC251-82E5-4089-988B-8DC050D41494}" destId="{259C8BE4-1AB7-4C41-8917-D5D683D50683}" srcOrd="1" destOrd="0" parTransId="{A0B5DD39-A6A6-4323-BFAF-1CFAE1F406A9}" sibTransId="{5CD496C5-0AFD-467A-B824-A03B08CC04D4}"/>
    <dgm:cxn modelId="{6302C0CE-1BE1-4A40-9728-B8A2DC974836}" type="presOf" srcId="{C5FB60A6-B860-46A4-97FE-7049025DF101}" destId="{6ACDE5B4-0CA6-453C-A830-79B3C020EE3E}" srcOrd="0" destOrd="0" presId="urn:microsoft.com/office/officeart/2005/8/layout/default"/>
    <dgm:cxn modelId="{2FC318D6-E221-4718-B3F4-FE57E49CAAA0}" type="presOf" srcId="{7476FDC5-D1DA-4F7E-8571-C8796EA1086E}" destId="{FFE4DCB7-CF64-43DA-AF00-6CD4825D0D4F}" srcOrd="0" destOrd="2" presId="urn:microsoft.com/office/officeart/2005/8/layout/default"/>
    <dgm:cxn modelId="{07511EE7-3DA6-490F-AA97-D96816314140}" type="presOf" srcId="{08B51005-ABD1-4C20-8A93-3C69C76002F1}" destId="{36C02031-4233-4E36-ADC4-4C40CD305A76}" srcOrd="0" destOrd="3" presId="urn:microsoft.com/office/officeart/2005/8/layout/default"/>
    <dgm:cxn modelId="{AF7A53EE-E61A-403B-855F-19BAE0FFB2FD}" type="presOf" srcId="{CF6C9A45-71C9-498A-829B-554184929837}" destId="{FFE4DCB7-CF64-43DA-AF00-6CD4825D0D4F}" srcOrd="0" destOrd="0" presId="urn:microsoft.com/office/officeart/2005/8/layout/default"/>
    <dgm:cxn modelId="{D0B2E5F4-A2AB-4833-925D-03429407B8F4}" type="presOf" srcId="{259C8BE4-1AB7-4C41-8917-D5D683D50683}" destId="{36C02031-4233-4E36-ADC4-4C40CD305A76}" srcOrd="0" destOrd="2" presId="urn:microsoft.com/office/officeart/2005/8/layout/default"/>
    <dgm:cxn modelId="{A59173F9-E93E-401D-B4D5-F904659F5570}" type="presOf" srcId="{3290577A-FEE1-4547-8692-7A872E4AD91F}" destId="{36C02031-4233-4E36-ADC4-4C40CD305A76}" srcOrd="0" destOrd="1" presId="urn:microsoft.com/office/officeart/2005/8/layout/default"/>
    <dgm:cxn modelId="{F04DE57E-B786-48C5-B5CE-ED1FDE449813}" type="presParOf" srcId="{6ACDE5B4-0CA6-453C-A830-79B3C020EE3E}" destId="{36C02031-4233-4E36-ADC4-4C40CD305A76}" srcOrd="0" destOrd="0" presId="urn:microsoft.com/office/officeart/2005/8/layout/default"/>
    <dgm:cxn modelId="{FFA3993D-6CE2-4E0F-B043-2AD731FE85CE}" type="presParOf" srcId="{6ACDE5B4-0CA6-453C-A830-79B3C020EE3E}" destId="{BB3E56ED-16AD-4A52-A0F9-6BD492514379}" srcOrd="1" destOrd="0" presId="urn:microsoft.com/office/officeart/2005/8/layout/default"/>
    <dgm:cxn modelId="{0108547B-C039-442E-8DBB-A80C90C44199}" type="presParOf" srcId="{6ACDE5B4-0CA6-453C-A830-79B3C020EE3E}" destId="{FFE4DCB7-CF64-43DA-AF00-6CD4825D0D4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3FC7E9-FCF8-4CBD-8313-BD22C12976B2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ED3CD19-C862-4E6B-A0BD-D73D8A85BE43}">
      <dgm:prSet/>
      <dgm:spPr/>
      <dgm:t>
        <a:bodyPr/>
        <a:lstStyle/>
        <a:p>
          <a:r>
            <a:rPr lang="en-US" b="1" i="1" dirty="0"/>
            <a:t>Federal Public Health Emergency (PHE) </a:t>
          </a:r>
          <a:r>
            <a:rPr lang="en-US" b="1" i="1" u="sng" dirty="0"/>
            <a:t>may</a:t>
          </a:r>
          <a:r>
            <a:rPr lang="en-US" b="1" i="1" dirty="0"/>
            <a:t> expire in April 2022</a:t>
          </a:r>
          <a:endParaRPr lang="en-US" dirty="0"/>
        </a:p>
      </dgm:t>
    </dgm:pt>
    <dgm:pt modelId="{3FC7AE79-0F35-4430-AF6F-38764374AEF8}" type="parTrans" cxnId="{81292DFC-1810-4B6D-931A-58E312A797EF}">
      <dgm:prSet/>
      <dgm:spPr/>
      <dgm:t>
        <a:bodyPr/>
        <a:lstStyle/>
        <a:p>
          <a:endParaRPr lang="en-US"/>
        </a:p>
      </dgm:t>
    </dgm:pt>
    <dgm:pt modelId="{D4BD3203-650A-4EF8-B627-663B0B7E119F}" type="sibTrans" cxnId="{81292DFC-1810-4B6D-931A-58E312A797EF}">
      <dgm:prSet/>
      <dgm:spPr/>
      <dgm:t>
        <a:bodyPr/>
        <a:lstStyle/>
        <a:p>
          <a:endParaRPr lang="en-US"/>
        </a:p>
      </dgm:t>
    </dgm:pt>
    <dgm:pt modelId="{DBA9AFC5-BA8A-4E6D-9443-B6BB44801336}">
      <dgm:prSet/>
      <dgm:spPr/>
      <dgm:t>
        <a:bodyPr/>
        <a:lstStyle/>
        <a:p>
          <a:r>
            <a:rPr lang="en-US" b="1" i="1" dirty="0"/>
            <a:t>HIPAA standards were relaxed, allowing wider use of video technologies for telehealth.</a:t>
          </a:r>
          <a:endParaRPr lang="en-US" dirty="0"/>
        </a:p>
      </dgm:t>
    </dgm:pt>
    <dgm:pt modelId="{0D7E5BA9-4681-48ED-8B49-CEEDE7660055}" type="parTrans" cxnId="{27F9111E-3A69-4A85-8471-472DF9BAFD1D}">
      <dgm:prSet/>
      <dgm:spPr/>
      <dgm:t>
        <a:bodyPr/>
        <a:lstStyle/>
        <a:p>
          <a:endParaRPr lang="en-US"/>
        </a:p>
      </dgm:t>
    </dgm:pt>
    <dgm:pt modelId="{C7E8B3F2-3FDA-4D75-94CF-BDE327DBB4B3}" type="sibTrans" cxnId="{27F9111E-3A69-4A85-8471-472DF9BAFD1D}">
      <dgm:prSet/>
      <dgm:spPr/>
      <dgm:t>
        <a:bodyPr/>
        <a:lstStyle/>
        <a:p>
          <a:endParaRPr lang="en-US"/>
        </a:p>
      </dgm:t>
    </dgm:pt>
    <dgm:pt modelId="{7DCC66F1-400E-4FEE-88D3-790F5A18B91F}">
      <dgm:prSet/>
      <dgm:spPr/>
      <dgm:t>
        <a:bodyPr/>
        <a:lstStyle/>
        <a:p>
          <a:r>
            <a:rPr lang="en-US" b="1" i="1"/>
            <a:t>State Public Health Emergency (PHE) </a:t>
          </a:r>
          <a:r>
            <a:rPr lang="en-US" b="1" i="1" u="sng"/>
            <a:t>expired</a:t>
          </a:r>
          <a:r>
            <a:rPr lang="en-US" b="1" i="1"/>
            <a:t> in April 2021</a:t>
          </a:r>
          <a:endParaRPr lang="en-US"/>
        </a:p>
      </dgm:t>
    </dgm:pt>
    <dgm:pt modelId="{1F5DAB4C-685F-437E-A571-D259C4653DF6}" type="parTrans" cxnId="{F49F38E9-F9D0-4713-A6E1-B857AA345EFA}">
      <dgm:prSet/>
      <dgm:spPr/>
      <dgm:t>
        <a:bodyPr/>
        <a:lstStyle/>
        <a:p>
          <a:endParaRPr lang="en-US"/>
        </a:p>
      </dgm:t>
    </dgm:pt>
    <dgm:pt modelId="{1B4E924D-6C4C-4DB9-80E7-0D05DAADB2AF}" type="sibTrans" cxnId="{F49F38E9-F9D0-4713-A6E1-B857AA345EFA}">
      <dgm:prSet/>
      <dgm:spPr/>
      <dgm:t>
        <a:bodyPr/>
        <a:lstStyle/>
        <a:p>
          <a:endParaRPr lang="en-US"/>
        </a:p>
      </dgm:t>
    </dgm:pt>
    <dgm:pt modelId="{38A6E699-B1E0-4B93-ADBB-5E6A4EF5D0F8}">
      <dgm:prSet/>
      <dgm:spPr/>
      <dgm:t>
        <a:bodyPr/>
        <a:lstStyle/>
        <a:p>
          <a:r>
            <a:rPr lang="en-US" b="1" i="1" dirty="0"/>
            <a:t>Emergency Regulations tied to the PHE eliminated requirements for in-person visit prior to telehealth.</a:t>
          </a:r>
          <a:endParaRPr lang="en-US" dirty="0"/>
        </a:p>
      </dgm:t>
    </dgm:pt>
    <dgm:pt modelId="{91B50EC8-C7A5-4889-8276-30F90C080DA8}" type="parTrans" cxnId="{4F961302-18FC-49C4-B977-91609004D5CD}">
      <dgm:prSet/>
      <dgm:spPr/>
      <dgm:t>
        <a:bodyPr/>
        <a:lstStyle/>
        <a:p>
          <a:endParaRPr lang="en-US"/>
        </a:p>
      </dgm:t>
    </dgm:pt>
    <dgm:pt modelId="{841DB6D8-C645-4E4F-8EF8-D53C4EA5533D}" type="sibTrans" cxnId="{4F961302-18FC-49C4-B977-91609004D5CD}">
      <dgm:prSet/>
      <dgm:spPr/>
      <dgm:t>
        <a:bodyPr/>
        <a:lstStyle/>
        <a:p>
          <a:endParaRPr lang="en-US"/>
        </a:p>
      </dgm:t>
    </dgm:pt>
    <dgm:pt modelId="{A5325072-E0F4-4A76-8879-1ED2CF16A13C}">
      <dgm:prSet/>
      <dgm:spPr/>
      <dgm:t>
        <a:bodyPr/>
        <a:lstStyle/>
        <a:p>
          <a:r>
            <a:rPr lang="en-US" b="1" i="1" dirty="0"/>
            <a:t>Licensing boards allowed DEA-registered practitioners (e.g., physicians, physician assistants, and AAPRNs) to prescribe buprenorphine to treat opioid use disorder.</a:t>
          </a:r>
          <a:endParaRPr lang="en-US" dirty="0"/>
        </a:p>
      </dgm:t>
    </dgm:pt>
    <dgm:pt modelId="{1D7CA720-4808-4792-B61C-1585A173FEB7}" type="parTrans" cxnId="{68854513-7862-446E-949C-527C369C710F}">
      <dgm:prSet/>
      <dgm:spPr/>
      <dgm:t>
        <a:bodyPr/>
        <a:lstStyle/>
        <a:p>
          <a:endParaRPr lang="en-US"/>
        </a:p>
      </dgm:t>
    </dgm:pt>
    <dgm:pt modelId="{EA6EEAAC-6A71-4966-8466-3329941C1742}" type="sibTrans" cxnId="{68854513-7862-446E-949C-527C369C710F}">
      <dgm:prSet/>
      <dgm:spPr/>
      <dgm:t>
        <a:bodyPr/>
        <a:lstStyle/>
        <a:p>
          <a:endParaRPr lang="en-US"/>
        </a:p>
      </dgm:t>
    </dgm:pt>
    <dgm:pt modelId="{D0661CF3-B957-470F-8C7D-135A62D01586}">
      <dgm:prSet/>
      <dgm:spPr/>
      <dgm:t>
        <a:bodyPr/>
        <a:lstStyle/>
        <a:p>
          <a:r>
            <a:rPr lang="en-US" b="1" i="1" dirty="0"/>
            <a:t>Licensure requirement was waived for health care providers licensed in other states.</a:t>
          </a:r>
          <a:endParaRPr lang="en-US" dirty="0"/>
        </a:p>
      </dgm:t>
    </dgm:pt>
    <dgm:pt modelId="{8EBC9A2E-365B-4F9B-BFE2-2D56D9684A94}" type="parTrans" cxnId="{9FC30BB6-A0EE-4293-826E-5A9A046121E6}">
      <dgm:prSet/>
      <dgm:spPr/>
      <dgm:t>
        <a:bodyPr/>
        <a:lstStyle/>
        <a:p>
          <a:endParaRPr lang="en-US"/>
        </a:p>
      </dgm:t>
    </dgm:pt>
    <dgm:pt modelId="{0E62E983-7DF0-43A1-8CDD-7818019D2815}" type="sibTrans" cxnId="{9FC30BB6-A0EE-4293-826E-5A9A046121E6}">
      <dgm:prSet/>
      <dgm:spPr/>
      <dgm:t>
        <a:bodyPr/>
        <a:lstStyle/>
        <a:p>
          <a:endParaRPr lang="en-US"/>
        </a:p>
      </dgm:t>
    </dgm:pt>
    <dgm:pt modelId="{9BD8334B-08B1-414C-8651-2086EB3038D2}">
      <dgm:prSet/>
      <dgm:spPr/>
      <dgm:t>
        <a:bodyPr/>
        <a:lstStyle/>
        <a:p>
          <a:r>
            <a:rPr lang="en-US" b="1" i="1" dirty="0"/>
            <a:t>Alaska Medicaid expanded coverage for telehealth modalities and services</a:t>
          </a:r>
          <a:endParaRPr lang="en-US" dirty="0"/>
        </a:p>
      </dgm:t>
    </dgm:pt>
    <dgm:pt modelId="{BC7E8B8C-9FFC-431F-A5C4-36CF367BAF7D}" type="parTrans" cxnId="{1C37AF7C-CD50-48C6-9281-B1BB49A53FE5}">
      <dgm:prSet/>
      <dgm:spPr/>
      <dgm:t>
        <a:bodyPr/>
        <a:lstStyle/>
        <a:p>
          <a:endParaRPr lang="en-US"/>
        </a:p>
      </dgm:t>
    </dgm:pt>
    <dgm:pt modelId="{112D2EFB-2642-4684-BA94-EF2BDB606A9B}" type="sibTrans" cxnId="{1C37AF7C-CD50-48C6-9281-B1BB49A53FE5}">
      <dgm:prSet/>
      <dgm:spPr/>
      <dgm:t>
        <a:bodyPr/>
        <a:lstStyle/>
        <a:p>
          <a:endParaRPr lang="en-US"/>
        </a:p>
      </dgm:t>
    </dgm:pt>
    <dgm:pt modelId="{1D5F7551-6981-4257-B0C9-4E6C5FAA1A86}">
      <dgm:prSet/>
      <dgm:spPr/>
      <dgm:t>
        <a:bodyPr/>
        <a:lstStyle/>
        <a:p>
          <a:endParaRPr lang="en-US" dirty="0"/>
        </a:p>
      </dgm:t>
    </dgm:pt>
    <dgm:pt modelId="{A938B15D-6CD9-4ADD-8C38-ED9D44C6A3BE}" type="parTrans" cxnId="{E85791F3-4652-41FC-BD38-0E8D2EFCE531}">
      <dgm:prSet/>
      <dgm:spPr/>
      <dgm:t>
        <a:bodyPr/>
        <a:lstStyle/>
        <a:p>
          <a:endParaRPr lang="en-US"/>
        </a:p>
      </dgm:t>
    </dgm:pt>
    <dgm:pt modelId="{EF8D7A39-90C9-449D-9F19-A98522FCCC22}" type="sibTrans" cxnId="{E85791F3-4652-41FC-BD38-0E8D2EFCE531}">
      <dgm:prSet/>
      <dgm:spPr/>
      <dgm:t>
        <a:bodyPr/>
        <a:lstStyle/>
        <a:p>
          <a:endParaRPr lang="en-US"/>
        </a:p>
      </dgm:t>
    </dgm:pt>
    <dgm:pt modelId="{217C3000-BBA6-4AC0-A568-1809E6796E9A}">
      <dgm:prSet/>
      <dgm:spPr/>
      <dgm:t>
        <a:bodyPr/>
        <a:lstStyle/>
        <a:p>
          <a:endParaRPr lang="en-US" dirty="0"/>
        </a:p>
      </dgm:t>
    </dgm:pt>
    <dgm:pt modelId="{F9201D4D-CE46-4791-89AA-5F6868206CC6}" type="parTrans" cxnId="{AD3ED84F-0031-4C7A-884D-61AA0A7C169C}">
      <dgm:prSet/>
      <dgm:spPr/>
      <dgm:t>
        <a:bodyPr/>
        <a:lstStyle/>
        <a:p>
          <a:endParaRPr lang="en-US"/>
        </a:p>
      </dgm:t>
    </dgm:pt>
    <dgm:pt modelId="{252B6600-8949-4843-B022-A5A5B65969B5}" type="sibTrans" cxnId="{AD3ED84F-0031-4C7A-884D-61AA0A7C169C}">
      <dgm:prSet/>
      <dgm:spPr/>
      <dgm:t>
        <a:bodyPr/>
        <a:lstStyle/>
        <a:p>
          <a:endParaRPr lang="en-US"/>
        </a:p>
      </dgm:t>
    </dgm:pt>
    <dgm:pt modelId="{2FE3F880-642E-43DE-AA0A-6B362593D98F}" type="pres">
      <dgm:prSet presAssocID="{AB3FC7E9-FCF8-4CBD-8313-BD22C12976B2}" presName="linear" presStyleCnt="0">
        <dgm:presLayoutVars>
          <dgm:animLvl val="lvl"/>
          <dgm:resizeHandles val="exact"/>
        </dgm:presLayoutVars>
      </dgm:prSet>
      <dgm:spPr/>
    </dgm:pt>
    <dgm:pt modelId="{908E3CCA-3B62-454B-A58F-22E2345654DF}" type="pres">
      <dgm:prSet presAssocID="{DED3CD19-C862-4E6B-A0BD-D73D8A85BE4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5C0297F-08BE-4C24-BFD7-129A763BFC54}" type="pres">
      <dgm:prSet presAssocID="{DED3CD19-C862-4E6B-A0BD-D73D8A85BE43}" presName="childText" presStyleLbl="revTx" presStyleIdx="0" presStyleCnt="2">
        <dgm:presLayoutVars>
          <dgm:bulletEnabled val="1"/>
        </dgm:presLayoutVars>
      </dgm:prSet>
      <dgm:spPr/>
    </dgm:pt>
    <dgm:pt modelId="{90216E99-2038-49DC-9DB0-8B806F8F7CEA}" type="pres">
      <dgm:prSet presAssocID="{7DCC66F1-400E-4FEE-88D3-790F5A18B91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FEDD81C-25B9-40E3-8783-D44F72B27EAB}" type="pres">
      <dgm:prSet presAssocID="{7DCC66F1-400E-4FEE-88D3-790F5A18B91F}" presName="childText" presStyleLbl="revTx" presStyleIdx="1" presStyleCnt="2">
        <dgm:presLayoutVars>
          <dgm:bulletEnabled val="1"/>
        </dgm:presLayoutVars>
      </dgm:prSet>
      <dgm:spPr/>
    </dgm:pt>
    <dgm:pt modelId="{6870C84E-74DA-4569-86FA-443FB20BBC5B}" type="pres">
      <dgm:prSet presAssocID="{9BD8334B-08B1-414C-8651-2086EB3038D2}" presName="parentText" presStyleLbl="node1" presStyleIdx="2" presStyleCnt="3" custLinFactNeighborY="6012">
        <dgm:presLayoutVars>
          <dgm:chMax val="0"/>
          <dgm:bulletEnabled val="1"/>
        </dgm:presLayoutVars>
      </dgm:prSet>
      <dgm:spPr/>
    </dgm:pt>
  </dgm:ptLst>
  <dgm:cxnLst>
    <dgm:cxn modelId="{4F961302-18FC-49C4-B977-91609004D5CD}" srcId="{7DCC66F1-400E-4FEE-88D3-790F5A18B91F}" destId="{38A6E699-B1E0-4B93-ADBB-5E6A4EF5D0F8}" srcOrd="0" destOrd="0" parTransId="{91B50EC8-C7A5-4889-8276-30F90C080DA8}" sibTransId="{841DB6D8-C645-4E4F-8EF8-D53C4EA5533D}"/>
    <dgm:cxn modelId="{6B164703-B4C3-4535-AB38-4B429E82DA17}" type="presOf" srcId="{DBA9AFC5-BA8A-4E6D-9443-B6BB44801336}" destId="{75C0297F-08BE-4C24-BFD7-129A763BFC54}" srcOrd="0" destOrd="0" presId="urn:microsoft.com/office/officeart/2005/8/layout/vList2"/>
    <dgm:cxn modelId="{68854513-7862-446E-949C-527C369C710F}" srcId="{7DCC66F1-400E-4FEE-88D3-790F5A18B91F}" destId="{A5325072-E0F4-4A76-8879-1ED2CF16A13C}" srcOrd="1" destOrd="0" parTransId="{1D7CA720-4808-4792-B61C-1585A173FEB7}" sibTransId="{EA6EEAAC-6A71-4966-8466-3329941C1742}"/>
    <dgm:cxn modelId="{27F9111E-3A69-4A85-8471-472DF9BAFD1D}" srcId="{DED3CD19-C862-4E6B-A0BD-D73D8A85BE43}" destId="{DBA9AFC5-BA8A-4E6D-9443-B6BB44801336}" srcOrd="0" destOrd="0" parTransId="{0D7E5BA9-4681-48ED-8B49-CEEDE7660055}" sibTransId="{C7E8B3F2-3FDA-4D75-94CF-BDE327DBB4B3}"/>
    <dgm:cxn modelId="{EADCA124-B221-4D17-9458-A08931D49BA7}" type="presOf" srcId="{D0661CF3-B957-470F-8C7D-135A62D01586}" destId="{6FEDD81C-25B9-40E3-8783-D44F72B27EAB}" srcOrd="0" destOrd="2" presId="urn:microsoft.com/office/officeart/2005/8/layout/vList2"/>
    <dgm:cxn modelId="{6CB93B39-2BAA-4348-ADF7-0C4C05953034}" type="presOf" srcId="{AB3FC7E9-FCF8-4CBD-8313-BD22C12976B2}" destId="{2FE3F880-642E-43DE-AA0A-6B362593D98F}" srcOrd="0" destOrd="0" presId="urn:microsoft.com/office/officeart/2005/8/layout/vList2"/>
    <dgm:cxn modelId="{6924255C-FD17-4EC4-914A-ECE6363BB0E9}" type="presOf" srcId="{1D5F7551-6981-4257-B0C9-4E6C5FAA1A86}" destId="{75C0297F-08BE-4C24-BFD7-129A763BFC54}" srcOrd="0" destOrd="1" presId="urn:microsoft.com/office/officeart/2005/8/layout/vList2"/>
    <dgm:cxn modelId="{AD3ED84F-0031-4C7A-884D-61AA0A7C169C}" srcId="{7DCC66F1-400E-4FEE-88D3-790F5A18B91F}" destId="{217C3000-BBA6-4AC0-A568-1809E6796E9A}" srcOrd="3" destOrd="0" parTransId="{F9201D4D-CE46-4791-89AA-5F6868206CC6}" sibTransId="{252B6600-8949-4843-B022-A5A5B65969B5}"/>
    <dgm:cxn modelId="{1D3D2873-D41F-445F-BB8F-A13C467DD6AF}" type="presOf" srcId="{9BD8334B-08B1-414C-8651-2086EB3038D2}" destId="{6870C84E-74DA-4569-86FA-443FB20BBC5B}" srcOrd="0" destOrd="0" presId="urn:microsoft.com/office/officeart/2005/8/layout/vList2"/>
    <dgm:cxn modelId="{1C37AF7C-CD50-48C6-9281-B1BB49A53FE5}" srcId="{AB3FC7E9-FCF8-4CBD-8313-BD22C12976B2}" destId="{9BD8334B-08B1-414C-8651-2086EB3038D2}" srcOrd="2" destOrd="0" parTransId="{BC7E8B8C-9FFC-431F-A5C4-36CF367BAF7D}" sibTransId="{112D2EFB-2642-4684-BA94-EF2BDB606A9B}"/>
    <dgm:cxn modelId="{E23EC080-AAC1-4A9C-8DD1-AABDF7BA31FD}" type="presOf" srcId="{7DCC66F1-400E-4FEE-88D3-790F5A18B91F}" destId="{90216E99-2038-49DC-9DB0-8B806F8F7CEA}" srcOrd="0" destOrd="0" presId="urn:microsoft.com/office/officeart/2005/8/layout/vList2"/>
    <dgm:cxn modelId="{D764FD8C-B471-4325-ABAF-C59FDAC9DDFE}" type="presOf" srcId="{217C3000-BBA6-4AC0-A568-1809E6796E9A}" destId="{6FEDD81C-25B9-40E3-8783-D44F72B27EAB}" srcOrd="0" destOrd="3" presId="urn:microsoft.com/office/officeart/2005/8/layout/vList2"/>
    <dgm:cxn modelId="{D018339A-0860-461D-AD44-502973895008}" type="presOf" srcId="{A5325072-E0F4-4A76-8879-1ED2CF16A13C}" destId="{6FEDD81C-25B9-40E3-8783-D44F72B27EAB}" srcOrd="0" destOrd="1" presId="urn:microsoft.com/office/officeart/2005/8/layout/vList2"/>
    <dgm:cxn modelId="{11D2D9AE-E503-42B4-9AB7-F3DA9E9111B1}" type="presOf" srcId="{DED3CD19-C862-4E6B-A0BD-D73D8A85BE43}" destId="{908E3CCA-3B62-454B-A58F-22E2345654DF}" srcOrd="0" destOrd="0" presId="urn:microsoft.com/office/officeart/2005/8/layout/vList2"/>
    <dgm:cxn modelId="{9FC30BB6-A0EE-4293-826E-5A9A046121E6}" srcId="{7DCC66F1-400E-4FEE-88D3-790F5A18B91F}" destId="{D0661CF3-B957-470F-8C7D-135A62D01586}" srcOrd="2" destOrd="0" parTransId="{8EBC9A2E-365B-4F9B-BFE2-2D56D9684A94}" sibTransId="{0E62E983-7DF0-43A1-8CDD-7818019D2815}"/>
    <dgm:cxn modelId="{F49F38E9-F9D0-4713-A6E1-B857AA345EFA}" srcId="{AB3FC7E9-FCF8-4CBD-8313-BD22C12976B2}" destId="{7DCC66F1-400E-4FEE-88D3-790F5A18B91F}" srcOrd="1" destOrd="0" parTransId="{1F5DAB4C-685F-437E-A571-D259C4653DF6}" sibTransId="{1B4E924D-6C4C-4DB9-80E7-0D05DAADB2AF}"/>
    <dgm:cxn modelId="{E85791F3-4652-41FC-BD38-0E8D2EFCE531}" srcId="{DED3CD19-C862-4E6B-A0BD-D73D8A85BE43}" destId="{1D5F7551-6981-4257-B0C9-4E6C5FAA1A86}" srcOrd="1" destOrd="0" parTransId="{A938B15D-6CD9-4ADD-8C38-ED9D44C6A3BE}" sibTransId="{EF8D7A39-90C9-449D-9F19-A98522FCCC22}"/>
    <dgm:cxn modelId="{75EC9EF7-BBD9-4690-A2AC-6D651BBBC03E}" type="presOf" srcId="{38A6E699-B1E0-4B93-ADBB-5E6A4EF5D0F8}" destId="{6FEDD81C-25B9-40E3-8783-D44F72B27EAB}" srcOrd="0" destOrd="0" presId="urn:microsoft.com/office/officeart/2005/8/layout/vList2"/>
    <dgm:cxn modelId="{81292DFC-1810-4B6D-931A-58E312A797EF}" srcId="{AB3FC7E9-FCF8-4CBD-8313-BD22C12976B2}" destId="{DED3CD19-C862-4E6B-A0BD-D73D8A85BE43}" srcOrd="0" destOrd="0" parTransId="{3FC7AE79-0F35-4430-AF6F-38764374AEF8}" sibTransId="{D4BD3203-650A-4EF8-B627-663B0B7E119F}"/>
    <dgm:cxn modelId="{B1A1E629-BAAB-42E2-BC19-8C3AA5E65E13}" type="presParOf" srcId="{2FE3F880-642E-43DE-AA0A-6B362593D98F}" destId="{908E3CCA-3B62-454B-A58F-22E2345654DF}" srcOrd="0" destOrd="0" presId="urn:microsoft.com/office/officeart/2005/8/layout/vList2"/>
    <dgm:cxn modelId="{B18BCC73-808C-4055-A0DA-280EE8451838}" type="presParOf" srcId="{2FE3F880-642E-43DE-AA0A-6B362593D98F}" destId="{75C0297F-08BE-4C24-BFD7-129A763BFC54}" srcOrd="1" destOrd="0" presId="urn:microsoft.com/office/officeart/2005/8/layout/vList2"/>
    <dgm:cxn modelId="{39B25C9E-5209-41E2-B43F-47FE226E2CB1}" type="presParOf" srcId="{2FE3F880-642E-43DE-AA0A-6B362593D98F}" destId="{90216E99-2038-49DC-9DB0-8B806F8F7CEA}" srcOrd="2" destOrd="0" presId="urn:microsoft.com/office/officeart/2005/8/layout/vList2"/>
    <dgm:cxn modelId="{8CF618CA-4FEC-49E1-A997-4983905D1A84}" type="presParOf" srcId="{2FE3F880-642E-43DE-AA0A-6B362593D98F}" destId="{6FEDD81C-25B9-40E3-8783-D44F72B27EAB}" srcOrd="3" destOrd="0" presId="urn:microsoft.com/office/officeart/2005/8/layout/vList2"/>
    <dgm:cxn modelId="{01CDB887-2910-44D5-8433-7689CCE91035}" type="presParOf" srcId="{2FE3F880-642E-43DE-AA0A-6B362593D98F}" destId="{6870C84E-74DA-4569-86FA-443FB20BBC5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A334AE-2D91-48FA-B525-FF432EE88B0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71491AA-A93C-4AF6-8BC4-8775CC27ED1C}">
      <dgm:prSet/>
      <dgm:spPr/>
      <dgm:t>
        <a:bodyPr/>
        <a:lstStyle/>
        <a:p>
          <a:r>
            <a:rPr lang="en-US" b="1" baseline="0" dirty="0"/>
            <a:t>Continues the telehealth flexibilities </a:t>
          </a:r>
          <a:r>
            <a:rPr lang="en-US" baseline="0" dirty="0"/>
            <a:t>from the COVID-19 pandemic by making them permanent in statute.</a:t>
          </a:r>
          <a:endParaRPr lang="en-US" dirty="0"/>
        </a:p>
      </dgm:t>
    </dgm:pt>
    <dgm:pt modelId="{83475406-0EDD-4D33-A9DB-D5A5DB42D40E}" type="parTrans" cxnId="{4938B9BE-55E6-49AE-9D60-11C97BF1C1ED}">
      <dgm:prSet/>
      <dgm:spPr/>
      <dgm:t>
        <a:bodyPr/>
        <a:lstStyle/>
        <a:p>
          <a:endParaRPr lang="en-US"/>
        </a:p>
      </dgm:t>
    </dgm:pt>
    <dgm:pt modelId="{EF2B2B70-0466-4A56-AF81-0EA41DBF2C7A}" type="sibTrans" cxnId="{4938B9BE-55E6-49AE-9D60-11C97BF1C1ED}">
      <dgm:prSet/>
      <dgm:spPr/>
      <dgm:t>
        <a:bodyPr/>
        <a:lstStyle/>
        <a:p>
          <a:endParaRPr lang="en-US"/>
        </a:p>
      </dgm:t>
    </dgm:pt>
    <dgm:pt modelId="{6541740D-CBC0-4D02-AF36-99E9273A1C12}">
      <dgm:prSet/>
      <dgm:spPr/>
      <dgm:t>
        <a:bodyPr/>
        <a:lstStyle/>
        <a:p>
          <a:r>
            <a:rPr lang="en-US" b="1" baseline="0" dirty="0"/>
            <a:t>Reduces bureaucracy </a:t>
          </a:r>
          <a:r>
            <a:rPr lang="en-US" baseline="0" dirty="0"/>
            <a:t>by eliminating in-person visits for all health care providers licensed with the State of Alaska prior to a telehealth appointment.</a:t>
          </a:r>
          <a:endParaRPr lang="en-US" dirty="0"/>
        </a:p>
      </dgm:t>
    </dgm:pt>
    <dgm:pt modelId="{77916FF1-3A5E-4D17-9E41-714CCFD835FF}" type="parTrans" cxnId="{F3429B2B-75BE-41C1-8788-A0A76F128BCD}">
      <dgm:prSet/>
      <dgm:spPr/>
      <dgm:t>
        <a:bodyPr/>
        <a:lstStyle/>
        <a:p>
          <a:endParaRPr lang="en-US"/>
        </a:p>
      </dgm:t>
    </dgm:pt>
    <dgm:pt modelId="{EA6F7997-26B6-4A3D-AC41-C84CC1A42D4A}" type="sibTrans" cxnId="{F3429B2B-75BE-41C1-8788-A0A76F128BCD}">
      <dgm:prSet/>
      <dgm:spPr/>
      <dgm:t>
        <a:bodyPr/>
        <a:lstStyle/>
        <a:p>
          <a:endParaRPr lang="en-US"/>
        </a:p>
      </dgm:t>
    </dgm:pt>
    <dgm:pt modelId="{F7B1808A-57DA-420B-804D-B2BFC71EE40D}">
      <dgm:prSet/>
      <dgm:spPr/>
      <dgm:t>
        <a:bodyPr/>
        <a:lstStyle/>
        <a:p>
          <a:r>
            <a:rPr lang="en-US" b="1" baseline="0" dirty="0"/>
            <a:t>Expands Medicaid coverage of telehealth services </a:t>
          </a:r>
          <a:r>
            <a:rPr lang="en-US" baseline="0" dirty="0"/>
            <a:t>which were reimbursed during the pandemic.</a:t>
          </a:r>
          <a:endParaRPr lang="en-US" dirty="0"/>
        </a:p>
      </dgm:t>
    </dgm:pt>
    <dgm:pt modelId="{981DBFD2-95BF-4EFE-8DAE-273F48879B30}" type="parTrans" cxnId="{E50C9DE2-0285-4A07-86D7-3255873E0F23}">
      <dgm:prSet/>
      <dgm:spPr/>
      <dgm:t>
        <a:bodyPr/>
        <a:lstStyle/>
        <a:p>
          <a:endParaRPr lang="en-US"/>
        </a:p>
      </dgm:t>
    </dgm:pt>
    <dgm:pt modelId="{E305CA00-C1CC-411E-9892-BFE41686C935}" type="sibTrans" cxnId="{E50C9DE2-0285-4A07-86D7-3255873E0F23}">
      <dgm:prSet/>
      <dgm:spPr/>
      <dgm:t>
        <a:bodyPr/>
        <a:lstStyle/>
        <a:p>
          <a:endParaRPr lang="en-US"/>
        </a:p>
      </dgm:t>
    </dgm:pt>
    <dgm:pt modelId="{ABDC8705-F4BA-4761-AE36-307470C66452}">
      <dgm:prSet/>
      <dgm:spPr/>
      <dgm:t>
        <a:bodyPr/>
        <a:lstStyle/>
        <a:p>
          <a:r>
            <a:rPr lang="en-US" baseline="0" dirty="0"/>
            <a:t>Increases accessibility of telehealth modalities, including </a:t>
          </a:r>
          <a:r>
            <a:rPr lang="en-US" b="1" baseline="0" dirty="0"/>
            <a:t>audio-only appointments.</a:t>
          </a:r>
          <a:endParaRPr lang="en-US" dirty="0"/>
        </a:p>
      </dgm:t>
    </dgm:pt>
    <dgm:pt modelId="{5801BD06-CC57-4504-9139-98883148503E}" type="parTrans" cxnId="{C3388373-7ACD-4987-AD67-1B78448EEA94}">
      <dgm:prSet/>
      <dgm:spPr/>
      <dgm:t>
        <a:bodyPr/>
        <a:lstStyle/>
        <a:p>
          <a:endParaRPr lang="en-US"/>
        </a:p>
      </dgm:t>
    </dgm:pt>
    <dgm:pt modelId="{98A40604-79D7-4F5D-843D-1DE5F9141004}" type="sibTrans" cxnId="{C3388373-7ACD-4987-AD67-1B78448EEA94}">
      <dgm:prSet/>
      <dgm:spPr/>
      <dgm:t>
        <a:bodyPr/>
        <a:lstStyle/>
        <a:p>
          <a:endParaRPr lang="en-US"/>
        </a:p>
      </dgm:t>
    </dgm:pt>
    <dgm:pt modelId="{6EE4B331-7818-4146-B9F1-30985DB71ACE}">
      <dgm:prSet/>
      <dgm:spPr/>
      <dgm:t>
        <a:bodyPr/>
        <a:lstStyle/>
        <a:p>
          <a:r>
            <a:rPr lang="en-US" b="1" baseline="0" dirty="0"/>
            <a:t>Improves access to behavioral health and services addressing opioid use disorder</a:t>
          </a:r>
          <a:r>
            <a:rPr lang="en-US" b="0" baseline="0" dirty="0"/>
            <a:t>, including medication assisted treatment.</a:t>
          </a:r>
          <a:endParaRPr lang="en-US" b="0" dirty="0"/>
        </a:p>
      </dgm:t>
    </dgm:pt>
    <dgm:pt modelId="{FF5E3D97-F691-4E14-B967-CD1D15831127}" type="parTrans" cxnId="{FE22DB57-CD33-44B6-8A14-7D6D0CCA2C3E}">
      <dgm:prSet/>
      <dgm:spPr/>
      <dgm:t>
        <a:bodyPr/>
        <a:lstStyle/>
        <a:p>
          <a:endParaRPr lang="en-US"/>
        </a:p>
      </dgm:t>
    </dgm:pt>
    <dgm:pt modelId="{4D49B84B-56CF-48CD-937D-28E350F44E58}" type="sibTrans" cxnId="{FE22DB57-CD33-44B6-8A14-7D6D0CCA2C3E}">
      <dgm:prSet/>
      <dgm:spPr/>
      <dgm:t>
        <a:bodyPr/>
        <a:lstStyle/>
        <a:p>
          <a:endParaRPr lang="en-US"/>
        </a:p>
      </dgm:t>
    </dgm:pt>
    <dgm:pt modelId="{323CA0AA-ECE6-499C-A67A-6C2B4978ED3F}">
      <dgm:prSet/>
      <dgm:spPr/>
      <dgm:t>
        <a:bodyPr/>
        <a:lstStyle/>
        <a:p>
          <a:r>
            <a:rPr lang="en-US" b="1" baseline="0" dirty="0"/>
            <a:t>Ensures Alaskans have an option to access quality care in a timely manner </a:t>
          </a:r>
          <a:r>
            <a:rPr lang="en-US" b="0" baseline="0" dirty="0"/>
            <a:t>when an in-person visit is unnecessary or not possible.</a:t>
          </a:r>
          <a:endParaRPr lang="en-US" b="0" dirty="0"/>
        </a:p>
      </dgm:t>
    </dgm:pt>
    <dgm:pt modelId="{79024974-507B-4C0C-9357-F76F72FEB97B}" type="parTrans" cxnId="{689D053C-BC30-4853-B54E-4F2F8D73CA07}">
      <dgm:prSet/>
      <dgm:spPr/>
      <dgm:t>
        <a:bodyPr/>
        <a:lstStyle/>
        <a:p>
          <a:endParaRPr lang="en-US"/>
        </a:p>
      </dgm:t>
    </dgm:pt>
    <dgm:pt modelId="{AAADEF91-7CF6-45FE-A7E6-B6C2BE3DA3CC}" type="sibTrans" cxnId="{689D053C-BC30-4853-B54E-4F2F8D73CA07}">
      <dgm:prSet/>
      <dgm:spPr/>
      <dgm:t>
        <a:bodyPr/>
        <a:lstStyle/>
        <a:p>
          <a:endParaRPr lang="en-US"/>
        </a:p>
      </dgm:t>
    </dgm:pt>
    <dgm:pt modelId="{2EC0489E-519D-42C1-A2C0-C1877589A4C3}" type="pres">
      <dgm:prSet presAssocID="{EFA334AE-2D91-48FA-B525-FF432EE88B0E}" presName="diagram" presStyleCnt="0">
        <dgm:presLayoutVars>
          <dgm:dir/>
          <dgm:resizeHandles val="exact"/>
        </dgm:presLayoutVars>
      </dgm:prSet>
      <dgm:spPr/>
    </dgm:pt>
    <dgm:pt modelId="{4BF18D84-2879-447F-A710-1FFBCED4480E}" type="pres">
      <dgm:prSet presAssocID="{371491AA-A93C-4AF6-8BC4-8775CC27ED1C}" presName="node" presStyleLbl="node1" presStyleIdx="0" presStyleCnt="5">
        <dgm:presLayoutVars>
          <dgm:bulletEnabled val="1"/>
        </dgm:presLayoutVars>
      </dgm:prSet>
      <dgm:spPr/>
    </dgm:pt>
    <dgm:pt modelId="{24B4F9EF-9C8D-47B5-A7B7-913963D33CF3}" type="pres">
      <dgm:prSet presAssocID="{EF2B2B70-0466-4A56-AF81-0EA41DBF2C7A}" presName="sibTrans" presStyleCnt="0"/>
      <dgm:spPr/>
    </dgm:pt>
    <dgm:pt modelId="{F908B2FE-04ED-424F-A373-7F8940712932}" type="pres">
      <dgm:prSet presAssocID="{6541740D-CBC0-4D02-AF36-99E9273A1C12}" presName="node" presStyleLbl="node1" presStyleIdx="1" presStyleCnt="5">
        <dgm:presLayoutVars>
          <dgm:bulletEnabled val="1"/>
        </dgm:presLayoutVars>
      </dgm:prSet>
      <dgm:spPr/>
    </dgm:pt>
    <dgm:pt modelId="{6FED3049-38E9-4C47-A3E8-15681117FED3}" type="pres">
      <dgm:prSet presAssocID="{EA6F7997-26B6-4A3D-AC41-C84CC1A42D4A}" presName="sibTrans" presStyleCnt="0"/>
      <dgm:spPr/>
    </dgm:pt>
    <dgm:pt modelId="{952BD03F-6C05-4D0E-B618-98AB743FE95F}" type="pres">
      <dgm:prSet presAssocID="{F7B1808A-57DA-420B-804D-B2BFC71EE40D}" presName="node" presStyleLbl="node1" presStyleIdx="2" presStyleCnt="5">
        <dgm:presLayoutVars>
          <dgm:bulletEnabled val="1"/>
        </dgm:presLayoutVars>
      </dgm:prSet>
      <dgm:spPr/>
    </dgm:pt>
    <dgm:pt modelId="{E6DEDF39-3BE2-4238-8CF7-FE6C8FF1BD31}" type="pres">
      <dgm:prSet presAssocID="{E305CA00-C1CC-411E-9892-BFE41686C935}" presName="sibTrans" presStyleCnt="0"/>
      <dgm:spPr/>
    </dgm:pt>
    <dgm:pt modelId="{6EF0CCD7-6C3B-4F86-B636-DF7CC9CDF1A9}" type="pres">
      <dgm:prSet presAssocID="{6EE4B331-7818-4146-B9F1-30985DB71ACE}" presName="node" presStyleLbl="node1" presStyleIdx="3" presStyleCnt="5">
        <dgm:presLayoutVars>
          <dgm:bulletEnabled val="1"/>
        </dgm:presLayoutVars>
      </dgm:prSet>
      <dgm:spPr/>
    </dgm:pt>
    <dgm:pt modelId="{2BFE70DD-D4D7-4B1A-9048-3EBEC8B1D98B}" type="pres">
      <dgm:prSet presAssocID="{4D49B84B-56CF-48CD-937D-28E350F44E58}" presName="sibTrans" presStyleCnt="0"/>
      <dgm:spPr/>
    </dgm:pt>
    <dgm:pt modelId="{9778D7AA-DB9F-4A84-963F-F4A37CB0D267}" type="pres">
      <dgm:prSet presAssocID="{323CA0AA-ECE6-499C-A67A-6C2B4978ED3F}" presName="node" presStyleLbl="node1" presStyleIdx="4" presStyleCnt="5">
        <dgm:presLayoutVars>
          <dgm:bulletEnabled val="1"/>
        </dgm:presLayoutVars>
      </dgm:prSet>
      <dgm:spPr/>
    </dgm:pt>
  </dgm:ptLst>
  <dgm:cxnLst>
    <dgm:cxn modelId="{E04AEF02-FFF5-44BD-B047-A1C4FE0872A7}" type="presOf" srcId="{371491AA-A93C-4AF6-8BC4-8775CC27ED1C}" destId="{4BF18D84-2879-447F-A710-1FFBCED4480E}" srcOrd="0" destOrd="0" presId="urn:microsoft.com/office/officeart/2005/8/layout/default"/>
    <dgm:cxn modelId="{50A1C803-26EE-4057-9BCB-7AD42C4AF3BA}" type="presOf" srcId="{6541740D-CBC0-4D02-AF36-99E9273A1C12}" destId="{F908B2FE-04ED-424F-A373-7F8940712932}" srcOrd="0" destOrd="0" presId="urn:microsoft.com/office/officeart/2005/8/layout/default"/>
    <dgm:cxn modelId="{F3429B2B-75BE-41C1-8788-A0A76F128BCD}" srcId="{EFA334AE-2D91-48FA-B525-FF432EE88B0E}" destId="{6541740D-CBC0-4D02-AF36-99E9273A1C12}" srcOrd="1" destOrd="0" parTransId="{77916FF1-3A5E-4D17-9E41-714CCFD835FF}" sibTransId="{EA6F7997-26B6-4A3D-AC41-C84CC1A42D4A}"/>
    <dgm:cxn modelId="{689D053C-BC30-4853-B54E-4F2F8D73CA07}" srcId="{EFA334AE-2D91-48FA-B525-FF432EE88B0E}" destId="{323CA0AA-ECE6-499C-A67A-6C2B4978ED3F}" srcOrd="4" destOrd="0" parTransId="{79024974-507B-4C0C-9357-F76F72FEB97B}" sibTransId="{AAADEF91-7CF6-45FE-A7E6-B6C2BE3DA3CC}"/>
    <dgm:cxn modelId="{F376CD71-DBBF-43C3-93C1-E04F647B7B4F}" type="presOf" srcId="{ABDC8705-F4BA-4761-AE36-307470C66452}" destId="{952BD03F-6C05-4D0E-B618-98AB743FE95F}" srcOrd="0" destOrd="1" presId="urn:microsoft.com/office/officeart/2005/8/layout/default"/>
    <dgm:cxn modelId="{C3388373-7ACD-4987-AD67-1B78448EEA94}" srcId="{F7B1808A-57DA-420B-804D-B2BFC71EE40D}" destId="{ABDC8705-F4BA-4761-AE36-307470C66452}" srcOrd="0" destOrd="0" parTransId="{5801BD06-CC57-4504-9139-98883148503E}" sibTransId="{98A40604-79D7-4F5D-843D-1DE5F9141004}"/>
    <dgm:cxn modelId="{FE22DB57-CD33-44B6-8A14-7D6D0CCA2C3E}" srcId="{EFA334AE-2D91-48FA-B525-FF432EE88B0E}" destId="{6EE4B331-7818-4146-B9F1-30985DB71ACE}" srcOrd="3" destOrd="0" parTransId="{FF5E3D97-F691-4E14-B967-CD1D15831127}" sibTransId="{4D49B84B-56CF-48CD-937D-28E350F44E58}"/>
    <dgm:cxn modelId="{3F390282-FE81-4B91-ADA6-0AAACAB04C46}" type="presOf" srcId="{EFA334AE-2D91-48FA-B525-FF432EE88B0E}" destId="{2EC0489E-519D-42C1-A2C0-C1877589A4C3}" srcOrd="0" destOrd="0" presId="urn:microsoft.com/office/officeart/2005/8/layout/default"/>
    <dgm:cxn modelId="{FFA41BB7-1DB5-4D0A-A56A-A8E81936B1EA}" type="presOf" srcId="{6EE4B331-7818-4146-B9F1-30985DB71ACE}" destId="{6EF0CCD7-6C3B-4F86-B636-DF7CC9CDF1A9}" srcOrd="0" destOrd="0" presId="urn:microsoft.com/office/officeart/2005/8/layout/default"/>
    <dgm:cxn modelId="{4938B9BE-55E6-49AE-9D60-11C97BF1C1ED}" srcId="{EFA334AE-2D91-48FA-B525-FF432EE88B0E}" destId="{371491AA-A93C-4AF6-8BC4-8775CC27ED1C}" srcOrd="0" destOrd="0" parTransId="{83475406-0EDD-4D33-A9DB-D5A5DB42D40E}" sibTransId="{EF2B2B70-0466-4A56-AF81-0EA41DBF2C7A}"/>
    <dgm:cxn modelId="{478AC5C7-AAB1-41B3-AF95-EA551798D236}" type="presOf" srcId="{323CA0AA-ECE6-499C-A67A-6C2B4978ED3F}" destId="{9778D7AA-DB9F-4A84-963F-F4A37CB0D267}" srcOrd="0" destOrd="0" presId="urn:microsoft.com/office/officeart/2005/8/layout/default"/>
    <dgm:cxn modelId="{E50C9DE2-0285-4A07-86D7-3255873E0F23}" srcId="{EFA334AE-2D91-48FA-B525-FF432EE88B0E}" destId="{F7B1808A-57DA-420B-804D-B2BFC71EE40D}" srcOrd="2" destOrd="0" parTransId="{981DBFD2-95BF-4EFE-8DAE-273F48879B30}" sibTransId="{E305CA00-C1CC-411E-9892-BFE41686C935}"/>
    <dgm:cxn modelId="{AB963FE6-3852-4CFC-BD3E-5BE7A84E07FE}" type="presOf" srcId="{F7B1808A-57DA-420B-804D-B2BFC71EE40D}" destId="{952BD03F-6C05-4D0E-B618-98AB743FE95F}" srcOrd="0" destOrd="0" presId="urn:microsoft.com/office/officeart/2005/8/layout/default"/>
    <dgm:cxn modelId="{8D92DA8E-C3B6-40F8-B17D-E4DFDFA1E4EB}" type="presParOf" srcId="{2EC0489E-519D-42C1-A2C0-C1877589A4C3}" destId="{4BF18D84-2879-447F-A710-1FFBCED4480E}" srcOrd="0" destOrd="0" presId="urn:microsoft.com/office/officeart/2005/8/layout/default"/>
    <dgm:cxn modelId="{CC213D27-71FA-44E5-ACFC-A0E641F2435D}" type="presParOf" srcId="{2EC0489E-519D-42C1-A2C0-C1877589A4C3}" destId="{24B4F9EF-9C8D-47B5-A7B7-913963D33CF3}" srcOrd="1" destOrd="0" presId="urn:microsoft.com/office/officeart/2005/8/layout/default"/>
    <dgm:cxn modelId="{B50E3C6F-F6EB-4107-90A4-D96D8885D9A0}" type="presParOf" srcId="{2EC0489E-519D-42C1-A2C0-C1877589A4C3}" destId="{F908B2FE-04ED-424F-A373-7F8940712932}" srcOrd="2" destOrd="0" presId="urn:microsoft.com/office/officeart/2005/8/layout/default"/>
    <dgm:cxn modelId="{419DF915-937F-48D8-8EC8-B27613B35468}" type="presParOf" srcId="{2EC0489E-519D-42C1-A2C0-C1877589A4C3}" destId="{6FED3049-38E9-4C47-A3E8-15681117FED3}" srcOrd="3" destOrd="0" presId="urn:microsoft.com/office/officeart/2005/8/layout/default"/>
    <dgm:cxn modelId="{8F8F33BE-7CBF-4A8D-B2B4-A670F562D9E5}" type="presParOf" srcId="{2EC0489E-519D-42C1-A2C0-C1877589A4C3}" destId="{952BD03F-6C05-4D0E-B618-98AB743FE95F}" srcOrd="4" destOrd="0" presId="urn:microsoft.com/office/officeart/2005/8/layout/default"/>
    <dgm:cxn modelId="{1BF253BE-5A25-4DFF-B5E8-76B5D4079E46}" type="presParOf" srcId="{2EC0489E-519D-42C1-A2C0-C1877589A4C3}" destId="{E6DEDF39-3BE2-4238-8CF7-FE6C8FF1BD31}" srcOrd="5" destOrd="0" presId="urn:microsoft.com/office/officeart/2005/8/layout/default"/>
    <dgm:cxn modelId="{DE1B1863-6DFD-4061-8BC9-827563BB2159}" type="presParOf" srcId="{2EC0489E-519D-42C1-A2C0-C1877589A4C3}" destId="{6EF0CCD7-6C3B-4F86-B636-DF7CC9CDF1A9}" srcOrd="6" destOrd="0" presId="urn:microsoft.com/office/officeart/2005/8/layout/default"/>
    <dgm:cxn modelId="{971C93D9-4FF6-45E2-80CC-D4A268BA0669}" type="presParOf" srcId="{2EC0489E-519D-42C1-A2C0-C1877589A4C3}" destId="{2BFE70DD-D4D7-4B1A-9048-3EBEC8B1D98B}" srcOrd="7" destOrd="0" presId="urn:microsoft.com/office/officeart/2005/8/layout/default"/>
    <dgm:cxn modelId="{96164767-1014-416A-995F-906FBE62A8D8}" type="presParOf" srcId="{2EC0489E-519D-42C1-A2C0-C1877589A4C3}" destId="{9778D7AA-DB9F-4A84-963F-F4A37CB0D26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DEED61-2658-40C1-A70F-A39F4B171FBC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DA97BCE-F256-44C0-9E37-433743DFE743}">
      <dgm:prSet/>
      <dgm:spPr/>
      <dgm:t>
        <a:bodyPr/>
        <a:lstStyle/>
        <a:p>
          <a:r>
            <a:rPr lang="en-US" b="1" dirty="0"/>
            <a:t>1. Removes in-person barriers to telehealth delivery in licensing statute.</a:t>
          </a:r>
          <a:endParaRPr lang="en-US" dirty="0"/>
        </a:p>
      </dgm:t>
    </dgm:pt>
    <dgm:pt modelId="{1EF20839-B6EA-4AF6-B9ED-27B1C5F45E1C}" type="parTrans" cxnId="{1037C25D-A26F-4CA3-B907-5F979717E79D}">
      <dgm:prSet/>
      <dgm:spPr/>
      <dgm:t>
        <a:bodyPr/>
        <a:lstStyle/>
        <a:p>
          <a:endParaRPr lang="en-US"/>
        </a:p>
      </dgm:t>
    </dgm:pt>
    <dgm:pt modelId="{D1A625AF-1725-4535-8CC2-685999F1A6A5}" type="sibTrans" cxnId="{1037C25D-A26F-4CA3-B907-5F979717E79D}">
      <dgm:prSet/>
      <dgm:spPr/>
      <dgm:t>
        <a:bodyPr/>
        <a:lstStyle/>
        <a:p>
          <a:endParaRPr lang="en-US"/>
        </a:p>
      </dgm:t>
    </dgm:pt>
    <dgm:pt modelId="{72EE7B91-C684-449F-9610-ED67AE2298BF}">
      <dgm:prSet/>
      <dgm:spPr/>
      <dgm:t>
        <a:bodyPr/>
        <a:lstStyle/>
        <a:p>
          <a:r>
            <a:rPr lang="en-US" b="1" dirty="0"/>
            <a:t>2. Enhances the telehealth delivery of substance use disorder treatment.</a:t>
          </a:r>
          <a:endParaRPr lang="en-US" dirty="0"/>
        </a:p>
      </dgm:t>
    </dgm:pt>
    <dgm:pt modelId="{8675D0B7-DA74-48AA-88C4-E99FD0D80D2E}" type="parTrans" cxnId="{D4953EDD-18BA-4FCD-86C4-6AB23F6B6CA4}">
      <dgm:prSet/>
      <dgm:spPr/>
      <dgm:t>
        <a:bodyPr/>
        <a:lstStyle/>
        <a:p>
          <a:endParaRPr lang="en-US"/>
        </a:p>
      </dgm:t>
    </dgm:pt>
    <dgm:pt modelId="{93D59549-0FC8-4F49-9BE4-851DA9FA8488}" type="sibTrans" cxnId="{D4953EDD-18BA-4FCD-86C4-6AB23F6B6CA4}">
      <dgm:prSet/>
      <dgm:spPr/>
      <dgm:t>
        <a:bodyPr/>
        <a:lstStyle/>
        <a:p>
          <a:endParaRPr lang="en-US"/>
        </a:p>
      </dgm:t>
    </dgm:pt>
    <dgm:pt modelId="{031A512B-852F-4487-BED3-BBD5E9EB2F88}">
      <dgm:prSet/>
      <dgm:spPr/>
      <dgm:t>
        <a:bodyPr/>
        <a:lstStyle/>
        <a:p>
          <a:r>
            <a:rPr lang="en-US" b="1" dirty="0"/>
            <a:t>3. Expands Medicaid coverage for telehealth services and modalities.</a:t>
          </a:r>
          <a:endParaRPr lang="en-US" dirty="0"/>
        </a:p>
      </dgm:t>
    </dgm:pt>
    <dgm:pt modelId="{CA8F2B70-CD37-4594-8B20-B3475F9E5CBC}" type="parTrans" cxnId="{D474019A-46DD-429B-B7E3-0DA1EA4C8501}">
      <dgm:prSet/>
      <dgm:spPr/>
      <dgm:t>
        <a:bodyPr/>
        <a:lstStyle/>
        <a:p>
          <a:endParaRPr lang="en-US"/>
        </a:p>
      </dgm:t>
    </dgm:pt>
    <dgm:pt modelId="{7A3E2A58-2002-41FD-A89B-26569966A29A}" type="sibTrans" cxnId="{D474019A-46DD-429B-B7E3-0DA1EA4C8501}">
      <dgm:prSet/>
      <dgm:spPr/>
      <dgm:t>
        <a:bodyPr/>
        <a:lstStyle/>
        <a:p>
          <a:endParaRPr lang="en-US"/>
        </a:p>
      </dgm:t>
    </dgm:pt>
    <dgm:pt modelId="{48FD184B-737E-4125-8F69-40FA0EA62C28}" type="pres">
      <dgm:prSet presAssocID="{3EDEED61-2658-40C1-A70F-A39F4B171FBC}" presName="vert0" presStyleCnt="0">
        <dgm:presLayoutVars>
          <dgm:dir/>
          <dgm:animOne val="branch"/>
          <dgm:animLvl val="lvl"/>
        </dgm:presLayoutVars>
      </dgm:prSet>
      <dgm:spPr/>
    </dgm:pt>
    <dgm:pt modelId="{4DD16C29-A2C1-4767-853B-76DF2924E21A}" type="pres">
      <dgm:prSet presAssocID="{0DA97BCE-F256-44C0-9E37-433743DFE743}" presName="thickLine" presStyleLbl="alignNode1" presStyleIdx="0" presStyleCnt="3"/>
      <dgm:spPr/>
    </dgm:pt>
    <dgm:pt modelId="{92CC1219-CAFE-4FE8-B02A-5A70538ECA9E}" type="pres">
      <dgm:prSet presAssocID="{0DA97BCE-F256-44C0-9E37-433743DFE743}" presName="horz1" presStyleCnt="0"/>
      <dgm:spPr/>
    </dgm:pt>
    <dgm:pt modelId="{59FD826B-D43A-4157-982F-C4A018980B24}" type="pres">
      <dgm:prSet presAssocID="{0DA97BCE-F256-44C0-9E37-433743DFE743}" presName="tx1" presStyleLbl="revTx" presStyleIdx="0" presStyleCnt="3"/>
      <dgm:spPr/>
    </dgm:pt>
    <dgm:pt modelId="{801FF3DC-502B-449E-B250-32A39D8616F7}" type="pres">
      <dgm:prSet presAssocID="{0DA97BCE-F256-44C0-9E37-433743DFE743}" presName="vert1" presStyleCnt="0"/>
      <dgm:spPr/>
    </dgm:pt>
    <dgm:pt modelId="{6D5A7B08-B2BF-4DF9-9B21-410AEF365392}" type="pres">
      <dgm:prSet presAssocID="{72EE7B91-C684-449F-9610-ED67AE2298BF}" presName="thickLine" presStyleLbl="alignNode1" presStyleIdx="1" presStyleCnt="3"/>
      <dgm:spPr/>
    </dgm:pt>
    <dgm:pt modelId="{F5F6AD4A-E20E-4D65-8DFE-77576AEA2098}" type="pres">
      <dgm:prSet presAssocID="{72EE7B91-C684-449F-9610-ED67AE2298BF}" presName="horz1" presStyleCnt="0"/>
      <dgm:spPr/>
    </dgm:pt>
    <dgm:pt modelId="{F6D3ABE9-4EF9-49CD-888C-69D490E46605}" type="pres">
      <dgm:prSet presAssocID="{72EE7B91-C684-449F-9610-ED67AE2298BF}" presName="tx1" presStyleLbl="revTx" presStyleIdx="1" presStyleCnt="3"/>
      <dgm:spPr/>
    </dgm:pt>
    <dgm:pt modelId="{16598638-CBDD-479C-97FD-025335857F91}" type="pres">
      <dgm:prSet presAssocID="{72EE7B91-C684-449F-9610-ED67AE2298BF}" presName="vert1" presStyleCnt="0"/>
      <dgm:spPr/>
    </dgm:pt>
    <dgm:pt modelId="{D1C35FC4-5D2A-4957-B2EA-6AF6590E91BA}" type="pres">
      <dgm:prSet presAssocID="{031A512B-852F-4487-BED3-BBD5E9EB2F88}" presName="thickLine" presStyleLbl="alignNode1" presStyleIdx="2" presStyleCnt="3"/>
      <dgm:spPr/>
    </dgm:pt>
    <dgm:pt modelId="{F8517B86-9B3E-46D3-8EDF-841B70C9F3A1}" type="pres">
      <dgm:prSet presAssocID="{031A512B-852F-4487-BED3-BBD5E9EB2F88}" presName="horz1" presStyleCnt="0"/>
      <dgm:spPr/>
    </dgm:pt>
    <dgm:pt modelId="{16FF24A1-1F6D-4F4C-BC06-6F864E3ADBDF}" type="pres">
      <dgm:prSet presAssocID="{031A512B-852F-4487-BED3-BBD5E9EB2F88}" presName="tx1" presStyleLbl="revTx" presStyleIdx="2" presStyleCnt="3"/>
      <dgm:spPr/>
    </dgm:pt>
    <dgm:pt modelId="{3E116C29-8B0F-466C-8B54-12F0EAE60988}" type="pres">
      <dgm:prSet presAssocID="{031A512B-852F-4487-BED3-BBD5E9EB2F88}" presName="vert1" presStyleCnt="0"/>
      <dgm:spPr/>
    </dgm:pt>
  </dgm:ptLst>
  <dgm:cxnLst>
    <dgm:cxn modelId="{5EEC893A-B747-461A-90EB-2DDB1F2FAE75}" type="presOf" srcId="{031A512B-852F-4487-BED3-BBD5E9EB2F88}" destId="{16FF24A1-1F6D-4F4C-BC06-6F864E3ADBDF}" srcOrd="0" destOrd="0" presId="urn:microsoft.com/office/officeart/2008/layout/LinedList"/>
    <dgm:cxn modelId="{1037C25D-A26F-4CA3-B907-5F979717E79D}" srcId="{3EDEED61-2658-40C1-A70F-A39F4B171FBC}" destId="{0DA97BCE-F256-44C0-9E37-433743DFE743}" srcOrd="0" destOrd="0" parTransId="{1EF20839-B6EA-4AF6-B9ED-27B1C5F45E1C}" sibTransId="{D1A625AF-1725-4535-8CC2-685999F1A6A5}"/>
    <dgm:cxn modelId="{D474019A-46DD-429B-B7E3-0DA1EA4C8501}" srcId="{3EDEED61-2658-40C1-A70F-A39F4B171FBC}" destId="{031A512B-852F-4487-BED3-BBD5E9EB2F88}" srcOrd="2" destOrd="0" parTransId="{CA8F2B70-CD37-4594-8B20-B3475F9E5CBC}" sibTransId="{7A3E2A58-2002-41FD-A89B-26569966A29A}"/>
    <dgm:cxn modelId="{D8A802A7-5503-4394-8F85-FCD823B938FB}" type="presOf" srcId="{3EDEED61-2658-40C1-A70F-A39F4B171FBC}" destId="{48FD184B-737E-4125-8F69-40FA0EA62C28}" srcOrd="0" destOrd="0" presId="urn:microsoft.com/office/officeart/2008/layout/LinedList"/>
    <dgm:cxn modelId="{90134DAE-35BC-46B0-8AC0-50B05E95A31F}" type="presOf" srcId="{0DA97BCE-F256-44C0-9E37-433743DFE743}" destId="{59FD826B-D43A-4157-982F-C4A018980B24}" srcOrd="0" destOrd="0" presId="urn:microsoft.com/office/officeart/2008/layout/LinedList"/>
    <dgm:cxn modelId="{A9B4A3C5-F8AB-4701-BCE6-BFBA3809E172}" type="presOf" srcId="{72EE7B91-C684-449F-9610-ED67AE2298BF}" destId="{F6D3ABE9-4EF9-49CD-888C-69D490E46605}" srcOrd="0" destOrd="0" presId="urn:microsoft.com/office/officeart/2008/layout/LinedList"/>
    <dgm:cxn modelId="{D4953EDD-18BA-4FCD-86C4-6AB23F6B6CA4}" srcId="{3EDEED61-2658-40C1-A70F-A39F4B171FBC}" destId="{72EE7B91-C684-449F-9610-ED67AE2298BF}" srcOrd="1" destOrd="0" parTransId="{8675D0B7-DA74-48AA-88C4-E99FD0D80D2E}" sibTransId="{93D59549-0FC8-4F49-9BE4-851DA9FA8488}"/>
    <dgm:cxn modelId="{CAB7BE66-65BA-429E-A56E-FEFD4C46D824}" type="presParOf" srcId="{48FD184B-737E-4125-8F69-40FA0EA62C28}" destId="{4DD16C29-A2C1-4767-853B-76DF2924E21A}" srcOrd="0" destOrd="0" presId="urn:microsoft.com/office/officeart/2008/layout/LinedList"/>
    <dgm:cxn modelId="{602C97D4-2ACE-4D0B-ABBD-A49A4309954C}" type="presParOf" srcId="{48FD184B-737E-4125-8F69-40FA0EA62C28}" destId="{92CC1219-CAFE-4FE8-B02A-5A70538ECA9E}" srcOrd="1" destOrd="0" presId="urn:microsoft.com/office/officeart/2008/layout/LinedList"/>
    <dgm:cxn modelId="{BA5EFFE9-B6E0-4F7D-BD04-9152F35AF0B3}" type="presParOf" srcId="{92CC1219-CAFE-4FE8-B02A-5A70538ECA9E}" destId="{59FD826B-D43A-4157-982F-C4A018980B24}" srcOrd="0" destOrd="0" presId="urn:microsoft.com/office/officeart/2008/layout/LinedList"/>
    <dgm:cxn modelId="{93268276-82F6-4978-B553-C05C15B5B598}" type="presParOf" srcId="{92CC1219-CAFE-4FE8-B02A-5A70538ECA9E}" destId="{801FF3DC-502B-449E-B250-32A39D8616F7}" srcOrd="1" destOrd="0" presId="urn:microsoft.com/office/officeart/2008/layout/LinedList"/>
    <dgm:cxn modelId="{F34A5FB7-E215-42FA-96A1-4F8BBF732A43}" type="presParOf" srcId="{48FD184B-737E-4125-8F69-40FA0EA62C28}" destId="{6D5A7B08-B2BF-4DF9-9B21-410AEF365392}" srcOrd="2" destOrd="0" presId="urn:microsoft.com/office/officeart/2008/layout/LinedList"/>
    <dgm:cxn modelId="{AAC90DC7-4092-427F-9A3D-1AC8C3CBF9EB}" type="presParOf" srcId="{48FD184B-737E-4125-8F69-40FA0EA62C28}" destId="{F5F6AD4A-E20E-4D65-8DFE-77576AEA2098}" srcOrd="3" destOrd="0" presId="urn:microsoft.com/office/officeart/2008/layout/LinedList"/>
    <dgm:cxn modelId="{CF4A9788-4C2E-4AC2-8E7F-5E664DFED859}" type="presParOf" srcId="{F5F6AD4A-E20E-4D65-8DFE-77576AEA2098}" destId="{F6D3ABE9-4EF9-49CD-888C-69D490E46605}" srcOrd="0" destOrd="0" presId="urn:microsoft.com/office/officeart/2008/layout/LinedList"/>
    <dgm:cxn modelId="{7CA4C06A-46B1-48B6-9578-8B5D3B5D18F7}" type="presParOf" srcId="{F5F6AD4A-E20E-4D65-8DFE-77576AEA2098}" destId="{16598638-CBDD-479C-97FD-025335857F91}" srcOrd="1" destOrd="0" presId="urn:microsoft.com/office/officeart/2008/layout/LinedList"/>
    <dgm:cxn modelId="{CBF950F0-61CB-426D-91B0-04437B4F9367}" type="presParOf" srcId="{48FD184B-737E-4125-8F69-40FA0EA62C28}" destId="{D1C35FC4-5D2A-4957-B2EA-6AF6590E91BA}" srcOrd="4" destOrd="0" presId="urn:microsoft.com/office/officeart/2008/layout/LinedList"/>
    <dgm:cxn modelId="{D0C79EEB-451F-44CD-ACB4-CF7397E5BA6F}" type="presParOf" srcId="{48FD184B-737E-4125-8F69-40FA0EA62C28}" destId="{F8517B86-9B3E-46D3-8EDF-841B70C9F3A1}" srcOrd="5" destOrd="0" presId="urn:microsoft.com/office/officeart/2008/layout/LinedList"/>
    <dgm:cxn modelId="{03BABA8F-467B-4912-A396-32F6753FC756}" type="presParOf" srcId="{F8517B86-9B3E-46D3-8EDF-841B70C9F3A1}" destId="{16FF24A1-1F6D-4F4C-BC06-6F864E3ADBDF}" srcOrd="0" destOrd="0" presId="urn:microsoft.com/office/officeart/2008/layout/LinedList"/>
    <dgm:cxn modelId="{6C390CE6-04AB-4590-9EA1-4B73A97FA5E1}" type="presParOf" srcId="{F8517B86-9B3E-46D3-8EDF-841B70C9F3A1}" destId="{3E116C29-8B0F-466C-8B54-12F0EAE609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3D5818-93A2-4DBC-A2F3-23E25F41A27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F5B3C1-6ED8-4780-B316-0DBC3C915E1B}">
      <dgm:prSet/>
      <dgm:spPr/>
      <dgm:t>
        <a:bodyPr/>
        <a:lstStyle/>
        <a:p>
          <a:r>
            <a:rPr lang="en-US" b="1" baseline="0" dirty="0"/>
            <a:t>Applies to all health care providers licensed with the State of Alaska</a:t>
          </a:r>
          <a:endParaRPr lang="en-US" b="1" dirty="0"/>
        </a:p>
      </dgm:t>
    </dgm:pt>
    <dgm:pt modelId="{7C8783D1-EE3B-43E8-ACEE-7B5727E625DA}" type="parTrans" cxnId="{73BC2B73-3255-48AB-8986-23856544E195}">
      <dgm:prSet/>
      <dgm:spPr/>
      <dgm:t>
        <a:bodyPr/>
        <a:lstStyle/>
        <a:p>
          <a:endParaRPr lang="en-US"/>
        </a:p>
      </dgm:t>
    </dgm:pt>
    <dgm:pt modelId="{742D672E-4933-424C-8476-546D38154C5E}" type="sibTrans" cxnId="{73BC2B73-3255-48AB-8986-23856544E195}">
      <dgm:prSet/>
      <dgm:spPr/>
      <dgm:t>
        <a:bodyPr/>
        <a:lstStyle/>
        <a:p>
          <a:endParaRPr lang="en-US"/>
        </a:p>
      </dgm:t>
    </dgm:pt>
    <dgm:pt modelId="{D2973540-07EA-440E-9E17-D33777B050A3}">
      <dgm:prSet/>
      <dgm:spPr/>
      <dgm:t>
        <a:bodyPr/>
        <a:lstStyle/>
        <a:p>
          <a:r>
            <a:rPr lang="en-US" b="1" baseline="0"/>
            <a:t>Audiologists or speech-language pathologists</a:t>
          </a:r>
          <a:endParaRPr lang="en-US" b="1"/>
        </a:p>
      </dgm:t>
    </dgm:pt>
    <dgm:pt modelId="{8DE2CC09-D51D-4B23-81AC-3757504BF1F6}" type="parTrans" cxnId="{12350408-2972-4BBA-8EF9-443469FE122C}">
      <dgm:prSet/>
      <dgm:spPr/>
      <dgm:t>
        <a:bodyPr/>
        <a:lstStyle/>
        <a:p>
          <a:endParaRPr lang="en-US"/>
        </a:p>
      </dgm:t>
    </dgm:pt>
    <dgm:pt modelId="{8EF52E76-5AED-4D9E-B208-4511180BD48B}" type="sibTrans" cxnId="{12350408-2972-4BBA-8EF9-443469FE122C}">
      <dgm:prSet/>
      <dgm:spPr/>
      <dgm:t>
        <a:bodyPr/>
        <a:lstStyle/>
        <a:p>
          <a:endParaRPr lang="en-US"/>
        </a:p>
      </dgm:t>
    </dgm:pt>
    <dgm:pt modelId="{09D273E4-245E-46FF-82A4-87E1025B29AB}">
      <dgm:prSet/>
      <dgm:spPr/>
      <dgm:t>
        <a:bodyPr/>
        <a:lstStyle/>
        <a:p>
          <a:r>
            <a:rPr lang="en-US" b="1" baseline="0"/>
            <a:t>Behavior analysts</a:t>
          </a:r>
          <a:endParaRPr lang="en-US" b="1"/>
        </a:p>
      </dgm:t>
    </dgm:pt>
    <dgm:pt modelId="{3E1B6599-5B4D-4418-A9F4-C48B386D87DE}" type="parTrans" cxnId="{A51D2B16-FB16-493C-A3C1-B70990422C13}">
      <dgm:prSet/>
      <dgm:spPr/>
      <dgm:t>
        <a:bodyPr/>
        <a:lstStyle/>
        <a:p>
          <a:endParaRPr lang="en-US"/>
        </a:p>
      </dgm:t>
    </dgm:pt>
    <dgm:pt modelId="{656C652C-6C48-478B-BFC3-B2FD1F47AA7A}" type="sibTrans" cxnId="{A51D2B16-FB16-493C-A3C1-B70990422C13}">
      <dgm:prSet/>
      <dgm:spPr/>
      <dgm:t>
        <a:bodyPr/>
        <a:lstStyle/>
        <a:p>
          <a:endParaRPr lang="en-US"/>
        </a:p>
      </dgm:t>
    </dgm:pt>
    <dgm:pt modelId="{2804BD11-50D8-4DE0-82F2-2D3AA9DB209B}">
      <dgm:prSet/>
      <dgm:spPr/>
      <dgm:t>
        <a:bodyPr/>
        <a:lstStyle/>
        <a:p>
          <a:r>
            <a:rPr lang="en-US" b="1" baseline="0"/>
            <a:t>Chiropractors</a:t>
          </a:r>
          <a:endParaRPr lang="en-US" b="1"/>
        </a:p>
      </dgm:t>
    </dgm:pt>
    <dgm:pt modelId="{52524E75-A4DC-4C44-B380-C221A2100EFD}" type="parTrans" cxnId="{D988F65A-C7BA-41B0-8889-2219E3A52B2A}">
      <dgm:prSet/>
      <dgm:spPr/>
      <dgm:t>
        <a:bodyPr/>
        <a:lstStyle/>
        <a:p>
          <a:endParaRPr lang="en-US"/>
        </a:p>
      </dgm:t>
    </dgm:pt>
    <dgm:pt modelId="{5D85436E-AB11-4DC4-B426-7F5E61C7F255}" type="sibTrans" cxnId="{D988F65A-C7BA-41B0-8889-2219E3A52B2A}">
      <dgm:prSet/>
      <dgm:spPr/>
      <dgm:t>
        <a:bodyPr/>
        <a:lstStyle/>
        <a:p>
          <a:endParaRPr lang="en-US"/>
        </a:p>
      </dgm:t>
    </dgm:pt>
    <dgm:pt modelId="{9007A86C-AACD-4F41-BD70-AC090CB4124C}">
      <dgm:prSet/>
      <dgm:spPr/>
      <dgm:t>
        <a:bodyPr/>
        <a:lstStyle/>
        <a:p>
          <a:r>
            <a:rPr lang="en-US" b="1" baseline="0"/>
            <a:t>Professional counselors</a:t>
          </a:r>
          <a:endParaRPr lang="en-US" b="1"/>
        </a:p>
      </dgm:t>
    </dgm:pt>
    <dgm:pt modelId="{EBE95CD8-B43B-4F9D-A6F3-6CD3507469CF}" type="parTrans" cxnId="{92925995-6998-4B85-9B90-FA1E920101B4}">
      <dgm:prSet/>
      <dgm:spPr/>
      <dgm:t>
        <a:bodyPr/>
        <a:lstStyle/>
        <a:p>
          <a:endParaRPr lang="en-US"/>
        </a:p>
      </dgm:t>
    </dgm:pt>
    <dgm:pt modelId="{F7550D72-40C1-4F23-9F2A-D23F702AED1A}" type="sibTrans" cxnId="{92925995-6998-4B85-9B90-FA1E920101B4}">
      <dgm:prSet/>
      <dgm:spPr/>
      <dgm:t>
        <a:bodyPr/>
        <a:lstStyle/>
        <a:p>
          <a:endParaRPr lang="en-US"/>
        </a:p>
      </dgm:t>
    </dgm:pt>
    <dgm:pt modelId="{F763B539-BA88-47ED-9698-FBD07E75B612}">
      <dgm:prSet/>
      <dgm:spPr/>
      <dgm:t>
        <a:bodyPr/>
        <a:lstStyle/>
        <a:p>
          <a:r>
            <a:rPr lang="en-US" b="1" baseline="0"/>
            <a:t>Dental hygienists and dentists</a:t>
          </a:r>
          <a:endParaRPr lang="en-US" b="1"/>
        </a:p>
      </dgm:t>
    </dgm:pt>
    <dgm:pt modelId="{F41EDEBF-38D9-4801-908C-B8BDCEF024BC}" type="parTrans" cxnId="{AEF677B1-31AC-49C9-AF13-DC1F6FB7B0DD}">
      <dgm:prSet/>
      <dgm:spPr/>
      <dgm:t>
        <a:bodyPr/>
        <a:lstStyle/>
        <a:p>
          <a:endParaRPr lang="en-US"/>
        </a:p>
      </dgm:t>
    </dgm:pt>
    <dgm:pt modelId="{67E6AE50-2C26-4FB5-A136-8860E2BEDBFA}" type="sibTrans" cxnId="{AEF677B1-31AC-49C9-AF13-DC1F6FB7B0DD}">
      <dgm:prSet/>
      <dgm:spPr/>
      <dgm:t>
        <a:bodyPr/>
        <a:lstStyle/>
        <a:p>
          <a:endParaRPr lang="en-US"/>
        </a:p>
      </dgm:t>
    </dgm:pt>
    <dgm:pt modelId="{612C65DB-FCAD-42F9-A512-1A1DE0471EF0}">
      <dgm:prSet/>
      <dgm:spPr/>
      <dgm:t>
        <a:bodyPr/>
        <a:lstStyle/>
        <a:p>
          <a:r>
            <a:rPr lang="en-US" b="1" baseline="0"/>
            <a:t>Dietitians or nutritionists, naturopaths</a:t>
          </a:r>
          <a:endParaRPr lang="en-US" b="1"/>
        </a:p>
      </dgm:t>
    </dgm:pt>
    <dgm:pt modelId="{B38EE7BD-0434-466C-A679-95FE6E8722AF}" type="parTrans" cxnId="{AC3BEA42-5CBE-446F-8E4C-ABB8727BF62A}">
      <dgm:prSet/>
      <dgm:spPr/>
      <dgm:t>
        <a:bodyPr/>
        <a:lstStyle/>
        <a:p>
          <a:endParaRPr lang="en-US"/>
        </a:p>
      </dgm:t>
    </dgm:pt>
    <dgm:pt modelId="{C12D27C2-F385-4AAA-A218-06691263FAB1}" type="sibTrans" cxnId="{AC3BEA42-5CBE-446F-8E4C-ABB8727BF62A}">
      <dgm:prSet/>
      <dgm:spPr/>
      <dgm:t>
        <a:bodyPr/>
        <a:lstStyle/>
        <a:p>
          <a:endParaRPr lang="en-US"/>
        </a:p>
      </dgm:t>
    </dgm:pt>
    <dgm:pt modelId="{B54C7345-89FE-44DE-9445-A1214FBE3BBA}">
      <dgm:prSet/>
      <dgm:spPr/>
      <dgm:t>
        <a:bodyPr/>
        <a:lstStyle/>
        <a:p>
          <a:r>
            <a:rPr lang="en-US" b="1" baseline="0"/>
            <a:t>Marital and family therapists</a:t>
          </a:r>
          <a:endParaRPr lang="en-US" b="1"/>
        </a:p>
      </dgm:t>
    </dgm:pt>
    <dgm:pt modelId="{C917537F-AB64-4370-8846-CB2D4B11AC9A}" type="parTrans" cxnId="{EB3878EC-3E59-4871-BB95-23D09E2E4F24}">
      <dgm:prSet/>
      <dgm:spPr/>
      <dgm:t>
        <a:bodyPr/>
        <a:lstStyle/>
        <a:p>
          <a:endParaRPr lang="en-US"/>
        </a:p>
      </dgm:t>
    </dgm:pt>
    <dgm:pt modelId="{AB32C2AE-CAEB-41DD-B312-9BDF91238E5B}" type="sibTrans" cxnId="{EB3878EC-3E59-4871-BB95-23D09E2E4F24}">
      <dgm:prSet/>
      <dgm:spPr/>
      <dgm:t>
        <a:bodyPr/>
        <a:lstStyle/>
        <a:p>
          <a:endParaRPr lang="en-US"/>
        </a:p>
      </dgm:t>
    </dgm:pt>
    <dgm:pt modelId="{BAB9AEED-C49A-45A0-8CD4-0638298ED4CF}">
      <dgm:prSet/>
      <dgm:spPr/>
      <dgm:t>
        <a:bodyPr/>
        <a:lstStyle/>
        <a:p>
          <a:r>
            <a:rPr lang="en-US" b="1" baseline="0"/>
            <a:t>Physicians, podiatrists, osteopaths, physician assistants</a:t>
          </a:r>
          <a:endParaRPr lang="en-US" b="1"/>
        </a:p>
      </dgm:t>
    </dgm:pt>
    <dgm:pt modelId="{721AF249-885C-45D7-BACB-753DE0AE04C3}" type="parTrans" cxnId="{9D07E94F-041C-43BC-ABF2-080DF1FC01FF}">
      <dgm:prSet/>
      <dgm:spPr/>
      <dgm:t>
        <a:bodyPr/>
        <a:lstStyle/>
        <a:p>
          <a:endParaRPr lang="en-US"/>
        </a:p>
      </dgm:t>
    </dgm:pt>
    <dgm:pt modelId="{FB924096-FE20-4E2B-A69B-6F01AACA7C3F}" type="sibTrans" cxnId="{9D07E94F-041C-43BC-ABF2-080DF1FC01FF}">
      <dgm:prSet/>
      <dgm:spPr/>
      <dgm:t>
        <a:bodyPr/>
        <a:lstStyle/>
        <a:p>
          <a:endParaRPr lang="en-US"/>
        </a:p>
      </dgm:t>
    </dgm:pt>
    <dgm:pt modelId="{AC40E132-7D23-4910-9B26-7B579FEF08A7}">
      <dgm:prSet/>
      <dgm:spPr/>
      <dgm:t>
        <a:bodyPr/>
        <a:lstStyle/>
        <a:p>
          <a:r>
            <a:rPr lang="en-US" b="1" baseline="0"/>
            <a:t>Direct entry midwives</a:t>
          </a:r>
          <a:endParaRPr lang="en-US" b="1"/>
        </a:p>
      </dgm:t>
    </dgm:pt>
    <dgm:pt modelId="{38C8B2E3-347C-40F4-8503-F7303FB4B63E}" type="parTrans" cxnId="{C1917B3B-2220-4091-A092-7E840F2C0C95}">
      <dgm:prSet/>
      <dgm:spPr/>
      <dgm:t>
        <a:bodyPr/>
        <a:lstStyle/>
        <a:p>
          <a:endParaRPr lang="en-US"/>
        </a:p>
      </dgm:t>
    </dgm:pt>
    <dgm:pt modelId="{FC5123E2-B64F-4E2C-8464-1E9EAF2316C9}" type="sibTrans" cxnId="{C1917B3B-2220-4091-A092-7E840F2C0C95}">
      <dgm:prSet/>
      <dgm:spPr/>
      <dgm:t>
        <a:bodyPr/>
        <a:lstStyle/>
        <a:p>
          <a:endParaRPr lang="en-US"/>
        </a:p>
      </dgm:t>
    </dgm:pt>
    <dgm:pt modelId="{076D9D38-97DB-4DE1-9B3D-D456D509BA12}">
      <dgm:prSet/>
      <dgm:spPr/>
      <dgm:t>
        <a:bodyPr/>
        <a:lstStyle/>
        <a:p>
          <a:r>
            <a:rPr lang="en-US" b="1" baseline="0"/>
            <a:t>Nurses</a:t>
          </a:r>
          <a:endParaRPr lang="en-US" b="1"/>
        </a:p>
      </dgm:t>
    </dgm:pt>
    <dgm:pt modelId="{AF38AD06-1DC9-46A5-87CE-FA6398FB383F}" type="parTrans" cxnId="{01A5C6C3-F8E9-4387-9C9E-62242D5B5C0F}">
      <dgm:prSet/>
      <dgm:spPr/>
      <dgm:t>
        <a:bodyPr/>
        <a:lstStyle/>
        <a:p>
          <a:endParaRPr lang="en-US"/>
        </a:p>
      </dgm:t>
    </dgm:pt>
    <dgm:pt modelId="{5DAAB3E0-86BE-444A-8630-84F7DA139C8A}" type="sibTrans" cxnId="{01A5C6C3-F8E9-4387-9C9E-62242D5B5C0F}">
      <dgm:prSet/>
      <dgm:spPr/>
      <dgm:t>
        <a:bodyPr/>
        <a:lstStyle/>
        <a:p>
          <a:endParaRPr lang="en-US"/>
        </a:p>
      </dgm:t>
    </dgm:pt>
    <dgm:pt modelId="{7D3308B2-EE2B-4F73-BA52-81C2D738AB69}">
      <dgm:prSet/>
      <dgm:spPr/>
      <dgm:t>
        <a:bodyPr/>
        <a:lstStyle/>
        <a:p>
          <a:r>
            <a:rPr lang="en-US" b="1" baseline="0"/>
            <a:t>Dispensing opticians and optometrists</a:t>
          </a:r>
          <a:endParaRPr lang="en-US" b="1"/>
        </a:p>
      </dgm:t>
    </dgm:pt>
    <dgm:pt modelId="{F7A2D332-B47E-48F7-98F9-34DF6F38DC9B}" type="parTrans" cxnId="{651DEF11-EBBF-48C3-892E-D9C43726247E}">
      <dgm:prSet/>
      <dgm:spPr/>
      <dgm:t>
        <a:bodyPr/>
        <a:lstStyle/>
        <a:p>
          <a:endParaRPr lang="en-US"/>
        </a:p>
      </dgm:t>
    </dgm:pt>
    <dgm:pt modelId="{C6680206-099F-48D5-984B-99B5F13060C1}" type="sibTrans" cxnId="{651DEF11-EBBF-48C3-892E-D9C43726247E}">
      <dgm:prSet/>
      <dgm:spPr/>
      <dgm:t>
        <a:bodyPr/>
        <a:lstStyle/>
        <a:p>
          <a:endParaRPr lang="en-US"/>
        </a:p>
      </dgm:t>
    </dgm:pt>
    <dgm:pt modelId="{6D53982C-7147-4162-AEB1-2F5C3AD9CDE4}">
      <dgm:prSet/>
      <dgm:spPr/>
      <dgm:t>
        <a:bodyPr/>
        <a:lstStyle/>
        <a:p>
          <a:r>
            <a:rPr lang="en-US" b="1" baseline="0"/>
            <a:t>Pharmacist</a:t>
          </a:r>
          <a:endParaRPr lang="en-US" b="1"/>
        </a:p>
      </dgm:t>
    </dgm:pt>
    <dgm:pt modelId="{735ABF77-1DEB-44C3-8089-B08195B2F815}" type="parTrans" cxnId="{F3B45CFA-C287-4A2D-B8A4-FF44E6471363}">
      <dgm:prSet/>
      <dgm:spPr/>
      <dgm:t>
        <a:bodyPr/>
        <a:lstStyle/>
        <a:p>
          <a:endParaRPr lang="en-US"/>
        </a:p>
      </dgm:t>
    </dgm:pt>
    <dgm:pt modelId="{053EB9DF-B636-412E-9D40-19A4788BB8B6}" type="sibTrans" cxnId="{F3B45CFA-C287-4A2D-B8A4-FF44E6471363}">
      <dgm:prSet/>
      <dgm:spPr/>
      <dgm:t>
        <a:bodyPr/>
        <a:lstStyle/>
        <a:p>
          <a:endParaRPr lang="en-US"/>
        </a:p>
      </dgm:t>
    </dgm:pt>
    <dgm:pt modelId="{2E259EC6-A4C7-46F8-BABB-CA723831E77A}">
      <dgm:prSet/>
      <dgm:spPr/>
      <dgm:t>
        <a:bodyPr/>
        <a:lstStyle/>
        <a:p>
          <a:r>
            <a:rPr lang="en-US" b="1" baseline="0"/>
            <a:t>Physical therapists or occupational therapists</a:t>
          </a:r>
          <a:endParaRPr lang="en-US" b="1"/>
        </a:p>
      </dgm:t>
    </dgm:pt>
    <dgm:pt modelId="{802FF0C1-EF40-4098-979F-6B56E0238FD1}" type="parTrans" cxnId="{5376F269-6414-4497-A408-7EA722DBD136}">
      <dgm:prSet/>
      <dgm:spPr/>
      <dgm:t>
        <a:bodyPr/>
        <a:lstStyle/>
        <a:p>
          <a:endParaRPr lang="en-US"/>
        </a:p>
      </dgm:t>
    </dgm:pt>
    <dgm:pt modelId="{284B2F6D-6A09-4688-BBAC-8A9DD52CBBBA}" type="sibTrans" cxnId="{5376F269-6414-4497-A408-7EA722DBD136}">
      <dgm:prSet/>
      <dgm:spPr/>
      <dgm:t>
        <a:bodyPr/>
        <a:lstStyle/>
        <a:p>
          <a:endParaRPr lang="en-US"/>
        </a:p>
      </dgm:t>
    </dgm:pt>
    <dgm:pt modelId="{F2434687-D5A6-461B-8178-C96E148FEF68}">
      <dgm:prSet/>
      <dgm:spPr/>
      <dgm:t>
        <a:bodyPr/>
        <a:lstStyle/>
        <a:p>
          <a:r>
            <a:rPr lang="en-US" b="1" baseline="0"/>
            <a:t>Psychologist or psychological associates</a:t>
          </a:r>
          <a:endParaRPr lang="en-US" b="1"/>
        </a:p>
      </dgm:t>
    </dgm:pt>
    <dgm:pt modelId="{3847FB00-7740-4D58-8F29-D415E3CAD61D}" type="parTrans" cxnId="{C955BE66-4927-4097-A194-7426E43BBCCC}">
      <dgm:prSet/>
      <dgm:spPr/>
      <dgm:t>
        <a:bodyPr/>
        <a:lstStyle/>
        <a:p>
          <a:endParaRPr lang="en-US"/>
        </a:p>
      </dgm:t>
    </dgm:pt>
    <dgm:pt modelId="{2F920044-79BF-4146-ABF9-270D61EDB47B}" type="sibTrans" cxnId="{C955BE66-4927-4097-A194-7426E43BBCCC}">
      <dgm:prSet/>
      <dgm:spPr/>
      <dgm:t>
        <a:bodyPr/>
        <a:lstStyle/>
        <a:p>
          <a:endParaRPr lang="en-US"/>
        </a:p>
      </dgm:t>
    </dgm:pt>
    <dgm:pt modelId="{EBB1AA7A-311A-4CE4-9A64-951C6209D6E5}">
      <dgm:prSet/>
      <dgm:spPr/>
      <dgm:t>
        <a:bodyPr/>
        <a:lstStyle/>
        <a:p>
          <a:r>
            <a:rPr lang="en-US" b="1" baseline="0"/>
            <a:t>Social workers</a:t>
          </a:r>
          <a:endParaRPr lang="en-US" b="1"/>
        </a:p>
      </dgm:t>
    </dgm:pt>
    <dgm:pt modelId="{C6417D16-8F6E-4EFD-985E-863F780A2DA7}" type="parTrans" cxnId="{901CEBD1-9533-4714-994C-40AB2731EB11}">
      <dgm:prSet/>
      <dgm:spPr/>
      <dgm:t>
        <a:bodyPr/>
        <a:lstStyle/>
        <a:p>
          <a:endParaRPr lang="en-US"/>
        </a:p>
      </dgm:t>
    </dgm:pt>
    <dgm:pt modelId="{0F3982AE-606C-4784-8418-36E43B739863}" type="sibTrans" cxnId="{901CEBD1-9533-4714-994C-40AB2731EB11}">
      <dgm:prSet/>
      <dgm:spPr/>
      <dgm:t>
        <a:bodyPr/>
        <a:lstStyle/>
        <a:p>
          <a:endParaRPr lang="en-US"/>
        </a:p>
      </dgm:t>
    </dgm:pt>
    <dgm:pt modelId="{2071AAE6-5336-41C7-A635-2341F071A2C1}" type="pres">
      <dgm:prSet presAssocID="{A03D5818-93A2-4DBC-A2F3-23E25F41A271}" presName="vert0" presStyleCnt="0">
        <dgm:presLayoutVars>
          <dgm:dir/>
          <dgm:animOne val="branch"/>
          <dgm:animLvl val="lvl"/>
        </dgm:presLayoutVars>
      </dgm:prSet>
      <dgm:spPr/>
    </dgm:pt>
    <dgm:pt modelId="{853E8F4E-2FC7-4A31-BD8A-C451F66AAF40}" type="pres">
      <dgm:prSet presAssocID="{53F5B3C1-6ED8-4780-B316-0DBC3C915E1B}" presName="thickLine" presStyleLbl="alignNode1" presStyleIdx="0" presStyleCnt="1"/>
      <dgm:spPr/>
    </dgm:pt>
    <dgm:pt modelId="{3898FFB5-A613-47AE-852D-82DF855EC5A2}" type="pres">
      <dgm:prSet presAssocID="{53F5B3C1-6ED8-4780-B316-0DBC3C915E1B}" presName="horz1" presStyleCnt="0"/>
      <dgm:spPr/>
    </dgm:pt>
    <dgm:pt modelId="{9E2BAC3E-87D0-4A19-8463-FEDB3E2EB879}" type="pres">
      <dgm:prSet presAssocID="{53F5B3C1-6ED8-4780-B316-0DBC3C915E1B}" presName="tx1" presStyleLbl="revTx" presStyleIdx="0" presStyleCnt="16"/>
      <dgm:spPr/>
    </dgm:pt>
    <dgm:pt modelId="{A5659732-E1CF-414C-935D-4F502A0DDE88}" type="pres">
      <dgm:prSet presAssocID="{53F5B3C1-6ED8-4780-B316-0DBC3C915E1B}" presName="vert1" presStyleCnt="0"/>
      <dgm:spPr/>
    </dgm:pt>
    <dgm:pt modelId="{48BC5AB1-5AE7-4F96-93CD-765F0B879162}" type="pres">
      <dgm:prSet presAssocID="{D2973540-07EA-440E-9E17-D33777B050A3}" presName="vertSpace2a" presStyleCnt="0"/>
      <dgm:spPr/>
    </dgm:pt>
    <dgm:pt modelId="{88E85859-24E7-4136-9EE6-D0AD42CBEA55}" type="pres">
      <dgm:prSet presAssocID="{D2973540-07EA-440E-9E17-D33777B050A3}" presName="horz2" presStyleCnt="0"/>
      <dgm:spPr/>
    </dgm:pt>
    <dgm:pt modelId="{9C976AF5-034D-4818-A4AA-9F293DBEF5FE}" type="pres">
      <dgm:prSet presAssocID="{D2973540-07EA-440E-9E17-D33777B050A3}" presName="horzSpace2" presStyleCnt="0"/>
      <dgm:spPr/>
    </dgm:pt>
    <dgm:pt modelId="{158C75FA-D889-4A07-808B-AA068E2EB858}" type="pres">
      <dgm:prSet presAssocID="{D2973540-07EA-440E-9E17-D33777B050A3}" presName="tx2" presStyleLbl="revTx" presStyleIdx="1" presStyleCnt="16"/>
      <dgm:spPr/>
    </dgm:pt>
    <dgm:pt modelId="{A10B4D98-36DF-4963-BE83-9BEAA43C38C5}" type="pres">
      <dgm:prSet presAssocID="{D2973540-07EA-440E-9E17-D33777B050A3}" presName="vert2" presStyleCnt="0"/>
      <dgm:spPr/>
    </dgm:pt>
    <dgm:pt modelId="{204902B7-9051-4EAA-80F9-9A41646BBC41}" type="pres">
      <dgm:prSet presAssocID="{D2973540-07EA-440E-9E17-D33777B050A3}" presName="thinLine2b" presStyleLbl="callout" presStyleIdx="0" presStyleCnt="15"/>
      <dgm:spPr/>
    </dgm:pt>
    <dgm:pt modelId="{F54FC61C-0E0F-4B00-ADBE-ACF29DB0E29C}" type="pres">
      <dgm:prSet presAssocID="{D2973540-07EA-440E-9E17-D33777B050A3}" presName="vertSpace2b" presStyleCnt="0"/>
      <dgm:spPr/>
    </dgm:pt>
    <dgm:pt modelId="{BD8788F9-6503-4DA7-B9F7-307581CBD428}" type="pres">
      <dgm:prSet presAssocID="{09D273E4-245E-46FF-82A4-87E1025B29AB}" presName="horz2" presStyleCnt="0"/>
      <dgm:spPr/>
    </dgm:pt>
    <dgm:pt modelId="{D18F4963-B548-4633-8E3E-DA5BDBEE0742}" type="pres">
      <dgm:prSet presAssocID="{09D273E4-245E-46FF-82A4-87E1025B29AB}" presName="horzSpace2" presStyleCnt="0"/>
      <dgm:spPr/>
    </dgm:pt>
    <dgm:pt modelId="{9027F07A-63FA-428E-A116-3CEAA6E31EDC}" type="pres">
      <dgm:prSet presAssocID="{09D273E4-245E-46FF-82A4-87E1025B29AB}" presName="tx2" presStyleLbl="revTx" presStyleIdx="2" presStyleCnt="16"/>
      <dgm:spPr/>
    </dgm:pt>
    <dgm:pt modelId="{517B2E16-2157-4796-8718-05BA905F9228}" type="pres">
      <dgm:prSet presAssocID="{09D273E4-245E-46FF-82A4-87E1025B29AB}" presName="vert2" presStyleCnt="0"/>
      <dgm:spPr/>
    </dgm:pt>
    <dgm:pt modelId="{FE7DD935-F3E3-454E-B451-B49894B17136}" type="pres">
      <dgm:prSet presAssocID="{09D273E4-245E-46FF-82A4-87E1025B29AB}" presName="thinLine2b" presStyleLbl="callout" presStyleIdx="1" presStyleCnt="15"/>
      <dgm:spPr/>
    </dgm:pt>
    <dgm:pt modelId="{1A879623-3DA6-4D85-86F5-CC0942A17B10}" type="pres">
      <dgm:prSet presAssocID="{09D273E4-245E-46FF-82A4-87E1025B29AB}" presName="vertSpace2b" presStyleCnt="0"/>
      <dgm:spPr/>
    </dgm:pt>
    <dgm:pt modelId="{57BD7574-1C5E-471C-A259-D89AA513B976}" type="pres">
      <dgm:prSet presAssocID="{2804BD11-50D8-4DE0-82F2-2D3AA9DB209B}" presName="horz2" presStyleCnt="0"/>
      <dgm:spPr/>
    </dgm:pt>
    <dgm:pt modelId="{E1FC397E-FC03-4E9F-BC33-CB90BEA7A2DE}" type="pres">
      <dgm:prSet presAssocID="{2804BD11-50D8-4DE0-82F2-2D3AA9DB209B}" presName="horzSpace2" presStyleCnt="0"/>
      <dgm:spPr/>
    </dgm:pt>
    <dgm:pt modelId="{F0D545A7-B5A3-41E0-A139-18EBB697244B}" type="pres">
      <dgm:prSet presAssocID="{2804BD11-50D8-4DE0-82F2-2D3AA9DB209B}" presName="tx2" presStyleLbl="revTx" presStyleIdx="3" presStyleCnt="16"/>
      <dgm:spPr/>
    </dgm:pt>
    <dgm:pt modelId="{FB5E3E32-6B65-481E-B0E8-CB872B6647C5}" type="pres">
      <dgm:prSet presAssocID="{2804BD11-50D8-4DE0-82F2-2D3AA9DB209B}" presName="vert2" presStyleCnt="0"/>
      <dgm:spPr/>
    </dgm:pt>
    <dgm:pt modelId="{1C9C278A-A3EC-4079-8F4B-2424F9F085CB}" type="pres">
      <dgm:prSet presAssocID="{2804BD11-50D8-4DE0-82F2-2D3AA9DB209B}" presName="thinLine2b" presStyleLbl="callout" presStyleIdx="2" presStyleCnt="15"/>
      <dgm:spPr/>
    </dgm:pt>
    <dgm:pt modelId="{C837C7E1-1A9F-4803-ABE6-6628B0243CBC}" type="pres">
      <dgm:prSet presAssocID="{2804BD11-50D8-4DE0-82F2-2D3AA9DB209B}" presName="vertSpace2b" presStyleCnt="0"/>
      <dgm:spPr/>
    </dgm:pt>
    <dgm:pt modelId="{9B343D61-E2B3-4E7E-872A-73DAB3DBE528}" type="pres">
      <dgm:prSet presAssocID="{9007A86C-AACD-4F41-BD70-AC090CB4124C}" presName="horz2" presStyleCnt="0"/>
      <dgm:spPr/>
    </dgm:pt>
    <dgm:pt modelId="{23951469-7912-499D-AF97-40DEF8F2E4B7}" type="pres">
      <dgm:prSet presAssocID="{9007A86C-AACD-4F41-BD70-AC090CB4124C}" presName="horzSpace2" presStyleCnt="0"/>
      <dgm:spPr/>
    </dgm:pt>
    <dgm:pt modelId="{3B1D0610-5556-42DA-BD4E-3419B9759CF1}" type="pres">
      <dgm:prSet presAssocID="{9007A86C-AACD-4F41-BD70-AC090CB4124C}" presName="tx2" presStyleLbl="revTx" presStyleIdx="4" presStyleCnt="16"/>
      <dgm:spPr/>
    </dgm:pt>
    <dgm:pt modelId="{A894AD94-28A9-462F-AC9A-F2753AEF3DDC}" type="pres">
      <dgm:prSet presAssocID="{9007A86C-AACD-4F41-BD70-AC090CB4124C}" presName="vert2" presStyleCnt="0"/>
      <dgm:spPr/>
    </dgm:pt>
    <dgm:pt modelId="{4F3E590D-A9B3-4C87-9631-544EFD26ECDA}" type="pres">
      <dgm:prSet presAssocID="{9007A86C-AACD-4F41-BD70-AC090CB4124C}" presName="thinLine2b" presStyleLbl="callout" presStyleIdx="3" presStyleCnt="15"/>
      <dgm:spPr/>
    </dgm:pt>
    <dgm:pt modelId="{8F788C97-9002-42AA-876F-46A0616906D1}" type="pres">
      <dgm:prSet presAssocID="{9007A86C-AACD-4F41-BD70-AC090CB4124C}" presName="vertSpace2b" presStyleCnt="0"/>
      <dgm:spPr/>
    </dgm:pt>
    <dgm:pt modelId="{9D2A7260-5FB6-4B19-96AB-B6FE85472309}" type="pres">
      <dgm:prSet presAssocID="{F763B539-BA88-47ED-9698-FBD07E75B612}" presName="horz2" presStyleCnt="0"/>
      <dgm:spPr/>
    </dgm:pt>
    <dgm:pt modelId="{D6D0938F-D864-4770-861A-C3402990B4D4}" type="pres">
      <dgm:prSet presAssocID="{F763B539-BA88-47ED-9698-FBD07E75B612}" presName="horzSpace2" presStyleCnt="0"/>
      <dgm:spPr/>
    </dgm:pt>
    <dgm:pt modelId="{621DA4DF-C9BC-4B54-A730-188390991C35}" type="pres">
      <dgm:prSet presAssocID="{F763B539-BA88-47ED-9698-FBD07E75B612}" presName="tx2" presStyleLbl="revTx" presStyleIdx="5" presStyleCnt="16"/>
      <dgm:spPr/>
    </dgm:pt>
    <dgm:pt modelId="{A2D99438-0014-4AD6-9487-D436F3F067F6}" type="pres">
      <dgm:prSet presAssocID="{F763B539-BA88-47ED-9698-FBD07E75B612}" presName="vert2" presStyleCnt="0"/>
      <dgm:spPr/>
    </dgm:pt>
    <dgm:pt modelId="{3EB9CFB1-DB02-463F-A5CB-DF9D44C7EBC4}" type="pres">
      <dgm:prSet presAssocID="{F763B539-BA88-47ED-9698-FBD07E75B612}" presName="thinLine2b" presStyleLbl="callout" presStyleIdx="4" presStyleCnt="15"/>
      <dgm:spPr/>
    </dgm:pt>
    <dgm:pt modelId="{AD89E304-F9DC-4323-80FB-93334259A4DB}" type="pres">
      <dgm:prSet presAssocID="{F763B539-BA88-47ED-9698-FBD07E75B612}" presName="vertSpace2b" presStyleCnt="0"/>
      <dgm:spPr/>
    </dgm:pt>
    <dgm:pt modelId="{71658924-9149-4BD6-A8BC-153CC3CA4E92}" type="pres">
      <dgm:prSet presAssocID="{612C65DB-FCAD-42F9-A512-1A1DE0471EF0}" presName="horz2" presStyleCnt="0"/>
      <dgm:spPr/>
    </dgm:pt>
    <dgm:pt modelId="{D895D4D2-6B39-45D1-8902-26813A3E4D1B}" type="pres">
      <dgm:prSet presAssocID="{612C65DB-FCAD-42F9-A512-1A1DE0471EF0}" presName="horzSpace2" presStyleCnt="0"/>
      <dgm:spPr/>
    </dgm:pt>
    <dgm:pt modelId="{74F9E545-DD03-4E4C-AA37-103D243AF1D6}" type="pres">
      <dgm:prSet presAssocID="{612C65DB-FCAD-42F9-A512-1A1DE0471EF0}" presName="tx2" presStyleLbl="revTx" presStyleIdx="6" presStyleCnt="16"/>
      <dgm:spPr/>
    </dgm:pt>
    <dgm:pt modelId="{25492FA0-542C-4327-B07B-F0155F26CD9E}" type="pres">
      <dgm:prSet presAssocID="{612C65DB-FCAD-42F9-A512-1A1DE0471EF0}" presName="vert2" presStyleCnt="0"/>
      <dgm:spPr/>
    </dgm:pt>
    <dgm:pt modelId="{367BDEC9-B9D3-4C9F-978B-977FAF6A5F26}" type="pres">
      <dgm:prSet presAssocID="{612C65DB-FCAD-42F9-A512-1A1DE0471EF0}" presName="thinLine2b" presStyleLbl="callout" presStyleIdx="5" presStyleCnt="15"/>
      <dgm:spPr/>
    </dgm:pt>
    <dgm:pt modelId="{B01864C9-207E-496C-9C1F-429E775BB8AE}" type="pres">
      <dgm:prSet presAssocID="{612C65DB-FCAD-42F9-A512-1A1DE0471EF0}" presName="vertSpace2b" presStyleCnt="0"/>
      <dgm:spPr/>
    </dgm:pt>
    <dgm:pt modelId="{610AEE3E-D0EA-4B40-ADEF-F2379E1B512D}" type="pres">
      <dgm:prSet presAssocID="{B54C7345-89FE-44DE-9445-A1214FBE3BBA}" presName="horz2" presStyleCnt="0"/>
      <dgm:spPr/>
    </dgm:pt>
    <dgm:pt modelId="{98F4370B-D823-4C83-B7ED-BB59D5514087}" type="pres">
      <dgm:prSet presAssocID="{B54C7345-89FE-44DE-9445-A1214FBE3BBA}" presName="horzSpace2" presStyleCnt="0"/>
      <dgm:spPr/>
    </dgm:pt>
    <dgm:pt modelId="{C0FCA452-50B1-49A2-9EAC-349928D0B4A4}" type="pres">
      <dgm:prSet presAssocID="{B54C7345-89FE-44DE-9445-A1214FBE3BBA}" presName="tx2" presStyleLbl="revTx" presStyleIdx="7" presStyleCnt="16"/>
      <dgm:spPr/>
    </dgm:pt>
    <dgm:pt modelId="{29093DAA-7051-45F3-9979-CEDF651C28AA}" type="pres">
      <dgm:prSet presAssocID="{B54C7345-89FE-44DE-9445-A1214FBE3BBA}" presName="vert2" presStyleCnt="0"/>
      <dgm:spPr/>
    </dgm:pt>
    <dgm:pt modelId="{1A33CD0A-A3BE-4FF5-B566-3F8F78DFFEB3}" type="pres">
      <dgm:prSet presAssocID="{B54C7345-89FE-44DE-9445-A1214FBE3BBA}" presName="thinLine2b" presStyleLbl="callout" presStyleIdx="6" presStyleCnt="15"/>
      <dgm:spPr/>
    </dgm:pt>
    <dgm:pt modelId="{09846347-068A-4A6E-9FFD-FF2A68625CF1}" type="pres">
      <dgm:prSet presAssocID="{B54C7345-89FE-44DE-9445-A1214FBE3BBA}" presName="vertSpace2b" presStyleCnt="0"/>
      <dgm:spPr/>
    </dgm:pt>
    <dgm:pt modelId="{1A55AB02-8811-48BD-8DC7-EA23684CE1F7}" type="pres">
      <dgm:prSet presAssocID="{BAB9AEED-C49A-45A0-8CD4-0638298ED4CF}" presName="horz2" presStyleCnt="0"/>
      <dgm:spPr/>
    </dgm:pt>
    <dgm:pt modelId="{35BDF30E-BF2B-4C1A-874B-69EEFA47997C}" type="pres">
      <dgm:prSet presAssocID="{BAB9AEED-C49A-45A0-8CD4-0638298ED4CF}" presName="horzSpace2" presStyleCnt="0"/>
      <dgm:spPr/>
    </dgm:pt>
    <dgm:pt modelId="{61A95272-790A-4136-B5D9-85D8C7FEE9EC}" type="pres">
      <dgm:prSet presAssocID="{BAB9AEED-C49A-45A0-8CD4-0638298ED4CF}" presName="tx2" presStyleLbl="revTx" presStyleIdx="8" presStyleCnt="16"/>
      <dgm:spPr/>
    </dgm:pt>
    <dgm:pt modelId="{D412E4AB-944C-4491-868B-ED139E0A2AED}" type="pres">
      <dgm:prSet presAssocID="{BAB9AEED-C49A-45A0-8CD4-0638298ED4CF}" presName="vert2" presStyleCnt="0"/>
      <dgm:spPr/>
    </dgm:pt>
    <dgm:pt modelId="{8D0E886B-B268-474D-BD64-9BBA19885ACE}" type="pres">
      <dgm:prSet presAssocID="{BAB9AEED-C49A-45A0-8CD4-0638298ED4CF}" presName="thinLine2b" presStyleLbl="callout" presStyleIdx="7" presStyleCnt="15"/>
      <dgm:spPr/>
    </dgm:pt>
    <dgm:pt modelId="{2F5F481F-A886-44B6-95A6-4F7FFEBEBD32}" type="pres">
      <dgm:prSet presAssocID="{BAB9AEED-C49A-45A0-8CD4-0638298ED4CF}" presName="vertSpace2b" presStyleCnt="0"/>
      <dgm:spPr/>
    </dgm:pt>
    <dgm:pt modelId="{03600420-3DE5-461C-B022-B92EC0842522}" type="pres">
      <dgm:prSet presAssocID="{AC40E132-7D23-4910-9B26-7B579FEF08A7}" presName="horz2" presStyleCnt="0"/>
      <dgm:spPr/>
    </dgm:pt>
    <dgm:pt modelId="{B8C0EC0C-9F33-45D1-B3D8-BDC98F5802C7}" type="pres">
      <dgm:prSet presAssocID="{AC40E132-7D23-4910-9B26-7B579FEF08A7}" presName="horzSpace2" presStyleCnt="0"/>
      <dgm:spPr/>
    </dgm:pt>
    <dgm:pt modelId="{1AC6D843-228D-4586-825E-63DCF796EA5B}" type="pres">
      <dgm:prSet presAssocID="{AC40E132-7D23-4910-9B26-7B579FEF08A7}" presName="tx2" presStyleLbl="revTx" presStyleIdx="9" presStyleCnt="16"/>
      <dgm:spPr/>
    </dgm:pt>
    <dgm:pt modelId="{B552EFA3-4DA5-453A-8EF8-4B5F0C83861D}" type="pres">
      <dgm:prSet presAssocID="{AC40E132-7D23-4910-9B26-7B579FEF08A7}" presName="vert2" presStyleCnt="0"/>
      <dgm:spPr/>
    </dgm:pt>
    <dgm:pt modelId="{0C7D8828-5E30-46F6-BBED-A90B40974A6D}" type="pres">
      <dgm:prSet presAssocID="{AC40E132-7D23-4910-9B26-7B579FEF08A7}" presName="thinLine2b" presStyleLbl="callout" presStyleIdx="8" presStyleCnt="15"/>
      <dgm:spPr/>
    </dgm:pt>
    <dgm:pt modelId="{EC08BFF0-FC0A-4E88-AAEA-2B5341FB875A}" type="pres">
      <dgm:prSet presAssocID="{AC40E132-7D23-4910-9B26-7B579FEF08A7}" presName="vertSpace2b" presStyleCnt="0"/>
      <dgm:spPr/>
    </dgm:pt>
    <dgm:pt modelId="{7308084F-5350-4F7C-8CBE-6D1DACE2B771}" type="pres">
      <dgm:prSet presAssocID="{076D9D38-97DB-4DE1-9B3D-D456D509BA12}" presName="horz2" presStyleCnt="0"/>
      <dgm:spPr/>
    </dgm:pt>
    <dgm:pt modelId="{0C819804-CAF1-4AD2-9B6C-961B2B99D03B}" type="pres">
      <dgm:prSet presAssocID="{076D9D38-97DB-4DE1-9B3D-D456D509BA12}" presName="horzSpace2" presStyleCnt="0"/>
      <dgm:spPr/>
    </dgm:pt>
    <dgm:pt modelId="{02C401DE-99B0-48CC-98A7-184440B251EB}" type="pres">
      <dgm:prSet presAssocID="{076D9D38-97DB-4DE1-9B3D-D456D509BA12}" presName="tx2" presStyleLbl="revTx" presStyleIdx="10" presStyleCnt="16"/>
      <dgm:spPr/>
    </dgm:pt>
    <dgm:pt modelId="{2911340E-CCA9-47D2-B932-DFABD1F7EBFA}" type="pres">
      <dgm:prSet presAssocID="{076D9D38-97DB-4DE1-9B3D-D456D509BA12}" presName="vert2" presStyleCnt="0"/>
      <dgm:spPr/>
    </dgm:pt>
    <dgm:pt modelId="{E3200901-D85B-468E-9514-AA3CCF651D8E}" type="pres">
      <dgm:prSet presAssocID="{076D9D38-97DB-4DE1-9B3D-D456D509BA12}" presName="thinLine2b" presStyleLbl="callout" presStyleIdx="9" presStyleCnt="15"/>
      <dgm:spPr/>
    </dgm:pt>
    <dgm:pt modelId="{821FDFE4-24BE-4165-9802-E40027478533}" type="pres">
      <dgm:prSet presAssocID="{076D9D38-97DB-4DE1-9B3D-D456D509BA12}" presName="vertSpace2b" presStyleCnt="0"/>
      <dgm:spPr/>
    </dgm:pt>
    <dgm:pt modelId="{4CA3D9A6-AD8F-4147-8C26-461A9C1215C3}" type="pres">
      <dgm:prSet presAssocID="{7D3308B2-EE2B-4F73-BA52-81C2D738AB69}" presName="horz2" presStyleCnt="0"/>
      <dgm:spPr/>
    </dgm:pt>
    <dgm:pt modelId="{AB5B604B-AF25-426E-B272-2B744B53B870}" type="pres">
      <dgm:prSet presAssocID="{7D3308B2-EE2B-4F73-BA52-81C2D738AB69}" presName="horzSpace2" presStyleCnt="0"/>
      <dgm:spPr/>
    </dgm:pt>
    <dgm:pt modelId="{8E7A4CF1-0C60-46CB-AEF7-42F0F2CFFC63}" type="pres">
      <dgm:prSet presAssocID="{7D3308B2-EE2B-4F73-BA52-81C2D738AB69}" presName="tx2" presStyleLbl="revTx" presStyleIdx="11" presStyleCnt="16"/>
      <dgm:spPr/>
    </dgm:pt>
    <dgm:pt modelId="{F10BC362-581B-42BA-8C7B-0D2BE66E08D9}" type="pres">
      <dgm:prSet presAssocID="{7D3308B2-EE2B-4F73-BA52-81C2D738AB69}" presName="vert2" presStyleCnt="0"/>
      <dgm:spPr/>
    </dgm:pt>
    <dgm:pt modelId="{E7A3945F-2DB2-48DA-8B75-3D75D9DA8280}" type="pres">
      <dgm:prSet presAssocID="{7D3308B2-EE2B-4F73-BA52-81C2D738AB69}" presName="thinLine2b" presStyleLbl="callout" presStyleIdx="10" presStyleCnt="15"/>
      <dgm:spPr/>
    </dgm:pt>
    <dgm:pt modelId="{19F895CD-05E7-4D54-8211-C1B32A8F4A0C}" type="pres">
      <dgm:prSet presAssocID="{7D3308B2-EE2B-4F73-BA52-81C2D738AB69}" presName="vertSpace2b" presStyleCnt="0"/>
      <dgm:spPr/>
    </dgm:pt>
    <dgm:pt modelId="{C9534D66-A543-49AA-AE74-F8444B683AA8}" type="pres">
      <dgm:prSet presAssocID="{6D53982C-7147-4162-AEB1-2F5C3AD9CDE4}" presName="horz2" presStyleCnt="0"/>
      <dgm:spPr/>
    </dgm:pt>
    <dgm:pt modelId="{6BDC0CA1-BC67-47C9-98DB-34A164ED2BDD}" type="pres">
      <dgm:prSet presAssocID="{6D53982C-7147-4162-AEB1-2F5C3AD9CDE4}" presName="horzSpace2" presStyleCnt="0"/>
      <dgm:spPr/>
    </dgm:pt>
    <dgm:pt modelId="{93C7C4DC-7A40-43DB-B1A8-87E104F7C063}" type="pres">
      <dgm:prSet presAssocID="{6D53982C-7147-4162-AEB1-2F5C3AD9CDE4}" presName="tx2" presStyleLbl="revTx" presStyleIdx="12" presStyleCnt="16"/>
      <dgm:spPr/>
    </dgm:pt>
    <dgm:pt modelId="{64FF54CF-8EEB-453F-B85B-B159706336B9}" type="pres">
      <dgm:prSet presAssocID="{6D53982C-7147-4162-AEB1-2F5C3AD9CDE4}" presName="vert2" presStyleCnt="0"/>
      <dgm:spPr/>
    </dgm:pt>
    <dgm:pt modelId="{7586C54A-6B39-4C8D-8EB9-C17930F9B325}" type="pres">
      <dgm:prSet presAssocID="{6D53982C-7147-4162-AEB1-2F5C3AD9CDE4}" presName="thinLine2b" presStyleLbl="callout" presStyleIdx="11" presStyleCnt="15"/>
      <dgm:spPr/>
    </dgm:pt>
    <dgm:pt modelId="{39E1B95F-1838-4B74-BC59-674EB39B42FD}" type="pres">
      <dgm:prSet presAssocID="{6D53982C-7147-4162-AEB1-2F5C3AD9CDE4}" presName="vertSpace2b" presStyleCnt="0"/>
      <dgm:spPr/>
    </dgm:pt>
    <dgm:pt modelId="{28F9999F-43AE-402C-8585-51858096AF98}" type="pres">
      <dgm:prSet presAssocID="{2E259EC6-A4C7-46F8-BABB-CA723831E77A}" presName="horz2" presStyleCnt="0"/>
      <dgm:spPr/>
    </dgm:pt>
    <dgm:pt modelId="{F1905FE7-02C9-448D-A9F8-91454F4DC2B5}" type="pres">
      <dgm:prSet presAssocID="{2E259EC6-A4C7-46F8-BABB-CA723831E77A}" presName="horzSpace2" presStyleCnt="0"/>
      <dgm:spPr/>
    </dgm:pt>
    <dgm:pt modelId="{AF2ADC8D-48CA-43B7-AB22-74DA9D899AD1}" type="pres">
      <dgm:prSet presAssocID="{2E259EC6-A4C7-46F8-BABB-CA723831E77A}" presName="tx2" presStyleLbl="revTx" presStyleIdx="13" presStyleCnt="16"/>
      <dgm:spPr/>
    </dgm:pt>
    <dgm:pt modelId="{F2665551-3214-49C2-9B6A-FD5629022703}" type="pres">
      <dgm:prSet presAssocID="{2E259EC6-A4C7-46F8-BABB-CA723831E77A}" presName="vert2" presStyleCnt="0"/>
      <dgm:spPr/>
    </dgm:pt>
    <dgm:pt modelId="{4B9B6004-AEBF-4F82-9DEA-8D12F5AF44F8}" type="pres">
      <dgm:prSet presAssocID="{2E259EC6-A4C7-46F8-BABB-CA723831E77A}" presName="thinLine2b" presStyleLbl="callout" presStyleIdx="12" presStyleCnt="15"/>
      <dgm:spPr/>
    </dgm:pt>
    <dgm:pt modelId="{78886D11-D199-4BC7-B183-541981ED4946}" type="pres">
      <dgm:prSet presAssocID="{2E259EC6-A4C7-46F8-BABB-CA723831E77A}" presName="vertSpace2b" presStyleCnt="0"/>
      <dgm:spPr/>
    </dgm:pt>
    <dgm:pt modelId="{1990CCEA-2859-4215-8FFA-5ABB2594A44A}" type="pres">
      <dgm:prSet presAssocID="{F2434687-D5A6-461B-8178-C96E148FEF68}" presName="horz2" presStyleCnt="0"/>
      <dgm:spPr/>
    </dgm:pt>
    <dgm:pt modelId="{5A8E8388-9F43-47D6-A32E-8C30430748AD}" type="pres">
      <dgm:prSet presAssocID="{F2434687-D5A6-461B-8178-C96E148FEF68}" presName="horzSpace2" presStyleCnt="0"/>
      <dgm:spPr/>
    </dgm:pt>
    <dgm:pt modelId="{B6D35560-6823-4404-B33A-05E47508A0A3}" type="pres">
      <dgm:prSet presAssocID="{F2434687-D5A6-461B-8178-C96E148FEF68}" presName="tx2" presStyleLbl="revTx" presStyleIdx="14" presStyleCnt="16"/>
      <dgm:spPr/>
    </dgm:pt>
    <dgm:pt modelId="{56116B9C-A349-4974-BB74-3B83D9C30699}" type="pres">
      <dgm:prSet presAssocID="{F2434687-D5A6-461B-8178-C96E148FEF68}" presName="vert2" presStyleCnt="0"/>
      <dgm:spPr/>
    </dgm:pt>
    <dgm:pt modelId="{CD226199-1671-444D-BF60-5AB3A7EB37EF}" type="pres">
      <dgm:prSet presAssocID="{F2434687-D5A6-461B-8178-C96E148FEF68}" presName="thinLine2b" presStyleLbl="callout" presStyleIdx="13" presStyleCnt="15"/>
      <dgm:spPr/>
    </dgm:pt>
    <dgm:pt modelId="{82424F90-F2CB-4F3E-B9BF-54909F171114}" type="pres">
      <dgm:prSet presAssocID="{F2434687-D5A6-461B-8178-C96E148FEF68}" presName="vertSpace2b" presStyleCnt="0"/>
      <dgm:spPr/>
    </dgm:pt>
    <dgm:pt modelId="{64E77EB0-244F-4CAD-86FC-307799E819FE}" type="pres">
      <dgm:prSet presAssocID="{EBB1AA7A-311A-4CE4-9A64-951C6209D6E5}" presName="horz2" presStyleCnt="0"/>
      <dgm:spPr/>
    </dgm:pt>
    <dgm:pt modelId="{277B3EE3-F33E-4C17-BB14-B3F274D7690E}" type="pres">
      <dgm:prSet presAssocID="{EBB1AA7A-311A-4CE4-9A64-951C6209D6E5}" presName="horzSpace2" presStyleCnt="0"/>
      <dgm:spPr/>
    </dgm:pt>
    <dgm:pt modelId="{7D5EB3A7-D4B0-4463-9267-7C2ABD2BC75E}" type="pres">
      <dgm:prSet presAssocID="{EBB1AA7A-311A-4CE4-9A64-951C6209D6E5}" presName="tx2" presStyleLbl="revTx" presStyleIdx="15" presStyleCnt="16"/>
      <dgm:spPr/>
    </dgm:pt>
    <dgm:pt modelId="{DE124C0E-4730-46BD-BADE-5ADC2E06DACC}" type="pres">
      <dgm:prSet presAssocID="{EBB1AA7A-311A-4CE4-9A64-951C6209D6E5}" presName="vert2" presStyleCnt="0"/>
      <dgm:spPr/>
    </dgm:pt>
    <dgm:pt modelId="{241023A3-936A-420E-B116-E04040B3193E}" type="pres">
      <dgm:prSet presAssocID="{EBB1AA7A-311A-4CE4-9A64-951C6209D6E5}" presName="thinLine2b" presStyleLbl="callout" presStyleIdx="14" presStyleCnt="15"/>
      <dgm:spPr/>
    </dgm:pt>
    <dgm:pt modelId="{D6679EE3-6856-421D-B5DE-CF8E44288AB7}" type="pres">
      <dgm:prSet presAssocID="{EBB1AA7A-311A-4CE4-9A64-951C6209D6E5}" presName="vertSpace2b" presStyleCnt="0"/>
      <dgm:spPr/>
    </dgm:pt>
  </dgm:ptLst>
  <dgm:cxnLst>
    <dgm:cxn modelId="{12350408-2972-4BBA-8EF9-443469FE122C}" srcId="{53F5B3C1-6ED8-4780-B316-0DBC3C915E1B}" destId="{D2973540-07EA-440E-9E17-D33777B050A3}" srcOrd="0" destOrd="0" parTransId="{8DE2CC09-D51D-4B23-81AC-3757504BF1F6}" sibTransId="{8EF52E76-5AED-4D9E-B208-4511180BD48B}"/>
    <dgm:cxn modelId="{B154600E-7A3F-487A-AF84-0EDC1BAF41EE}" type="presOf" srcId="{2E259EC6-A4C7-46F8-BABB-CA723831E77A}" destId="{AF2ADC8D-48CA-43B7-AB22-74DA9D899AD1}" srcOrd="0" destOrd="0" presId="urn:microsoft.com/office/officeart/2008/layout/LinedList"/>
    <dgm:cxn modelId="{651DEF11-EBBF-48C3-892E-D9C43726247E}" srcId="{53F5B3C1-6ED8-4780-B316-0DBC3C915E1B}" destId="{7D3308B2-EE2B-4F73-BA52-81C2D738AB69}" srcOrd="10" destOrd="0" parTransId="{F7A2D332-B47E-48F7-98F9-34DF6F38DC9B}" sibTransId="{C6680206-099F-48D5-984B-99B5F13060C1}"/>
    <dgm:cxn modelId="{A51D2B16-FB16-493C-A3C1-B70990422C13}" srcId="{53F5B3C1-6ED8-4780-B316-0DBC3C915E1B}" destId="{09D273E4-245E-46FF-82A4-87E1025B29AB}" srcOrd="1" destOrd="0" parTransId="{3E1B6599-5B4D-4418-A9F4-C48B386D87DE}" sibTransId="{656C652C-6C48-478B-BFC3-B2FD1F47AA7A}"/>
    <dgm:cxn modelId="{BDD40F29-7138-4FEC-93E1-0D89D69902AF}" type="presOf" srcId="{A03D5818-93A2-4DBC-A2F3-23E25F41A271}" destId="{2071AAE6-5336-41C7-A635-2341F071A2C1}" srcOrd="0" destOrd="0" presId="urn:microsoft.com/office/officeart/2008/layout/LinedList"/>
    <dgm:cxn modelId="{BA08DA2A-C351-4CAB-9ED6-442E39D03E1A}" type="presOf" srcId="{9007A86C-AACD-4F41-BD70-AC090CB4124C}" destId="{3B1D0610-5556-42DA-BD4E-3419B9759CF1}" srcOrd="0" destOrd="0" presId="urn:microsoft.com/office/officeart/2008/layout/LinedList"/>
    <dgm:cxn modelId="{C652DB2B-CA22-483C-B618-36FCFADA9A73}" type="presOf" srcId="{076D9D38-97DB-4DE1-9B3D-D456D509BA12}" destId="{02C401DE-99B0-48CC-98A7-184440B251EB}" srcOrd="0" destOrd="0" presId="urn:microsoft.com/office/officeart/2008/layout/LinedList"/>
    <dgm:cxn modelId="{C1917B3B-2220-4091-A092-7E840F2C0C95}" srcId="{53F5B3C1-6ED8-4780-B316-0DBC3C915E1B}" destId="{AC40E132-7D23-4910-9B26-7B579FEF08A7}" srcOrd="8" destOrd="0" parTransId="{38C8B2E3-347C-40F4-8503-F7303FB4B63E}" sibTransId="{FC5123E2-B64F-4E2C-8464-1E9EAF2316C9}"/>
    <dgm:cxn modelId="{37BF765D-287D-4447-A8F3-52B147207581}" type="presOf" srcId="{EBB1AA7A-311A-4CE4-9A64-951C6209D6E5}" destId="{7D5EB3A7-D4B0-4463-9267-7C2ABD2BC75E}" srcOrd="0" destOrd="0" presId="urn:microsoft.com/office/officeart/2008/layout/LinedList"/>
    <dgm:cxn modelId="{AC3BEA42-5CBE-446F-8E4C-ABB8727BF62A}" srcId="{53F5B3C1-6ED8-4780-B316-0DBC3C915E1B}" destId="{612C65DB-FCAD-42F9-A512-1A1DE0471EF0}" srcOrd="5" destOrd="0" parTransId="{B38EE7BD-0434-466C-A679-95FE6E8722AF}" sibTransId="{C12D27C2-F385-4AAA-A218-06691263FAB1}"/>
    <dgm:cxn modelId="{C955BE66-4927-4097-A194-7426E43BBCCC}" srcId="{53F5B3C1-6ED8-4780-B316-0DBC3C915E1B}" destId="{F2434687-D5A6-461B-8178-C96E148FEF68}" srcOrd="13" destOrd="0" parTransId="{3847FB00-7740-4D58-8F29-D415E3CAD61D}" sibTransId="{2F920044-79BF-4146-ABF9-270D61EDB47B}"/>
    <dgm:cxn modelId="{5376F269-6414-4497-A408-7EA722DBD136}" srcId="{53F5B3C1-6ED8-4780-B316-0DBC3C915E1B}" destId="{2E259EC6-A4C7-46F8-BABB-CA723831E77A}" srcOrd="12" destOrd="0" parTransId="{802FF0C1-EF40-4098-979F-6B56E0238FD1}" sibTransId="{284B2F6D-6A09-4688-BBAC-8A9DD52CBBBA}"/>
    <dgm:cxn modelId="{8160F54C-9531-4193-B637-D4FAD812CEB6}" type="presOf" srcId="{612C65DB-FCAD-42F9-A512-1A1DE0471EF0}" destId="{74F9E545-DD03-4E4C-AA37-103D243AF1D6}" srcOrd="0" destOrd="0" presId="urn:microsoft.com/office/officeart/2008/layout/LinedList"/>
    <dgm:cxn modelId="{9D07E94F-041C-43BC-ABF2-080DF1FC01FF}" srcId="{53F5B3C1-6ED8-4780-B316-0DBC3C915E1B}" destId="{BAB9AEED-C49A-45A0-8CD4-0638298ED4CF}" srcOrd="7" destOrd="0" parTransId="{721AF249-885C-45D7-BACB-753DE0AE04C3}" sibTransId="{FB924096-FE20-4E2B-A69B-6F01AACA7C3F}"/>
    <dgm:cxn modelId="{73BC2B73-3255-48AB-8986-23856544E195}" srcId="{A03D5818-93A2-4DBC-A2F3-23E25F41A271}" destId="{53F5B3C1-6ED8-4780-B316-0DBC3C915E1B}" srcOrd="0" destOrd="0" parTransId="{7C8783D1-EE3B-43E8-ACEE-7B5727E625DA}" sibTransId="{742D672E-4933-424C-8476-546D38154C5E}"/>
    <dgm:cxn modelId="{9BD33673-9F60-4AA1-9BFE-BE22AA0DA959}" type="presOf" srcId="{B54C7345-89FE-44DE-9445-A1214FBE3BBA}" destId="{C0FCA452-50B1-49A2-9EAC-349928D0B4A4}" srcOrd="0" destOrd="0" presId="urn:microsoft.com/office/officeart/2008/layout/LinedList"/>
    <dgm:cxn modelId="{40201458-53EF-4CEE-BDB5-D493FCABDFFE}" type="presOf" srcId="{53F5B3C1-6ED8-4780-B316-0DBC3C915E1B}" destId="{9E2BAC3E-87D0-4A19-8463-FEDB3E2EB879}" srcOrd="0" destOrd="0" presId="urn:microsoft.com/office/officeart/2008/layout/LinedList"/>
    <dgm:cxn modelId="{D988F65A-C7BA-41B0-8889-2219E3A52B2A}" srcId="{53F5B3C1-6ED8-4780-B316-0DBC3C915E1B}" destId="{2804BD11-50D8-4DE0-82F2-2D3AA9DB209B}" srcOrd="2" destOrd="0" parTransId="{52524E75-A4DC-4C44-B380-C221A2100EFD}" sibTransId="{5D85436E-AB11-4DC4-B426-7F5E61C7F255}"/>
    <dgm:cxn modelId="{A6743986-C002-4B40-B571-1DE6B7A2A44C}" type="presOf" srcId="{7D3308B2-EE2B-4F73-BA52-81C2D738AB69}" destId="{8E7A4CF1-0C60-46CB-AEF7-42F0F2CFFC63}" srcOrd="0" destOrd="0" presId="urn:microsoft.com/office/officeart/2008/layout/LinedList"/>
    <dgm:cxn modelId="{C482EC91-73AE-479F-9C06-D755D4283F73}" type="presOf" srcId="{BAB9AEED-C49A-45A0-8CD4-0638298ED4CF}" destId="{61A95272-790A-4136-B5D9-85D8C7FEE9EC}" srcOrd="0" destOrd="0" presId="urn:microsoft.com/office/officeart/2008/layout/LinedList"/>
    <dgm:cxn modelId="{92925995-6998-4B85-9B90-FA1E920101B4}" srcId="{53F5B3C1-6ED8-4780-B316-0DBC3C915E1B}" destId="{9007A86C-AACD-4F41-BD70-AC090CB4124C}" srcOrd="3" destOrd="0" parTransId="{EBE95CD8-B43B-4F9D-A6F3-6CD3507469CF}" sibTransId="{F7550D72-40C1-4F23-9F2A-D23F702AED1A}"/>
    <dgm:cxn modelId="{F1DAC49C-8D1A-4C08-86C0-9BB793B21E0C}" type="presOf" srcId="{F2434687-D5A6-461B-8178-C96E148FEF68}" destId="{B6D35560-6823-4404-B33A-05E47508A0A3}" srcOrd="0" destOrd="0" presId="urn:microsoft.com/office/officeart/2008/layout/LinedList"/>
    <dgm:cxn modelId="{C4B4E89C-9817-470A-A2CE-42D840E79501}" type="presOf" srcId="{F763B539-BA88-47ED-9698-FBD07E75B612}" destId="{621DA4DF-C9BC-4B54-A730-188390991C35}" srcOrd="0" destOrd="0" presId="urn:microsoft.com/office/officeart/2008/layout/LinedList"/>
    <dgm:cxn modelId="{D640889D-EAC8-4823-A6D3-F9A5399B503D}" type="presOf" srcId="{2804BD11-50D8-4DE0-82F2-2D3AA9DB209B}" destId="{F0D545A7-B5A3-41E0-A139-18EBB697244B}" srcOrd="0" destOrd="0" presId="urn:microsoft.com/office/officeart/2008/layout/LinedList"/>
    <dgm:cxn modelId="{E59C19A2-F47D-4E15-829C-1725E69F4858}" type="presOf" srcId="{AC40E132-7D23-4910-9B26-7B579FEF08A7}" destId="{1AC6D843-228D-4586-825E-63DCF796EA5B}" srcOrd="0" destOrd="0" presId="urn:microsoft.com/office/officeart/2008/layout/LinedList"/>
    <dgm:cxn modelId="{AEF677B1-31AC-49C9-AF13-DC1F6FB7B0DD}" srcId="{53F5B3C1-6ED8-4780-B316-0DBC3C915E1B}" destId="{F763B539-BA88-47ED-9698-FBD07E75B612}" srcOrd="4" destOrd="0" parTransId="{F41EDEBF-38D9-4801-908C-B8BDCEF024BC}" sibTransId="{67E6AE50-2C26-4FB5-A136-8860E2BEDBFA}"/>
    <dgm:cxn modelId="{79E67FB3-575D-455A-B777-6080999FBAB9}" type="presOf" srcId="{D2973540-07EA-440E-9E17-D33777B050A3}" destId="{158C75FA-D889-4A07-808B-AA068E2EB858}" srcOrd="0" destOrd="0" presId="urn:microsoft.com/office/officeart/2008/layout/LinedList"/>
    <dgm:cxn modelId="{6B72ECBB-2784-4F92-9BB3-8A5CF43C5C50}" type="presOf" srcId="{6D53982C-7147-4162-AEB1-2F5C3AD9CDE4}" destId="{93C7C4DC-7A40-43DB-B1A8-87E104F7C063}" srcOrd="0" destOrd="0" presId="urn:microsoft.com/office/officeart/2008/layout/LinedList"/>
    <dgm:cxn modelId="{03EC5CC0-B121-4B15-9F8E-FBBE74CF3B12}" type="presOf" srcId="{09D273E4-245E-46FF-82A4-87E1025B29AB}" destId="{9027F07A-63FA-428E-A116-3CEAA6E31EDC}" srcOrd="0" destOrd="0" presId="urn:microsoft.com/office/officeart/2008/layout/LinedList"/>
    <dgm:cxn modelId="{01A5C6C3-F8E9-4387-9C9E-62242D5B5C0F}" srcId="{53F5B3C1-6ED8-4780-B316-0DBC3C915E1B}" destId="{076D9D38-97DB-4DE1-9B3D-D456D509BA12}" srcOrd="9" destOrd="0" parTransId="{AF38AD06-1DC9-46A5-87CE-FA6398FB383F}" sibTransId="{5DAAB3E0-86BE-444A-8630-84F7DA139C8A}"/>
    <dgm:cxn modelId="{901CEBD1-9533-4714-994C-40AB2731EB11}" srcId="{53F5B3C1-6ED8-4780-B316-0DBC3C915E1B}" destId="{EBB1AA7A-311A-4CE4-9A64-951C6209D6E5}" srcOrd="14" destOrd="0" parTransId="{C6417D16-8F6E-4EFD-985E-863F780A2DA7}" sibTransId="{0F3982AE-606C-4784-8418-36E43B739863}"/>
    <dgm:cxn modelId="{EB3878EC-3E59-4871-BB95-23D09E2E4F24}" srcId="{53F5B3C1-6ED8-4780-B316-0DBC3C915E1B}" destId="{B54C7345-89FE-44DE-9445-A1214FBE3BBA}" srcOrd="6" destOrd="0" parTransId="{C917537F-AB64-4370-8846-CB2D4B11AC9A}" sibTransId="{AB32C2AE-CAEB-41DD-B312-9BDF91238E5B}"/>
    <dgm:cxn modelId="{F3B45CFA-C287-4A2D-B8A4-FF44E6471363}" srcId="{53F5B3C1-6ED8-4780-B316-0DBC3C915E1B}" destId="{6D53982C-7147-4162-AEB1-2F5C3AD9CDE4}" srcOrd="11" destOrd="0" parTransId="{735ABF77-1DEB-44C3-8089-B08195B2F815}" sibTransId="{053EB9DF-B636-412E-9D40-19A4788BB8B6}"/>
    <dgm:cxn modelId="{C88E5A69-BB04-4BA6-ABBB-DC3AEF205117}" type="presParOf" srcId="{2071AAE6-5336-41C7-A635-2341F071A2C1}" destId="{853E8F4E-2FC7-4A31-BD8A-C451F66AAF40}" srcOrd="0" destOrd="0" presId="urn:microsoft.com/office/officeart/2008/layout/LinedList"/>
    <dgm:cxn modelId="{06406BA1-247E-45A5-A546-27C0FCD71A64}" type="presParOf" srcId="{2071AAE6-5336-41C7-A635-2341F071A2C1}" destId="{3898FFB5-A613-47AE-852D-82DF855EC5A2}" srcOrd="1" destOrd="0" presId="urn:microsoft.com/office/officeart/2008/layout/LinedList"/>
    <dgm:cxn modelId="{181276B4-BFB8-4483-8D3A-0556D25C89BC}" type="presParOf" srcId="{3898FFB5-A613-47AE-852D-82DF855EC5A2}" destId="{9E2BAC3E-87D0-4A19-8463-FEDB3E2EB879}" srcOrd="0" destOrd="0" presId="urn:microsoft.com/office/officeart/2008/layout/LinedList"/>
    <dgm:cxn modelId="{2DDD5D6F-3CDB-469D-B273-B3A3D6549BDA}" type="presParOf" srcId="{3898FFB5-A613-47AE-852D-82DF855EC5A2}" destId="{A5659732-E1CF-414C-935D-4F502A0DDE88}" srcOrd="1" destOrd="0" presId="urn:microsoft.com/office/officeart/2008/layout/LinedList"/>
    <dgm:cxn modelId="{26E1FB59-94D7-4966-8FBC-1DC7CF4D6130}" type="presParOf" srcId="{A5659732-E1CF-414C-935D-4F502A0DDE88}" destId="{48BC5AB1-5AE7-4F96-93CD-765F0B879162}" srcOrd="0" destOrd="0" presId="urn:microsoft.com/office/officeart/2008/layout/LinedList"/>
    <dgm:cxn modelId="{D9CADB28-9EC6-4A66-905C-B2669398D0CB}" type="presParOf" srcId="{A5659732-E1CF-414C-935D-4F502A0DDE88}" destId="{88E85859-24E7-4136-9EE6-D0AD42CBEA55}" srcOrd="1" destOrd="0" presId="urn:microsoft.com/office/officeart/2008/layout/LinedList"/>
    <dgm:cxn modelId="{CFEA6436-87AD-454C-81F7-87B61FD0906B}" type="presParOf" srcId="{88E85859-24E7-4136-9EE6-D0AD42CBEA55}" destId="{9C976AF5-034D-4818-A4AA-9F293DBEF5FE}" srcOrd="0" destOrd="0" presId="urn:microsoft.com/office/officeart/2008/layout/LinedList"/>
    <dgm:cxn modelId="{516C67C6-EC1A-48BD-A270-C1D5825EA106}" type="presParOf" srcId="{88E85859-24E7-4136-9EE6-D0AD42CBEA55}" destId="{158C75FA-D889-4A07-808B-AA068E2EB858}" srcOrd="1" destOrd="0" presId="urn:microsoft.com/office/officeart/2008/layout/LinedList"/>
    <dgm:cxn modelId="{B18E5A9B-AC74-44C4-92BE-EDD1A5DEFE71}" type="presParOf" srcId="{88E85859-24E7-4136-9EE6-D0AD42CBEA55}" destId="{A10B4D98-36DF-4963-BE83-9BEAA43C38C5}" srcOrd="2" destOrd="0" presId="urn:microsoft.com/office/officeart/2008/layout/LinedList"/>
    <dgm:cxn modelId="{294D447C-6D93-4F3D-B22F-ED8B50738F17}" type="presParOf" srcId="{A5659732-E1CF-414C-935D-4F502A0DDE88}" destId="{204902B7-9051-4EAA-80F9-9A41646BBC41}" srcOrd="2" destOrd="0" presId="urn:microsoft.com/office/officeart/2008/layout/LinedList"/>
    <dgm:cxn modelId="{0DC9F984-AA71-456B-A871-A01C292C95C4}" type="presParOf" srcId="{A5659732-E1CF-414C-935D-4F502A0DDE88}" destId="{F54FC61C-0E0F-4B00-ADBE-ACF29DB0E29C}" srcOrd="3" destOrd="0" presId="urn:microsoft.com/office/officeart/2008/layout/LinedList"/>
    <dgm:cxn modelId="{DA7AA928-7FCD-4F22-9808-FDCDEA4C343C}" type="presParOf" srcId="{A5659732-E1CF-414C-935D-4F502A0DDE88}" destId="{BD8788F9-6503-4DA7-B9F7-307581CBD428}" srcOrd="4" destOrd="0" presId="urn:microsoft.com/office/officeart/2008/layout/LinedList"/>
    <dgm:cxn modelId="{0B2C41F6-A253-4BE6-ADB0-E4A67EDF0FB8}" type="presParOf" srcId="{BD8788F9-6503-4DA7-B9F7-307581CBD428}" destId="{D18F4963-B548-4633-8E3E-DA5BDBEE0742}" srcOrd="0" destOrd="0" presId="urn:microsoft.com/office/officeart/2008/layout/LinedList"/>
    <dgm:cxn modelId="{E73B9EFC-59F0-4BF4-9947-952EEF6450CF}" type="presParOf" srcId="{BD8788F9-6503-4DA7-B9F7-307581CBD428}" destId="{9027F07A-63FA-428E-A116-3CEAA6E31EDC}" srcOrd="1" destOrd="0" presId="urn:microsoft.com/office/officeart/2008/layout/LinedList"/>
    <dgm:cxn modelId="{B3FF32A4-94D7-4FC4-A03E-6283FCEE8E20}" type="presParOf" srcId="{BD8788F9-6503-4DA7-B9F7-307581CBD428}" destId="{517B2E16-2157-4796-8718-05BA905F9228}" srcOrd="2" destOrd="0" presId="urn:microsoft.com/office/officeart/2008/layout/LinedList"/>
    <dgm:cxn modelId="{D98B8630-6522-4DCB-A5F4-E9B90C142D29}" type="presParOf" srcId="{A5659732-E1CF-414C-935D-4F502A0DDE88}" destId="{FE7DD935-F3E3-454E-B451-B49894B17136}" srcOrd="5" destOrd="0" presId="urn:microsoft.com/office/officeart/2008/layout/LinedList"/>
    <dgm:cxn modelId="{2F03ABA4-631D-4B72-821C-C4939EBF59A3}" type="presParOf" srcId="{A5659732-E1CF-414C-935D-4F502A0DDE88}" destId="{1A879623-3DA6-4D85-86F5-CC0942A17B10}" srcOrd="6" destOrd="0" presId="urn:microsoft.com/office/officeart/2008/layout/LinedList"/>
    <dgm:cxn modelId="{63F3322D-852A-4F9F-8078-8180CC06FEA8}" type="presParOf" srcId="{A5659732-E1CF-414C-935D-4F502A0DDE88}" destId="{57BD7574-1C5E-471C-A259-D89AA513B976}" srcOrd="7" destOrd="0" presId="urn:microsoft.com/office/officeart/2008/layout/LinedList"/>
    <dgm:cxn modelId="{F3CEBD2C-CBF9-467F-88D4-B6522BA19E71}" type="presParOf" srcId="{57BD7574-1C5E-471C-A259-D89AA513B976}" destId="{E1FC397E-FC03-4E9F-BC33-CB90BEA7A2DE}" srcOrd="0" destOrd="0" presId="urn:microsoft.com/office/officeart/2008/layout/LinedList"/>
    <dgm:cxn modelId="{07B09DB9-EFF6-4E38-9EFA-A8E60374CB62}" type="presParOf" srcId="{57BD7574-1C5E-471C-A259-D89AA513B976}" destId="{F0D545A7-B5A3-41E0-A139-18EBB697244B}" srcOrd="1" destOrd="0" presId="urn:microsoft.com/office/officeart/2008/layout/LinedList"/>
    <dgm:cxn modelId="{C24AAF58-DB30-4F70-8AF1-21071FF89016}" type="presParOf" srcId="{57BD7574-1C5E-471C-A259-D89AA513B976}" destId="{FB5E3E32-6B65-481E-B0E8-CB872B6647C5}" srcOrd="2" destOrd="0" presId="urn:microsoft.com/office/officeart/2008/layout/LinedList"/>
    <dgm:cxn modelId="{E019CB91-DFC8-4E8C-9BBE-D000CDBFF2A8}" type="presParOf" srcId="{A5659732-E1CF-414C-935D-4F502A0DDE88}" destId="{1C9C278A-A3EC-4079-8F4B-2424F9F085CB}" srcOrd="8" destOrd="0" presId="urn:microsoft.com/office/officeart/2008/layout/LinedList"/>
    <dgm:cxn modelId="{A9631205-BC97-4037-B087-BB626C686F24}" type="presParOf" srcId="{A5659732-E1CF-414C-935D-4F502A0DDE88}" destId="{C837C7E1-1A9F-4803-ABE6-6628B0243CBC}" srcOrd="9" destOrd="0" presId="urn:microsoft.com/office/officeart/2008/layout/LinedList"/>
    <dgm:cxn modelId="{C9FB183A-DA61-406A-84D9-2A64F6F789CD}" type="presParOf" srcId="{A5659732-E1CF-414C-935D-4F502A0DDE88}" destId="{9B343D61-E2B3-4E7E-872A-73DAB3DBE528}" srcOrd="10" destOrd="0" presId="urn:microsoft.com/office/officeart/2008/layout/LinedList"/>
    <dgm:cxn modelId="{B962B506-94D5-42AB-82FA-323A85DF7A23}" type="presParOf" srcId="{9B343D61-E2B3-4E7E-872A-73DAB3DBE528}" destId="{23951469-7912-499D-AF97-40DEF8F2E4B7}" srcOrd="0" destOrd="0" presId="urn:microsoft.com/office/officeart/2008/layout/LinedList"/>
    <dgm:cxn modelId="{0C181C86-9F61-4D5E-9FC3-B7C163D05344}" type="presParOf" srcId="{9B343D61-E2B3-4E7E-872A-73DAB3DBE528}" destId="{3B1D0610-5556-42DA-BD4E-3419B9759CF1}" srcOrd="1" destOrd="0" presId="urn:microsoft.com/office/officeart/2008/layout/LinedList"/>
    <dgm:cxn modelId="{B082FC2B-146D-49E4-8089-B5EA963F89BD}" type="presParOf" srcId="{9B343D61-E2B3-4E7E-872A-73DAB3DBE528}" destId="{A894AD94-28A9-462F-AC9A-F2753AEF3DDC}" srcOrd="2" destOrd="0" presId="urn:microsoft.com/office/officeart/2008/layout/LinedList"/>
    <dgm:cxn modelId="{87DE5B80-021C-4F82-9A66-B4670DF5712F}" type="presParOf" srcId="{A5659732-E1CF-414C-935D-4F502A0DDE88}" destId="{4F3E590D-A9B3-4C87-9631-544EFD26ECDA}" srcOrd="11" destOrd="0" presId="urn:microsoft.com/office/officeart/2008/layout/LinedList"/>
    <dgm:cxn modelId="{0B30B98A-7DCC-4A13-AE6B-E4C15BE48AAE}" type="presParOf" srcId="{A5659732-E1CF-414C-935D-4F502A0DDE88}" destId="{8F788C97-9002-42AA-876F-46A0616906D1}" srcOrd="12" destOrd="0" presId="urn:microsoft.com/office/officeart/2008/layout/LinedList"/>
    <dgm:cxn modelId="{5FC2A5BD-5445-4427-A2A8-A0ED243315F4}" type="presParOf" srcId="{A5659732-E1CF-414C-935D-4F502A0DDE88}" destId="{9D2A7260-5FB6-4B19-96AB-B6FE85472309}" srcOrd="13" destOrd="0" presId="urn:microsoft.com/office/officeart/2008/layout/LinedList"/>
    <dgm:cxn modelId="{4A3631F5-020F-4929-AC57-D65E9016E6DA}" type="presParOf" srcId="{9D2A7260-5FB6-4B19-96AB-B6FE85472309}" destId="{D6D0938F-D864-4770-861A-C3402990B4D4}" srcOrd="0" destOrd="0" presId="urn:microsoft.com/office/officeart/2008/layout/LinedList"/>
    <dgm:cxn modelId="{6EFAE5EA-1BB3-4A50-A624-65DC00ED6E2A}" type="presParOf" srcId="{9D2A7260-5FB6-4B19-96AB-B6FE85472309}" destId="{621DA4DF-C9BC-4B54-A730-188390991C35}" srcOrd="1" destOrd="0" presId="urn:microsoft.com/office/officeart/2008/layout/LinedList"/>
    <dgm:cxn modelId="{A6494925-9BA1-469D-9E26-A3A87B5AF651}" type="presParOf" srcId="{9D2A7260-5FB6-4B19-96AB-B6FE85472309}" destId="{A2D99438-0014-4AD6-9487-D436F3F067F6}" srcOrd="2" destOrd="0" presId="urn:microsoft.com/office/officeart/2008/layout/LinedList"/>
    <dgm:cxn modelId="{659338BF-0AF3-4284-9CE2-D11FF0F7B441}" type="presParOf" srcId="{A5659732-E1CF-414C-935D-4F502A0DDE88}" destId="{3EB9CFB1-DB02-463F-A5CB-DF9D44C7EBC4}" srcOrd="14" destOrd="0" presId="urn:microsoft.com/office/officeart/2008/layout/LinedList"/>
    <dgm:cxn modelId="{F0F0C63E-C16B-4837-886C-8C9628606972}" type="presParOf" srcId="{A5659732-E1CF-414C-935D-4F502A0DDE88}" destId="{AD89E304-F9DC-4323-80FB-93334259A4DB}" srcOrd="15" destOrd="0" presId="urn:microsoft.com/office/officeart/2008/layout/LinedList"/>
    <dgm:cxn modelId="{F40936D8-53F1-4DDA-B9CF-AE0ECFE61943}" type="presParOf" srcId="{A5659732-E1CF-414C-935D-4F502A0DDE88}" destId="{71658924-9149-4BD6-A8BC-153CC3CA4E92}" srcOrd="16" destOrd="0" presId="urn:microsoft.com/office/officeart/2008/layout/LinedList"/>
    <dgm:cxn modelId="{9FB02CBF-99B0-44A7-AB79-B36AF2C614FF}" type="presParOf" srcId="{71658924-9149-4BD6-A8BC-153CC3CA4E92}" destId="{D895D4D2-6B39-45D1-8902-26813A3E4D1B}" srcOrd="0" destOrd="0" presId="urn:microsoft.com/office/officeart/2008/layout/LinedList"/>
    <dgm:cxn modelId="{05E3A5E4-05C4-488D-87A9-6DE3B1F62316}" type="presParOf" srcId="{71658924-9149-4BD6-A8BC-153CC3CA4E92}" destId="{74F9E545-DD03-4E4C-AA37-103D243AF1D6}" srcOrd="1" destOrd="0" presId="urn:microsoft.com/office/officeart/2008/layout/LinedList"/>
    <dgm:cxn modelId="{E60C5669-E604-4191-B21E-84060DF85BA4}" type="presParOf" srcId="{71658924-9149-4BD6-A8BC-153CC3CA4E92}" destId="{25492FA0-542C-4327-B07B-F0155F26CD9E}" srcOrd="2" destOrd="0" presId="urn:microsoft.com/office/officeart/2008/layout/LinedList"/>
    <dgm:cxn modelId="{929B316A-0EE6-4330-A47B-15E79EF1C649}" type="presParOf" srcId="{A5659732-E1CF-414C-935D-4F502A0DDE88}" destId="{367BDEC9-B9D3-4C9F-978B-977FAF6A5F26}" srcOrd="17" destOrd="0" presId="urn:microsoft.com/office/officeart/2008/layout/LinedList"/>
    <dgm:cxn modelId="{710DA56E-5E5D-42DF-8668-0E91E80CFD88}" type="presParOf" srcId="{A5659732-E1CF-414C-935D-4F502A0DDE88}" destId="{B01864C9-207E-496C-9C1F-429E775BB8AE}" srcOrd="18" destOrd="0" presId="urn:microsoft.com/office/officeart/2008/layout/LinedList"/>
    <dgm:cxn modelId="{7E0DE647-46DB-446A-A56F-F21C977B7ACF}" type="presParOf" srcId="{A5659732-E1CF-414C-935D-4F502A0DDE88}" destId="{610AEE3E-D0EA-4B40-ADEF-F2379E1B512D}" srcOrd="19" destOrd="0" presId="urn:microsoft.com/office/officeart/2008/layout/LinedList"/>
    <dgm:cxn modelId="{55E7FC82-C91D-4219-8C60-8BFBF0DFAF2C}" type="presParOf" srcId="{610AEE3E-D0EA-4B40-ADEF-F2379E1B512D}" destId="{98F4370B-D823-4C83-B7ED-BB59D5514087}" srcOrd="0" destOrd="0" presId="urn:microsoft.com/office/officeart/2008/layout/LinedList"/>
    <dgm:cxn modelId="{4832FE0B-C126-4143-8129-4B86A9C1DB4D}" type="presParOf" srcId="{610AEE3E-D0EA-4B40-ADEF-F2379E1B512D}" destId="{C0FCA452-50B1-49A2-9EAC-349928D0B4A4}" srcOrd="1" destOrd="0" presId="urn:microsoft.com/office/officeart/2008/layout/LinedList"/>
    <dgm:cxn modelId="{13103C67-DAB6-4D21-8B8E-C8052CACA2AA}" type="presParOf" srcId="{610AEE3E-D0EA-4B40-ADEF-F2379E1B512D}" destId="{29093DAA-7051-45F3-9979-CEDF651C28AA}" srcOrd="2" destOrd="0" presId="urn:microsoft.com/office/officeart/2008/layout/LinedList"/>
    <dgm:cxn modelId="{79F56EDF-3975-4C12-B0BE-9D11AE0835F2}" type="presParOf" srcId="{A5659732-E1CF-414C-935D-4F502A0DDE88}" destId="{1A33CD0A-A3BE-4FF5-B566-3F8F78DFFEB3}" srcOrd="20" destOrd="0" presId="urn:microsoft.com/office/officeart/2008/layout/LinedList"/>
    <dgm:cxn modelId="{5E42444C-7AE7-4FE4-AE09-32C4ED233702}" type="presParOf" srcId="{A5659732-E1CF-414C-935D-4F502A0DDE88}" destId="{09846347-068A-4A6E-9FFD-FF2A68625CF1}" srcOrd="21" destOrd="0" presId="urn:microsoft.com/office/officeart/2008/layout/LinedList"/>
    <dgm:cxn modelId="{8C362B95-6091-4E27-9EDD-6833A703E77C}" type="presParOf" srcId="{A5659732-E1CF-414C-935D-4F502A0DDE88}" destId="{1A55AB02-8811-48BD-8DC7-EA23684CE1F7}" srcOrd="22" destOrd="0" presId="urn:microsoft.com/office/officeart/2008/layout/LinedList"/>
    <dgm:cxn modelId="{FA528B57-F6F4-405B-A9A2-6FBC17ABAC2A}" type="presParOf" srcId="{1A55AB02-8811-48BD-8DC7-EA23684CE1F7}" destId="{35BDF30E-BF2B-4C1A-874B-69EEFA47997C}" srcOrd="0" destOrd="0" presId="urn:microsoft.com/office/officeart/2008/layout/LinedList"/>
    <dgm:cxn modelId="{A798A82C-444B-474A-8C80-C6C461251800}" type="presParOf" srcId="{1A55AB02-8811-48BD-8DC7-EA23684CE1F7}" destId="{61A95272-790A-4136-B5D9-85D8C7FEE9EC}" srcOrd="1" destOrd="0" presId="urn:microsoft.com/office/officeart/2008/layout/LinedList"/>
    <dgm:cxn modelId="{5B711FBE-B1B3-4D2F-8B34-24443ED033BF}" type="presParOf" srcId="{1A55AB02-8811-48BD-8DC7-EA23684CE1F7}" destId="{D412E4AB-944C-4491-868B-ED139E0A2AED}" srcOrd="2" destOrd="0" presId="urn:microsoft.com/office/officeart/2008/layout/LinedList"/>
    <dgm:cxn modelId="{BB1D1834-6245-4A08-BECE-2CC0940E2C60}" type="presParOf" srcId="{A5659732-E1CF-414C-935D-4F502A0DDE88}" destId="{8D0E886B-B268-474D-BD64-9BBA19885ACE}" srcOrd="23" destOrd="0" presId="urn:microsoft.com/office/officeart/2008/layout/LinedList"/>
    <dgm:cxn modelId="{C39DBE46-6364-496B-B1FB-D24BFF5FCE7D}" type="presParOf" srcId="{A5659732-E1CF-414C-935D-4F502A0DDE88}" destId="{2F5F481F-A886-44B6-95A6-4F7FFEBEBD32}" srcOrd="24" destOrd="0" presId="urn:microsoft.com/office/officeart/2008/layout/LinedList"/>
    <dgm:cxn modelId="{BE131AC5-22C3-40A8-A035-59E411D36A32}" type="presParOf" srcId="{A5659732-E1CF-414C-935D-4F502A0DDE88}" destId="{03600420-3DE5-461C-B022-B92EC0842522}" srcOrd="25" destOrd="0" presId="urn:microsoft.com/office/officeart/2008/layout/LinedList"/>
    <dgm:cxn modelId="{D2312121-577B-4E61-AF77-4D3773332734}" type="presParOf" srcId="{03600420-3DE5-461C-B022-B92EC0842522}" destId="{B8C0EC0C-9F33-45D1-B3D8-BDC98F5802C7}" srcOrd="0" destOrd="0" presId="urn:microsoft.com/office/officeart/2008/layout/LinedList"/>
    <dgm:cxn modelId="{1C3C0B67-C8E6-41C6-B3EC-8D1C666F8CD4}" type="presParOf" srcId="{03600420-3DE5-461C-B022-B92EC0842522}" destId="{1AC6D843-228D-4586-825E-63DCF796EA5B}" srcOrd="1" destOrd="0" presId="urn:microsoft.com/office/officeart/2008/layout/LinedList"/>
    <dgm:cxn modelId="{72F275E9-47F7-4446-9F89-75EE87F562A8}" type="presParOf" srcId="{03600420-3DE5-461C-B022-B92EC0842522}" destId="{B552EFA3-4DA5-453A-8EF8-4B5F0C83861D}" srcOrd="2" destOrd="0" presId="urn:microsoft.com/office/officeart/2008/layout/LinedList"/>
    <dgm:cxn modelId="{83296783-CFE2-42AF-BE5E-772FAB6D852C}" type="presParOf" srcId="{A5659732-E1CF-414C-935D-4F502A0DDE88}" destId="{0C7D8828-5E30-46F6-BBED-A90B40974A6D}" srcOrd="26" destOrd="0" presId="urn:microsoft.com/office/officeart/2008/layout/LinedList"/>
    <dgm:cxn modelId="{DD7C4DD5-0ABD-44B1-BCDE-596DC2FC7F86}" type="presParOf" srcId="{A5659732-E1CF-414C-935D-4F502A0DDE88}" destId="{EC08BFF0-FC0A-4E88-AAEA-2B5341FB875A}" srcOrd="27" destOrd="0" presId="urn:microsoft.com/office/officeart/2008/layout/LinedList"/>
    <dgm:cxn modelId="{8DBEFB2E-2C8B-4AA3-BAE0-48C69CD28E96}" type="presParOf" srcId="{A5659732-E1CF-414C-935D-4F502A0DDE88}" destId="{7308084F-5350-4F7C-8CBE-6D1DACE2B771}" srcOrd="28" destOrd="0" presId="urn:microsoft.com/office/officeart/2008/layout/LinedList"/>
    <dgm:cxn modelId="{3D434BFF-8D33-4546-8293-6228E28C0036}" type="presParOf" srcId="{7308084F-5350-4F7C-8CBE-6D1DACE2B771}" destId="{0C819804-CAF1-4AD2-9B6C-961B2B99D03B}" srcOrd="0" destOrd="0" presId="urn:microsoft.com/office/officeart/2008/layout/LinedList"/>
    <dgm:cxn modelId="{95F7A02E-D68F-45E5-8B66-DF9EF1E2C4EC}" type="presParOf" srcId="{7308084F-5350-4F7C-8CBE-6D1DACE2B771}" destId="{02C401DE-99B0-48CC-98A7-184440B251EB}" srcOrd="1" destOrd="0" presId="urn:microsoft.com/office/officeart/2008/layout/LinedList"/>
    <dgm:cxn modelId="{A28F6790-F560-479C-8A99-F0E4330E7A3B}" type="presParOf" srcId="{7308084F-5350-4F7C-8CBE-6D1DACE2B771}" destId="{2911340E-CCA9-47D2-B932-DFABD1F7EBFA}" srcOrd="2" destOrd="0" presId="urn:microsoft.com/office/officeart/2008/layout/LinedList"/>
    <dgm:cxn modelId="{EC440E6D-D215-41AA-BBA4-44316085E6C9}" type="presParOf" srcId="{A5659732-E1CF-414C-935D-4F502A0DDE88}" destId="{E3200901-D85B-468E-9514-AA3CCF651D8E}" srcOrd="29" destOrd="0" presId="urn:microsoft.com/office/officeart/2008/layout/LinedList"/>
    <dgm:cxn modelId="{F7B4ECB8-2211-4A52-99FD-959DB39FFA32}" type="presParOf" srcId="{A5659732-E1CF-414C-935D-4F502A0DDE88}" destId="{821FDFE4-24BE-4165-9802-E40027478533}" srcOrd="30" destOrd="0" presId="urn:microsoft.com/office/officeart/2008/layout/LinedList"/>
    <dgm:cxn modelId="{9EE870B0-D61E-4E53-8E2D-9066AF0FAEA2}" type="presParOf" srcId="{A5659732-E1CF-414C-935D-4F502A0DDE88}" destId="{4CA3D9A6-AD8F-4147-8C26-461A9C1215C3}" srcOrd="31" destOrd="0" presId="urn:microsoft.com/office/officeart/2008/layout/LinedList"/>
    <dgm:cxn modelId="{5A530A27-3787-4B33-A7B0-3F8C6926D726}" type="presParOf" srcId="{4CA3D9A6-AD8F-4147-8C26-461A9C1215C3}" destId="{AB5B604B-AF25-426E-B272-2B744B53B870}" srcOrd="0" destOrd="0" presId="urn:microsoft.com/office/officeart/2008/layout/LinedList"/>
    <dgm:cxn modelId="{5D5593C1-FD87-4324-B523-A885717339DF}" type="presParOf" srcId="{4CA3D9A6-AD8F-4147-8C26-461A9C1215C3}" destId="{8E7A4CF1-0C60-46CB-AEF7-42F0F2CFFC63}" srcOrd="1" destOrd="0" presId="urn:microsoft.com/office/officeart/2008/layout/LinedList"/>
    <dgm:cxn modelId="{8244A649-E9D4-4B4C-A2FA-F23C7FB97845}" type="presParOf" srcId="{4CA3D9A6-AD8F-4147-8C26-461A9C1215C3}" destId="{F10BC362-581B-42BA-8C7B-0D2BE66E08D9}" srcOrd="2" destOrd="0" presId="urn:microsoft.com/office/officeart/2008/layout/LinedList"/>
    <dgm:cxn modelId="{0D3F24E2-A7B7-4F4C-AD48-3209B31A393F}" type="presParOf" srcId="{A5659732-E1CF-414C-935D-4F502A0DDE88}" destId="{E7A3945F-2DB2-48DA-8B75-3D75D9DA8280}" srcOrd="32" destOrd="0" presId="urn:microsoft.com/office/officeart/2008/layout/LinedList"/>
    <dgm:cxn modelId="{C0B43538-FA57-40FF-8953-E0082C0A4E93}" type="presParOf" srcId="{A5659732-E1CF-414C-935D-4F502A0DDE88}" destId="{19F895CD-05E7-4D54-8211-C1B32A8F4A0C}" srcOrd="33" destOrd="0" presId="urn:microsoft.com/office/officeart/2008/layout/LinedList"/>
    <dgm:cxn modelId="{2CE88E93-942F-4C60-9C1F-1F78D1EEA762}" type="presParOf" srcId="{A5659732-E1CF-414C-935D-4F502A0DDE88}" destId="{C9534D66-A543-49AA-AE74-F8444B683AA8}" srcOrd="34" destOrd="0" presId="urn:microsoft.com/office/officeart/2008/layout/LinedList"/>
    <dgm:cxn modelId="{DB19CA99-B2DA-4F2D-A6FD-733C0F307DF7}" type="presParOf" srcId="{C9534D66-A543-49AA-AE74-F8444B683AA8}" destId="{6BDC0CA1-BC67-47C9-98DB-34A164ED2BDD}" srcOrd="0" destOrd="0" presId="urn:microsoft.com/office/officeart/2008/layout/LinedList"/>
    <dgm:cxn modelId="{F47819D7-B184-4E26-BB72-72A57AD3DFDA}" type="presParOf" srcId="{C9534D66-A543-49AA-AE74-F8444B683AA8}" destId="{93C7C4DC-7A40-43DB-B1A8-87E104F7C063}" srcOrd="1" destOrd="0" presId="urn:microsoft.com/office/officeart/2008/layout/LinedList"/>
    <dgm:cxn modelId="{91B97C33-7087-4130-9214-EE739B2317A9}" type="presParOf" srcId="{C9534D66-A543-49AA-AE74-F8444B683AA8}" destId="{64FF54CF-8EEB-453F-B85B-B159706336B9}" srcOrd="2" destOrd="0" presId="urn:microsoft.com/office/officeart/2008/layout/LinedList"/>
    <dgm:cxn modelId="{7C5FB372-EC1D-4C67-A903-EF6AAA8B89F4}" type="presParOf" srcId="{A5659732-E1CF-414C-935D-4F502A0DDE88}" destId="{7586C54A-6B39-4C8D-8EB9-C17930F9B325}" srcOrd="35" destOrd="0" presId="urn:microsoft.com/office/officeart/2008/layout/LinedList"/>
    <dgm:cxn modelId="{F535006B-A730-4614-BA56-E796F9C58668}" type="presParOf" srcId="{A5659732-E1CF-414C-935D-4F502A0DDE88}" destId="{39E1B95F-1838-4B74-BC59-674EB39B42FD}" srcOrd="36" destOrd="0" presId="urn:microsoft.com/office/officeart/2008/layout/LinedList"/>
    <dgm:cxn modelId="{05D90A65-423C-446D-BDD1-66DFB22F86CE}" type="presParOf" srcId="{A5659732-E1CF-414C-935D-4F502A0DDE88}" destId="{28F9999F-43AE-402C-8585-51858096AF98}" srcOrd="37" destOrd="0" presId="urn:microsoft.com/office/officeart/2008/layout/LinedList"/>
    <dgm:cxn modelId="{AAD9B6AE-1E98-46D3-82DC-E9D699746258}" type="presParOf" srcId="{28F9999F-43AE-402C-8585-51858096AF98}" destId="{F1905FE7-02C9-448D-A9F8-91454F4DC2B5}" srcOrd="0" destOrd="0" presId="urn:microsoft.com/office/officeart/2008/layout/LinedList"/>
    <dgm:cxn modelId="{0DADD54F-4ED0-4AB0-81A1-55051FC651AA}" type="presParOf" srcId="{28F9999F-43AE-402C-8585-51858096AF98}" destId="{AF2ADC8D-48CA-43B7-AB22-74DA9D899AD1}" srcOrd="1" destOrd="0" presId="urn:microsoft.com/office/officeart/2008/layout/LinedList"/>
    <dgm:cxn modelId="{0712BDB4-8D26-40F3-ABA5-FD551F00A258}" type="presParOf" srcId="{28F9999F-43AE-402C-8585-51858096AF98}" destId="{F2665551-3214-49C2-9B6A-FD5629022703}" srcOrd="2" destOrd="0" presId="urn:microsoft.com/office/officeart/2008/layout/LinedList"/>
    <dgm:cxn modelId="{51C28E92-969F-4DE8-A722-8A9D547D3F52}" type="presParOf" srcId="{A5659732-E1CF-414C-935D-4F502A0DDE88}" destId="{4B9B6004-AEBF-4F82-9DEA-8D12F5AF44F8}" srcOrd="38" destOrd="0" presId="urn:microsoft.com/office/officeart/2008/layout/LinedList"/>
    <dgm:cxn modelId="{E262773D-2953-4D06-BBE3-31E7283F3310}" type="presParOf" srcId="{A5659732-E1CF-414C-935D-4F502A0DDE88}" destId="{78886D11-D199-4BC7-B183-541981ED4946}" srcOrd="39" destOrd="0" presId="urn:microsoft.com/office/officeart/2008/layout/LinedList"/>
    <dgm:cxn modelId="{D2E29FD7-21F9-4D0C-8396-4EAEA5D9A0D0}" type="presParOf" srcId="{A5659732-E1CF-414C-935D-4F502A0DDE88}" destId="{1990CCEA-2859-4215-8FFA-5ABB2594A44A}" srcOrd="40" destOrd="0" presId="urn:microsoft.com/office/officeart/2008/layout/LinedList"/>
    <dgm:cxn modelId="{CF330C9B-968A-4F27-9303-33CA118B50EB}" type="presParOf" srcId="{1990CCEA-2859-4215-8FFA-5ABB2594A44A}" destId="{5A8E8388-9F43-47D6-A32E-8C30430748AD}" srcOrd="0" destOrd="0" presId="urn:microsoft.com/office/officeart/2008/layout/LinedList"/>
    <dgm:cxn modelId="{82C9654F-C5FB-4DF0-9ADA-2936EE51B1EF}" type="presParOf" srcId="{1990CCEA-2859-4215-8FFA-5ABB2594A44A}" destId="{B6D35560-6823-4404-B33A-05E47508A0A3}" srcOrd="1" destOrd="0" presId="urn:microsoft.com/office/officeart/2008/layout/LinedList"/>
    <dgm:cxn modelId="{F76DE7EC-32AB-46CC-AF9B-9C6E798437EB}" type="presParOf" srcId="{1990CCEA-2859-4215-8FFA-5ABB2594A44A}" destId="{56116B9C-A349-4974-BB74-3B83D9C30699}" srcOrd="2" destOrd="0" presId="urn:microsoft.com/office/officeart/2008/layout/LinedList"/>
    <dgm:cxn modelId="{3827EB8E-DE10-49F7-BFFF-C55B93F079D0}" type="presParOf" srcId="{A5659732-E1CF-414C-935D-4F502A0DDE88}" destId="{CD226199-1671-444D-BF60-5AB3A7EB37EF}" srcOrd="41" destOrd="0" presId="urn:microsoft.com/office/officeart/2008/layout/LinedList"/>
    <dgm:cxn modelId="{7CD1F06F-82F4-465E-92C1-496C2F193ABB}" type="presParOf" srcId="{A5659732-E1CF-414C-935D-4F502A0DDE88}" destId="{82424F90-F2CB-4F3E-B9BF-54909F171114}" srcOrd="42" destOrd="0" presId="urn:microsoft.com/office/officeart/2008/layout/LinedList"/>
    <dgm:cxn modelId="{82BA2C54-16FB-47F6-93CB-1BC5C9DC1115}" type="presParOf" srcId="{A5659732-E1CF-414C-935D-4F502A0DDE88}" destId="{64E77EB0-244F-4CAD-86FC-307799E819FE}" srcOrd="43" destOrd="0" presId="urn:microsoft.com/office/officeart/2008/layout/LinedList"/>
    <dgm:cxn modelId="{7D74516A-39E0-42FF-9628-A155C1C43F35}" type="presParOf" srcId="{64E77EB0-244F-4CAD-86FC-307799E819FE}" destId="{277B3EE3-F33E-4C17-BB14-B3F274D7690E}" srcOrd="0" destOrd="0" presId="urn:microsoft.com/office/officeart/2008/layout/LinedList"/>
    <dgm:cxn modelId="{DB2C51C0-BE26-4696-A726-D782A4A28E00}" type="presParOf" srcId="{64E77EB0-244F-4CAD-86FC-307799E819FE}" destId="{7D5EB3A7-D4B0-4463-9267-7C2ABD2BC75E}" srcOrd="1" destOrd="0" presId="urn:microsoft.com/office/officeart/2008/layout/LinedList"/>
    <dgm:cxn modelId="{2FC53F5F-084A-4D6F-A19D-14ED6F2D2A4E}" type="presParOf" srcId="{64E77EB0-244F-4CAD-86FC-307799E819FE}" destId="{DE124C0E-4730-46BD-BADE-5ADC2E06DACC}" srcOrd="2" destOrd="0" presId="urn:microsoft.com/office/officeart/2008/layout/LinedList"/>
    <dgm:cxn modelId="{EB5CDFBD-67EF-4006-BE8D-B7CFE2CE100C}" type="presParOf" srcId="{A5659732-E1CF-414C-935D-4F502A0DDE88}" destId="{241023A3-936A-420E-B116-E04040B3193E}" srcOrd="44" destOrd="0" presId="urn:microsoft.com/office/officeart/2008/layout/LinedList"/>
    <dgm:cxn modelId="{23B25038-A620-4FDD-8E0C-7CFA5DCE5D99}" type="presParOf" srcId="{A5659732-E1CF-414C-935D-4F502A0DDE88}" destId="{D6679EE3-6856-421D-B5DE-CF8E44288AB7}" srcOrd="4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18B9AF-BAEC-427E-82C3-6C7A396B1A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065027-1FA9-43F0-8490-792281CCD3F2}">
      <dgm:prSet/>
      <dgm:spPr/>
      <dgm:t>
        <a:bodyPr/>
        <a:lstStyle/>
        <a:p>
          <a:r>
            <a:rPr lang="en-US" baseline="0" dirty="0"/>
            <a:t>Removes in-person requirement to prescribe controlled substances through telehealth without an in-person visit for physicians, osteopaths, and physician assistants.</a:t>
          </a:r>
          <a:endParaRPr lang="en-US" dirty="0"/>
        </a:p>
      </dgm:t>
    </dgm:pt>
    <dgm:pt modelId="{303B4B38-A7B3-435E-A45C-A08DB0629ECC}" type="parTrans" cxnId="{8686866D-EB24-4F0C-AF21-C95EF85A473B}">
      <dgm:prSet/>
      <dgm:spPr/>
      <dgm:t>
        <a:bodyPr/>
        <a:lstStyle/>
        <a:p>
          <a:endParaRPr lang="en-US"/>
        </a:p>
      </dgm:t>
    </dgm:pt>
    <dgm:pt modelId="{247E150F-7CA0-44FE-A6A7-9921341BAFE2}" type="sibTrans" cxnId="{8686866D-EB24-4F0C-AF21-C95EF85A473B}">
      <dgm:prSet/>
      <dgm:spPr/>
      <dgm:t>
        <a:bodyPr/>
        <a:lstStyle/>
        <a:p>
          <a:endParaRPr lang="en-US"/>
        </a:p>
      </dgm:t>
    </dgm:pt>
    <dgm:pt modelId="{8CC37F04-762F-4FD3-B953-3E38F5253552}">
      <dgm:prSet/>
      <dgm:spPr/>
      <dgm:t>
        <a:bodyPr/>
        <a:lstStyle/>
        <a:p>
          <a:r>
            <a:rPr lang="en-US" baseline="0" dirty="0"/>
            <a:t>Allows DEA-waived practitioners to deliver medication assisted treatment via telehealth without an in-person requirement.</a:t>
          </a:r>
          <a:endParaRPr lang="en-US" dirty="0"/>
        </a:p>
      </dgm:t>
    </dgm:pt>
    <dgm:pt modelId="{F026B5A3-379B-40AF-85E1-69DCE0CCFEA6}" type="parTrans" cxnId="{EDD131BF-CBF1-4CC5-A372-5F57D948705D}">
      <dgm:prSet/>
      <dgm:spPr/>
      <dgm:t>
        <a:bodyPr/>
        <a:lstStyle/>
        <a:p>
          <a:endParaRPr lang="en-US"/>
        </a:p>
      </dgm:t>
    </dgm:pt>
    <dgm:pt modelId="{75331BBD-54B7-4BF8-839B-391FAD08B60A}" type="sibTrans" cxnId="{EDD131BF-CBF1-4CC5-A372-5F57D948705D}">
      <dgm:prSet/>
      <dgm:spPr/>
      <dgm:t>
        <a:bodyPr/>
        <a:lstStyle/>
        <a:p>
          <a:endParaRPr lang="en-US"/>
        </a:p>
      </dgm:t>
    </dgm:pt>
    <dgm:pt modelId="{182D756B-745C-44C2-B6A3-F3AAD8EB7799}" type="pres">
      <dgm:prSet presAssocID="{6318B9AF-BAEC-427E-82C3-6C7A396B1ABD}" presName="linear" presStyleCnt="0">
        <dgm:presLayoutVars>
          <dgm:animLvl val="lvl"/>
          <dgm:resizeHandles val="exact"/>
        </dgm:presLayoutVars>
      </dgm:prSet>
      <dgm:spPr/>
    </dgm:pt>
    <dgm:pt modelId="{0345A23B-4440-4548-8675-C81163714A82}" type="pres">
      <dgm:prSet presAssocID="{8B065027-1FA9-43F0-8490-792281CCD3F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BCB5C40-C197-4B02-AE47-7338BA41582A}" type="pres">
      <dgm:prSet presAssocID="{247E150F-7CA0-44FE-A6A7-9921341BAFE2}" presName="spacer" presStyleCnt="0"/>
      <dgm:spPr/>
    </dgm:pt>
    <dgm:pt modelId="{C6911FA4-97FA-4395-B798-A1D8E3E429D7}" type="pres">
      <dgm:prSet presAssocID="{8CC37F04-762F-4FD3-B953-3E38F525355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A855E0A-FC1B-4604-A6CD-BB64DC9955DD}" type="presOf" srcId="{6318B9AF-BAEC-427E-82C3-6C7A396B1ABD}" destId="{182D756B-745C-44C2-B6A3-F3AAD8EB7799}" srcOrd="0" destOrd="0" presId="urn:microsoft.com/office/officeart/2005/8/layout/vList2"/>
    <dgm:cxn modelId="{8686866D-EB24-4F0C-AF21-C95EF85A473B}" srcId="{6318B9AF-BAEC-427E-82C3-6C7A396B1ABD}" destId="{8B065027-1FA9-43F0-8490-792281CCD3F2}" srcOrd="0" destOrd="0" parTransId="{303B4B38-A7B3-435E-A45C-A08DB0629ECC}" sibTransId="{247E150F-7CA0-44FE-A6A7-9921341BAFE2}"/>
    <dgm:cxn modelId="{EDD131BF-CBF1-4CC5-A372-5F57D948705D}" srcId="{6318B9AF-BAEC-427E-82C3-6C7A396B1ABD}" destId="{8CC37F04-762F-4FD3-B953-3E38F5253552}" srcOrd="1" destOrd="0" parTransId="{F026B5A3-379B-40AF-85E1-69DCE0CCFEA6}" sibTransId="{75331BBD-54B7-4BF8-839B-391FAD08B60A}"/>
    <dgm:cxn modelId="{11696EE9-A585-4322-A0BE-BA914D163B47}" type="presOf" srcId="{8CC37F04-762F-4FD3-B953-3E38F5253552}" destId="{C6911FA4-97FA-4395-B798-A1D8E3E429D7}" srcOrd="0" destOrd="0" presId="urn:microsoft.com/office/officeart/2005/8/layout/vList2"/>
    <dgm:cxn modelId="{D636BBFC-3402-45C7-BBBB-CC54FA341E1F}" type="presOf" srcId="{8B065027-1FA9-43F0-8490-792281CCD3F2}" destId="{0345A23B-4440-4548-8675-C81163714A82}" srcOrd="0" destOrd="0" presId="urn:microsoft.com/office/officeart/2005/8/layout/vList2"/>
    <dgm:cxn modelId="{E74D5E1B-6832-4E3A-AA2B-3FB8FA9ECF63}" type="presParOf" srcId="{182D756B-745C-44C2-B6A3-F3AAD8EB7799}" destId="{0345A23B-4440-4548-8675-C81163714A82}" srcOrd="0" destOrd="0" presId="urn:microsoft.com/office/officeart/2005/8/layout/vList2"/>
    <dgm:cxn modelId="{56BC8C73-79FD-4E9E-9468-A41083FFE128}" type="presParOf" srcId="{182D756B-745C-44C2-B6A3-F3AAD8EB7799}" destId="{DBCB5C40-C197-4B02-AE47-7338BA41582A}" srcOrd="1" destOrd="0" presId="urn:microsoft.com/office/officeart/2005/8/layout/vList2"/>
    <dgm:cxn modelId="{A4CD4CBB-9F63-4BF6-9AF9-A25C235CB0ED}" type="presParOf" srcId="{182D756B-745C-44C2-B6A3-F3AAD8EB7799}" destId="{C6911FA4-97FA-4395-B798-A1D8E3E429D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1F4CD22-EF9F-4462-8DC0-4750B1A4CFA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EC9FE9B-B9E2-4C37-8F59-97D76E167C95}">
      <dgm:prSet/>
      <dgm:spPr/>
      <dgm:t>
        <a:bodyPr/>
        <a:lstStyle/>
        <a:p>
          <a:r>
            <a:rPr lang="en-US" baseline="0" dirty="0"/>
            <a:t>Ensures reimbursement for…</a:t>
          </a:r>
          <a:endParaRPr lang="en-US" dirty="0"/>
        </a:p>
      </dgm:t>
    </dgm:pt>
    <dgm:pt modelId="{B24A5219-690B-4B37-BC4C-36436BD73FF7}" type="parTrans" cxnId="{C0E4DB6C-D89E-4EAE-A714-7FF5F8A8041F}">
      <dgm:prSet/>
      <dgm:spPr/>
      <dgm:t>
        <a:bodyPr/>
        <a:lstStyle/>
        <a:p>
          <a:endParaRPr lang="en-US"/>
        </a:p>
      </dgm:t>
    </dgm:pt>
    <dgm:pt modelId="{CF1EEE4E-E878-4906-8D1F-164620EF3E02}" type="sibTrans" cxnId="{C0E4DB6C-D89E-4EAE-A714-7FF5F8A8041F}">
      <dgm:prSet/>
      <dgm:spPr/>
      <dgm:t>
        <a:bodyPr/>
        <a:lstStyle/>
        <a:p>
          <a:endParaRPr lang="en-US"/>
        </a:p>
      </dgm:t>
    </dgm:pt>
    <dgm:pt modelId="{1F2A687C-C25B-4BA8-92F8-24D713FE8C03}">
      <dgm:prSet/>
      <dgm:spPr/>
      <dgm:t>
        <a:bodyPr/>
        <a:lstStyle/>
        <a:p>
          <a:r>
            <a:rPr lang="en-US" baseline="0" dirty="0"/>
            <a:t>Medicaid waiver and demonstration services</a:t>
          </a:r>
          <a:endParaRPr lang="en-US" dirty="0"/>
        </a:p>
      </dgm:t>
    </dgm:pt>
    <dgm:pt modelId="{1CA75855-3281-4D91-90AD-3C48C143996E}" type="parTrans" cxnId="{37CC70F2-3EF2-4F7D-B686-B5394850B8E9}">
      <dgm:prSet/>
      <dgm:spPr/>
      <dgm:t>
        <a:bodyPr/>
        <a:lstStyle/>
        <a:p>
          <a:endParaRPr lang="en-US"/>
        </a:p>
      </dgm:t>
    </dgm:pt>
    <dgm:pt modelId="{2E2CBF30-B4E9-400E-97C4-A11D4D689D16}" type="sibTrans" cxnId="{37CC70F2-3EF2-4F7D-B686-B5394850B8E9}">
      <dgm:prSet/>
      <dgm:spPr/>
      <dgm:t>
        <a:bodyPr/>
        <a:lstStyle/>
        <a:p>
          <a:endParaRPr lang="en-US"/>
        </a:p>
      </dgm:t>
    </dgm:pt>
    <dgm:pt modelId="{0DE29D3D-20CD-45DE-B61F-8083C6F4055D}">
      <dgm:prSet/>
      <dgm:spPr/>
      <dgm:t>
        <a:bodyPr/>
        <a:lstStyle/>
        <a:p>
          <a:r>
            <a:rPr lang="en-US" baseline="0" dirty="0"/>
            <a:t>Services provided by a community health aide or community health practitioner</a:t>
          </a:r>
          <a:endParaRPr lang="en-US" dirty="0"/>
        </a:p>
      </dgm:t>
    </dgm:pt>
    <dgm:pt modelId="{C088C036-6940-4AA1-B1DB-FB0123A2388A}" type="parTrans" cxnId="{9B42B535-EFA3-47CD-BC89-BC083B70EFCC}">
      <dgm:prSet/>
      <dgm:spPr/>
      <dgm:t>
        <a:bodyPr/>
        <a:lstStyle/>
        <a:p>
          <a:endParaRPr lang="en-US"/>
        </a:p>
      </dgm:t>
    </dgm:pt>
    <dgm:pt modelId="{4C62C167-DB34-48B3-B265-AEC6B8F038FE}" type="sibTrans" cxnId="{9B42B535-EFA3-47CD-BC89-BC083B70EFCC}">
      <dgm:prSet/>
      <dgm:spPr/>
      <dgm:t>
        <a:bodyPr/>
        <a:lstStyle/>
        <a:p>
          <a:endParaRPr lang="en-US"/>
        </a:p>
      </dgm:t>
    </dgm:pt>
    <dgm:pt modelId="{A208EF96-A0BD-4818-BCC7-F6CBC9784644}">
      <dgm:prSet/>
      <dgm:spPr/>
      <dgm:t>
        <a:bodyPr/>
        <a:lstStyle/>
        <a:p>
          <a:r>
            <a:rPr lang="en-US" baseline="0" dirty="0"/>
            <a:t>Behavioral health aide or behavioral health practitioner</a:t>
          </a:r>
          <a:endParaRPr lang="en-US" dirty="0"/>
        </a:p>
      </dgm:t>
    </dgm:pt>
    <dgm:pt modelId="{56B1FF3E-FEBC-4164-A531-91A2BE749911}" type="parTrans" cxnId="{93546107-4D92-42EB-86BC-CDFA15163C2E}">
      <dgm:prSet/>
      <dgm:spPr/>
      <dgm:t>
        <a:bodyPr/>
        <a:lstStyle/>
        <a:p>
          <a:endParaRPr lang="en-US"/>
        </a:p>
      </dgm:t>
    </dgm:pt>
    <dgm:pt modelId="{13638869-48E1-4CDC-89D1-09D1384FE828}" type="sibTrans" cxnId="{93546107-4D92-42EB-86BC-CDFA15163C2E}">
      <dgm:prSet/>
      <dgm:spPr/>
      <dgm:t>
        <a:bodyPr/>
        <a:lstStyle/>
        <a:p>
          <a:endParaRPr lang="en-US"/>
        </a:p>
      </dgm:t>
    </dgm:pt>
    <dgm:pt modelId="{757748F2-F8D3-4C58-9B53-82C11AFBE08F}">
      <dgm:prSet/>
      <dgm:spPr/>
      <dgm:t>
        <a:bodyPr/>
        <a:lstStyle/>
        <a:p>
          <a:r>
            <a:rPr lang="en-US" baseline="0" dirty="0"/>
            <a:t>Dental health aide therapist, chemical dependency counselor</a:t>
          </a:r>
          <a:endParaRPr lang="en-US" dirty="0"/>
        </a:p>
      </dgm:t>
    </dgm:pt>
    <dgm:pt modelId="{3389F94B-AAD3-445C-92D1-D145F1E2916B}" type="parTrans" cxnId="{D2E1FA71-F7DF-404F-A6FB-3A24D71D3D49}">
      <dgm:prSet/>
      <dgm:spPr/>
      <dgm:t>
        <a:bodyPr/>
        <a:lstStyle/>
        <a:p>
          <a:endParaRPr lang="en-US"/>
        </a:p>
      </dgm:t>
    </dgm:pt>
    <dgm:pt modelId="{1FCFFBDB-1673-4E1B-91A1-EDB38F22100C}" type="sibTrans" cxnId="{D2E1FA71-F7DF-404F-A6FB-3A24D71D3D49}">
      <dgm:prSet/>
      <dgm:spPr/>
      <dgm:t>
        <a:bodyPr/>
        <a:lstStyle/>
        <a:p>
          <a:endParaRPr lang="en-US"/>
        </a:p>
      </dgm:t>
    </dgm:pt>
    <dgm:pt modelId="{76351DD4-3B16-4B3B-A061-92FF7D70266E}">
      <dgm:prSet/>
      <dgm:spPr/>
      <dgm:t>
        <a:bodyPr/>
        <a:lstStyle/>
        <a:p>
          <a:r>
            <a:rPr lang="en-US" baseline="0" dirty="0"/>
            <a:t>Other services provided by an individual or entity eligible for department certification and Medicaid reimbursement</a:t>
          </a:r>
          <a:endParaRPr lang="en-US" dirty="0"/>
        </a:p>
      </dgm:t>
    </dgm:pt>
    <dgm:pt modelId="{F3F6B0BE-6FC3-4D14-8582-65D1E44B481F}" type="parTrans" cxnId="{B712EBD9-8BBE-48B9-9B1A-068302F02F9A}">
      <dgm:prSet/>
      <dgm:spPr/>
      <dgm:t>
        <a:bodyPr/>
        <a:lstStyle/>
        <a:p>
          <a:endParaRPr lang="en-US"/>
        </a:p>
      </dgm:t>
    </dgm:pt>
    <dgm:pt modelId="{CEDB0457-468D-4725-BDE1-CA3406AE8F59}" type="sibTrans" cxnId="{B712EBD9-8BBE-48B9-9B1A-068302F02F9A}">
      <dgm:prSet/>
      <dgm:spPr/>
      <dgm:t>
        <a:bodyPr/>
        <a:lstStyle/>
        <a:p>
          <a:endParaRPr lang="en-US"/>
        </a:p>
      </dgm:t>
    </dgm:pt>
    <dgm:pt modelId="{F1B73AD0-2CCA-4B04-A277-9F1EFEFA1ECA}">
      <dgm:prSet/>
      <dgm:spPr/>
      <dgm:t>
        <a:bodyPr/>
        <a:lstStyle/>
        <a:p>
          <a:r>
            <a:rPr lang="en-US" baseline="0" dirty="0"/>
            <a:t>Services provided at rural clinics and federally qualified health centers</a:t>
          </a:r>
          <a:endParaRPr lang="en-US" dirty="0"/>
        </a:p>
      </dgm:t>
    </dgm:pt>
    <dgm:pt modelId="{0F1796B8-68A2-4176-838B-F9C2E9B87FB6}" type="parTrans" cxnId="{6A1F55DF-A2E7-499E-B68A-EE1BC5B04771}">
      <dgm:prSet/>
      <dgm:spPr/>
      <dgm:t>
        <a:bodyPr/>
        <a:lstStyle/>
        <a:p>
          <a:endParaRPr lang="en-US"/>
        </a:p>
      </dgm:t>
    </dgm:pt>
    <dgm:pt modelId="{10A1352A-F1AB-45F6-9B2A-AC490FFD2B05}" type="sibTrans" cxnId="{6A1F55DF-A2E7-499E-B68A-EE1BC5B04771}">
      <dgm:prSet/>
      <dgm:spPr/>
      <dgm:t>
        <a:bodyPr/>
        <a:lstStyle/>
        <a:p>
          <a:endParaRPr lang="en-US"/>
        </a:p>
      </dgm:t>
    </dgm:pt>
    <dgm:pt modelId="{DF956116-9812-49A7-926F-E8750301CEE6}">
      <dgm:prSet/>
      <dgm:spPr/>
      <dgm:t>
        <a:bodyPr/>
        <a:lstStyle/>
        <a:p>
          <a:r>
            <a:rPr lang="en-US" baseline="0"/>
            <a:t>Behavioral </a:t>
          </a:r>
          <a:r>
            <a:rPr lang="en-US" baseline="0" dirty="0"/>
            <a:t>health services</a:t>
          </a:r>
          <a:endParaRPr lang="en-US" dirty="0"/>
        </a:p>
      </dgm:t>
    </dgm:pt>
    <dgm:pt modelId="{2C32E5D5-E899-4BE2-830E-331CFD753FE7}" type="parTrans" cxnId="{FF641C9D-D1E6-4825-87EC-00B1F6A303F0}">
      <dgm:prSet/>
      <dgm:spPr/>
      <dgm:t>
        <a:bodyPr/>
        <a:lstStyle/>
        <a:p>
          <a:endParaRPr lang="en-US"/>
        </a:p>
      </dgm:t>
    </dgm:pt>
    <dgm:pt modelId="{0F31B94F-1F16-4077-8947-FAAB7F7F2F91}" type="sibTrans" cxnId="{FF641C9D-D1E6-4825-87EC-00B1F6A303F0}">
      <dgm:prSet/>
      <dgm:spPr/>
      <dgm:t>
        <a:bodyPr/>
        <a:lstStyle/>
        <a:p>
          <a:endParaRPr lang="en-US"/>
        </a:p>
      </dgm:t>
    </dgm:pt>
    <dgm:pt modelId="{51CC6602-27E8-4E25-95D4-2FCA05C5D877}">
      <dgm:prSet/>
      <dgm:spPr/>
      <dgm:t>
        <a:bodyPr/>
        <a:lstStyle/>
        <a:p>
          <a:r>
            <a:rPr lang="en-US" dirty="0"/>
            <a:t>Expands modalities for telehealth, including audio-only visits</a:t>
          </a:r>
        </a:p>
      </dgm:t>
    </dgm:pt>
    <dgm:pt modelId="{DB62AC9A-DF05-44CD-802A-2F7889594EDE}" type="parTrans" cxnId="{15B5A617-B919-453C-9141-84B944C9DE1F}">
      <dgm:prSet/>
      <dgm:spPr/>
      <dgm:t>
        <a:bodyPr/>
        <a:lstStyle/>
        <a:p>
          <a:endParaRPr lang="en-US"/>
        </a:p>
      </dgm:t>
    </dgm:pt>
    <dgm:pt modelId="{03AA317C-1B3E-4FEA-BDAD-9F3493254177}" type="sibTrans" cxnId="{15B5A617-B919-453C-9141-84B944C9DE1F}">
      <dgm:prSet/>
      <dgm:spPr/>
      <dgm:t>
        <a:bodyPr/>
        <a:lstStyle/>
        <a:p>
          <a:endParaRPr lang="en-US"/>
        </a:p>
      </dgm:t>
    </dgm:pt>
    <dgm:pt modelId="{B17EDF45-62C1-44A1-A019-2E015BE74BD7}" type="pres">
      <dgm:prSet presAssocID="{21F4CD22-EF9F-4462-8DC0-4750B1A4CFA3}" presName="linear" presStyleCnt="0">
        <dgm:presLayoutVars>
          <dgm:animLvl val="lvl"/>
          <dgm:resizeHandles val="exact"/>
        </dgm:presLayoutVars>
      </dgm:prSet>
      <dgm:spPr/>
    </dgm:pt>
    <dgm:pt modelId="{96D279A3-122D-4B19-9963-1607E95D4665}" type="pres">
      <dgm:prSet presAssocID="{DEC9FE9B-B9E2-4C37-8F59-97D76E167C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CDF069F-F402-44E8-BB40-CB669961363F}" type="pres">
      <dgm:prSet presAssocID="{DEC9FE9B-B9E2-4C37-8F59-97D76E167C95}" presName="childText" presStyleLbl="revTx" presStyleIdx="0" presStyleCnt="1">
        <dgm:presLayoutVars>
          <dgm:bulletEnabled val="1"/>
        </dgm:presLayoutVars>
      </dgm:prSet>
      <dgm:spPr/>
    </dgm:pt>
    <dgm:pt modelId="{1A863D27-5393-4CB2-B651-72FE3BE1C4E3}" type="pres">
      <dgm:prSet presAssocID="{51CC6602-27E8-4E25-95D4-2FCA05C5D87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B9A0E02-CCAC-4CAD-9529-CE11390F2D54}" type="presOf" srcId="{DF956116-9812-49A7-926F-E8750301CEE6}" destId="{1CDF069F-F402-44E8-BB40-CB669961363F}" srcOrd="0" destOrd="0" presId="urn:microsoft.com/office/officeart/2005/8/layout/vList2"/>
    <dgm:cxn modelId="{93546107-4D92-42EB-86BC-CDFA15163C2E}" srcId="{DEC9FE9B-B9E2-4C37-8F59-97D76E167C95}" destId="{A208EF96-A0BD-4818-BCC7-F6CBC9784644}" srcOrd="3" destOrd="0" parTransId="{56B1FF3E-FEBC-4164-A531-91A2BE749911}" sibTransId="{13638869-48E1-4CDC-89D1-09D1384FE828}"/>
    <dgm:cxn modelId="{15B5A617-B919-453C-9141-84B944C9DE1F}" srcId="{21F4CD22-EF9F-4462-8DC0-4750B1A4CFA3}" destId="{51CC6602-27E8-4E25-95D4-2FCA05C5D877}" srcOrd="1" destOrd="0" parTransId="{DB62AC9A-DF05-44CD-802A-2F7889594EDE}" sibTransId="{03AA317C-1B3E-4FEA-BDAD-9F3493254177}"/>
    <dgm:cxn modelId="{9B42B535-EFA3-47CD-BC89-BC083B70EFCC}" srcId="{DEC9FE9B-B9E2-4C37-8F59-97D76E167C95}" destId="{0DE29D3D-20CD-45DE-B61F-8083C6F4055D}" srcOrd="2" destOrd="0" parTransId="{C088C036-6940-4AA1-B1DB-FB0123A2388A}" sibTransId="{4C62C167-DB34-48B3-B265-AEC6B8F038FE}"/>
    <dgm:cxn modelId="{8CCCDA40-69AF-49DE-91B3-7DBA9E39CE13}" type="presOf" srcId="{21F4CD22-EF9F-4462-8DC0-4750B1A4CFA3}" destId="{B17EDF45-62C1-44A1-A019-2E015BE74BD7}" srcOrd="0" destOrd="0" presId="urn:microsoft.com/office/officeart/2005/8/layout/vList2"/>
    <dgm:cxn modelId="{C0E4DB6C-D89E-4EAE-A714-7FF5F8A8041F}" srcId="{21F4CD22-EF9F-4462-8DC0-4750B1A4CFA3}" destId="{DEC9FE9B-B9E2-4C37-8F59-97D76E167C95}" srcOrd="0" destOrd="0" parTransId="{B24A5219-690B-4B37-BC4C-36436BD73FF7}" sibTransId="{CF1EEE4E-E878-4906-8D1F-164620EF3E02}"/>
    <dgm:cxn modelId="{BC4DDD4F-DAC8-4EE1-AB58-DB86295D7495}" type="presOf" srcId="{A208EF96-A0BD-4818-BCC7-F6CBC9784644}" destId="{1CDF069F-F402-44E8-BB40-CB669961363F}" srcOrd="0" destOrd="3" presId="urn:microsoft.com/office/officeart/2005/8/layout/vList2"/>
    <dgm:cxn modelId="{C8F50B50-E02A-4AD0-9F39-12E7CB744DC8}" type="presOf" srcId="{1F2A687C-C25B-4BA8-92F8-24D713FE8C03}" destId="{1CDF069F-F402-44E8-BB40-CB669961363F}" srcOrd="0" destOrd="1" presId="urn:microsoft.com/office/officeart/2005/8/layout/vList2"/>
    <dgm:cxn modelId="{D2E1FA71-F7DF-404F-A6FB-3A24D71D3D49}" srcId="{DEC9FE9B-B9E2-4C37-8F59-97D76E167C95}" destId="{757748F2-F8D3-4C58-9B53-82C11AFBE08F}" srcOrd="4" destOrd="0" parTransId="{3389F94B-AAD3-445C-92D1-D145F1E2916B}" sibTransId="{1FCFFBDB-1673-4E1B-91A1-EDB38F22100C}"/>
    <dgm:cxn modelId="{1F9D517A-DE70-4285-989C-860D1931C326}" type="presOf" srcId="{0DE29D3D-20CD-45DE-B61F-8083C6F4055D}" destId="{1CDF069F-F402-44E8-BB40-CB669961363F}" srcOrd="0" destOrd="2" presId="urn:microsoft.com/office/officeart/2005/8/layout/vList2"/>
    <dgm:cxn modelId="{8250F28F-0BED-4BC1-AAC0-C34493B6E231}" type="presOf" srcId="{76351DD4-3B16-4B3B-A061-92FF7D70266E}" destId="{1CDF069F-F402-44E8-BB40-CB669961363F}" srcOrd="0" destOrd="5" presId="urn:microsoft.com/office/officeart/2005/8/layout/vList2"/>
    <dgm:cxn modelId="{2BF3DC97-02EB-40D5-8CF4-2D006AA4997F}" type="presOf" srcId="{51CC6602-27E8-4E25-95D4-2FCA05C5D877}" destId="{1A863D27-5393-4CB2-B651-72FE3BE1C4E3}" srcOrd="0" destOrd="0" presId="urn:microsoft.com/office/officeart/2005/8/layout/vList2"/>
    <dgm:cxn modelId="{FF641C9D-D1E6-4825-87EC-00B1F6A303F0}" srcId="{DEC9FE9B-B9E2-4C37-8F59-97D76E167C95}" destId="{DF956116-9812-49A7-926F-E8750301CEE6}" srcOrd="0" destOrd="0" parTransId="{2C32E5D5-E899-4BE2-830E-331CFD753FE7}" sibTransId="{0F31B94F-1F16-4077-8947-FAAB7F7F2F91}"/>
    <dgm:cxn modelId="{A193A5A0-20C8-42BA-915B-6F9C540B4927}" type="presOf" srcId="{757748F2-F8D3-4C58-9B53-82C11AFBE08F}" destId="{1CDF069F-F402-44E8-BB40-CB669961363F}" srcOrd="0" destOrd="4" presId="urn:microsoft.com/office/officeart/2005/8/layout/vList2"/>
    <dgm:cxn modelId="{E9CF45C6-7647-44BA-BD8F-F014BC7416A7}" type="presOf" srcId="{DEC9FE9B-B9E2-4C37-8F59-97D76E167C95}" destId="{96D279A3-122D-4B19-9963-1607E95D4665}" srcOrd="0" destOrd="0" presId="urn:microsoft.com/office/officeart/2005/8/layout/vList2"/>
    <dgm:cxn modelId="{7F8D2BC9-1BD1-4568-9B55-17F399BAC194}" type="presOf" srcId="{F1B73AD0-2CCA-4B04-A277-9F1EFEFA1ECA}" destId="{1CDF069F-F402-44E8-BB40-CB669961363F}" srcOrd="0" destOrd="6" presId="urn:microsoft.com/office/officeart/2005/8/layout/vList2"/>
    <dgm:cxn modelId="{B712EBD9-8BBE-48B9-9B1A-068302F02F9A}" srcId="{DEC9FE9B-B9E2-4C37-8F59-97D76E167C95}" destId="{76351DD4-3B16-4B3B-A061-92FF7D70266E}" srcOrd="5" destOrd="0" parTransId="{F3F6B0BE-6FC3-4D14-8582-65D1E44B481F}" sibTransId="{CEDB0457-468D-4725-BDE1-CA3406AE8F59}"/>
    <dgm:cxn modelId="{6A1F55DF-A2E7-499E-B68A-EE1BC5B04771}" srcId="{DEC9FE9B-B9E2-4C37-8F59-97D76E167C95}" destId="{F1B73AD0-2CCA-4B04-A277-9F1EFEFA1ECA}" srcOrd="6" destOrd="0" parTransId="{0F1796B8-68A2-4176-838B-F9C2E9B87FB6}" sibTransId="{10A1352A-F1AB-45F6-9B2A-AC490FFD2B05}"/>
    <dgm:cxn modelId="{37CC70F2-3EF2-4F7D-B686-B5394850B8E9}" srcId="{DEC9FE9B-B9E2-4C37-8F59-97D76E167C95}" destId="{1F2A687C-C25B-4BA8-92F8-24D713FE8C03}" srcOrd="1" destOrd="0" parTransId="{1CA75855-3281-4D91-90AD-3C48C143996E}" sibTransId="{2E2CBF30-B4E9-400E-97C4-A11D4D689D16}"/>
    <dgm:cxn modelId="{5FED9AEB-42A5-420B-8037-91A78A6B615D}" type="presParOf" srcId="{B17EDF45-62C1-44A1-A019-2E015BE74BD7}" destId="{96D279A3-122D-4B19-9963-1607E95D4665}" srcOrd="0" destOrd="0" presId="urn:microsoft.com/office/officeart/2005/8/layout/vList2"/>
    <dgm:cxn modelId="{3931DFEC-9EAB-4A77-8640-876C0C448B61}" type="presParOf" srcId="{B17EDF45-62C1-44A1-A019-2E015BE74BD7}" destId="{1CDF069F-F402-44E8-BB40-CB669961363F}" srcOrd="1" destOrd="0" presId="urn:microsoft.com/office/officeart/2005/8/layout/vList2"/>
    <dgm:cxn modelId="{BC7DDC38-7563-4911-AAA5-0E94ED4F5D5C}" type="presParOf" srcId="{B17EDF45-62C1-44A1-A019-2E015BE74BD7}" destId="{1A863D27-5393-4CB2-B651-72FE3BE1C4E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35E1F-4E97-4375-BA60-7818C436AFA4}">
      <dsp:nvSpPr>
        <dsp:cNvPr id="0" name=""/>
        <dsp:cNvSpPr/>
      </dsp:nvSpPr>
      <dsp:spPr>
        <a:xfrm>
          <a:off x="870599" y="307709"/>
          <a:ext cx="1259649" cy="125964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564231-37FD-47C3-86A6-A38E679B4E95}">
      <dsp:nvSpPr>
        <dsp:cNvPr id="0" name=""/>
        <dsp:cNvSpPr/>
      </dsp:nvSpPr>
      <dsp:spPr>
        <a:xfrm>
          <a:off x="1139049" y="576159"/>
          <a:ext cx="722749" cy="7227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25EA0-247F-42DF-BAE8-155F6A3EAA39}">
      <dsp:nvSpPr>
        <dsp:cNvPr id="0" name=""/>
        <dsp:cNvSpPr/>
      </dsp:nvSpPr>
      <dsp:spPr>
        <a:xfrm>
          <a:off x="467925" y="1959708"/>
          <a:ext cx="206499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baseline="0"/>
            <a:t>Telehealth in Alaska</a:t>
          </a:r>
          <a:endParaRPr lang="en-US" sz="2300" kern="1200"/>
        </a:p>
      </dsp:txBody>
      <dsp:txXfrm>
        <a:off x="467925" y="1959708"/>
        <a:ext cx="2064999" cy="720000"/>
      </dsp:txXfrm>
    </dsp:sp>
    <dsp:sp modelId="{A1F0EEE3-90A9-4AD0-BC5F-AC8CB5884152}">
      <dsp:nvSpPr>
        <dsp:cNvPr id="0" name=""/>
        <dsp:cNvSpPr/>
      </dsp:nvSpPr>
      <dsp:spPr>
        <a:xfrm>
          <a:off x="3296973" y="307709"/>
          <a:ext cx="1259649" cy="125964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C526E7-28BA-4E35-889B-61CA5CE977AB}">
      <dsp:nvSpPr>
        <dsp:cNvPr id="0" name=""/>
        <dsp:cNvSpPr/>
      </dsp:nvSpPr>
      <dsp:spPr>
        <a:xfrm>
          <a:off x="3565423" y="576159"/>
          <a:ext cx="722749" cy="7227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62B9D-B650-4C28-8E0B-96D4B5F6001A}">
      <dsp:nvSpPr>
        <dsp:cNvPr id="0" name=""/>
        <dsp:cNvSpPr/>
      </dsp:nvSpPr>
      <dsp:spPr>
        <a:xfrm>
          <a:off x="2894298" y="1959708"/>
          <a:ext cx="206499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baseline="0"/>
            <a:t>Importance of HB 265</a:t>
          </a:r>
          <a:endParaRPr lang="en-US" sz="2300" kern="1200"/>
        </a:p>
      </dsp:txBody>
      <dsp:txXfrm>
        <a:off x="2894298" y="1959708"/>
        <a:ext cx="2064999" cy="720000"/>
      </dsp:txXfrm>
    </dsp:sp>
    <dsp:sp modelId="{EC0C68C6-3EFA-4739-B051-5A1D3980B574}">
      <dsp:nvSpPr>
        <dsp:cNvPr id="0" name=""/>
        <dsp:cNvSpPr/>
      </dsp:nvSpPr>
      <dsp:spPr>
        <a:xfrm>
          <a:off x="5723347" y="307709"/>
          <a:ext cx="1259649" cy="12596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932B5-2AE6-46C3-9E19-2D6BE0C09A5B}">
      <dsp:nvSpPr>
        <dsp:cNvPr id="0" name=""/>
        <dsp:cNvSpPr/>
      </dsp:nvSpPr>
      <dsp:spPr>
        <a:xfrm>
          <a:off x="5991797" y="576159"/>
          <a:ext cx="722749" cy="7227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18B33-734F-4FD5-AE22-7FE73A2197B9}">
      <dsp:nvSpPr>
        <dsp:cNvPr id="0" name=""/>
        <dsp:cNvSpPr/>
      </dsp:nvSpPr>
      <dsp:spPr>
        <a:xfrm>
          <a:off x="5320672" y="1959708"/>
          <a:ext cx="206499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baseline="0" dirty="0"/>
            <a:t>HB 265 Sectional</a:t>
          </a:r>
          <a:endParaRPr lang="en-US" sz="2300" kern="1200" dirty="0"/>
        </a:p>
      </dsp:txBody>
      <dsp:txXfrm>
        <a:off x="5320672" y="1959708"/>
        <a:ext cx="2064999" cy="720000"/>
      </dsp:txXfrm>
    </dsp:sp>
    <dsp:sp modelId="{1C12363F-6E43-49AE-B6D5-C64C921CE288}">
      <dsp:nvSpPr>
        <dsp:cNvPr id="0" name=""/>
        <dsp:cNvSpPr/>
      </dsp:nvSpPr>
      <dsp:spPr>
        <a:xfrm>
          <a:off x="8149721" y="307709"/>
          <a:ext cx="1259649" cy="125964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E9D749-163B-48FD-91F3-E216292C851D}">
      <dsp:nvSpPr>
        <dsp:cNvPr id="0" name=""/>
        <dsp:cNvSpPr/>
      </dsp:nvSpPr>
      <dsp:spPr>
        <a:xfrm>
          <a:off x="8418171" y="576159"/>
          <a:ext cx="722749" cy="7227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24695-F1A9-4878-9115-76356CF444A0}">
      <dsp:nvSpPr>
        <dsp:cNvPr id="0" name=""/>
        <dsp:cNvSpPr/>
      </dsp:nvSpPr>
      <dsp:spPr>
        <a:xfrm>
          <a:off x="7747046" y="1959708"/>
          <a:ext cx="206499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baseline="0"/>
            <a:t>Upcoming changes</a:t>
          </a:r>
          <a:endParaRPr lang="en-US" sz="2300" kern="1200"/>
        </a:p>
      </dsp:txBody>
      <dsp:txXfrm>
        <a:off x="7747046" y="1959708"/>
        <a:ext cx="206499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02031-4233-4E36-ADC4-4C40CD305A76}">
      <dsp:nvSpPr>
        <dsp:cNvPr id="0" name=""/>
        <dsp:cNvSpPr/>
      </dsp:nvSpPr>
      <dsp:spPr>
        <a:xfrm>
          <a:off x="1302" y="382166"/>
          <a:ext cx="5078759" cy="3047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Payment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 telehealth parity laws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Some telehealth services are not covered under Medicaid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Higher burden for audio-only visits</a:t>
          </a:r>
        </a:p>
      </dsp:txBody>
      <dsp:txXfrm>
        <a:off x="1302" y="382166"/>
        <a:ext cx="5078759" cy="3047255"/>
      </dsp:txXfrm>
    </dsp:sp>
    <dsp:sp modelId="{FFE4DCB7-CF64-43DA-AF00-6CD4825D0D4F}">
      <dsp:nvSpPr>
        <dsp:cNvPr id="0" name=""/>
        <dsp:cNvSpPr/>
      </dsp:nvSpPr>
      <dsp:spPr>
        <a:xfrm>
          <a:off x="5587937" y="382166"/>
          <a:ext cx="5078759" cy="3047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Regulation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In-person requirements for select health care providers, including prescription of controlled substances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Must document barriers</a:t>
          </a:r>
        </a:p>
      </dsp:txBody>
      <dsp:txXfrm>
        <a:off x="5587937" y="382166"/>
        <a:ext cx="5078759" cy="3047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E3CCA-3B62-454B-A58F-22E2345654DF}">
      <dsp:nvSpPr>
        <dsp:cNvPr id="0" name=""/>
        <dsp:cNvSpPr/>
      </dsp:nvSpPr>
      <dsp:spPr>
        <a:xfrm>
          <a:off x="0" y="23956"/>
          <a:ext cx="6248400" cy="8751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Federal Public Health Emergency (PHE) </a:t>
          </a:r>
          <a:r>
            <a:rPr lang="en-US" sz="2200" b="1" i="1" u="sng" kern="1200" dirty="0"/>
            <a:t>may</a:t>
          </a:r>
          <a:r>
            <a:rPr lang="en-US" sz="2200" b="1" i="1" kern="1200" dirty="0"/>
            <a:t> expire in April 2022</a:t>
          </a:r>
          <a:endParaRPr lang="en-US" sz="2200" kern="1200" dirty="0"/>
        </a:p>
      </dsp:txBody>
      <dsp:txXfrm>
        <a:off x="42722" y="66678"/>
        <a:ext cx="6162956" cy="789716"/>
      </dsp:txXfrm>
    </dsp:sp>
    <dsp:sp modelId="{75C0297F-08BE-4C24-BFD7-129A763BFC54}">
      <dsp:nvSpPr>
        <dsp:cNvPr id="0" name=""/>
        <dsp:cNvSpPr/>
      </dsp:nvSpPr>
      <dsp:spPr>
        <a:xfrm>
          <a:off x="0" y="899116"/>
          <a:ext cx="624840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38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1" i="1" kern="1200" dirty="0"/>
            <a:t>HIPAA standards were relaxed, allowing wider use of video technologies for telehealth.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700" kern="1200" dirty="0"/>
        </a:p>
      </dsp:txBody>
      <dsp:txXfrm>
        <a:off x="0" y="899116"/>
        <a:ext cx="6248400" cy="842490"/>
      </dsp:txXfrm>
    </dsp:sp>
    <dsp:sp modelId="{90216E99-2038-49DC-9DB0-8B806F8F7CEA}">
      <dsp:nvSpPr>
        <dsp:cNvPr id="0" name=""/>
        <dsp:cNvSpPr/>
      </dsp:nvSpPr>
      <dsp:spPr>
        <a:xfrm>
          <a:off x="0" y="1741606"/>
          <a:ext cx="6248400" cy="875160"/>
        </a:xfrm>
        <a:prstGeom prst="roundRect">
          <a:avLst/>
        </a:prstGeom>
        <a:solidFill>
          <a:schemeClr val="accent1">
            <a:shade val="50000"/>
            <a:hueOff val="183085"/>
            <a:satOff val="-10213"/>
            <a:lumOff val="2918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/>
            <a:t>State Public Health Emergency (PHE) </a:t>
          </a:r>
          <a:r>
            <a:rPr lang="en-US" sz="2200" b="1" i="1" u="sng" kern="1200"/>
            <a:t>expired</a:t>
          </a:r>
          <a:r>
            <a:rPr lang="en-US" sz="2200" b="1" i="1" kern="1200"/>
            <a:t> in April 2021</a:t>
          </a:r>
          <a:endParaRPr lang="en-US" sz="2200" kern="1200"/>
        </a:p>
      </dsp:txBody>
      <dsp:txXfrm>
        <a:off x="42722" y="1784328"/>
        <a:ext cx="6162956" cy="789716"/>
      </dsp:txXfrm>
    </dsp:sp>
    <dsp:sp modelId="{6FEDD81C-25B9-40E3-8783-D44F72B27EAB}">
      <dsp:nvSpPr>
        <dsp:cNvPr id="0" name=""/>
        <dsp:cNvSpPr/>
      </dsp:nvSpPr>
      <dsp:spPr>
        <a:xfrm>
          <a:off x="0" y="2616766"/>
          <a:ext cx="6248400" cy="2140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38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1" i="1" kern="1200" dirty="0"/>
            <a:t>Emergency Regulations tied to the PHE eliminated requirements for in-person visit prior to telehealth.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1" i="1" kern="1200" dirty="0"/>
            <a:t>Licensing boards allowed DEA-registered practitioners (e.g., physicians, physician assistants, and AAPRNs) to prescribe buprenorphine to treat opioid use disorder.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1" i="1" kern="1200" dirty="0"/>
            <a:t>Licensure requirement was waived for health care providers licensed in other states.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700" kern="1200" dirty="0"/>
        </a:p>
      </dsp:txBody>
      <dsp:txXfrm>
        <a:off x="0" y="2616766"/>
        <a:ext cx="6248400" cy="2140380"/>
      </dsp:txXfrm>
    </dsp:sp>
    <dsp:sp modelId="{6870C84E-74DA-4569-86FA-443FB20BBC5B}">
      <dsp:nvSpPr>
        <dsp:cNvPr id="0" name=""/>
        <dsp:cNvSpPr/>
      </dsp:nvSpPr>
      <dsp:spPr>
        <a:xfrm>
          <a:off x="0" y="4781103"/>
          <a:ext cx="6248400" cy="875160"/>
        </a:xfrm>
        <a:prstGeom prst="roundRect">
          <a:avLst/>
        </a:prstGeom>
        <a:solidFill>
          <a:schemeClr val="accent1">
            <a:shade val="50000"/>
            <a:hueOff val="183085"/>
            <a:satOff val="-10213"/>
            <a:lumOff val="2918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Alaska Medicaid expanded coverage for telehealth modalities and services</a:t>
          </a:r>
          <a:endParaRPr lang="en-US" sz="2200" kern="1200" dirty="0"/>
        </a:p>
      </dsp:txBody>
      <dsp:txXfrm>
        <a:off x="42722" y="4823825"/>
        <a:ext cx="6162956" cy="7897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18D84-2879-447F-A710-1FFBCED4480E}">
      <dsp:nvSpPr>
        <dsp:cNvPr id="0" name=""/>
        <dsp:cNvSpPr/>
      </dsp:nvSpPr>
      <dsp:spPr>
        <a:xfrm>
          <a:off x="650081" y="2952"/>
          <a:ext cx="2927449" cy="17564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baseline="0" dirty="0"/>
            <a:t>Continues the telehealth flexibilities </a:t>
          </a:r>
          <a:r>
            <a:rPr lang="en-US" sz="1700" kern="1200" baseline="0" dirty="0"/>
            <a:t>from the COVID-19 pandemic by making them permanent in statute.</a:t>
          </a:r>
          <a:endParaRPr lang="en-US" sz="1700" kern="1200" dirty="0"/>
        </a:p>
      </dsp:txBody>
      <dsp:txXfrm>
        <a:off x="650081" y="2952"/>
        <a:ext cx="2927449" cy="1756469"/>
      </dsp:txXfrm>
    </dsp:sp>
    <dsp:sp modelId="{F908B2FE-04ED-424F-A373-7F8940712932}">
      <dsp:nvSpPr>
        <dsp:cNvPr id="0" name=""/>
        <dsp:cNvSpPr/>
      </dsp:nvSpPr>
      <dsp:spPr>
        <a:xfrm>
          <a:off x="3870275" y="2952"/>
          <a:ext cx="2927449" cy="17564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baseline="0" dirty="0"/>
            <a:t>Reduces bureaucracy </a:t>
          </a:r>
          <a:r>
            <a:rPr lang="en-US" sz="1700" kern="1200" baseline="0" dirty="0"/>
            <a:t>by eliminating in-person visits for all health care providers licensed with the State of Alaska prior to a telehealth appointment.</a:t>
          </a:r>
          <a:endParaRPr lang="en-US" sz="1700" kern="1200" dirty="0"/>
        </a:p>
      </dsp:txBody>
      <dsp:txXfrm>
        <a:off x="3870275" y="2952"/>
        <a:ext cx="2927449" cy="1756469"/>
      </dsp:txXfrm>
    </dsp:sp>
    <dsp:sp modelId="{952BD03F-6C05-4D0E-B618-98AB743FE95F}">
      <dsp:nvSpPr>
        <dsp:cNvPr id="0" name=""/>
        <dsp:cNvSpPr/>
      </dsp:nvSpPr>
      <dsp:spPr>
        <a:xfrm>
          <a:off x="7090469" y="2952"/>
          <a:ext cx="2927449" cy="17564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baseline="0" dirty="0"/>
            <a:t>Expands Medicaid coverage of telehealth services </a:t>
          </a:r>
          <a:r>
            <a:rPr lang="en-US" sz="1700" kern="1200" baseline="0" dirty="0"/>
            <a:t>which were reimbursed during the pandemic.</a:t>
          </a:r>
          <a:endParaRPr lang="en-US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baseline="0" dirty="0"/>
            <a:t>Increases accessibility of telehealth modalities, including </a:t>
          </a:r>
          <a:r>
            <a:rPr lang="en-US" sz="1300" b="1" kern="1200" baseline="0" dirty="0"/>
            <a:t>audio-only appointments.</a:t>
          </a:r>
          <a:endParaRPr lang="en-US" sz="1300" kern="1200" dirty="0"/>
        </a:p>
      </dsp:txBody>
      <dsp:txXfrm>
        <a:off x="7090469" y="2952"/>
        <a:ext cx="2927449" cy="1756469"/>
      </dsp:txXfrm>
    </dsp:sp>
    <dsp:sp modelId="{6EF0CCD7-6C3B-4F86-B636-DF7CC9CDF1A9}">
      <dsp:nvSpPr>
        <dsp:cNvPr id="0" name=""/>
        <dsp:cNvSpPr/>
      </dsp:nvSpPr>
      <dsp:spPr>
        <a:xfrm>
          <a:off x="2260178" y="2052166"/>
          <a:ext cx="2927449" cy="175646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baseline="0" dirty="0"/>
            <a:t>Improves access to behavioral health and services addressing opioid use disorder</a:t>
          </a:r>
          <a:r>
            <a:rPr lang="en-US" sz="1700" b="0" kern="1200" baseline="0" dirty="0"/>
            <a:t>, including medication assisted treatment.</a:t>
          </a:r>
          <a:endParaRPr lang="en-US" sz="1700" b="0" kern="1200" dirty="0"/>
        </a:p>
      </dsp:txBody>
      <dsp:txXfrm>
        <a:off x="2260178" y="2052166"/>
        <a:ext cx="2927449" cy="1756469"/>
      </dsp:txXfrm>
    </dsp:sp>
    <dsp:sp modelId="{9778D7AA-DB9F-4A84-963F-F4A37CB0D267}">
      <dsp:nvSpPr>
        <dsp:cNvPr id="0" name=""/>
        <dsp:cNvSpPr/>
      </dsp:nvSpPr>
      <dsp:spPr>
        <a:xfrm>
          <a:off x="5480372" y="2052166"/>
          <a:ext cx="2927449" cy="1756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baseline="0" dirty="0"/>
            <a:t>Ensures Alaskans have an option to access quality care in a timely manner </a:t>
          </a:r>
          <a:r>
            <a:rPr lang="en-US" sz="1700" b="0" kern="1200" baseline="0" dirty="0"/>
            <a:t>when an in-person visit is unnecessary or not possible.</a:t>
          </a:r>
          <a:endParaRPr lang="en-US" sz="1700" b="0" kern="1200" dirty="0"/>
        </a:p>
      </dsp:txBody>
      <dsp:txXfrm>
        <a:off x="5480372" y="2052166"/>
        <a:ext cx="2927449" cy="17564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16C29-A2C1-4767-853B-76DF2924E21A}">
      <dsp:nvSpPr>
        <dsp:cNvPr id="0" name=""/>
        <dsp:cNvSpPr/>
      </dsp:nvSpPr>
      <dsp:spPr>
        <a:xfrm>
          <a:off x="0" y="1458"/>
          <a:ext cx="102799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9FD826B-D43A-4157-982F-C4A018980B24}">
      <dsp:nvSpPr>
        <dsp:cNvPr id="0" name=""/>
        <dsp:cNvSpPr/>
      </dsp:nvSpPr>
      <dsp:spPr>
        <a:xfrm>
          <a:off x="0" y="1458"/>
          <a:ext cx="10279971" cy="99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1. Removes in-person barriers to telehealth delivery in licensing statute.</a:t>
          </a:r>
          <a:endParaRPr lang="en-US" sz="2800" kern="1200" dirty="0"/>
        </a:p>
      </dsp:txBody>
      <dsp:txXfrm>
        <a:off x="0" y="1458"/>
        <a:ext cx="10279971" cy="994833"/>
      </dsp:txXfrm>
    </dsp:sp>
    <dsp:sp modelId="{6D5A7B08-B2BF-4DF9-9B21-410AEF365392}">
      <dsp:nvSpPr>
        <dsp:cNvPr id="0" name=""/>
        <dsp:cNvSpPr/>
      </dsp:nvSpPr>
      <dsp:spPr>
        <a:xfrm>
          <a:off x="0" y="996292"/>
          <a:ext cx="102799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6D3ABE9-4EF9-49CD-888C-69D490E46605}">
      <dsp:nvSpPr>
        <dsp:cNvPr id="0" name=""/>
        <dsp:cNvSpPr/>
      </dsp:nvSpPr>
      <dsp:spPr>
        <a:xfrm>
          <a:off x="0" y="996292"/>
          <a:ext cx="10279971" cy="99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2. Enhances the telehealth delivery of substance use disorder treatment.</a:t>
          </a:r>
          <a:endParaRPr lang="en-US" sz="2800" kern="1200" dirty="0"/>
        </a:p>
      </dsp:txBody>
      <dsp:txXfrm>
        <a:off x="0" y="996292"/>
        <a:ext cx="10279971" cy="994833"/>
      </dsp:txXfrm>
    </dsp:sp>
    <dsp:sp modelId="{D1C35FC4-5D2A-4957-B2EA-6AF6590E91BA}">
      <dsp:nvSpPr>
        <dsp:cNvPr id="0" name=""/>
        <dsp:cNvSpPr/>
      </dsp:nvSpPr>
      <dsp:spPr>
        <a:xfrm>
          <a:off x="0" y="1991125"/>
          <a:ext cx="102799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FF24A1-1F6D-4F4C-BC06-6F864E3ADBDF}">
      <dsp:nvSpPr>
        <dsp:cNvPr id="0" name=""/>
        <dsp:cNvSpPr/>
      </dsp:nvSpPr>
      <dsp:spPr>
        <a:xfrm>
          <a:off x="0" y="1991125"/>
          <a:ext cx="10279971" cy="99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3. Expands Medicaid coverage for telehealth services and modalities.</a:t>
          </a:r>
          <a:endParaRPr lang="en-US" sz="2800" kern="1200" dirty="0"/>
        </a:p>
      </dsp:txBody>
      <dsp:txXfrm>
        <a:off x="0" y="1991125"/>
        <a:ext cx="10279971" cy="9948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E8F4E-2FC7-4A31-BD8A-C451F66AAF40}">
      <dsp:nvSpPr>
        <dsp:cNvPr id="0" name=""/>
        <dsp:cNvSpPr/>
      </dsp:nvSpPr>
      <dsp:spPr>
        <a:xfrm>
          <a:off x="0" y="0"/>
          <a:ext cx="62484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2BAC3E-87D0-4A19-8463-FEDB3E2EB879}">
      <dsp:nvSpPr>
        <dsp:cNvPr id="0" name=""/>
        <dsp:cNvSpPr/>
      </dsp:nvSpPr>
      <dsp:spPr>
        <a:xfrm>
          <a:off x="0" y="0"/>
          <a:ext cx="1249680" cy="5656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baseline="0" dirty="0"/>
            <a:t>Applies to all health care providers licensed with the State of Alaska</a:t>
          </a:r>
          <a:endParaRPr lang="en-US" sz="2100" b="1" kern="1200" dirty="0"/>
        </a:p>
      </dsp:txBody>
      <dsp:txXfrm>
        <a:off x="0" y="0"/>
        <a:ext cx="1249680" cy="5656263"/>
      </dsp:txXfrm>
    </dsp:sp>
    <dsp:sp modelId="{158C75FA-D889-4A07-808B-AA068E2EB858}">
      <dsp:nvSpPr>
        <dsp:cNvPr id="0" name=""/>
        <dsp:cNvSpPr/>
      </dsp:nvSpPr>
      <dsp:spPr>
        <a:xfrm>
          <a:off x="1343405" y="17882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Audiologists or speech-language pathologists</a:t>
          </a:r>
          <a:endParaRPr lang="en-US" sz="1500" b="1" kern="1200"/>
        </a:p>
      </dsp:txBody>
      <dsp:txXfrm>
        <a:off x="1343405" y="17882"/>
        <a:ext cx="4904994" cy="357659"/>
      </dsp:txXfrm>
    </dsp:sp>
    <dsp:sp modelId="{204902B7-9051-4EAA-80F9-9A41646BBC41}">
      <dsp:nvSpPr>
        <dsp:cNvPr id="0" name=""/>
        <dsp:cNvSpPr/>
      </dsp:nvSpPr>
      <dsp:spPr>
        <a:xfrm>
          <a:off x="1249679" y="375542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27F07A-63FA-428E-A116-3CEAA6E31EDC}">
      <dsp:nvSpPr>
        <dsp:cNvPr id="0" name=""/>
        <dsp:cNvSpPr/>
      </dsp:nvSpPr>
      <dsp:spPr>
        <a:xfrm>
          <a:off x="1343405" y="393425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Behavior analysts</a:t>
          </a:r>
          <a:endParaRPr lang="en-US" sz="1500" b="1" kern="1200"/>
        </a:p>
      </dsp:txBody>
      <dsp:txXfrm>
        <a:off x="1343405" y="393425"/>
        <a:ext cx="4904994" cy="357659"/>
      </dsp:txXfrm>
    </dsp:sp>
    <dsp:sp modelId="{FE7DD935-F3E3-454E-B451-B49894B17136}">
      <dsp:nvSpPr>
        <dsp:cNvPr id="0" name=""/>
        <dsp:cNvSpPr/>
      </dsp:nvSpPr>
      <dsp:spPr>
        <a:xfrm>
          <a:off x="1249679" y="751084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D545A7-B5A3-41E0-A139-18EBB697244B}">
      <dsp:nvSpPr>
        <dsp:cNvPr id="0" name=""/>
        <dsp:cNvSpPr/>
      </dsp:nvSpPr>
      <dsp:spPr>
        <a:xfrm>
          <a:off x="1343405" y="768967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Chiropractors</a:t>
          </a:r>
          <a:endParaRPr lang="en-US" sz="1500" b="1" kern="1200"/>
        </a:p>
      </dsp:txBody>
      <dsp:txXfrm>
        <a:off x="1343405" y="768967"/>
        <a:ext cx="4904994" cy="357659"/>
      </dsp:txXfrm>
    </dsp:sp>
    <dsp:sp modelId="{1C9C278A-A3EC-4079-8F4B-2424F9F085CB}">
      <dsp:nvSpPr>
        <dsp:cNvPr id="0" name=""/>
        <dsp:cNvSpPr/>
      </dsp:nvSpPr>
      <dsp:spPr>
        <a:xfrm>
          <a:off x="1249679" y="1126626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1D0610-5556-42DA-BD4E-3419B9759CF1}">
      <dsp:nvSpPr>
        <dsp:cNvPr id="0" name=""/>
        <dsp:cNvSpPr/>
      </dsp:nvSpPr>
      <dsp:spPr>
        <a:xfrm>
          <a:off x="1343405" y="1144509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Professional counselors</a:t>
          </a:r>
          <a:endParaRPr lang="en-US" sz="1500" b="1" kern="1200"/>
        </a:p>
      </dsp:txBody>
      <dsp:txXfrm>
        <a:off x="1343405" y="1144509"/>
        <a:ext cx="4904994" cy="357659"/>
      </dsp:txXfrm>
    </dsp:sp>
    <dsp:sp modelId="{4F3E590D-A9B3-4C87-9631-544EFD26ECDA}">
      <dsp:nvSpPr>
        <dsp:cNvPr id="0" name=""/>
        <dsp:cNvSpPr/>
      </dsp:nvSpPr>
      <dsp:spPr>
        <a:xfrm>
          <a:off x="1249679" y="1502168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1DA4DF-C9BC-4B54-A730-188390991C35}">
      <dsp:nvSpPr>
        <dsp:cNvPr id="0" name=""/>
        <dsp:cNvSpPr/>
      </dsp:nvSpPr>
      <dsp:spPr>
        <a:xfrm>
          <a:off x="1343405" y="1520051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Dental hygienists and dentists</a:t>
          </a:r>
          <a:endParaRPr lang="en-US" sz="1500" b="1" kern="1200"/>
        </a:p>
      </dsp:txBody>
      <dsp:txXfrm>
        <a:off x="1343405" y="1520051"/>
        <a:ext cx="4904994" cy="357659"/>
      </dsp:txXfrm>
    </dsp:sp>
    <dsp:sp modelId="{3EB9CFB1-DB02-463F-A5CB-DF9D44C7EBC4}">
      <dsp:nvSpPr>
        <dsp:cNvPr id="0" name=""/>
        <dsp:cNvSpPr/>
      </dsp:nvSpPr>
      <dsp:spPr>
        <a:xfrm>
          <a:off x="1249679" y="1877710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F9E545-DD03-4E4C-AA37-103D243AF1D6}">
      <dsp:nvSpPr>
        <dsp:cNvPr id="0" name=""/>
        <dsp:cNvSpPr/>
      </dsp:nvSpPr>
      <dsp:spPr>
        <a:xfrm>
          <a:off x="1343405" y="1895593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Dietitians or nutritionists, naturopaths</a:t>
          </a:r>
          <a:endParaRPr lang="en-US" sz="1500" b="1" kern="1200"/>
        </a:p>
      </dsp:txBody>
      <dsp:txXfrm>
        <a:off x="1343405" y="1895593"/>
        <a:ext cx="4904994" cy="357659"/>
      </dsp:txXfrm>
    </dsp:sp>
    <dsp:sp modelId="{367BDEC9-B9D3-4C9F-978B-977FAF6A5F26}">
      <dsp:nvSpPr>
        <dsp:cNvPr id="0" name=""/>
        <dsp:cNvSpPr/>
      </dsp:nvSpPr>
      <dsp:spPr>
        <a:xfrm>
          <a:off x="1249679" y="2253253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FCA452-50B1-49A2-9EAC-349928D0B4A4}">
      <dsp:nvSpPr>
        <dsp:cNvPr id="0" name=""/>
        <dsp:cNvSpPr/>
      </dsp:nvSpPr>
      <dsp:spPr>
        <a:xfrm>
          <a:off x="1343405" y="2271135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Marital and family therapists</a:t>
          </a:r>
          <a:endParaRPr lang="en-US" sz="1500" b="1" kern="1200"/>
        </a:p>
      </dsp:txBody>
      <dsp:txXfrm>
        <a:off x="1343405" y="2271135"/>
        <a:ext cx="4904994" cy="357659"/>
      </dsp:txXfrm>
    </dsp:sp>
    <dsp:sp modelId="{1A33CD0A-A3BE-4FF5-B566-3F8F78DFFEB3}">
      <dsp:nvSpPr>
        <dsp:cNvPr id="0" name=""/>
        <dsp:cNvSpPr/>
      </dsp:nvSpPr>
      <dsp:spPr>
        <a:xfrm>
          <a:off x="1249679" y="2628795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A95272-790A-4136-B5D9-85D8C7FEE9EC}">
      <dsp:nvSpPr>
        <dsp:cNvPr id="0" name=""/>
        <dsp:cNvSpPr/>
      </dsp:nvSpPr>
      <dsp:spPr>
        <a:xfrm>
          <a:off x="1343405" y="2646678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Physicians, podiatrists, osteopaths, physician assistants</a:t>
          </a:r>
          <a:endParaRPr lang="en-US" sz="1500" b="1" kern="1200"/>
        </a:p>
      </dsp:txBody>
      <dsp:txXfrm>
        <a:off x="1343405" y="2646678"/>
        <a:ext cx="4904994" cy="357659"/>
      </dsp:txXfrm>
    </dsp:sp>
    <dsp:sp modelId="{8D0E886B-B268-474D-BD64-9BBA19885ACE}">
      <dsp:nvSpPr>
        <dsp:cNvPr id="0" name=""/>
        <dsp:cNvSpPr/>
      </dsp:nvSpPr>
      <dsp:spPr>
        <a:xfrm>
          <a:off x="1249679" y="3004337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6D843-228D-4586-825E-63DCF796EA5B}">
      <dsp:nvSpPr>
        <dsp:cNvPr id="0" name=""/>
        <dsp:cNvSpPr/>
      </dsp:nvSpPr>
      <dsp:spPr>
        <a:xfrm>
          <a:off x="1343405" y="3022220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Direct entry midwives</a:t>
          </a:r>
          <a:endParaRPr lang="en-US" sz="1500" b="1" kern="1200"/>
        </a:p>
      </dsp:txBody>
      <dsp:txXfrm>
        <a:off x="1343405" y="3022220"/>
        <a:ext cx="4904994" cy="357659"/>
      </dsp:txXfrm>
    </dsp:sp>
    <dsp:sp modelId="{0C7D8828-5E30-46F6-BBED-A90B40974A6D}">
      <dsp:nvSpPr>
        <dsp:cNvPr id="0" name=""/>
        <dsp:cNvSpPr/>
      </dsp:nvSpPr>
      <dsp:spPr>
        <a:xfrm>
          <a:off x="1249679" y="3379879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401DE-99B0-48CC-98A7-184440B251EB}">
      <dsp:nvSpPr>
        <dsp:cNvPr id="0" name=""/>
        <dsp:cNvSpPr/>
      </dsp:nvSpPr>
      <dsp:spPr>
        <a:xfrm>
          <a:off x="1343405" y="3397762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Nurses</a:t>
          </a:r>
          <a:endParaRPr lang="en-US" sz="1500" b="1" kern="1200"/>
        </a:p>
      </dsp:txBody>
      <dsp:txXfrm>
        <a:off x="1343405" y="3397762"/>
        <a:ext cx="4904994" cy="357659"/>
      </dsp:txXfrm>
    </dsp:sp>
    <dsp:sp modelId="{E3200901-D85B-468E-9514-AA3CCF651D8E}">
      <dsp:nvSpPr>
        <dsp:cNvPr id="0" name=""/>
        <dsp:cNvSpPr/>
      </dsp:nvSpPr>
      <dsp:spPr>
        <a:xfrm>
          <a:off x="1249679" y="3755421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A4CF1-0C60-46CB-AEF7-42F0F2CFFC63}">
      <dsp:nvSpPr>
        <dsp:cNvPr id="0" name=""/>
        <dsp:cNvSpPr/>
      </dsp:nvSpPr>
      <dsp:spPr>
        <a:xfrm>
          <a:off x="1343405" y="3773304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Dispensing opticians and optometrists</a:t>
          </a:r>
          <a:endParaRPr lang="en-US" sz="1500" b="1" kern="1200"/>
        </a:p>
      </dsp:txBody>
      <dsp:txXfrm>
        <a:off x="1343405" y="3773304"/>
        <a:ext cx="4904994" cy="357659"/>
      </dsp:txXfrm>
    </dsp:sp>
    <dsp:sp modelId="{E7A3945F-2DB2-48DA-8B75-3D75D9DA8280}">
      <dsp:nvSpPr>
        <dsp:cNvPr id="0" name=""/>
        <dsp:cNvSpPr/>
      </dsp:nvSpPr>
      <dsp:spPr>
        <a:xfrm>
          <a:off x="1249679" y="4130963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7C4DC-7A40-43DB-B1A8-87E104F7C063}">
      <dsp:nvSpPr>
        <dsp:cNvPr id="0" name=""/>
        <dsp:cNvSpPr/>
      </dsp:nvSpPr>
      <dsp:spPr>
        <a:xfrm>
          <a:off x="1343405" y="4148846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Pharmacist</a:t>
          </a:r>
          <a:endParaRPr lang="en-US" sz="1500" b="1" kern="1200"/>
        </a:p>
      </dsp:txBody>
      <dsp:txXfrm>
        <a:off x="1343405" y="4148846"/>
        <a:ext cx="4904994" cy="357659"/>
      </dsp:txXfrm>
    </dsp:sp>
    <dsp:sp modelId="{7586C54A-6B39-4C8D-8EB9-C17930F9B325}">
      <dsp:nvSpPr>
        <dsp:cNvPr id="0" name=""/>
        <dsp:cNvSpPr/>
      </dsp:nvSpPr>
      <dsp:spPr>
        <a:xfrm>
          <a:off x="1249679" y="4506506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ADC8D-48CA-43B7-AB22-74DA9D899AD1}">
      <dsp:nvSpPr>
        <dsp:cNvPr id="0" name=""/>
        <dsp:cNvSpPr/>
      </dsp:nvSpPr>
      <dsp:spPr>
        <a:xfrm>
          <a:off x="1343405" y="4524388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Physical therapists or occupational therapists</a:t>
          </a:r>
          <a:endParaRPr lang="en-US" sz="1500" b="1" kern="1200"/>
        </a:p>
      </dsp:txBody>
      <dsp:txXfrm>
        <a:off x="1343405" y="4524388"/>
        <a:ext cx="4904994" cy="357659"/>
      </dsp:txXfrm>
    </dsp:sp>
    <dsp:sp modelId="{4B9B6004-AEBF-4F82-9DEA-8D12F5AF44F8}">
      <dsp:nvSpPr>
        <dsp:cNvPr id="0" name=""/>
        <dsp:cNvSpPr/>
      </dsp:nvSpPr>
      <dsp:spPr>
        <a:xfrm>
          <a:off x="1249679" y="4882048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D35560-6823-4404-B33A-05E47508A0A3}">
      <dsp:nvSpPr>
        <dsp:cNvPr id="0" name=""/>
        <dsp:cNvSpPr/>
      </dsp:nvSpPr>
      <dsp:spPr>
        <a:xfrm>
          <a:off x="1343405" y="4899931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Psychologist or psychological associates</a:t>
          </a:r>
          <a:endParaRPr lang="en-US" sz="1500" b="1" kern="1200"/>
        </a:p>
      </dsp:txBody>
      <dsp:txXfrm>
        <a:off x="1343405" y="4899931"/>
        <a:ext cx="4904994" cy="357659"/>
      </dsp:txXfrm>
    </dsp:sp>
    <dsp:sp modelId="{CD226199-1671-444D-BF60-5AB3A7EB37EF}">
      <dsp:nvSpPr>
        <dsp:cNvPr id="0" name=""/>
        <dsp:cNvSpPr/>
      </dsp:nvSpPr>
      <dsp:spPr>
        <a:xfrm>
          <a:off x="1249679" y="5257590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EB3A7-D4B0-4463-9267-7C2ABD2BC75E}">
      <dsp:nvSpPr>
        <dsp:cNvPr id="0" name=""/>
        <dsp:cNvSpPr/>
      </dsp:nvSpPr>
      <dsp:spPr>
        <a:xfrm>
          <a:off x="1343405" y="5275473"/>
          <a:ext cx="4904994" cy="35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baseline="0"/>
            <a:t>Social workers</a:t>
          </a:r>
          <a:endParaRPr lang="en-US" sz="1500" b="1" kern="1200"/>
        </a:p>
      </dsp:txBody>
      <dsp:txXfrm>
        <a:off x="1343405" y="5275473"/>
        <a:ext cx="4904994" cy="357659"/>
      </dsp:txXfrm>
    </dsp:sp>
    <dsp:sp modelId="{241023A3-936A-420E-B116-E04040B3193E}">
      <dsp:nvSpPr>
        <dsp:cNvPr id="0" name=""/>
        <dsp:cNvSpPr/>
      </dsp:nvSpPr>
      <dsp:spPr>
        <a:xfrm>
          <a:off x="1249679" y="5633132"/>
          <a:ext cx="49987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5A23B-4440-4548-8675-C81163714A82}">
      <dsp:nvSpPr>
        <dsp:cNvPr id="0" name=""/>
        <dsp:cNvSpPr/>
      </dsp:nvSpPr>
      <dsp:spPr>
        <a:xfrm>
          <a:off x="0" y="275551"/>
          <a:ext cx="6248400" cy="25108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baseline="0" dirty="0"/>
            <a:t>Removes in-person requirement to prescribe controlled substances through telehealth without an in-person visit for physicians, osteopaths, and physician assistants.</a:t>
          </a:r>
          <a:endParaRPr lang="en-US" sz="2900" kern="1200" dirty="0"/>
        </a:p>
      </dsp:txBody>
      <dsp:txXfrm>
        <a:off x="122568" y="398119"/>
        <a:ext cx="6003264" cy="2265683"/>
      </dsp:txXfrm>
    </dsp:sp>
    <dsp:sp modelId="{C6911FA4-97FA-4395-B798-A1D8E3E429D7}">
      <dsp:nvSpPr>
        <dsp:cNvPr id="0" name=""/>
        <dsp:cNvSpPr/>
      </dsp:nvSpPr>
      <dsp:spPr>
        <a:xfrm>
          <a:off x="0" y="2869891"/>
          <a:ext cx="6248400" cy="2510819"/>
        </a:xfrm>
        <a:prstGeom prst="roundRect">
          <a:avLst/>
        </a:prstGeom>
        <a:solidFill>
          <a:schemeClr val="accent2">
            <a:hueOff val="1264637"/>
            <a:satOff val="-3718"/>
            <a:lumOff val="-274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baseline="0" dirty="0"/>
            <a:t>Allows DEA-waived practitioners to deliver medication assisted treatment via telehealth without an in-person requirement.</a:t>
          </a:r>
          <a:endParaRPr lang="en-US" sz="2900" kern="1200" dirty="0"/>
        </a:p>
      </dsp:txBody>
      <dsp:txXfrm>
        <a:off x="122568" y="2992459"/>
        <a:ext cx="6003264" cy="226568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279A3-122D-4B19-9963-1607E95D4665}">
      <dsp:nvSpPr>
        <dsp:cNvPr id="0" name=""/>
        <dsp:cNvSpPr/>
      </dsp:nvSpPr>
      <dsp:spPr>
        <a:xfrm>
          <a:off x="0" y="36567"/>
          <a:ext cx="6248400" cy="9534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 dirty="0"/>
            <a:t>Ensures reimbursement for…</a:t>
          </a:r>
          <a:endParaRPr lang="en-US" sz="2400" kern="1200" dirty="0"/>
        </a:p>
      </dsp:txBody>
      <dsp:txXfrm>
        <a:off x="46541" y="83108"/>
        <a:ext cx="6155318" cy="860321"/>
      </dsp:txXfrm>
    </dsp:sp>
    <dsp:sp modelId="{1CDF069F-F402-44E8-BB40-CB669961363F}">
      <dsp:nvSpPr>
        <dsp:cNvPr id="0" name=""/>
        <dsp:cNvSpPr/>
      </dsp:nvSpPr>
      <dsp:spPr>
        <a:xfrm>
          <a:off x="0" y="989971"/>
          <a:ext cx="6248400" cy="3676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38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/>
            <a:t>Behavioral </a:t>
          </a:r>
          <a:r>
            <a:rPr lang="en-US" sz="1900" kern="1200" baseline="0" dirty="0"/>
            <a:t>health services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Medicaid waiver and demonstration services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Services provided by a community health aide or community health practitioner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Behavioral health aide or behavioral health practitioner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Dental health aide therapist, chemical dependency counselor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Other services provided by an individual or entity eligible for department certification and Medicaid reimbursement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baseline="0" dirty="0"/>
            <a:t>Services provided at rural clinics and federally qualified health centers</a:t>
          </a:r>
          <a:endParaRPr lang="en-US" sz="1900" kern="1200" dirty="0"/>
        </a:p>
      </dsp:txBody>
      <dsp:txXfrm>
        <a:off x="0" y="989971"/>
        <a:ext cx="6248400" cy="3676320"/>
      </dsp:txXfrm>
    </dsp:sp>
    <dsp:sp modelId="{1A863D27-5393-4CB2-B651-72FE3BE1C4E3}">
      <dsp:nvSpPr>
        <dsp:cNvPr id="0" name=""/>
        <dsp:cNvSpPr/>
      </dsp:nvSpPr>
      <dsp:spPr>
        <a:xfrm>
          <a:off x="0" y="4666291"/>
          <a:ext cx="6248400" cy="953403"/>
        </a:xfrm>
        <a:prstGeom prst="roundRect">
          <a:avLst/>
        </a:prstGeom>
        <a:solidFill>
          <a:schemeClr val="accent2">
            <a:hueOff val="1264637"/>
            <a:satOff val="-3718"/>
            <a:lumOff val="-274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Expands modalities for telehealth, including audio-only visits</a:t>
          </a:r>
        </a:p>
      </dsp:txBody>
      <dsp:txXfrm>
        <a:off x="46541" y="4712832"/>
        <a:ext cx="6155318" cy="860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AFCFF8-5532-43CB-BE72-9F08C0BB9A94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9C1124-A426-49EF-B255-8023AD83E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8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hss.alaska.gov/djj/Pages/Facilities/byf.aspx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is of XXX (link)</a:t>
            </a:r>
          </a:p>
          <a:p>
            <a:endParaRPr lang="en-US" dirty="0"/>
          </a:p>
          <a:p>
            <a:r>
              <a:rPr lang="en-US" dirty="0"/>
              <a:t>Expert Testifiers:</a:t>
            </a:r>
          </a:p>
          <a:p>
            <a:endParaRPr lang="en-US" dirty="0"/>
          </a:p>
          <a:p>
            <a:pPr lvl="0"/>
            <a:r>
              <a:rPr lang="en-US" dirty="0"/>
              <a:t>XXX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C1124-A426-49EF-B255-8023AD83E0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89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C1124-A426-49EF-B255-8023AD83E0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39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C1124-A426-49EF-B255-8023AD83E0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0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is of the Bethel Youth facility, which has 12 detention beds and 5 treatment beds (</a:t>
            </a:r>
            <a:r>
              <a:rPr lang="en-US" dirty="0">
                <a:hlinkClick r:id="rId3"/>
              </a:rPr>
              <a:t>http://dhss.alaska.gov/djj/Pages/Facilities/byf.aspx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C1124-A426-49EF-B255-8023AD83E0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29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3C1022C-AD18-4B55-AE7F-563681C6E9B4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55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6C83-1425-418F-938E-E63C4FD9C67B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9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1F69A30E-3D13-41BD-9330-63D8E4B3B360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34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B417-E923-4176-95D8-879353145A8B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4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080BCDC9-6A91-49DB-BFCD-90610EF83F4B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951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AFF8-1397-4B61-A790-52D9187C3D0D}" type="datetime1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EBB-243F-4F38-BDE0-A0B2FBB59241}" type="datetime1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0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299D-AC42-4F3C-89B9-F899A2B8B8BA}" type="datetime1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F141-960D-458D-A223-81A798B1526D}" type="datetime1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7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D9441-9AAE-4FE7-9682-B78AF929A160}" type="datetime1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4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2823-9FC9-4548-A8B9-065D02344747}" type="datetime1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2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33AA96E-BB32-4754-9F26-7E3C843B7B73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C4856D99-EFE9-4412-825F-D219DA91187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96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35885-06C3-41E3-8B8C-A3DFAA18961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5715" y="566057"/>
            <a:ext cx="3947885" cy="4626656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b="1" u="sng" dirty="0">
                <a:solidFill>
                  <a:schemeClr val="bg1"/>
                </a:solidFill>
              </a:rPr>
              <a:t>HB 265:</a:t>
            </a: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>HEALTH CARE SERVICES BY TELHEALTH</a:t>
            </a: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4000" cap="none" dirty="0">
                <a:solidFill>
                  <a:schemeClr val="bg1"/>
                </a:solidFill>
                <a:latin typeface="Georgia" panose="02040502050405020303" pitchFamily="18" charset="0"/>
              </a:rPr>
              <a:t>Representative</a:t>
            </a:r>
            <a:br>
              <a:rPr lang="en-US" sz="4000" cap="none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4000" cap="none" dirty="0">
                <a:solidFill>
                  <a:schemeClr val="bg1"/>
                </a:solidFill>
                <a:latin typeface="Georgia" panose="02040502050405020303" pitchFamily="18" charset="0"/>
              </a:rPr>
              <a:t>Ivy Spohnholz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3840F-9BBD-4FBF-9B2E-AB5B355B5BC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25715" y="5500916"/>
            <a:ext cx="3367314" cy="554038"/>
          </a:xfrm>
        </p:spPr>
        <p:txBody>
          <a:bodyPr>
            <a:normAutofit/>
          </a:bodyPr>
          <a:lstStyle/>
          <a:p>
            <a:pPr marL="0" indent="0">
              <a:lnSpc>
                <a:spcPct val="104000"/>
              </a:lnSpc>
              <a:spcAft>
                <a:spcPts val="60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</a:rPr>
              <a:t>32</a:t>
            </a:r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nd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 Legislature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A379F0-A9E0-42A9-AB55-DAFEB6EF36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3" t="-4868" r="17767" b="-5397"/>
          <a:stretch/>
        </p:blipFill>
        <p:spPr>
          <a:xfrm>
            <a:off x="5225143" y="-333829"/>
            <a:ext cx="6966857" cy="7561943"/>
          </a:xfrm>
          <a:custGeom>
            <a:avLst/>
            <a:gdLst>
              <a:gd name="connsiteX0" fmla="*/ 2017353 w 5215066"/>
              <a:gd name="connsiteY0" fmla="*/ 0 h 6858000"/>
              <a:gd name="connsiteX1" fmla="*/ 5215066 w 5215066"/>
              <a:gd name="connsiteY1" fmla="*/ 0 h 6858000"/>
              <a:gd name="connsiteX2" fmla="*/ 5215066 w 5215066"/>
              <a:gd name="connsiteY2" fmla="*/ 6858000 h 6858000"/>
              <a:gd name="connsiteX3" fmla="*/ 1292431 w 5215066"/>
              <a:gd name="connsiteY3" fmla="*/ 6858000 h 6858000"/>
              <a:gd name="connsiteX4" fmla="*/ 1012702 w 5215066"/>
              <a:gd name="connsiteY4" fmla="*/ 6549681 h 6858000"/>
              <a:gd name="connsiteX5" fmla="*/ 0 w 5215066"/>
              <a:gd name="connsiteY5" fmla="*/ 3723759 h 6858000"/>
              <a:gd name="connsiteX6" fmla="*/ 1955279 w 5215066"/>
              <a:gd name="connsiteY6" fmla="*/ 3986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2017353" y="0"/>
                </a:moveTo>
                <a:lnTo>
                  <a:pt x="5215066" y="0"/>
                </a:lnTo>
                <a:lnTo>
                  <a:pt x="5215066" y="6858000"/>
                </a:lnTo>
                <a:lnTo>
                  <a:pt x="1292431" y="6858000"/>
                </a:lnTo>
                <a:lnTo>
                  <a:pt x="1012702" y="6549681"/>
                </a:lnTo>
                <a:cubicBezTo>
                  <a:pt x="380046" y="5781733"/>
                  <a:pt x="0" y="4797206"/>
                  <a:pt x="0" y="3723759"/>
                </a:cubicBezTo>
                <a:cubicBezTo>
                  <a:pt x="0" y="2190263"/>
                  <a:pt x="775604" y="838237"/>
                  <a:pt x="1955279" y="39865"/>
                </a:cubicBez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E9A01A-8694-4DEC-A286-6534E12531BA}"/>
              </a:ext>
            </a:extLst>
          </p:cNvPr>
          <p:cNvSpPr txBox="1"/>
          <p:nvPr/>
        </p:nvSpPr>
        <p:spPr>
          <a:xfrm>
            <a:off x="7959498" y="6488668"/>
            <a:ext cx="455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Photo: Norton Sound Health Corporation</a:t>
            </a:r>
          </a:p>
        </p:txBody>
      </p:sp>
    </p:spTree>
    <p:extLst>
      <p:ext uri="{BB962C8B-B14F-4D97-AF65-F5344CB8AC3E}">
        <p14:creationId xmlns:p14="http://schemas.microsoft.com/office/powerpoint/2010/main" val="3654503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281BC32-FF58-4898-A6B5-7B3D059B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14406-135F-4875-9C87-53822CB1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5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3275D4-A4B0-46FE-8512-41AAC8EC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434101"/>
            <a:ext cx="7169753" cy="1232750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Upcoming Changes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C21149-7D17-44C2-AFB6-4D931DC55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676579"/>
            <a:ext cx="8129873" cy="602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6">
            <a:extLst>
              <a:ext uri="{FF2B5EF4-FFF2-40B4-BE49-F238E27FC236}">
                <a16:creationId xmlns:a16="http://schemas.microsoft.com/office/drawing/2014/main" id="{C2E5FCF0-567A-448C-A6E3-920BFC702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938535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28AEEB-5689-4155-A599-1DC286CA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1165547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AC58D-7F20-40B0-B48B-36E1F913E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19" y="2543503"/>
            <a:ext cx="10266681" cy="4004441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Remove requirements to document barriers prior to a telehealth visit.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Include Medicaid coverage of telehealth home and community-based services.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Update Medicaid regulatory definition of "visit" to include telehealth.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Ensure telehealth services under Medicaid are HIPAA-compliant for all modalities.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Change in-person examination to "visit" or "appointment" and update corresponding language that references an in-person "examination.“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Cleaning up OUD/MAT provisions in Section 1 by removing subsection (e) and removing the in-person requirement for Advanced Practice Registered Nurses (APRNs) in subsection (d).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Create telehealth provisions to include health facilities licensed in Title 47.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Narrow telehealth for out-of-state providers by </a:t>
            </a:r>
            <a:r>
              <a:rPr lang="en-US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removing language related to the out-of-state referrals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and then </a:t>
            </a:r>
            <a:r>
              <a:rPr lang="en-US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exempting follow-up care via telehealth for physicians licensed out-of-state.</a:t>
            </a:r>
            <a:endParaRPr lang="en-US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05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44C1FFD-8D6A-4A12-997F-ECA8F3321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-53110"/>
            <a:ext cx="12191999" cy="6890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ADE9B5-67EB-4498-8D1A-8C0F52F61730}"/>
              </a:ext>
            </a:extLst>
          </p:cNvPr>
          <p:cNvSpPr/>
          <p:nvPr/>
        </p:nvSpPr>
        <p:spPr>
          <a:xfrm>
            <a:off x="-2" y="4244852"/>
            <a:ext cx="12191980" cy="26131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435885-06C3-41E3-8B8C-A3DFAA189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599" y="4462818"/>
            <a:ext cx="10991237" cy="1241000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Questions?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3840F-9BBD-4FBF-9B2E-AB5B355B5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9871" y="5833101"/>
            <a:ext cx="8364041" cy="431308"/>
          </a:xfrm>
        </p:spPr>
        <p:txBody>
          <a:bodyPr anchor="b">
            <a:noAutofit/>
          </a:bodyPr>
          <a:lstStyle/>
          <a:p>
            <a:pPr>
              <a:lnSpc>
                <a:spcPct val="104000"/>
              </a:lnSpc>
              <a:spcAft>
                <a:spcPts val="600"/>
              </a:spcAft>
            </a:pPr>
            <a:endParaRPr lang="en-US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AEE3DE-0655-425F-9BCC-246CCD642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53" b="24753"/>
          <a:stretch/>
        </p:blipFill>
        <p:spPr>
          <a:xfrm>
            <a:off x="20" y="-32639"/>
            <a:ext cx="12191980" cy="4257021"/>
          </a:xfrm>
          <a:prstGeom prst="rect">
            <a:avLst/>
          </a:prstGeom>
        </p:spPr>
      </p:pic>
      <p:sp>
        <p:nvSpPr>
          <p:cNvPr id="22" name="Freeform 6">
            <a:extLst>
              <a:ext uri="{FF2B5EF4-FFF2-40B4-BE49-F238E27FC236}">
                <a16:creationId xmlns:a16="http://schemas.microsoft.com/office/drawing/2014/main" id="{014B3DE6-0CA2-4818-9E10-8ACF44107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2735609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E4C17C4-F106-4B51-ABA6-D60AB55DC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2962621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9E038D-9885-4CBE-9BB2-69DB7475B17C}"/>
              </a:ext>
            </a:extLst>
          </p:cNvPr>
          <p:cNvSpPr txBox="1"/>
          <p:nvPr/>
        </p:nvSpPr>
        <p:spPr>
          <a:xfrm>
            <a:off x="9837703" y="45054"/>
            <a:ext cx="2150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Southcentral Foundation</a:t>
            </a:r>
          </a:p>
        </p:txBody>
      </p:sp>
    </p:spTree>
    <p:extLst>
      <p:ext uri="{BB962C8B-B14F-4D97-AF65-F5344CB8AC3E}">
        <p14:creationId xmlns:p14="http://schemas.microsoft.com/office/powerpoint/2010/main" val="240997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81BC32-FF58-4898-A6B5-7B3D059B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614406-135F-4875-9C87-53822CB1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5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ADBF51-4B9E-402A-900C-2CDEAEB8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434101"/>
            <a:ext cx="7169753" cy="1232750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Overview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C21149-7D17-44C2-AFB6-4D931DC55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676579"/>
            <a:ext cx="8129873" cy="602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6">
            <a:extLst>
              <a:ext uri="{FF2B5EF4-FFF2-40B4-BE49-F238E27FC236}">
                <a16:creationId xmlns:a16="http://schemas.microsoft.com/office/drawing/2014/main" id="{C2E5FCF0-567A-448C-A6E3-920BFC702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938535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44F509-BC20-4121-B1F5-878E0872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1165547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3A0947-D9BB-49F0-866A-173C20A49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4727" y="1859204"/>
            <a:ext cx="5405146" cy="282505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3513722A-DE25-4D42-B7D0-975706140F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176486"/>
              </p:ext>
            </p:extLst>
          </p:nvPr>
        </p:nvGraphicFramePr>
        <p:xfrm>
          <a:off x="960120" y="2917149"/>
          <a:ext cx="10279971" cy="2987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2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4E5D0BBB-3DC3-4295-988E-3AE51E700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A53FBD-402D-4497-8071-45352E2C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272" y="5226735"/>
            <a:ext cx="10667998" cy="936991"/>
          </a:xfrm>
        </p:spPr>
        <p:txBody>
          <a:bodyPr anchor="ctr">
            <a:normAutofit/>
          </a:bodyPr>
          <a:lstStyle/>
          <a:p>
            <a:r>
              <a:rPr lang="en-US" sz="4400" dirty="0"/>
              <a:t>Current Barriers to Telehealth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E650E83-BC4B-4446-939C-BEE5A892F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1133856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6">
            <a:extLst>
              <a:ext uri="{FF2B5EF4-FFF2-40B4-BE49-F238E27FC236}">
                <a16:creationId xmlns:a16="http://schemas.microsoft.com/office/drawing/2014/main" id="{C27271CB-4E66-4C22-A01B-C1BBC3CFE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0A1535-8D6C-44D4-9153-1370BB98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830DF12C-19C5-4E23-BE24-27FC347F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96902" y="6314440"/>
            <a:ext cx="7033096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i="1" kern="1200" baseline="0">
                <a:latin typeface="+mj-lt"/>
                <a:ea typeface="+mn-ea"/>
                <a:cs typeface="+mn-cs"/>
              </a:rPr>
              <a:t>Telehealth in Alaska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4D2B1B4A-9D85-4C78-893C-EC81A2471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620831"/>
              </p:ext>
            </p:extLst>
          </p:nvPr>
        </p:nvGraphicFramePr>
        <p:xfrm>
          <a:off x="762000" y="758825"/>
          <a:ext cx="10668000" cy="3811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667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AEEB849-4172-4A66-AC18-8205386AD37F}"/>
              </a:ext>
            </a:extLst>
          </p:cNvPr>
          <p:cNvSpPr/>
          <p:nvPr/>
        </p:nvSpPr>
        <p:spPr>
          <a:xfrm>
            <a:off x="0" y="0"/>
            <a:ext cx="4827589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112686-D5FE-4901-B7D9-569F8BF1A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600" b="1" dirty="0">
                <a:solidFill>
                  <a:schemeClr val="bg1"/>
                </a:solidFill>
              </a:rPr>
              <a:t>COVID-19 Changes to Telehealth in Alaska</a:t>
            </a:r>
            <a:endParaRPr lang="en-US" sz="4600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C29193F-6B59-4C87-A385-7A2AF9A6A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096959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F23B8-EB30-4FA4-9069-3F854F6C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US" b="1" i="1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Telehealth in Alaska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FF364-1616-4070-A1DF-D9DC241E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5D0BBB-3DC3-4295-988E-3AE51E700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70F3B3-997C-4257-93F7-9C07F4AD0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272" y="5226735"/>
            <a:ext cx="10667998" cy="936991"/>
          </a:xfrm>
        </p:spPr>
        <p:txBody>
          <a:bodyPr anchor="ctr">
            <a:normAutofit/>
          </a:bodyPr>
          <a:lstStyle/>
          <a:p>
            <a:r>
              <a:rPr lang="en-US" sz="4400"/>
              <a:t>Why is HB 265 needed?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650E83-BC4B-4446-939C-BEE5A892F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1133856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6">
            <a:extLst>
              <a:ext uri="{FF2B5EF4-FFF2-40B4-BE49-F238E27FC236}">
                <a16:creationId xmlns:a16="http://schemas.microsoft.com/office/drawing/2014/main" id="{C27271CB-4E66-4C22-A01B-C1BBC3CFE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0AE886-4052-4784-A9F7-EC1E14A6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8769E6-60F3-4E83-AC9C-2C206C770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96902" y="6314440"/>
            <a:ext cx="703309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aseline="0" dirty="0"/>
              <a:t>Importance of HB 265</a:t>
            </a:r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45C4FC2-420F-480D-AB47-0A595A2A21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566827"/>
              </p:ext>
            </p:extLst>
          </p:nvPr>
        </p:nvGraphicFramePr>
        <p:xfrm>
          <a:off x="762000" y="758825"/>
          <a:ext cx="10668000" cy="3811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283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281BC32-FF58-4898-A6B5-7B3D059B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614406-135F-4875-9C87-53822CB1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5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6D85BF-8BC2-430F-A1C4-3BC4DB785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434101"/>
            <a:ext cx="7169753" cy="1232750"/>
          </a:xfrm>
        </p:spPr>
        <p:txBody>
          <a:bodyPr anchor="b">
            <a:normAutofit/>
          </a:bodyPr>
          <a:lstStyle/>
          <a:p>
            <a:r>
              <a:rPr lang="en-US" sz="4300">
                <a:solidFill>
                  <a:schemeClr val="bg1"/>
                </a:solidFill>
              </a:rPr>
              <a:t>HB 265 does the following: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C21149-7D17-44C2-AFB6-4D931DC55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676579"/>
            <a:ext cx="8129873" cy="602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6">
            <a:extLst>
              <a:ext uri="{FF2B5EF4-FFF2-40B4-BE49-F238E27FC236}">
                <a16:creationId xmlns:a16="http://schemas.microsoft.com/office/drawing/2014/main" id="{C2E5FCF0-567A-448C-A6E3-920BFC702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938535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3DFA0-6E38-4D89-8B22-9AC4A15E7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1165547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0B24B5-7A96-4730-901A-25DA9E31A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4727" y="1859204"/>
            <a:ext cx="5405146" cy="28250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HB 265 Sectional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5FBAB497-6425-4D85-BDED-52243CCAA7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111209"/>
              </p:ext>
            </p:extLst>
          </p:nvPr>
        </p:nvGraphicFramePr>
        <p:xfrm>
          <a:off x="960120" y="2917149"/>
          <a:ext cx="10279971" cy="2987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178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3E9AB7-B49C-4D53-B51B-6FA7008257E4}"/>
              </a:ext>
            </a:extLst>
          </p:cNvPr>
          <p:cNvSpPr/>
          <p:nvPr/>
        </p:nvSpPr>
        <p:spPr>
          <a:xfrm>
            <a:off x="-2" y="0"/>
            <a:ext cx="465429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94989-7FC2-487A-8FE5-A1BA1415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90" y="559678"/>
            <a:ext cx="3961425" cy="4952492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1.) Removes in-person requirements to telehealth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59CB0-457C-48A2-B03F-9580D4BA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48D26A2-7305-46E6-A339-3812FC073B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46019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F77507B-272B-420A-8428-F4558DD46BA1}"/>
              </a:ext>
            </a:extLst>
          </p:cNvPr>
          <p:cNvSpPr txBox="1"/>
          <p:nvPr/>
        </p:nvSpPr>
        <p:spPr>
          <a:xfrm>
            <a:off x="3018431" y="6344199"/>
            <a:ext cx="13114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Sectional</a:t>
            </a:r>
          </a:p>
        </p:txBody>
      </p:sp>
    </p:spTree>
    <p:extLst>
      <p:ext uri="{BB962C8B-B14F-4D97-AF65-F5344CB8AC3E}">
        <p14:creationId xmlns:p14="http://schemas.microsoft.com/office/powerpoint/2010/main" val="1263239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0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1DED8-A5B6-4238-8B14-40B737E4401F}"/>
              </a:ext>
            </a:extLst>
          </p:cNvPr>
          <p:cNvSpPr/>
          <p:nvPr/>
        </p:nvSpPr>
        <p:spPr>
          <a:xfrm>
            <a:off x="-2" y="0"/>
            <a:ext cx="465429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94989-7FC2-487A-8FE5-A1BA1415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55" y="559678"/>
            <a:ext cx="4056960" cy="49524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2.) Enhances telehealth access for substance use disorder treatment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59CB0-457C-48A2-B03F-9580D4BA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D62EADFF-F4E0-4B8D-ACB9-D3CEAD804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293641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4A1AB78-B038-408A-9198-6EBDBE99308A}"/>
              </a:ext>
            </a:extLst>
          </p:cNvPr>
          <p:cNvSpPr txBox="1"/>
          <p:nvPr/>
        </p:nvSpPr>
        <p:spPr>
          <a:xfrm>
            <a:off x="3018431" y="6344199"/>
            <a:ext cx="13114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Sectional</a:t>
            </a:r>
          </a:p>
        </p:txBody>
      </p:sp>
    </p:spTree>
    <p:extLst>
      <p:ext uri="{BB962C8B-B14F-4D97-AF65-F5344CB8AC3E}">
        <p14:creationId xmlns:p14="http://schemas.microsoft.com/office/powerpoint/2010/main" val="3041206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EA5FDB-314B-4715-9C14-6B02211AB548}"/>
              </a:ext>
            </a:extLst>
          </p:cNvPr>
          <p:cNvSpPr/>
          <p:nvPr/>
        </p:nvSpPr>
        <p:spPr>
          <a:xfrm>
            <a:off x="-2" y="0"/>
            <a:ext cx="465429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94989-7FC2-487A-8FE5-A1BA1415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8" y="559678"/>
            <a:ext cx="3824948" cy="49524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3.) Expands Medicaid coverage for telehealth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59CB0-457C-48A2-B03F-9580D4BA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856D99-EFE9-4412-825F-D219DA911879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03BF251-54FE-4458-9541-1D2556019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627172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1D19EDB3-A41A-4628-B36A-1D284F25D120}"/>
              </a:ext>
            </a:extLst>
          </p:cNvPr>
          <p:cNvSpPr txBox="1"/>
          <p:nvPr/>
        </p:nvSpPr>
        <p:spPr>
          <a:xfrm>
            <a:off x="3018431" y="6344199"/>
            <a:ext cx="13114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Sectional</a:t>
            </a:r>
          </a:p>
        </p:txBody>
      </p:sp>
    </p:spTree>
    <p:extLst>
      <p:ext uri="{BB962C8B-B14F-4D97-AF65-F5344CB8AC3E}">
        <p14:creationId xmlns:p14="http://schemas.microsoft.com/office/powerpoint/2010/main" val="2624696749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3990</TotalTime>
  <Words>745</Words>
  <Application>Microsoft Office PowerPoint</Application>
  <PresentationFormat>Widescreen</PresentationFormat>
  <Paragraphs>103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Schoolbook</vt:lpstr>
      <vt:lpstr>Corbel</vt:lpstr>
      <vt:lpstr>Georgia</vt:lpstr>
      <vt:lpstr>Headlines</vt:lpstr>
      <vt:lpstr>HB 265:  HEALTH CARE SERVICES BY TELHEALTH  Representative Ivy Spohnholz</vt:lpstr>
      <vt:lpstr>Overview</vt:lpstr>
      <vt:lpstr>Current Barriers to Telehealth</vt:lpstr>
      <vt:lpstr>COVID-19 Changes to Telehealth in Alaska</vt:lpstr>
      <vt:lpstr>Why is HB 265 needed?</vt:lpstr>
      <vt:lpstr>HB 265 does the following:</vt:lpstr>
      <vt:lpstr>1.) Removes in-person requirements to telehealth</vt:lpstr>
      <vt:lpstr>2.) Enhances telehealth access for substance use disorder treatment</vt:lpstr>
      <vt:lpstr>3.) Expands Medicaid coverage for telehealth</vt:lpstr>
      <vt:lpstr>Upcoming Changes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 133:  Division of Juvenile Justice Clean-up Bill  Representative Ivy Spohnholz</dc:title>
  <dc:creator>Kasey Casort</dc:creator>
  <cp:lastModifiedBy>Genevieve Mina</cp:lastModifiedBy>
  <cp:revision>44</cp:revision>
  <cp:lastPrinted>2022-01-27T00:04:12Z</cp:lastPrinted>
  <dcterms:created xsi:type="dcterms:W3CDTF">2020-02-03T19:19:25Z</dcterms:created>
  <dcterms:modified xsi:type="dcterms:W3CDTF">2022-02-16T23:25:23Z</dcterms:modified>
</cp:coreProperties>
</file>