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6"/>
  </p:notesMasterIdLst>
  <p:handoutMasterIdLst>
    <p:handoutMasterId r:id="rId17"/>
  </p:handoutMasterIdLst>
  <p:sldIdLst>
    <p:sldId id="496" r:id="rId5"/>
    <p:sldId id="497" r:id="rId6"/>
    <p:sldId id="499" r:id="rId7"/>
    <p:sldId id="503" r:id="rId8"/>
    <p:sldId id="508" r:id="rId9"/>
    <p:sldId id="507" r:id="rId10"/>
    <p:sldId id="509" r:id="rId11"/>
    <p:sldId id="510" r:id="rId12"/>
    <p:sldId id="511" r:id="rId13"/>
    <p:sldId id="512" r:id="rId14"/>
    <p:sldId id="50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594" y="96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7/13/2022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7/13/2022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8"/>
            <a:ext cx="10515600" cy="41056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>
                <a:solidFill>
                  <a:schemeClr val="bg1"/>
                </a:solidFill>
              </a:rPr>
              <a:t>The Municipality of anchorage and poverty</a:t>
            </a:r>
            <a:endParaRPr lang="en-US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bg1"/>
                </a:solidFill>
              </a:rPr>
              <a:t>By Felix Rivera, Anchorage Assembly Member</a:t>
            </a: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Fund the Alaska Housing Trust </a:t>
            </a:r>
          </a:p>
          <a:p>
            <a:pPr lvl="0"/>
            <a:r>
              <a:rPr lang="en-US" dirty="0"/>
              <a:t>Adequately fund mental and behavioral health infrastructure </a:t>
            </a:r>
          </a:p>
          <a:p>
            <a:pPr lvl="0"/>
            <a:r>
              <a:rPr lang="en-US" dirty="0"/>
              <a:t>Do not make cuts to the safety net  </a:t>
            </a:r>
          </a:p>
          <a:p>
            <a:pPr lvl="0"/>
            <a:r>
              <a:rPr lang="en-US" sz="2400" dirty="0"/>
              <a:t>Greater coordination </a:t>
            </a:r>
            <a:r>
              <a:rPr lang="en-US" dirty="0"/>
              <a:t>with the Municipality of Anchorage on addressing homelessness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6355637-BB26-4973-8B98-06B7E307C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Municipal 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73034D9-ED6D-4A5A-A8F5-A417D26C5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96411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b="0" i="0" u="none" dirty="0"/>
              <a:t>Ensure adequate language assistance support so all parts of our community can access programs funded through the Municipality</a:t>
            </a:r>
          </a:p>
          <a:p>
            <a:pPr lvl="0"/>
            <a:r>
              <a:rPr lang="en-US" dirty="0"/>
              <a:t>Activate our library system as anti-poverty centers</a:t>
            </a:r>
          </a:p>
          <a:p>
            <a:pPr lvl="0"/>
            <a:r>
              <a:rPr lang="en-US" dirty="0"/>
              <a:t>Explore fare-free public transit  </a:t>
            </a:r>
            <a:r>
              <a:rPr lang="en-US" sz="2400" b="0" i="0" u="none" dirty="0"/>
              <a:t> </a:t>
            </a:r>
          </a:p>
          <a:p>
            <a:pPr lvl="0"/>
            <a:r>
              <a:rPr lang="en-US" dirty="0"/>
              <a:t>Greater coordination with the state on addressing homelessness</a:t>
            </a:r>
          </a:p>
          <a:p>
            <a:pPr lvl="0"/>
            <a:r>
              <a:rPr lang="en-US" dirty="0"/>
              <a:t>Find creative ways to fund early childhood education</a:t>
            </a:r>
          </a:p>
          <a:p>
            <a:pPr lvl="0"/>
            <a:endParaRPr lang="en-US" sz="2400" b="0" i="0" u="none" dirty="0"/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7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5BB92-813C-4042-B316-05BBE4D4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3B58A6-180C-4F65-9C7E-460497F34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0CD3B0-956A-AE3C-9A6E-E0D051A426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1C5D15A-D822-9329-11D3-E518F635C30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70A2A3F-FEBB-1BEF-E7EC-593D030E55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06945BE-A72F-3AAA-ABDC-91C847A421D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375E294-FB16-FF2A-DBFC-2CF770847D2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F99A2E5-F12A-3502-322F-76C384892A2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2151942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8896-AA49-4FBF-8BB1-9480E622D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State and Federal Pass Through</a:t>
            </a:r>
          </a:p>
          <a:p>
            <a:pPr lvl="0"/>
            <a:r>
              <a:rPr lang="en-US" dirty="0"/>
              <a:t>CARES / ARPA Dollars </a:t>
            </a:r>
          </a:p>
          <a:p>
            <a:pPr lvl="0"/>
            <a:r>
              <a:rPr lang="en-US" dirty="0"/>
              <a:t>Housing and Homelessness</a:t>
            </a:r>
          </a:p>
          <a:p>
            <a:pPr lvl="0"/>
            <a:r>
              <a:rPr lang="en-US" dirty="0"/>
              <a:t>Policy Recommendations ​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C8496-0D63-4559-BFA5-683F5780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0DEA5B4-21EF-00B6-1886-3AA90F66B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4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State and federal pass through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D54F4-9C24-9597-73EE-0DB549542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3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Anchorage health department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Public Health Clinic 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400" b="0" i="0" u="none" dirty="0"/>
              <a:t>STI testing</a:t>
            </a:r>
          </a:p>
          <a:p>
            <a:pPr lvl="0"/>
            <a:r>
              <a:rPr lang="en-US" dirty="0"/>
              <a:t>Cancer screenings </a:t>
            </a:r>
          </a:p>
          <a:p>
            <a:pPr lvl="0"/>
            <a:r>
              <a:rPr lang="en-US" dirty="0"/>
              <a:t>Birth control</a:t>
            </a:r>
          </a:p>
          <a:p>
            <a:pPr lvl="0"/>
            <a:r>
              <a:rPr lang="en-US" sz="2400" dirty="0"/>
              <a:t>Sexual health</a:t>
            </a:r>
          </a:p>
          <a:p>
            <a:pPr lvl="0"/>
            <a:r>
              <a:rPr lang="en-US" sz="2400" dirty="0"/>
              <a:t>Immunizations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6355637-BB26-4973-8B98-06B7E307C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Assistance to Disabled, Seniors, Mothers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73034D9-ED6D-4A5A-A8F5-A417D26C5A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400" b="0" i="0" u="none" dirty="0"/>
              <a:t>Aging and Disability Resource Center (ADRC)  </a:t>
            </a:r>
          </a:p>
          <a:p>
            <a:pPr lvl="0"/>
            <a:r>
              <a:rPr lang="en-US" sz="2400" b="0" i="0" u="none" dirty="0"/>
              <a:t>Women, Infants, and Children (WIC)</a:t>
            </a:r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6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CARES/ARPA Dollars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D54F4-9C24-9597-73EE-0DB549542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5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$214M distributed since 2020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Businesses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Business grants</a:t>
            </a:r>
          </a:p>
          <a:p>
            <a:pPr lvl="0"/>
            <a:r>
              <a:rPr lang="en-US" dirty="0"/>
              <a:t>Business property tax relief </a:t>
            </a:r>
          </a:p>
          <a:p>
            <a:pPr lvl="0"/>
            <a:r>
              <a:rPr lang="en-US" sz="2400" dirty="0"/>
              <a:t>Entrepreneur support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6355637-BB26-4973-8B98-06B7E307C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Individuals and families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73034D9-ED6D-4A5A-A8F5-A417D26C5A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0" i="0" u="none" dirty="0"/>
              <a:t>Rental assistance</a:t>
            </a:r>
          </a:p>
          <a:p>
            <a:pPr lvl="0"/>
            <a:r>
              <a:rPr lang="en-US" dirty="0"/>
              <a:t>Gift cards</a:t>
            </a:r>
          </a:p>
          <a:p>
            <a:pPr lvl="0"/>
            <a:r>
              <a:rPr lang="en-US" dirty="0"/>
              <a:t>Food security </a:t>
            </a:r>
          </a:p>
          <a:p>
            <a:pPr lvl="0"/>
            <a:endParaRPr lang="en-US" sz="2400" b="0" i="0" u="none" dirty="0"/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64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Housing and homelessness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D54F4-9C24-9597-73EE-0DB549542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77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D6002-E7C9-43AE-8B63-5ABE487D9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Anchored home Plan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312664-75A7-465D-B522-B4D1998EE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Facilitated Process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1B932A8-2C41-4CC8-B93B-6E5AD145A6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Increase housing stock through hotel conversions like the Guest House</a:t>
            </a:r>
          </a:p>
          <a:p>
            <a:pPr lvl="0"/>
            <a:r>
              <a:rPr lang="en-US" dirty="0"/>
              <a:t>Increase non-congregate shelter beds like the Sockeye </a:t>
            </a:r>
          </a:p>
          <a:p>
            <a:pPr lvl="0"/>
            <a:r>
              <a:rPr lang="en-US" dirty="0"/>
              <a:t>Increase congregate low-barrier shelter beds 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6355637-BB26-4973-8B98-06B7E307C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Future Work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373034D9-ED6D-4A5A-A8F5-A417D26C5A0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0" i="0" u="none" dirty="0"/>
              <a:t>Complete unfulfilled parts of the facilitated process</a:t>
            </a:r>
          </a:p>
          <a:p>
            <a:pPr lvl="0"/>
            <a:r>
              <a:rPr lang="en-US" dirty="0"/>
              <a:t>Fix the immediate humanitarian crisis </a:t>
            </a:r>
            <a:r>
              <a:rPr lang="en-US" sz="2400" b="0" i="0" u="none" dirty="0"/>
              <a:t> </a:t>
            </a:r>
          </a:p>
          <a:p>
            <a:pPr lvl="0"/>
            <a:r>
              <a:rPr lang="en-US" dirty="0"/>
              <a:t>Anchored Home 2.0</a:t>
            </a:r>
          </a:p>
          <a:p>
            <a:pPr lvl="0"/>
            <a:endParaRPr lang="en-US" sz="2400" b="0" i="0" u="none" dirty="0"/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E6EC3-B267-47CD-BA6E-B197B502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66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3F4F-A16A-4B8B-9227-2EB4EFA0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Policy recommendations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D54F4-9C24-9597-73EE-0DB549542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73890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147</TotalTime>
  <Words>233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The Hand Black</vt:lpstr>
      <vt:lpstr>The Serif Hand Black</vt:lpstr>
      <vt:lpstr>SketchyVTI</vt:lpstr>
      <vt:lpstr>The Municipality of anchorage and poverty</vt:lpstr>
      <vt:lpstr>PowerPoint Presentation</vt:lpstr>
      <vt:lpstr>State and federal pass through</vt:lpstr>
      <vt:lpstr>Anchorage health department</vt:lpstr>
      <vt:lpstr>CARES/ARPA Dollars</vt:lpstr>
      <vt:lpstr>$214M distributed since 2020</vt:lpstr>
      <vt:lpstr>Housing and homelessness</vt:lpstr>
      <vt:lpstr>Anchored home Plan</vt:lpstr>
      <vt:lpstr>Policy recommendations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Municipality of anchorage and poverty</dc:title>
  <dc:creator>Felix Rivera</dc:creator>
  <cp:lastModifiedBy>Felix Rivera</cp:lastModifiedBy>
  <cp:revision>1</cp:revision>
  <dcterms:created xsi:type="dcterms:W3CDTF">2022-07-13T23:19:30Z</dcterms:created>
  <dcterms:modified xsi:type="dcterms:W3CDTF">2022-07-14T01:47:25Z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