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8" r:id="rId4"/>
    <p:sldId id="258" r:id="rId5"/>
    <p:sldId id="261" r:id="rId6"/>
    <p:sldId id="259" r:id="rId7"/>
    <p:sldId id="260" r:id="rId8"/>
    <p:sldId id="262" r:id="rId9"/>
    <p:sldId id="266" r:id="rId10"/>
    <p:sldId id="263" r:id="rId11"/>
    <p:sldId id="267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0" d="100"/>
          <a:sy n="30" d="100"/>
        </p:scale>
        <p:origin x="-59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977BFCD-E30D-46B5-B814-9F94C1890216}" type="datetimeFigureOut">
              <a:rPr lang="en-US" smtClean="0"/>
              <a:pPr/>
              <a:t>2/22/2011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454B6400-B649-4743-AEBF-B93FBA91B2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koltco.com/" TargetMode="External"/><Relationship Id="rId2" Type="http://schemas.openxmlformats.org/officeDocument/2006/relationships/hyperlink" Target="mailto:Diana.weber@alaska.go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234" y="0"/>
            <a:ext cx="8229600" cy="27432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4400" dirty="0" smtClean="0"/>
              <a:t>OFFICE OF THE </a:t>
            </a:r>
            <a:br>
              <a:rPr lang="en-US" sz="4400" dirty="0" smtClean="0"/>
            </a:br>
            <a:r>
              <a:rPr lang="en-US" sz="4400" dirty="0" smtClean="0"/>
              <a:t>LONG TERM CARE OMBUDSMAN </a:t>
            </a:r>
            <a:br>
              <a:rPr lang="en-US" sz="4400" dirty="0" smtClean="0"/>
            </a:b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581400"/>
            <a:ext cx="6560234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Alaska State 27</a:t>
            </a:r>
            <a:r>
              <a:rPr lang="en-US" baseline="30000" dirty="0" smtClean="0"/>
              <a:t>th</a:t>
            </a:r>
            <a:r>
              <a:rPr lang="en-US" dirty="0" smtClean="0"/>
              <a:t> Legislature, </a:t>
            </a:r>
          </a:p>
          <a:p>
            <a:endParaRPr lang="en-US" dirty="0" smtClean="0"/>
          </a:p>
          <a:p>
            <a:r>
              <a:rPr lang="en-US" dirty="0" smtClean="0"/>
              <a:t>February 2011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Improving the System of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51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Volunteer ombudsmen</a:t>
            </a:r>
          </a:p>
          <a:p>
            <a:pPr lvl="2"/>
            <a:r>
              <a:rPr lang="en-US" dirty="0" smtClean="0"/>
              <a:t>20 hours of training, practicum, supervision.</a:t>
            </a:r>
          </a:p>
          <a:p>
            <a:pPr lvl="2"/>
            <a:r>
              <a:rPr lang="en-US" dirty="0" smtClean="0"/>
              <a:t>Assigned to 2-5 homes.</a:t>
            </a:r>
          </a:p>
          <a:p>
            <a:pPr lvl="2"/>
            <a:r>
              <a:rPr lang="en-US" dirty="0" smtClean="0"/>
              <a:t>Visit residents 1-2 times/month.</a:t>
            </a:r>
          </a:p>
          <a:p>
            <a:pPr lvl="2"/>
            <a:r>
              <a:rPr lang="en-US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Identify problems and resolve them BEFORE someone is hurt (or license is lost).</a:t>
            </a:r>
          </a:p>
          <a:p>
            <a:pPr lvl="2"/>
            <a:endParaRPr lang="en-US" dirty="0" smtClean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en-US" dirty="0" smtClean="0"/>
              <a:t>Problems solved by volunteers</a:t>
            </a:r>
          </a:p>
          <a:p>
            <a:pPr lvl="2">
              <a:buNone/>
            </a:pPr>
            <a:r>
              <a:rPr lang="en-US" dirty="0" smtClean="0"/>
              <a:t>  Home too cold,  medications not managed responsibly,  meals not adequate,  bedrooms locked from the outside,  dirty bathrooms,  cords/rugs creating hazard, staff treating seniors harshly.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098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457200"/>
            <a:ext cx="72390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1"/>
            <a:ext cx="8229600" cy="441991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OLTCO reaching out to Filipino American ALH Provider Association for mutual communication and problem-solving.</a:t>
            </a:r>
          </a:p>
          <a:p>
            <a:endParaRPr lang="en-US" dirty="0" smtClean="0"/>
          </a:p>
          <a:p>
            <a:r>
              <a:rPr lang="en-US" dirty="0" smtClean="0"/>
              <a:t>OLTCO provider education on dementia.</a:t>
            </a:r>
          </a:p>
          <a:p>
            <a:endParaRPr lang="en-US" dirty="0" smtClean="0"/>
          </a:p>
          <a:p>
            <a:r>
              <a:rPr lang="en-US" dirty="0" smtClean="0"/>
              <a:t>OLTCO presents at DHSS Licensing orientation for new ALH administrators.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DHSS interagency investigative protocol, mortality review team.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FY 2012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budget</a:t>
            </a:r>
          </a:p>
          <a:p>
            <a:pPr lvl="2">
              <a:buNone/>
            </a:pPr>
            <a:r>
              <a:rPr lang="en-US" sz="2800" dirty="0" smtClean="0"/>
              <a:t>Department of Revenue, OLTCO, $418.1 (IAA)</a:t>
            </a:r>
          </a:p>
          <a:p>
            <a:endParaRPr lang="en-US" dirty="0" smtClean="0"/>
          </a:p>
          <a:p>
            <a:r>
              <a:rPr lang="en-US" dirty="0" smtClean="0"/>
              <a:t>Mental Health bill</a:t>
            </a:r>
          </a:p>
          <a:p>
            <a:pPr>
              <a:buNone/>
            </a:pPr>
            <a:r>
              <a:rPr lang="en-US" dirty="0" smtClean="0"/>
              <a:t>	   </a:t>
            </a:r>
            <a:r>
              <a:rPr lang="en-US" sz="2800" dirty="0" smtClean="0"/>
              <a:t>Department of Revenue, OLTCO, $252.1 (GF)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Request to continue funding 1.0 FTE investigator (funded in FY 2010 with OTI, using an existing .5 FTE position).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Contact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Diana Weber,  MS</a:t>
            </a:r>
          </a:p>
          <a:p>
            <a:pPr>
              <a:buNone/>
            </a:pPr>
            <a:r>
              <a:rPr lang="en-US" dirty="0" smtClean="0"/>
              <a:t>State of Alaska LTC Ombudsman</a:t>
            </a:r>
          </a:p>
          <a:p>
            <a:pPr>
              <a:buNone/>
            </a:pPr>
            <a:r>
              <a:rPr lang="en-US" dirty="0" smtClean="0"/>
              <a:t>3745 Community Park Loop, Suite 200</a:t>
            </a:r>
          </a:p>
          <a:p>
            <a:pPr>
              <a:buNone/>
            </a:pPr>
            <a:r>
              <a:rPr lang="en-US" dirty="0" smtClean="0"/>
              <a:t>Anchorage, AK  99507</a:t>
            </a:r>
          </a:p>
          <a:p>
            <a:pPr>
              <a:buNone/>
            </a:pPr>
            <a:r>
              <a:rPr lang="en-US" dirty="0" smtClean="0"/>
              <a:t>(907) 334-4483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Diana.weber@alaska.gov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www.akoltco.com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041864"/>
          </a:xfrm>
        </p:spPr>
        <p:txBody>
          <a:bodyPr/>
          <a:lstStyle/>
          <a:p>
            <a:pPr algn="ctr"/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24717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Federal Older Americans Act of 1965 </a:t>
            </a:r>
          </a:p>
          <a:p>
            <a:pPr>
              <a:buNone/>
            </a:pPr>
            <a:r>
              <a:rPr lang="en-US" dirty="0" smtClean="0"/>
              <a:t>	(42 U.S.C. 3058g(j). Title VII).</a:t>
            </a:r>
          </a:p>
          <a:p>
            <a:endParaRPr lang="en-US" dirty="0" smtClean="0"/>
          </a:p>
          <a:p>
            <a:r>
              <a:rPr lang="en-US" dirty="0" smtClean="0"/>
              <a:t>AS 47.62.015. “The ombudsman shall investigate and resolve a complaint made by or on behalf of an older Alaskan who resides in a long term care facility… if the complaint relates to a decision, action or failure to act by a provider…or by a public agency or social services agency that may adversely affect the health, safety, welfare, or rights of the older Alaskan.”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OLTCO Enforcement 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4999"/>
            <a:ext cx="8229600" cy="4267517"/>
          </a:xfrm>
        </p:spPr>
        <p:txBody>
          <a:bodyPr>
            <a:normAutofit/>
          </a:bodyPr>
          <a:lstStyle/>
          <a:p>
            <a:r>
              <a:rPr lang="en-US" dirty="0" smtClean="0"/>
              <a:t>None, but can pursue legal or administrative remedies.</a:t>
            </a:r>
          </a:p>
          <a:p>
            <a:endParaRPr lang="en-US" dirty="0" smtClean="0"/>
          </a:p>
          <a:p>
            <a:r>
              <a:rPr lang="en-US" dirty="0" smtClean="0"/>
              <a:t>OLTCO does not take away licenses.</a:t>
            </a:r>
          </a:p>
          <a:p>
            <a:endParaRPr lang="en-US" dirty="0" smtClean="0"/>
          </a:p>
          <a:p>
            <a:r>
              <a:rPr lang="en-US" dirty="0" smtClean="0"/>
              <a:t>OLTCO does not remove vulnerable adults from homes.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OAA Mandate to OLTCO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91317"/>
          </a:xfrm>
        </p:spPr>
        <p:txBody>
          <a:bodyPr/>
          <a:lstStyle/>
          <a:p>
            <a:r>
              <a:rPr lang="en-US" dirty="0" smtClean="0"/>
              <a:t>Investigate and resolve complaints. </a:t>
            </a:r>
          </a:p>
          <a:p>
            <a:endParaRPr lang="en-US" dirty="0" smtClean="0"/>
          </a:p>
          <a:p>
            <a:r>
              <a:rPr lang="en-US" dirty="0" smtClean="0"/>
              <a:t>Monitor conditions in facilities.</a:t>
            </a:r>
          </a:p>
          <a:p>
            <a:endParaRPr lang="en-US" dirty="0" smtClean="0"/>
          </a:p>
          <a:p>
            <a:r>
              <a:rPr lang="en-US" dirty="0" smtClean="0"/>
              <a:t>Advocate for vulnerable seniors.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Raise public awareness.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Administration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Administratively housed in Alaska Mental Health Trust Authority.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Advised and represented by State Attorney General.</a:t>
            </a:r>
          </a:p>
          <a:p>
            <a:endParaRPr lang="en-US" dirty="0" smtClean="0"/>
          </a:p>
          <a:p>
            <a:r>
              <a:rPr lang="en-US" dirty="0" smtClean="0"/>
              <a:t>Funding:  Federal OAA grant ($418,100), matching State GF ($265,400).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Staff and Volunteers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799"/>
            <a:ext cx="8229600" cy="4343717"/>
          </a:xfrm>
        </p:spPr>
        <p:txBody>
          <a:bodyPr>
            <a:normAutofit/>
          </a:bodyPr>
          <a:lstStyle/>
          <a:p>
            <a:r>
              <a:rPr lang="en-US" dirty="0" smtClean="0"/>
              <a:t>5 Staff cover approximately 312 facilities statewide. Responsible for investigations, “friendly visits,” consultation with public, training for providers, managing volunteers.</a:t>
            </a:r>
          </a:p>
          <a:p>
            <a:endParaRPr lang="en-US" dirty="0" smtClean="0"/>
          </a:p>
          <a:p>
            <a:r>
              <a:rPr lang="en-US" dirty="0" smtClean="0"/>
              <a:t>12 volunteer ombudsmen in 23 facilities.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Complaints and Cases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133599"/>
          <a:ext cx="8229600" cy="3810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895600"/>
                <a:gridCol w="2743200"/>
              </a:tblGrid>
              <a:tr h="139147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# of complaints/month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Average # of </a:t>
                      </a:r>
                    </a:p>
                    <a:p>
                      <a:r>
                        <a:rPr lang="en-US" dirty="0" smtClean="0"/>
                        <a:t>cases opened / month</a:t>
                      </a:r>
                      <a:endParaRPr lang="en-US" dirty="0"/>
                    </a:p>
                  </a:txBody>
                  <a:tcPr/>
                </a:tc>
              </a:tr>
              <a:tr h="8061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</a:tr>
              <a:tr h="8061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</a:t>
                      </a:r>
                      <a:endParaRPr lang="en-US" dirty="0"/>
                    </a:p>
                  </a:txBody>
                  <a:tcPr/>
                </a:tc>
              </a:tr>
              <a:tr h="80617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FY 2011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3400" y="1981200"/>
            <a:ext cx="807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9426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Complaints </a:t>
            </a:r>
            <a:br>
              <a:rPr lang="en-US" dirty="0" smtClean="0"/>
            </a:br>
            <a:r>
              <a:rPr lang="en-US" dirty="0" smtClean="0"/>
              <a:t>FY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799"/>
            <a:ext cx="8229600" cy="434371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90% of complaints are about assisted living homes.  394 (out of total 465) verified.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Top 3 complaints:</a:t>
            </a:r>
          </a:p>
          <a:p>
            <a:endParaRPr lang="en-US" dirty="0" smtClean="0"/>
          </a:p>
          <a:p>
            <a:r>
              <a:rPr lang="en-US" dirty="0" smtClean="0"/>
              <a:t>Poor medication management practices.</a:t>
            </a:r>
          </a:p>
          <a:p>
            <a:endParaRPr lang="en-US" dirty="0" smtClean="0"/>
          </a:p>
          <a:p>
            <a:r>
              <a:rPr lang="en-US" dirty="0" smtClean="0"/>
              <a:t>Falls / improper handling of residents.</a:t>
            </a:r>
          </a:p>
          <a:p>
            <a:endParaRPr lang="en-US" dirty="0" smtClean="0"/>
          </a:p>
          <a:p>
            <a:r>
              <a:rPr lang="en-US" dirty="0" smtClean="0"/>
              <a:t>Shortage of staff.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Resolution of Complaints</a:t>
            </a:r>
            <a:br>
              <a:rPr lang="en-US" dirty="0" smtClean="0"/>
            </a:br>
            <a:r>
              <a:rPr lang="en-US" dirty="0" smtClean="0"/>
              <a:t>July 1, 2010 – January 31,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31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465 complaints, 211 cases opened.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67% of complaints were resolved wholly or partially to satisfaction of resident or complainant.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23% were referred to another agency for resolution.</a:t>
            </a:r>
          </a:p>
          <a:p>
            <a:endParaRPr lang="en-US" dirty="0" smtClean="0"/>
          </a:p>
          <a:p>
            <a:r>
              <a:rPr lang="en-US" dirty="0" smtClean="0"/>
              <a:t>9% did not need action.</a:t>
            </a:r>
          </a:p>
          <a:p>
            <a:endParaRPr lang="en-US" dirty="0" smtClean="0"/>
          </a:p>
          <a:p>
            <a:r>
              <a:rPr lang="en-US" dirty="0" smtClean="0"/>
              <a:t>1% were not resolved to satisfaction of resident or complainant.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636</TotalTime>
  <Words>422</Words>
  <Application>Microsoft Office PowerPoint</Application>
  <PresentationFormat>On-screen Show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Foundry</vt:lpstr>
      <vt:lpstr>          OFFICE OF THE  LONG TERM CARE OMBUDSMAN  </vt:lpstr>
      <vt:lpstr>Authority</vt:lpstr>
      <vt:lpstr>OLTCO Enforcement Authority</vt:lpstr>
      <vt:lpstr>OAA Mandate to OLTCO</vt:lpstr>
      <vt:lpstr>Administration</vt:lpstr>
      <vt:lpstr>Staff and Volunteers</vt:lpstr>
      <vt:lpstr>Complaints and Cases</vt:lpstr>
      <vt:lpstr>Complaints  FY 2011</vt:lpstr>
      <vt:lpstr>Resolution of Complaints July 1, 2010 – January 31, 2011</vt:lpstr>
      <vt:lpstr>Improving the System of Care</vt:lpstr>
      <vt:lpstr>Slide 11</vt:lpstr>
      <vt:lpstr>Collaboration</vt:lpstr>
      <vt:lpstr>FY 2012 Budget</vt:lpstr>
      <vt:lpstr>Contact Information</vt:lpstr>
    </vt:vector>
  </TitlesOfParts>
  <Company>Long Term Care Ombudsman Office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THE  LONG TERM CARE OMBUDSMAN</dc:title>
  <dc:creator>dsweber</dc:creator>
  <cp:lastModifiedBy>Administrator</cp:lastModifiedBy>
  <cp:revision>84</cp:revision>
  <dcterms:created xsi:type="dcterms:W3CDTF">2011-02-15T22:53:00Z</dcterms:created>
  <dcterms:modified xsi:type="dcterms:W3CDTF">2011-02-22T16:25:38Z</dcterms:modified>
</cp:coreProperties>
</file>