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421" r:id="rId2"/>
    <p:sldId id="410" r:id="rId3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DC0A324-8B62-4156-82E3-CFC78AB38D12}">
          <p14:sldIdLst>
            <p14:sldId id="421"/>
          </p14:sldIdLst>
        </p14:section>
        <p14:section name="Untitled Section" id="{3C621810-65E8-4AA8-BDD7-2F1AEE6B6604}">
          <p14:sldIdLst>
            <p14:sldId id="41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.mcphetres" initials="d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9" autoAdjust="0"/>
    <p:restoredTop sz="94016" autoAdjust="0"/>
  </p:normalViewPr>
  <p:slideViewPr>
    <p:cSldViewPr>
      <p:cViewPr varScale="1">
        <p:scale>
          <a:sx n="84" d="100"/>
          <a:sy n="84" d="100"/>
        </p:scale>
        <p:origin x="1243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40"/>
    </p:cViewPr>
  </p:sorterViewPr>
  <p:notesViewPr>
    <p:cSldViewPr>
      <p:cViewPr varScale="1">
        <p:scale>
          <a:sx n="67" d="100"/>
          <a:sy n="67" d="100"/>
        </p:scale>
        <p:origin x="302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12501" cy="462120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5971" y="0"/>
            <a:ext cx="3012500" cy="462120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r">
              <a:defRPr sz="1200"/>
            </a:lvl1pPr>
          </a:lstStyle>
          <a:p>
            <a:fld id="{7B2BFE76-A71C-4716-9710-73BF01227845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772378"/>
            <a:ext cx="3012501" cy="462120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5971" y="8772378"/>
            <a:ext cx="3012500" cy="462120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r">
              <a:defRPr sz="1200"/>
            </a:lvl1pPr>
          </a:lstStyle>
          <a:p>
            <a:fld id="{42A6ECBC-5539-4A7A-ADA5-130CBCBAF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597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12501" cy="462120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5971" y="0"/>
            <a:ext cx="3012500" cy="462120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r">
              <a:defRPr sz="1200"/>
            </a:lvl1pPr>
          </a:lstStyle>
          <a:p>
            <a:fld id="{5F253D79-0193-4495-96E6-56AA7D5CEB01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8037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4" rIns="91430" bIns="457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809" y="4387769"/>
            <a:ext cx="5560060" cy="4155919"/>
          </a:xfrm>
          <a:prstGeom prst="rect">
            <a:avLst/>
          </a:prstGeom>
        </p:spPr>
        <p:txBody>
          <a:bodyPr vert="horz" lIns="91430" tIns="45714" rIns="91430" bIns="457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772378"/>
            <a:ext cx="3012501" cy="462120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5971" y="8772378"/>
            <a:ext cx="3012500" cy="462120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r">
              <a:defRPr sz="1200"/>
            </a:lvl1pPr>
          </a:lstStyle>
          <a:p>
            <a:fld id="{38FC74E3-A692-4F3C-A592-2BA911159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586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C74E3-A692-4F3C-A592-2BA9111592F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349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C74E3-A692-4F3C-A592-2BA9111592F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87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073B-1C56-46EC-B056-E705A53C5685}" type="datetime1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15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8588-B812-4A2E-BD38-53F493DA8302}" type="datetime1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92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6043-1482-4926-9B00-D094700398FA}" type="datetime1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47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736D-9B1A-46F6-8984-A0800B0AF13E}" type="datetime1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80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6A29-3C44-4E5B-9CA4-0514D6F22D58}" type="datetime1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264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C2CB7-67E7-4BF8-B2AB-7D715268AD90}" type="datetime1">
              <a:rPr lang="en-US" smtClean="0"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87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6CCA-C56C-4EEE-9495-1DA4F5BF30F2}" type="datetime1">
              <a:rPr lang="en-US" smtClean="0"/>
              <a:t>1/24/2018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30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791B0-46AE-4B18-9F45-19DEBF113D75}" type="datetime1">
              <a:rPr lang="en-US" smtClean="0"/>
              <a:t>1/24/2018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26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7154-E75D-4C84-AD77-57A5AC767A8B}" type="datetime1">
              <a:rPr lang="en-US" smtClean="0"/>
              <a:t>1/24/2018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6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6739-ACCF-4A2E-B978-21D68915DAD1}" type="datetime1">
              <a:rPr lang="en-US" smtClean="0"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75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C74A-6970-43A0-B5CF-E42FE6E11316}" type="datetime1">
              <a:rPr lang="en-US" smtClean="0"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1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BB1A0-3F4D-4342-BF36-3E500D0D7BE2}" type="datetime1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E96C6-9964-4F03-8ED6-DA972FAA411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143000"/>
            <a:ext cx="9144000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7" r="62632"/>
          <a:stretch/>
        </p:blipFill>
        <p:spPr bwMode="auto">
          <a:xfrm>
            <a:off x="26674" y="24714"/>
            <a:ext cx="1040126" cy="103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0" y="1208314"/>
            <a:ext cx="9144000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1273628"/>
            <a:ext cx="9144000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76200"/>
            <a:ext cx="1447800" cy="97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022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/>
              <a:t>1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AKARNG Divestiture Working Group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Properties Affected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251813"/>
            <a:ext cx="5410200" cy="39109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00200"/>
            <a:ext cx="3324225" cy="17081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76200" y="1295400"/>
            <a:ext cx="2895600" cy="8859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Retain</a:t>
            </a:r>
            <a:endParaRPr lang="en-US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5029200" y="1664006"/>
            <a:ext cx="2895600" cy="8859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Divest</a:t>
            </a:r>
            <a:endParaRPr lang="en-US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562600" y="4697449"/>
            <a:ext cx="2895600" cy="8859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Completed</a:t>
            </a:r>
            <a:endParaRPr lang="en-US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4225" y="1981200"/>
            <a:ext cx="5817286" cy="22448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4994090"/>
            <a:ext cx="4343400" cy="117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9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96C6-9964-4F03-8ED6-DA972FAA411D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Examples of AKARNG</a:t>
            </a:r>
            <a:b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Former Scout Armories (FSA)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62462" y="2162456"/>
            <a:ext cx="4533900" cy="3400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5262" y="2166938"/>
            <a:ext cx="4533900" cy="34004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95400" y="6248400"/>
            <a:ext cx="206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AKARNG FSA - Teller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57800" y="6248400"/>
            <a:ext cx="2966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AKARNG FSA – </a:t>
            </a:r>
            <a:r>
              <a:rPr lang="en-US" dirty="0" err="1" smtClean="0"/>
              <a:t>Brevig</a:t>
            </a:r>
            <a:r>
              <a:rPr lang="en-US" dirty="0" smtClean="0"/>
              <a:t> 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29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3579</TotalTime>
  <Words>23</Words>
  <Application>Microsoft Office PowerPoint</Application>
  <PresentationFormat>On-screen Show (4:3)</PresentationFormat>
  <Paragraphs>11</Paragraphs>
  <Slides>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Times New Roman</vt:lpstr>
      <vt:lpstr>Office Theme</vt:lpstr>
      <vt:lpstr>Slide</vt:lpstr>
      <vt:lpstr>AKARNG Divestiture Working Group Properties Affected</vt:lpstr>
      <vt:lpstr>Examples of AKARNG Former Scout Armories (FSA)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Jakob W. Johnsen</dc:creator>
  <cp:lastModifiedBy>Brian P. Duffy</cp:lastModifiedBy>
  <cp:revision>273</cp:revision>
  <cp:lastPrinted>2018-01-22T17:11:40Z</cp:lastPrinted>
  <dcterms:created xsi:type="dcterms:W3CDTF">2015-01-23T18:27:19Z</dcterms:created>
  <dcterms:modified xsi:type="dcterms:W3CDTF">2018-01-24T16:27:04Z</dcterms:modified>
</cp:coreProperties>
</file>