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theme/themeOverride1.xml" ContentType="application/vnd.openxmlformats-officedocument.themeOverride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93" r:id="rId2"/>
    <p:sldId id="294" r:id="rId3"/>
    <p:sldId id="292" r:id="rId4"/>
    <p:sldId id="272" r:id="rId5"/>
    <p:sldId id="275" r:id="rId6"/>
    <p:sldId id="276" r:id="rId7"/>
    <p:sldId id="278" r:id="rId8"/>
    <p:sldId id="277" r:id="rId9"/>
    <p:sldId id="279" r:id="rId10"/>
    <p:sldId id="280" r:id="rId11"/>
    <p:sldId id="288" r:id="rId12"/>
    <p:sldId id="289" r:id="rId13"/>
    <p:sldId id="282" r:id="rId14"/>
    <p:sldId id="281" r:id="rId15"/>
    <p:sldId id="290" r:id="rId16"/>
    <p:sldId id="295" r:id="rId17"/>
    <p:sldId id="258" r:id="rId18"/>
    <p:sldId id="257" r:id="rId19"/>
    <p:sldId id="291" r:id="rId20"/>
    <p:sldId id="256" r:id="rId21"/>
    <p:sldId id="263" r:id="rId22"/>
    <p:sldId id="264" r:id="rId23"/>
    <p:sldId id="287" r:id="rId24"/>
    <p:sldId id="266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2" autoAdjust="0"/>
    <p:restoredTop sz="94773" autoAdjust="0"/>
  </p:normalViewPr>
  <p:slideViewPr>
    <p:cSldViewPr>
      <p:cViewPr>
        <p:scale>
          <a:sx n="75" d="100"/>
          <a:sy n="75" d="100"/>
        </p:scale>
        <p:origin x="-1026" y="-6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DNROGATWFS\DNROGDFS\Secure\Facilities%20Sheet\5_2011%20Central%20North%20Slope%20m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Prudhoe Bay Liquids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Daily Liquid Production</c:v>
          </c:tx>
          <c:marker>
            <c:symbol val="none"/>
          </c:marker>
          <c:cat>
            <c:numRef>
              <c:f>PBU!$R$6:$R$502</c:f>
              <c:numCache>
                <c:formatCode>dd\-mmm\-yy</c:formatCode>
                <c:ptCount val="497"/>
                <c:pt idx="0">
                  <c:v>25508</c:v>
                </c:pt>
                <c:pt idx="1">
                  <c:v>25538</c:v>
                </c:pt>
                <c:pt idx="2">
                  <c:v>25569</c:v>
                </c:pt>
                <c:pt idx="3">
                  <c:v>25600</c:v>
                </c:pt>
                <c:pt idx="4">
                  <c:v>25628</c:v>
                </c:pt>
                <c:pt idx="5">
                  <c:v>25659</c:v>
                </c:pt>
                <c:pt idx="6">
                  <c:v>25689</c:v>
                </c:pt>
                <c:pt idx="7">
                  <c:v>25720</c:v>
                </c:pt>
                <c:pt idx="8">
                  <c:v>25750</c:v>
                </c:pt>
                <c:pt idx="9">
                  <c:v>25781</c:v>
                </c:pt>
                <c:pt idx="10">
                  <c:v>25812</c:v>
                </c:pt>
                <c:pt idx="11">
                  <c:v>25842</c:v>
                </c:pt>
                <c:pt idx="12">
                  <c:v>25873</c:v>
                </c:pt>
                <c:pt idx="13">
                  <c:v>25903</c:v>
                </c:pt>
                <c:pt idx="14">
                  <c:v>25934</c:v>
                </c:pt>
                <c:pt idx="15">
                  <c:v>25965</c:v>
                </c:pt>
                <c:pt idx="16">
                  <c:v>25993</c:v>
                </c:pt>
                <c:pt idx="17">
                  <c:v>26024</c:v>
                </c:pt>
                <c:pt idx="18">
                  <c:v>26054</c:v>
                </c:pt>
                <c:pt idx="19">
                  <c:v>26085</c:v>
                </c:pt>
                <c:pt idx="20">
                  <c:v>26115</c:v>
                </c:pt>
                <c:pt idx="21">
                  <c:v>26146</c:v>
                </c:pt>
                <c:pt idx="22">
                  <c:v>26177</c:v>
                </c:pt>
                <c:pt idx="23">
                  <c:v>26207</c:v>
                </c:pt>
                <c:pt idx="24">
                  <c:v>26238</c:v>
                </c:pt>
                <c:pt idx="25">
                  <c:v>26268</c:v>
                </c:pt>
                <c:pt idx="26">
                  <c:v>26299</c:v>
                </c:pt>
                <c:pt idx="27">
                  <c:v>26330</c:v>
                </c:pt>
                <c:pt idx="28">
                  <c:v>26359</c:v>
                </c:pt>
                <c:pt idx="29">
                  <c:v>26390</c:v>
                </c:pt>
                <c:pt idx="30">
                  <c:v>26420</c:v>
                </c:pt>
                <c:pt idx="31">
                  <c:v>26451</c:v>
                </c:pt>
                <c:pt idx="32">
                  <c:v>26481</c:v>
                </c:pt>
                <c:pt idx="33">
                  <c:v>26512</c:v>
                </c:pt>
                <c:pt idx="34">
                  <c:v>26543</c:v>
                </c:pt>
                <c:pt idx="35">
                  <c:v>26573</c:v>
                </c:pt>
                <c:pt idx="36">
                  <c:v>26604</c:v>
                </c:pt>
                <c:pt idx="37">
                  <c:v>26634</c:v>
                </c:pt>
                <c:pt idx="38">
                  <c:v>26665</c:v>
                </c:pt>
                <c:pt idx="39">
                  <c:v>26696</c:v>
                </c:pt>
                <c:pt idx="40">
                  <c:v>26724</c:v>
                </c:pt>
                <c:pt idx="41">
                  <c:v>26755</c:v>
                </c:pt>
                <c:pt idx="42">
                  <c:v>26785</c:v>
                </c:pt>
                <c:pt idx="43">
                  <c:v>26816</c:v>
                </c:pt>
                <c:pt idx="44">
                  <c:v>26846</c:v>
                </c:pt>
                <c:pt idx="45">
                  <c:v>26877</c:v>
                </c:pt>
                <c:pt idx="46">
                  <c:v>26908</c:v>
                </c:pt>
                <c:pt idx="47">
                  <c:v>26938</c:v>
                </c:pt>
                <c:pt idx="48">
                  <c:v>26969</c:v>
                </c:pt>
                <c:pt idx="49">
                  <c:v>26999</c:v>
                </c:pt>
                <c:pt idx="50">
                  <c:v>27030</c:v>
                </c:pt>
                <c:pt idx="51">
                  <c:v>27061</c:v>
                </c:pt>
                <c:pt idx="52">
                  <c:v>27089</c:v>
                </c:pt>
                <c:pt idx="53">
                  <c:v>27120</c:v>
                </c:pt>
                <c:pt idx="54">
                  <c:v>27150</c:v>
                </c:pt>
                <c:pt idx="55">
                  <c:v>27181</c:v>
                </c:pt>
                <c:pt idx="56">
                  <c:v>27211</c:v>
                </c:pt>
                <c:pt idx="57">
                  <c:v>27242</c:v>
                </c:pt>
                <c:pt idx="58">
                  <c:v>27273</c:v>
                </c:pt>
                <c:pt idx="59">
                  <c:v>27303</c:v>
                </c:pt>
                <c:pt idx="60">
                  <c:v>27334</c:v>
                </c:pt>
                <c:pt idx="61">
                  <c:v>27364</c:v>
                </c:pt>
                <c:pt idx="62">
                  <c:v>27395</c:v>
                </c:pt>
                <c:pt idx="63">
                  <c:v>27426</c:v>
                </c:pt>
                <c:pt idx="64">
                  <c:v>27454</c:v>
                </c:pt>
                <c:pt idx="65">
                  <c:v>27485</c:v>
                </c:pt>
                <c:pt idx="66">
                  <c:v>27515</c:v>
                </c:pt>
                <c:pt idx="67">
                  <c:v>27546</c:v>
                </c:pt>
                <c:pt idx="68">
                  <c:v>27576</c:v>
                </c:pt>
                <c:pt idx="69">
                  <c:v>27607</c:v>
                </c:pt>
                <c:pt idx="70">
                  <c:v>27638</c:v>
                </c:pt>
                <c:pt idx="71">
                  <c:v>27668</c:v>
                </c:pt>
                <c:pt idx="72">
                  <c:v>27699</c:v>
                </c:pt>
                <c:pt idx="73">
                  <c:v>27729</c:v>
                </c:pt>
                <c:pt idx="74">
                  <c:v>27760</c:v>
                </c:pt>
                <c:pt idx="75">
                  <c:v>27791</c:v>
                </c:pt>
                <c:pt idx="76">
                  <c:v>27820</c:v>
                </c:pt>
                <c:pt idx="77">
                  <c:v>27851</c:v>
                </c:pt>
                <c:pt idx="78">
                  <c:v>27881</c:v>
                </c:pt>
                <c:pt idx="79">
                  <c:v>27912</c:v>
                </c:pt>
                <c:pt idx="80">
                  <c:v>27942</c:v>
                </c:pt>
                <c:pt idx="81">
                  <c:v>27973</c:v>
                </c:pt>
                <c:pt idx="82">
                  <c:v>28004</c:v>
                </c:pt>
                <c:pt idx="83">
                  <c:v>28034</c:v>
                </c:pt>
                <c:pt idx="84">
                  <c:v>28065</c:v>
                </c:pt>
                <c:pt idx="85">
                  <c:v>28095</c:v>
                </c:pt>
                <c:pt idx="86">
                  <c:v>28126</c:v>
                </c:pt>
                <c:pt idx="87">
                  <c:v>28157</c:v>
                </c:pt>
                <c:pt idx="88">
                  <c:v>28185</c:v>
                </c:pt>
                <c:pt idx="89">
                  <c:v>28216</c:v>
                </c:pt>
                <c:pt idx="90">
                  <c:v>28246</c:v>
                </c:pt>
                <c:pt idx="91">
                  <c:v>28277</c:v>
                </c:pt>
                <c:pt idx="92">
                  <c:v>28307</c:v>
                </c:pt>
                <c:pt idx="93">
                  <c:v>28338</c:v>
                </c:pt>
                <c:pt idx="94">
                  <c:v>28369</c:v>
                </c:pt>
                <c:pt idx="95">
                  <c:v>28399</c:v>
                </c:pt>
                <c:pt idx="96">
                  <c:v>28430</c:v>
                </c:pt>
                <c:pt idx="97">
                  <c:v>28460</c:v>
                </c:pt>
                <c:pt idx="98">
                  <c:v>28491</c:v>
                </c:pt>
                <c:pt idx="99">
                  <c:v>28522</c:v>
                </c:pt>
                <c:pt idx="100">
                  <c:v>28550</c:v>
                </c:pt>
                <c:pt idx="101">
                  <c:v>28581</c:v>
                </c:pt>
                <c:pt idx="102">
                  <c:v>28611</c:v>
                </c:pt>
                <c:pt idx="103">
                  <c:v>28642</c:v>
                </c:pt>
                <c:pt idx="104">
                  <c:v>28672</c:v>
                </c:pt>
                <c:pt idx="105">
                  <c:v>28703</c:v>
                </c:pt>
                <c:pt idx="106">
                  <c:v>28734</c:v>
                </c:pt>
                <c:pt idx="107">
                  <c:v>28764</c:v>
                </c:pt>
                <c:pt idx="108">
                  <c:v>28795</c:v>
                </c:pt>
                <c:pt idx="109">
                  <c:v>28825</c:v>
                </c:pt>
                <c:pt idx="110">
                  <c:v>28856</c:v>
                </c:pt>
                <c:pt idx="111">
                  <c:v>28887</c:v>
                </c:pt>
                <c:pt idx="112">
                  <c:v>28915</c:v>
                </c:pt>
                <c:pt idx="113">
                  <c:v>28946</c:v>
                </c:pt>
                <c:pt idx="114">
                  <c:v>28976</c:v>
                </c:pt>
                <c:pt idx="115">
                  <c:v>29007</c:v>
                </c:pt>
                <c:pt idx="116">
                  <c:v>29037</c:v>
                </c:pt>
                <c:pt idx="117">
                  <c:v>29068</c:v>
                </c:pt>
                <c:pt idx="118">
                  <c:v>29099</c:v>
                </c:pt>
                <c:pt idx="119">
                  <c:v>29129</c:v>
                </c:pt>
                <c:pt idx="120">
                  <c:v>29160</c:v>
                </c:pt>
                <c:pt idx="121">
                  <c:v>29190</c:v>
                </c:pt>
                <c:pt idx="122">
                  <c:v>29221</c:v>
                </c:pt>
                <c:pt idx="123">
                  <c:v>29252</c:v>
                </c:pt>
                <c:pt idx="124">
                  <c:v>29281</c:v>
                </c:pt>
                <c:pt idx="125">
                  <c:v>29312</c:v>
                </c:pt>
                <c:pt idx="126">
                  <c:v>29342</c:v>
                </c:pt>
                <c:pt idx="127">
                  <c:v>29373</c:v>
                </c:pt>
                <c:pt idx="128">
                  <c:v>29403</c:v>
                </c:pt>
                <c:pt idx="129">
                  <c:v>29434</c:v>
                </c:pt>
                <c:pt idx="130">
                  <c:v>29465</c:v>
                </c:pt>
                <c:pt idx="131">
                  <c:v>29495</c:v>
                </c:pt>
                <c:pt idx="132">
                  <c:v>29526</c:v>
                </c:pt>
                <c:pt idx="133">
                  <c:v>29556</c:v>
                </c:pt>
                <c:pt idx="134">
                  <c:v>29587</c:v>
                </c:pt>
                <c:pt idx="135">
                  <c:v>29618</c:v>
                </c:pt>
                <c:pt idx="136">
                  <c:v>29646</c:v>
                </c:pt>
                <c:pt idx="137">
                  <c:v>29677</c:v>
                </c:pt>
                <c:pt idx="138">
                  <c:v>29707</c:v>
                </c:pt>
                <c:pt idx="139">
                  <c:v>29738</c:v>
                </c:pt>
                <c:pt idx="140">
                  <c:v>29768</c:v>
                </c:pt>
                <c:pt idx="141">
                  <c:v>29799</c:v>
                </c:pt>
                <c:pt idx="142">
                  <c:v>29830</c:v>
                </c:pt>
                <c:pt idx="143">
                  <c:v>29860</c:v>
                </c:pt>
                <c:pt idx="144">
                  <c:v>29891</c:v>
                </c:pt>
                <c:pt idx="145">
                  <c:v>29921</c:v>
                </c:pt>
                <c:pt idx="146">
                  <c:v>29952</c:v>
                </c:pt>
                <c:pt idx="147">
                  <c:v>29983</c:v>
                </c:pt>
                <c:pt idx="148">
                  <c:v>30011</c:v>
                </c:pt>
                <c:pt idx="149">
                  <c:v>30042</c:v>
                </c:pt>
                <c:pt idx="150">
                  <c:v>30072</c:v>
                </c:pt>
                <c:pt idx="151">
                  <c:v>30103</c:v>
                </c:pt>
                <c:pt idx="152">
                  <c:v>30133</c:v>
                </c:pt>
                <c:pt idx="153">
                  <c:v>30164</c:v>
                </c:pt>
                <c:pt idx="154">
                  <c:v>30195</c:v>
                </c:pt>
                <c:pt idx="155">
                  <c:v>30225</c:v>
                </c:pt>
                <c:pt idx="156">
                  <c:v>30256</c:v>
                </c:pt>
                <c:pt idx="157">
                  <c:v>30286</c:v>
                </c:pt>
                <c:pt idx="158">
                  <c:v>30317</c:v>
                </c:pt>
                <c:pt idx="159">
                  <c:v>30348</c:v>
                </c:pt>
                <c:pt idx="160">
                  <c:v>30376</c:v>
                </c:pt>
                <c:pt idx="161">
                  <c:v>30407</c:v>
                </c:pt>
                <c:pt idx="162">
                  <c:v>30437</c:v>
                </c:pt>
                <c:pt idx="163">
                  <c:v>30468</c:v>
                </c:pt>
                <c:pt idx="164">
                  <c:v>30498</c:v>
                </c:pt>
                <c:pt idx="165">
                  <c:v>30529</c:v>
                </c:pt>
                <c:pt idx="166">
                  <c:v>30560</c:v>
                </c:pt>
                <c:pt idx="167">
                  <c:v>30590</c:v>
                </c:pt>
                <c:pt idx="168">
                  <c:v>30621</c:v>
                </c:pt>
                <c:pt idx="169">
                  <c:v>30651</c:v>
                </c:pt>
                <c:pt idx="170">
                  <c:v>30682</c:v>
                </c:pt>
                <c:pt idx="171">
                  <c:v>30713</c:v>
                </c:pt>
                <c:pt idx="172">
                  <c:v>30742</c:v>
                </c:pt>
                <c:pt idx="173">
                  <c:v>30773</c:v>
                </c:pt>
                <c:pt idx="174">
                  <c:v>30803</c:v>
                </c:pt>
                <c:pt idx="175">
                  <c:v>30834</c:v>
                </c:pt>
                <c:pt idx="176">
                  <c:v>30864</c:v>
                </c:pt>
                <c:pt idx="177">
                  <c:v>30895</c:v>
                </c:pt>
                <c:pt idx="178">
                  <c:v>30926</c:v>
                </c:pt>
                <c:pt idx="179">
                  <c:v>30956</c:v>
                </c:pt>
                <c:pt idx="180">
                  <c:v>30987</c:v>
                </c:pt>
                <c:pt idx="181">
                  <c:v>31017</c:v>
                </c:pt>
                <c:pt idx="182">
                  <c:v>31048</c:v>
                </c:pt>
                <c:pt idx="183">
                  <c:v>31079</c:v>
                </c:pt>
                <c:pt idx="184">
                  <c:v>31107</c:v>
                </c:pt>
                <c:pt idx="185">
                  <c:v>31138</c:v>
                </c:pt>
                <c:pt idx="186">
                  <c:v>31168</c:v>
                </c:pt>
                <c:pt idx="187">
                  <c:v>31199</c:v>
                </c:pt>
                <c:pt idx="188">
                  <c:v>31229</c:v>
                </c:pt>
                <c:pt idx="189">
                  <c:v>31260</c:v>
                </c:pt>
                <c:pt idx="190">
                  <c:v>31291</c:v>
                </c:pt>
                <c:pt idx="191">
                  <c:v>31321</c:v>
                </c:pt>
                <c:pt idx="192">
                  <c:v>31352</c:v>
                </c:pt>
                <c:pt idx="193">
                  <c:v>31382</c:v>
                </c:pt>
                <c:pt idx="194">
                  <c:v>31413</c:v>
                </c:pt>
                <c:pt idx="195">
                  <c:v>31444</c:v>
                </c:pt>
                <c:pt idx="196">
                  <c:v>31472</c:v>
                </c:pt>
                <c:pt idx="197">
                  <c:v>31503</c:v>
                </c:pt>
                <c:pt idx="198">
                  <c:v>31533</c:v>
                </c:pt>
                <c:pt idx="199">
                  <c:v>31564</c:v>
                </c:pt>
                <c:pt idx="200">
                  <c:v>31594</c:v>
                </c:pt>
                <c:pt idx="201">
                  <c:v>31625</c:v>
                </c:pt>
                <c:pt idx="202">
                  <c:v>31656</c:v>
                </c:pt>
                <c:pt idx="203">
                  <c:v>31686</c:v>
                </c:pt>
                <c:pt idx="204">
                  <c:v>31717</c:v>
                </c:pt>
                <c:pt idx="205">
                  <c:v>31747</c:v>
                </c:pt>
                <c:pt idx="206">
                  <c:v>31778</c:v>
                </c:pt>
                <c:pt idx="207">
                  <c:v>31809</c:v>
                </c:pt>
                <c:pt idx="208">
                  <c:v>31837</c:v>
                </c:pt>
                <c:pt idx="209">
                  <c:v>31868</c:v>
                </c:pt>
                <c:pt idx="210">
                  <c:v>31898</c:v>
                </c:pt>
                <c:pt idx="211">
                  <c:v>31929</c:v>
                </c:pt>
                <c:pt idx="212">
                  <c:v>31959</c:v>
                </c:pt>
                <c:pt idx="213">
                  <c:v>31990</c:v>
                </c:pt>
                <c:pt idx="214">
                  <c:v>32021</c:v>
                </c:pt>
                <c:pt idx="215">
                  <c:v>32051</c:v>
                </c:pt>
                <c:pt idx="216">
                  <c:v>32082</c:v>
                </c:pt>
                <c:pt idx="217">
                  <c:v>32112</c:v>
                </c:pt>
                <c:pt idx="218">
                  <c:v>32143</c:v>
                </c:pt>
                <c:pt idx="219">
                  <c:v>32174</c:v>
                </c:pt>
                <c:pt idx="220">
                  <c:v>32203</c:v>
                </c:pt>
                <c:pt idx="221">
                  <c:v>32234</c:v>
                </c:pt>
                <c:pt idx="222">
                  <c:v>32264</c:v>
                </c:pt>
                <c:pt idx="223">
                  <c:v>32295</c:v>
                </c:pt>
                <c:pt idx="224">
                  <c:v>32325</c:v>
                </c:pt>
                <c:pt idx="225">
                  <c:v>32356</c:v>
                </c:pt>
                <c:pt idx="226">
                  <c:v>32387</c:v>
                </c:pt>
                <c:pt idx="227">
                  <c:v>32417</c:v>
                </c:pt>
                <c:pt idx="228">
                  <c:v>32448</c:v>
                </c:pt>
                <c:pt idx="229">
                  <c:v>32478</c:v>
                </c:pt>
                <c:pt idx="230">
                  <c:v>32509</c:v>
                </c:pt>
                <c:pt idx="231">
                  <c:v>32540</c:v>
                </c:pt>
                <c:pt idx="232">
                  <c:v>32568</c:v>
                </c:pt>
                <c:pt idx="233">
                  <c:v>32599</c:v>
                </c:pt>
                <c:pt idx="234">
                  <c:v>32629</c:v>
                </c:pt>
                <c:pt idx="235">
                  <c:v>32660</c:v>
                </c:pt>
                <c:pt idx="236">
                  <c:v>32690</c:v>
                </c:pt>
                <c:pt idx="237">
                  <c:v>32721</c:v>
                </c:pt>
                <c:pt idx="238">
                  <c:v>32752</c:v>
                </c:pt>
                <c:pt idx="239">
                  <c:v>32782</c:v>
                </c:pt>
                <c:pt idx="240">
                  <c:v>32813</c:v>
                </c:pt>
                <c:pt idx="241">
                  <c:v>32843</c:v>
                </c:pt>
                <c:pt idx="242">
                  <c:v>32874</c:v>
                </c:pt>
                <c:pt idx="243">
                  <c:v>32905</c:v>
                </c:pt>
                <c:pt idx="244">
                  <c:v>32933</c:v>
                </c:pt>
                <c:pt idx="245">
                  <c:v>32964</c:v>
                </c:pt>
                <c:pt idx="246">
                  <c:v>32994</c:v>
                </c:pt>
                <c:pt idx="247">
                  <c:v>33025</c:v>
                </c:pt>
                <c:pt idx="248">
                  <c:v>33055</c:v>
                </c:pt>
                <c:pt idx="249">
                  <c:v>33086</c:v>
                </c:pt>
                <c:pt idx="250">
                  <c:v>33117</c:v>
                </c:pt>
                <c:pt idx="251">
                  <c:v>33147</c:v>
                </c:pt>
                <c:pt idx="252">
                  <c:v>33178</c:v>
                </c:pt>
                <c:pt idx="253">
                  <c:v>33208</c:v>
                </c:pt>
                <c:pt idx="254">
                  <c:v>33239</c:v>
                </c:pt>
                <c:pt idx="255">
                  <c:v>33270</c:v>
                </c:pt>
                <c:pt idx="256">
                  <c:v>33298</c:v>
                </c:pt>
                <c:pt idx="257">
                  <c:v>33329</c:v>
                </c:pt>
                <c:pt idx="258">
                  <c:v>33359</c:v>
                </c:pt>
                <c:pt idx="259">
                  <c:v>33390</c:v>
                </c:pt>
                <c:pt idx="260">
                  <c:v>33420</c:v>
                </c:pt>
                <c:pt idx="261">
                  <c:v>33451</c:v>
                </c:pt>
                <c:pt idx="262">
                  <c:v>33482</c:v>
                </c:pt>
                <c:pt idx="263">
                  <c:v>33512</c:v>
                </c:pt>
                <c:pt idx="264">
                  <c:v>33543</c:v>
                </c:pt>
                <c:pt idx="265">
                  <c:v>33573</c:v>
                </c:pt>
                <c:pt idx="266">
                  <c:v>33604</c:v>
                </c:pt>
                <c:pt idx="267">
                  <c:v>33635</c:v>
                </c:pt>
                <c:pt idx="268">
                  <c:v>33664</c:v>
                </c:pt>
                <c:pt idx="269">
                  <c:v>33695</c:v>
                </c:pt>
                <c:pt idx="270">
                  <c:v>33725</c:v>
                </c:pt>
                <c:pt idx="271">
                  <c:v>33756</c:v>
                </c:pt>
                <c:pt idx="272">
                  <c:v>33786</c:v>
                </c:pt>
                <c:pt idx="273">
                  <c:v>33817</c:v>
                </c:pt>
                <c:pt idx="274">
                  <c:v>33848</c:v>
                </c:pt>
                <c:pt idx="275">
                  <c:v>33878</c:v>
                </c:pt>
                <c:pt idx="276">
                  <c:v>33909</c:v>
                </c:pt>
                <c:pt idx="277">
                  <c:v>33939</c:v>
                </c:pt>
                <c:pt idx="278">
                  <c:v>33970</c:v>
                </c:pt>
                <c:pt idx="279">
                  <c:v>34001</c:v>
                </c:pt>
                <c:pt idx="280">
                  <c:v>34029</c:v>
                </c:pt>
                <c:pt idx="281">
                  <c:v>34060</c:v>
                </c:pt>
                <c:pt idx="282">
                  <c:v>34090</c:v>
                </c:pt>
                <c:pt idx="283">
                  <c:v>34121</c:v>
                </c:pt>
                <c:pt idx="284">
                  <c:v>34151</c:v>
                </c:pt>
                <c:pt idx="285">
                  <c:v>34182</c:v>
                </c:pt>
                <c:pt idx="286">
                  <c:v>34213</c:v>
                </c:pt>
                <c:pt idx="287">
                  <c:v>34243</c:v>
                </c:pt>
                <c:pt idx="288">
                  <c:v>34274</c:v>
                </c:pt>
                <c:pt idx="289">
                  <c:v>34304</c:v>
                </c:pt>
                <c:pt idx="290">
                  <c:v>34335</c:v>
                </c:pt>
                <c:pt idx="291">
                  <c:v>34366</c:v>
                </c:pt>
                <c:pt idx="292">
                  <c:v>34394</c:v>
                </c:pt>
                <c:pt idx="293">
                  <c:v>34425</c:v>
                </c:pt>
                <c:pt idx="294">
                  <c:v>34455</c:v>
                </c:pt>
                <c:pt idx="295">
                  <c:v>34486</c:v>
                </c:pt>
                <c:pt idx="296">
                  <c:v>34516</c:v>
                </c:pt>
                <c:pt idx="297">
                  <c:v>34547</c:v>
                </c:pt>
                <c:pt idx="298">
                  <c:v>34578</c:v>
                </c:pt>
                <c:pt idx="299">
                  <c:v>34608</c:v>
                </c:pt>
                <c:pt idx="300">
                  <c:v>34639</c:v>
                </c:pt>
                <c:pt idx="301">
                  <c:v>34669</c:v>
                </c:pt>
                <c:pt idx="302">
                  <c:v>34700</c:v>
                </c:pt>
                <c:pt idx="303">
                  <c:v>34731</c:v>
                </c:pt>
                <c:pt idx="304">
                  <c:v>34759</c:v>
                </c:pt>
                <c:pt idx="305">
                  <c:v>34790</c:v>
                </c:pt>
                <c:pt idx="306">
                  <c:v>34820</c:v>
                </c:pt>
                <c:pt idx="307">
                  <c:v>34851</c:v>
                </c:pt>
                <c:pt idx="308">
                  <c:v>34881</c:v>
                </c:pt>
                <c:pt idx="309">
                  <c:v>34912</c:v>
                </c:pt>
                <c:pt idx="310">
                  <c:v>34943</c:v>
                </c:pt>
                <c:pt idx="311">
                  <c:v>34973</c:v>
                </c:pt>
                <c:pt idx="312">
                  <c:v>35004</c:v>
                </c:pt>
                <c:pt idx="313">
                  <c:v>35034</c:v>
                </c:pt>
                <c:pt idx="314">
                  <c:v>35065</c:v>
                </c:pt>
                <c:pt idx="315">
                  <c:v>35096</c:v>
                </c:pt>
                <c:pt idx="316">
                  <c:v>35125</c:v>
                </c:pt>
                <c:pt idx="317">
                  <c:v>35156</c:v>
                </c:pt>
                <c:pt idx="318">
                  <c:v>35186</c:v>
                </c:pt>
                <c:pt idx="319">
                  <c:v>35217</c:v>
                </c:pt>
                <c:pt idx="320">
                  <c:v>35247</c:v>
                </c:pt>
                <c:pt idx="321">
                  <c:v>35278</c:v>
                </c:pt>
                <c:pt idx="322">
                  <c:v>35309</c:v>
                </c:pt>
                <c:pt idx="323">
                  <c:v>35339</c:v>
                </c:pt>
                <c:pt idx="324">
                  <c:v>35370</c:v>
                </c:pt>
                <c:pt idx="325">
                  <c:v>35400</c:v>
                </c:pt>
                <c:pt idx="326">
                  <c:v>35431</c:v>
                </c:pt>
                <c:pt idx="327">
                  <c:v>35462</c:v>
                </c:pt>
                <c:pt idx="328">
                  <c:v>35490</c:v>
                </c:pt>
                <c:pt idx="329">
                  <c:v>35521</c:v>
                </c:pt>
                <c:pt idx="330">
                  <c:v>35551</c:v>
                </c:pt>
                <c:pt idx="331">
                  <c:v>35582</c:v>
                </c:pt>
                <c:pt idx="332">
                  <c:v>35612</c:v>
                </c:pt>
                <c:pt idx="333">
                  <c:v>35643</c:v>
                </c:pt>
                <c:pt idx="334">
                  <c:v>35674</c:v>
                </c:pt>
                <c:pt idx="335">
                  <c:v>35704</c:v>
                </c:pt>
                <c:pt idx="336">
                  <c:v>35735</c:v>
                </c:pt>
                <c:pt idx="337">
                  <c:v>35765</c:v>
                </c:pt>
                <c:pt idx="338">
                  <c:v>35796</c:v>
                </c:pt>
                <c:pt idx="339">
                  <c:v>35827</c:v>
                </c:pt>
                <c:pt idx="340">
                  <c:v>35855</c:v>
                </c:pt>
                <c:pt idx="341">
                  <c:v>35886</c:v>
                </c:pt>
                <c:pt idx="342">
                  <c:v>35916</c:v>
                </c:pt>
                <c:pt idx="343">
                  <c:v>35947</c:v>
                </c:pt>
                <c:pt idx="344">
                  <c:v>35977</c:v>
                </c:pt>
                <c:pt idx="345">
                  <c:v>36008</c:v>
                </c:pt>
                <c:pt idx="346">
                  <c:v>36039</c:v>
                </c:pt>
                <c:pt idx="347">
                  <c:v>36069</c:v>
                </c:pt>
                <c:pt idx="348">
                  <c:v>36100</c:v>
                </c:pt>
                <c:pt idx="349">
                  <c:v>36130</c:v>
                </c:pt>
                <c:pt idx="350">
                  <c:v>36161</c:v>
                </c:pt>
                <c:pt idx="351">
                  <c:v>36192</c:v>
                </c:pt>
                <c:pt idx="352">
                  <c:v>36220</c:v>
                </c:pt>
                <c:pt idx="353">
                  <c:v>36251</c:v>
                </c:pt>
                <c:pt idx="354">
                  <c:v>36281</c:v>
                </c:pt>
                <c:pt idx="355">
                  <c:v>36312</c:v>
                </c:pt>
                <c:pt idx="356">
                  <c:v>36342</c:v>
                </c:pt>
                <c:pt idx="357">
                  <c:v>36373</c:v>
                </c:pt>
                <c:pt idx="358">
                  <c:v>36404</c:v>
                </c:pt>
                <c:pt idx="359">
                  <c:v>36434</c:v>
                </c:pt>
                <c:pt idx="360">
                  <c:v>36465</c:v>
                </c:pt>
                <c:pt idx="361">
                  <c:v>36495</c:v>
                </c:pt>
                <c:pt idx="362">
                  <c:v>36526</c:v>
                </c:pt>
                <c:pt idx="363">
                  <c:v>36557</c:v>
                </c:pt>
                <c:pt idx="364">
                  <c:v>36586</c:v>
                </c:pt>
                <c:pt idx="365">
                  <c:v>36617</c:v>
                </c:pt>
                <c:pt idx="366">
                  <c:v>36647</c:v>
                </c:pt>
                <c:pt idx="367">
                  <c:v>36678</c:v>
                </c:pt>
                <c:pt idx="368">
                  <c:v>36708</c:v>
                </c:pt>
                <c:pt idx="369">
                  <c:v>36739</c:v>
                </c:pt>
                <c:pt idx="370">
                  <c:v>36770</c:v>
                </c:pt>
                <c:pt idx="371">
                  <c:v>36800</c:v>
                </c:pt>
                <c:pt idx="372">
                  <c:v>36831</c:v>
                </c:pt>
                <c:pt idx="373">
                  <c:v>36861</c:v>
                </c:pt>
                <c:pt idx="374">
                  <c:v>36892</c:v>
                </c:pt>
                <c:pt idx="375">
                  <c:v>36923</c:v>
                </c:pt>
                <c:pt idx="376">
                  <c:v>36951</c:v>
                </c:pt>
                <c:pt idx="377">
                  <c:v>36982</c:v>
                </c:pt>
                <c:pt idx="378">
                  <c:v>37012</c:v>
                </c:pt>
                <c:pt idx="379">
                  <c:v>37043</c:v>
                </c:pt>
                <c:pt idx="380">
                  <c:v>37073</c:v>
                </c:pt>
                <c:pt idx="381">
                  <c:v>37104</c:v>
                </c:pt>
                <c:pt idx="382">
                  <c:v>37135</c:v>
                </c:pt>
                <c:pt idx="383">
                  <c:v>37165</c:v>
                </c:pt>
                <c:pt idx="384">
                  <c:v>37196</c:v>
                </c:pt>
                <c:pt idx="385">
                  <c:v>37226</c:v>
                </c:pt>
                <c:pt idx="386">
                  <c:v>37257</c:v>
                </c:pt>
                <c:pt idx="387">
                  <c:v>37288</c:v>
                </c:pt>
                <c:pt idx="388">
                  <c:v>37316</c:v>
                </c:pt>
                <c:pt idx="389">
                  <c:v>37347</c:v>
                </c:pt>
                <c:pt idx="390">
                  <c:v>37377</c:v>
                </c:pt>
                <c:pt idx="391">
                  <c:v>37408</c:v>
                </c:pt>
                <c:pt idx="392">
                  <c:v>37438</c:v>
                </c:pt>
                <c:pt idx="393">
                  <c:v>37469</c:v>
                </c:pt>
                <c:pt idx="394">
                  <c:v>37500</c:v>
                </c:pt>
                <c:pt idx="395">
                  <c:v>37530</c:v>
                </c:pt>
                <c:pt idx="396">
                  <c:v>37561</c:v>
                </c:pt>
                <c:pt idx="397">
                  <c:v>37591</c:v>
                </c:pt>
                <c:pt idx="398">
                  <c:v>37622</c:v>
                </c:pt>
                <c:pt idx="399">
                  <c:v>37653</c:v>
                </c:pt>
                <c:pt idx="400">
                  <c:v>37681</c:v>
                </c:pt>
                <c:pt idx="401">
                  <c:v>37712</c:v>
                </c:pt>
                <c:pt idx="402">
                  <c:v>37742</c:v>
                </c:pt>
                <c:pt idx="403">
                  <c:v>37773</c:v>
                </c:pt>
                <c:pt idx="404">
                  <c:v>37803</c:v>
                </c:pt>
                <c:pt idx="405">
                  <c:v>37834</c:v>
                </c:pt>
                <c:pt idx="406">
                  <c:v>37865</c:v>
                </c:pt>
                <c:pt idx="407">
                  <c:v>37895</c:v>
                </c:pt>
                <c:pt idx="408">
                  <c:v>37926</c:v>
                </c:pt>
                <c:pt idx="409">
                  <c:v>37956</c:v>
                </c:pt>
                <c:pt idx="410">
                  <c:v>37987</c:v>
                </c:pt>
                <c:pt idx="411">
                  <c:v>38018</c:v>
                </c:pt>
                <c:pt idx="412">
                  <c:v>38047</c:v>
                </c:pt>
                <c:pt idx="413">
                  <c:v>38078</c:v>
                </c:pt>
                <c:pt idx="414">
                  <c:v>38108</c:v>
                </c:pt>
                <c:pt idx="415">
                  <c:v>38139</c:v>
                </c:pt>
                <c:pt idx="416">
                  <c:v>38169</c:v>
                </c:pt>
                <c:pt idx="417">
                  <c:v>38200</c:v>
                </c:pt>
                <c:pt idx="418">
                  <c:v>38231</c:v>
                </c:pt>
                <c:pt idx="419">
                  <c:v>38261</c:v>
                </c:pt>
                <c:pt idx="420">
                  <c:v>38292</c:v>
                </c:pt>
                <c:pt idx="421">
                  <c:v>38322</c:v>
                </c:pt>
                <c:pt idx="422">
                  <c:v>38353</c:v>
                </c:pt>
                <c:pt idx="423">
                  <c:v>38384</c:v>
                </c:pt>
                <c:pt idx="424">
                  <c:v>38412</c:v>
                </c:pt>
                <c:pt idx="425">
                  <c:v>38443</c:v>
                </c:pt>
                <c:pt idx="426">
                  <c:v>38473</c:v>
                </c:pt>
                <c:pt idx="427">
                  <c:v>38504</c:v>
                </c:pt>
                <c:pt idx="428">
                  <c:v>38534</c:v>
                </c:pt>
                <c:pt idx="429">
                  <c:v>38565</c:v>
                </c:pt>
                <c:pt idx="430">
                  <c:v>38596</c:v>
                </c:pt>
                <c:pt idx="431">
                  <c:v>38626</c:v>
                </c:pt>
                <c:pt idx="432">
                  <c:v>38657</c:v>
                </c:pt>
                <c:pt idx="433">
                  <c:v>38687</c:v>
                </c:pt>
                <c:pt idx="434">
                  <c:v>38718</c:v>
                </c:pt>
                <c:pt idx="435">
                  <c:v>38749</c:v>
                </c:pt>
                <c:pt idx="436">
                  <c:v>38777</c:v>
                </c:pt>
                <c:pt idx="437">
                  <c:v>38808</c:v>
                </c:pt>
                <c:pt idx="438">
                  <c:v>38838</c:v>
                </c:pt>
                <c:pt idx="439">
                  <c:v>38869</c:v>
                </c:pt>
                <c:pt idx="440">
                  <c:v>38899</c:v>
                </c:pt>
                <c:pt idx="441">
                  <c:v>38930</c:v>
                </c:pt>
                <c:pt idx="442">
                  <c:v>38961</c:v>
                </c:pt>
                <c:pt idx="443">
                  <c:v>38991</c:v>
                </c:pt>
                <c:pt idx="444">
                  <c:v>39022</c:v>
                </c:pt>
                <c:pt idx="445">
                  <c:v>39052</c:v>
                </c:pt>
                <c:pt idx="446">
                  <c:v>39083</c:v>
                </c:pt>
                <c:pt idx="447">
                  <c:v>39114</c:v>
                </c:pt>
                <c:pt idx="448">
                  <c:v>39142</c:v>
                </c:pt>
                <c:pt idx="449">
                  <c:v>39173</c:v>
                </c:pt>
                <c:pt idx="450">
                  <c:v>39203</c:v>
                </c:pt>
                <c:pt idx="451">
                  <c:v>39234</c:v>
                </c:pt>
                <c:pt idx="452">
                  <c:v>39264</c:v>
                </c:pt>
                <c:pt idx="453">
                  <c:v>39295</c:v>
                </c:pt>
                <c:pt idx="454">
                  <c:v>39326</c:v>
                </c:pt>
                <c:pt idx="455">
                  <c:v>39356</c:v>
                </c:pt>
                <c:pt idx="456">
                  <c:v>39387</c:v>
                </c:pt>
                <c:pt idx="457">
                  <c:v>39417</c:v>
                </c:pt>
                <c:pt idx="458">
                  <c:v>39448</c:v>
                </c:pt>
                <c:pt idx="459">
                  <c:v>39479</c:v>
                </c:pt>
                <c:pt idx="460">
                  <c:v>39508</c:v>
                </c:pt>
                <c:pt idx="461">
                  <c:v>39539</c:v>
                </c:pt>
                <c:pt idx="462">
                  <c:v>39569</c:v>
                </c:pt>
                <c:pt idx="463">
                  <c:v>39600</c:v>
                </c:pt>
                <c:pt idx="464">
                  <c:v>39630</c:v>
                </c:pt>
                <c:pt idx="465">
                  <c:v>39661</c:v>
                </c:pt>
                <c:pt idx="466">
                  <c:v>39692</c:v>
                </c:pt>
                <c:pt idx="467">
                  <c:v>39722</c:v>
                </c:pt>
                <c:pt idx="468">
                  <c:v>39753</c:v>
                </c:pt>
                <c:pt idx="469">
                  <c:v>39783</c:v>
                </c:pt>
                <c:pt idx="470">
                  <c:v>39814</c:v>
                </c:pt>
                <c:pt idx="471">
                  <c:v>39845</c:v>
                </c:pt>
                <c:pt idx="472">
                  <c:v>39873</c:v>
                </c:pt>
                <c:pt idx="473">
                  <c:v>39904</c:v>
                </c:pt>
                <c:pt idx="474">
                  <c:v>39934</c:v>
                </c:pt>
                <c:pt idx="475">
                  <c:v>39965</c:v>
                </c:pt>
                <c:pt idx="476">
                  <c:v>39995</c:v>
                </c:pt>
                <c:pt idx="477">
                  <c:v>40026</c:v>
                </c:pt>
                <c:pt idx="478">
                  <c:v>40057</c:v>
                </c:pt>
                <c:pt idx="479">
                  <c:v>40087</c:v>
                </c:pt>
                <c:pt idx="480">
                  <c:v>40118</c:v>
                </c:pt>
                <c:pt idx="481">
                  <c:v>40148</c:v>
                </c:pt>
                <c:pt idx="482">
                  <c:v>40179</c:v>
                </c:pt>
                <c:pt idx="483">
                  <c:v>40210</c:v>
                </c:pt>
                <c:pt idx="484">
                  <c:v>40238</c:v>
                </c:pt>
                <c:pt idx="485">
                  <c:v>40269</c:v>
                </c:pt>
                <c:pt idx="486">
                  <c:v>40299</c:v>
                </c:pt>
                <c:pt idx="487">
                  <c:v>40330</c:v>
                </c:pt>
                <c:pt idx="488">
                  <c:v>40360</c:v>
                </c:pt>
                <c:pt idx="489">
                  <c:v>40391</c:v>
                </c:pt>
                <c:pt idx="490">
                  <c:v>40422</c:v>
                </c:pt>
                <c:pt idx="491">
                  <c:v>40452</c:v>
                </c:pt>
                <c:pt idx="492">
                  <c:v>40483</c:v>
                </c:pt>
                <c:pt idx="493">
                  <c:v>40513</c:v>
                </c:pt>
                <c:pt idx="494">
                  <c:v>40544</c:v>
                </c:pt>
                <c:pt idx="495">
                  <c:v>40575</c:v>
                </c:pt>
                <c:pt idx="496">
                  <c:v>40603</c:v>
                </c:pt>
              </c:numCache>
            </c:numRef>
          </c:cat>
          <c:val>
            <c:numRef>
              <c:f>PBU!$AD$3:$AD$502</c:f>
              <c:numCache>
                <c:formatCode>_(* #,##0_);_(* \(#,##0\);_(* "-"??_);_(@_)</c:formatCode>
                <c:ptCount val="500"/>
                <c:pt idx="0">
                  <c:v>203.4</c:v>
                </c:pt>
                <c:pt idx="1">
                  <c:v>523.5</c:v>
                </c:pt>
                <c:pt idx="2">
                  <c:v>987.35483870967755</c:v>
                </c:pt>
                <c:pt idx="3">
                  <c:v>3720.6666666666533</c:v>
                </c:pt>
                <c:pt idx="4">
                  <c:v>3658.7096774193537</c:v>
                </c:pt>
                <c:pt idx="5">
                  <c:v>3899.5161290322612</c:v>
                </c:pt>
                <c:pt idx="6">
                  <c:v>3899.25</c:v>
                </c:pt>
                <c:pt idx="7">
                  <c:v>4015.0967741935492</c:v>
                </c:pt>
                <c:pt idx="8">
                  <c:v>3768.833333333353</c:v>
                </c:pt>
                <c:pt idx="9">
                  <c:v>3998.9032258064522</c:v>
                </c:pt>
                <c:pt idx="10">
                  <c:v>2669.3666666666591</c:v>
                </c:pt>
                <c:pt idx="11">
                  <c:v>2472.935483870976</c:v>
                </c:pt>
                <c:pt idx="12">
                  <c:v>4188.3225806451765</c:v>
                </c:pt>
                <c:pt idx="13">
                  <c:v>1594.4333333333298</c:v>
                </c:pt>
                <c:pt idx="14">
                  <c:v>2706.7096774193537</c:v>
                </c:pt>
                <c:pt idx="15">
                  <c:v>3357.2333333333472</c:v>
                </c:pt>
                <c:pt idx="16">
                  <c:v>2737.9677419354862</c:v>
                </c:pt>
                <c:pt idx="17">
                  <c:v>2742.8064516129007</c:v>
                </c:pt>
                <c:pt idx="18">
                  <c:v>2737.1428571428537</c:v>
                </c:pt>
                <c:pt idx="19">
                  <c:v>2772.0322580645161</c:v>
                </c:pt>
                <c:pt idx="20">
                  <c:v>2749.5</c:v>
                </c:pt>
                <c:pt idx="21">
                  <c:v>2798.8064516129007</c:v>
                </c:pt>
                <c:pt idx="22">
                  <c:v>2750.2333333333472</c:v>
                </c:pt>
                <c:pt idx="23">
                  <c:v>6181.2903225806449</c:v>
                </c:pt>
                <c:pt idx="24">
                  <c:v>2835.8709677419356</c:v>
                </c:pt>
                <c:pt idx="25">
                  <c:v>3435.2666666666532</c:v>
                </c:pt>
                <c:pt idx="26">
                  <c:v>3330.8064516129034</c:v>
                </c:pt>
                <c:pt idx="27">
                  <c:v>3413.2333333333472</c:v>
                </c:pt>
                <c:pt idx="28">
                  <c:v>2243.6774193548385</c:v>
                </c:pt>
                <c:pt idx="29">
                  <c:v>2132.7419354838707</c:v>
                </c:pt>
                <c:pt idx="30">
                  <c:v>2104.8965517241381</c:v>
                </c:pt>
                <c:pt idx="31">
                  <c:v>1988.1935483870948</c:v>
                </c:pt>
                <c:pt idx="32">
                  <c:v>2440.8000000000002</c:v>
                </c:pt>
                <c:pt idx="33">
                  <c:v>1907.9677419354839</c:v>
                </c:pt>
                <c:pt idx="34">
                  <c:v>1904.5</c:v>
                </c:pt>
                <c:pt idx="35">
                  <c:v>2139</c:v>
                </c:pt>
                <c:pt idx="36">
                  <c:v>3992.4838709677397</c:v>
                </c:pt>
                <c:pt idx="37">
                  <c:v>3946</c:v>
                </c:pt>
                <c:pt idx="38">
                  <c:v>2756</c:v>
                </c:pt>
                <c:pt idx="39">
                  <c:v>2895.0666666666566</c:v>
                </c:pt>
                <c:pt idx="40">
                  <c:v>2035.677419354834</c:v>
                </c:pt>
                <c:pt idx="41">
                  <c:v>2181.1612903225805</c:v>
                </c:pt>
                <c:pt idx="42">
                  <c:v>2187.7142857142776</c:v>
                </c:pt>
                <c:pt idx="43">
                  <c:v>2194.2258064516045</c:v>
                </c:pt>
                <c:pt idx="44">
                  <c:v>2181.333333333353</c:v>
                </c:pt>
                <c:pt idx="45">
                  <c:v>2190.6451612903224</c:v>
                </c:pt>
                <c:pt idx="46">
                  <c:v>2515.4666666666581</c:v>
                </c:pt>
                <c:pt idx="47">
                  <c:v>2120.2580645161293</c:v>
                </c:pt>
                <c:pt idx="48">
                  <c:v>2099.0967741935492</c:v>
                </c:pt>
                <c:pt idx="49">
                  <c:v>2959.4333333333502</c:v>
                </c:pt>
                <c:pt idx="50">
                  <c:v>2561.1290322580662</c:v>
                </c:pt>
                <c:pt idx="51">
                  <c:v>2650.333333333353</c:v>
                </c:pt>
                <c:pt idx="52">
                  <c:v>5145.2580645161324</c:v>
                </c:pt>
                <c:pt idx="53">
                  <c:v>5366.5161290322758</c:v>
                </c:pt>
                <c:pt idx="54">
                  <c:v>6146.0714285714439</c:v>
                </c:pt>
                <c:pt idx="55">
                  <c:v>5215</c:v>
                </c:pt>
                <c:pt idx="56">
                  <c:v>5390.1333333333305</c:v>
                </c:pt>
                <c:pt idx="57">
                  <c:v>5449.5806451612934</c:v>
                </c:pt>
                <c:pt idx="58">
                  <c:v>4926.5</c:v>
                </c:pt>
                <c:pt idx="59">
                  <c:v>4789.0967741935638</c:v>
                </c:pt>
                <c:pt idx="60">
                  <c:v>6284.6451612903393</c:v>
                </c:pt>
                <c:pt idx="61">
                  <c:v>6640.1666666667061</c:v>
                </c:pt>
                <c:pt idx="62">
                  <c:v>7733.1290322580644</c:v>
                </c:pt>
                <c:pt idx="63">
                  <c:v>6848.1666666667061</c:v>
                </c:pt>
                <c:pt idx="64">
                  <c:v>6577.612903225825</c:v>
                </c:pt>
                <c:pt idx="65">
                  <c:v>7200.9677419354775</c:v>
                </c:pt>
                <c:pt idx="66">
                  <c:v>7266.3214285714603</c:v>
                </c:pt>
                <c:pt idx="67">
                  <c:v>7028.8709677419356</c:v>
                </c:pt>
                <c:pt idx="68">
                  <c:v>7131.3666666667004</c:v>
                </c:pt>
                <c:pt idx="69">
                  <c:v>6870.6129032258241</c:v>
                </c:pt>
                <c:pt idx="70">
                  <c:v>5478.1</c:v>
                </c:pt>
                <c:pt idx="71">
                  <c:v>5347.5161290322758</c:v>
                </c:pt>
                <c:pt idx="72">
                  <c:v>7242.677419354839</c:v>
                </c:pt>
                <c:pt idx="73">
                  <c:v>7008.1666666667061</c:v>
                </c:pt>
                <c:pt idx="74">
                  <c:v>9775.677419354839</c:v>
                </c:pt>
                <c:pt idx="75">
                  <c:v>11825.166666666661</c:v>
                </c:pt>
                <c:pt idx="76">
                  <c:v>12122.290322580646</c:v>
                </c:pt>
                <c:pt idx="77">
                  <c:v>12432.161290322592</c:v>
                </c:pt>
                <c:pt idx="78">
                  <c:v>11500.275862068966</c:v>
                </c:pt>
                <c:pt idx="79">
                  <c:v>12469.774193548385</c:v>
                </c:pt>
                <c:pt idx="80">
                  <c:v>12960.033333333335</c:v>
                </c:pt>
                <c:pt idx="81">
                  <c:v>12075.870967741927</c:v>
                </c:pt>
                <c:pt idx="82">
                  <c:v>11250.866666666627</c:v>
                </c:pt>
                <c:pt idx="83">
                  <c:v>10893.516129032249</c:v>
                </c:pt>
                <c:pt idx="84">
                  <c:v>13089.096774193547</c:v>
                </c:pt>
                <c:pt idx="85">
                  <c:v>14046.566666666633</c:v>
                </c:pt>
                <c:pt idx="86">
                  <c:v>13644.258064516132</c:v>
                </c:pt>
                <c:pt idx="87">
                  <c:v>13199.033333333333</c:v>
                </c:pt>
                <c:pt idx="88">
                  <c:v>13421</c:v>
                </c:pt>
                <c:pt idx="89">
                  <c:v>12802.612903225807</c:v>
                </c:pt>
                <c:pt idx="90">
                  <c:v>12772.714285714317</c:v>
                </c:pt>
                <c:pt idx="91">
                  <c:v>12988.806451612912</c:v>
                </c:pt>
                <c:pt idx="92">
                  <c:v>11643.566666666633</c:v>
                </c:pt>
                <c:pt idx="93">
                  <c:v>18070.354838709678</c:v>
                </c:pt>
                <c:pt idx="94">
                  <c:v>138598.46666666665</c:v>
                </c:pt>
                <c:pt idx="95">
                  <c:v>225073.48387096784</c:v>
                </c:pt>
                <c:pt idx="96">
                  <c:v>489763.06451613002</c:v>
                </c:pt>
                <c:pt idx="97">
                  <c:v>714626.89999999898</c:v>
                </c:pt>
                <c:pt idx="98">
                  <c:v>703005.51612903224</c:v>
                </c:pt>
                <c:pt idx="99">
                  <c:v>713700.83333333442</c:v>
                </c:pt>
                <c:pt idx="100">
                  <c:v>717185.80645161553</c:v>
                </c:pt>
                <c:pt idx="101">
                  <c:v>731686.74193548411</c:v>
                </c:pt>
                <c:pt idx="102">
                  <c:v>716094.07142857148</c:v>
                </c:pt>
                <c:pt idx="103">
                  <c:v>1009045.1935483847</c:v>
                </c:pt>
                <c:pt idx="104">
                  <c:v>1143931.1666666681</c:v>
                </c:pt>
                <c:pt idx="105">
                  <c:v>1137796</c:v>
                </c:pt>
                <c:pt idx="106">
                  <c:v>1166671.0333333332</c:v>
                </c:pt>
                <c:pt idx="107">
                  <c:v>1159310.7419354841</c:v>
                </c:pt>
                <c:pt idx="108">
                  <c:v>1182814.4516129026</c:v>
                </c:pt>
                <c:pt idx="109">
                  <c:v>1189737.5</c:v>
                </c:pt>
                <c:pt idx="110">
                  <c:v>1211865.7096774201</c:v>
                </c:pt>
                <c:pt idx="111">
                  <c:v>1223820.1666666681</c:v>
                </c:pt>
                <c:pt idx="112">
                  <c:v>1220033.3225806451</c:v>
                </c:pt>
                <c:pt idx="113">
                  <c:v>1239426.9677419346</c:v>
                </c:pt>
                <c:pt idx="114">
                  <c:v>1147634.5357142857</c:v>
                </c:pt>
                <c:pt idx="115">
                  <c:v>1246414.7741935484</c:v>
                </c:pt>
                <c:pt idx="116">
                  <c:v>1240156.4666666668</c:v>
                </c:pt>
                <c:pt idx="117">
                  <c:v>1256219.3548387098</c:v>
                </c:pt>
                <c:pt idx="118">
                  <c:v>1149371.0666666671</c:v>
                </c:pt>
                <c:pt idx="119">
                  <c:v>1307310</c:v>
                </c:pt>
                <c:pt idx="120">
                  <c:v>1342420.5161290341</c:v>
                </c:pt>
                <c:pt idx="121">
                  <c:v>1343931.9666666668</c:v>
                </c:pt>
                <c:pt idx="122">
                  <c:v>1392172.193548393</c:v>
                </c:pt>
                <c:pt idx="123">
                  <c:v>1536630</c:v>
                </c:pt>
                <c:pt idx="124">
                  <c:v>1450678.5161290341</c:v>
                </c:pt>
                <c:pt idx="125">
                  <c:v>1573665.4838709678</c:v>
                </c:pt>
                <c:pt idx="126">
                  <c:v>1566793.2068965517</c:v>
                </c:pt>
                <c:pt idx="127">
                  <c:v>1586401.6774193551</c:v>
                </c:pt>
                <c:pt idx="128">
                  <c:v>1587259.8333333333</c:v>
                </c:pt>
                <c:pt idx="129">
                  <c:v>1565889.193548393</c:v>
                </c:pt>
                <c:pt idx="130">
                  <c:v>1559797</c:v>
                </c:pt>
                <c:pt idx="131">
                  <c:v>1547462.4838709678</c:v>
                </c:pt>
                <c:pt idx="132">
                  <c:v>1553997.8387096773</c:v>
                </c:pt>
                <c:pt idx="133">
                  <c:v>1547344.1333333333</c:v>
                </c:pt>
                <c:pt idx="134">
                  <c:v>1529603.3548387098</c:v>
                </c:pt>
                <c:pt idx="135">
                  <c:v>1501119.2</c:v>
                </c:pt>
                <c:pt idx="136">
                  <c:v>1543338.7419354841</c:v>
                </c:pt>
                <c:pt idx="137">
                  <c:v>1557278.6129032311</c:v>
                </c:pt>
                <c:pt idx="138">
                  <c:v>1573393.6428571441</c:v>
                </c:pt>
                <c:pt idx="139">
                  <c:v>1579502.3870967741</c:v>
                </c:pt>
                <c:pt idx="140">
                  <c:v>1558145.1</c:v>
                </c:pt>
                <c:pt idx="141">
                  <c:v>1539026.5483870967</c:v>
                </c:pt>
                <c:pt idx="142">
                  <c:v>1586790.5666666671</c:v>
                </c:pt>
                <c:pt idx="143">
                  <c:v>1559125.5806451614</c:v>
                </c:pt>
                <c:pt idx="144">
                  <c:v>1553893.8387096773</c:v>
                </c:pt>
                <c:pt idx="145">
                  <c:v>1559270.9666666668</c:v>
                </c:pt>
                <c:pt idx="146">
                  <c:v>1556009.3870967741</c:v>
                </c:pt>
                <c:pt idx="147">
                  <c:v>1568553.5666666671</c:v>
                </c:pt>
                <c:pt idx="148">
                  <c:v>1544607.7419354841</c:v>
                </c:pt>
                <c:pt idx="149">
                  <c:v>1583268.1290322621</c:v>
                </c:pt>
                <c:pt idx="150">
                  <c:v>1601882.4642857094</c:v>
                </c:pt>
                <c:pt idx="151">
                  <c:v>1572867.8709677418</c:v>
                </c:pt>
                <c:pt idx="152">
                  <c:v>1565105.5</c:v>
                </c:pt>
                <c:pt idx="153">
                  <c:v>1577377.0967741951</c:v>
                </c:pt>
                <c:pt idx="154">
                  <c:v>1537480.1666666681</c:v>
                </c:pt>
                <c:pt idx="155">
                  <c:v>1588221.0322580645</c:v>
                </c:pt>
                <c:pt idx="156">
                  <c:v>1565590.6774193551</c:v>
                </c:pt>
                <c:pt idx="157">
                  <c:v>1571668.7666666668</c:v>
                </c:pt>
                <c:pt idx="158">
                  <c:v>1580400.4516129026</c:v>
                </c:pt>
                <c:pt idx="159">
                  <c:v>1556221.4333333329</c:v>
                </c:pt>
                <c:pt idx="160">
                  <c:v>1580720.548387097</c:v>
                </c:pt>
                <c:pt idx="161">
                  <c:v>1623058.4838709678</c:v>
                </c:pt>
                <c:pt idx="162">
                  <c:v>1622311.8571428612</c:v>
                </c:pt>
                <c:pt idx="163">
                  <c:v>1651097.5806451612</c:v>
                </c:pt>
                <c:pt idx="164">
                  <c:v>1646554.8666666681</c:v>
                </c:pt>
                <c:pt idx="165">
                  <c:v>1568673.5161290341</c:v>
                </c:pt>
                <c:pt idx="166">
                  <c:v>1551699.3666666681</c:v>
                </c:pt>
                <c:pt idx="167">
                  <c:v>1570813.8387096778</c:v>
                </c:pt>
                <c:pt idx="168">
                  <c:v>1572286.8064516131</c:v>
                </c:pt>
                <c:pt idx="169">
                  <c:v>1612067.4666666668</c:v>
                </c:pt>
                <c:pt idx="170">
                  <c:v>1630903.0645161301</c:v>
                </c:pt>
                <c:pt idx="171">
                  <c:v>1614954.2</c:v>
                </c:pt>
                <c:pt idx="172">
                  <c:v>1611539.0967741951</c:v>
                </c:pt>
                <c:pt idx="173">
                  <c:v>1650390.5806451614</c:v>
                </c:pt>
                <c:pt idx="174">
                  <c:v>1654970.5862068981</c:v>
                </c:pt>
                <c:pt idx="175">
                  <c:v>1467968.2258064516</c:v>
                </c:pt>
                <c:pt idx="176">
                  <c:v>1714333.7</c:v>
                </c:pt>
                <c:pt idx="177">
                  <c:v>1707218.0967741951</c:v>
                </c:pt>
                <c:pt idx="178">
                  <c:v>1607923.9666666668</c:v>
                </c:pt>
                <c:pt idx="179">
                  <c:v>1612763.7419354841</c:v>
                </c:pt>
                <c:pt idx="180">
                  <c:v>1655698.5161290341</c:v>
                </c:pt>
                <c:pt idx="181">
                  <c:v>1717408.9</c:v>
                </c:pt>
                <c:pt idx="182">
                  <c:v>1665179.8064516131</c:v>
                </c:pt>
                <c:pt idx="183">
                  <c:v>1674129.9666666668</c:v>
                </c:pt>
                <c:pt idx="184">
                  <c:v>1629913.2258064516</c:v>
                </c:pt>
                <c:pt idx="185">
                  <c:v>1567069.0645161301</c:v>
                </c:pt>
                <c:pt idx="186">
                  <c:v>1803725.0714285716</c:v>
                </c:pt>
                <c:pt idx="187">
                  <c:v>1780842.1612903227</c:v>
                </c:pt>
                <c:pt idx="188">
                  <c:v>1655053.3</c:v>
                </c:pt>
                <c:pt idx="189">
                  <c:v>1767056.0645161301</c:v>
                </c:pt>
                <c:pt idx="190">
                  <c:v>1797286.0333333334</c:v>
                </c:pt>
                <c:pt idx="191">
                  <c:v>1739521.3548387098</c:v>
                </c:pt>
                <c:pt idx="192">
                  <c:v>1700723.3870967743</c:v>
                </c:pt>
                <c:pt idx="193">
                  <c:v>1780724.0666666671</c:v>
                </c:pt>
                <c:pt idx="194">
                  <c:v>1778611.9032258026</c:v>
                </c:pt>
                <c:pt idx="195">
                  <c:v>1732514.4333333329</c:v>
                </c:pt>
                <c:pt idx="196">
                  <c:v>1793708.9032258026</c:v>
                </c:pt>
                <c:pt idx="197">
                  <c:v>1844947.6774193551</c:v>
                </c:pt>
                <c:pt idx="198">
                  <c:v>1895168</c:v>
                </c:pt>
                <c:pt idx="199">
                  <c:v>1852580.2903225806</c:v>
                </c:pt>
                <c:pt idx="200">
                  <c:v>1758399.3333333335</c:v>
                </c:pt>
                <c:pt idx="201">
                  <c:v>1926735.0967741951</c:v>
                </c:pt>
                <c:pt idx="202">
                  <c:v>1900331.0333333334</c:v>
                </c:pt>
                <c:pt idx="203">
                  <c:v>1937115.7096774201</c:v>
                </c:pt>
                <c:pt idx="204">
                  <c:v>1834821.6129032311</c:v>
                </c:pt>
                <c:pt idx="205">
                  <c:v>1826019.3333333333</c:v>
                </c:pt>
                <c:pt idx="206">
                  <c:v>1985030</c:v>
                </c:pt>
                <c:pt idx="207">
                  <c:v>1939693.3</c:v>
                </c:pt>
                <c:pt idx="208">
                  <c:v>1889160.0967741951</c:v>
                </c:pt>
                <c:pt idx="209">
                  <c:v>2146815.7096774187</c:v>
                </c:pt>
                <c:pt idx="210">
                  <c:v>1984952.4285714286</c:v>
                </c:pt>
                <c:pt idx="211">
                  <c:v>2150580.8387096659</c:v>
                </c:pt>
                <c:pt idx="212">
                  <c:v>2191938.7000000002</c:v>
                </c:pt>
                <c:pt idx="213">
                  <c:v>2207729.2903225822</c:v>
                </c:pt>
                <c:pt idx="214">
                  <c:v>2178440.0333333267</c:v>
                </c:pt>
                <c:pt idx="215">
                  <c:v>2207970.0967741935</c:v>
                </c:pt>
                <c:pt idx="216">
                  <c:v>2200523.6451612818</c:v>
                </c:pt>
                <c:pt idx="217">
                  <c:v>2184387.0999999987</c:v>
                </c:pt>
                <c:pt idx="218">
                  <c:v>2209318.7741935486</c:v>
                </c:pt>
                <c:pt idx="219">
                  <c:v>2272546.7666666666</c:v>
                </c:pt>
                <c:pt idx="220">
                  <c:v>2231216.7419354836</c:v>
                </c:pt>
                <c:pt idx="221">
                  <c:v>2229177.7419354892</c:v>
                </c:pt>
                <c:pt idx="222">
                  <c:v>2268567.0344827557</c:v>
                </c:pt>
                <c:pt idx="223">
                  <c:v>2330792.9032258065</c:v>
                </c:pt>
                <c:pt idx="224">
                  <c:v>2201980.1</c:v>
                </c:pt>
                <c:pt idx="225">
                  <c:v>2185634.2258064514</c:v>
                </c:pt>
                <c:pt idx="226">
                  <c:v>2231096</c:v>
                </c:pt>
                <c:pt idx="227">
                  <c:v>2237547.7741935486</c:v>
                </c:pt>
                <c:pt idx="228">
                  <c:v>2305340.8387096659</c:v>
                </c:pt>
                <c:pt idx="229">
                  <c:v>2330165.5333333267</c:v>
                </c:pt>
                <c:pt idx="230">
                  <c:v>2259162.1612903308</c:v>
                </c:pt>
                <c:pt idx="231">
                  <c:v>2318437.7333333297</c:v>
                </c:pt>
                <c:pt idx="232">
                  <c:v>2308495.1612903308</c:v>
                </c:pt>
                <c:pt idx="233">
                  <c:v>2205369.5806451607</c:v>
                </c:pt>
                <c:pt idx="234">
                  <c:v>2264687.1785714277</c:v>
                </c:pt>
                <c:pt idx="235">
                  <c:v>1997240.7741935486</c:v>
                </c:pt>
                <c:pt idx="236">
                  <c:v>2238320.5666666664</c:v>
                </c:pt>
                <c:pt idx="237">
                  <c:v>2323282.6774193547</c:v>
                </c:pt>
                <c:pt idx="238">
                  <c:v>2126681.7666666666</c:v>
                </c:pt>
                <c:pt idx="239">
                  <c:v>1891233.1290322619</c:v>
                </c:pt>
                <c:pt idx="240">
                  <c:v>2179385.1935483869</c:v>
                </c:pt>
                <c:pt idx="241">
                  <c:v>2173916.3666666667</c:v>
                </c:pt>
                <c:pt idx="242">
                  <c:v>2240066.5161290267</c:v>
                </c:pt>
                <c:pt idx="243">
                  <c:v>2294027.7000000002</c:v>
                </c:pt>
                <c:pt idx="244">
                  <c:v>2312748.1290322579</c:v>
                </c:pt>
                <c:pt idx="245">
                  <c:v>2283406.4838709682</c:v>
                </c:pt>
                <c:pt idx="246">
                  <c:v>2245289.0714285714</c:v>
                </c:pt>
                <c:pt idx="247">
                  <c:v>2262465.5483870967</c:v>
                </c:pt>
                <c:pt idx="248">
                  <c:v>2261146.1</c:v>
                </c:pt>
                <c:pt idx="249">
                  <c:v>2227038.9677419355</c:v>
                </c:pt>
                <c:pt idx="250">
                  <c:v>1883332.8</c:v>
                </c:pt>
                <c:pt idx="251">
                  <c:v>2081933.9354838706</c:v>
                </c:pt>
                <c:pt idx="252">
                  <c:v>2170635.9677419355</c:v>
                </c:pt>
                <c:pt idx="253">
                  <c:v>2128009.8333333242</c:v>
                </c:pt>
                <c:pt idx="254">
                  <c:v>2390425</c:v>
                </c:pt>
                <c:pt idx="255">
                  <c:v>2210418</c:v>
                </c:pt>
                <c:pt idx="256">
                  <c:v>2326623.7741935486</c:v>
                </c:pt>
                <c:pt idx="257">
                  <c:v>2372077.6774193547</c:v>
                </c:pt>
                <c:pt idx="258">
                  <c:v>2433181.5</c:v>
                </c:pt>
                <c:pt idx="259">
                  <c:v>2438992.8064515977</c:v>
                </c:pt>
                <c:pt idx="260">
                  <c:v>2280386.8333333237</c:v>
                </c:pt>
                <c:pt idx="261">
                  <c:v>2282186.8064515977</c:v>
                </c:pt>
                <c:pt idx="262">
                  <c:v>2250143.4</c:v>
                </c:pt>
                <c:pt idx="263">
                  <c:v>2281694.2258064514</c:v>
                </c:pt>
                <c:pt idx="264">
                  <c:v>2099351.4838709682</c:v>
                </c:pt>
                <c:pt idx="265">
                  <c:v>2328100.7000000002</c:v>
                </c:pt>
                <c:pt idx="266">
                  <c:v>2399693.9354838603</c:v>
                </c:pt>
                <c:pt idx="267">
                  <c:v>2306329.666666667</c:v>
                </c:pt>
                <c:pt idx="268">
                  <c:v>2275709.1612903308</c:v>
                </c:pt>
                <c:pt idx="269">
                  <c:v>2369257.3870967752</c:v>
                </c:pt>
                <c:pt idx="270">
                  <c:v>2473707.8275862066</c:v>
                </c:pt>
                <c:pt idx="271">
                  <c:v>2460585.7419354892</c:v>
                </c:pt>
                <c:pt idx="272">
                  <c:v>2363258</c:v>
                </c:pt>
                <c:pt idx="273">
                  <c:v>2273703.7741935486</c:v>
                </c:pt>
                <c:pt idx="274">
                  <c:v>2368500.5</c:v>
                </c:pt>
                <c:pt idx="275">
                  <c:v>2328733.6129032108</c:v>
                </c:pt>
                <c:pt idx="276">
                  <c:v>2267772.4516129033</c:v>
                </c:pt>
                <c:pt idx="277">
                  <c:v>2441585</c:v>
                </c:pt>
                <c:pt idx="278">
                  <c:v>2423534.7419354892</c:v>
                </c:pt>
                <c:pt idx="279">
                  <c:v>2366331.2333333297</c:v>
                </c:pt>
                <c:pt idx="280">
                  <c:v>2431790.7419354892</c:v>
                </c:pt>
                <c:pt idx="281">
                  <c:v>2426641.0322580645</c:v>
                </c:pt>
                <c:pt idx="282">
                  <c:v>2369763.7142857146</c:v>
                </c:pt>
                <c:pt idx="283">
                  <c:v>2387084.1290322579</c:v>
                </c:pt>
                <c:pt idx="284">
                  <c:v>2387298.2666666666</c:v>
                </c:pt>
                <c:pt idx="285">
                  <c:v>2365857.3225806449</c:v>
                </c:pt>
                <c:pt idx="286">
                  <c:v>2360167.4</c:v>
                </c:pt>
                <c:pt idx="287">
                  <c:v>2258871.2903225822</c:v>
                </c:pt>
                <c:pt idx="288">
                  <c:v>2385022.7096774187</c:v>
                </c:pt>
                <c:pt idx="289">
                  <c:v>2235238.5666666664</c:v>
                </c:pt>
                <c:pt idx="290">
                  <c:v>2428167.4838709682</c:v>
                </c:pt>
                <c:pt idx="291">
                  <c:v>2421262.9000000004</c:v>
                </c:pt>
                <c:pt idx="292">
                  <c:v>2443523.4516129033</c:v>
                </c:pt>
                <c:pt idx="293">
                  <c:v>2436483.2258064514</c:v>
                </c:pt>
                <c:pt idx="294">
                  <c:v>2350755.5714285714</c:v>
                </c:pt>
                <c:pt idx="295">
                  <c:v>2349798.0645161322</c:v>
                </c:pt>
                <c:pt idx="296">
                  <c:v>2189509.7666666666</c:v>
                </c:pt>
                <c:pt idx="297">
                  <c:v>2341830.1612903308</c:v>
                </c:pt>
                <c:pt idx="298">
                  <c:v>2242381.3666666667</c:v>
                </c:pt>
                <c:pt idx="299">
                  <c:v>2192156.5806451617</c:v>
                </c:pt>
                <c:pt idx="300">
                  <c:v>2266017.2903225822</c:v>
                </c:pt>
                <c:pt idx="301">
                  <c:v>2282009.1</c:v>
                </c:pt>
                <c:pt idx="302">
                  <c:v>2416943.5161290267</c:v>
                </c:pt>
                <c:pt idx="303">
                  <c:v>2305017.8333333237</c:v>
                </c:pt>
                <c:pt idx="304">
                  <c:v>2451036.8387096659</c:v>
                </c:pt>
                <c:pt idx="305">
                  <c:v>2442021.9032258065</c:v>
                </c:pt>
                <c:pt idx="306">
                  <c:v>2407668.9642857146</c:v>
                </c:pt>
                <c:pt idx="307">
                  <c:v>2407660.6451612818</c:v>
                </c:pt>
                <c:pt idx="308">
                  <c:v>2297812.5666666664</c:v>
                </c:pt>
                <c:pt idx="309">
                  <c:v>2365478.4193548309</c:v>
                </c:pt>
                <c:pt idx="310">
                  <c:v>2313172</c:v>
                </c:pt>
                <c:pt idx="311">
                  <c:v>2209512.2903225822</c:v>
                </c:pt>
                <c:pt idx="312">
                  <c:v>2308035.2258064519</c:v>
                </c:pt>
                <c:pt idx="313">
                  <c:v>2084040.9</c:v>
                </c:pt>
                <c:pt idx="314">
                  <c:v>2326724.3548387098</c:v>
                </c:pt>
                <c:pt idx="315">
                  <c:v>2213344.7999999998</c:v>
                </c:pt>
                <c:pt idx="316">
                  <c:v>2257074.7741935486</c:v>
                </c:pt>
                <c:pt idx="317">
                  <c:v>2260053.2258064519</c:v>
                </c:pt>
                <c:pt idx="318">
                  <c:v>2355033.3793103448</c:v>
                </c:pt>
                <c:pt idx="319">
                  <c:v>2403128.3225806453</c:v>
                </c:pt>
                <c:pt idx="320">
                  <c:v>2291086.7333333297</c:v>
                </c:pt>
                <c:pt idx="321">
                  <c:v>2084440.8709677448</c:v>
                </c:pt>
                <c:pt idx="322">
                  <c:v>2322631.6666666665</c:v>
                </c:pt>
                <c:pt idx="323">
                  <c:v>2204339</c:v>
                </c:pt>
                <c:pt idx="324">
                  <c:v>2127377.0645161322</c:v>
                </c:pt>
                <c:pt idx="325">
                  <c:v>2319465.7333333297</c:v>
                </c:pt>
                <c:pt idx="326">
                  <c:v>2285023.4838709682</c:v>
                </c:pt>
                <c:pt idx="327">
                  <c:v>2351204.5</c:v>
                </c:pt>
                <c:pt idx="328">
                  <c:v>2303161.9677419355</c:v>
                </c:pt>
                <c:pt idx="329">
                  <c:v>2320317.7419354836</c:v>
                </c:pt>
                <c:pt idx="330">
                  <c:v>2328799.1071428573</c:v>
                </c:pt>
                <c:pt idx="331">
                  <c:v>2270890.4193548309</c:v>
                </c:pt>
                <c:pt idx="332">
                  <c:v>2296472.7333333297</c:v>
                </c:pt>
                <c:pt idx="333">
                  <c:v>2293132.9354838603</c:v>
                </c:pt>
                <c:pt idx="334">
                  <c:v>2273638.2999999998</c:v>
                </c:pt>
                <c:pt idx="335">
                  <c:v>2161030.6774193547</c:v>
                </c:pt>
                <c:pt idx="336">
                  <c:v>2070252.4516129026</c:v>
                </c:pt>
                <c:pt idx="337">
                  <c:v>2192479.0666666664</c:v>
                </c:pt>
                <c:pt idx="338">
                  <c:v>2130498.7096774187</c:v>
                </c:pt>
                <c:pt idx="339">
                  <c:v>2185807.3333333242</c:v>
                </c:pt>
                <c:pt idx="340">
                  <c:v>2240989.6774193547</c:v>
                </c:pt>
                <c:pt idx="341">
                  <c:v>2154521.1290322579</c:v>
                </c:pt>
                <c:pt idx="342">
                  <c:v>2160144.392857132</c:v>
                </c:pt>
                <c:pt idx="343">
                  <c:v>2053934.6129032311</c:v>
                </c:pt>
                <c:pt idx="344">
                  <c:v>2069528.9333333336</c:v>
                </c:pt>
                <c:pt idx="345">
                  <c:v>1865588.4838709678</c:v>
                </c:pt>
                <c:pt idx="346">
                  <c:v>1991118.5333333332</c:v>
                </c:pt>
                <c:pt idx="347">
                  <c:v>2052489.0645161301</c:v>
                </c:pt>
                <c:pt idx="348">
                  <c:v>1988917.6774193551</c:v>
                </c:pt>
                <c:pt idx="349">
                  <c:v>1886869.2666666668</c:v>
                </c:pt>
                <c:pt idx="350">
                  <c:v>2148987</c:v>
                </c:pt>
                <c:pt idx="351">
                  <c:v>2097846.8333333237</c:v>
                </c:pt>
                <c:pt idx="352">
                  <c:v>2081229.8064516131</c:v>
                </c:pt>
                <c:pt idx="353">
                  <c:v>2034009.3548387098</c:v>
                </c:pt>
                <c:pt idx="354">
                  <c:v>1955975.2142857092</c:v>
                </c:pt>
                <c:pt idx="355">
                  <c:v>2031440.0322580645</c:v>
                </c:pt>
                <c:pt idx="356">
                  <c:v>1921538.9</c:v>
                </c:pt>
                <c:pt idx="357">
                  <c:v>2036369.5161290341</c:v>
                </c:pt>
                <c:pt idx="358">
                  <c:v>1755986.8666666681</c:v>
                </c:pt>
                <c:pt idx="359">
                  <c:v>1707902.7419354841</c:v>
                </c:pt>
                <c:pt idx="360">
                  <c:v>1931062.2258064516</c:v>
                </c:pt>
                <c:pt idx="361">
                  <c:v>1771912.4333333329</c:v>
                </c:pt>
                <c:pt idx="362">
                  <c:v>2046106.8064516131</c:v>
                </c:pt>
                <c:pt idx="363">
                  <c:v>1923547.8333333333</c:v>
                </c:pt>
                <c:pt idx="364">
                  <c:v>2082849.8064516131</c:v>
                </c:pt>
                <c:pt idx="365">
                  <c:v>2061772.1612903227</c:v>
                </c:pt>
                <c:pt idx="366">
                  <c:v>2034194.6206896552</c:v>
                </c:pt>
                <c:pt idx="367">
                  <c:v>2007121.7419354841</c:v>
                </c:pt>
                <c:pt idx="368">
                  <c:v>2008573.6333333333</c:v>
                </c:pt>
                <c:pt idx="369">
                  <c:v>1972094.5161290341</c:v>
                </c:pt>
                <c:pt idx="370">
                  <c:v>1899300.4666666668</c:v>
                </c:pt>
                <c:pt idx="371">
                  <c:v>1854999.9677419346</c:v>
                </c:pt>
                <c:pt idx="372">
                  <c:v>1886079.2903225806</c:v>
                </c:pt>
                <c:pt idx="373">
                  <c:v>1755272.7666666668</c:v>
                </c:pt>
                <c:pt idx="374">
                  <c:v>1977900.4516129026</c:v>
                </c:pt>
                <c:pt idx="375">
                  <c:v>1938986.8666666681</c:v>
                </c:pt>
                <c:pt idx="376">
                  <c:v>1922744.0967741951</c:v>
                </c:pt>
                <c:pt idx="377">
                  <c:v>1945128.8387096778</c:v>
                </c:pt>
                <c:pt idx="378">
                  <c:v>1886126.2142857094</c:v>
                </c:pt>
                <c:pt idx="379">
                  <c:v>1944213.5806451612</c:v>
                </c:pt>
                <c:pt idx="380">
                  <c:v>1931375.5666666671</c:v>
                </c:pt>
                <c:pt idx="381">
                  <c:v>1837110.9032258026</c:v>
                </c:pt>
                <c:pt idx="382">
                  <c:v>1578303.2</c:v>
                </c:pt>
                <c:pt idx="383">
                  <c:v>1602305.1290322621</c:v>
                </c:pt>
                <c:pt idx="384">
                  <c:v>1675371.6451612911</c:v>
                </c:pt>
                <c:pt idx="385">
                  <c:v>1501762.2</c:v>
                </c:pt>
                <c:pt idx="386">
                  <c:v>1589447.3225806451</c:v>
                </c:pt>
                <c:pt idx="387">
                  <c:v>1924354.8333333333</c:v>
                </c:pt>
                <c:pt idx="388">
                  <c:v>1981423.8064516131</c:v>
                </c:pt>
                <c:pt idx="389">
                  <c:v>1911374.6451612911</c:v>
                </c:pt>
                <c:pt idx="390">
                  <c:v>1930227.3928571441</c:v>
                </c:pt>
                <c:pt idx="391">
                  <c:v>1927952.2903225806</c:v>
                </c:pt>
                <c:pt idx="392">
                  <c:v>1863131.3666666681</c:v>
                </c:pt>
                <c:pt idx="393">
                  <c:v>1821835.3870967743</c:v>
                </c:pt>
                <c:pt idx="394">
                  <c:v>1814282.2000000002</c:v>
                </c:pt>
                <c:pt idx="395">
                  <c:v>1682594.7096774201</c:v>
                </c:pt>
                <c:pt idx="396">
                  <c:v>1663159.193548393</c:v>
                </c:pt>
                <c:pt idx="397">
                  <c:v>1497575.8</c:v>
                </c:pt>
                <c:pt idx="398">
                  <c:v>1757887</c:v>
                </c:pt>
                <c:pt idx="399">
                  <c:v>1632560.5333333334</c:v>
                </c:pt>
                <c:pt idx="400">
                  <c:v>1874310.0967741951</c:v>
                </c:pt>
                <c:pt idx="401">
                  <c:v>1838348.2903225806</c:v>
                </c:pt>
                <c:pt idx="402">
                  <c:v>1836899</c:v>
                </c:pt>
                <c:pt idx="403">
                  <c:v>1802818.2258064516</c:v>
                </c:pt>
                <c:pt idx="404">
                  <c:v>1716466.6666666681</c:v>
                </c:pt>
                <c:pt idx="405">
                  <c:v>1569491.193548393</c:v>
                </c:pt>
                <c:pt idx="406">
                  <c:v>1715049.6666666681</c:v>
                </c:pt>
                <c:pt idx="407">
                  <c:v>1739964.0967741951</c:v>
                </c:pt>
                <c:pt idx="408">
                  <c:v>1654801.193548393</c:v>
                </c:pt>
                <c:pt idx="409">
                  <c:v>1725778.1666666681</c:v>
                </c:pt>
                <c:pt idx="410">
                  <c:v>1750158.7096774201</c:v>
                </c:pt>
                <c:pt idx="411">
                  <c:v>1800470.8</c:v>
                </c:pt>
                <c:pt idx="412">
                  <c:v>1849363.4193548386</c:v>
                </c:pt>
                <c:pt idx="413">
                  <c:v>1840725.6129032311</c:v>
                </c:pt>
                <c:pt idx="414">
                  <c:v>1799402.6896551731</c:v>
                </c:pt>
                <c:pt idx="415">
                  <c:v>1813058.7741935484</c:v>
                </c:pt>
                <c:pt idx="416">
                  <c:v>1870190.6666666681</c:v>
                </c:pt>
                <c:pt idx="417">
                  <c:v>1842555.0322580645</c:v>
                </c:pt>
                <c:pt idx="418">
                  <c:v>1804370.3666666681</c:v>
                </c:pt>
                <c:pt idx="419">
                  <c:v>1661793</c:v>
                </c:pt>
                <c:pt idx="420">
                  <c:v>1466993.1612903224</c:v>
                </c:pt>
                <c:pt idx="421">
                  <c:v>1649727.0333333332</c:v>
                </c:pt>
                <c:pt idx="422">
                  <c:v>1884370.9354838706</c:v>
                </c:pt>
                <c:pt idx="423">
                  <c:v>1928282.7333333334</c:v>
                </c:pt>
                <c:pt idx="424">
                  <c:v>1897218.4516129026</c:v>
                </c:pt>
                <c:pt idx="425">
                  <c:v>1912637.0322580645</c:v>
                </c:pt>
                <c:pt idx="426">
                  <c:v>1885532.9642857094</c:v>
                </c:pt>
                <c:pt idx="427">
                  <c:v>1918062.7096774201</c:v>
                </c:pt>
                <c:pt idx="428">
                  <c:v>1875925.8</c:v>
                </c:pt>
                <c:pt idx="429">
                  <c:v>1931104.5483870967</c:v>
                </c:pt>
                <c:pt idx="430">
                  <c:v>1736794.6</c:v>
                </c:pt>
                <c:pt idx="431">
                  <c:v>1677137.5483870967</c:v>
                </c:pt>
                <c:pt idx="432">
                  <c:v>1786231.4193548386</c:v>
                </c:pt>
                <c:pt idx="433">
                  <c:v>1680329.5</c:v>
                </c:pt>
                <c:pt idx="434">
                  <c:v>1667648.3225806451</c:v>
                </c:pt>
                <c:pt idx="435">
                  <c:v>1696481.4666666668</c:v>
                </c:pt>
                <c:pt idx="436">
                  <c:v>1616876.6451612911</c:v>
                </c:pt>
                <c:pt idx="437">
                  <c:v>1605145.3870967741</c:v>
                </c:pt>
                <c:pt idx="438">
                  <c:v>1630533.7142857092</c:v>
                </c:pt>
                <c:pt idx="439">
                  <c:v>1283483.193548393</c:v>
                </c:pt>
                <c:pt idx="440">
                  <c:v>1445087.0666666671</c:v>
                </c:pt>
                <c:pt idx="441">
                  <c:v>1519725.7419354841</c:v>
                </c:pt>
                <c:pt idx="442">
                  <c:v>1570657.7666666668</c:v>
                </c:pt>
                <c:pt idx="443">
                  <c:v>1203901.3870967743</c:v>
                </c:pt>
                <c:pt idx="444">
                  <c:v>662634.8709677424</c:v>
                </c:pt>
                <c:pt idx="445">
                  <c:v>771011.8</c:v>
                </c:pt>
                <c:pt idx="446">
                  <c:v>1036654.4838709678</c:v>
                </c:pt>
                <c:pt idx="447">
                  <c:v>1262999.1333333333</c:v>
                </c:pt>
                <c:pt idx="448">
                  <c:v>1482143.8709677448</c:v>
                </c:pt>
                <c:pt idx="449">
                  <c:v>1484836.5483870967</c:v>
                </c:pt>
                <c:pt idx="450">
                  <c:v>1524385.7857142859</c:v>
                </c:pt>
                <c:pt idx="451">
                  <c:v>1530495.6774193551</c:v>
                </c:pt>
                <c:pt idx="452">
                  <c:v>1481373.8666666681</c:v>
                </c:pt>
                <c:pt idx="453">
                  <c:v>1518657.8709677418</c:v>
                </c:pt>
                <c:pt idx="454">
                  <c:v>1448438.4</c:v>
                </c:pt>
                <c:pt idx="455">
                  <c:v>1462565.9677419346</c:v>
                </c:pt>
                <c:pt idx="456">
                  <c:v>1076358.3225806451</c:v>
                </c:pt>
                <c:pt idx="457">
                  <c:v>1138333.5</c:v>
                </c:pt>
                <c:pt idx="458">
                  <c:v>1436667.2258064516</c:v>
                </c:pt>
                <c:pt idx="459">
                  <c:v>1623222.5</c:v>
                </c:pt>
                <c:pt idx="460">
                  <c:v>1564695</c:v>
                </c:pt>
                <c:pt idx="461">
                  <c:v>1584757.4516129026</c:v>
                </c:pt>
                <c:pt idx="462">
                  <c:v>1614429.3103448278</c:v>
                </c:pt>
                <c:pt idx="463">
                  <c:v>1670814.1612903224</c:v>
                </c:pt>
                <c:pt idx="464">
                  <c:v>1598305.2333333334</c:v>
                </c:pt>
                <c:pt idx="465">
                  <c:v>1513880.3225806451</c:v>
                </c:pt>
                <c:pt idx="466">
                  <c:v>1340599.4666666668</c:v>
                </c:pt>
                <c:pt idx="467">
                  <c:v>1287120.4193548386</c:v>
                </c:pt>
                <c:pt idx="468">
                  <c:v>1241353.5806451612</c:v>
                </c:pt>
                <c:pt idx="469">
                  <c:v>1459390.6333333333</c:v>
                </c:pt>
                <c:pt idx="470">
                  <c:v>1535350.3225806451</c:v>
                </c:pt>
                <c:pt idx="471">
                  <c:v>1650819.0333333334</c:v>
                </c:pt>
                <c:pt idx="472">
                  <c:v>1626879.7419354841</c:v>
                </c:pt>
                <c:pt idx="473">
                  <c:v>1557303.4516129026</c:v>
                </c:pt>
                <c:pt idx="474">
                  <c:v>1673425.1785714328</c:v>
                </c:pt>
                <c:pt idx="475">
                  <c:v>1570048.8064516131</c:v>
                </c:pt>
                <c:pt idx="476">
                  <c:v>1437182.8666666681</c:v>
                </c:pt>
                <c:pt idx="477">
                  <c:v>1603748</c:v>
                </c:pt>
                <c:pt idx="478">
                  <c:v>1195218.9000000004</c:v>
                </c:pt>
                <c:pt idx="479">
                  <c:v>793216.19354838459</c:v>
                </c:pt>
                <c:pt idx="480">
                  <c:v>933325.67741935165</c:v>
                </c:pt>
                <c:pt idx="481">
                  <c:v>1532653.2666666668</c:v>
                </c:pt>
                <c:pt idx="482">
                  <c:v>1619829.5806451612</c:v>
                </c:pt>
                <c:pt idx="483">
                  <c:v>1606093.7333333334</c:v>
                </c:pt>
                <c:pt idx="484">
                  <c:v>1723137.3225806451</c:v>
                </c:pt>
                <c:pt idx="485">
                  <c:v>1593160.9354838706</c:v>
                </c:pt>
                <c:pt idx="486">
                  <c:v>1460950.9285714284</c:v>
                </c:pt>
                <c:pt idx="487">
                  <c:v>1493036.4838709678</c:v>
                </c:pt>
                <c:pt idx="488">
                  <c:v>1510747.1666666681</c:v>
                </c:pt>
                <c:pt idx="489">
                  <c:v>1319808.4193548386</c:v>
                </c:pt>
                <c:pt idx="490">
                  <c:v>1072370.9333333329</c:v>
                </c:pt>
                <c:pt idx="491">
                  <c:v>1159653.8709677448</c:v>
                </c:pt>
                <c:pt idx="492">
                  <c:v>1089126.5161290341</c:v>
                </c:pt>
                <c:pt idx="493">
                  <c:v>1393264.3666666681</c:v>
                </c:pt>
                <c:pt idx="494">
                  <c:v>1528624.193548393</c:v>
                </c:pt>
                <c:pt idx="495">
                  <c:v>1582857.9</c:v>
                </c:pt>
                <c:pt idx="496">
                  <c:v>1545405.9032258026</c:v>
                </c:pt>
                <c:pt idx="497">
                  <c:v>1179078.5483870967</c:v>
                </c:pt>
                <c:pt idx="498">
                  <c:v>1627880.7142857094</c:v>
                </c:pt>
                <c:pt idx="499">
                  <c:v>1626359.3548387098</c:v>
                </c:pt>
              </c:numCache>
            </c:numRef>
          </c:val>
        </c:ser>
        <c:ser>
          <c:idx val="1"/>
          <c:order val="1"/>
          <c:tx>
            <c:v>Daily Oil Production</c:v>
          </c:tx>
          <c:marker>
            <c:symbol val="none"/>
          </c:marker>
          <c:val>
            <c:numRef>
              <c:f>PBU!$AA$3:$AA$502</c:f>
              <c:numCache>
                <c:formatCode>_(* #,##0_);_(* \(#,##0\);_(* "-"??_);_(@_)</c:formatCode>
                <c:ptCount val="500"/>
                <c:pt idx="0">
                  <c:v>203.2</c:v>
                </c:pt>
                <c:pt idx="1">
                  <c:v>523.5</c:v>
                </c:pt>
                <c:pt idx="2">
                  <c:v>985.03225806451383</c:v>
                </c:pt>
                <c:pt idx="3">
                  <c:v>3720.6666666666533</c:v>
                </c:pt>
                <c:pt idx="4">
                  <c:v>3658.7096774193537</c:v>
                </c:pt>
                <c:pt idx="5">
                  <c:v>3899</c:v>
                </c:pt>
                <c:pt idx="6">
                  <c:v>3891.5714285714398</c:v>
                </c:pt>
                <c:pt idx="7">
                  <c:v>4007.4193548387202</c:v>
                </c:pt>
                <c:pt idx="8">
                  <c:v>3760.833333333353</c:v>
                </c:pt>
                <c:pt idx="9">
                  <c:v>3992.3225806451615</c:v>
                </c:pt>
                <c:pt idx="10">
                  <c:v>2664.5333333333501</c:v>
                </c:pt>
                <c:pt idx="11">
                  <c:v>2468.1290322580662</c:v>
                </c:pt>
                <c:pt idx="12">
                  <c:v>4184.0645161290322</c:v>
                </c:pt>
                <c:pt idx="13">
                  <c:v>1588.2</c:v>
                </c:pt>
                <c:pt idx="14">
                  <c:v>2701.7096774193537</c:v>
                </c:pt>
                <c:pt idx="15">
                  <c:v>3352.1333333333487</c:v>
                </c:pt>
                <c:pt idx="16">
                  <c:v>2732.4193548387202</c:v>
                </c:pt>
                <c:pt idx="17">
                  <c:v>2734.7096774193537</c:v>
                </c:pt>
                <c:pt idx="18">
                  <c:v>2737.1428571428537</c:v>
                </c:pt>
                <c:pt idx="19">
                  <c:v>2772.0322580645161</c:v>
                </c:pt>
                <c:pt idx="20">
                  <c:v>2749.5</c:v>
                </c:pt>
                <c:pt idx="21">
                  <c:v>2798.1612903225805</c:v>
                </c:pt>
                <c:pt idx="22">
                  <c:v>2747.9666666666581</c:v>
                </c:pt>
                <c:pt idx="23">
                  <c:v>6181.2903225806449</c:v>
                </c:pt>
                <c:pt idx="24">
                  <c:v>2835.8709677419356</c:v>
                </c:pt>
                <c:pt idx="25">
                  <c:v>3435.2666666666532</c:v>
                </c:pt>
                <c:pt idx="26">
                  <c:v>3330.8064516129034</c:v>
                </c:pt>
                <c:pt idx="27">
                  <c:v>3413.2333333333472</c:v>
                </c:pt>
                <c:pt idx="28">
                  <c:v>2243.6774193548385</c:v>
                </c:pt>
                <c:pt idx="29">
                  <c:v>2132.7419354838707</c:v>
                </c:pt>
                <c:pt idx="30">
                  <c:v>2104.8965517241381</c:v>
                </c:pt>
                <c:pt idx="31">
                  <c:v>1988.1935483870948</c:v>
                </c:pt>
                <c:pt idx="32">
                  <c:v>2440.8000000000002</c:v>
                </c:pt>
                <c:pt idx="33">
                  <c:v>1907.9677419354839</c:v>
                </c:pt>
                <c:pt idx="34">
                  <c:v>1904.5</c:v>
                </c:pt>
                <c:pt idx="35">
                  <c:v>2139</c:v>
                </c:pt>
                <c:pt idx="36">
                  <c:v>3992.4838709677397</c:v>
                </c:pt>
                <c:pt idx="37">
                  <c:v>3946</c:v>
                </c:pt>
                <c:pt idx="38">
                  <c:v>2756</c:v>
                </c:pt>
                <c:pt idx="39">
                  <c:v>2895.0666666666566</c:v>
                </c:pt>
                <c:pt idx="40">
                  <c:v>2035.677419354834</c:v>
                </c:pt>
                <c:pt idx="41">
                  <c:v>2181.1612903225805</c:v>
                </c:pt>
                <c:pt idx="42">
                  <c:v>2187.7142857142776</c:v>
                </c:pt>
                <c:pt idx="43">
                  <c:v>2194.2258064516045</c:v>
                </c:pt>
                <c:pt idx="44">
                  <c:v>2181.333333333353</c:v>
                </c:pt>
                <c:pt idx="45">
                  <c:v>2190.6451612903224</c:v>
                </c:pt>
                <c:pt idx="46">
                  <c:v>2515.4666666666581</c:v>
                </c:pt>
                <c:pt idx="47">
                  <c:v>2120.2580645161293</c:v>
                </c:pt>
                <c:pt idx="48">
                  <c:v>2099.0967741935492</c:v>
                </c:pt>
                <c:pt idx="49">
                  <c:v>2959.4333333333502</c:v>
                </c:pt>
                <c:pt idx="50">
                  <c:v>2561.1290322580662</c:v>
                </c:pt>
                <c:pt idx="51">
                  <c:v>2650.333333333353</c:v>
                </c:pt>
                <c:pt idx="52">
                  <c:v>5145.2580645161324</c:v>
                </c:pt>
                <c:pt idx="53">
                  <c:v>5366.5161290322758</c:v>
                </c:pt>
                <c:pt idx="54">
                  <c:v>6146.0714285714439</c:v>
                </c:pt>
                <c:pt idx="55">
                  <c:v>5215</c:v>
                </c:pt>
                <c:pt idx="56">
                  <c:v>5390.1333333333305</c:v>
                </c:pt>
                <c:pt idx="57">
                  <c:v>5449.5806451612934</c:v>
                </c:pt>
                <c:pt idx="58">
                  <c:v>4926.5</c:v>
                </c:pt>
                <c:pt idx="59">
                  <c:v>4789.0967741935638</c:v>
                </c:pt>
                <c:pt idx="60">
                  <c:v>6282.8064516129034</c:v>
                </c:pt>
                <c:pt idx="61">
                  <c:v>6639.4</c:v>
                </c:pt>
                <c:pt idx="62">
                  <c:v>7731.1290322580644</c:v>
                </c:pt>
                <c:pt idx="63">
                  <c:v>6845.7333333333181</c:v>
                </c:pt>
                <c:pt idx="64">
                  <c:v>6576.612903225825</c:v>
                </c:pt>
                <c:pt idx="65">
                  <c:v>7199.9677419354775</c:v>
                </c:pt>
                <c:pt idx="66">
                  <c:v>7265.5</c:v>
                </c:pt>
                <c:pt idx="67">
                  <c:v>7028.8709677419356</c:v>
                </c:pt>
                <c:pt idx="68">
                  <c:v>7131.3666666667004</c:v>
                </c:pt>
                <c:pt idx="69">
                  <c:v>6869.22580645164</c:v>
                </c:pt>
                <c:pt idx="70">
                  <c:v>5476.5</c:v>
                </c:pt>
                <c:pt idx="71">
                  <c:v>5345.9677419354775</c:v>
                </c:pt>
                <c:pt idx="72">
                  <c:v>7241.1612903225923</c:v>
                </c:pt>
                <c:pt idx="73">
                  <c:v>7006.4</c:v>
                </c:pt>
                <c:pt idx="74">
                  <c:v>9774.0967741935492</c:v>
                </c:pt>
                <c:pt idx="75">
                  <c:v>11823.3</c:v>
                </c:pt>
                <c:pt idx="76">
                  <c:v>12121.290322580646</c:v>
                </c:pt>
                <c:pt idx="77">
                  <c:v>12431.161290322592</c:v>
                </c:pt>
                <c:pt idx="78">
                  <c:v>11498.275862068966</c:v>
                </c:pt>
                <c:pt idx="79">
                  <c:v>12467.935483870968</c:v>
                </c:pt>
                <c:pt idx="80">
                  <c:v>12956.066666666635</c:v>
                </c:pt>
                <c:pt idx="81">
                  <c:v>12073.161290322592</c:v>
                </c:pt>
                <c:pt idx="82">
                  <c:v>11248.133333333333</c:v>
                </c:pt>
                <c:pt idx="83">
                  <c:v>10890.806451612912</c:v>
                </c:pt>
                <c:pt idx="84">
                  <c:v>13080.774193548385</c:v>
                </c:pt>
                <c:pt idx="85">
                  <c:v>14036.166666666661</c:v>
                </c:pt>
                <c:pt idx="86">
                  <c:v>13638.58064516129</c:v>
                </c:pt>
                <c:pt idx="87">
                  <c:v>13194.033333333333</c:v>
                </c:pt>
                <c:pt idx="88">
                  <c:v>13416.516129032249</c:v>
                </c:pt>
                <c:pt idx="89">
                  <c:v>12799.548387096776</c:v>
                </c:pt>
                <c:pt idx="90">
                  <c:v>12771.357142857143</c:v>
                </c:pt>
                <c:pt idx="91">
                  <c:v>12988.806451612912</c:v>
                </c:pt>
                <c:pt idx="92">
                  <c:v>11643.3</c:v>
                </c:pt>
                <c:pt idx="93">
                  <c:v>18070.354838709678</c:v>
                </c:pt>
                <c:pt idx="94">
                  <c:v>138596.79999999999</c:v>
                </c:pt>
                <c:pt idx="95">
                  <c:v>225072.03225806454</c:v>
                </c:pt>
                <c:pt idx="96">
                  <c:v>489753.06451613002</c:v>
                </c:pt>
                <c:pt idx="97">
                  <c:v>714605.16666666744</c:v>
                </c:pt>
                <c:pt idx="98">
                  <c:v>702969.29032258037</c:v>
                </c:pt>
                <c:pt idx="99">
                  <c:v>713697.26666666742</c:v>
                </c:pt>
                <c:pt idx="100">
                  <c:v>717185.80645161553</c:v>
                </c:pt>
                <c:pt idx="101">
                  <c:v>731674.58064516133</c:v>
                </c:pt>
                <c:pt idx="102">
                  <c:v>716085.42857142852</c:v>
                </c:pt>
                <c:pt idx="103">
                  <c:v>1008883.2903225803</c:v>
                </c:pt>
                <c:pt idx="104">
                  <c:v>1142670.5333333334</c:v>
                </c:pt>
                <c:pt idx="105">
                  <c:v>1135668.6451612911</c:v>
                </c:pt>
                <c:pt idx="106">
                  <c:v>1163837.9666666668</c:v>
                </c:pt>
                <c:pt idx="107">
                  <c:v>1155872.9354838706</c:v>
                </c:pt>
                <c:pt idx="108">
                  <c:v>1178567.7741935484</c:v>
                </c:pt>
                <c:pt idx="109">
                  <c:v>1184731.3333333333</c:v>
                </c:pt>
                <c:pt idx="110">
                  <c:v>1205872.6451612911</c:v>
                </c:pt>
                <c:pt idx="111">
                  <c:v>1213583.6666666681</c:v>
                </c:pt>
                <c:pt idx="112">
                  <c:v>1211958.3548387098</c:v>
                </c:pt>
                <c:pt idx="113">
                  <c:v>1224204.3870967743</c:v>
                </c:pt>
                <c:pt idx="114">
                  <c:v>1136754.357142861</c:v>
                </c:pt>
                <c:pt idx="115">
                  <c:v>1226413.5483870967</c:v>
                </c:pt>
                <c:pt idx="116">
                  <c:v>1224620.1333333333</c:v>
                </c:pt>
                <c:pt idx="117">
                  <c:v>1230118.8064516131</c:v>
                </c:pt>
                <c:pt idx="118">
                  <c:v>1129375.1333333333</c:v>
                </c:pt>
                <c:pt idx="119">
                  <c:v>1286864.9354838706</c:v>
                </c:pt>
                <c:pt idx="120">
                  <c:v>1315019.2903225806</c:v>
                </c:pt>
                <c:pt idx="121">
                  <c:v>1323172.0333333334</c:v>
                </c:pt>
                <c:pt idx="122">
                  <c:v>1372673.8709677418</c:v>
                </c:pt>
                <c:pt idx="123">
                  <c:v>1505521.8333333333</c:v>
                </c:pt>
                <c:pt idx="124">
                  <c:v>1412529.5161290341</c:v>
                </c:pt>
                <c:pt idx="125">
                  <c:v>1527020.4516129026</c:v>
                </c:pt>
                <c:pt idx="126">
                  <c:v>1527582.2068965517</c:v>
                </c:pt>
                <c:pt idx="127">
                  <c:v>1545443.3870967743</c:v>
                </c:pt>
                <c:pt idx="128">
                  <c:v>1547042.3333333333</c:v>
                </c:pt>
                <c:pt idx="129">
                  <c:v>1525757.9354838706</c:v>
                </c:pt>
                <c:pt idx="130">
                  <c:v>1524762.4666666668</c:v>
                </c:pt>
                <c:pt idx="131">
                  <c:v>1514250.3870967743</c:v>
                </c:pt>
                <c:pt idx="132">
                  <c:v>1516166.8709677418</c:v>
                </c:pt>
                <c:pt idx="133">
                  <c:v>1517178.5666666671</c:v>
                </c:pt>
                <c:pt idx="134">
                  <c:v>1491291.1290322621</c:v>
                </c:pt>
                <c:pt idx="135">
                  <c:v>1466027.8666666681</c:v>
                </c:pt>
                <c:pt idx="136">
                  <c:v>1507294.3548387098</c:v>
                </c:pt>
                <c:pt idx="137">
                  <c:v>1513200.7741935484</c:v>
                </c:pt>
                <c:pt idx="138">
                  <c:v>1529600.4642857094</c:v>
                </c:pt>
                <c:pt idx="139">
                  <c:v>1532471.8064516131</c:v>
                </c:pt>
                <c:pt idx="140">
                  <c:v>1522577.5333333334</c:v>
                </c:pt>
                <c:pt idx="141">
                  <c:v>1494954.6129032311</c:v>
                </c:pt>
                <c:pt idx="142">
                  <c:v>1544149.1666666681</c:v>
                </c:pt>
                <c:pt idx="143">
                  <c:v>1519592.4516129026</c:v>
                </c:pt>
                <c:pt idx="144">
                  <c:v>1519888.5161290341</c:v>
                </c:pt>
                <c:pt idx="145">
                  <c:v>1525310.1666666681</c:v>
                </c:pt>
                <c:pt idx="146">
                  <c:v>1512579.0967741951</c:v>
                </c:pt>
                <c:pt idx="147">
                  <c:v>1532903.0666666671</c:v>
                </c:pt>
                <c:pt idx="148">
                  <c:v>1507167.3225806451</c:v>
                </c:pt>
                <c:pt idx="149">
                  <c:v>1546644.9032258026</c:v>
                </c:pt>
                <c:pt idx="150">
                  <c:v>1551313.2857142857</c:v>
                </c:pt>
                <c:pt idx="151">
                  <c:v>1529198.5483870967</c:v>
                </c:pt>
                <c:pt idx="152">
                  <c:v>1525348.5333333334</c:v>
                </c:pt>
                <c:pt idx="153">
                  <c:v>1539490.8387096773</c:v>
                </c:pt>
                <c:pt idx="154">
                  <c:v>1497969.4666666668</c:v>
                </c:pt>
                <c:pt idx="155">
                  <c:v>1549277.3548387098</c:v>
                </c:pt>
                <c:pt idx="156">
                  <c:v>1531285.1290322621</c:v>
                </c:pt>
                <c:pt idx="157">
                  <c:v>1540628.6</c:v>
                </c:pt>
                <c:pt idx="158">
                  <c:v>1543068.3548387098</c:v>
                </c:pt>
                <c:pt idx="159">
                  <c:v>1508245.9</c:v>
                </c:pt>
                <c:pt idx="160">
                  <c:v>1518908.1612903227</c:v>
                </c:pt>
                <c:pt idx="161">
                  <c:v>1555978.6774193551</c:v>
                </c:pt>
                <c:pt idx="162">
                  <c:v>1543977.6785714328</c:v>
                </c:pt>
                <c:pt idx="163">
                  <c:v>1565547.8387096773</c:v>
                </c:pt>
                <c:pt idx="164">
                  <c:v>1553501.3666666681</c:v>
                </c:pt>
                <c:pt idx="165">
                  <c:v>1484069.4516129026</c:v>
                </c:pt>
                <c:pt idx="166">
                  <c:v>1511546.2</c:v>
                </c:pt>
                <c:pt idx="167">
                  <c:v>1530188.3870967743</c:v>
                </c:pt>
                <c:pt idx="168">
                  <c:v>1525690.6451612911</c:v>
                </c:pt>
                <c:pt idx="169">
                  <c:v>1556289.2666666668</c:v>
                </c:pt>
                <c:pt idx="170">
                  <c:v>1560738.9032258026</c:v>
                </c:pt>
                <c:pt idx="171">
                  <c:v>1530703.6333333333</c:v>
                </c:pt>
                <c:pt idx="172">
                  <c:v>1523949.1612903227</c:v>
                </c:pt>
                <c:pt idx="173">
                  <c:v>1559674.4193548386</c:v>
                </c:pt>
                <c:pt idx="174">
                  <c:v>1554439.0344827576</c:v>
                </c:pt>
                <c:pt idx="175">
                  <c:v>1383056.193548393</c:v>
                </c:pt>
                <c:pt idx="176">
                  <c:v>1593253.4666666668</c:v>
                </c:pt>
                <c:pt idx="177">
                  <c:v>1592332.193548393</c:v>
                </c:pt>
                <c:pt idx="178">
                  <c:v>1489304.2</c:v>
                </c:pt>
                <c:pt idx="179">
                  <c:v>1526092.6451612911</c:v>
                </c:pt>
                <c:pt idx="180">
                  <c:v>1560767.7741935484</c:v>
                </c:pt>
                <c:pt idx="181">
                  <c:v>1590128.9666666668</c:v>
                </c:pt>
                <c:pt idx="182">
                  <c:v>1545116.3870967743</c:v>
                </c:pt>
                <c:pt idx="183">
                  <c:v>1560681.5666666671</c:v>
                </c:pt>
                <c:pt idx="184">
                  <c:v>1483487.5483870967</c:v>
                </c:pt>
                <c:pt idx="185">
                  <c:v>1421056.7741935484</c:v>
                </c:pt>
                <c:pt idx="186">
                  <c:v>1619046.9285714286</c:v>
                </c:pt>
                <c:pt idx="187">
                  <c:v>1598153.4193548386</c:v>
                </c:pt>
                <c:pt idx="188">
                  <c:v>1516230.1333333333</c:v>
                </c:pt>
                <c:pt idx="189">
                  <c:v>1619266.8064516131</c:v>
                </c:pt>
                <c:pt idx="190">
                  <c:v>1617661.7333333334</c:v>
                </c:pt>
                <c:pt idx="191">
                  <c:v>1552525.6129032311</c:v>
                </c:pt>
                <c:pt idx="192">
                  <c:v>1523118.9677419346</c:v>
                </c:pt>
                <c:pt idx="193">
                  <c:v>1590845.3</c:v>
                </c:pt>
                <c:pt idx="194">
                  <c:v>1574051.4193548386</c:v>
                </c:pt>
                <c:pt idx="195">
                  <c:v>1534567.0333333334</c:v>
                </c:pt>
                <c:pt idx="196">
                  <c:v>1568097.2580645136</c:v>
                </c:pt>
                <c:pt idx="197">
                  <c:v>1572785.0322580645</c:v>
                </c:pt>
                <c:pt idx="198">
                  <c:v>1592622.8214285714</c:v>
                </c:pt>
                <c:pt idx="199">
                  <c:v>1532807.8709677418</c:v>
                </c:pt>
                <c:pt idx="200">
                  <c:v>1492067.1</c:v>
                </c:pt>
                <c:pt idx="201">
                  <c:v>1592740.7741935484</c:v>
                </c:pt>
                <c:pt idx="202">
                  <c:v>1553864.3666666681</c:v>
                </c:pt>
                <c:pt idx="203">
                  <c:v>1581519.7419354841</c:v>
                </c:pt>
                <c:pt idx="204">
                  <c:v>1513928.9677419346</c:v>
                </c:pt>
                <c:pt idx="205">
                  <c:v>1489167.5666666671</c:v>
                </c:pt>
                <c:pt idx="206">
                  <c:v>1611464.2258064516</c:v>
                </c:pt>
                <c:pt idx="207">
                  <c:v>1568283.1</c:v>
                </c:pt>
                <c:pt idx="208">
                  <c:v>1479826.4193548386</c:v>
                </c:pt>
                <c:pt idx="209">
                  <c:v>1672497.1290322621</c:v>
                </c:pt>
                <c:pt idx="210">
                  <c:v>1510258.5</c:v>
                </c:pt>
                <c:pt idx="211">
                  <c:v>1628910.2258064516</c:v>
                </c:pt>
                <c:pt idx="212">
                  <c:v>1657096.9</c:v>
                </c:pt>
                <c:pt idx="213">
                  <c:v>1646226.8709677418</c:v>
                </c:pt>
                <c:pt idx="214">
                  <c:v>1593652.4666666668</c:v>
                </c:pt>
                <c:pt idx="215">
                  <c:v>1600229.6774193551</c:v>
                </c:pt>
                <c:pt idx="216">
                  <c:v>1606075.7096774201</c:v>
                </c:pt>
                <c:pt idx="217">
                  <c:v>1577350.9666666668</c:v>
                </c:pt>
                <c:pt idx="218">
                  <c:v>1607869.5806451612</c:v>
                </c:pt>
                <c:pt idx="219">
                  <c:v>1628287.4</c:v>
                </c:pt>
                <c:pt idx="220">
                  <c:v>1601569.6129032311</c:v>
                </c:pt>
                <c:pt idx="221">
                  <c:v>1555397</c:v>
                </c:pt>
                <c:pt idx="222">
                  <c:v>1592454.1034482813</c:v>
                </c:pt>
                <c:pt idx="223">
                  <c:v>1626743</c:v>
                </c:pt>
                <c:pt idx="224">
                  <c:v>1582517.8</c:v>
                </c:pt>
                <c:pt idx="225">
                  <c:v>1567283.2580645136</c:v>
                </c:pt>
                <c:pt idx="226">
                  <c:v>1550897.6333333333</c:v>
                </c:pt>
                <c:pt idx="227">
                  <c:v>1543143</c:v>
                </c:pt>
                <c:pt idx="228">
                  <c:v>1569781.8064516131</c:v>
                </c:pt>
                <c:pt idx="229">
                  <c:v>1578604.5</c:v>
                </c:pt>
                <c:pt idx="230">
                  <c:v>1556217.9032258026</c:v>
                </c:pt>
                <c:pt idx="231">
                  <c:v>1567034.9333333329</c:v>
                </c:pt>
                <c:pt idx="232">
                  <c:v>1547725.9677419346</c:v>
                </c:pt>
                <c:pt idx="233">
                  <c:v>1501468.5483870967</c:v>
                </c:pt>
                <c:pt idx="234">
                  <c:v>1522030.7857142857</c:v>
                </c:pt>
                <c:pt idx="235">
                  <c:v>1284013.6451612911</c:v>
                </c:pt>
                <c:pt idx="236">
                  <c:v>1449757.8666666681</c:v>
                </c:pt>
                <c:pt idx="237">
                  <c:v>1510077.193548393</c:v>
                </c:pt>
                <c:pt idx="238">
                  <c:v>1416823.5666666671</c:v>
                </c:pt>
                <c:pt idx="239">
                  <c:v>1280480.4516129026</c:v>
                </c:pt>
                <c:pt idx="240">
                  <c:v>1415017.7741935484</c:v>
                </c:pt>
                <c:pt idx="241">
                  <c:v>1406408.1666666681</c:v>
                </c:pt>
                <c:pt idx="242">
                  <c:v>1414933.7096774201</c:v>
                </c:pt>
                <c:pt idx="243">
                  <c:v>1454368.7</c:v>
                </c:pt>
                <c:pt idx="244">
                  <c:v>1440457.193548393</c:v>
                </c:pt>
                <c:pt idx="245">
                  <c:v>1415758.4838709678</c:v>
                </c:pt>
                <c:pt idx="246">
                  <c:v>1369875.5</c:v>
                </c:pt>
                <c:pt idx="247">
                  <c:v>1366817.4838709678</c:v>
                </c:pt>
                <c:pt idx="248">
                  <c:v>1369696.8333333333</c:v>
                </c:pt>
                <c:pt idx="249">
                  <c:v>1340873.5161290341</c:v>
                </c:pt>
                <c:pt idx="250">
                  <c:v>1183775.6333333333</c:v>
                </c:pt>
                <c:pt idx="251">
                  <c:v>1253341.3870967743</c:v>
                </c:pt>
                <c:pt idx="252">
                  <c:v>1310974.3225806451</c:v>
                </c:pt>
                <c:pt idx="253">
                  <c:v>1236023.5666666671</c:v>
                </c:pt>
                <c:pt idx="254">
                  <c:v>1405168.6129032311</c:v>
                </c:pt>
                <c:pt idx="255">
                  <c:v>1303876.0333333334</c:v>
                </c:pt>
                <c:pt idx="256">
                  <c:v>1379700.5806451612</c:v>
                </c:pt>
                <c:pt idx="257">
                  <c:v>1388847.8387096773</c:v>
                </c:pt>
                <c:pt idx="258">
                  <c:v>1398015.5357142857</c:v>
                </c:pt>
                <c:pt idx="259">
                  <c:v>1378941.6774193551</c:v>
                </c:pt>
                <c:pt idx="260">
                  <c:v>1304688.8333333333</c:v>
                </c:pt>
                <c:pt idx="261">
                  <c:v>1281078</c:v>
                </c:pt>
                <c:pt idx="262">
                  <c:v>1282583.5</c:v>
                </c:pt>
                <c:pt idx="263">
                  <c:v>1297623.3548387098</c:v>
                </c:pt>
                <c:pt idx="264">
                  <c:v>1251098.0967741951</c:v>
                </c:pt>
                <c:pt idx="265">
                  <c:v>1297342.3</c:v>
                </c:pt>
                <c:pt idx="266">
                  <c:v>1341679.9354838706</c:v>
                </c:pt>
                <c:pt idx="267">
                  <c:v>1280542.1000000001</c:v>
                </c:pt>
                <c:pt idx="268">
                  <c:v>1241898.0322580645</c:v>
                </c:pt>
                <c:pt idx="269">
                  <c:v>1280281.4193548386</c:v>
                </c:pt>
                <c:pt idx="270">
                  <c:v>1312639.2068965517</c:v>
                </c:pt>
                <c:pt idx="271">
                  <c:v>1288874.2580645136</c:v>
                </c:pt>
                <c:pt idx="272">
                  <c:v>1248470.0666666671</c:v>
                </c:pt>
                <c:pt idx="273">
                  <c:v>1186883.8064516131</c:v>
                </c:pt>
                <c:pt idx="274">
                  <c:v>1209224.8666666681</c:v>
                </c:pt>
                <c:pt idx="275">
                  <c:v>1176397</c:v>
                </c:pt>
                <c:pt idx="276">
                  <c:v>1150708.4516129026</c:v>
                </c:pt>
                <c:pt idx="277">
                  <c:v>1204118.3666666681</c:v>
                </c:pt>
                <c:pt idx="278">
                  <c:v>1189470.9354838706</c:v>
                </c:pt>
                <c:pt idx="279">
                  <c:v>1162443.6666666681</c:v>
                </c:pt>
                <c:pt idx="280">
                  <c:v>1189007.4838709678</c:v>
                </c:pt>
                <c:pt idx="281">
                  <c:v>1159398.9032258026</c:v>
                </c:pt>
                <c:pt idx="282">
                  <c:v>1130742.7142857094</c:v>
                </c:pt>
                <c:pt idx="283">
                  <c:v>1139097.7741935484</c:v>
                </c:pt>
                <c:pt idx="284">
                  <c:v>1100715</c:v>
                </c:pt>
                <c:pt idx="285">
                  <c:v>1075228.0322580645</c:v>
                </c:pt>
                <c:pt idx="286">
                  <c:v>1036254.6</c:v>
                </c:pt>
                <c:pt idx="287">
                  <c:v>985072.83870967734</c:v>
                </c:pt>
                <c:pt idx="288">
                  <c:v>1050558.6451612911</c:v>
                </c:pt>
                <c:pt idx="289">
                  <c:v>1016283.6333333334</c:v>
                </c:pt>
                <c:pt idx="290">
                  <c:v>1144772.8064516131</c:v>
                </c:pt>
                <c:pt idx="291">
                  <c:v>1206897.1666666681</c:v>
                </c:pt>
                <c:pt idx="292">
                  <c:v>1204060</c:v>
                </c:pt>
                <c:pt idx="293">
                  <c:v>1188380.193548393</c:v>
                </c:pt>
                <c:pt idx="294">
                  <c:v>1137932.0714285714</c:v>
                </c:pt>
                <c:pt idx="295">
                  <c:v>1127720.6129032311</c:v>
                </c:pt>
                <c:pt idx="296">
                  <c:v>1062920.1000000001</c:v>
                </c:pt>
                <c:pt idx="297">
                  <c:v>1104618.5483870967</c:v>
                </c:pt>
                <c:pt idx="298">
                  <c:v>1046711.1</c:v>
                </c:pt>
                <c:pt idx="299">
                  <c:v>1040440.4516129044</c:v>
                </c:pt>
                <c:pt idx="300">
                  <c:v>1042501.8709677424</c:v>
                </c:pt>
                <c:pt idx="301">
                  <c:v>1055642.9333333329</c:v>
                </c:pt>
                <c:pt idx="302">
                  <c:v>1131088.7096774201</c:v>
                </c:pt>
                <c:pt idx="303">
                  <c:v>1083048.9000000004</c:v>
                </c:pt>
                <c:pt idx="304">
                  <c:v>1150222</c:v>
                </c:pt>
                <c:pt idx="305">
                  <c:v>1116444.3870967743</c:v>
                </c:pt>
                <c:pt idx="306">
                  <c:v>1096464.6428571441</c:v>
                </c:pt>
                <c:pt idx="307">
                  <c:v>1049526.3548387098</c:v>
                </c:pt>
                <c:pt idx="308">
                  <c:v>1055340.9666666668</c:v>
                </c:pt>
                <c:pt idx="309">
                  <c:v>1067583.3870967743</c:v>
                </c:pt>
                <c:pt idx="310">
                  <c:v>1032132.6666666674</c:v>
                </c:pt>
                <c:pt idx="311">
                  <c:v>966867.09677419357</c:v>
                </c:pt>
                <c:pt idx="312">
                  <c:v>995553.32258064544</c:v>
                </c:pt>
                <c:pt idx="313">
                  <c:v>950307.4</c:v>
                </c:pt>
                <c:pt idx="314">
                  <c:v>1028523.3225806454</c:v>
                </c:pt>
                <c:pt idx="315">
                  <c:v>1024129.1</c:v>
                </c:pt>
                <c:pt idx="316">
                  <c:v>1022532.9677419355</c:v>
                </c:pt>
                <c:pt idx="317">
                  <c:v>1005849.5806451613</c:v>
                </c:pt>
                <c:pt idx="318">
                  <c:v>1035842.2413793103</c:v>
                </c:pt>
                <c:pt idx="319">
                  <c:v>1032920.5806451613</c:v>
                </c:pt>
                <c:pt idx="320">
                  <c:v>968756.9</c:v>
                </c:pt>
                <c:pt idx="321">
                  <c:v>920644.6451612903</c:v>
                </c:pt>
                <c:pt idx="322">
                  <c:v>985858.46666666924</c:v>
                </c:pt>
                <c:pt idx="323">
                  <c:v>926956.48387096776</c:v>
                </c:pt>
                <c:pt idx="324">
                  <c:v>916756.93548387242</c:v>
                </c:pt>
                <c:pt idx="325">
                  <c:v>966153.6</c:v>
                </c:pt>
                <c:pt idx="326">
                  <c:v>970259.83870967734</c:v>
                </c:pt>
                <c:pt idx="327">
                  <c:v>978968.93333333405</c:v>
                </c:pt>
                <c:pt idx="328">
                  <c:v>967150.54838709743</c:v>
                </c:pt>
                <c:pt idx="329">
                  <c:v>954367.12903225806</c:v>
                </c:pt>
                <c:pt idx="330">
                  <c:v>957236.17857142829</c:v>
                </c:pt>
                <c:pt idx="331">
                  <c:v>904670.29032258037</c:v>
                </c:pt>
                <c:pt idx="332">
                  <c:v>915298.3</c:v>
                </c:pt>
                <c:pt idx="333">
                  <c:v>897659.58064516133</c:v>
                </c:pt>
                <c:pt idx="334">
                  <c:v>879744.93333333405</c:v>
                </c:pt>
                <c:pt idx="335">
                  <c:v>852380.8709677424</c:v>
                </c:pt>
                <c:pt idx="336">
                  <c:v>819259.3548387097</c:v>
                </c:pt>
                <c:pt idx="337">
                  <c:v>870419.6</c:v>
                </c:pt>
                <c:pt idx="338">
                  <c:v>870595.3548387097</c:v>
                </c:pt>
                <c:pt idx="339">
                  <c:v>871134.26666666742</c:v>
                </c:pt>
                <c:pt idx="340">
                  <c:v>881862.16129032255</c:v>
                </c:pt>
                <c:pt idx="341">
                  <c:v>816934.29032258037</c:v>
                </c:pt>
                <c:pt idx="342">
                  <c:v>828909.42857142852</c:v>
                </c:pt>
                <c:pt idx="343">
                  <c:v>808854.03225806437</c:v>
                </c:pt>
                <c:pt idx="344">
                  <c:v>804745.83333333442</c:v>
                </c:pt>
                <c:pt idx="345">
                  <c:v>773777.09677419357</c:v>
                </c:pt>
                <c:pt idx="346">
                  <c:v>745949.9</c:v>
                </c:pt>
                <c:pt idx="347">
                  <c:v>753937.06451612909</c:v>
                </c:pt>
                <c:pt idx="348">
                  <c:v>738538.96774193551</c:v>
                </c:pt>
                <c:pt idx="349">
                  <c:v>699576.6</c:v>
                </c:pt>
                <c:pt idx="350">
                  <c:v>790078.32258064544</c:v>
                </c:pt>
                <c:pt idx="351">
                  <c:v>764651.36666666961</c:v>
                </c:pt>
                <c:pt idx="352">
                  <c:v>768845.80645161553</c:v>
                </c:pt>
                <c:pt idx="353">
                  <c:v>757993.54838709743</c:v>
                </c:pt>
                <c:pt idx="354">
                  <c:v>711439.35714285716</c:v>
                </c:pt>
                <c:pt idx="355">
                  <c:v>726916</c:v>
                </c:pt>
                <c:pt idx="356">
                  <c:v>669732.9</c:v>
                </c:pt>
                <c:pt idx="357">
                  <c:v>685303.03225806437</c:v>
                </c:pt>
                <c:pt idx="358">
                  <c:v>591103.06666666875</c:v>
                </c:pt>
                <c:pt idx="359">
                  <c:v>608653.77419354836</c:v>
                </c:pt>
                <c:pt idx="360">
                  <c:v>636295.77419354836</c:v>
                </c:pt>
                <c:pt idx="361">
                  <c:v>573730.80000000005</c:v>
                </c:pt>
                <c:pt idx="362">
                  <c:v>679313.06451612909</c:v>
                </c:pt>
                <c:pt idx="363">
                  <c:v>641501.86666666961</c:v>
                </c:pt>
                <c:pt idx="364">
                  <c:v>676181.54838709743</c:v>
                </c:pt>
                <c:pt idx="365">
                  <c:v>658317.22580645164</c:v>
                </c:pt>
                <c:pt idx="366">
                  <c:v>655292.96551724244</c:v>
                </c:pt>
                <c:pt idx="367">
                  <c:v>648405.90322580887</c:v>
                </c:pt>
                <c:pt idx="368">
                  <c:v>643519.63333333342</c:v>
                </c:pt>
                <c:pt idx="369">
                  <c:v>610937.77419354836</c:v>
                </c:pt>
                <c:pt idx="370">
                  <c:v>583164.1</c:v>
                </c:pt>
                <c:pt idx="371">
                  <c:v>573132.51612903224</c:v>
                </c:pt>
                <c:pt idx="372">
                  <c:v>572246.12903225806</c:v>
                </c:pt>
                <c:pt idx="373">
                  <c:v>557010.86666666961</c:v>
                </c:pt>
                <c:pt idx="374">
                  <c:v>615321.70967741939</c:v>
                </c:pt>
                <c:pt idx="375">
                  <c:v>614590.6</c:v>
                </c:pt>
                <c:pt idx="376">
                  <c:v>608744.09677419357</c:v>
                </c:pt>
                <c:pt idx="377">
                  <c:v>585181.32258064544</c:v>
                </c:pt>
                <c:pt idx="378">
                  <c:v>578317.78571428335</c:v>
                </c:pt>
                <c:pt idx="379">
                  <c:v>598181.09677419357</c:v>
                </c:pt>
                <c:pt idx="380">
                  <c:v>573679.2333333334</c:v>
                </c:pt>
                <c:pt idx="381">
                  <c:v>551110.93548387242</c:v>
                </c:pt>
                <c:pt idx="382">
                  <c:v>527756.19999999716</c:v>
                </c:pt>
                <c:pt idx="383">
                  <c:v>511565.22580645164</c:v>
                </c:pt>
                <c:pt idx="384">
                  <c:v>521525.83870967739</c:v>
                </c:pt>
                <c:pt idx="385">
                  <c:v>486790.03333333472</c:v>
                </c:pt>
                <c:pt idx="386">
                  <c:v>483278.32258064521</c:v>
                </c:pt>
                <c:pt idx="387">
                  <c:v>572465.93333333405</c:v>
                </c:pt>
                <c:pt idx="388">
                  <c:v>579734.19354838459</c:v>
                </c:pt>
                <c:pt idx="389">
                  <c:v>565664.6451612903</c:v>
                </c:pt>
                <c:pt idx="390">
                  <c:v>569110.14285714517</c:v>
                </c:pt>
                <c:pt idx="391">
                  <c:v>561595.80645161553</c:v>
                </c:pt>
                <c:pt idx="392">
                  <c:v>548537.53333333344</c:v>
                </c:pt>
                <c:pt idx="393">
                  <c:v>548992.32258064544</c:v>
                </c:pt>
                <c:pt idx="394">
                  <c:v>540815.46666666924</c:v>
                </c:pt>
                <c:pt idx="395">
                  <c:v>477000.67741935491</c:v>
                </c:pt>
                <c:pt idx="396">
                  <c:v>489440.16129032255</c:v>
                </c:pt>
                <c:pt idx="397">
                  <c:v>438834.96666666667</c:v>
                </c:pt>
                <c:pt idx="398">
                  <c:v>506807.29032258067</c:v>
                </c:pt>
                <c:pt idx="399">
                  <c:v>461191</c:v>
                </c:pt>
                <c:pt idx="400">
                  <c:v>522817.83870967739</c:v>
                </c:pt>
                <c:pt idx="401">
                  <c:v>515044.67741935491</c:v>
                </c:pt>
                <c:pt idx="402">
                  <c:v>528442.92857142852</c:v>
                </c:pt>
                <c:pt idx="403">
                  <c:v>530157.45161290444</c:v>
                </c:pt>
                <c:pt idx="404">
                  <c:v>495882.23333333497</c:v>
                </c:pt>
                <c:pt idx="405">
                  <c:v>487052.64516129019</c:v>
                </c:pt>
                <c:pt idx="406">
                  <c:v>492347.26666666666</c:v>
                </c:pt>
                <c:pt idx="407">
                  <c:v>484067.0322580646</c:v>
                </c:pt>
                <c:pt idx="408">
                  <c:v>468858</c:v>
                </c:pt>
                <c:pt idx="409">
                  <c:v>472712.76666666666</c:v>
                </c:pt>
                <c:pt idx="410">
                  <c:v>487773.70967742085</c:v>
                </c:pt>
                <c:pt idx="411">
                  <c:v>490743.33333333448</c:v>
                </c:pt>
                <c:pt idx="412">
                  <c:v>504364.06451613002</c:v>
                </c:pt>
                <c:pt idx="413">
                  <c:v>493796.09677419357</c:v>
                </c:pt>
                <c:pt idx="414">
                  <c:v>491279.65517241391</c:v>
                </c:pt>
                <c:pt idx="415">
                  <c:v>497638.67741935491</c:v>
                </c:pt>
                <c:pt idx="416">
                  <c:v>486116.86666666664</c:v>
                </c:pt>
                <c:pt idx="417">
                  <c:v>467847.61290322582</c:v>
                </c:pt>
                <c:pt idx="418">
                  <c:v>448457</c:v>
                </c:pt>
                <c:pt idx="419">
                  <c:v>410185.16129032255</c:v>
                </c:pt>
                <c:pt idx="420">
                  <c:v>349837.29032258067</c:v>
                </c:pt>
                <c:pt idx="421">
                  <c:v>389570.76666666666</c:v>
                </c:pt>
                <c:pt idx="422">
                  <c:v>450854.41935483873</c:v>
                </c:pt>
                <c:pt idx="423">
                  <c:v>465717.53333333472</c:v>
                </c:pt>
                <c:pt idx="424">
                  <c:v>461149.3548387097</c:v>
                </c:pt>
                <c:pt idx="425">
                  <c:v>452030.96774193546</c:v>
                </c:pt>
                <c:pt idx="426">
                  <c:v>456246.75</c:v>
                </c:pt>
                <c:pt idx="427">
                  <c:v>456914.54838709679</c:v>
                </c:pt>
                <c:pt idx="428">
                  <c:v>434704.86666666664</c:v>
                </c:pt>
                <c:pt idx="429">
                  <c:v>434075.70967742085</c:v>
                </c:pt>
                <c:pt idx="430">
                  <c:v>399315.8</c:v>
                </c:pt>
                <c:pt idx="431">
                  <c:v>376106.25806451589</c:v>
                </c:pt>
                <c:pt idx="432">
                  <c:v>399968.70967742085</c:v>
                </c:pt>
                <c:pt idx="433">
                  <c:v>380903.86666666664</c:v>
                </c:pt>
                <c:pt idx="434">
                  <c:v>418090.22580645164</c:v>
                </c:pt>
                <c:pt idx="435">
                  <c:v>428885.06666666665</c:v>
                </c:pt>
                <c:pt idx="436">
                  <c:v>399039.61290322582</c:v>
                </c:pt>
                <c:pt idx="437">
                  <c:v>402935.29032258067</c:v>
                </c:pt>
                <c:pt idx="438">
                  <c:v>397560.3928571415</c:v>
                </c:pt>
                <c:pt idx="439">
                  <c:v>322940.3548387097</c:v>
                </c:pt>
                <c:pt idx="440">
                  <c:v>364216.4</c:v>
                </c:pt>
                <c:pt idx="441">
                  <c:v>368388.41935483873</c:v>
                </c:pt>
                <c:pt idx="442">
                  <c:v>357590.16666666669</c:v>
                </c:pt>
                <c:pt idx="443">
                  <c:v>301660.48387096822</c:v>
                </c:pt>
                <c:pt idx="444">
                  <c:v>193457.80645161291</c:v>
                </c:pt>
                <c:pt idx="445">
                  <c:v>245378.93333333332</c:v>
                </c:pt>
                <c:pt idx="446">
                  <c:v>309038.3548387097</c:v>
                </c:pt>
                <c:pt idx="447">
                  <c:v>301649.8</c:v>
                </c:pt>
                <c:pt idx="448">
                  <c:v>375765.38709677418</c:v>
                </c:pt>
                <c:pt idx="449">
                  <c:v>363559.93548387318</c:v>
                </c:pt>
                <c:pt idx="450">
                  <c:v>370472.64285714063</c:v>
                </c:pt>
                <c:pt idx="451">
                  <c:v>363724.41935483873</c:v>
                </c:pt>
                <c:pt idx="452">
                  <c:v>342796.2</c:v>
                </c:pt>
                <c:pt idx="453">
                  <c:v>353810.77419354836</c:v>
                </c:pt>
                <c:pt idx="454">
                  <c:v>317017.5</c:v>
                </c:pt>
                <c:pt idx="455">
                  <c:v>329929.90322580648</c:v>
                </c:pt>
                <c:pt idx="456">
                  <c:v>312549.41935483873</c:v>
                </c:pt>
                <c:pt idx="457">
                  <c:v>268086.8</c:v>
                </c:pt>
                <c:pt idx="458">
                  <c:v>327454.96774193546</c:v>
                </c:pt>
                <c:pt idx="459">
                  <c:v>369099.8</c:v>
                </c:pt>
                <c:pt idx="460">
                  <c:v>367844.06451613002</c:v>
                </c:pt>
                <c:pt idx="461">
                  <c:v>356705.45161290467</c:v>
                </c:pt>
                <c:pt idx="462">
                  <c:v>357802.4827586207</c:v>
                </c:pt>
                <c:pt idx="463">
                  <c:v>367843.64516129019</c:v>
                </c:pt>
                <c:pt idx="464">
                  <c:v>348094.3</c:v>
                </c:pt>
                <c:pt idx="465">
                  <c:v>327852.06451613002</c:v>
                </c:pt>
                <c:pt idx="466">
                  <c:v>308885.06666666665</c:v>
                </c:pt>
                <c:pt idx="467">
                  <c:v>300373.29032258067</c:v>
                </c:pt>
                <c:pt idx="468">
                  <c:v>271132.67741935491</c:v>
                </c:pt>
                <c:pt idx="469">
                  <c:v>334757.96666666667</c:v>
                </c:pt>
                <c:pt idx="470">
                  <c:v>355907.83870967739</c:v>
                </c:pt>
                <c:pt idx="471">
                  <c:v>369125.43333333504</c:v>
                </c:pt>
                <c:pt idx="472">
                  <c:v>358103.41935483873</c:v>
                </c:pt>
                <c:pt idx="473">
                  <c:v>344151.67741935491</c:v>
                </c:pt>
                <c:pt idx="474">
                  <c:v>362156.78571428574</c:v>
                </c:pt>
                <c:pt idx="475">
                  <c:v>367270.93548387318</c:v>
                </c:pt>
                <c:pt idx="476">
                  <c:v>322478</c:v>
                </c:pt>
                <c:pt idx="477">
                  <c:v>351822.87096774159</c:v>
                </c:pt>
                <c:pt idx="478">
                  <c:v>252262.23333333334</c:v>
                </c:pt>
                <c:pt idx="479">
                  <c:v>260566.45161290257</c:v>
                </c:pt>
                <c:pt idx="480">
                  <c:v>250648.16129032258</c:v>
                </c:pt>
                <c:pt idx="481">
                  <c:v>340839.46666666667</c:v>
                </c:pt>
                <c:pt idx="482">
                  <c:v>344458.3548387097</c:v>
                </c:pt>
                <c:pt idx="483">
                  <c:v>346446.56666666665</c:v>
                </c:pt>
                <c:pt idx="484">
                  <c:v>344247.06451613002</c:v>
                </c:pt>
                <c:pt idx="485">
                  <c:v>331641.29032258067</c:v>
                </c:pt>
                <c:pt idx="486">
                  <c:v>330853.32142857142</c:v>
                </c:pt>
                <c:pt idx="487">
                  <c:v>342966.09677419357</c:v>
                </c:pt>
                <c:pt idx="488">
                  <c:v>330543.86666666664</c:v>
                </c:pt>
                <c:pt idx="489">
                  <c:v>288121.54838709679</c:v>
                </c:pt>
                <c:pt idx="490">
                  <c:v>251894.9</c:v>
                </c:pt>
                <c:pt idx="491">
                  <c:v>253103.87096774168</c:v>
                </c:pt>
                <c:pt idx="492">
                  <c:v>254626.77419354828</c:v>
                </c:pt>
                <c:pt idx="493">
                  <c:v>314381.90000000002</c:v>
                </c:pt>
                <c:pt idx="494">
                  <c:v>324564.58064516127</c:v>
                </c:pt>
                <c:pt idx="495">
                  <c:v>322147.76666666666</c:v>
                </c:pt>
                <c:pt idx="496">
                  <c:v>327655.29032258067</c:v>
                </c:pt>
                <c:pt idx="497">
                  <c:v>235601.51612903285</c:v>
                </c:pt>
                <c:pt idx="498">
                  <c:v>327880.03571428574</c:v>
                </c:pt>
                <c:pt idx="499">
                  <c:v>325065.3548387097</c:v>
                </c:pt>
              </c:numCache>
            </c:numRef>
          </c:val>
        </c:ser>
        <c:ser>
          <c:idx val="2"/>
          <c:order val="2"/>
          <c:tx>
            <c:v>Daily Water Production</c:v>
          </c:tx>
          <c:marker>
            <c:symbol val="none"/>
          </c:marker>
          <c:val>
            <c:numRef>
              <c:f>PBU!$AB$3:$AB$502</c:f>
              <c:numCache>
                <c:formatCode>_(* #,##0_);_(* \(#,##0\);_(* "-"??_);_(@_)</c:formatCode>
                <c:ptCount val="500"/>
                <c:pt idx="0">
                  <c:v>0.2</c:v>
                </c:pt>
                <c:pt idx="1">
                  <c:v>0</c:v>
                </c:pt>
                <c:pt idx="2">
                  <c:v>2.3225806451612905</c:v>
                </c:pt>
                <c:pt idx="3">
                  <c:v>0</c:v>
                </c:pt>
                <c:pt idx="4">
                  <c:v>0</c:v>
                </c:pt>
                <c:pt idx="5">
                  <c:v>0.51612903225806706</c:v>
                </c:pt>
                <c:pt idx="6">
                  <c:v>7.6785714285714288</c:v>
                </c:pt>
                <c:pt idx="7">
                  <c:v>7.6774193548387055</c:v>
                </c:pt>
                <c:pt idx="8">
                  <c:v>8</c:v>
                </c:pt>
                <c:pt idx="9">
                  <c:v>6.5806451612903398</c:v>
                </c:pt>
                <c:pt idx="10">
                  <c:v>4.8333333333333499</c:v>
                </c:pt>
                <c:pt idx="11">
                  <c:v>4.8064516129032304</c:v>
                </c:pt>
                <c:pt idx="12">
                  <c:v>4.2580645161290285</c:v>
                </c:pt>
                <c:pt idx="13">
                  <c:v>6.2333333333333538</c:v>
                </c:pt>
                <c:pt idx="14">
                  <c:v>5</c:v>
                </c:pt>
                <c:pt idx="15">
                  <c:v>5.0999999999999996</c:v>
                </c:pt>
                <c:pt idx="16">
                  <c:v>5.5483870967741939</c:v>
                </c:pt>
                <c:pt idx="17">
                  <c:v>8.0967741935483897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0.64516129032258318</c:v>
                </c:pt>
                <c:pt idx="22">
                  <c:v>2.2666666666666666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1.8387096774193501</c:v>
                </c:pt>
                <c:pt idx="61">
                  <c:v>0.76666666666666672</c:v>
                </c:pt>
                <c:pt idx="62">
                  <c:v>2</c:v>
                </c:pt>
                <c:pt idx="63">
                  <c:v>2.4333333333333331</c:v>
                </c:pt>
                <c:pt idx="64">
                  <c:v>1</c:v>
                </c:pt>
                <c:pt idx="65">
                  <c:v>1</c:v>
                </c:pt>
                <c:pt idx="66">
                  <c:v>0.82142857142857395</c:v>
                </c:pt>
                <c:pt idx="67">
                  <c:v>0</c:v>
                </c:pt>
                <c:pt idx="68">
                  <c:v>0</c:v>
                </c:pt>
                <c:pt idx="69">
                  <c:v>1.3870967741935485</c:v>
                </c:pt>
                <c:pt idx="70">
                  <c:v>1.6</c:v>
                </c:pt>
                <c:pt idx="71">
                  <c:v>1.5483870967741935</c:v>
                </c:pt>
                <c:pt idx="72">
                  <c:v>1.5161290322580638</c:v>
                </c:pt>
                <c:pt idx="73">
                  <c:v>1.7666666666666684</c:v>
                </c:pt>
                <c:pt idx="74">
                  <c:v>1.5806451612903276</c:v>
                </c:pt>
                <c:pt idx="75">
                  <c:v>1.8666666666666667</c:v>
                </c:pt>
                <c:pt idx="76">
                  <c:v>1</c:v>
                </c:pt>
                <c:pt idx="77">
                  <c:v>1</c:v>
                </c:pt>
                <c:pt idx="78">
                  <c:v>2</c:v>
                </c:pt>
                <c:pt idx="79">
                  <c:v>1.8387096774193501</c:v>
                </c:pt>
                <c:pt idx="80">
                  <c:v>3.9666666666666668</c:v>
                </c:pt>
                <c:pt idx="81">
                  <c:v>2.7096774193548367</c:v>
                </c:pt>
                <c:pt idx="82">
                  <c:v>2.7333333333333352</c:v>
                </c:pt>
                <c:pt idx="83">
                  <c:v>2.7096774193548367</c:v>
                </c:pt>
                <c:pt idx="84">
                  <c:v>8.3225806451613291</c:v>
                </c:pt>
                <c:pt idx="85">
                  <c:v>10.4</c:v>
                </c:pt>
                <c:pt idx="86">
                  <c:v>5.6774193548387055</c:v>
                </c:pt>
                <c:pt idx="87">
                  <c:v>5</c:v>
                </c:pt>
                <c:pt idx="88">
                  <c:v>4.4838709677419351</c:v>
                </c:pt>
                <c:pt idx="89">
                  <c:v>3.064516129032258</c:v>
                </c:pt>
                <c:pt idx="90">
                  <c:v>1.3571428571428572</c:v>
                </c:pt>
                <c:pt idx="91">
                  <c:v>0</c:v>
                </c:pt>
                <c:pt idx="92">
                  <c:v>0.26666666666666738</c:v>
                </c:pt>
                <c:pt idx="93">
                  <c:v>0</c:v>
                </c:pt>
                <c:pt idx="94">
                  <c:v>1.6666666666666667</c:v>
                </c:pt>
                <c:pt idx="95">
                  <c:v>1.4516129032258065</c:v>
                </c:pt>
                <c:pt idx="96">
                  <c:v>10</c:v>
                </c:pt>
                <c:pt idx="97">
                  <c:v>21.73333333333321</c:v>
                </c:pt>
                <c:pt idx="98">
                  <c:v>36.225806451612748</c:v>
                </c:pt>
                <c:pt idx="99">
                  <c:v>3.5666666666666669</c:v>
                </c:pt>
                <c:pt idx="100">
                  <c:v>0</c:v>
                </c:pt>
                <c:pt idx="101">
                  <c:v>12.161290322580646</c:v>
                </c:pt>
                <c:pt idx="102">
                  <c:v>8.6428571428571139</c:v>
                </c:pt>
                <c:pt idx="103">
                  <c:v>161.90322580645162</c:v>
                </c:pt>
                <c:pt idx="104">
                  <c:v>1260.6333333333266</c:v>
                </c:pt>
                <c:pt idx="105">
                  <c:v>2127.3548387096757</c:v>
                </c:pt>
                <c:pt idx="106">
                  <c:v>2833.0666666666566</c:v>
                </c:pt>
                <c:pt idx="107">
                  <c:v>3437.8064516129034</c:v>
                </c:pt>
                <c:pt idx="108">
                  <c:v>4246.677419354839</c:v>
                </c:pt>
                <c:pt idx="109">
                  <c:v>5006.1666666667061</c:v>
                </c:pt>
                <c:pt idx="110">
                  <c:v>5993.0645161290322</c:v>
                </c:pt>
                <c:pt idx="111">
                  <c:v>10236.5</c:v>
                </c:pt>
                <c:pt idx="112">
                  <c:v>8074.9677419354775</c:v>
                </c:pt>
                <c:pt idx="113">
                  <c:v>15222.58064516129</c:v>
                </c:pt>
                <c:pt idx="114">
                  <c:v>10880.178571428571</c:v>
                </c:pt>
                <c:pt idx="115">
                  <c:v>20001.225806451621</c:v>
                </c:pt>
                <c:pt idx="116">
                  <c:v>15536.333333333327</c:v>
                </c:pt>
                <c:pt idx="117">
                  <c:v>26100.548387096773</c:v>
                </c:pt>
                <c:pt idx="118">
                  <c:v>19995.933333333316</c:v>
                </c:pt>
                <c:pt idx="119">
                  <c:v>20445.064516129034</c:v>
                </c:pt>
                <c:pt idx="120">
                  <c:v>27401.225806451621</c:v>
                </c:pt>
                <c:pt idx="121">
                  <c:v>20759.933333333316</c:v>
                </c:pt>
                <c:pt idx="122">
                  <c:v>19498.322580645156</c:v>
                </c:pt>
                <c:pt idx="123">
                  <c:v>31108.166666666657</c:v>
                </c:pt>
                <c:pt idx="124">
                  <c:v>38149</c:v>
                </c:pt>
                <c:pt idx="125">
                  <c:v>46645.032258064603</c:v>
                </c:pt>
                <c:pt idx="126">
                  <c:v>39211</c:v>
                </c:pt>
                <c:pt idx="127">
                  <c:v>40958.290322580477</c:v>
                </c:pt>
                <c:pt idx="128">
                  <c:v>40217.5</c:v>
                </c:pt>
                <c:pt idx="129">
                  <c:v>40131.258064516129</c:v>
                </c:pt>
                <c:pt idx="130">
                  <c:v>35034.533333333326</c:v>
                </c:pt>
                <c:pt idx="131">
                  <c:v>33212.096774193546</c:v>
                </c:pt>
                <c:pt idx="132">
                  <c:v>37830.967741935303</c:v>
                </c:pt>
                <c:pt idx="133">
                  <c:v>30165.566666666666</c:v>
                </c:pt>
                <c:pt idx="134">
                  <c:v>38312.225806451585</c:v>
                </c:pt>
                <c:pt idx="135">
                  <c:v>35091.333333333336</c:v>
                </c:pt>
                <c:pt idx="136">
                  <c:v>36044.387096774211</c:v>
                </c:pt>
                <c:pt idx="137">
                  <c:v>44077.838709677417</c:v>
                </c:pt>
                <c:pt idx="138">
                  <c:v>43793.178571428711</c:v>
                </c:pt>
                <c:pt idx="139">
                  <c:v>47030.580645161186</c:v>
                </c:pt>
                <c:pt idx="140">
                  <c:v>35567.566666666586</c:v>
                </c:pt>
                <c:pt idx="141">
                  <c:v>44071.93548387097</c:v>
                </c:pt>
                <c:pt idx="142">
                  <c:v>42641.4</c:v>
                </c:pt>
                <c:pt idx="143">
                  <c:v>39533.129032258068</c:v>
                </c:pt>
                <c:pt idx="144">
                  <c:v>34005.322580645159</c:v>
                </c:pt>
                <c:pt idx="145">
                  <c:v>33960.800000000003</c:v>
                </c:pt>
                <c:pt idx="146">
                  <c:v>43430.290322580477</c:v>
                </c:pt>
                <c:pt idx="147">
                  <c:v>35650.5</c:v>
                </c:pt>
                <c:pt idx="148">
                  <c:v>37440.419354838712</c:v>
                </c:pt>
                <c:pt idx="149">
                  <c:v>36623.225806451585</c:v>
                </c:pt>
                <c:pt idx="150">
                  <c:v>50569.178571428711</c:v>
                </c:pt>
                <c:pt idx="151">
                  <c:v>43669.322580645159</c:v>
                </c:pt>
                <c:pt idx="152">
                  <c:v>39756.966666666594</c:v>
                </c:pt>
                <c:pt idx="153">
                  <c:v>37886.258064516129</c:v>
                </c:pt>
                <c:pt idx="154">
                  <c:v>39510.699999999997</c:v>
                </c:pt>
                <c:pt idx="155">
                  <c:v>38943.677419354841</c:v>
                </c:pt>
                <c:pt idx="156">
                  <c:v>34305.548387096904</c:v>
                </c:pt>
                <c:pt idx="157">
                  <c:v>31040.166666666657</c:v>
                </c:pt>
                <c:pt idx="158">
                  <c:v>37332.096774193546</c:v>
                </c:pt>
                <c:pt idx="159">
                  <c:v>47975.533333333326</c:v>
                </c:pt>
                <c:pt idx="160">
                  <c:v>61812.387096774211</c:v>
                </c:pt>
                <c:pt idx="161">
                  <c:v>67079.806451612909</c:v>
                </c:pt>
                <c:pt idx="162">
                  <c:v>78334.178571428478</c:v>
                </c:pt>
                <c:pt idx="163">
                  <c:v>85549.741935483849</c:v>
                </c:pt>
                <c:pt idx="164">
                  <c:v>93053.5</c:v>
                </c:pt>
                <c:pt idx="165">
                  <c:v>84604.064516128972</c:v>
                </c:pt>
                <c:pt idx="166">
                  <c:v>40153.166666666584</c:v>
                </c:pt>
                <c:pt idx="167">
                  <c:v>40625.451612903227</c:v>
                </c:pt>
                <c:pt idx="168">
                  <c:v>46596.161290322583</c:v>
                </c:pt>
                <c:pt idx="169">
                  <c:v>55778.2</c:v>
                </c:pt>
                <c:pt idx="170">
                  <c:v>70164.161290322518</c:v>
                </c:pt>
                <c:pt idx="171">
                  <c:v>84250.566666666578</c:v>
                </c:pt>
                <c:pt idx="172">
                  <c:v>87589.93548387097</c:v>
                </c:pt>
                <c:pt idx="173">
                  <c:v>90716.161290322518</c:v>
                </c:pt>
                <c:pt idx="174">
                  <c:v>100531.55172413841</c:v>
                </c:pt>
                <c:pt idx="175">
                  <c:v>84912.032258064399</c:v>
                </c:pt>
                <c:pt idx="176">
                  <c:v>121080.23333333334</c:v>
                </c:pt>
                <c:pt idx="177">
                  <c:v>114885.90322580637</c:v>
                </c:pt>
                <c:pt idx="178">
                  <c:v>118619.76666666643</c:v>
                </c:pt>
                <c:pt idx="179">
                  <c:v>86671.096774193371</c:v>
                </c:pt>
                <c:pt idx="180">
                  <c:v>94930.741935483849</c:v>
                </c:pt>
                <c:pt idx="181">
                  <c:v>127279.93333333331</c:v>
                </c:pt>
                <c:pt idx="182">
                  <c:v>120063.41935483878</c:v>
                </c:pt>
                <c:pt idx="183">
                  <c:v>113448.4</c:v>
                </c:pt>
                <c:pt idx="184">
                  <c:v>146425.67741935485</c:v>
                </c:pt>
                <c:pt idx="185">
                  <c:v>146012.29032258081</c:v>
                </c:pt>
                <c:pt idx="186">
                  <c:v>184678.14285714287</c:v>
                </c:pt>
                <c:pt idx="187">
                  <c:v>182688.74193548411</c:v>
                </c:pt>
                <c:pt idx="188">
                  <c:v>138823.16666666666</c:v>
                </c:pt>
                <c:pt idx="189">
                  <c:v>147789.25806451612</c:v>
                </c:pt>
                <c:pt idx="190">
                  <c:v>179624.3</c:v>
                </c:pt>
                <c:pt idx="191">
                  <c:v>186995.74193548411</c:v>
                </c:pt>
                <c:pt idx="192">
                  <c:v>177604.41935483881</c:v>
                </c:pt>
                <c:pt idx="193">
                  <c:v>189878.76666666666</c:v>
                </c:pt>
                <c:pt idx="194">
                  <c:v>204560.48387096784</c:v>
                </c:pt>
                <c:pt idx="195">
                  <c:v>197947.4</c:v>
                </c:pt>
                <c:pt idx="196">
                  <c:v>225611.64516129033</c:v>
                </c:pt>
                <c:pt idx="197">
                  <c:v>272162.64516129019</c:v>
                </c:pt>
                <c:pt idx="198">
                  <c:v>302545.17857142858</c:v>
                </c:pt>
                <c:pt idx="199">
                  <c:v>319772.41935483873</c:v>
                </c:pt>
                <c:pt idx="200">
                  <c:v>266332.23333333497</c:v>
                </c:pt>
                <c:pt idx="201">
                  <c:v>333994.32258064521</c:v>
                </c:pt>
                <c:pt idx="202">
                  <c:v>346466.66666666669</c:v>
                </c:pt>
                <c:pt idx="203">
                  <c:v>355595.96774193546</c:v>
                </c:pt>
                <c:pt idx="204">
                  <c:v>320892.64516129019</c:v>
                </c:pt>
                <c:pt idx="205">
                  <c:v>336851.76666666666</c:v>
                </c:pt>
                <c:pt idx="206">
                  <c:v>373565.77419354836</c:v>
                </c:pt>
                <c:pt idx="207">
                  <c:v>371410.2</c:v>
                </c:pt>
                <c:pt idx="208">
                  <c:v>409333.67741935491</c:v>
                </c:pt>
                <c:pt idx="209">
                  <c:v>474318.58064516127</c:v>
                </c:pt>
                <c:pt idx="210">
                  <c:v>474693.92857142992</c:v>
                </c:pt>
                <c:pt idx="211">
                  <c:v>521670.61290322582</c:v>
                </c:pt>
                <c:pt idx="212">
                  <c:v>534841.80000000005</c:v>
                </c:pt>
                <c:pt idx="213">
                  <c:v>561502.41935483902</c:v>
                </c:pt>
                <c:pt idx="214">
                  <c:v>584787.56666666875</c:v>
                </c:pt>
                <c:pt idx="215">
                  <c:v>607740.41935483902</c:v>
                </c:pt>
                <c:pt idx="216">
                  <c:v>594447.93548387242</c:v>
                </c:pt>
                <c:pt idx="217">
                  <c:v>607036.13333333342</c:v>
                </c:pt>
                <c:pt idx="218">
                  <c:v>601449.19354838459</c:v>
                </c:pt>
                <c:pt idx="219">
                  <c:v>644259.36666666961</c:v>
                </c:pt>
                <c:pt idx="220">
                  <c:v>629647.12903225806</c:v>
                </c:pt>
                <c:pt idx="221">
                  <c:v>673780.74193548411</c:v>
                </c:pt>
                <c:pt idx="222">
                  <c:v>676112.93103448441</c:v>
                </c:pt>
                <c:pt idx="223">
                  <c:v>704049.90322580887</c:v>
                </c:pt>
                <c:pt idx="224">
                  <c:v>619462.30000000005</c:v>
                </c:pt>
                <c:pt idx="225">
                  <c:v>618350.96774193551</c:v>
                </c:pt>
                <c:pt idx="226">
                  <c:v>680198.36666666961</c:v>
                </c:pt>
                <c:pt idx="227">
                  <c:v>694404.77419354836</c:v>
                </c:pt>
                <c:pt idx="228">
                  <c:v>735559.03225806437</c:v>
                </c:pt>
                <c:pt idx="229">
                  <c:v>751561.03333333344</c:v>
                </c:pt>
                <c:pt idx="230">
                  <c:v>702944.25806451705</c:v>
                </c:pt>
                <c:pt idx="231">
                  <c:v>751402.8</c:v>
                </c:pt>
                <c:pt idx="232">
                  <c:v>760769.19354838459</c:v>
                </c:pt>
                <c:pt idx="233">
                  <c:v>703901.03225806437</c:v>
                </c:pt>
                <c:pt idx="234">
                  <c:v>742656.39285714517</c:v>
                </c:pt>
                <c:pt idx="235">
                  <c:v>713227.12903225806</c:v>
                </c:pt>
                <c:pt idx="236">
                  <c:v>788562.7</c:v>
                </c:pt>
                <c:pt idx="237">
                  <c:v>813205.48387096776</c:v>
                </c:pt>
                <c:pt idx="238">
                  <c:v>709858.2</c:v>
                </c:pt>
                <c:pt idx="239">
                  <c:v>610752.67741935165</c:v>
                </c:pt>
                <c:pt idx="240">
                  <c:v>764367.41935483902</c:v>
                </c:pt>
                <c:pt idx="241">
                  <c:v>767508.2</c:v>
                </c:pt>
                <c:pt idx="242">
                  <c:v>825132.80645161553</c:v>
                </c:pt>
                <c:pt idx="243">
                  <c:v>839659</c:v>
                </c:pt>
                <c:pt idx="244">
                  <c:v>872290.93548387242</c:v>
                </c:pt>
                <c:pt idx="245">
                  <c:v>867648</c:v>
                </c:pt>
                <c:pt idx="246">
                  <c:v>875413.57142857148</c:v>
                </c:pt>
                <c:pt idx="247">
                  <c:v>895648.06451612909</c:v>
                </c:pt>
                <c:pt idx="248">
                  <c:v>891449.26666666742</c:v>
                </c:pt>
                <c:pt idx="249">
                  <c:v>886165.45161290444</c:v>
                </c:pt>
                <c:pt idx="250">
                  <c:v>699557.16666666744</c:v>
                </c:pt>
                <c:pt idx="251">
                  <c:v>828592.54838709743</c:v>
                </c:pt>
                <c:pt idx="252">
                  <c:v>859661.6451612903</c:v>
                </c:pt>
                <c:pt idx="253">
                  <c:v>891986.26666666742</c:v>
                </c:pt>
                <c:pt idx="254">
                  <c:v>985256.38709677418</c:v>
                </c:pt>
                <c:pt idx="255">
                  <c:v>906541.96666666924</c:v>
                </c:pt>
                <c:pt idx="256">
                  <c:v>946923.19354838459</c:v>
                </c:pt>
                <c:pt idx="257">
                  <c:v>983229.83870967734</c:v>
                </c:pt>
                <c:pt idx="258">
                  <c:v>1035165.9642857144</c:v>
                </c:pt>
                <c:pt idx="259">
                  <c:v>1060051.1290322621</c:v>
                </c:pt>
                <c:pt idx="260">
                  <c:v>975698</c:v>
                </c:pt>
                <c:pt idx="261">
                  <c:v>1001108.8064516155</c:v>
                </c:pt>
                <c:pt idx="262">
                  <c:v>967559.9</c:v>
                </c:pt>
                <c:pt idx="263">
                  <c:v>984070.8709677424</c:v>
                </c:pt>
                <c:pt idx="264">
                  <c:v>848253.38709677418</c:v>
                </c:pt>
                <c:pt idx="265">
                  <c:v>1030758.4</c:v>
                </c:pt>
                <c:pt idx="266">
                  <c:v>1058014</c:v>
                </c:pt>
                <c:pt idx="267">
                  <c:v>1025787.5666666689</c:v>
                </c:pt>
                <c:pt idx="268">
                  <c:v>1033811.1290322581</c:v>
                </c:pt>
                <c:pt idx="269">
                  <c:v>1088975.9677419346</c:v>
                </c:pt>
                <c:pt idx="270">
                  <c:v>1161068.6206896552</c:v>
                </c:pt>
                <c:pt idx="271">
                  <c:v>1171711.4838709678</c:v>
                </c:pt>
                <c:pt idx="272">
                  <c:v>1114787.9333333329</c:v>
                </c:pt>
                <c:pt idx="273">
                  <c:v>1086819.9677419346</c:v>
                </c:pt>
                <c:pt idx="274">
                  <c:v>1159275.6333333333</c:v>
                </c:pt>
                <c:pt idx="275">
                  <c:v>1152336.6129032311</c:v>
                </c:pt>
                <c:pt idx="276">
                  <c:v>1117064</c:v>
                </c:pt>
                <c:pt idx="277">
                  <c:v>1237466.6333333333</c:v>
                </c:pt>
                <c:pt idx="278">
                  <c:v>1234063.8064516131</c:v>
                </c:pt>
                <c:pt idx="279">
                  <c:v>1203887.5666666671</c:v>
                </c:pt>
                <c:pt idx="280">
                  <c:v>1242783.2580645136</c:v>
                </c:pt>
                <c:pt idx="281">
                  <c:v>1267242.1290322621</c:v>
                </c:pt>
                <c:pt idx="282">
                  <c:v>1239021</c:v>
                </c:pt>
                <c:pt idx="283">
                  <c:v>1247986.3548387098</c:v>
                </c:pt>
                <c:pt idx="284">
                  <c:v>1286583.2666666668</c:v>
                </c:pt>
                <c:pt idx="285">
                  <c:v>1290629.2903225806</c:v>
                </c:pt>
                <c:pt idx="286">
                  <c:v>1323912.8</c:v>
                </c:pt>
                <c:pt idx="287">
                  <c:v>1273798.4516129026</c:v>
                </c:pt>
                <c:pt idx="288">
                  <c:v>1334464.0645161301</c:v>
                </c:pt>
                <c:pt idx="289">
                  <c:v>1218954.9333333329</c:v>
                </c:pt>
                <c:pt idx="290">
                  <c:v>1283394.6774193551</c:v>
                </c:pt>
                <c:pt idx="291">
                  <c:v>1214365.7333333334</c:v>
                </c:pt>
                <c:pt idx="292">
                  <c:v>1239463.4516129026</c:v>
                </c:pt>
                <c:pt idx="293">
                  <c:v>1248103.0322580645</c:v>
                </c:pt>
                <c:pt idx="294">
                  <c:v>1212823.5</c:v>
                </c:pt>
                <c:pt idx="295">
                  <c:v>1222077.4516129026</c:v>
                </c:pt>
                <c:pt idx="296">
                  <c:v>1126589.6666666681</c:v>
                </c:pt>
                <c:pt idx="297">
                  <c:v>1237211.6129032311</c:v>
                </c:pt>
                <c:pt idx="298">
                  <c:v>1195670.2666666668</c:v>
                </c:pt>
                <c:pt idx="299">
                  <c:v>1151716.1290322621</c:v>
                </c:pt>
                <c:pt idx="300">
                  <c:v>1223515.4193548386</c:v>
                </c:pt>
                <c:pt idx="301">
                  <c:v>1226366.1666666681</c:v>
                </c:pt>
                <c:pt idx="302">
                  <c:v>1285854.8064516131</c:v>
                </c:pt>
                <c:pt idx="303">
                  <c:v>1221968.9333333329</c:v>
                </c:pt>
                <c:pt idx="304">
                  <c:v>1300814.8387096773</c:v>
                </c:pt>
                <c:pt idx="305">
                  <c:v>1325577.5161290341</c:v>
                </c:pt>
                <c:pt idx="306">
                  <c:v>1311204.3214285714</c:v>
                </c:pt>
                <c:pt idx="307">
                  <c:v>1358134.2903225806</c:v>
                </c:pt>
                <c:pt idx="308">
                  <c:v>1242471.6000000001</c:v>
                </c:pt>
                <c:pt idx="309">
                  <c:v>1297895.0322580645</c:v>
                </c:pt>
                <c:pt idx="310">
                  <c:v>1281039.3333333333</c:v>
                </c:pt>
                <c:pt idx="311">
                  <c:v>1242645.193548393</c:v>
                </c:pt>
                <c:pt idx="312">
                  <c:v>1312481.9032258026</c:v>
                </c:pt>
                <c:pt idx="313">
                  <c:v>1133733.5</c:v>
                </c:pt>
                <c:pt idx="314">
                  <c:v>1298201.0322580645</c:v>
                </c:pt>
                <c:pt idx="315">
                  <c:v>1189215.7</c:v>
                </c:pt>
                <c:pt idx="316">
                  <c:v>1234541.8064516131</c:v>
                </c:pt>
                <c:pt idx="317">
                  <c:v>1254203.6451612911</c:v>
                </c:pt>
                <c:pt idx="318">
                  <c:v>1319191.1379310351</c:v>
                </c:pt>
                <c:pt idx="319">
                  <c:v>1370207.7419354841</c:v>
                </c:pt>
                <c:pt idx="320">
                  <c:v>1322329.8333333333</c:v>
                </c:pt>
                <c:pt idx="321">
                  <c:v>1163796.2258064516</c:v>
                </c:pt>
                <c:pt idx="322">
                  <c:v>1336773.2</c:v>
                </c:pt>
                <c:pt idx="323">
                  <c:v>1277382.5161290341</c:v>
                </c:pt>
                <c:pt idx="324">
                  <c:v>1210620.1290322621</c:v>
                </c:pt>
                <c:pt idx="325">
                  <c:v>1353312.1333333333</c:v>
                </c:pt>
                <c:pt idx="326">
                  <c:v>1314763.6451612911</c:v>
                </c:pt>
                <c:pt idx="327">
                  <c:v>1372235.5666666671</c:v>
                </c:pt>
                <c:pt idx="328">
                  <c:v>1336011.4193548386</c:v>
                </c:pt>
                <c:pt idx="329">
                  <c:v>1365950.6129032311</c:v>
                </c:pt>
                <c:pt idx="330">
                  <c:v>1371562.9285714286</c:v>
                </c:pt>
                <c:pt idx="331">
                  <c:v>1366220.1290322621</c:v>
                </c:pt>
                <c:pt idx="332">
                  <c:v>1381174.4333333329</c:v>
                </c:pt>
                <c:pt idx="333">
                  <c:v>1395473.3548387098</c:v>
                </c:pt>
                <c:pt idx="334">
                  <c:v>1393893.3666666681</c:v>
                </c:pt>
                <c:pt idx="335">
                  <c:v>1308649.8064516131</c:v>
                </c:pt>
                <c:pt idx="336">
                  <c:v>1250993.0967741951</c:v>
                </c:pt>
                <c:pt idx="337">
                  <c:v>1322059.4666666668</c:v>
                </c:pt>
                <c:pt idx="338">
                  <c:v>1259903.3548387098</c:v>
                </c:pt>
                <c:pt idx="339">
                  <c:v>1314673.0666666671</c:v>
                </c:pt>
                <c:pt idx="340">
                  <c:v>1359127.5161290341</c:v>
                </c:pt>
                <c:pt idx="341">
                  <c:v>1337586.8387096773</c:v>
                </c:pt>
                <c:pt idx="342">
                  <c:v>1331234.9642857094</c:v>
                </c:pt>
                <c:pt idx="343">
                  <c:v>1245080.5806451612</c:v>
                </c:pt>
                <c:pt idx="344">
                  <c:v>1264783.1000000001</c:v>
                </c:pt>
                <c:pt idx="345">
                  <c:v>1091811.3870967743</c:v>
                </c:pt>
                <c:pt idx="346">
                  <c:v>1245168.6333333333</c:v>
                </c:pt>
                <c:pt idx="347">
                  <c:v>1298552</c:v>
                </c:pt>
                <c:pt idx="348">
                  <c:v>1250378.7096774201</c:v>
                </c:pt>
                <c:pt idx="349">
                  <c:v>1187292.6666666681</c:v>
                </c:pt>
                <c:pt idx="350">
                  <c:v>1358908.6774193551</c:v>
                </c:pt>
                <c:pt idx="351">
                  <c:v>1333195.4666666668</c:v>
                </c:pt>
                <c:pt idx="352">
                  <c:v>1312384</c:v>
                </c:pt>
                <c:pt idx="353">
                  <c:v>1276015.8064516131</c:v>
                </c:pt>
                <c:pt idx="354">
                  <c:v>1244535.857142861</c:v>
                </c:pt>
                <c:pt idx="355">
                  <c:v>1304524.0322580645</c:v>
                </c:pt>
                <c:pt idx="356">
                  <c:v>1251806</c:v>
                </c:pt>
                <c:pt idx="357">
                  <c:v>1351066.4838709678</c:v>
                </c:pt>
                <c:pt idx="358">
                  <c:v>1164883.8</c:v>
                </c:pt>
                <c:pt idx="359">
                  <c:v>1099248.9677419346</c:v>
                </c:pt>
                <c:pt idx="360">
                  <c:v>1294766.4516129026</c:v>
                </c:pt>
                <c:pt idx="361">
                  <c:v>1198181.6333333333</c:v>
                </c:pt>
                <c:pt idx="362">
                  <c:v>1366793.7419354841</c:v>
                </c:pt>
                <c:pt idx="363">
                  <c:v>1282045.9666666668</c:v>
                </c:pt>
                <c:pt idx="364">
                  <c:v>1406668.2580645136</c:v>
                </c:pt>
                <c:pt idx="365">
                  <c:v>1403454.9354838706</c:v>
                </c:pt>
                <c:pt idx="366">
                  <c:v>1378901.6551724141</c:v>
                </c:pt>
                <c:pt idx="367">
                  <c:v>1358715.8387096773</c:v>
                </c:pt>
                <c:pt idx="368">
                  <c:v>1365054</c:v>
                </c:pt>
                <c:pt idx="369">
                  <c:v>1361156.7419354841</c:v>
                </c:pt>
                <c:pt idx="370">
                  <c:v>1316136.3666666681</c:v>
                </c:pt>
                <c:pt idx="371">
                  <c:v>1281867.4516129026</c:v>
                </c:pt>
                <c:pt idx="372">
                  <c:v>1313833.1612903227</c:v>
                </c:pt>
                <c:pt idx="373">
                  <c:v>1198261.9000000004</c:v>
                </c:pt>
                <c:pt idx="374">
                  <c:v>1362578.7419354841</c:v>
                </c:pt>
                <c:pt idx="375">
                  <c:v>1324396.2666666668</c:v>
                </c:pt>
                <c:pt idx="376">
                  <c:v>1314000</c:v>
                </c:pt>
                <c:pt idx="377">
                  <c:v>1359947.5161290341</c:v>
                </c:pt>
                <c:pt idx="378">
                  <c:v>1307808.4285714286</c:v>
                </c:pt>
                <c:pt idx="379">
                  <c:v>1346032.4838709678</c:v>
                </c:pt>
                <c:pt idx="380">
                  <c:v>1357696.3333333333</c:v>
                </c:pt>
                <c:pt idx="381">
                  <c:v>1285999.9677419346</c:v>
                </c:pt>
                <c:pt idx="382">
                  <c:v>1050547</c:v>
                </c:pt>
                <c:pt idx="383">
                  <c:v>1090739.9032258026</c:v>
                </c:pt>
                <c:pt idx="384">
                  <c:v>1153845.8064516131</c:v>
                </c:pt>
                <c:pt idx="385">
                  <c:v>1014972.1666666674</c:v>
                </c:pt>
                <c:pt idx="386">
                  <c:v>1106169</c:v>
                </c:pt>
                <c:pt idx="387">
                  <c:v>1351888.9</c:v>
                </c:pt>
                <c:pt idx="388">
                  <c:v>1401689.6129032311</c:v>
                </c:pt>
                <c:pt idx="389">
                  <c:v>1345710</c:v>
                </c:pt>
                <c:pt idx="390">
                  <c:v>1361117.25</c:v>
                </c:pt>
                <c:pt idx="391">
                  <c:v>1366356.4838709678</c:v>
                </c:pt>
                <c:pt idx="392">
                  <c:v>1314593.8333333333</c:v>
                </c:pt>
                <c:pt idx="393">
                  <c:v>1272843.0645161301</c:v>
                </c:pt>
                <c:pt idx="394">
                  <c:v>1273466.7333333334</c:v>
                </c:pt>
                <c:pt idx="395">
                  <c:v>1205594.0322580645</c:v>
                </c:pt>
                <c:pt idx="396">
                  <c:v>1173719.0322580645</c:v>
                </c:pt>
                <c:pt idx="397">
                  <c:v>1058740.8333333333</c:v>
                </c:pt>
                <c:pt idx="398">
                  <c:v>1251079.7096774201</c:v>
                </c:pt>
                <c:pt idx="399">
                  <c:v>1171369.5333333334</c:v>
                </c:pt>
                <c:pt idx="400">
                  <c:v>1351492.2580645136</c:v>
                </c:pt>
                <c:pt idx="401">
                  <c:v>1323303.6129032311</c:v>
                </c:pt>
                <c:pt idx="402">
                  <c:v>1308456.0714285714</c:v>
                </c:pt>
                <c:pt idx="403">
                  <c:v>1272660.7741935484</c:v>
                </c:pt>
                <c:pt idx="404">
                  <c:v>1220584.4333333329</c:v>
                </c:pt>
                <c:pt idx="405">
                  <c:v>1082438.5483870967</c:v>
                </c:pt>
                <c:pt idx="406">
                  <c:v>1222702.4000000004</c:v>
                </c:pt>
                <c:pt idx="407">
                  <c:v>1255897.0645161301</c:v>
                </c:pt>
                <c:pt idx="408">
                  <c:v>1185943.193548393</c:v>
                </c:pt>
                <c:pt idx="409">
                  <c:v>1253065.4000000004</c:v>
                </c:pt>
                <c:pt idx="410">
                  <c:v>1262385</c:v>
                </c:pt>
                <c:pt idx="411">
                  <c:v>1309727.4666666668</c:v>
                </c:pt>
                <c:pt idx="412">
                  <c:v>1344999.3548387098</c:v>
                </c:pt>
                <c:pt idx="413">
                  <c:v>1346929.5161290341</c:v>
                </c:pt>
                <c:pt idx="414">
                  <c:v>1308123.0344827576</c:v>
                </c:pt>
                <c:pt idx="415">
                  <c:v>1315420.0967741951</c:v>
                </c:pt>
                <c:pt idx="416">
                  <c:v>1384073.8</c:v>
                </c:pt>
                <c:pt idx="417">
                  <c:v>1374707.4193548386</c:v>
                </c:pt>
                <c:pt idx="418">
                  <c:v>1355913.3666666681</c:v>
                </c:pt>
                <c:pt idx="419">
                  <c:v>1251607.8387096773</c:v>
                </c:pt>
                <c:pt idx="420">
                  <c:v>1117155.8709677418</c:v>
                </c:pt>
                <c:pt idx="421">
                  <c:v>1260156.2666666668</c:v>
                </c:pt>
                <c:pt idx="422">
                  <c:v>1433516.5161290341</c:v>
                </c:pt>
                <c:pt idx="423">
                  <c:v>1462565.2</c:v>
                </c:pt>
                <c:pt idx="424">
                  <c:v>1436069.0967741951</c:v>
                </c:pt>
                <c:pt idx="425">
                  <c:v>1460606.0645161301</c:v>
                </c:pt>
                <c:pt idx="426">
                  <c:v>1429286.2142857094</c:v>
                </c:pt>
                <c:pt idx="427">
                  <c:v>1461148.1612903227</c:v>
                </c:pt>
                <c:pt idx="428">
                  <c:v>1441220.9333333329</c:v>
                </c:pt>
                <c:pt idx="429">
                  <c:v>1497028.8387096773</c:v>
                </c:pt>
                <c:pt idx="430">
                  <c:v>1337478.8</c:v>
                </c:pt>
                <c:pt idx="431">
                  <c:v>1301031.2903225806</c:v>
                </c:pt>
                <c:pt idx="432">
                  <c:v>1386262.7096774201</c:v>
                </c:pt>
                <c:pt idx="433">
                  <c:v>1299425.6333333333</c:v>
                </c:pt>
                <c:pt idx="434">
                  <c:v>1249558.0967741951</c:v>
                </c:pt>
                <c:pt idx="435">
                  <c:v>1267596.4000000004</c:v>
                </c:pt>
                <c:pt idx="436">
                  <c:v>1217837.0322580645</c:v>
                </c:pt>
                <c:pt idx="437">
                  <c:v>1202210.0967741951</c:v>
                </c:pt>
                <c:pt idx="438">
                  <c:v>1232973.3214285714</c:v>
                </c:pt>
                <c:pt idx="439">
                  <c:v>960542.83870967734</c:v>
                </c:pt>
                <c:pt idx="440">
                  <c:v>1080870.6666666681</c:v>
                </c:pt>
                <c:pt idx="441">
                  <c:v>1151337.3225806451</c:v>
                </c:pt>
                <c:pt idx="442">
                  <c:v>1213067.6000000001</c:v>
                </c:pt>
                <c:pt idx="443">
                  <c:v>902240.90322580887</c:v>
                </c:pt>
                <c:pt idx="444">
                  <c:v>469177.06451613002</c:v>
                </c:pt>
                <c:pt idx="445">
                  <c:v>525632.86666666961</c:v>
                </c:pt>
                <c:pt idx="446">
                  <c:v>727616.12903225806</c:v>
                </c:pt>
                <c:pt idx="447">
                  <c:v>961349.33333333442</c:v>
                </c:pt>
                <c:pt idx="448">
                  <c:v>1106378.4838709678</c:v>
                </c:pt>
                <c:pt idx="449">
                  <c:v>1121276.6129032311</c:v>
                </c:pt>
                <c:pt idx="450">
                  <c:v>1153913.1428571441</c:v>
                </c:pt>
                <c:pt idx="451">
                  <c:v>1166771.2580645136</c:v>
                </c:pt>
                <c:pt idx="452">
                  <c:v>1138577.6666666681</c:v>
                </c:pt>
                <c:pt idx="453">
                  <c:v>1164847.0967741951</c:v>
                </c:pt>
                <c:pt idx="454">
                  <c:v>1131420.9000000004</c:v>
                </c:pt>
                <c:pt idx="455">
                  <c:v>1132636.0645161301</c:v>
                </c:pt>
                <c:pt idx="456">
                  <c:v>763808.90322580887</c:v>
                </c:pt>
                <c:pt idx="457">
                  <c:v>870246.7</c:v>
                </c:pt>
                <c:pt idx="458">
                  <c:v>1109212.2580645136</c:v>
                </c:pt>
                <c:pt idx="459">
                  <c:v>1254122.7</c:v>
                </c:pt>
                <c:pt idx="460">
                  <c:v>1196850.9354838706</c:v>
                </c:pt>
                <c:pt idx="461">
                  <c:v>1228052</c:v>
                </c:pt>
                <c:pt idx="462">
                  <c:v>1256626.8275862068</c:v>
                </c:pt>
                <c:pt idx="463">
                  <c:v>1302970.5161290341</c:v>
                </c:pt>
                <c:pt idx="464">
                  <c:v>1250210.9333333329</c:v>
                </c:pt>
                <c:pt idx="465">
                  <c:v>1186028.2580645136</c:v>
                </c:pt>
                <c:pt idx="466">
                  <c:v>1031714.4</c:v>
                </c:pt>
                <c:pt idx="467">
                  <c:v>986747.12903225806</c:v>
                </c:pt>
                <c:pt idx="468">
                  <c:v>970220.90322580887</c:v>
                </c:pt>
                <c:pt idx="469">
                  <c:v>1124632.6666666681</c:v>
                </c:pt>
                <c:pt idx="470">
                  <c:v>1179442.4838709678</c:v>
                </c:pt>
                <c:pt idx="471">
                  <c:v>1281693.6000000001</c:v>
                </c:pt>
                <c:pt idx="472">
                  <c:v>1268776.3225806451</c:v>
                </c:pt>
                <c:pt idx="473">
                  <c:v>1213151.7741935484</c:v>
                </c:pt>
                <c:pt idx="474">
                  <c:v>1311268.3928571441</c:v>
                </c:pt>
                <c:pt idx="475">
                  <c:v>1202777.8709677418</c:v>
                </c:pt>
                <c:pt idx="476">
                  <c:v>1114704.8666666681</c:v>
                </c:pt>
                <c:pt idx="477">
                  <c:v>1251925.1290322621</c:v>
                </c:pt>
                <c:pt idx="478">
                  <c:v>942956.66666666744</c:v>
                </c:pt>
                <c:pt idx="479">
                  <c:v>532649.74193548411</c:v>
                </c:pt>
                <c:pt idx="480">
                  <c:v>682677.51612903224</c:v>
                </c:pt>
                <c:pt idx="481">
                  <c:v>1191813.8</c:v>
                </c:pt>
                <c:pt idx="482">
                  <c:v>1275371.2258064516</c:v>
                </c:pt>
                <c:pt idx="483">
                  <c:v>1259647.1666666681</c:v>
                </c:pt>
                <c:pt idx="484">
                  <c:v>1378890.2580645136</c:v>
                </c:pt>
                <c:pt idx="485">
                  <c:v>1261519.6451612911</c:v>
                </c:pt>
                <c:pt idx="486">
                  <c:v>1130097.607142861</c:v>
                </c:pt>
                <c:pt idx="487">
                  <c:v>1150070.3870967743</c:v>
                </c:pt>
                <c:pt idx="488">
                  <c:v>1180203.3</c:v>
                </c:pt>
                <c:pt idx="489">
                  <c:v>1031686.8709677424</c:v>
                </c:pt>
                <c:pt idx="490">
                  <c:v>820476.03333333344</c:v>
                </c:pt>
                <c:pt idx="491">
                  <c:v>906550</c:v>
                </c:pt>
                <c:pt idx="492">
                  <c:v>834499.74193548411</c:v>
                </c:pt>
                <c:pt idx="493">
                  <c:v>1078882.4666666668</c:v>
                </c:pt>
                <c:pt idx="494">
                  <c:v>1204059.6129032311</c:v>
                </c:pt>
                <c:pt idx="495">
                  <c:v>1260710.1333333333</c:v>
                </c:pt>
                <c:pt idx="496">
                  <c:v>1217750.6129032311</c:v>
                </c:pt>
                <c:pt idx="497">
                  <c:v>943477.03225806437</c:v>
                </c:pt>
                <c:pt idx="498">
                  <c:v>1300000.6785714328</c:v>
                </c:pt>
                <c:pt idx="499">
                  <c:v>1301294</c:v>
                </c:pt>
              </c:numCache>
            </c:numRef>
          </c:val>
        </c:ser>
        <c:ser>
          <c:idx val="3"/>
          <c:order val="3"/>
          <c:tx>
            <c:v>Daily Water Injection</c:v>
          </c:tx>
          <c:spPr>
            <a:ln w="22225">
              <a:prstDash val="sysDash"/>
            </a:ln>
          </c:spPr>
          <c:marker>
            <c:symbol val="none"/>
          </c:marker>
          <c:val>
            <c:numRef>
              <c:f>PBU!$V$3:$V$502</c:f>
              <c:numCache>
                <c:formatCode>_(* #,##0_);_(* \(#,##0\);_(* "-"??_);_(@_)</c:formatCode>
                <c:ptCount val="50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0.8</c:v>
                </c:pt>
                <c:pt idx="95">
                  <c:v>0</c:v>
                </c:pt>
                <c:pt idx="96">
                  <c:v>3.7419354838709675</c:v>
                </c:pt>
                <c:pt idx="97">
                  <c:v>199.86666666666665</c:v>
                </c:pt>
                <c:pt idx="98">
                  <c:v>129.61290322580578</c:v>
                </c:pt>
                <c:pt idx="99">
                  <c:v>509.03333333333336</c:v>
                </c:pt>
                <c:pt idx="100">
                  <c:v>365.67741935483872</c:v>
                </c:pt>
                <c:pt idx="101">
                  <c:v>517.64516129032256</c:v>
                </c:pt>
                <c:pt idx="102">
                  <c:v>517.46428571428339</c:v>
                </c:pt>
                <c:pt idx="103">
                  <c:v>767.03225806451383</c:v>
                </c:pt>
                <c:pt idx="104">
                  <c:v>1672.8333333333273</c:v>
                </c:pt>
                <c:pt idx="105">
                  <c:v>1796.1612903225798</c:v>
                </c:pt>
                <c:pt idx="106">
                  <c:v>2339.1333333333487</c:v>
                </c:pt>
                <c:pt idx="107">
                  <c:v>3127.7741935483955</c:v>
                </c:pt>
                <c:pt idx="108">
                  <c:v>4702.6451612903393</c:v>
                </c:pt>
                <c:pt idx="109">
                  <c:v>6887.0333333333265</c:v>
                </c:pt>
                <c:pt idx="110">
                  <c:v>6734.2903225806449</c:v>
                </c:pt>
                <c:pt idx="111">
                  <c:v>11491.166666666661</c:v>
                </c:pt>
                <c:pt idx="112">
                  <c:v>12900.354838709673</c:v>
                </c:pt>
                <c:pt idx="113">
                  <c:v>18407.483870967761</c:v>
                </c:pt>
                <c:pt idx="114">
                  <c:v>12460.5</c:v>
                </c:pt>
                <c:pt idx="115">
                  <c:v>21346.838709677417</c:v>
                </c:pt>
                <c:pt idx="116">
                  <c:v>17433.933333333316</c:v>
                </c:pt>
                <c:pt idx="117">
                  <c:v>29066.838709677417</c:v>
                </c:pt>
                <c:pt idx="118">
                  <c:v>22548.433333333316</c:v>
                </c:pt>
                <c:pt idx="119">
                  <c:v>18505.129032258057</c:v>
                </c:pt>
                <c:pt idx="120">
                  <c:v>27087.096774193549</c:v>
                </c:pt>
                <c:pt idx="121">
                  <c:v>23658.2</c:v>
                </c:pt>
                <c:pt idx="122">
                  <c:v>20263</c:v>
                </c:pt>
                <c:pt idx="123">
                  <c:v>31817.5</c:v>
                </c:pt>
                <c:pt idx="124">
                  <c:v>41980.774193548386</c:v>
                </c:pt>
                <c:pt idx="125">
                  <c:v>47963.741935483871</c:v>
                </c:pt>
                <c:pt idx="126">
                  <c:v>40376.275862068964</c:v>
                </c:pt>
                <c:pt idx="127">
                  <c:v>39347.967741935303</c:v>
                </c:pt>
                <c:pt idx="128">
                  <c:v>42028.533333333326</c:v>
                </c:pt>
                <c:pt idx="129">
                  <c:v>42509.709677419356</c:v>
                </c:pt>
                <c:pt idx="130">
                  <c:v>36335.366666666654</c:v>
                </c:pt>
                <c:pt idx="131">
                  <c:v>31293.064516129034</c:v>
                </c:pt>
                <c:pt idx="132">
                  <c:v>32272.483870967761</c:v>
                </c:pt>
                <c:pt idx="133">
                  <c:v>31150.7</c:v>
                </c:pt>
                <c:pt idx="134">
                  <c:v>41255.580645161186</c:v>
                </c:pt>
                <c:pt idx="135">
                  <c:v>39837.833333333336</c:v>
                </c:pt>
                <c:pt idx="136">
                  <c:v>43913.741935483871</c:v>
                </c:pt>
                <c:pt idx="137">
                  <c:v>41606.032258064603</c:v>
                </c:pt>
                <c:pt idx="138">
                  <c:v>46265.857142857145</c:v>
                </c:pt>
                <c:pt idx="139">
                  <c:v>61415.258064516129</c:v>
                </c:pt>
                <c:pt idx="140">
                  <c:v>38694.199999999997</c:v>
                </c:pt>
                <c:pt idx="141">
                  <c:v>46178.096774193546</c:v>
                </c:pt>
                <c:pt idx="142">
                  <c:v>46908.1</c:v>
                </c:pt>
                <c:pt idx="143">
                  <c:v>43904.096774193546</c:v>
                </c:pt>
                <c:pt idx="144">
                  <c:v>35045.838709677417</c:v>
                </c:pt>
                <c:pt idx="145">
                  <c:v>37301.9</c:v>
                </c:pt>
                <c:pt idx="146">
                  <c:v>45737.548387096904</c:v>
                </c:pt>
                <c:pt idx="147">
                  <c:v>39908.400000000001</c:v>
                </c:pt>
                <c:pt idx="148">
                  <c:v>44861.548387096904</c:v>
                </c:pt>
                <c:pt idx="149">
                  <c:v>42454.838709677417</c:v>
                </c:pt>
                <c:pt idx="150">
                  <c:v>45132.321428571238</c:v>
                </c:pt>
                <c:pt idx="151">
                  <c:v>43630.322580645159</c:v>
                </c:pt>
                <c:pt idx="152">
                  <c:v>39279.333333333336</c:v>
                </c:pt>
                <c:pt idx="153">
                  <c:v>39503.129032258068</c:v>
                </c:pt>
                <c:pt idx="154">
                  <c:v>39695.599999999999</c:v>
                </c:pt>
                <c:pt idx="155">
                  <c:v>38967.225806451585</c:v>
                </c:pt>
                <c:pt idx="156">
                  <c:v>33284.096774193546</c:v>
                </c:pt>
                <c:pt idx="157">
                  <c:v>36161.566666666586</c:v>
                </c:pt>
                <c:pt idx="158">
                  <c:v>46938.516129032258</c:v>
                </c:pt>
                <c:pt idx="159">
                  <c:v>48393.8</c:v>
                </c:pt>
                <c:pt idx="160">
                  <c:v>69265.064516128972</c:v>
                </c:pt>
                <c:pt idx="161">
                  <c:v>90738.064516128972</c:v>
                </c:pt>
                <c:pt idx="162">
                  <c:v>88042.607142857407</c:v>
                </c:pt>
                <c:pt idx="163">
                  <c:v>94755.93548387097</c:v>
                </c:pt>
                <c:pt idx="164">
                  <c:v>94141.9</c:v>
                </c:pt>
                <c:pt idx="165">
                  <c:v>83002.516129032258</c:v>
                </c:pt>
                <c:pt idx="166">
                  <c:v>40668.533333333326</c:v>
                </c:pt>
                <c:pt idx="167">
                  <c:v>41542.516129032258</c:v>
                </c:pt>
                <c:pt idx="168">
                  <c:v>39865.225806451585</c:v>
                </c:pt>
                <c:pt idx="169">
                  <c:v>47505.599999999999</c:v>
                </c:pt>
                <c:pt idx="170">
                  <c:v>59292.354838709834</c:v>
                </c:pt>
                <c:pt idx="171">
                  <c:v>64359.166666666584</c:v>
                </c:pt>
                <c:pt idx="172">
                  <c:v>77475.741935483849</c:v>
                </c:pt>
                <c:pt idx="173">
                  <c:v>88166.67741935511</c:v>
                </c:pt>
                <c:pt idx="174">
                  <c:v>104948.75862068965</c:v>
                </c:pt>
                <c:pt idx="175">
                  <c:v>83354.903225806338</c:v>
                </c:pt>
                <c:pt idx="176">
                  <c:v>114443.03333333334</c:v>
                </c:pt>
                <c:pt idx="177">
                  <c:v>110094.87096774208</c:v>
                </c:pt>
                <c:pt idx="178">
                  <c:v>189279.83333333328</c:v>
                </c:pt>
                <c:pt idx="179">
                  <c:v>369466.25806451589</c:v>
                </c:pt>
                <c:pt idx="180">
                  <c:v>447168.67741935491</c:v>
                </c:pt>
                <c:pt idx="181">
                  <c:v>611466.93333333405</c:v>
                </c:pt>
                <c:pt idx="182">
                  <c:v>735464.38709677418</c:v>
                </c:pt>
                <c:pt idx="183">
                  <c:v>757758.33333333442</c:v>
                </c:pt>
                <c:pt idx="184">
                  <c:v>971552.03225806437</c:v>
                </c:pt>
                <c:pt idx="185">
                  <c:v>1090401.9677419346</c:v>
                </c:pt>
                <c:pt idx="186">
                  <c:v>1199196</c:v>
                </c:pt>
                <c:pt idx="187">
                  <c:v>1215007.3548387098</c:v>
                </c:pt>
                <c:pt idx="188">
                  <c:v>1318217.1333333333</c:v>
                </c:pt>
                <c:pt idx="189">
                  <c:v>1162211.5483870967</c:v>
                </c:pt>
                <c:pt idx="190">
                  <c:v>1290736.6666666681</c:v>
                </c:pt>
                <c:pt idx="191">
                  <c:v>1276592.4516129026</c:v>
                </c:pt>
                <c:pt idx="192">
                  <c:v>866042.32258064544</c:v>
                </c:pt>
                <c:pt idx="193">
                  <c:v>1245286.7</c:v>
                </c:pt>
                <c:pt idx="194">
                  <c:v>1279749.5483870967</c:v>
                </c:pt>
                <c:pt idx="195">
                  <c:v>1226783.4333333329</c:v>
                </c:pt>
                <c:pt idx="196">
                  <c:v>1337526.6451612911</c:v>
                </c:pt>
                <c:pt idx="197">
                  <c:v>1267543.9032258026</c:v>
                </c:pt>
                <c:pt idx="198">
                  <c:v>1318537.1428571441</c:v>
                </c:pt>
                <c:pt idx="199">
                  <c:v>1229097.7741935484</c:v>
                </c:pt>
                <c:pt idx="200">
                  <c:v>1219645.5</c:v>
                </c:pt>
                <c:pt idx="201">
                  <c:v>1222132.193548393</c:v>
                </c:pt>
                <c:pt idx="202">
                  <c:v>1136486.2666666668</c:v>
                </c:pt>
                <c:pt idx="203">
                  <c:v>1132412.2258064516</c:v>
                </c:pt>
                <c:pt idx="204">
                  <c:v>1201404.4516129026</c:v>
                </c:pt>
                <c:pt idx="205">
                  <c:v>1247448.7666666668</c:v>
                </c:pt>
                <c:pt idx="206">
                  <c:v>1297481.5483870967</c:v>
                </c:pt>
                <c:pt idx="207">
                  <c:v>1377237.6</c:v>
                </c:pt>
                <c:pt idx="208">
                  <c:v>1415199.7419354841</c:v>
                </c:pt>
                <c:pt idx="209">
                  <c:v>1446444.3225806451</c:v>
                </c:pt>
                <c:pt idx="210">
                  <c:v>1379412.357142861</c:v>
                </c:pt>
                <c:pt idx="211">
                  <c:v>1333026.4838709678</c:v>
                </c:pt>
                <c:pt idx="212">
                  <c:v>1507752.5666666671</c:v>
                </c:pt>
                <c:pt idx="213">
                  <c:v>1542307.6451612911</c:v>
                </c:pt>
                <c:pt idx="214">
                  <c:v>1503934.3</c:v>
                </c:pt>
                <c:pt idx="215">
                  <c:v>1458268.9677419346</c:v>
                </c:pt>
                <c:pt idx="216">
                  <c:v>1463259.2580645136</c:v>
                </c:pt>
                <c:pt idx="217">
                  <c:v>1378266.7666666668</c:v>
                </c:pt>
                <c:pt idx="218">
                  <c:v>1272444.7741935484</c:v>
                </c:pt>
                <c:pt idx="219">
                  <c:v>1321165.0333333334</c:v>
                </c:pt>
                <c:pt idx="220">
                  <c:v>1207579.8064516131</c:v>
                </c:pt>
                <c:pt idx="221">
                  <c:v>1256571.0645161301</c:v>
                </c:pt>
                <c:pt idx="222">
                  <c:v>1298829.6206896552</c:v>
                </c:pt>
                <c:pt idx="223">
                  <c:v>1242681.4193548386</c:v>
                </c:pt>
                <c:pt idx="224">
                  <c:v>1262096.1666666681</c:v>
                </c:pt>
                <c:pt idx="225">
                  <c:v>1320191.5483870967</c:v>
                </c:pt>
                <c:pt idx="226">
                  <c:v>1299642.4000000004</c:v>
                </c:pt>
                <c:pt idx="227">
                  <c:v>1329615.5806451612</c:v>
                </c:pt>
                <c:pt idx="228">
                  <c:v>1283440.4516129026</c:v>
                </c:pt>
                <c:pt idx="229">
                  <c:v>1439972.9666666668</c:v>
                </c:pt>
                <c:pt idx="230">
                  <c:v>1397964.6129032311</c:v>
                </c:pt>
                <c:pt idx="231">
                  <c:v>1486426.9</c:v>
                </c:pt>
                <c:pt idx="232">
                  <c:v>1537670.3548387098</c:v>
                </c:pt>
                <c:pt idx="233">
                  <c:v>1423002.9354838706</c:v>
                </c:pt>
                <c:pt idx="234">
                  <c:v>1418927.1785714328</c:v>
                </c:pt>
                <c:pt idx="235">
                  <c:v>1448813.0645161301</c:v>
                </c:pt>
                <c:pt idx="236">
                  <c:v>1571783.1333333333</c:v>
                </c:pt>
                <c:pt idx="237">
                  <c:v>1644481.3870967743</c:v>
                </c:pt>
                <c:pt idx="238">
                  <c:v>1539101.2333333334</c:v>
                </c:pt>
                <c:pt idx="239">
                  <c:v>1404170</c:v>
                </c:pt>
                <c:pt idx="240">
                  <c:v>1667542.5806451612</c:v>
                </c:pt>
                <c:pt idx="241">
                  <c:v>1404831.8333333333</c:v>
                </c:pt>
                <c:pt idx="242">
                  <c:v>1720069.8387096773</c:v>
                </c:pt>
                <c:pt idx="243">
                  <c:v>1715431.9</c:v>
                </c:pt>
                <c:pt idx="244">
                  <c:v>1694631.4838709678</c:v>
                </c:pt>
                <c:pt idx="245">
                  <c:v>1574158.2258064516</c:v>
                </c:pt>
                <c:pt idx="246">
                  <c:v>1690654.75</c:v>
                </c:pt>
                <c:pt idx="247">
                  <c:v>1731523.5806451612</c:v>
                </c:pt>
                <c:pt idx="248">
                  <c:v>1603471.2666666668</c:v>
                </c:pt>
                <c:pt idx="249">
                  <c:v>1554071.8064516131</c:v>
                </c:pt>
                <c:pt idx="250">
                  <c:v>1398240.0666666671</c:v>
                </c:pt>
                <c:pt idx="251">
                  <c:v>1591588.0967741951</c:v>
                </c:pt>
                <c:pt idx="252">
                  <c:v>1455709.0967741951</c:v>
                </c:pt>
                <c:pt idx="253">
                  <c:v>1476152.7666666668</c:v>
                </c:pt>
                <c:pt idx="254">
                  <c:v>1559554.7096774201</c:v>
                </c:pt>
                <c:pt idx="255">
                  <c:v>1599452.6666666681</c:v>
                </c:pt>
                <c:pt idx="256">
                  <c:v>1588439.3870967743</c:v>
                </c:pt>
                <c:pt idx="257">
                  <c:v>1588253</c:v>
                </c:pt>
                <c:pt idx="258">
                  <c:v>1548008</c:v>
                </c:pt>
                <c:pt idx="259">
                  <c:v>1713800.1612903227</c:v>
                </c:pt>
                <c:pt idx="260">
                  <c:v>1711650.9333333329</c:v>
                </c:pt>
                <c:pt idx="261">
                  <c:v>1690886.3548387098</c:v>
                </c:pt>
                <c:pt idx="262">
                  <c:v>1526987.5</c:v>
                </c:pt>
                <c:pt idx="263">
                  <c:v>1492389.7096774201</c:v>
                </c:pt>
                <c:pt idx="264">
                  <c:v>1358294.5161290341</c:v>
                </c:pt>
                <c:pt idx="265">
                  <c:v>1577586.4</c:v>
                </c:pt>
                <c:pt idx="266">
                  <c:v>1621923.8064516131</c:v>
                </c:pt>
                <c:pt idx="267">
                  <c:v>1560686.3333333333</c:v>
                </c:pt>
                <c:pt idx="268">
                  <c:v>1537958.3225806451</c:v>
                </c:pt>
                <c:pt idx="269">
                  <c:v>1697944.9032258026</c:v>
                </c:pt>
                <c:pt idx="270">
                  <c:v>1808356.8275862068</c:v>
                </c:pt>
                <c:pt idx="271">
                  <c:v>1791944.2903225806</c:v>
                </c:pt>
                <c:pt idx="272">
                  <c:v>1744023.4</c:v>
                </c:pt>
                <c:pt idx="273">
                  <c:v>1705266.5483870967</c:v>
                </c:pt>
                <c:pt idx="274">
                  <c:v>1823502.5333333334</c:v>
                </c:pt>
                <c:pt idx="275">
                  <c:v>1716225.7741935484</c:v>
                </c:pt>
                <c:pt idx="276">
                  <c:v>1680118.8709677418</c:v>
                </c:pt>
                <c:pt idx="277">
                  <c:v>1960952.1333333333</c:v>
                </c:pt>
                <c:pt idx="278">
                  <c:v>1901434</c:v>
                </c:pt>
                <c:pt idx="279">
                  <c:v>1909062.1</c:v>
                </c:pt>
                <c:pt idx="280">
                  <c:v>1904843.7096774201</c:v>
                </c:pt>
                <c:pt idx="281">
                  <c:v>2012533.6774193551</c:v>
                </c:pt>
                <c:pt idx="282">
                  <c:v>2014481.6785714328</c:v>
                </c:pt>
                <c:pt idx="283">
                  <c:v>2086645.3225806451</c:v>
                </c:pt>
                <c:pt idx="284">
                  <c:v>2101270.4333333257</c:v>
                </c:pt>
                <c:pt idx="285">
                  <c:v>2080547.3225806451</c:v>
                </c:pt>
                <c:pt idx="286">
                  <c:v>2133906.2000000002</c:v>
                </c:pt>
                <c:pt idx="287">
                  <c:v>2055875.3870967743</c:v>
                </c:pt>
                <c:pt idx="288">
                  <c:v>1817079.7096774201</c:v>
                </c:pt>
                <c:pt idx="289">
                  <c:v>1816427.2666666668</c:v>
                </c:pt>
                <c:pt idx="290">
                  <c:v>1970341.0645161301</c:v>
                </c:pt>
                <c:pt idx="291">
                  <c:v>1934423.9333333329</c:v>
                </c:pt>
                <c:pt idx="292">
                  <c:v>1899315.8387096773</c:v>
                </c:pt>
                <c:pt idx="293">
                  <c:v>1893577.5161290341</c:v>
                </c:pt>
                <c:pt idx="294">
                  <c:v>1880033.75</c:v>
                </c:pt>
                <c:pt idx="295">
                  <c:v>1750339.0645161301</c:v>
                </c:pt>
                <c:pt idx="296">
                  <c:v>1675747.5333333334</c:v>
                </c:pt>
                <c:pt idx="297">
                  <c:v>1748877.2258064516</c:v>
                </c:pt>
                <c:pt idx="298">
                  <c:v>1653240.8</c:v>
                </c:pt>
                <c:pt idx="299">
                  <c:v>1634596.9677419346</c:v>
                </c:pt>
                <c:pt idx="300">
                  <c:v>1719044.9677419346</c:v>
                </c:pt>
                <c:pt idx="301">
                  <c:v>1682060.9</c:v>
                </c:pt>
                <c:pt idx="302">
                  <c:v>1850419.8709677418</c:v>
                </c:pt>
                <c:pt idx="303">
                  <c:v>1838011.5</c:v>
                </c:pt>
                <c:pt idx="304">
                  <c:v>1911318.1290322621</c:v>
                </c:pt>
                <c:pt idx="305">
                  <c:v>1924006.8387096773</c:v>
                </c:pt>
                <c:pt idx="306">
                  <c:v>1886265.1785714328</c:v>
                </c:pt>
                <c:pt idx="307">
                  <c:v>1829710.3225806451</c:v>
                </c:pt>
                <c:pt idx="308">
                  <c:v>1716816.7666666668</c:v>
                </c:pt>
                <c:pt idx="309">
                  <c:v>1934016.4516129026</c:v>
                </c:pt>
                <c:pt idx="310">
                  <c:v>1886603.7</c:v>
                </c:pt>
                <c:pt idx="311">
                  <c:v>1399249.9032258026</c:v>
                </c:pt>
                <c:pt idx="312">
                  <c:v>1721673.9677419346</c:v>
                </c:pt>
                <c:pt idx="313">
                  <c:v>1632184.4</c:v>
                </c:pt>
                <c:pt idx="314">
                  <c:v>1787840.7741935484</c:v>
                </c:pt>
                <c:pt idx="315">
                  <c:v>1764275.1666666681</c:v>
                </c:pt>
                <c:pt idx="316">
                  <c:v>1805548.4838709678</c:v>
                </c:pt>
                <c:pt idx="317">
                  <c:v>1792837.8709677418</c:v>
                </c:pt>
                <c:pt idx="318">
                  <c:v>1890191.2068965517</c:v>
                </c:pt>
                <c:pt idx="319">
                  <c:v>1843518.4193548386</c:v>
                </c:pt>
                <c:pt idx="320">
                  <c:v>1750595.6666666681</c:v>
                </c:pt>
                <c:pt idx="321">
                  <c:v>1599521.193548393</c:v>
                </c:pt>
                <c:pt idx="322">
                  <c:v>1722330.8</c:v>
                </c:pt>
                <c:pt idx="323">
                  <c:v>1650833.2580645136</c:v>
                </c:pt>
                <c:pt idx="324">
                  <c:v>1573802.1290322621</c:v>
                </c:pt>
                <c:pt idx="325">
                  <c:v>1741605.4</c:v>
                </c:pt>
                <c:pt idx="326">
                  <c:v>1720352.3225806451</c:v>
                </c:pt>
                <c:pt idx="327">
                  <c:v>1697044.0666666671</c:v>
                </c:pt>
                <c:pt idx="328">
                  <c:v>1698451.2903225806</c:v>
                </c:pt>
                <c:pt idx="329">
                  <c:v>1758211.7419354841</c:v>
                </c:pt>
                <c:pt idx="330">
                  <c:v>1797319.9642857094</c:v>
                </c:pt>
                <c:pt idx="331">
                  <c:v>1737114.7096774201</c:v>
                </c:pt>
                <c:pt idx="332">
                  <c:v>1752072.0666666671</c:v>
                </c:pt>
                <c:pt idx="333">
                  <c:v>1769932.2903225806</c:v>
                </c:pt>
                <c:pt idx="334">
                  <c:v>1766566.7333333334</c:v>
                </c:pt>
                <c:pt idx="335">
                  <c:v>1647752.4193548386</c:v>
                </c:pt>
                <c:pt idx="336">
                  <c:v>1618140.4516129026</c:v>
                </c:pt>
                <c:pt idx="337">
                  <c:v>1650828.6333333333</c:v>
                </c:pt>
                <c:pt idx="338">
                  <c:v>1583484.7096774201</c:v>
                </c:pt>
                <c:pt idx="339">
                  <c:v>1702854.1333333333</c:v>
                </c:pt>
                <c:pt idx="340">
                  <c:v>1749195.2903225806</c:v>
                </c:pt>
                <c:pt idx="341">
                  <c:v>1687921.1290322621</c:v>
                </c:pt>
                <c:pt idx="342">
                  <c:v>1701782.607142861</c:v>
                </c:pt>
                <c:pt idx="343">
                  <c:v>1634305.6451612911</c:v>
                </c:pt>
                <c:pt idx="344">
                  <c:v>1662642.4</c:v>
                </c:pt>
                <c:pt idx="345">
                  <c:v>1504302.4193548386</c:v>
                </c:pt>
                <c:pt idx="346">
                  <c:v>1634072.7</c:v>
                </c:pt>
                <c:pt idx="347">
                  <c:v>1692437.5806451612</c:v>
                </c:pt>
                <c:pt idx="348">
                  <c:v>1673066.4193548386</c:v>
                </c:pt>
                <c:pt idx="349">
                  <c:v>1584258.9</c:v>
                </c:pt>
                <c:pt idx="350">
                  <c:v>1647204.4838709678</c:v>
                </c:pt>
                <c:pt idx="351">
                  <c:v>1689853.0666666671</c:v>
                </c:pt>
                <c:pt idx="352">
                  <c:v>1722205.2903225806</c:v>
                </c:pt>
                <c:pt idx="353">
                  <c:v>1609301.1612903227</c:v>
                </c:pt>
                <c:pt idx="354">
                  <c:v>1630755.1428571441</c:v>
                </c:pt>
                <c:pt idx="355">
                  <c:v>1693541.4193548386</c:v>
                </c:pt>
                <c:pt idx="356">
                  <c:v>1621444.4666666668</c:v>
                </c:pt>
                <c:pt idx="357">
                  <c:v>1721658.6451612911</c:v>
                </c:pt>
                <c:pt idx="358">
                  <c:v>1499730.7333333334</c:v>
                </c:pt>
                <c:pt idx="359">
                  <c:v>1534453.9677419346</c:v>
                </c:pt>
                <c:pt idx="360">
                  <c:v>1631764.1290322621</c:v>
                </c:pt>
                <c:pt idx="361">
                  <c:v>1546037.3333333333</c:v>
                </c:pt>
                <c:pt idx="362">
                  <c:v>1671336.9354838706</c:v>
                </c:pt>
                <c:pt idx="363">
                  <c:v>1569161.2</c:v>
                </c:pt>
                <c:pt idx="364">
                  <c:v>1798318.2580645136</c:v>
                </c:pt>
                <c:pt idx="365">
                  <c:v>1738014.8064516131</c:v>
                </c:pt>
                <c:pt idx="366">
                  <c:v>1796616.4827586208</c:v>
                </c:pt>
                <c:pt idx="367">
                  <c:v>1886546.7741935484</c:v>
                </c:pt>
                <c:pt idx="368">
                  <c:v>1764440.4666666668</c:v>
                </c:pt>
                <c:pt idx="369">
                  <c:v>1759602.6774193551</c:v>
                </c:pt>
                <c:pt idx="370">
                  <c:v>1748090.5666666671</c:v>
                </c:pt>
                <c:pt idx="371">
                  <c:v>1734832.7419354841</c:v>
                </c:pt>
                <c:pt idx="372">
                  <c:v>1507043.5483870967</c:v>
                </c:pt>
                <c:pt idx="373">
                  <c:v>1581856.5</c:v>
                </c:pt>
                <c:pt idx="374">
                  <c:v>1741962.7741935484</c:v>
                </c:pt>
                <c:pt idx="375">
                  <c:v>1654502.3333333333</c:v>
                </c:pt>
                <c:pt idx="376">
                  <c:v>1704702.3548387098</c:v>
                </c:pt>
                <c:pt idx="377">
                  <c:v>1712968.8064516131</c:v>
                </c:pt>
                <c:pt idx="378">
                  <c:v>1630787.5</c:v>
                </c:pt>
                <c:pt idx="379">
                  <c:v>1656417.7419354841</c:v>
                </c:pt>
                <c:pt idx="380">
                  <c:v>1626107.0333333334</c:v>
                </c:pt>
                <c:pt idx="381">
                  <c:v>1604617.7741935484</c:v>
                </c:pt>
                <c:pt idx="382">
                  <c:v>1324808.2333333334</c:v>
                </c:pt>
                <c:pt idx="383">
                  <c:v>1368739.8709677418</c:v>
                </c:pt>
                <c:pt idx="384">
                  <c:v>1347400.8387096773</c:v>
                </c:pt>
                <c:pt idx="385">
                  <c:v>1375822.6</c:v>
                </c:pt>
                <c:pt idx="386">
                  <c:v>1419395.5161290341</c:v>
                </c:pt>
                <c:pt idx="387">
                  <c:v>1645843.1333333333</c:v>
                </c:pt>
                <c:pt idx="388">
                  <c:v>1693430.8064516131</c:v>
                </c:pt>
                <c:pt idx="389">
                  <c:v>1656007.1612903227</c:v>
                </c:pt>
                <c:pt idx="390">
                  <c:v>1674930.0357142857</c:v>
                </c:pt>
                <c:pt idx="391">
                  <c:v>1718001.5483870967</c:v>
                </c:pt>
                <c:pt idx="392">
                  <c:v>1647019.3666666681</c:v>
                </c:pt>
                <c:pt idx="393">
                  <c:v>1488782.1290322621</c:v>
                </c:pt>
                <c:pt idx="394">
                  <c:v>1407439.1666666681</c:v>
                </c:pt>
                <c:pt idx="395">
                  <c:v>1399326.0322580645</c:v>
                </c:pt>
                <c:pt idx="396">
                  <c:v>1266398.5483870967</c:v>
                </c:pt>
                <c:pt idx="397">
                  <c:v>1224893.6333333333</c:v>
                </c:pt>
                <c:pt idx="398">
                  <c:v>1487167.6774193551</c:v>
                </c:pt>
                <c:pt idx="399">
                  <c:v>1704101.3333333333</c:v>
                </c:pt>
                <c:pt idx="400">
                  <c:v>1962745.4193548386</c:v>
                </c:pt>
                <c:pt idx="401">
                  <c:v>1938721.4516129026</c:v>
                </c:pt>
                <c:pt idx="402">
                  <c:v>1741187.1785714328</c:v>
                </c:pt>
                <c:pt idx="403">
                  <c:v>1888686.4838709678</c:v>
                </c:pt>
                <c:pt idx="404">
                  <c:v>1953284.2666666668</c:v>
                </c:pt>
                <c:pt idx="405">
                  <c:v>1760826.7419354841</c:v>
                </c:pt>
                <c:pt idx="406">
                  <c:v>1773885</c:v>
                </c:pt>
                <c:pt idx="407">
                  <c:v>1789785</c:v>
                </c:pt>
                <c:pt idx="408">
                  <c:v>1267699.9677419346</c:v>
                </c:pt>
                <c:pt idx="409">
                  <c:v>1483746.3666666681</c:v>
                </c:pt>
                <c:pt idx="410">
                  <c:v>1692322.2580645136</c:v>
                </c:pt>
                <c:pt idx="411">
                  <c:v>1823564.5333333334</c:v>
                </c:pt>
                <c:pt idx="412">
                  <c:v>1914992.4193548386</c:v>
                </c:pt>
                <c:pt idx="413">
                  <c:v>1934437.193548393</c:v>
                </c:pt>
                <c:pt idx="414">
                  <c:v>1813261.448275862</c:v>
                </c:pt>
                <c:pt idx="415">
                  <c:v>1840467.1612903227</c:v>
                </c:pt>
                <c:pt idx="416">
                  <c:v>2062311.1</c:v>
                </c:pt>
                <c:pt idx="417">
                  <c:v>2014438.9677419346</c:v>
                </c:pt>
                <c:pt idx="418">
                  <c:v>1844845.9333333329</c:v>
                </c:pt>
                <c:pt idx="419">
                  <c:v>1937007.6774193551</c:v>
                </c:pt>
                <c:pt idx="420">
                  <c:v>1709251.0645161301</c:v>
                </c:pt>
                <c:pt idx="421">
                  <c:v>1634835.6666666681</c:v>
                </c:pt>
                <c:pt idx="422">
                  <c:v>2065852.4838709678</c:v>
                </c:pt>
                <c:pt idx="423">
                  <c:v>2362666.7999999998</c:v>
                </c:pt>
                <c:pt idx="424">
                  <c:v>2413828.6129032108</c:v>
                </c:pt>
                <c:pt idx="425">
                  <c:v>2440030.5161290267</c:v>
                </c:pt>
                <c:pt idx="426">
                  <c:v>2354724.9285714277</c:v>
                </c:pt>
                <c:pt idx="427">
                  <c:v>2350194.5806451607</c:v>
                </c:pt>
                <c:pt idx="428">
                  <c:v>2152478.7999999998</c:v>
                </c:pt>
                <c:pt idx="429">
                  <c:v>2323312.0645161322</c:v>
                </c:pt>
                <c:pt idx="430">
                  <c:v>2083299.4333333329</c:v>
                </c:pt>
                <c:pt idx="431">
                  <c:v>2217864.9032258065</c:v>
                </c:pt>
                <c:pt idx="432">
                  <c:v>1931152.1612903227</c:v>
                </c:pt>
                <c:pt idx="433">
                  <c:v>1936358.3</c:v>
                </c:pt>
                <c:pt idx="434">
                  <c:v>2021661.1290322621</c:v>
                </c:pt>
                <c:pt idx="435">
                  <c:v>2019447.0666666671</c:v>
                </c:pt>
                <c:pt idx="436">
                  <c:v>1822265.6129032311</c:v>
                </c:pt>
                <c:pt idx="437">
                  <c:v>2038479.4516129026</c:v>
                </c:pt>
                <c:pt idx="438">
                  <c:v>2189559.2857142882</c:v>
                </c:pt>
                <c:pt idx="439">
                  <c:v>1945490.8064516131</c:v>
                </c:pt>
                <c:pt idx="440">
                  <c:v>2075328.3666666681</c:v>
                </c:pt>
                <c:pt idx="441">
                  <c:v>2187132.5806451607</c:v>
                </c:pt>
                <c:pt idx="442">
                  <c:v>1659933.8</c:v>
                </c:pt>
                <c:pt idx="443">
                  <c:v>1462789.8709677418</c:v>
                </c:pt>
                <c:pt idx="444">
                  <c:v>1050514.0645161301</c:v>
                </c:pt>
                <c:pt idx="445">
                  <c:v>925201.1</c:v>
                </c:pt>
                <c:pt idx="446">
                  <c:v>1301810.9677419346</c:v>
                </c:pt>
                <c:pt idx="447">
                  <c:v>1652719.2333333334</c:v>
                </c:pt>
                <c:pt idx="448">
                  <c:v>1851882.0645161301</c:v>
                </c:pt>
                <c:pt idx="449">
                  <c:v>1954648.8387096773</c:v>
                </c:pt>
                <c:pt idx="450">
                  <c:v>1930464.25</c:v>
                </c:pt>
                <c:pt idx="451">
                  <c:v>1726814.4193548386</c:v>
                </c:pt>
                <c:pt idx="452">
                  <c:v>1996244.9</c:v>
                </c:pt>
                <c:pt idx="453">
                  <c:v>1751816.6451612911</c:v>
                </c:pt>
                <c:pt idx="454">
                  <c:v>1420654.7666666668</c:v>
                </c:pt>
                <c:pt idx="455">
                  <c:v>1928639.2903225806</c:v>
                </c:pt>
                <c:pt idx="456">
                  <c:v>1264359.2903225806</c:v>
                </c:pt>
                <c:pt idx="457">
                  <c:v>1568493.6</c:v>
                </c:pt>
                <c:pt idx="458">
                  <c:v>1537982.8064516131</c:v>
                </c:pt>
                <c:pt idx="459">
                  <c:v>2055913.5</c:v>
                </c:pt>
                <c:pt idx="460">
                  <c:v>1897588.8387096773</c:v>
                </c:pt>
                <c:pt idx="461">
                  <c:v>2033214.9677419346</c:v>
                </c:pt>
                <c:pt idx="462">
                  <c:v>2059587.4137931026</c:v>
                </c:pt>
                <c:pt idx="463">
                  <c:v>1872691.4193548386</c:v>
                </c:pt>
                <c:pt idx="464">
                  <c:v>1881230.9</c:v>
                </c:pt>
                <c:pt idx="465">
                  <c:v>1892423.2580645136</c:v>
                </c:pt>
                <c:pt idx="466">
                  <c:v>1699202.8666666681</c:v>
                </c:pt>
                <c:pt idx="467">
                  <c:v>1755377.4516129026</c:v>
                </c:pt>
                <c:pt idx="468">
                  <c:v>1035731.6774193516</c:v>
                </c:pt>
                <c:pt idx="469">
                  <c:v>1623539.8</c:v>
                </c:pt>
                <c:pt idx="470">
                  <c:v>1498114.193548393</c:v>
                </c:pt>
                <c:pt idx="471">
                  <c:v>1799550.1333333333</c:v>
                </c:pt>
                <c:pt idx="472">
                  <c:v>2099601.6774193547</c:v>
                </c:pt>
                <c:pt idx="473">
                  <c:v>2050580.0645161301</c:v>
                </c:pt>
                <c:pt idx="474">
                  <c:v>2097510.892857132</c:v>
                </c:pt>
                <c:pt idx="475">
                  <c:v>2060513.5806451612</c:v>
                </c:pt>
                <c:pt idx="476">
                  <c:v>1963234.1333333333</c:v>
                </c:pt>
                <c:pt idx="477">
                  <c:v>2029442.7741935484</c:v>
                </c:pt>
                <c:pt idx="478">
                  <c:v>1639290.4</c:v>
                </c:pt>
                <c:pt idx="479">
                  <c:v>1304748.5806451612</c:v>
                </c:pt>
                <c:pt idx="480">
                  <c:v>1536314.8387096773</c:v>
                </c:pt>
                <c:pt idx="481">
                  <c:v>1671766.0333333334</c:v>
                </c:pt>
                <c:pt idx="482">
                  <c:v>1667581.2903225806</c:v>
                </c:pt>
                <c:pt idx="483">
                  <c:v>2214789.2333333297</c:v>
                </c:pt>
                <c:pt idx="484">
                  <c:v>2233806.5483870967</c:v>
                </c:pt>
                <c:pt idx="485">
                  <c:v>2172287.0322580645</c:v>
                </c:pt>
                <c:pt idx="486">
                  <c:v>1824442.5357142857</c:v>
                </c:pt>
                <c:pt idx="487">
                  <c:v>2044346.0967741951</c:v>
                </c:pt>
                <c:pt idx="488">
                  <c:v>2102918.0666666669</c:v>
                </c:pt>
                <c:pt idx="489">
                  <c:v>1998951</c:v>
                </c:pt>
                <c:pt idx="490">
                  <c:v>1572874.5666666671</c:v>
                </c:pt>
                <c:pt idx="491">
                  <c:v>1823122.3870967743</c:v>
                </c:pt>
                <c:pt idx="492">
                  <c:v>1233810.8709677418</c:v>
                </c:pt>
                <c:pt idx="493">
                  <c:v>1176394.5333333334</c:v>
                </c:pt>
                <c:pt idx="494">
                  <c:v>1712258.4193548386</c:v>
                </c:pt>
                <c:pt idx="495">
                  <c:v>1984946.7333333334</c:v>
                </c:pt>
                <c:pt idx="496">
                  <c:v>1924227.9354838706</c:v>
                </c:pt>
                <c:pt idx="497">
                  <c:v>1657952.7741935484</c:v>
                </c:pt>
                <c:pt idx="498">
                  <c:v>2112119.9642857141</c:v>
                </c:pt>
                <c:pt idx="499">
                  <c:v>2225096.9032258065</c:v>
                </c:pt>
              </c:numCache>
            </c:numRef>
          </c:val>
        </c:ser>
        <c:marker val="1"/>
        <c:axId val="70560768"/>
        <c:axId val="70853376"/>
      </c:lineChart>
      <c:dateAx>
        <c:axId val="70560768"/>
        <c:scaling>
          <c:orientation val="minMax"/>
          <c:min val="29373"/>
        </c:scaling>
        <c:axPos val="b"/>
        <c:majorGridlines/>
        <c:numFmt formatCode="mmm\-yy" sourceLinked="0"/>
        <c:minorTickMark val="in"/>
        <c:tickLblPos val="nextTo"/>
        <c:crossAx val="70853376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7085337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Barrels Per Day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7056076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Prudhoe Bay Gas Oil Ratio by Flow Station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'Facility GOR'!$O$3</c:f>
              <c:strCache>
                <c:ptCount val="1"/>
                <c:pt idx="0">
                  <c:v>PBU_FS1</c:v>
                </c:pt>
              </c:strCache>
            </c:strRef>
          </c:tx>
          <c:marker>
            <c:symbol val="none"/>
          </c:marker>
          <c:cat>
            <c:numRef>
              <c:f>'Facility GOR'!$N$4:$N$490</c:f>
              <c:numCache>
                <c:formatCode>dd\-mmm\-yy</c:formatCode>
                <c:ptCount val="487"/>
                <c:pt idx="0">
                  <c:v>25689</c:v>
                </c:pt>
                <c:pt idx="1">
                  <c:v>25781</c:v>
                </c:pt>
                <c:pt idx="2">
                  <c:v>25873</c:v>
                </c:pt>
                <c:pt idx="3">
                  <c:v>25903</c:v>
                </c:pt>
                <c:pt idx="4">
                  <c:v>25934</c:v>
                </c:pt>
                <c:pt idx="5">
                  <c:v>25965</c:v>
                </c:pt>
                <c:pt idx="6">
                  <c:v>25993</c:v>
                </c:pt>
                <c:pt idx="7">
                  <c:v>26024</c:v>
                </c:pt>
                <c:pt idx="8">
                  <c:v>26054</c:v>
                </c:pt>
                <c:pt idx="9">
                  <c:v>26085</c:v>
                </c:pt>
                <c:pt idx="10">
                  <c:v>26115</c:v>
                </c:pt>
                <c:pt idx="11">
                  <c:v>26146</c:v>
                </c:pt>
                <c:pt idx="12">
                  <c:v>26177</c:v>
                </c:pt>
                <c:pt idx="13">
                  <c:v>26207</c:v>
                </c:pt>
                <c:pt idx="14">
                  <c:v>26238</c:v>
                </c:pt>
                <c:pt idx="15">
                  <c:v>26268</c:v>
                </c:pt>
                <c:pt idx="16">
                  <c:v>26299</c:v>
                </c:pt>
                <c:pt idx="17">
                  <c:v>26330</c:v>
                </c:pt>
                <c:pt idx="18">
                  <c:v>26359</c:v>
                </c:pt>
                <c:pt idx="19">
                  <c:v>26390</c:v>
                </c:pt>
                <c:pt idx="20">
                  <c:v>26420</c:v>
                </c:pt>
                <c:pt idx="21">
                  <c:v>26451</c:v>
                </c:pt>
                <c:pt idx="22">
                  <c:v>26481</c:v>
                </c:pt>
                <c:pt idx="23">
                  <c:v>26512</c:v>
                </c:pt>
                <c:pt idx="24">
                  <c:v>26543</c:v>
                </c:pt>
                <c:pt idx="25">
                  <c:v>26573</c:v>
                </c:pt>
                <c:pt idx="26">
                  <c:v>26604</c:v>
                </c:pt>
                <c:pt idx="27">
                  <c:v>26634</c:v>
                </c:pt>
                <c:pt idx="28">
                  <c:v>26665</c:v>
                </c:pt>
                <c:pt idx="29">
                  <c:v>26696</c:v>
                </c:pt>
                <c:pt idx="30">
                  <c:v>26724</c:v>
                </c:pt>
                <c:pt idx="31">
                  <c:v>26755</c:v>
                </c:pt>
                <c:pt idx="32">
                  <c:v>26785</c:v>
                </c:pt>
                <c:pt idx="33">
                  <c:v>26816</c:v>
                </c:pt>
                <c:pt idx="34">
                  <c:v>26846</c:v>
                </c:pt>
                <c:pt idx="35">
                  <c:v>26877</c:v>
                </c:pt>
                <c:pt idx="36">
                  <c:v>26908</c:v>
                </c:pt>
                <c:pt idx="37">
                  <c:v>26938</c:v>
                </c:pt>
                <c:pt idx="38">
                  <c:v>26969</c:v>
                </c:pt>
                <c:pt idx="39">
                  <c:v>26999</c:v>
                </c:pt>
                <c:pt idx="40">
                  <c:v>27030</c:v>
                </c:pt>
                <c:pt idx="41">
                  <c:v>27061</c:v>
                </c:pt>
                <c:pt idx="42">
                  <c:v>27089</c:v>
                </c:pt>
                <c:pt idx="43">
                  <c:v>27120</c:v>
                </c:pt>
                <c:pt idx="44">
                  <c:v>27150</c:v>
                </c:pt>
                <c:pt idx="45">
                  <c:v>27181</c:v>
                </c:pt>
                <c:pt idx="46">
                  <c:v>27211</c:v>
                </c:pt>
                <c:pt idx="47">
                  <c:v>27242</c:v>
                </c:pt>
                <c:pt idx="48">
                  <c:v>27273</c:v>
                </c:pt>
                <c:pt idx="49">
                  <c:v>27303</c:v>
                </c:pt>
                <c:pt idx="50">
                  <c:v>27334</c:v>
                </c:pt>
                <c:pt idx="51">
                  <c:v>27364</c:v>
                </c:pt>
                <c:pt idx="52">
                  <c:v>27395</c:v>
                </c:pt>
                <c:pt idx="53">
                  <c:v>27426</c:v>
                </c:pt>
                <c:pt idx="54">
                  <c:v>27454</c:v>
                </c:pt>
                <c:pt idx="55">
                  <c:v>27485</c:v>
                </c:pt>
                <c:pt idx="56">
                  <c:v>27515</c:v>
                </c:pt>
                <c:pt idx="57">
                  <c:v>27546</c:v>
                </c:pt>
                <c:pt idx="58">
                  <c:v>27576</c:v>
                </c:pt>
                <c:pt idx="59">
                  <c:v>27607</c:v>
                </c:pt>
                <c:pt idx="60">
                  <c:v>27638</c:v>
                </c:pt>
                <c:pt idx="61">
                  <c:v>27668</c:v>
                </c:pt>
                <c:pt idx="62">
                  <c:v>27699</c:v>
                </c:pt>
                <c:pt idx="63">
                  <c:v>27729</c:v>
                </c:pt>
                <c:pt idx="64">
                  <c:v>27760</c:v>
                </c:pt>
                <c:pt idx="65">
                  <c:v>27791</c:v>
                </c:pt>
                <c:pt idx="66">
                  <c:v>27820</c:v>
                </c:pt>
                <c:pt idx="67">
                  <c:v>27851</c:v>
                </c:pt>
                <c:pt idx="68">
                  <c:v>27881</c:v>
                </c:pt>
                <c:pt idx="69">
                  <c:v>27912</c:v>
                </c:pt>
                <c:pt idx="70">
                  <c:v>27942</c:v>
                </c:pt>
                <c:pt idx="71">
                  <c:v>27973</c:v>
                </c:pt>
                <c:pt idx="72">
                  <c:v>28004</c:v>
                </c:pt>
                <c:pt idx="73">
                  <c:v>28034</c:v>
                </c:pt>
                <c:pt idx="74">
                  <c:v>28065</c:v>
                </c:pt>
                <c:pt idx="75">
                  <c:v>28095</c:v>
                </c:pt>
                <c:pt idx="76">
                  <c:v>28126</c:v>
                </c:pt>
                <c:pt idx="77">
                  <c:v>28157</c:v>
                </c:pt>
                <c:pt idx="78">
                  <c:v>28185</c:v>
                </c:pt>
                <c:pt idx="79">
                  <c:v>28216</c:v>
                </c:pt>
                <c:pt idx="80">
                  <c:v>28246</c:v>
                </c:pt>
                <c:pt idx="81">
                  <c:v>28277</c:v>
                </c:pt>
                <c:pt idx="82">
                  <c:v>28307</c:v>
                </c:pt>
                <c:pt idx="83">
                  <c:v>28338</c:v>
                </c:pt>
                <c:pt idx="84">
                  <c:v>28369</c:v>
                </c:pt>
                <c:pt idx="85">
                  <c:v>28399</c:v>
                </c:pt>
                <c:pt idx="86">
                  <c:v>28430</c:v>
                </c:pt>
                <c:pt idx="87">
                  <c:v>28460</c:v>
                </c:pt>
                <c:pt idx="88">
                  <c:v>28491</c:v>
                </c:pt>
                <c:pt idx="89">
                  <c:v>28522</c:v>
                </c:pt>
                <c:pt idx="90">
                  <c:v>28550</c:v>
                </c:pt>
                <c:pt idx="91">
                  <c:v>28581</c:v>
                </c:pt>
                <c:pt idx="92">
                  <c:v>28611</c:v>
                </c:pt>
                <c:pt idx="93">
                  <c:v>28642</c:v>
                </c:pt>
                <c:pt idx="94">
                  <c:v>28672</c:v>
                </c:pt>
                <c:pt idx="95">
                  <c:v>28703</c:v>
                </c:pt>
                <c:pt idx="96">
                  <c:v>28734</c:v>
                </c:pt>
                <c:pt idx="97">
                  <c:v>28764</c:v>
                </c:pt>
                <c:pt idx="98">
                  <c:v>28795</c:v>
                </c:pt>
                <c:pt idx="99">
                  <c:v>28825</c:v>
                </c:pt>
                <c:pt idx="100">
                  <c:v>28856</c:v>
                </c:pt>
                <c:pt idx="101">
                  <c:v>28887</c:v>
                </c:pt>
                <c:pt idx="102">
                  <c:v>28915</c:v>
                </c:pt>
                <c:pt idx="103">
                  <c:v>28946</c:v>
                </c:pt>
                <c:pt idx="104">
                  <c:v>28976</c:v>
                </c:pt>
                <c:pt idx="105">
                  <c:v>29007</c:v>
                </c:pt>
                <c:pt idx="106">
                  <c:v>29037</c:v>
                </c:pt>
                <c:pt idx="107">
                  <c:v>29068</c:v>
                </c:pt>
                <c:pt idx="108">
                  <c:v>29099</c:v>
                </c:pt>
                <c:pt idx="109">
                  <c:v>29129</c:v>
                </c:pt>
                <c:pt idx="110">
                  <c:v>29160</c:v>
                </c:pt>
                <c:pt idx="111">
                  <c:v>29190</c:v>
                </c:pt>
                <c:pt idx="112">
                  <c:v>29221</c:v>
                </c:pt>
                <c:pt idx="113">
                  <c:v>29252</c:v>
                </c:pt>
                <c:pt idx="114">
                  <c:v>29281</c:v>
                </c:pt>
                <c:pt idx="115">
                  <c:v>29312</c:v>
                </c:pt>
                <c:pt idx="116">
                  <c:v>29342</c:v>
                </c:pt>
                <c:pt idx="117">
                  <c:v>29373</c:v>
                </c:pt>
                <c:pt idx="118">
                  <c:v>29403</c:v>
                </c:pt>
                <c:pt idx="119">
                  <c:v>29434</c:v>
                </c:pt>
                <c:pt idx="120">
                  <c:v>29465</c:v>
                </c:pt>
                <c:pt idx="121">
                  <c:v>29495</c:v>
                </c:pt>
                <c:pt idx="122">
                  <c:v>29526</c:v>
                </c:pt>
                <c:pt idx="123">
                  <c:v>29556</c:v>
                </c:pt>
                <c:pt idx="124">
                  <c:v>29587</c:v>
                </c:pt>
                <c:pt idx="125">
                  <c:v>29618</c:v>
                </c:pt>
                <c:pt idx="126">
                  <c:v>29646</c:v>
                </c:pt>
                <c:pt idx="127">
                  <c:v>29677</c:v>
                </c:pt>
                <c:pt idx="128">
                  <c:v>29707</c:v>
                </c:pt>
                <c:pt idx="129">
                  <c:v>29738</c:v>
                </c:pt>
                <c:pt idx="130">
                  <c:v>29768</c:v>
                </c:pt>
                <c:pt idx="131">
                  <c:v>29799</c:v>
                </c:pt>
                <c:pt idx="132">
                  <c:v>29830</c:v>
                </c:pt>
                <c:pt idx="133">
                  <c:v>29860</c:v>
                </c:pt>
                <c:pt idx="134">
                  <c:v>29891</c:v>
                </c:pt>
                <c:pt idx="135">
                  <c:v>29921</c:v>
                </c:pt>
                <c:pt idx="136">
                  <c:v>29952</c:v>
                </c:pt>
                <c:pt idx="137">
                  <c:v>29983</c:v>
                </c:pt>
                <c:pt idx="138">
                  <c:v>30011</c:v>
                </c:pt>
                <c:pt idx="139">
                  <c:v>30042</c:v>
                </c:pt>
                <c:pt idx="140">
                  <c:v>30072</c:v>
                </c:pt>
                <c:pt idx="141">
                  <c:v>30103</c:v>
                </c:pt>
                <c:pt idx="142">
                  <c:v>30133</c:v>
                </c:pt>
                <c:pt idx="143">
                  <c:v>30164</c:v>
                </c:pt>
                <c:pt idx="144">
                  <c:v>30195</c:v>
                </c:pt>
                <c:pt idx="145">
                  <c:v>30225</c:v>
                </c:pt>
                <c:pt idx="146">
                  <c:v>30256</c:v>
                </c:pt>
                <c:pt idx="147">
                  <c:v>30286</c:v>
                </c:pt>
                <c:pt idx="148">
                  <c:v>30317</c:v>
                </c:pt>
                <c:pt idx="149">
                  <c:v>30348</c:v>
                </c:pt>
                <c:pt idx="150">
                  <c:v>30376</c:v>
                </c:pt>
                <c:pt idx="151">
                  <c:v>30407</c:v>
                </c:pt>
                <c:pt idx="152">
                  <c:v>30437</c:v>
                </c:pt>
                <c:pt idx="153">
                  <c:v>30468</c:v>
                </c:pt>
                <c:pt idx="154">
                  <c:v>30498</c:v>
                </c:pt>
                <c:pt idx="155">
                  <c:v>30529</c:v>
                </c:pt>
                <c:pt idx="156">
                  <c:v>30560</c:v>
                </c:pt>
                <c:pt idx="157">
                  <c:v>30590</c:v>
                </c:pt>
                <c:pt idx="158">
                  <c:v>30621</c:v>
                </c:pt>
                <c:pt idx="159">
                  <c:v>30651</c:v>
                </c:pt>
                <c:pt idx="160">
                  <c:v>30682</c:v>
                </c:pt>
                <c:pt idx="161">
                  <c:v>30713</c:v>
                </c:pt>
                <c:pt idx="162">
                  <c:v>30742</c:v>
                </c:pt>
                <c:pt idx="163">
                  <c:v>30773</c:v>
                </c:pt>
                <c:pt idx="164">
                  <c:v>30803</c:v>
                </c:pt>
                <c:pt idx="165">
                  <c:v>30834</c:v>
                </c:pt>
                <c:pt idx="166">
                  <c:v>30864</c:v>
                </c:pt>
                <c:pt idx="167">
                  <c:v>30895</c:v>
                </c:pt>
                <c:pt idx="168">
                  <c:v>30926</c:v>
                </c:pt>
                <c:pt idx="169">
                  <c:v>30956</c:v>
                </c:pt>
                <c:pt idx="170">
                  <c:v>30987</c:v>
                </c:pt>
                <c:pt idx="171">
                  <c:v>31017</c:v>
                </c:pt>
                <c:pt idx="172">
                  <c:v>31048</c:v>
                </c:pt>
                <c:pt idx="173">
                  <c:v>31079</c:v>
                </c:pt>
                <c:pt idx="174">
                  <c:v>31107</c:v>
                </c:pt>
                <c:pt idx="175">
                  <c:v>31138</c:v>
                </c:pt>
                <c:pt idx="176">
                  <c:v>31168</c:v>
                </c:pt>
                <c:pt idx="177">
                  <c:v>31199</c:v>
                </c:pt>
                <c:pt idx="178">
                  <c:v>31229</c:v>
                </c:pt>
                <c:pt idx="179">
                  <c:v>31260</c:v>
                </c:pt>
                <c:pt idx="180">
                  <c:v>31291</c:v>
                </c:pt>
                <c:pt idx="181">
                  <c:v>31321</c:v>
                </c:pt>
                <c:pt idx="182">
                  <c:v>31352</c:v>
                </c:pt>
                <c:pt idx="183">
                  <c:v>31382</c:v>
                </c:pt>
                <c:pt idx="184">
                  <c:v>31413</c:v>
                </c:pt>
                <c:pt idx="185">
                  <c:v>31444</c:v>
                </c:pt>
                <c:pt idx="186">
                  <c:v>31472</c:v>
                </c:pt>
                <c:pt idx="187">
                  <c:v>31503</c:v>
                </c:pt>
                <c:pt idx="188">
                  <c:v>31533</c:v>
                </c:pt>
                <c:pt idx="189">
                  <c:v>31564</c:v>
                </c:pt>
                <c:pt idx="190">
                  <c:v>31594</c:v>
                </c:pt>
                <c:pt idx="191">
                  <c:v>31625</c:v>
                </c:pt>
                <c:pt idx="192">
                  <c:v>31656</c:v>
                </c:pt>
                <c:pt idx="193">
                  <c:v>31686</c:v>
                </c:pt>
                <c:pt idx="194">
                  <c:v>31717</c:v>
                </c:pt>
                <c:pt idx="195">
                  <c:v>31747</c:v>
                </c:pt>
                <c:pt idx="196">
                  <c:v>31778</c:v>
                </c:pt>
                <c:pt idx="197">
                  <c:v>31809</c:v>
                </c:pt>
                <c:pt idx="198">
                  <c:v>31837</c:v>
                </c:pt>
                <c:pt idx="199">
                  <c:v>31868</c:v>
                </c:pt>
                <c:pt idx="200">
                  <c:v>31898</c:v>
                </c:pt>
                <c:pt idx="201">
                  <c:v>31929</c:v>
                </c:pt>
                <c:pt idx="202">
                  <c:v>31959</c:v>
                </c:pt>
                <c:pt idx="203">
                  <c:v>31990</c:v>
                </c:pt>
                <c:pt idx="204">
                  <c:v>32021</c:v>
                </c:pt>
                <c:pt idx="205">
                  <c:v>32051</c:v>
                </c:pt>
                <c:pt idx="206">
                  <c:v>32082</c:v>
                </c:pt>
                <c:pt idx="207">
                  <c:v>32112</c:v>
                </c:pt>
                <c:pt idx="208">
                  <c:v>32143</c:v>
                </c:pt>
                <c:pt idx="209">
                  <c:v>32174</c:v>
                </c:pt>
                <c:pt idx="210">
                  <c:v>32203</c:v>
                </c:pt>
                <c:pt idx="211">
                  <c:v>32234</c:v>
                </c:pt>
                <c:pt idx="212">
                  <c:v>32264</c:v>
                </c:pt>
                <c:pt idx="213">
                  <c:v>32295</c:v>
                </c:pt>
                <c:pt idx="214">
                  <c:v>32325</c:v>
                </c:pt>
                <c:pt idx="215">
                  <c:v>32356</c:v>
                </c:pt>
                <c:pt idx="216">
                  <c:v>32387</c:v>
                </c:pt>
                <c:pt idx="217">
                  <c:v>32417</c:v>
                </c:pt>
                <c:pt idx="218">
                  <c:v>32448</c:v>
                </c:pt>
                <c:pt idx="219">
                  <c:v>32478</c:v>
                </c:pt>
                <c:pt idx="220">
                  <c:v>32509</c:v>
                </c:pt>
                <c:pt idx="221">
                  <c:v>32540</c:v>
                </c:pt>
                <c:pt idx="222">
                  <c:v>32568</c:v>
                </c:pt>
                <c:pt idx="223">
                  <c:v>32599</c:v>
                </c:pt>
                <c:pt idx="224">
                  <c:v>32629</c:v>
                </c:pt>
                <c:pt idx="225">
                  <c:v>32660</c:v>
                </c:pt>
                <c:pt idx="226">
                  <c:v>32690</c:v>
                </c:pt>
                <c:pt idx="227">
                  <c:v>32721</c:v>
                </c:pt>
                <c:pt idx="228">
                  <c:v>32752</c:v>
                </c:pt>
                <c:pt idx="229">
                  <c:v>32782</c:v>
                </c:pt>
                <c:pt idx="230">
                  <c:v>32813</c:v>
                </c:pt>
                <c:pt idx="231">
                  <c:v>32843</c:v>
                </c:pt>
                <c:pt idx="232">
                  <c:v>32874</c:v>
                </c:pt>
                <c:pt idx="233">
                  <c:v>32905</c:v>
                </c:pt>
                <c:pt idx="234">
                  <c:v>32933</c:v>
                </c:pt>
                <c:pt idx="235">
                  <c:v>32964</c:v>
                </c:pt>
                <c:pt idx="236">
                  <c:v>32994</c:v>
                </c:pt>
                <c:pt idx="237">
                  <c:v>33025</c:v>
                </c:pt>
                <c:pt idx="238">
                  <c:v>33055</c:v>
                </c:pt>
                <c:pt idx="239">
                  <c:v>33086</c:v>
                </c:pt>
                <c:pt idx="240">
                  <c:v>33117</c:v>
                </c:pt>
                <c:pt idx="241">
                  <c:v>33147</c:v>
                </c:pt>
                <c:pt idx="242">
                  <c:v>33178</c:v>
                </c:pt>
                <c:pt idx="243">
                  <c:v>33208</c:v>
                </c:pt>
                <c:pt idx="244">
                  <c:v>33239</c:v>
                </c:pt>
                <c:pt idx="245">
                  <c:v>33270</c:v>
                </c:pt>
                <c:pt idx="246">
                  <c:v>33298</c:v>
                </c:pt>
                <c:pt idx="247">
                  <c:v>33329</c:v>
                </c:pt>
                <c:pt idx="248">
                  <c:v>33359</c:v>
                </c:pt>
                <c:pt idx="249">
                  <c:v>33390</c:v>
                </c:pt>
                <c:pt idx="250">
                  <c:v>33420</c:v>
                </c:pt>
                <c:pt idx="251">
                  <c:v>33451</c:v>
                </c:pt>
                <c:pt idx="252">
                  <c:v>33482</c:v>
                </c:pt>
                <c:pt idx="253">
                  <c:v>33512</c:v>
                </c:pt>
                <c:pt idx="254">
                  <c:v>33543</c:v>
                </c:pt>
                <c:pt idx="255">
                  <c:v>33573</c:v>
                </c:pt>
                <c:pt idx="256">
                  <c:v>33604</c:v>
                </c:pt>
                <c:pt idx="257">
                  <c:v>33635</c:v>
                </c:pt>
                <c:pt idx="258">
                  <c:v>33664</c:v>
                </c:pt>
                <c:pt idx="259">
                  <c:v>33695</c:v>
                </c:pt>
                <c:pt idx="260">
                  <c:v>33725</c:v>
                </c:pt>
                <c:pt idx="261">
                  <c:v>33756</c:v>
                </c:pt>
                <c:pt idx="262">
                  <c:v>33786</c:v>
                </c:pt>
                <c:pt idx="263">
                  <c:v>33817</c:v>
                </c:pt>
                <c:pt idx="264">
                  <c:v>33848</c:v>
                </c:pt>
                <c:pt idx="265">
                  <c:v>33878</c:v>
                </c:pt>
                <c:pt idx="266">
                  <c:v>33909</c:v>
                </c:pt>
                <c:pt idx="267">
                  <c:v>33939</c:v>
                </c:pt>
                <c:pt idx="268">
                  <c:v>33970</c:v>
                </c:pt>
                <c:pt idx="269">
                  <c:v>34001</c:v>
                </c:pt>
                <c:pt idx="270">
                  <c:v>34029</c:v>
                </c:pt>
                <c:pt idx="271">
                  <c:v>34060</c:v>
                </c:pt>
                <c:pt idx="272">
                  <c:v>34090</c:v>
                </c:pt>
                <c:pt idx="273">
                  <c:v>34121</c:v>
                </c:pt>
                <c:pt idx="274">
                  <c:v>34151</c:v>
                </c:pt>
                <c:pt idx="275">
                  <c:v>34182</c:v>
                </c:pt>
                <c:pt idx="276">
                  <c:v>34213</c:v>
                </c:pt>
                <c:pt idx="277">
                  <c:v>34243</c:v>
                </c:pt>
                <c:pt idx="278">
                  <c:v>34274</c:v>
                </c:pt>
                <c:pt idx="279">
                  <c:v>34304</c:v>
                </c:pt>
                <c:pt idx="280">
                  <c:v>34335</c:v>
                </c:pt>
                <c:pt idx="281">
                  <c:v>34366</c:v>
                </c:pt>
                <c:pt idx="282">
                  <c:v>34394</c:v>
                </c:pt>
                <c:pt idx="283">
                  <c:v>34425</c:v>
                </c:pt>
                <c:pt idx="284">
                  <c:v>34455</c:v>
                </c:pt>
                <c:pt idx="285">
                  <c:v>34486</c:v>
                </c:pt>
                <c:pt idx="286">
                  <c:v>34516</c:v>
                </c:pt>
                <c:pt idx="287">
                  <c:v>34547</c:v>
                </c:pt>
                <c:pt idx="288">
                  <c:v>34578</c:v>
                </c:pt>
                <c:pt idx="289">
                  <c:v>34608</c:v>
                </c:pt>
                <c:pt idx="290">
                  <c:v>34639</c:v>
                </c:pt>
                <c:pt idx="291">
                  <c:v>34669</c:v>
                </c:pt>
                <c:pt idx="292">
                  <c:v>34700</c:v>
                </c:pt>
                <c:pt idx="293">
                  <c:v>34731</c:v>
                </c:pt>
                <c:pt idx="294">
                  <c:v>34759</c:v>
                </c:pt>
                <c:pt idx="295">
                  <c:v>34790</c:v>
                </c:pt>
                <c:pt idx="296">
                  <c:v>34820</c:v>
                </c:pt>
                <c:pt idx="297">
                  <c:v>34851</c:v>
                </c:pt>
                <c:pt idx="298">
                  <c:v>34881</c:v>
                </c:pt>
                <c:pt idx="299">
                  <c:v>34912</c:v>
                </c:pt>
                <c:pt idx="300">
                  <c:v>34943</c:v>
                </c:pt>
                <c:pt idx="301">
                  <c:v>34973</c:v>
                </c:pt>
                <c:pt idx="302">
                  <c:v>35004</c:v>
                </c:pt>
                <c:pt idx="303">
                  <c:v>35034</c:v>
                </c:pt>
                <c:pt idx="304">
                  <c:v>35065</c:v>
                </c:pt>
                <c:pt idx="305">
                  <c:v>35096</c:v>
                </c:pt>
                <c:pt idx="306">
                  <c:v>35125</c:v>
                </c:pt>
                <c:pt idx="307">
                  <c:v>35156</c:v>
                </c:pt>
                <c:pt idx="308">
                  <c:v>35186</c:v>
                </c:pt>
                <c:pt idx="309">
                  <c:v>35217</c:v>
                </c:pt>
                <c:pt idx="310">
                  <c:v>35247</c:v>
                </c:pt>
                <c:pt idx="311">
                  <c:v>35278</c:v>
                </c:pt>
                <c:pt idx="312">
                  <c:v>35309</c:v>
                </c:pt>
                <c:pt idx="313">
                  <c:v>35339</c:v>
                </c:pt>
                <c:pt idx="314">
                  <c:v>35370</c:v>
                </c:pt>
                <c:pt idx="315">
                  <c:v>35400</c:v>
                </c:pt>
                <c:pt idx="316">
                  <c:v>35431</c:v>
                </c:pt>
                <c:pt idx="317">
                  <c:v>35462</c:v>
                </c:pt>
                <c:pt idx="318">
                  <c:v>35490</c:v>
                </c:pt>
                <c:pt idx="319">
                  <c:v>35521</c:v>
                </c:pt>
                <c:pt idx="320">
                  <c:v>35551</c:v>
                </c:pt>
                <c:pt idx="321">
                  <c:v>35582</c:v>
                </c:pt>
                <c:pt idx="322">
                  <c:v>35612</c:v>
                </c:pt>
                <c:pt idx="323">
                  <c:v>35643</c:v>
                </c:pt>
                <c:pt idx="324">
                  <c:v>35674</c:v>
                </c:pt>
                <c:pt idx="325">
                  <c:v>35704</c:v>
                </c:pt>
                <c:pt idx="326">
                  <c:v>35735</c:v>
                </c:pt>
                <c:pt idx="327">
                  <c:v>35765</c:v>
                </c:pt>
                <c:pt idx="328">
                  <c:v>35796</c:v>
                </c:pt>
                <c:pt idx="329">
                  <c:v>35827</c:v>
                </c:pt>
                <c:pt idx="330">
                  <c:v>35855</c:v>
                </c:pt>
                <c:pt idx="331">
                  <c:v>35886</c:v>
                </c:pt>
                <c:pt idx="332">
                  <c:v>35916</c:v>
                </c:pt>
                <c:pt idx="333">
                  <c:v>35947</c:v>
                </c:pt>
                <c:pt idx="334">
                  <c:v>35977</c:v>
                </c:pt>
                <c:pt idx="335">
                  <c:v>36008</c:v>
                </c:pt>
                <c:pt idx="336">
                  <c:v>36039</c:v>
                </c:pt>
                <c:pt idx="337">
                  <c:v>36069</c:v>
                </c:pt>
                <c:pt idx="338">
                  <c:v>36100</c:v>
                </c:pt>
                <c:pt idx="339">
                  <c:v>36130</c:v>
                </c:pt>
                <c:pt idx="340">
                  <c:v>36161</c:v>
                </c:pt>
                <c:pt idx="341">
                  <c:v>36192</c:v>
                </c:pt>
                <c:pt idx="342">
                  <c:v>36220</c:v>
                </c:pt>
                <c:pt idx="343">
                  <c:v>36251</c:v>
                </c:pt>
                <c:pt idx="344">
                  <c:v>36281</c:v>
                </c:pt>
                <c:pt idx="345">
                  <c:v>36312</c:v>
                </c:pt>
                <c:pt idx="346">
                  <c:v>36342</c:v>
                </c:pt>
                <c:pt idx="347">
                  <c:v>36373</c:v>
                </c:pt>
                <c:pt idx="348">
                  <c:v>36404</c:v>
                </c:pt>
                <c:pt idx="349">
                  <c:v>36434</c:v>
                </c:pt>
                <c:pt idx="350">
                  <c:v>36465</c:v>
                </c:pt>
                <c:pt idx="351">
                  <c:v>36495</c:v>
                </c:pt>
                <c:pt idx="352">
                  <c:v>36526</c:v>
                </c:pt>
                <c:pt idx="353">
                  <c:v>36557</c:v>
                </c:pt>
                <c:pt idx="354">
                  <c:v>36586</c:v>
                </c:pt>
                <c:pt idx="355">
                  <c:v>36617</c:v>
                </c:pt>
                <c:pt idx="356">
                  <c:v>36647</c:v>
                </c:pt>
                <c:pt idx="357">
                  <c:v>36678</c:v>
                </c:pt>
                <c:pt idx="358">
                  <c:v>36708</c:v>
                </c:pt>
                <c:pt idx="359">
                  <c:v>36739</c:v>
                </c:pt>
                <c:pt idx="360">
                  <c:v>36770</c:v>
                </c:pt>
                <c:pt idx="361">
                  <c:v>36800</c:v>
                </c:pt>
                <c:pt idx="362">
                  <c:v>36831</c:v>
                </c:pt>
                <c:pt idx="363">
                  <c:v>36861</c:v>
                </c:pt>
                <c:pt idx="364">
                  <c:v>36892</c:v>
                </c:pt>
                <c:pt idx="365">
                  <c:v>36923</c:v>
                </c:pt>
                <c:pt idx="366">
                  <c:v>36951</c:v>
                </c:pt>
                <c:pt idx="367">
                  <c:v>36982</c:v>
                </c:pt>
                <c:pt idx="368">
                  <c:v>37012</c:v>
                </c:pt>
                <c:pt idx="369">
                  <c:v>37043</c:v>
                </c:pt>
                <c:pt idx="370">
                  <c:v>37073</c:v>
                </c:pt>
                <c:pt idx="371">
                  <c:v>37104</c:v>
                </c:pt>
                <c:pt idx="372">
                  <c:v>37135</c:v>
                </c:pt>
                <c:pt idx="373">
                  <c:v>37165</c:v>
                </c:pt>
                <c:pt idx="374">
                  <c:v>37196</c:v>
                </c:pt>
                <c:pt idx="375">
                  <c:v>37226</c:v>
                </c:pt>
                <c:pt idx="376">
                  <c:v>37257</c:v>
                </c:pt>
                <c:pt idx="377">
                  <c:v>37288</c:v>
                </c:pt>
                <c:pt idx="378">
                  <c:v>37316</c:v>
                </c:pt>
                <c:pt idx="379">
                  <c:v>37347</c:v>
                </c:pt>
                <c:pt idx="380">
                  <c:v>37377</c:v>
                </c:pt>
                <c:pt idx="381">
                  <c:v>37408</c:v>
                </c:pt>
                <c:pt idx="382">
                  <c:v>37438</c:v>
                </c:pt>
                <c:pt idx="383">
                  <c:v>37469</c:v>
                </c:pt>
                <c:pt idx="384">
                  <c:v>37500</c:v>
                </c:pt>
                <c:pt idx="385">
                  <c:v>37530</c:v>
                </c:pt>
                <c:pt idx="386">
                  <c:v>37561</c:v>
                </c:pt>
                <c:pt idx="387">
                  <c:v>37591</c:v>
                </c:pt>
                <c:pt idx="388">
                  <c:v>37622</c:v>
                </c:pt>
                <c:pt idx="389">
                  <c:v>37653</c:v>
                </c:pt>
                <c:pt idx="390">
                  <c:v>37681</c:v>
                </c:pt>
                <c:pt idx="391">
                  <c:v>37712</c:v>
                </c:pt>
                <c:pt idx="392">
                  <c:v>37742</c:v>
                </c:pt>
                <c:pt idx="393">
                  <c:v>37773</c:v>
                </c:pt>
                <c:pt idx="394">
                  <c:v>37803</c:v>
                </c:pt>
                <c:pt idx="395">
                  <c:v>37834</c:v>
                </c:pt>
                <c:pt idx="396">
                  <c:v>37865</c:v>
                </c:pt>
                <c:pt idx="397">
                  <c:v>37895</c:v>
                </c:pt>
                <c:pt idx="398">
                  <c:v>37926</c:v>
                </c:pt>
                <c:pt idx="399">
                  <c:v>37956</c:v>
                </c:pt>
                <c:pt idx="400">
                  <c:v>37987</c:v>
                </c:pt>
                <c:pt idx="401">
                  <c:v>38018</c:v>
                </c:pt>
                <c:pt idx="402">
                  <c:v>38047</c:v>
                </c:pt>
                <c:pt idx="403">
                  <c:v>38078</c:v>
                </c:pt>
                <c:pt idx="404">
                  <c:v>38108</c:v>
                </c:pt>
                <c:pt idx="405">
                  <c:v>38139</c:v>
                </c:pt>
                <c:pt idx="406">
                  <c:v>38169</c:v>
                </c:pt>
                <c:pt idx="407">
                  <c:v>38200</c:v>
                </c:pt>
                <c:pt idx="408">
                  <c:v>38231</c:v>
                </c:pt>
                <c:pt idx="409">
                  <c:v>38261</c:v>
                </c:pt>
                <c:pt idx="410">
                  <c:v>38292</c:v>
                </c:pt>
                <c:pt idx="411">
                  <c:v>38322</c:v>
                </c:pt>
                <c:pt idx="412">
                  <c:v>38353</c:v>
                </c:pt>
                <c:pt idx="413">
                  <c:v>38384</c:v>
                </c:pt>
                <c:pt idx="414">
                  <c:v>38412</c:v>
                </c:pt>
                <c:pt idx="415">
                  <c:v>38443</c:v>
                </c:pt>
                <c:pt idx="416">
                  <c:v>38473</c:v>
                </c:pt>
                <c:pt idx="417">
                  <c:v>38504</c:v>
                </c:pt>
                <c:pt idx="418">
                  <c:v>38534</c:v>
                </c:pt>
                <c:pt idx="419">
                  <c:v>38565</c:v>
                </c:pt>
                <c:pt idx="420">
                  <c:v>38596</c:v>
                </c:pt>
                <c:pt idx="421">
                  <c:v>38626</c:v>
                </c:pt>
                <c:pt idx="422">
                  <c:v>38657</c:v>
                </c:pt>
                <c:pt idx="423">
                  <c:v>38687</c:v>
                </c:pt>
                <c:pt idx="424">
                  <c:v>38718</c:v>
                </c:pt>
                <c:pt idx="425">
                  <c:v>38749</c:v>
                </c:pt>
                <c:pt idx="426">
                  <c:v>38777</c:v>
                </c:pt>
                <c:pt idx="427">
                  <c:v>38808</c:v>
                </c:pt>
                <c:pt idx="428">
                  <c:v>38838</c:v>
                </c:pt>
                <c:pt idx="429">
                  <c:v>38869</c:v>
                </c:pt>
                <c:pt idx="430">
                  <c:v>38899</c:v>
                </c:pt>
                <c:pt idx="431">
                  <c:v>38930</c:v>
                </c:pt>
                <c:pt idx="432">
                  <c:v>38961</c:v>
                </c:pt>
                <c:pt idx="433">
                  <c:v>38991</c:v>
                </c:pt>
                <c:pt idx="434">
                  <c:v>39022</c:v>
                </c:pt>
                <c:pt idx="435">
                  <c:v>39052</c:v>
                </c:pt>
                <c:pt idx="436">
                  <c:v>39083</c:v>
                </c:pt>
                <c:pt idx="437">
                  <c:v>39114</c:v>
                </c:pt>
                <c:pt idx="438">
                  <c:v>39142</c:v>
                </c:pt>
                <c:pt idx="439">
                  <c:v>39173</c:v>
                </c:pt>
                <c:pt idx="440">
                  <c:v>39203</c:v>
                </c:pt>
                <c:pt idx="441">
                  <c:v>39234</c:v>
                </c:pt>
                <c:pt idx="442">
                  <c:v>39264</c:v>
                </c:pt>
                <c:pt idx="443">
                  <c:v>39295</c:v>
                </c:pt>
                <c:pt idx="444">
                  <c:v>39326</c:v>
                </c:pt>
                <c:pt idx="445">
                  <c:v>39356</c:v>
                </c:pt>
                <c:pt idx="446">
                  <c:v>39387</c:v>
                </c:pt>
                <c:pt idx="447">
                  <c:v>39417</c:v>
                </c:pt>
                <c:pt idx="448">
                  <c:v>39448</c:v>
                </c:pt>
                <c:pt idx="449">
                  <c:v>39479</c:v>
                </c:pt>
                <c:pt idx="450">
                  <c:v>39508</c:v>
                </c:pt>
                <c:pt idx="451">
                  <c:v>39539</c:v>
                </c:pt>
                <c:pt idx="452">
                  <c:v>39569</c:v>
                </c:pt>
                <c:pt idx="453">
                  <c:v>39600</c:v>
                </c:pt>
                <c:pt idx="454">
                  <c:v>39630</c:v>
                </c:pt>
                <c:pt idx="455">
                  <c:v>39661</c:v>
                </c:pt>
                <c:pt idx="456">
                  <c:v>39692</c:v>
                </c:pt>
                <c:pt idx="457">
                  <c:v>39722</c:v>
                </c:pt>
                <c:pt idx="458">
                  <c:v>39753</c:v>
                </c:pt>
                <c:pt idx="459">
                  <c:v>39783</c:v>
                </c:pt>
                <c:pt idx="460">
                  <c:v>39814</c:v>
                </c:pt>
                <c:pt idx="461">
                  <c:v>39845</c:v>
                </c:pt>
                <c:pt idx="462">
                  <c:v>39873</c:v>
                </c:pt>
                <c:pt idx="463">
                  <c:v>39904</c:v>
                </c:pt>
                <c:pt idx="464">
                  <c:v>39934</c:v>
                </c:pt>
                <c:pt idx="465">
                  <c:v>39965</c:v>
                </c:pt>
                <c:pt idx="466">
                  <c:v>39995</c:v>
                </c:pt>
                <c:pt idx="467">
                  <c:v>40026</c:v>
                </c:pt>
                <c:pt idx="468">
                  <c:v>40057</c:v>
                </c:pt>
                <c:pt idx="469">
                  <c:v>40087</c:v>
                </c:pt>
                <c:pt idx="470">
                  <c:v>40118</c:v>
                </c:pt>
                <c:pt idx="471">
                  <c:v>40148</c:v>
                </c:pt>
                <c:pt idx="472">
                  <c:v>40179</c:v>
                </c:pt>
                <c:pt idx="473">
                  <c:v>40210</c:v>
                </c:pt>
                <c:pt idx="474">
                  <c:v>40238</c:v>
                </c:pt>
                <c:pt idx="475">
                  <c:v>40269</c:v>
                </c:pt>
                <c:pt idx="476">
                  <c:v>40299</c:v>
                </c:pt>
                <c:pt idx="477">
                  <c:v>40330</c:v>
                </c:pt>
                <c:pt idx="478">
                  <c:v>40360</c:v>
                </c:pt>
                <c:pt idx="479">
                  <c:v>40391</c:v>
                </c:pt>
                <c:pt idx="480">
                  <c:v>40422</c:v>
                </c:pt>
                <c:pt idx="481">
                  <c:v>40452</c:v>
                </c:pt>
                <c:pt idx="482">
                  <c:v>40483</c:v>
                </c:pt>
                <c:pt idx="483">
                  <c:v>40513</c:v>
                </c:pt>
                <c:pt idx="484">
                  <c:v>40544</c:v>
                </c:pt>
                <c:pt idx="485">
                  <c:v>40575</c:v>
                </c:pt>
                <c:pt idx="486">
                  <c:v>40603</c:v>
                </c:pt>
              </c:numCache>
            </c:numRef>
          </c:cat>
          <c:val>
            <c:numRef>
              <c:f>'Facility GOR'!$O$4:$O$490</c:f>
              <c:numCache>
                <c:formatCode>General</c:formatCode>
                <c:ptCount val="487"/>
                <c:pt idx="3">
                  <c:v>0.65449993411516805</c:v>
                </c:pt>
                <c:pt idx="4">
                  <c:v>0.74125931867509876</c:v>
                </c:pt>
                <c:pt idx="5">
                  <c:v>0.74284968684760078</c:v>
                </c:pt>
                <c:pt idx="6">
                  <c:v>0.71543047177654739</c:v>
                </c:pt>
                <c:pt idx="7">
                  <c:v>0.71016548463357165</c:v>
                </c:pt>
                <c:pt idx="8">
                  <c:v>0.73333959737849885</c:v>
                </c:pt>
                <c:pt idx="9">
                  <c:v>0.78879174256223461</c:v>
                </c:pt>
                <c:pt idx="10">
                  <c:v>0.73273801009461292</c:v>
                </c:pt>
                <c:pt idx="11">
                  <c:v>0.71158952688233446</c:v>
                </c:pt>
                <c:pt idx="12">
                  <c:v>0.73299759748660165</c:v>
                </c:pt>
                <c:pt idx="13">
                  <c:v>0.72299646506222459</c:v>
                </c:pt>
                <c:pt idx="14">
                  <c:v>0.72500170903444461</c:v>
                </c:pt>
                <c:pt idx="15">
                  <c:v>0.6899962618972294</c:v>
                </c:pt>
                <c:pt idx="16">
                  <c:v>0.69099296680027222</c:v>
                </c:pt>
                <c:pt idx="17">
                  <c:v>0.68600307984666176</c:v>
                </c:pt>
                <c:pt idx="18">
                  <c:v>0.69200441314858974</c:v>
                </c:pt>
                <c:pt idx="19">
                  <c:v>0.70299355402600261</c:v>
                </c:pt>
                <c:pt idx="20">
                  <c:v>0.74106886232606894</c:v>
                </c:pt>
                <c:pt idx="21">
                  <c:v>0.74600677413981464</c:v>
                </c:pt>
                <c:pt idx="22">
                  <c:v>0.72099818234324864</c:v>
                </c:pt>
                <c:pt idx="23">
                  <c:v>0.70895581128095364</c:v>
                </c:pt>
                <c:pt idx="24">
                  <c:v>0.70597504297447233</c:v>
                </c:pt>
                <c:pt idx="25">
                  <c:v>0.67299498153584092</c:v>
                </c:pt>
                <c:pt idx="26">
                  <c:v>0.75799813422597984</c:v>
                </c:pt>
                <c:pt idx="27">
                  <c:v>0.7530028840363836</c:v>
                </c:pt>
                <c:pt idx="28">
                  <c:v>0.75999763369616913</c:v>
                </c:pt>
                <c:pt idx="29">
                  <c:v>0.76100300378738461</c:v>
                </c:pt>
                <c:pt idx="30">
                  <c:v>0.73799267873156815</c:v>
                </c:pt>
                <c:pt idx="31">
                  <c:v>0.74000611246943904</c:v>
                </c:pt>
                <c:pt idx="32">
                  <c:v>0.72758062141069069</c:v>
                </c:pt>
                <c:pt idx="33">
                  <c:v>0.7399952295134129</c:v>
                </c:pt>
                <c:pt idx="34">
                  <c:v>0.75900681596884245</c:v>
                </c:pt>
                <c:pt idx="35">
                  <c:v>0.72888492746496192</c:v>
                </c:pt>
                <c:pt idx="36">
                  <c:v>0.73600196146748764</c:v>
                </c:pt>
                <c:pt idx="37">
                  <c:v>0.70981799861452344</c:v>
                </c:pt>
                <c:pt idx="38">
                  <c:v>0.73701421204880135</c:v>
                </c:pt>
                <c:pt idx="39">
                  <c:v>0.73799865833244671</c:v>
                </c:pt>
                <c:pt idx="40">
                  <c:v>0.67999830837174868</c:v>
                </c:pt>
                <c:pt idx="41">
                  <c:v>0.75400081352780779</c:v>
                </c:pt>
                <c:pt idx="42">
                  <c:v>0.72708407115385865</c:v>
                </c:pt>
                <c:pt idx="43">
                  <c:v>0.73599935379243064</c:v>
                </c:pt>
                <c:pt idx="44">
                  <c:v>0.68999756371480014</c:v>
                </c:pt>
                <c:pt idx="45">
                  <c:v>0.69001581760663355</c:v>
                </c:pt>
                <c:pt idx="46">
                  <c:v>0.73500084616686534</c:v>
                </c:pt>
                <c:pt idx="47">
                  <c:v>0.73500235184686047</c:v>
                </c:pt>
                <c:pt idx="48">
                  <c:v>0.73499754123065353</c:v>
                </c:pt>
                <c:pt idx="49">
                  <c:v>0.73500021817864603</c:v>
                </c:pt>
                <c:pt idx="50">
                  <c:v>0.73500151186941465</c:v>
                </c:pt>
                <c:pt idx="51">
                  <c:v>0.73499882206104394</c:v>
                </c:pt>
                <c:pt idx="52">
                  <c:v>0.7350008520280592</c:v>
                </c:pt>
                <c:pt idx="53">
                  <c:v>0.73499992448993079</c:v>
                </c:pt>
                <c:pt idx="54">
                  <c:v>0.73500080313912852</c:v>
                </c:pt>
                <c:pt idx="55">
                  <c:v>0.73500170607784465</c:v>
                </c:pt>
                <c:pt idx="56">
                  <c:v>0.73507247206830706</c:v>
                </c:pt>
                <c:pt idx="57">
                  <c:v>0.73499918534208264</c:v>
                </c:pt>
                <c:pt idx="58">
                  <c:v>0.73499719400812935</c:v>
                </c:pt>
                <c:pt idx="59">
                  <c:v>0.73500080182816863</c:v>
                </c:pt>
                <c:pt idx="60">
                  <c:v>0.73500450731572065</c:v>
                </c:pt>
                <c:pt idx="61">
                  <c:v>0.7433077255823779</c:v>
                </c:pt>
                <c:pt idx="62">
                  <c:v>0.74679898300426062</c:v>
                </c:pt>
                <c:pt idx="63">
                  <c:v>0.79322594193277429</c:v>
                </c:pt>
                <c:pt idx="64">
                  <c:v>0.75302280374621655</c:v>
                </c:pt>
                <c:pt idx="65">
                  <c:v>0.72651085459414633</c:v>
                </c:pt>
                <c:pt idx="66">
                  <c:v>0.71497023683877492</c:v>
                </c:pt>
                <c:pt idx="67">
                  <c:v>0.73745358506354253</c:v>
                </c:pt>
                <c:pt idx="68">
                  <c:v>0.7306913108182993</c:v>
                </c:pt>
                <c:pt idx="69">
                  <c:v>0.74853855796350421</c:v>
                </c:pt>
                <c:pt idx="70">
                  <c:v>0.79028134532631789</c:v>
                </c:pt>
                <c:pt idx="71">
                  <c:v>0.70425621428321061</c:v>
                </c:pt>
                <c:pt idx="72">
                  <c:v>0.75022447735950204</c:v>
                </c:pt>
                <c:pt idx="73">
                  <c:v>0.81424612425618603</c:v>
                </c:pt>
                <c:pt idx="74">
                  <c:v>0.78149019240135753</c:v>
                </c:pt>
                <c:pt idx="75">
                  <c:v>1.0136171009118311</c:v>
                </c:pt>
                <c:pt idx="76">
                  <c:v>0.79840977231419485</c:v>
                </c:pt>
                <c:pt idx="77">
                  <c:v>0.80932331346039477</c:v>
                </c:pt>
                <c:pt idx="78">
                  <c:v>0.86779700883038247</c:v>
                </c:pt>
                <c:pt idx="79">
                  <c:v>0.64580984430540134</c:v>
                </c:pt>
                <c:pt idx="80">
                  <c:v>0.76800057163575164</c:v>
                </c:pt>
                <c:pt idx="81">
                  <c:v>0.76648048803820712</c:v>
                </c:pt>
                <c:pt idx="82">
                  <c:v>0.73481292863339265</c:v>
                </c:pt>
                <c:pt idx="83">
                  <c:v>0.74322436562104754</c:v>
                </c:pt>
                <c:pt idx="84">
                  <c:v>0.75489376810654785</c:v>
                </c:pt>
                <c:pt idx="85">
                  <c:v>0.75272445387735265</c:v>
                </c:pt>
                <c:pt idx="86">
                  <c:v>0.75848185460331696</c:v>
                </c:pt>
                <c:pt idx="87">
                  <c:v>0.74030393613885703</c:v>
                </c:pt>
                <c:pt idx="88">
                  <c:v>0.74868017810772269</c:v>
                </c:pt>
                <c:pt idx="89">
                  <c:v>0.76354703016175762</c:v>
                </c:pt>
                <c:pt idx="90">
                  <c:v>0.77842745919907574</c:v>
                </c:pt>
                <c:pt idx="91">
                  <c:v>0.79355377941934957</c:v>
                </c:pt>
                <c:pt idx="92">
                  <c:v>0.77933557497308825</c:v>
                </c:pt>
                <c:pt idx="93">
                  <c:v>0.75097203442040183</c:v>
                </c:pt>
                <c:pt idx="94">
                  <c:v>0.76538531340033245</c:v>
                </c:pt>
                <c:pt idx="95">
                  <c:v>0.78463959514198933</c:v>
                </c:pt>
                <c:pt idx="96">
                  <c:v>0.82573853905504302</c:v>
                </c:pt>
                <c:pt idx="97">
                  <c:v>0.840233651405068</c:v>
                </c:pt>
                <c:pt idx="98">
                  <c:v>0.83281983374846502</c:v>
                </c:pt>
                <c:pt idx="99">
                  <c:v>0.87409739428176281</c:v>
                </c:pt>
                <c:pt idx="100">
                  <c:v>0.89564008918769511</c:v>
                </c:pt>
                <c:pt idx="101">
                  <c:v>0.93712513211473614</c:v>
                </c:pt>
                <c:pt idx="102">
                  <c:v>0.956216361395267</c:v>
                </c:pt>
                <c:pt idx="103">
                  <c:v>0.96834416822670244</c:v>
                </c:pt>
                <c:pt idx="104">
                  <c:v>0.9248671133233447</c:v>
                </c:pt>
                <c:pt idx="105">
                  <c:v>0.95683965980790187</c:v>
                </c:pt>
                <c:pt idx="106">
                  <c:v>0.94273554586332042</c:v>
                </c:pt>
                <c:pt idx="107">
                  <c:v>0.99919599495852363</c:v>
                </c:pt>
                <c:pt idx="108">
                  <c:v>1.0343458976602153</c:v>
                </c:pt>
                <c:pt idx="109">
                  <c:v>0.96635985007663583</c:v>
                </c:pt>
                <c:pt idx="110">
                  <c:v>1.0899006078018052</c:v>
                </c:pt>
                <c:pt idx="111">
                  <c:v>1.1959511023106075</c:v>
                </c:pt>
                <c:pt idx="112">
                  <c:v>1.2330294414344825</c:v>
                </c:pt>
                <c:pt idx="113">
                  <c:v>1.2635316758433213</c:v>
                </c:pt>
                <c:pt idx="114">
                  <c:v>1.2584597069060881</c:v>
                </c:pt>
                <c:pt idx="115">
                  <c:v>1.2967824995651229</c:v>
                </c:pt>
                <c:pt idx="116">
                  <c:v>1.2226630659427429</c:v>
                </c:pt>
                <c:pt idx="117">
                  <c:v>1.3480387106495417</c:v>
                </c:pt>
                <c:pt idx="118">
                  <c:v>1.4099290557787492</c:v>
                </c:pt>
                <c:pt idx="119">
                  <c:v>1.3903391950940136</c:v>
                </c:pt>
                <c:pt idx="120">
                  <c:v>1.4158821510813062</c:v>
                </c:pt>
                <c:pt idx="121">
                  <c:v>1.4556040789734424</c:v>
                </c:pt>
                <c:pt idx="122">
                  <c:v>1.5686563770223896</c:v>
                </c:pt>
                <c:pt idx="123">
                  <c:v>1.5952691079677304</c:v>
                </c:pt>
                <c:pt idx="124">
                  <c:v>1.5091917061345033</c:v>
                </c:pt>
                <c:pt idx="125">
                  <c:v>1.4846985730451978</c:v>
                </c:pt>
                <c:pt idx="126">
                  <c:v>1.5107603177291185</c:v>
                </c:pt>
                <c:pt idx="127">
                  <c:v>1.5907120730512954</c:v>
                </c:pt>
                <c:pt idx="128">
                  <c:v>1.6255868551033936</c:v>
                </c:pt>
                <c:pt idx="129">
                  <c:v>1.5696113645583427</c:v>
                </c:pt>
                <c:pt idx="130">
                  <c:v>1.523898865699099</c:v>
                </c:pt>
                <c:pt idx="131">
                  <c:v>1.6390029667784765</c:v>
                </c:pt>
                <c:pt idx="132">
                  <c:v>2.1527270838077257</c:v>
                </c:pt>
                <c:pt idx="133">
                  <c:v>1.8702113530514997</c:v>
                </c:pt>
                <c:pt idx="134">
                  <c:v>1.7515766871399459</c:v>
                </c:pt>
                <c:pt idx="135">
                  <c:v>1.8525554692121251</c:v>
                </c:pt>
                <c:pt idx="136">
                  <c:v>1.7667526579909518</c:v>
                </c:pt>
                <c:pt idx="137">
                  <c:v>1.8604439363258531</c:v>
                </c:pt>
                <c:pt idx="138">
                  <c:v>1.8953682361513207</c:v>
                </c:pt>
                <c:pt idx="139">
                  <c:v>1.7539101601601599</c:v>
                </c:pt>
                <c:pt idx="140">
                  <c:v>1.8438715959058374</c:v>
                </c:pt>
                <c:pt idx="141">
                  <c:v>1.812766133329758</c:v>
                </c:pt>
                <c:pt idx="142">
                  <c:v>2.0106285832960267</c:v>
                </c:pt>
                <c:pt idx="143">
                  <c:v>2.1382038128016791</c:v>
                </c:pt>
                <c:pt idx="144">
                  <c:v>2.4810866017397171</c:v>
                </c:pt>
                <c:pt idx="145">
                  <c:v>2.4599450126353797</c:v>
                </c:pt>
                <c:pt idx="146">
                  <c:v>2.4083243331725201</c:v>
                </c:pt>
                <c:pt idx="147">
                  <c:v>2.5155159740328012</c:v>
                </c:pt>
                <c:pt idx="148">
                  <c:v>2.3627585668333122</c:v>
                </c:pt>
                <c:pt idx="149">
                  <c:v>1.9371607433876079</c:v>
                </c:pt>
                <c:pt idx="150">
                  <c:v>2.2909304826982111</c:v>
                </c:pt>
                <c:pt idx="151">
                  <c:v>2.4650931684028001</c:v>
                </c:pt>
                <c:pt idx="152">
                  <c:v>2.7011061163830572</c:v>
                </c:pt>
                <c:pt idx="153">
                  <c:v>1.8611590109687985</c:v>
                </c:pt>
                <c:pt idx="154">
                  <c:v>1.5997087054984058</c:v>
                </c:pt>
                <c:pt idx="155">
                  <c:v>2.012749294246873</c:v>
                </c:pt>
                <c:pt idx="156">
                  <c:v>2.6374836996791227</c:v>
                </c:pt>
                <c:pt idx="157">
                  <c:v>2.3139233767073812</c:v>
                </c:pt>
                <c:pt idx="158">
                  <c:v>2.2462423611771571</c:v>
                </c:pt>
                <c:pt idx="159">
                  <c:v>2.2192790715246247</c:v>
                </c:pt>
                <c:pt idx="160">
                  <c:v>2.0956902093864649</c:v>
                </c:pt>
                <c:pt idx="161">
                  <c:v>2.2818505694775593</c:v>
                </c:pt>
                <c:pt idx="162">
                  <c:v>2.1435017593777426</c:v>
                </c:pt>
                <c:pt idx="163">
                  <c:v>2.1503409726633511</c:v>
                </c:pt>
                <c:pt idx="164">
                  <c:v>2.125755038119348</c:v>
                </c:pt>
                <c:pt idx="165">
                  <c:v>2.1726269218523875</c:v>
                </c:pt>
                <c:pt idx="166">
                  <c:v>2.0048791965778667</c:v>
                </c:pt>
                <c:pt idx="167">
                  <c:v>1.9296615488427529</c:v>
                </c:pt>
                <c:pt idx="168">
                  <c:v>1.8758045321267227</c:v>
                </c:pt>
                <c:pt idx="169">
                  <c:v>1.9912670906250181</c:v>
                </c:pt>
                <c:pt idx="170">
                  <c:v>1.9386635581881637</c:v>
                </c:pt>
                <c:pt idx="171">
                  <c:v>2.7955400319689208</c:v>
                </c:pt>
                <c:pt idx="172">
                  <c:v>2.5304734826037567</c:v>
                </c:pt>
                <c:pt idx="173">
                  <c:v>2.4933263268996622</c:v>
                </c:pt>
                <c:pt idx="174">
                  <c:v>2.6214110039120611</c:v>
                </c:pt>
                <c:pt idx="175">
                  <c:v>2.602649775153218</c:v>
                </c:pt>
                <c:pt idx="176">
                  <c:v>2.1976764060747667</c:v>
                </c:pt>
                <c:pt idx="177">
                  <c:v>2.6211022941593942</c:v>
                </c:pt>
                <c:pt idx="178">
                  <c:v>2.837043995729557</c:v>
                </c:pt>
                <c:pt idx="179">
                  <c:v>2.5269125619258732</c:v>
                </c:pt>
                <c:pt idx="180">
                  <c:v>3.0214268962795248</c:v>
                </c:pt>
                <c:pt idx="181">
                  <c:v>2.7343055177539992</c:v>
                </c:pt>
                <c:pt idx="182">
                  <c:v>2.674528421225177</c:v>
                </c:pt>
                <c:pt idx="183">
                  <c:v>2.9864131369099387</c:v>
                </c:pt>
                <c:pt idx="184">
                  <c:v>2.9621194477949802</c:v>
                </c:pt>
                <c:pt idx="185">
                  <c:v>2.6588309002413202</c:v>
                </c:pt>
                <c:pt idx="186">
                  <c:v>2.8857105686398992</c:v>
                </c:pt>
                <c:pt idx="187">
                  <c:v>2.7190075410067354</c:v>
                </c:pt>
                <c:pt idx="188">
                  <c:v>2.6599821961344627</c:v>
                </c:pt>
                <c:pt idx="189">
                  <c:v>2.4616830524905859</c:v>
                </c:pt>
                <c:pt idx="190">
                  <c:v>2.3708361768015447</c:v>
                </c:pt>
                <c:pt idx="191">
                  <c:v>2.0489261637830469</c:v>
                </c:pt>
                <c:pt idx="192">
                  <c:v>2.1465007798970088</c:v>
                </c:pt>
                <c:pt idx="193">
                  <c:v>2.5846039774130065</c:v>
                </c:pt>
                <c:pt idx="194">
                  <c:v>2.6500288225969202</c:v>
                </c:pt>
                <c:pt idx="195">
                  <c:v>2.6013261844403401</c:v>
                </c:pt>
                <c:pt idx="196">
                  <c:v>2.707075866228231</c:v>
                </c:pt>
                <c:pt idx="197">
                  <c:v>3.3288893985922017</c:v>
                </c:pt>
                <c:pt idx="198">
                  <c:v>2.8739724090958689</c:v>
                </c:pt>
                <c:pt idx="199">
                  <c:v>2.8931129237216027</c:v>
                </c:pt>
                <c:pt idx="200">
                  <c:v>3.3358731655056824</c:v>
                </c:pt>
                <c:pt idx="201">
                  <c:v>3.5757148564842152</c:v>
                </c:pt>
                <c:pt idx="202">
                  <c:v>3.3770806397863979</c:v>
                </c:pt>
                <c:pt idx="203">
                  <c:v>3.1167865692058387</c:v>
                </c:pt>
                <c:pt idx="204">
                  <c:v>3.2369011327514636</c:v>
                </c:pt>
                <c:pt idx="205">
                  <c:v>3.5094095223463597</c:v>
                </c:pt>
                <c:pt idx="206">
                  <c:v>3.800185577153357</c:v>
                </c:pt>
                <c:pt idx="207">
                  <c:v>3.7561987149284888</c:v>
                </c:pt>
                <c:pt idx="208">
                  <c:v>3.9554682899769427</c:v>
                </c:pt>
                <c:pt idx="209">
                  <c:v>3.5241058284394202</c:v>
                </c:pt>
                <c:pt idx="210">
                  <c:v>3.5877612045147442</c:v>
                </c:pt>
                <c:pt idx="211">
                  <c:v>3.0321808933627947</c:v>
                </c:pt>
                <c:pt idx="212">
                  <c:v>3.4654361938147709</c:v>
                </c:pt>
                <c:pt idx="213">
                  <c:v>3.4115312227564605</c:v>
                </c:pt>
                <c:pt idx="214">
                  <c:v>3.337819011602071</c:v>
                </c:pt>
                <c:pt idx="215">
                  <c:v>3.3107585652112421</c:v>
                </c:pt>
                <c:pt idx="216">
                  <c:v>3.5058217361538238</c:v>
                </c:pt>
                <c:pt idx="217">
                  <c:v>3.7918701100329932</c:v>
                </c:pt>
                <c:pt idx="218">
                  <c:v>3.8991810121142372</c:v>
                </c:pt>
                <c:pt idx="219">
                  <c:v>3.6342205090229052</c:v>
                </c:pt>
                <c:pt idx="220">
                  <c:v>3.6198434266842492</c:v>
                </c:pt>
                <c:pt idx="221">
                  <c:v>3.6366129658309228</c:v>
                </c:pt>
                <c:pt idx="222">
                  <c:v>3.7318906955716824</c:v>
                </c:pt>
                <c:pt idx="223">
                  <c:v>4.015848912236228</c:v>
                </c:pt>
                <c:pt idx="224">
                  <c:v>3.7375224059413052</c:v>
                </c:pt>
                <c:pt idx="225">
                  <c:v>3.9007792654394651</c:v>
                </c:pt>
                <c:pt idx="226">
                  <c:v>3.8569682171454627</c:v>
                </c:pt>
                <c:pt idx="227">
                  <c:v>3.9311310953190808</c:v>
                </c:pt>
                <c:pt idx="228">
                  <c:v>4.2192273824320408</c:v>
                </c:pt>
                <c:pt idx="229">
                  <c:v>4.3571201681769276</c:v>
                </c:pt>
                <c:pt idx="230">
                  <c:v>4.3756077813079592</c:v>
                </c:pt>
                <c:pt idx="231">
                  <c:v>4.3172794259305904</c:v>
                </c:pt>
                <c:pt idx="232">
                  <c:v>4.4953150673191251</c:v>
                </c:pt>
                <c:pt idx="233">
                  <c:v>4.2826298148016564</c:v>
                </c:pt>
                <c:pt idx="234">
                  <c:v>4.6264500612353245</c:v>
                </c:pt>
                <c:pt idx="235">
                  <c:v>4.5334956733008926</c:v>
                </c:pt>
                <c:pt idx="236">
                  <c:v>4.6233150627143855</c:v>
                </c:pt>
                <c:pt idx="237">
                  <c:v>4.8251450241772131</c:v>
                </c:pt>
                <c:pt idx="238">
                  <c:v>4.8309019116907566</c:v>
                </c:pt>
                <c:pt idx="239">
                  <c:v>4.4706511028944842</c:v>
                </c:pt>
                <c:pt idx="240">
                  <c:v>3.7820125407495402</c:v>
                </c:pt>
                <c:pt idx="241">
                  <c:v>4.0129061635596273</c:v>
                </c:pt>
                <c:pt idx="242">
                  <c:v>4.6272948137274543</c:v>
                </c:pt>
                <c:pt idx="243">
                  <c:v>5.2356629292495329</c:v>
                </c:pt>
                <c:pt idx="244">
                  <c:v>5.2997838243337414</c:v>
                </c:pt>
                <c:pt idx="245">
                  <c:v>5.5017018694589241</c:v>
                </c:pt>
                <c:pt idx="246">
                  <c:v>5.6117272304692065</c:v>
                </c:pt>
                <c:pt idx="247">
                  <c:v>4.9234382133340828</c:v>
                </c:pt>
                <c:pt idx="248">
                  <c:v>5.1288838688201617</c:v>
                </c:pt>
                <c:pt idx="249">
                  <c:v>5.3736446943658134</c:v>
                </c:pt>
                <c:pt idx="250">
                  <c:v>5.2050116110016864</c:v>
                </c:pt>
                <c:pt idx="251">
                  <c:v>5.2547137609228693</c:v>
                </c:pt>
                <c:pt idx="252">
                  <c:v>5.0033129268157746</c:v>
                </c:pt>
                <c:pt idx="253">
                  <c:v>5.2890223130586511</c:v>
                </c:pt>
                <c:pt idx="254">
                  <c:v>5.5371066330424306</c:v>
                </c:pt>
                <c:pt idx="255">
                  <c:v>5.7711027501488763</c:v>
                </c:pt>
                <c:pt idx="256">
                  <c:v>6.0778729608733499</c:v>
                </c:pt>
                <c:pt idx="257">
                  <c:v>6.1369654662592366</c:v>
                </c:pt>
                <c:pt idx="258">
                  <c:v>6.3307628759436501</c:v>
                </c:pt>
                <c:pt idx="259">
                  <c:v>6.5680192535035147</c:v>
                </c:pt>
                <c:pt idx="260">
                  <c:v>6.4971971151991434</c:v>
                </c:pt>
                <c:pt idx="261">
                  <c:v>6.4044917072103527</c:v>
                </c:pt>
                <c:pt idx="262">
                  <c:v>6.6006233527830114</c:v>
                </c:pt>
                <c:pt idx="263">
                  <c:v>6.594294143911017</c:v>
                </c:pt>
                <c:pt idx="264">
                  <c:v>7.0395959423588126</c:v>
                </c:pt>
                <c:pt idx="265">
                  <c:v>7.2904448906532302</c:v>
                </c:pt>
                <c:pt idx="266">
                  <c:v>7.2440189713837375</c:v>
                </c:pt>
                <c:pt idx="267">
                  <c:v>7.3417311607970364</c:v>
                </c:pt>
                <c:pt idx="268">
                  <c:v>7.5896225115268114</c:v>
                </c:pt>
                <c:pt idx="269">
                  <c:v>7.6063494293384792</c:v>
                </c:pt>
                <c:pt idx="270">
                  <c:v>7.6717310421257316</c:v>
                </c:pt>
                <c:pt idx="271">
                  <c:v>7.6502952601406546</c:v>
                </c:pt>
                <c:pt idx="272">
                  <c:v>7.8708135816180729</c:v>
                </c:pt>
                <c:pt idx="273">
                  <c:v>7.8482473896314024</c:v>
                </c:pt>
                <c:pt idx="274">
                  <c:v>7.6890511411147529</c:v>
                </c:pt>
                <c:pt idx="275">
                  <c:v>7.9985588064635396</c:v>
                </c:pt>
                <c:pt idx="276">
                  <c:v>8.2187988160069096</c:v>
                </c:pt>
                <c:pt idx="277">
                  <c:v>8.0815690563707605</c:v>
                </c:pt>
                <c:pt idx="278">
                  <c:v>8.3796881489695227</c:v>
                </c:pt>
                <c:pt idx="279">
                  <c:v>8.6696921445947943</c:v>
                </c:pt>
                <c:pt idx="280">
                  <c:v>8.9037178056412767</c:v>
                </c:pt>
                <c:pt idx="281">
                  <c:v>8.8417140155825376</c:v>
                </c:pt>
                <c:pt idx="282">
                  <c:v>8.5859008204131353</c:v>
                </c:pt>
                <c:pt idx="283">
                  <c:v>8.9169304345174201</c:v>
                </c:pt>
                <c:pt idx="284">
                  <c:v>8.5302625652467903</c:v>
                </c:pt>
                <c:pt idx="285">
                  <c:v>8.0557031396948027</c:v>
                </c:pt>
                <c:pt idx="286">
                  <c:v>8.9465552215856725</c:v>
                </c:pt>
                <c:pt idx="287">
                  <c:v>8.5803096669145198</c:v>
                </c:pt>
                <c:pt idx="288">
                  <c:v>8.8603642426473623</c:v>
                </c:pt>
                <c:pt idx="289">
                  <c:v>10.779353836994495</c:v>
                </c:pt>
                <c:pt idx="290">
                  <c:v>11.32672648577539</c:v>
                </c:pt>
                <c:pt idx="291">
                  <c:v>11.687603625410178</c:v>
                </c:pt>
                <c:pt idx="292">
                  <c:v>12.028411446697341</c:v>
                </c:pt>
                <c:pt idx="293">
                  <c:v>12.625867037756487</c:v>
                </c:pt>
                <c:pt idx="294">
                  <c:v>12.537220231504712</c:v>
                </c:pt>
                <c:pt idx="295">
                  <c:v>11.983229174760694</c:v>
                </c:pt>
                <c:pt idx="296">
                  <c:v>10.929811574891128</c:v>
                </c:pt>
                <c:pt idx="297">
                  <c:v>10.905915012696962</c:v>
                </c:pt>
                <c:pt idx="298">
                  <c:v>11.122948933494349</c:v>
                </c:pt>
                <c:pt idx="299">
                  <c:v>11.453471558272179</c:v>
                </c:pt>
                <c:pt idx="300">
                  <c:v>11.853132327708577</c:v>
                </c:pt>
                <c:pt idx="301">
                  <c:v>12.080159237088015</c:v>
                </c:pt>
                <c:pt idx="302">
                  <c:v>12.189020378568326</c:v>
                </c:pt>
                <c:pt idx="303">
                  <c:v>12.587034318232748</c:v>
                </c:pt>
                <c:pt idx="304">
                  <c:v>12.788948530129815</c:v>
                </c:pt>
                <c:pt idx="305">
                  <c:v>12.681060778653118</c:v>
                </c:pt>
                <c:pt idx="306">
                  <c:v>12.808316876542856</c:v>
                </c:pt>
                <c:pt idx="307">
                  <c:v>12.921024770375457</c:v>
                </c:pt>
                <c:pt idx="308">
                  <c:v>12.72750099785735</c:v>
                </c:pt>
                <c:pt idx="309">
                  <c:v>12.746342961935998</c:v>
                </c:pt>
                <c:pt idx="310">
                  <c:v>12.953690635321838</c:v>
                </c:pt>
                <c:pt idx="311">
                  <c:v>13.318629141006946</c:v>
                </c:pt>
                <c:pt idx="312">
                  <c:v>12.679309817257074</c:v>
                </c:pt>
                <c:pt idx="313">
                  <c:v>13.367393005416396</c:v>
                </c:pt>
                <c:pt idx="314">
                  <c:v>13.651180994833869</c:v>
                </c:pt>
                <c:pt idx="315">
                  <c:v>13.952953174661054</c:v>
                </c:pt>
                <c:pt idx="316">
                  <c:v>14.355784253180936</c:v>
                </c:pt>
                <c:pt idx="317">
                  <c:v>13.857380931038625</c:v>
                </c:pt>
                <c:pt idx="318">
                  <c:v>13.976974388982953</c:v>
                </c:pt>
                <c:pt idx="319">
                  <c:v>14.061787927879926</c:v>
                </c:pt>
                <c:pt idx="320">
                  <c:v>14.126334353320409</c:v>
                </c:pt>
                <c:pt idx="321">
                  <c:v>13.780124060073698</c:v>
                </c:pt>
                <c:pt idx="322">
                  <c:v>13.96611706098362</c:v>
                </c:pt>
                <c:pt idx="323">
                  <c:v>13.794003789901048</c:v>
                </c:pt>
                <c:pt idx="324">
                  <c:v>14.489774740789247</c:v>
                </c:pt>
                <c:pt idx="325">
                  <c:v>14.5366478043703</c:v>
                </c:pt>
                <c:pt idx="326">
                  <c:v>15.170308499702708</c:v>
                </c:pt>
                <c:pt idx="327">
                  <c:v>15.616290206150849</c:v>
                </c:pt>
                <c:pt idx="328">
                  <c:v>16.051502864559229</c:v>
                </c:pt>
                <c:pt idx="329">
                  <c:v>16.397771034221027</c:v>
                </c:pt>
                <c:pt idx="330">
                  <c:v>15.778682289412805</c:v>
                </c:pt>
                <c:pt idx="331">
                  <c:v>16.024868542065565</c:v>
                </c:pt>
                <c:pt idx="332">
                  <c:v>16.621658705649285</c:v>
                </c:pt>
                <c:pt idx="333">
                  <c:v>16.639452438458331</c:v>
                </c:pt>
                <c:pt idx="334">
                  <c:v>15.695604121775101</c:v>
                </c:pt>
                <c:pt idx="335">
                  <c:v>15.012791851626982</c:v>
                </c:pt>
                <c:pt idx="336">
                  <c:v>15.561049445635478</c:v>
                </c:pt>
                <c:pt idx="337">
                  <c:v>16.332976168638638</c:v>
                </c:pt>
                <c:pt idx="338">
                  <c:v>17.016122187118363</c:v>
                </c:pt>
                <c:pt idx="339">
                  <c:v>17.771437888423563</c:v>
                </c:pt>
                <c:pt idx="340">
                  <c:v>18.432020413504286</c:v>
                </c:pt>
                <c:pt idx="341">
                  <c:v>18.454761836306329</c:v>
                </c:pt>
                <c:pt idx="342">
                  <c:v>18.862088493550324</c:v>
                </c:pt>
                <c:pt idx="343">
                  <c:v>18.498879725496295</c:v>
                </c:pt>
                <c:pt idx="344">
                  <c:v>17.413486636651587</c:v>
                </c:pt>
                <c:pt idx="345">
                  <c:v>17.405249110157524</c:v>
                </c:pt>
                <c:pt idx="346">
                  <c:v>17.694557424291073</c:v>
                </c:pt>
                <c:pt idx="347">
                  <c:v>16.694950814734113</c:v>
                </c:pt>
                <c:pt idx="348">
                  <c:v>17.976108195612479</c:v>
                </c:pt>
                <c:pt idx="349">
                  <c:v>18.428693101587683</c:v>
                </c:pt>
                <c:pt idx="350">
                  <c:v>18.649951650492966</c:v>
                </c:pt>
                <c:pt idx="351">
                  <c:v>19.831381545405868</c:v>
                </c:pt>
                <c:pt idx="352">
                  <c:v>19.912950056943913</c:v>
                </c:pt>
                <c:pt idx="353">
                  <c:v>20.124507099060754</c:v>
                </c:pt>
                <c:pt idx="354">
                  <c:v>21.132632921755192</c:v>
                </c:pt>
                <c:pt idx="355">
                  <c:v>20.661797013135139</c:v>
                </c:pt>
                <c:pt idx="356">
                  <c:v>21.055672172422689</c:v>
                </c:pt>
                <c:pt idx="357">
                  <c:v>20.467886279766283</c:v>
                </c:pt>
                <c:pt idx="358">
                  <c:v>18.495432034558469</c:v>
                </c:pt>
                <c:pt idx="359">
                  <c:v>18.44125104360463</c:v>
                </c:pt>
                <c:pt idx="360">
                  <c:v>19.667318513357976</c:v>
                </c:pt>
                <c:pt idx="361">
                  <c:v>20.232000440094055</c:v>
                </c:pt>
                <c:pt idx="362">
                  <c:v>19.53802243897934</c:v>
                </c:pt>
                <c:pt idx="363">
                  <c:v>20.045229734626325</c:v>
                </c:pt>
                <c:pt idx="364">
                  <c:v>20.325216970603559</c:v>
                </c:pt>
                <c:pt idx="365">
                  <c:v>21.448136866978292</c:v>
                </c:pt>
                <c:pt idx="366">
                  <c:v>22.267211251880418</c:v>
                </c:pt>
                <c:pt idx="367">
                  <c:v>21.245226767787859</c:v>
                </c:pt>
                <c:pt idx="368">
                  <c:v>20.06863135835642</c:v>
                </c:pt>
                <c:pt idx="369">
                  <c:v>20.306110831304089</c:v>
                </c:pt>
                <c:pt idx="370">
                  <c:v>21.40429746474463</c:v>
                </c:pt>
                <c:pt idx="371">
                  <c:v>22.177141845852891</c:v>
                </c:pt>
                <c:pt idx="372">
                  <c:v>22.24110962436793</c:v>
                </c:pt>
                <c:pt idx="373">
                  <c:v>24.364908333144633</c:v>
                </c:pt>
                <c:pt idx="374">
                  <c:v>24.702770882223344</c:v>
                </c:pt>
                <c:pt idx="375">
                  <c:v>25.039444187783687</c:v>
                </c:pt>
                <c:pt idx="376">
                  <c:v>24.191913597694633</c:v>
                </c:pt>
                <c:pt idx="377">
                  <c:v>24.31678031793988</c:v>
                </c:pt>
                <c:pt idx="378">
                  <c:v>24.101055160764147</c:v>
                </c:pt>
                <c:pt idx="379">
                  <c:v>23.597025474247431</c:v>
                </c:pt>
                <c:pt idx="380">
                  <c:v>22.147151659334295</c:v>
                </c:pt>
                <c:pt idx="381">
                  <c:v>21.897465111808089</c:v>
                </c:pt>
                <c:pt idx="382">
                  <c:v>22.099692911311642</c:v>
                </c:pt>
                <c:pt idx="383">
                  <c:v>24.375215380044985</c:v>
                </c:pt>
                <c:pt idx="384">
                  <c:v>24.747205161924306</c:v>
                </c:pt>
                <c:pt idx="385">
                  <c:v>24.501625186206695</c:v>
                </c:pt>
                <c:pt idx="386">
                  <c:v>25.56093593333301</c:v>
                </c:pt>
                <c:pt idx="387">
                  <c:v>25.965772610721192</c:v>
                </c:pt>
                <c:pt idx="388">
                  <c:v>25.920796667240189</c:v>
                </c:pt>
                <c:pt idx="389">
                  <c:v>27.017148655178854</c:v>
                </c:pt>
                <c:pt idx="390">
                  <c:v>26.999938372155313</c:v>
                </c:pt>
                <c:pt idx="391">
                  <c:v>26.250210530086786</c:v>
                </c:pt>
                <c:pt idx="392">
                  <c:v>24.504310185074711</c:v>
                </c:pt>
                <c:pt idx="393">
                  <c:v>25.537551294715232</c:v>
                </c:pt>
                <c:pt idx="394">
                  <c:v>24.009857976186005</c:v>
                </c:pt>
                <c:pt idx="395">
                  <c:v>25.142558448964074</c:v>
                </c:pt>
                <c:pt idx="396">
                  <c:v>25.533181123314382</c:v>
                </c:pt>
                <c:pt idx="397">
                  <c:v>24.950189247507399</c:v>
                </c:pt>
                <c:pt idx="398">
                  <c:v>26.681307310728073</c:v>
                </c:pt>
                <c:pt idx="399">
                  <c:v>28.384307978931453</c:v>
                </c:pt>
                <c:pt idx="400">
                  <c:v>28.996198661741786</c:v>
                </c:pt>
                <c:pt idx="401">
                  <c:v>29.052826325819161</c:v>
                </c:pt>
                <c:pt idx="402">
                  <c:v>29.547581393190725</c:v>
                </c:pt>
                <c:pt idx="403">
                  <c:v>29.116896829939655</c:v>
                </c:pt>
                <c:pt idx="404">
                  <c:v>29.137249926807847</c:v>
                </c:pt>
                <c:pt idx="405">
                  <c:v>28.504153466790143</c:v>
                </c:pt>
                <c:pt idx="406">
                  <c:v>30.172264831824727</c:v>
                </c:pt>
                <c:pt idx="407">
                  <c:v>29.143812203614939</c:v>
                </c:pt>
                <c:pt idx="408">
                  <c:v>30.441105626872197</c:v>
                </c:pt>
                <c:pt idx="409">
                  <c:v>30.296832422020952</c:v>
                </c:pt>
                <c:pt idx="410">
                  <c:v>31.945885716623078</c:v>
                </c:pt>
                <c:pt idx="411">
                  <c:v>31.746439167294604</c:v>
                </c:pt>
                <c:pt idx="412">
                  <c:v>30.36133518637018</c:v>
                </c:pt>
                <c:pt idx="413">
                  <c:v>30.800947107455588</c:v>
                </c:pt>
                <c:pt idx="414">
                  <c:v>31.572422023049487</c:v>
                </c:pt>
                <c:pt idx="415">
                  <c:v>31.675830366220847</c:v>
                </c:pt>
                <c:pt idx="416">
                  <c:v>29.103906350237793</c:v>
                </c:pt>
                <c:pt idx="417">
                  <c:v>28.240407927674632</c:v>
                </c:pt>
                <c:pt idx="418">
                  <c:v>30.099550371048927</c:v>
                </c:pt>
                <c:pt idx="419">
                  <c:v>26.898146515950792</c:v>
                </c:pt>
                <c:pt idx="420">
                  <c:v>29.709914217858095</c:v>
                </c:pt>
                <c:pt idx="421">
                  <c:v>31.51901360639507</c:v>
                </c:pt>
                <c:pt idx="422">
                  <c:v>34.754891568550725</c:v>
                </c:pt>
                <c:pt idx="423">
                  <c:v>35.801051221149834</c:v>
                </c:pt>
                <c:pt idx="424">
                  <c:v>37.011137784637583</c:v>
                </c:pt>
                <c:pt idx="425">
                  <c:v>36.215655247744962</c:v>
                </c:pt>
                <c:pt idx="426">
                  <c:v>35.629623419601508</c:v>
                </c:pt>
                <c:pt idx="427">
                  <c:v>35.047663242567246</c:v>
                </c:pt>
                <c:pt idx="428">
                  <c:v>35.688456544878683</c:v>
                </c:pt>
                <c:pt idx="429">
                  <c:v>35.055795147381652</c:v>
                </c:pt>
                <c:pt idx="430">
                  <c:v>37.366838719617874</c:v>
                </c:pt>
                <c:pt idx="431">
                  <c:v>46.323509797727645</c:v>
                </c:pt>
                <c:pt idx="432">
                  <c:v>31.705572329791472</c:v>
                </c:pt>
                <c:pt idx="433">
                  <c:v>37.95525855068577</c:v>
                </c:pt>
                <c:pt idx="434">
                  <c:v>37.016209380278475</c:v>
                </c:pt>
                <c:pt idx="435">
                  <c:v>38.962369175640795</c:v>
                </c:pt>
                <c:pt idx="436">
                  <c:v>40.212639097843379</c:v>
                </c:pt>
                <c:pt idx="437">
                  <c:v>37.708802183658584</c:v>
                </c:pt>
                <c:pt idx="438">
                  <c:v>37.701133473169605</c:v>
                </c:pt>
                <c:pt idx="439">
                  <c:v>34.847151043689486</c:v>
                </c:pt>
                <c:pt idx="440">
                  <c:v>37.747587015878906</c:v>
                </c:pt>
                <c:pt idx="441">
                  <c:v>34.732617428112405</c:v>
                </c:pt>
                <c:pt idx="442">
                  <c:v>33.706521069091998</c:v>
                </c:pt>
                <c:pt idx="443">
                  <c:v>36.437205496842921</c:v>
                </c:pt>
                <c:pt idx="444">
                  <c:v>33.308465790900556</c:v>
                </c:pt>
                <c:pt idx="445">
                  <c:v>33.866028501931098</c:v>
                </c:pt>
                <c:pt idx="446">
                  <c:v>35.950152563442408</c:v>
                </c:pt>
                <c:pt idx="447">
                  <c:v>36.993277799083046</c:v>
                </c:pt>
                <c:pt idx="448">
                  <c:v>37.635296956426231</c:v>
                </c:pt>
                <c:pt idx="449">
                  <c:v>36.437802882445645</c:v>
                </c:pt>
                <c:pt idx="450">
                  <c:v>37.210263489074286</c:v>
                </c:pt>
                <c:pt idx="451">
                  <c:v>36.172766824568036</c:v>
                </c:pt>
                <c:pt idx="452">
                  <c:v>36.362703750744295</c:v>
                </c:pt>
                <c:pt idx="453">
                  <c:v>35.347959377831955</c:v>
                </c:pt>
                <c:pt idx="454">
                  <c:v>36.071849907133725</c:v>
                </c:pt>
                <c:pt idx="455">
                  <c:v>36.921190324155965</c:v>
                </c:pt>
                <c:pt idx="456">
                  <c:v>35.960048933939213</c:v>
                </c:pt>
                <c:pt idx="457">
                  <c:v>35.611477961510403</c:v>
                </c:pt>
                <c:pt idx="458">
                  <c:v>34.826262004801038</c:v>
                </c:pt>
                <c:pt idx="459">
                  <c:v>33.45155596134817</c:v>
                </c:pt>
                <c:pt idx="460">
                  <c:v>35.024645399854833</c:v>
                </c:pt>
                <c:pt idx="461">
                  <c:v>36.127590323291116</c:v>
                </c:pt>
                <c:pt idx="462">
                  <c:v>35.112457013748077</c:v>
                </c:pt>
                <c:pt idx="463">
                  <c:v>35.1108173471494</c:v>
                </c:pt>
                <c:pt idx="464">
                  <c:v>34.487008331448436</c:v>
                </c:pt>
                <c:pt idx="465">
                  <c:v>34.198210283519323</c:v>
                </c:pt>
                <c:pt idx="466">
                  <c:v>38.401984376389997</c:v>
                </c:pt>
                <c:pt idx="467">
                  <c:v>38.274592430649051</c:v>
                </c:pt>
                <c:pt idx="468">
                  <c:v>37.398158836740556</c:v>
                </c:pt>
                <c:pt idx="469">
                  <c:v>36.388940990393444</c:v>
                </c:pt>
                <c:pt idx="470">
                  <c:v>35.827225561318656</c:v>
                </c:pt>
                <c:pt idx="471">
                  <c:v>34.817563325066104</c:v>
                </c:pt>
                <c:pt idx="472">
                  <c:v>37.141381458255921</c:v>
                </c:pt>
                <c:pt idx="473">
                  <c:v>37.127551166874589</c:v>
                </c:pt>
                <c:pt idx="474">
                  <c:v>36.39448571764251</c:v>
                </c:pt>
                <c:pt idx="475">
                  <c:v>36.097970924868612</c:v>
                </c:pt>
                <c:pt idx="476">
                  <c:v>36.387287874816032</c:v>
                </c:pt>
                <c:pt idx="477">
                  <c:v>37.648885219310458</c:v>
                </c:pt>
                <c:pt idx="478">
                  <c:v>37.015045639989658</c:v>
                </c:pt>
                <c:pt idx="479">
                  <c:v>36.899940369832294</c:v>
                </c:pt>
                <c:pt idx="480">
                  <c:v>37.302741941721514</c:v>
                </c:pt>
                <c:pt idx="481">
                  <c:v>38.757716677193045</c:v>
                </c:pt>
                <c:pt idx="482">
                  <c:v>39.260879963152803</c:v>
                </c:pt>
                <c:pt idx="483">
                  <c:v>41.915687995870208</c:v>
                </c:pt>
                <c:pt idx="484">
                  <c:v>42.174119050113205</c:v>
                </c:pt>
                <c:pt idx="485">
                  <c:v>41.888864541496758</c:v>
                </c:pt>
                <c:pt idx="486">
                  <c:v>41.139388455277974</c:v>
                </c:pt>
              </c:numCache>
            </c:numRef>
          </c:val>
        </c:ser>
        <c:ser>
          <c:idx val="1"/>
          <c:order val="1"/>
          <c:tx>
            <c:strRef>
              <c:f>'Facility GOR'!$P$3</c:f>
              <c:strCache>
                <c:ptCount val="1"/>
                <c:pt idx="0">
                  <c:v>PBU_FS2</c:v>
                </c:pt>
              </c:strCache>
            </c:strRef>
          </c:tx>
          <c:marker>
            <c:symbol val="none"/>
          </c:marker>
          <c:cat>
            <c:numRef>
              <c:f>'Facility GOR'!$N$4:$N$490</c:f>
              <c:numCache>
                <c:formatCode>dd\-mmm\-yy</c:formatCode>
                <c:ptCount val="487"/>
                <c:pt idx="0">
                  <c:v>25689</c:v>
                </c:pt>
                <c:pt idx="1">
                  <c:v>25781</c:v>
                </c:pt>
                <c:pt idx="2">
                  <c:v>25873</c:v>
                </c:pt>
                <c:pt idx="3">
                  <c:v>25903</c:v>
                </c:pt>
                <c:pt idx="4">
                  <c:v>25934</c:v>
                </c:pt>
                <c:pt idx="5">
                  <c:v>25965</c:v>
                </c:pt>
                <c:pt idx="6">
                  <c:v>25993</c:v>
                </c:pt>
                <c:pt idx="7">
                  <c:v>26024</c:v>
                </c:pt>
                <c:pt idx="8">
                  <c:v>26054</c:v>
                </c:pt>
                <c:pt idx="9">
                  <c:v>26085</c:v>
                </c:pt>
                <c:pt idx="10">
                  <c:v>26115</c:v>
                </c:pt>
                <c:pt idx="11">
                  <c:v>26146</c:v>
                </c:pt>
                <c:pt idx="12">
                  <c:v>26177</c:v>
                </c:pt>
                <c:pt idx="13">
                  <c:v>26207</c:v>
                </c:pt>
                <c:pt idx="14">
                  <c:v>26238</c:v>
                </c:pt>
                <c:pt idx="15">
                  <c:v>26268</c:v>
                </c:pt>
                <c:pt idx="16">
                  <c:v>26299</c:v>
                </c:pt>
                <c:pt idx="17">
                  <c:v>26330</c:v>
                </c:pt>
                <c:pt idx="18">
                  <c:v>26359</c:v>
                </c:pt>
                <c:pt idx="19">
                  <c:v>26390</c:v>
                </c:pt>
                <c:pt idx="20">
                  <c:v>26420</c:v>
                </c:pt>
                <c:pt idx="21">
                  <c:v>26451</c:v>
                </c:pt>
                <c:pt idx="22">
                  <c:v>26481</c:v>
                </c:pt>
                <c:pt idx="23">
                  <c:v>26512</c:v>
                </c:pt>
                <c:pt idx="24">
                  <c:v>26543</c:v>
                </c:pt>
                <c:pt idx="25">
                  <c:v>26573</c:v>
                </c:pt>
                <c:pt idx="26">
                  <c:v>26604</c:v>
                </c:pt>
                <c:pt idx="27">
                  <c:v>26634</c:v>
                </c:pt>
                <c:pt idx="28">
                  <c:v>26665</c:v>
                </c:pt>
                <c:pt idx="29">
                  <c:v>26696</c:v>
                </c:pt>
                <c:pt idx="30">
                  <c:v>26724</c:v>
                </c:pt>
                <c:pt idx="31">
                  <c:v>26755</c:v>
                </c:pt>
                <c:pt idx="32">
                  <c:v>26785</c:v>
                </c:pt>
                <c:pt idx="33">
                  <c:v>26816</c:v>
                </c:pt>
                <c:pt idx="34">
                  <c:v>26846</c:v>
                </c:pt>
                <c:pt idx="35">
                  <c:v>26877</c:v>
                </c:pt>
                <c:pt idx="36">
                  <c:v>26908</c:v>
                </c:pt>
                <c:pt idx="37">
                  <c:v>26938</c:v>
                </c:pt>
                <c:pt idx="38">
                  <c:v>26969</c:v>
                </c:pt>
                <c:pt idx="39">
                  <c:v>26999</c:v>
                </c:pt>
                <c:pt idx="40">
                  <c:v>27030</c:v>
                </c:pt>
                <c:pt idx="41">
                  <c:v>27061</c:v>
                </c:pt>
                <c:pt idx="42">
                  <c:v>27089</c:v>
                </c:pt>
                <c:pt idx="43">
                  <c:v>27120</c:v>
                </c:pt>
                <c:pt idx="44">
                  <c:v>27150</c:v>
                </c:pt>
                <c:pt idx="45">
                  <c:v>27181</c:v>
                </c:pt>
                <c:pt idx="46">
                  <c:v>27211</c:v>
                </c:pt>
                <c:pt idx="47">
                  <c:v>27242</c:v>
                </c:pt>
                <c:pt idx="48">
                  <c:v>27273</c:v>
                </c:pt>
                <c:pt idx="49">
                  <c:v>27303</c:v>
                </c:pt>
                <c:pt idx="50">
                  <c:v>27334</c:v>
                </c:pt>
                <c:pt idx="51">
                  <c:v>27364</c:v>
                </c:pt>
                <c:pt idx="52">
                  <c:v>27395</c:v>
                </c:pt>
                <c:pt idx="53">
                  <c:v>27426</c:v>
                </c:pt>
                <c:pt idx="54">
                  <c:v>27454</c:v>
                </c:pt>
                <c:pt idx="55">
                  <c:v>27485</c:v>
                </c:pt>
                <c:pt idx="56">
                  <c:v>27515</c:v>
                </c:pt>
                <c:pt idx="57">
                  <c:v>27546</c:v>
                </c:pt>
                <c:pt idx="58">
                  <c:v>27576</c:v>
                </c:pt>
                <c:pt idx="59">
                  <c:v>27607</c:v>
                </c:pt>
                <c:pt idx="60">
                  <c:v>27638</c:v>
                </c:pt>
                <c:pt idx="61">
                  <c:v>27668</c:v>
                </c:pt>
                <c:pt idx="62">
                  <c:v>27699</c:v>
                </c:pt>
                <c:pt idx="63">
                  <c:v>27729</c:v>
                </c:pt>
                <c:pt idx="64">
                  <c:v>27760</c:v>
                </c:pt>
                <c:pt idx="65">
                  <c:v>27791</c:v>
                </c:pt>
                <c:pt idx="66">
                  <c:v>27820</c:v>
                </c:pt>
                <c:pt idx="67">
                  <c:v>27851</c:v>
                </c:pt>
                <c:pt idx="68">
                  <c:v>27881</c:v>
                </c:pt>
                <c:pt idx="69">
                  <c:v>27912</c:v>
                </c:pt>
                <c:pt idx="70">
                  <c:v>27942</c:v>
                </c:pt>
                <c:pt idx="71">
                  <c:v>27973</c:v>
                </c:pt>
                <c:pt idx="72">
                  <c:v>28004</c:v>
                </c:pt>
                <c:pt idx="73">
                  <c:v>28034</c:v>
                </c:pt>
                <c:pt idx="74">
                  <c:v>28065</c:v>
                </c:pt>
                <c:pt idx="75">
                  <c:v>28095</c:v>
                </c:pt>
                <c:pt idx="76">
                  <c:v>28126</c:v>
                </c:pt>
                <c:pt idx="77">
                  <c:v>28157</c:v>
                </c:pt>
                <c:pt idx="78">
                  <c:v>28185</c:v>
                </c:pt>
                <c:pt idx="79">
                  <c:v>28216</c:v>
                </c:pt>
                <c:pt idx="80">
                  <c:v>28246</c:v>
                </c:pt>
                <c:pt idx="81">
                  <c:v>28277</c:v>
                </c:pt>
                <c:pt idx="82">
                  <c:v>28307</c:v>
                </c:pt>
                <c:pt idx="83">
                  <c:v>28338</c:v>
                </c:pt>
                <c:pt idx="84">
                  <c:v>28369</c:v>
                </c:pt>
                <c:pt idx="85">
                  <c:v>28399</c:v>
                </c:pt>
                <c:pt idx="86">
                  <c:v>28430</c:v>
                </c:pt>
                <c:pt idx="87">
                  <c:v>28460</c:v>
                </c:pt>
                <c:pt idx="88">
                  <c:v>28491</c:v>
                </c:pt>
                <c:pt idx="89">
                  <c:v>28522</c:v>
                </c:pt>
                <c:pt idx="90">
                  <c:v>28550</c:v>
                </c:pt>
                <c:pt idx="91">
                  <c:v>28581</c:v>
                </c:pt>
                <c:pt idx="92">
                  <c:v>28611</c:v>
                </c:pt>
                <c:pt idx="93">
                  <c:v>28642</c:v>
                </c:pt>
                <c:pt idx="94">
                  <c:v>28672</c:v>
                </c:pt>
                <c:pt idx="95">
                  <c:v>28703</c:v>
                </c:pt>
                <c:pt idx="96">
                  <c:v>28734</c:v>
                </c:pt>
                <c:pt idx="97">
                  <c:v>28764</c:v>
                </c:pt>
                <c:pt idx="98">
                  <c:v>28795</c:v>
                </c:pt>
                <c:pt idx="99">
                  <c:v>28825</c:v>
                </c:pt>
                <c:pt idx="100">
                  <c:v>28856</c:v>
                </c:pt>
                <c:pt idx="101">
                  <c:v>28887</c:v>
                </c:pt>
                <c:pt idx="102">
                  <c:v>28915</c:v>
                </c:pt>
                <c:pt idx="103">
                  <c:v>28946</c:v>
                </c:pt>
                <c:pt idx="104">
                  <c:v>28976</c:v>
                </c:pt>
                <c:pt idx="105">
                  <c:v>29007</c:v>
                </c:pt>
                <c:pt idx="106">
                  <c:v>29037</c:v>
                </c:pt>
                <c:pt idx="107">
                  <c:v>29068</c:v>
                </c:pt>
                <c:pt idx="108">
                  <c:v>29099</c:v>
                </c:pt>
                <c:pt idx="109">
                  <c:v>29129</c:v>
                </c:pt>
                <c:pt idx="110">
                  <c:v>29160</c:v>
                </c:pt>
                <c:pt idx="111">
                  <c:v>29190</c:v>
                </c:pt>
                <c:pt idx="112">
                  <c:v>29221</c:v>
                </c:pt>
                <c:pt idx="113">
                  <c:v>29252</c:v>
                </c:pt>
                <c:pt idx="114">
                  <c:v>29281</c:v>
                </c:pt>
                <c:pt idx="115">
                  <c:v>29312</c:v>
                </c:pt>
                <c:pt idx="116">
                  <c:v>29342</c:v>
                </c:pt>
                <c:pt idx="117">
                  <c:v>29373</c:v>
                </c:pt>
                <c:pt idx="118">
                  <c:v>29403</c:v>
                </c:pt>
                <c:pt idx="119">
                  <c:v>29434</c:v>
                </c:pt>
                <c:pt idx="120">
                  <c:v>29465</c:v>
                </c:pt>
                <c:pt idx="121">
                  <c:v>29495</c:v>
                </c:pt>
                <c:pt idx="122">
                  <c:v>29526</c:v>
                </c:pt>
                <c:pt idx="123">
                  <c:v>29556</c:v>
                </c:pt>
                <c:pt idx="124">
                  <c:v>29587</c:v>
                </c:pt>
                <c:pt idx="125">
                  <c:v>29618</c:v>
                </c:pt>
                <c:pt idx="126">
                  <c:v>29646</c:v>
                </c:pt>
                <c:pt idx="127">
                  <c:v>29677</c:v>
                </c:pt>
                <c:pt idx="128">
                  <c:v>29707</c:v>
                </c:pt>
                <c:pt idx="129">
                  <c:v>29738</c:v>
                </c:pt>
                <c:pt idx="130">
                  <c:v>29768</c:v>
                </c:pt>
                <c:pt idx="131">
                  <c:v>29799</c:v>
                </c:pt>
                <c:pt idx="132">
                  <c:v>29830</c:v>
                </c:pt>
                <c:pt idx="133">
                  <c:v>29860</c:v>
                </c:pt>
                <c:pt idx="134">
                  <c:v>29891</c:v>
                </c:pt>
                <c:pt idx="135">
                  <c:v>29921</c:v>
                </c:pt>
                <c:pt idx="136">
                  <c:v>29952</c:v>
                </c:pt>
                <c:pt idx="137">
                  <c:v>29983</c:v>
                </c:pt>
                <c:pt idx="138">
                  <c:v>30011</c:v>
                </c:pt>
                <c:pt idx="139">
                  <c:v>30042</c:v>
                </c:pt>
                <c:pt idx="140">
                  <c:v>30072</c:v>
                </c:pt>
                <c:pt idx="141">
                  <c:v>30103</c:v>
                </c:pt>
                <c:pt idx="142">
                  <c:v>30133</c:v>
                </c:pt>
                <c:pt idx="143">
                  <c:v>30164</c:v>
                </c:pt>
                <c:pt idx="144">
                  <c:v>30195</c:v>
                </c:pt>
                <c:pt idx="145">
                  <c:v>30225</c:v>
                </c:pt>
                <c:pt idx="146">
                  <c:v>30256</c:v>
                </c:pt>
                <c:pt idx="147">
                  <c:v>30286</c:v>
                </c:pt>
                <c:pt idx="148">
                  <c:v>30317</c:v>
                </c:pt>
                <c:pt idx="149">
                  <c:v>30348</c:v>
                </c:pt>
                <c:pt idx="150">
                  <c:v>30376</c:v>
                </c:pt>
                <c:pt idx="151">
                  <c:v>30407</c:v>
                </c:pt>
                <c:pt idx="152">
                  <c:v>30437</c:v>
                </c:pt>
                <c:pt idx="153">
                  <c:v>30468</c:v>
                </c:pt>
                <c:pt idx="154">
                  <c:v>30498</c:v>
                </c:pt>
                <c:pt idx="155">
                  <c:v>30529</c:v>
                </c:pt>
                <c:pt idx="156">
                  <c:v>30560</c:v>
                </c:pt>
                <c:pt idx="157">
                  <c:v>30590</c:v>
                </c:pt>
                <c:pt idx="158">
                  <c:v>30621</c:v>
                </c:pt>
                <c:pt idx="159">
                  <c:v>30651</c:v>
                </c:pt>
                <c:pt idx="160">
                  <c:v>30682</c:v>
                </c:pt>
                <c:pt idx="161">
                  <c:v>30713</c:v>
                </c:pt>
                <c:pt idx="162">
                  <c:v>30742</c:v>
                </c:pt>
                <c:pt idx="163">
                  <c:v>30773</c:v>
                </c:pt>
                <c:pt idx="164">
                  <c:v>30803</c:v>
                </c:pt>
                <c:pt idx="165">
                  <c:v>30834</c:v>
                </c:pt>
                <c:pt idx="166">
                  <c:v>30864</c:v>
                </c:pt>
                <c:pt idx="167">
                  <c:v>30895</c:v>
                </c:pt>
                <c:pt idx="168">
                  <c:v>30926</c:v>
                </c:pt>
                <c:pt idx="169">
                  <c:v>30956</c:v>
                </c:pt>
                <c:pt idx="170">
                  <c:v>30987</c:v>
                </c:pt>
                <c:pt idx="171">
                  <c:v>31017</c:v>
                </c:pt>
                <c:pt idx="172">
                  <c:v>31048</c:v>
                </c:pt>
                <c:pt idx="173">
                  <c:v>31079</c:v>
                </c:pt>
                <c:pt idx="174">
                  <c:v>31107</c:v>
                </c:pt>
                <c:pt idx="175">
                  <c:v>31138</c:v>
                </c:pt>
                <c:pt idx="176">
                  <c:v>31168</c:v>
                </c:pt>
                <c:pt idx="177">
                  <c:v>31199</c:v>
                </c:pt>
                <c:pt idx="178">
                  <c:v>31229</c:v>
                </c:pt>
                <c:pt idx="179">
                  <c:v>31260</c:v>
                </c:pt>
                <c:pt idx="180">
                  <c:v>31291</c:v>
                </c:pt>
                <c:pt idx="181">
                  <c:v>31321</c:v>
                </c:pt>
                <c:pt idx="182">
                  <c:v>31352</c:v>
                </c:pt>
                <c:pt idx="183">
                  <c:v>31382</c:v>
                </c:pt>
                <c:pt idx="184">
                  <c:v>31413</c:v>
                </c:pt>
                <c:pt idx="185">
                  <c:v>31444</c:v>
                </c:pt>
                <c:pt idx="186">
                  <c:v>31472</c:v>
                </c:pt>
                <c:pt idx="187">
                  <c:v>31503</c:v>
                </c:pt>
                <c:pt idx="188">
                  <c:v>31533</c:v>
                </c:pt>
                <c:pt idx="189">
                  <c:v>31564</c:v>
                </c:pt>
                <c:pt idx="190">
                  <c:v>31594</c:v>
                </c:pt>
                <c:pt idx="191">
                  <c:v>31625</c:v>
                </c:pt>
                <c:pt idx="192">
                  <c:v>31656</c:v>
                </c:pt>
                <c:pt idx="193">
                  <c:v>31686</c:v>
                </c:pt>
                <c:pt idx="194">
                  <c:v>31717</c:v>
                </c:pt>
                <c:pt idx="195">
                  <c:v>31747</c:v>
                </c:pt>
                <c:pt idx="196">
                  <c:v>31778</c:v>
                </c:pt>
                <c:pt idx="197">
                  <c:v>31809</c:v>
                </c:pt>
                <c:pt idx="198">
                  <c:v>31837</c:v>
                </c:pt>
                <c:pt idx="199">
                  <c:v>31868</c:v>
                </c:pt>
                <c:pt idx="200">
                  <c:v>31898</c:v>
                </c:pt>
                <c:pt idx="201">
                  <c:v>31929</c:v>
                </c:pt>
                <c:pt idx="202">
                  <c:v>31959</c:v>
                </c:pt>
                <c:pt idx="203">
                  <c:v>31990</c:v>
                </c:pt>
                <c:pt idx="204">
                  <c:v>32021</c:v>
                </c:pt>
                <c:pt idx="205">
                  <c:v>32051</c:v>
                </c:pt>
                <c:pt idx="206">
                  <c:v>32082</c:v>
                </c:pt>
                <c:pt idx="207">
                  <c:v>32112</c:v>
                </c:pt>
                <c:pt idx="208">
                  <c:v>32143</c:v>
                </c:pt>
                <c:pt idx="209">
                  <c:v>32174</c:v>
                </c:pt>
                <c:pt idx="210">
                  <c:v>32203</c:v>
                </c:pt>
                <c:pt idx="211">
                  <c:v>32234</c:v>
                </c:pt>
                <c:pt idx="212">
                  <c:v>32264</c:v>
                </c:pt>
                <c:pt idx="213">
                  <c:v>32295</c:v>
                </c:pt>
                <c:pt idx="214">
                  <c:v>32325</c:v>
                </c:pt>
                <c:pt idx="215">
                  <c:v>32356</c:v>
                </c:pt>
                <c:pt idx="216">
                  <c:v>32387</c:v>
                </c:pt>
                <c:pt idx="217">
                  <c:v>32417</c:v>
                </c:pt>
                <c:pt idx="218">
                  <c:v>32448</c:v>
                </c:pt>
                <c:pt idx="219">
                  <c:v>32478</c:v>
                </c:pt>
                <c:pt idx="220">
                  <c:v>32509</c:v>
                </c:pt>
                <c:pt idx="221">
                  <c:v>32540</c:v>
                </c:pt>
                <c:pt idx="222">
                  <c:v>32568</c:v>
                </c:pt>
                <c:pt idx="223">
                  <c:v>32599</c:v>
                </c:pt>
                <c:pt idx="224">
                  <c:v>32629</c:v>
                </c:pt>
                <c:pt idx="225">
                  <c:v>32660</c:v>
                </c:pt>
                <c:pt idx="226">
                  <c:v>32690</c:v>
                </c:pt>
                <c:pt idx="227">
                  <c:v>32721</c:v>
                </c:pt>
                <c:pt idx="228">
                  <c:v>32752</c:v>
                </c:pt>
                <c:pt idx="229">
                  <c:v>32782</c:v>
                </c:pt>
                <c:pt idx="230">
                  <c:v>32813</c:v>
                </c:pt>
                <c:pt idx="231">
                  <c:v>32843</c:v>
                </c:pt>
                <c:pt idx="232">
                  <c:v>32874</c:v>
                </c:pt>
                <c:pt idx="233">
                  <c:v>32905</c:v>
                </c:pt>
                <c:pt idx="234">
                  <c:v>32933</c:v>
                </c:pt>
                <c:pt idx="235">
                  <c:v>32964</c:v>
                </c:pt>
                <c:pt idx="236">
                  <c:v>32994</c:v>
                </c:pt>
                <c:pt idx="237">
                  <c:v>33025</c:v>
                </c:pt>
                <c:pt idx="238">
                  <c:v>33055</c:v>
                </c:pt>
                <c:pt idx="239">
                  <c:v>33086</c:v>
                </c:pt>
                <c:pt idx="240">
                  <c:v>33117</c:v>
                </c:pt>
                <c:pt idx="241">
                  <c:v>33147</c:v>
                </c:pt>
                <c:pt idx="242">
                  <c:v>33178</c:v>
                </c:pt>
                <c:pt idx="243">
                  <c:v>33208</c:v>
                </c:pt>
                <c:pt idx="244">
                  <c:v>33239</c:v>
                </c:pt>
                <c:pt idx="245">
                  <c:v>33270</c:v>
                </c:pt>
                <c:pt idx="246">
                  <c:v>33298</c:v>
                </c:pt>
                <c:pt idx="247">
                  <c:v>33329</c:v>
                </c:pt>
                <c:pt idx="248">
                  <c:v>33359</c:v>
                </c:pt>
                <c:pt idx="249">
                  <c:v>33390</c:v>
                </c:pt>
                <c:pt idx="250">
                  <c:v>33420</c:v>
                </c:pt>
                <c:pt idx="251">
                  <c:v>33451</c:v>
                </c:pt>
                <c:pt idx="252">
                  <c:v>33482</c:v>
                </c:pt>
                <c:pt idx="253">
                  <c:v>33512</c:v>
                </c:pt>
                <c:pt idx="254">
                  <c:v>33543</c:v>
                </c:pt>
                <c:pt idx="255">
                  <c:v>33573</c:v>
                </c:pt>
                <c:pt idx="256">
                  <c:v>33604</c:v>
                </c:pt>
                <c:pt idx="257">
                  <c:v>33635</c:v>
                </c:pt>
                <c:pt idx="258">
                  <c:v>33664</c:v>
                </c:pt>
                <c:pt idx="259">
                  <c:v>33695</c:v>
                </c:pt>
                <c:pt idx="260">
                  <c:v>33725</c:v>
                </c:pt>
                <c:pt idx="261">
                  <c:v>33756</c:v>
                </c:pt>
                <c:pt idx="262">
                  <c:v>33786</c:v>
                </c:pt>
                <c:pt idx="263">
                  <c:v>33817</c:v>
                </c:pt>
                <c:pt idx="264">
                  <c:v>33848</c:v>
                </c:pt>
                <c:pt idx="265">
                  <c:v>33878</c:v>
                </c:pt>
                <c:pt idx="266">
                  <c:v>33909</c:v>
                </c:pt>
                <c:pt idx="267">
                  <c:v>33939</c:v>
                </c:pt>
                <c:pt idx="268">
                  <c:v>33970</c:v>
                </c:pt>
                <c:pt idx="269">
                  <c:v>34001</c:v>
                </c:pt>
                <c:pt idx="270">
                  <c:v>34029</c:v>
                </c:pt>
                <c:pt idx="271">
                  <c:v>34060</c:v>
                </c:pt>
                <c:pt idx="272">
                  <c:v>34090</c:v>
                </c:pt>
                <c:pt idx="273">
                  <c:v>34121</c:v>
                </c:pt>
                <c:pt idx="274">
                  <c:v>34151</c:v>
                </c:pt>
                <c:pt idx="275">
                  <c:v>34182</c:v>
                </c:pt>
                <c:pt idx="276">
                  <c:v>34213</c:v>
                </c:pt>
                <c:pt idx="277">
                  <c:v>34243</c:v>
                </c:pt>
                <c:pt idx="278">
                  <c:v>34274</c:v>
                </c:pt>
                <c:pt idx="279">
                  <c:v>34304</c:v>
                </c:pt>
                <c:pt idx="280">
                  <c:v>34335</c:v>
                </c:pt>
                <c:pt idx="281">
                  <c:v>34366</c:v>
                </c:pt>
                <c:pt idx="282">
                  <c:v>34394</c:v>
                </c:pt>
                <c:pt idx="283">
                  <c:v>34425</c:v>
                </c:pt>
                <c:pt idx="284">
                  <c:v>34455</c:v>
                </c:pt>
                <c:pt idx="285">
                  <c:v>34486</c:v>
                </c:pt>
                <c:pt idx="286">
                  <c:v>34516</c:v>
                </c:pt>
                <c:pt idx="287">
                  <c:v>34547</c:v>
                </c:pt>
                <c:pt idx="288">
                  <c:v>34578</c:v>
                </c:pt>
                <c:pt idx="289">
                  <c:v>34608</c:v>
                </c:pt>
                <c:pt idx="290">
                  <c:v>34639</c:v>
                </c:pt>
                <c:pt idx="291">
                  <c:v>34669</c:v>
                </c:pt>
                <c:pt idx="292">
                  <c:v>34700</c:v>
                </c:pt>
                <c:pt idx="293">
                  <c:v>34731</c:v>
                </c:pt>
                <c:pt idx="294">
                  <c:v>34759</c:v>
                </c:pt>
                <c:pt idx="295">
                  <c:v>34790</c:v>
                </c:pt>
                <c:pt idx="296">
                  <c:v>34820</c:v>
                </c:pt>
                <c:pt idx="297">
                  <c:v>34851</c:v>
                </c:pt>
                <c:pt idx="298">
                  <c:v>34881</c:v>
                </c:pt>
                <c:pt idx="299">
                  <c:v>34912</c:v>
                </c:pt>
                <c:pt idx="300">
                  <c:v>34943</c:v>
                </c:pt>
                <c:pt idx="301">
                  <c:v>34973</c:v>
                </c:pt>
                <c:pt idx="302">
                  <c:v>35004</c:v>
                </c:pt>
                <c:pt idx="303">
                  <c:v>35034</c:v>
                </c:pt>
                <c:pt idx="304">
                  <c:v>35065</c:v>
                </c:pt>
                <c:pt idx="305">
                  <c:v>35096</c:v>
                </c:pt>
                <c:pt idx="306">
                  <c:v>35125</c:v>
                </c:pt>
                <c:pt idx="307">
                  <c:v>35156</c:v>
                </c:pt>
                <c:pt idx="308">
                  <c:v>35186</c:v>
                </c:pt>
                <c:pt idx="309">
                  <c:v>35217</c:v>
                </c:pt>
                <c:pt idx="310">
                  <c:v>35247</c:v>
                </c:pt>
                <c:pt idx="311">
                  <c:v>35278</c:v>
                </c:pt>
                <c:pt idx="312">
                  <c:v>35309</c:v>
                </c:pt>
                <c:pt idx="313">
                  <c:v>35339</c:v>
                </c:pt>
                <c:pt idx="314">
                  <c:v>35370</c:v>
                </c:pt>
                <c:pt idx="315">
                  <c:v>35400</c:v>
                </c:pt>
                <c:pt idx="316">
                  <c:v>35431</c:v>
                </c:pt>
                <c:pt idx="317">
                  <c:v>35462</c:v>
                </c:pt>
                <c:pt idx="318">
                  <c:v>35490</c:v>
                </c:pt>
                <c:pt idx="319">
                  <c:v>35521</c:v>
                </c:pt>
                <c:pt idx="320">
                  <c:v>35551</c:v>
                </c:pt>
                <c:pt idx="321">
                  <c:v>35582</c:v>
                </c:pt>
                <c:pt idx="322">
                  <c:v>35612</c:v>
                </c:pt>
                <c:pt idx="323">
                  <c:v>35643</c:v>
                </c:pt>
                <c:pt idx="324">
                  <c:v>35674</c:v>
                </c:pt>
                <c:pt idx="325">
                  <c:v>35704</c:v>
                </c:pt>
                <c:pt idx="326">
                  <c:v>35735</c:v>
                </c:pt>
                <c:pt idx="327">
                  <c:v>35765</c:v>
                </c:pt>
                <c:pt idx="328">
                  <c:v>35796</c:v>
                </c:pt>
                <c:pt idx="329">
                  <c:v>35827</c:v>
                </c:pt>
                <c:pt idx="330">
                  <c:v>35855</c:v>
                </c:pt>
                <c:pt idx="331">
                  <c:v>35886</c:v>
                </c:pt>
                <c:pt idx="332">
                  <c:v>35916</c:v>
                </c:pt>
                <c:pt idx="333">
                  <c:v>35947</c:v>
                </c:pt>
                <c:pt idx="334">
                  <c:v>35977</c:v>
                </c:pt>
                <c:pt idx="335">
                  <c:v>36008</c:v>
                </c:pt>
                <c:pt idx="336">
                  <c:v>36039</c:v>
                </c:pt>
                <c:pt idx="337">
                  <c:v>36069</c:v>
                </c:pt>
                <c:pt idx="338">
                  <c:v>36100</c:v>
                </c:pt>
                <c:pt idx="339">
                  <c:v>36130</c:v>
                </c:pt>
                <c:pt idx="340">
                  <c:v>36161</c:v>
                </c:pt>
                <c:pt idx="341">
                  <c:v>36192</c:v>
                </c:pt>
                <c:pt idx="342">
                  <c:v>36220</c:v>
                </c:pt>
                <c:pt idx="343">
                  <c:v>36251</c:v>
                </c:pt>
                <c:pt idx="344">
                  <c:v>36281</c:v>
                </c:pt>
                <c:pt idx="345">
                  <c:v>36312</c:v>
                </c:pt>
                <c:pt idx="346">
                  <c:v>36342</c:v>
                </c:pt>
                <c:pt idx="347">
                  <c:v>36373</c:v>
                </c:pt>
                <c:pt idx="348">
                  <c:v>36404</c:v>
                </c:pt>
                <c:pt idx="349">
                  <c:v>36434</c:v>
                </c:pt>
                <c:pt idx="350">
                  <c:v>36465</c:v>
                </c:pt>
                <c:pt idx="351">
                  <c:v>36495</c:v>
                </c:pt>
                <c:pt idx="352">
                  <c:v>36526</c:v>
                </c:pt>
                <c:pt idx="353">
                  <c:v>36557</c:v>
                </c:pt>
                <c:pt idx="354">
                  <c:v>36586</c:v>
                </c:pt>
                <c:pt idx="355">
                  <c:v>36617</c:v>
                </c:pt>
                <c:pt idx="356">
                  <c:v>36647</c:v>
                </c:pt>
                <c:pt idx="357">
                  <c:v>36678</c:v>
                </c:pt>
                <c:pt idx="358">
                  <c:v>36708</c:v>
                </c:pt>
                <c:pt idx="359">
                  <c:v>36739</c:v>
                </c:pt>
                <c:pt idx="360">
                  <c:v>36770</c:v>
                </c:pt>
                <c:pt idx="361">
                  <c:v>36800</c:v>
                </c:pt>
                <c:pt idx="362">
                  <c:v>36831</c:v>
                </c:pt>
                <c:pt idx="363">
                  <c:v>36861</c:v>
                </c:pt>
                <c:pt idx="364">
                  <c:v>36892</c:v>
                </c:pt>
                <c:pt idx="365">
                  <c:v>36923</c:v>
                </c:pt>
                <c:pt idx="366">
                  <c:v>36951</c:v>
                </c:pt>
                <c:pt idx="367">
                  <c:v>36982</c:v>
                </c:pt>
                <c:pt idx="368">
                  <c:v>37012</c:v>
                </c:pt>
                <c:pt idx="369">
                  <c:v>37043</c:v>
                </c:pt>
                <c:pt idx="370">
                  <c:v>37073</c:v>
                </c:pt>
                <c:pt idx="371">
                  <c:v>37104</c:v>
                </c:pt>
                <c:pt idx="372">
                  <c:v>37135</c:v>
                </c:pt>
                <c:pt idx="373">
                  <c:v>37165</c:v>
                </c:pt>
                <c:pt idx="374">
                  <c:v>37196</c:v>
                </c:pt>
                <c:pt idx="375">
                  <c:v>37226</c:v>
                </c:pt>
                <c:pt idx="376">
                  <c:v>37257</c:v>
                </c:pt>
                <c:pt idx="377">
                  <c:v>37288</c:v>
                </c:pt>
                <c:pt idx="378">
                  <c:v>37316</c:v>
                </c:pt>
                <c:pt idx="379">
                  <c:v>37347</c:v>
                </c:pt>
                <c:pt idx="380">
                  <c:v>37377</c:v>
                </c:pt>
                <c:pt idx="381">
                  <c:v>37408</c:v>
                </c:pt>
                <c:pt idx="382">
                  <c:v>37438</c:v>
                </c:pt>
                <c:pt idx="383">
                  <c:v>37469</c:v>
                </c:pt>
                <c:pt idx="384">
                  <c:v>37500</c:v>
                </c:pt>
                <c:pt idx="385">
                  <c:v>37530</c:v>
                </c:pt>
                <c:pt idx="386">
                  <c:v>37561</c:v>
                </c:pt>
                <c:pt idx="387">
                  <c:v>37591</c:v>
                </c:pt>
                <c:pt idx="388">
                  <c:v>37622</c:v>
                </c:pt>
                <c:pt idx="389">
                  <c:v>37653</c:v>
                </c:pt>
                <c:pt idx="390">
                  <c:v>37681</c:v>
                </c:pt>
                <c:pt idx="391">
                  <c:v>37712</c:v>
                </c:pt>
                <c:pt idx="392">
                  <c:v>37742</c:v>
                </c:pt>
                <c:pt idx="393">
                  <c:v>37773</c:v>
                </c:pt>
                <c:pt idx="394">
                  <c:v>37803</c:v>
                </c:pt>
                <c:pt idx="395">
                  <c:v>37834</c:v>
                </c:pt>
                <c:pt idx="396">
                  <c:v>37865</c:v>
                </c:pt>
                <c:pt idx="397">
                  <c:v>37895</c:v>
                </c:pt>
                <c:pt idx="398">
                  <c:v>37926</c:v>
                </c:pt>
                <c:pt idx="399">
                  <c:v>37956</c:v>
                </c:pt>
                <c:pt idx="400">
                  <c:v>37987</c:v>
                </c:pt>
                <c:pt idx="401">
                  <c:v>38018</c:v>
                </c:pt>
                <c:pt idx="402">
                  <c:v>38047</c:v>
                </c:pt>
                <c:pt idx="403">
                  <c:v>38078</c:v>
                </c:pt>
                <c:pt idx="404">
                  <c:v>38108</c:v>
                </c:pt>
                <c:pt idx="405">
                  <c:v>38139</c:v>
                </c:pt>
                <c:pt idx="406">
                  <c:v>38169</c:v>
                </c:pt>
                <c:pt idx="407">
                  <c:v>38200</c:v>
                </c:pt>
                <c:pt idx="408">
                  <c:v>38231</c:v>
                </c:pt>
                <c:pt idx="409">
                  <c:v>38261</c:v>
                </c:pt>
                <c:pt idx="410">
                  <c:v>38292</c:v>
                </c:pt>
                <c:pt idx="411">
                  <c:v>38322</c:v>
                </c:pt>
                <c:pt idx="412">
                  <c:v>38353</c:v>
                </c:pt>
                <c:pt idx="413">
                  <c:v>38384</c:v>
                </c:pt>
                <c:pt idx="414">
                  <c:v>38412</c:v>
                </c:pt>
                <c:pt idx="415">
                  <c:v>38443</c:v>
                </c:pt>
                <c:pt idx="416">
                  <c:v>38473</c:v>
                </c:pt>
                <c:pt idx="417">
                  <c:v>38504</c:v>
                </c:pt>
                <c:pt idx="418">
                  <c:v>38534</c:v>
                </c:pt>
                <c:pt idx="419">
                  <c:v>38565</c:v>
                </c:pt>
                <c:pt idx="420">
                  <c:v>38596</c:v>
                </c:pt>
                <c:pt idx="421">
                  <c:v>38626</c:v>
                </c:pt>
                <c:pt idx="422">
                  <c:v>38657</c:v>
                </c:pt>
                <c:pt idx="423">
                  <c:v>38687</c:v>
                </c:pt>
                <c:pt idx="424">
                  <c:v>38718</c:v>
                </c:pt>
                <c:pt idx="425">
                  <c:v>38749</c:v>
                </c:pt>
                <c:pt idx="426">
                  <c:v>38777</c:v>
                </c:pt>
                <c:pt idx="427">
                  <c:v>38808</c:v>
                </c:pt>
                <c:pt idx="428">
                  <c:v>38838</c:v>
                </c:pt>
                <c:pt idx="429">
                  <c:v>38869</c:v>
                </c:pt>
                <c:pt idx="430">
                  <c:v>38899</c:v>
                </c:pt>
                <c:pt idx="431">
                  <c:v>38930</c:v>
                </c:pt>
                <c:pt idx="432">
                  <c:v>38961</c:v>
                </c:pt>
                <c:pt idx="433">
                  <c:v>38991</c:v>
                </c:pt>
                <c:pt idx="434">
                  <c:v>39022</c:v>
                </c:pt>
                <c:pt idx="435">
                  <c:v>39052</c:v>
                </c:pt>
                <c:pt idx="436">
                  <c:v>39083</c:v>
                </c:pt>
                <c:pt idx="437">
                  <c:v>39114</c:v>
                </c:pt>
                <c:pt idx="438">
                  <c:v>39142</c:v>
                </c:pt>
                <c:pt idx="439">
                  <c:v>39173</c:v>
                </c:pt>
                <c:pt idx="440">
                  <c:v>39203</c:v>
                </c:pt>
                <c:pt idx="441">
                  <c:v>39234</c:v>
                </c:pt>
                <c:pt idx="442">
                  <c:v>39264</c:v>
                </c:pt>
                <c:pt idx="443">
                  <c:v>39295</c:v>
                </c:pt>
                <c:pt idx="444">
                  <c:v>39326</c:v>
                </c:pt>
                <c:pt idx="445">
                  <c:v>39356</c:v>
                </c:pt>
                <c:pt idx="446">
                  <c:v>39387</c:v>
                </c:pt>
                <c:pt idx="447">
                  <c:v>39417</c:v>
                </c:pt>
                <c:pt idx="448">
                  <c:v>39448</c:v>
                </c:pt>
                <c:pt idx="449">
                  <c:v>39479</c:v>
                </c:pt>
                <c:pt idx="450">
                  <c:v>39508</c:v>
                </c:pt>
                <c:pt idx="451">
                  <c:v>39539</c:v>
                </c:pt>
                <c:pt idx="452">
                  <c:v>39569</c:v>
                </c:pt>
                <c:pt idx="453">
                  <c:v>39600</c:v>
                </c:pt>
                <c:pt idx="454">
                  <c:v>39630</c:v>
                </c:pt>
                <c:pt idx="455">
                  <c:v>39661</c:v>
                </c:pt>
                <c:pt idx="456">
                  <c:v>39692</c:v>
                </c:pt>
                <c:pt idx="457">
                  <c:v>39722</c:v>
                </c:pt>
                <c:pt idx="458">
                  <c:v>39753</c:v>
                </c:pt>
                <c:pt idx="459">
                  <c:v>39783</c:v>
                </c:pt>
                <c:pt idx="460">
                  <c:v>39814</c:v>
                </c:pt>
                <c:pt idx="461">
                  <c:v>39845</c:v>
                </c:pt>
                <c:pt idx="462">
                  <c:v>39873</c:v>
                </c:pt>
                <c:pt idx="463">
                  <c:v>39904</c:v>
                </c:pt>
                <c:pt idx="464">
                  <c:v>39934</c:v>
                </c:pt>
                <c:pt idx="465">
                  <c:v>39965</c:v>
                </c:pt>
                <c:pt idx="466">
                  <c:v>39995</c:v>
                </c:pt>
                <c:pt idx="467">
                  <c:v>40026</c:v>
                </c:pt>
                <c:pt idx="468">
                  <c:v>40057</c:v>
                </c:pt>
                <c:pt idx="469">
                  <c:v>40087</c:v>
                </c:pt>
                <c:pt idx="470">
                  <c:v>40118</c:v>
                </c:pt>
                <c:pt idx="471">
                  <c:v>40148</c:v>
                </c:pt>
                <c:pt idx="472">
                  <c:v>40179</c:v>
                </c:pt>
                <c:pt idx="473">
                  <c:v>40210</c:v>
                </c:pt>
                <c:pt idx="474">
                  <c:v>40238</c:v>
                </c:pt>
                <c:pt idx="475">
                  <c:v>40269</c:v>
                </c:pt>
                <c:pt idx="476">
                  <c:v>40299</c:v>
                </c:pt>
                <c:pt idx="477">
                  <c:v>40330</c:v>
                </c:pt>
                <c:pt idx="478">
                  <c:v>40360</c:v>
                </c:pt>
                <c:pt idx="479">
                  <c:v>40391</c:v>
                </c:pt>
                <c:pt idx="480">
                  <c:v>40422</c:v>
                </c:pt>
                <c:pt idx="481">
                  <c:v>40452</c:v>
                </c:pt>
                <c:pt idx="482">
                  <c:v>40483</c:v>
                </c:pt>
                <c:pt idx="483">
                  <c:v>40513</c:v>
                </c:pt>
                <c:pt idx="484">
                  <c:v>40544</c:v>
                </c:pt>
                <c:pt idx="485">
                  <c:v>40575</c:v>
                </c:pt>
                <c:pt idx="486">
                  <c:v>40603</c:v>
                </c:pt>
              </c:numCache>
            </c:numRef>
          </c:cat>
          <c:val>
            <c:numRef>
              <c:f>'Facility GOR'!$P$4:$P$490</c:f>
              <c:numCache>
                <c:formatCode>General</c:formatCode>
                <c:ptCount val="487"/>
                <c:pt idx="81">
                  <c:v>0.80889346339726897</c:v>
                </c:pt>
                <c:pt idx="82">
                  <c:v>0.69203322128114286</c:v>
                </c:pt>
                <c:pt idx="83">
                  <c:v>0.73688464485047456</c:v>
                </c:pt>
                <c:pt idx="84">
                  <c:v>0.77548317596126648</c:v>
                </c:pt>
                <c:pt idx="85">
                  <c:v>0.77825445196205301</c:v>
                </c:pt>
                <c:pt idx="86">
                  <c:v>0.78867487305563622</c:v>
                </c:pt>
                <c:pt idx="87">
                  <c:v>0.78467664151014371</c:v>
                </c:pt>
                <c:pt idx="88">
                  <c:v>0.7930554865434245</c:v>
                </c:pt>
                <c:pt idx="89">
                  <c:v>0.78729189354838247</c:v>
                </c:pt>
                <c:pt idx="90">
                  <c:v>0.79209996971572649</c:v>
                </c:pt>
                <c:pt idx="91">
                  <c:v>0.8538362216235964</c:v>
                </c:pt>
                <c:pt idx="92">
                  <c:v>0.84302462292472524</c:v>
                </c:pt>
                <c:pt idx="93">
                  <c:v>0.79045084342577465</c:v>
                </c:pt>
                <c:pt idx="94">
                  <c:v>0.79105799665822363</c:v>
                </c:pt>
                <c:pt idx="95">
                  <c:v>0.81749636525708558</c:v>
                </c:pt>
                <c:pt idx="96">
                  <c:v>0.86697025104352676</c:v>
                </c:pt>
                <c:pt idx="97">
                  <c:v>0.95555931842327479</c:v>
                </c:pt>
                <c:pt idx="98">
                  <c:v>0.94380183461337219</c:v>
                </c:pt>
                <c:pt idx="99">
                  <c:v>1.037759966876588</c:v>
                </c:pt>
                <c:pt idx="100">
                  <c:v>1.1506417644290909</c:v>
                </c:pt>
                <c:pt idx="101">
                  <c:v>1.2787826894877941</c:v>
                </c:pt>
                <c:pt idx="102">
                  <c:v>1.3291332383918626</c:v>
                </c:pt>
                <c:pt idx="103">
                  <c:v>1.3897992002383335</c:v>
                </c:pt>
                <c:pt idx="104">
                  <c:v>1.5258998338882799</c:v>
                </c:pt>
                <c:pt idx="105">
                  <c:v>1.8841175464393645</c:v>
                </c:pt>
                <c:pt idx="106">
                  <c:v>2.0729560856198712</c:v>
                </c:pt>
                <c:pt idx="107">
                  <c:v>1.8119440744018041</c:v>
                </c:pt>
                <c:pt idx="108">
                  <c:v>1.7003105290638028</c:v>
                </c:pt>
                <c:pt idx="109">
                  <c:v>1.7429702054997838</c:v>
                </c:pt>
                <c:pt idx="110">
                  <c:v>2.1893587994016159</c:v>
                </c:pt>
                <c:pt idx="111">
                  <c:v>2.2186809720983791</c:v>
                </c:pt>
                <c:pt idx="112">
                  <c:v>1.9582683776062435</c:v>
                </c:pt>
                <c:pt idx="113">
                  <c:v>2.0138563993137373</c:v>
                </c:pt>
                <c:pt idx="114">
                  <c:v>1.9896085582413061</c:v>
                </c:pt>
                <c:pt idx="115">
                  <c:v>1.9792228664247153</c:v>
                </c:pt>
                <c:pt idx="116">
                  <c:v>2.2683379583370753</c:v>
                </c:pt>
                <c:pt idx="117">
                  <c:v>1.8786572114707996</c:v>
                </c:pt>
                <c:pt idx="118">
                  <c:v>2.3428091004954767</c:v>
                </c:pt>
                <c:pt idx="119">
                  <c:v>2.1499527642472711</c:v>
                </c:pt>
                <c:pt idx="120">
                  <c:v>2.3733180479372362</c:v>
                </c:pt>
                <c:pt idx="121">
                  <c:v>2.5876018568830359</c:v>
                </c:pt>
                <c:pt idx="122">
                  <c:v>2.0740377982230402</c:v>
                </c:pt>
                <c:pt idx="123">
                  <c:v>2.1352548951224017</c:v>
                </c:pt>
                <c:pt idx="124">
                  <c:v>2.6086374163182477</c:v>
                </c:pt>
                <c:pt idx="125">
                  <c:v>2.2668807791518213</c:v>
                </c:pt>
                <c:pt idx="126">
                  <c:v>2.3433535941536388</c:v>
                </c:pt>
                <c:pt idx="127">
                  <c:v>2.0754636222178537</c:v>
                </c:pt>
                <c:pt idx="128">
                  <c:v>2.6840981409516442</c:v>
                </c:pt>
                <c:pt idx="129">
                  <c:v>2.229976375230021</c:v>
                </c:pt>
                <c:pt idx="130">
                  <c:v>1.8515980051683378</c:v>
                </c:pt>
                <c:pt idx="131">
                  <c:v>1.8951267311459095</c:v>
                </c:pt>
                <c:pt idx="132">
                  <c:v>2.8068294796287518</c:v>
                </c:pt>
                <c:pt idx="133">
                  <c:v>3.2935408080537698</c:v>
                </c:pt>
                <c:pt idx="134">
                  <c:v>3.0112384854025027</c:v>
                </c:pt>
                <c:pt idx="135">
                  <c:v>2.5629116551111402</c:v>
                </c:pt>
                <c:pt idx="136">
                  <c:v>2.4140699909200527</c:v>
                </c:pt>
                <c:pt idx="137">
                  <c:v>2.5035405729595452</c:v>
                </c:pt>
                <c:pt idx="138">
                  <c:v>2.5613647330711382</c:v>
                </c:pt>
                <c:pt idx="139">
                  <c:v>2.0727678383662913</c:v>
                </c:pt>
                <c:pt idx="140">
                  <c:v>2.3113488080089377</c:v>
                </c:pt>
                <c:pt idx="141">
                  <c:v>2.6316855490954731</c:v>
                </c:pt>
                <c:pt idx="142">
                  <c:v>2.6379093574434442</c:v>
                </c:pt>
                <c:pt idx="143">
                  <c:v>3.5771743337486503</c:v>
                </c:pt>
                <c:pt idx="144">
                  <c:v>4.0237011347395724</c:v>
                </c:pt>
                <c:pt idx="145">
                  <c:v>3.9002998447585053</c:v>
                </c:pt>
                <c:pt idx="146">
                  <c:v>3.5850387879132182</c:v>
                </c:pt>
                <c:pt idx="147">
                  <c:v>4.0808857176753675</c:v>
                </c:pt>
                <c:pt idx="148">
                  <c:v>3.8490724014406794</c:v>
                </c:pt>
                <c:pt idx="149">
                  <c:v>3.8489551110334208</c:v>
                </c:pt>
                <c:pt idx="150">
                  <c:v>4.1431519322369255</c:v>
                </c:pt>
                <c:pt idx="151">
                  <c:v>4.3207668397299397</c:v>
                </c:pt>
                <c:pt idx="152">
                  <c:v>3.9357334354793507</c:v>
                </c:pt>
                <c:pt idx="153">
                  <c:v>3.9036364857447188</c:v>
                </c:pt>
                <c:pt idx="154">
                  <c:v>4.4323565161435301</c:v>
                </c:pt>
                <c:pt idx="155">
                  <c:v>3.9940177674357606</c:v>
                </c:pt>
                <c:pt idx="156">
                  <c:v>3.4212940609049012</c:v>
                </c:pt>
                <c:pt idx="157">
                  <c:v>3.4382004044819388</c:v>
                </c:pt>
                <c:pt idx="158">
                  <c:v>2.8433235429605799</c:v>
                </c:pt>
                <c:pt idx="159">
                  <c:v>3.3649124286417469</c:v>
                </c:pt>
                <c:pt idx="160">
                  <c:v>3.7920972498797112</c:v>
                </c:pt>
                <c:pt idx="161">
                  <c:v>3.6689869560584802</c:v>
                </c:pt>
                <c:pt idx="162">
                  <c:v>3.6696327544297862</c:v>
                </c:pt>
                <c:pt idx="163">
                  <c:v>3.2466297276708156</c:v>
                </c:pt>
                <c:pt idx="164">
                  <c:v>3.2189294255107725</c:v>
                </c:pt>
                <c:pt idx="165">
                  <c:v>3.5121730556206341</c:v>
                </c:pt>
                <c:pt idx="166">
                  <c:v>3.2300513657099352</c:v>
                </c:pt>
                <c:pt idx="167">
                  <c:v>2.593760951670399</c:v>
                </c:pt>
                <c:pt idx="168">
                  <c:v>2.134354268976721</c:v>
                </c:pt>
                <c:pt idx="169">
                  <c:v>2.1158022904891385</c:v>
                </c:pt>
                <c:pt idx="170">
                  <c:v>2.256940038566873</c:v>
                </c:pt>
                <c:pt idx="171">
                  <c:v>2.798291947789278</c:v>
                </c:pt>
                <c:pt idx="172">
                  <c:v>2.420542210112949</c:v>
                </c:pt>
                <c:pt idx="173">
                  <c:v>2.1941386672981311</c:v>
                </c:pt>
                <c:pt idx="174">
                  <c:v>2.1023619638228213</c:v>
                </c:pt>
                <c:pt idx="175">
                  <c:v>2.0693000886817812</c:v>
                </c:pt>
                <c:pt idx="176">
                  <c:v>1.666045762718795</c:v>
                </c:pt>
                <c:pt idx="177">
                  <c:v>1.5790496962727796</c:v>
                </c:pt>
                <c:pt idx="178">
                  <c:v>1.4073358603329678</c:v>
                </c:pt>
                <c:pt idx="179">
                  <c:v>1.4043597771411158</c:v>
                </c:pt>
                <c:pt idx="180">
                  <c:v>1.4657404422989626</c:v>
                </c:pt>
                <c:pt idx="181">
                  <c:v>1.4383788442157501</c:v>
                </c:pt>
                <c:pt idx="182">
                  <c:v>1.6433383905734318</c:v>
                </c:pt>
                <c:pt idx="183">
                  <c:v>1.8133486752086558</c:v>
                </c:pt>
                <c:pt idx="184">
                  <c:v>1.7203769879701618</c:v>
                </c:pt>
                <c:pt idx="185">
                  <c:v>1.817041462365603</c:v>
                </c:pt>
                <c:pt idx="186">
                  <c:v>1.8398236663772598</c:v>
                </c:pt>
                <c:pt idx="187">
                  <c:v>1.781687746188602</c:v>
                </c:pt>
                <c:pt idx="188">
                  <c:v>1.6233885993911381</c:v>
                </c:pt>
                <c:pt idx="189">
                  <c:v>1.5745477186566721</c:v>
                </c:pt>
                <c:pt idx="190">
                  <c:v>1.3365701224967277</c:v>
                </c:pt>
                <c:pt idx="191">
                  <c:v>1.2551837291272561</c:v>
                </c:pt>
                <c:pt idx="192">
                  <c:v>1.2745536515435922</c:v>
                </c:pt>
                <c:pt idx="193">
                  <c:v>1.3812609455556026</c:v>
                </c:pt>
                <c:pt idx="194">
                  <c:v>1.5142206524551132</c:v>
                </c:pt>
                <c:pt idx="195">
                  <c:v>1.4978875053377261</c:v>
                </c:pt>
                <c:pt idx="196">
                  <c:v>1.3362356285407941</c:v>
                </c:pt>
                <c:pt idx="197">
                  <c:v>1.5501603963070039</c:v>
                </c:pt>
                <c:pt idx="198">
                  <c:v>1.5399099341801044</c:v>
                </c:pt>
                <c:pt idx="199">
                  <c:v>1.6024459903704382</c:v>
                </c:pt>
                <c:pt idx="200">
                  <c:v>1.5603829010168229</c:v>
                </c:pt>
                <c:pt idx="201">
                  <c:v>1.6742056653678705</c:v>
                </c:pt>
                <c:pt idx="202">
                  <c:v>1.5690926896742134</c:v>
                </c:pt>
                <c:pt idx="203">
                  <c:v>1.5498054206807281</c:v>
                </c:pt>
                <c:pt idx="204">
                  <c:v>1.530790001926928</c:v>
                </c:pt>
                <c:pt idx="205">
                  <c:v>1.6908971914168327</c:v>
                </c:pt>
                <c:pt idx="206">
                  <c:v>1.6213486841585121</c:v>
                </c:pt>
                <c:pt idx="207">
                  <c:v>1.9401297859315061</c:v>
                </c:pt>
                <c:pt idx="208">
                  <c:v>1.8821535854195208</c:v>
                </c:pt>
                <c:pt idx="209">
                  <c:v>1.686237633069062</c:v>
                </c:pt>
                <c:pt idx="210">
                  <c:v>1.6489154922516713</c:v>
                </c:pt>
                <c:pt idx="211">
                  <c:v>1.8326656310722025</c:v>
                </c:pt>
                <c:pt idx="212">
                  <c:v>2.1595616349590547</c:v>
                </c:pt>
                <c:pt idx="213">
                  <c:v>1.8963422711677653</c:v>
                </c:pt>
                <c:pt idx="214">
                  <c:v>1.7188551091538165</c:v>
                </c:pt>
                <c:pt idx="215">
                  <c:v>1.9142887524301573</c:v>
                </c:pt>
                <c:pt idx="216">
                  <c:v>1.9808242988699429</c:v>
                </c:pt>
                <c:pt idx="217">
                  <c:v>2.3197766073480977</c:v>
                </c:pt>
                <c:pt idx="218">
                  <c:v>2.245874922905704</c:v>
                </c:pt>
                <c:pt idx="219">
                  <c:v>2.1838597696877002</c:v>
                </c:pt>
                <c:pt idx="220">
                  <c:v>2.2008694095448877</c:v>
                </c:pt>
                <c:pt idx="221">
                  <c:v>1.9122623895008581</c:v>
                </c:pt>
                <c:pt idx="222">
                  <c:v>2.1151976286464911</c:v>
                </c:pt>
                <c:pt idx="223">
                  <c:v>1.9902712927104838</c:v>
                </c:pt>
                <c:pt idx="224">
                  <c:v>2.0033859003429084</c:v>
                </c:pt>
                <c:pt idx="225">
                  <c:v>2.0481946530526138</c:v>
                </c:pt>
                <c:pt idx="226">
                  <c:v>1.9395985735521335</c:v>
                </c:pt>
                <c:pt idx="227">
                  <c:v>1.9870148628253281</c:v>
                </c:pt>
                <c:pt idx="228">
                  <c:v>2.0463407010250005</c:v>
                </c:pt>
                <c:pt idx="229">
                  <c:v>2.1515607963818248</c:v>
                </c:pt>
                <c:pt idx="230">
                  <c:v>2.1808519135289797</c:v>
                </c:pt>
                <c:pt idx="231">
                  <c:v>2.2026841745890007</c:v>
                </c:pt>
                <c:pt idx="232">
                  <c:v>2.1377847060996498</c:v>
                </c:pt>
                <c:pt idx="233">
                  <c:v>1.9110143730814739</c:v>
                </c:pt>
                <c:pt idx="234">
                  <c:v>2.0098976237848647</c:v>
                </c:pt>
                <c:pt idx="235">
                  <c:v>2.1383489597372147</c:v>
                </c:pt>
                <c:pt idx="236">
                  <c:v>2.3169900374991266</c:v>
                </c:pt>
                <c:pt idx="237">
                  <c:v>2.4465636331474725</c:v>
                </c:pt>
                <c:pt idx="238">
                  <c:v>2.414475221749818</c:v>
                </c:pt>
                <c:pt idx="239">
                  <c:v>2.2250080784634698</c:v>
                </c:pt>
                <c:pt idx="240">
                  <c:v>2.0847767043819316</c:v>
                </c:pt>
                <c:pt idx="241">
                  <c:v>2.0505994654467146</c:v>
                </c:pt>
                <c:pt idx="242">
                  <c:v>2.099351404409338</c:v>
                </c:pt>
                <c:pt idx="243">
                  <c:v>2.2237444310305432</c:v>
                </c:pt>
                <c:pt idx="244">
                  <c:v>2.275317707372706</c:v>
                </c:pt>
                <c:pt idx="245">
                  <c:v>2.3275736127765412</c:v>
                </c:pt>
                <c:pt idx="246">
                  <c:v>2.5522071815675447</c:v>
                </c:pt>
                <c:pt idx="247">
                  <c:v>2.7617193783895218</c:v>
                </c:pt>
                <c:pt idx="248">
                  <c:v>2.6306668474213235</c:v>
                </c:pt>
                <c:pt idx="249">
                  <c:v>2.7293669936249976</c:v>
                </c:pt>
                <c:pt idx="250">
                  <c:v>2.812766015166527</c:v>
                </c:pt>
                <c:pt idx="251">
                  <c:v>2.8964331977213531</c:v>
                </c:pt>
                <c:pt idx="252">
                  <c:v>2.8361566999405601</c:v>
                </c:pt>
                <c:pt idx="253">
                  <c:v>2.9517795917269836</c:v>
                </c:pt>
                <c:pt idx="254">
                  <c:v>2.9218388047502577</c:v>
                </c:pt>
                <c:pt idx="255">
                  <c:v>2.9428134286516943</c:v>
                </c:pt>
                <c:pt idx="256">
                  <c:v>2.9589300526786402</c:v>
                </c:pt>
                <c:pt idx="257">
                  <c:v>2.9582729163225587</c:v>
                </c:pt>
                <c:pt idx="258">
                  <c:v>2.9839490790220142</c:v>
                </c:pt>
                <c:pt idx="259">
                  <c:v>2.9334155735332104</c:v>
                </c:pt>
                <c:pt idx="260">
                  <c:v>2.9743081816150538</c:v>
                </c:pt>
                <c:pt idx="261">
                  <c:v>2.9139155984651888</c:v>
                </c:pt>
                <c:pt idx="262">
                  <c:v>2.9776468345321363</c:v>
                </c:pt>
                <c:pt idx="263">
                  <c:v>3.0065235802704366</c:v>
                </c:pt>
                <c:pt idx="264">
                  <c:v>3.0574122798327483</c:v>
                </c:pt>
                <c:pt idx="265">
                  <c:v>3.0517002023114785</c:v>
                </c:pt>
                <c:pt idx="266">
                  <c:v>3.1985842004046092</c:v>
                </c:pt>
                <c:pt idx="267">
                  <c:v>3.1889698651484832</c:v>
                </c:pt>
                <c:pt idx="268">
                  <c:v>3.2309828532846874</c:v>
                </c:pt>
                <c:pt idx="269">
                  <c:v>3.261837749594481</c:v>
                </c:pt>
                <c:pt idx="270">
                  <c:v>3.2034571288731222</c:v>
                </c:pt>
                <c:pt idx="271">
                  <c:v>3.0485849022701412</c:v>
                </c:pt>
                <c:pt idx="272">
                  <c:v>3.2050328879605652</c:v>
                </c:pt>
                <c:pt idx="273">
                  <c:v>3.5028823642889249</c:v>
                </c:pt>
                <c:pt idx="274">
                  <c:v>3.4274430899299917</c:v>
                </c:pt>
                <c:pt idx="275">
                  <c:v>3.3664538212111057</c:v>
                </c:pt>
                <c:pt idx="276">
                  <c:v>3.2696365157184402</c:v>
                </c:pt>
                <c:pt idx="277">
                  <c:v>3.8132187566862994</c:v>
                </c:pt>
                <c:pt idx="278">
                  <c:v>3.821586364568879</c:v>
                </c:pt>
                <c:pt idx="279">
                  <c:v>3.931541201956009</c:v>
                </c:pt>
                <c:pt idx="280">
                  <c:v>4.080377875868777</c:v>
                </c:pt>
                <c:pt idx="281">
                  <c:v>4.2157523246332884</c:v>
                </c:pt>
                <c:pt idx="282">
                  <c:v>4.2528889530647485</c:v>
                </c:pt>
                <c:pt idx="283">
                  <c:v>4.0959900168249641</c:v>
                </c:pt>
                <c:pt idx="284">
                  <c:v>3.9499094676925632</c:v>
                </c:pt>
                <c:pt idx="285">
                  <c:v>4.0977292792262485</c:v>
                </c:pt>
                <c:pt idx="286">
                  <c:v>3.9080332438734482</c:v>
                </c:pt>
                <c:pt idx="287">
                  <c:v>3.9184639680867157</c:v>
                </c:pt>
                <c:pt idx="288">
                  <c:v>3.8910591969778379</c:v>
                </c:pt>
                <c:pt idx="289">
                  <c:v>4.2317691598273948</c:v>
                </c:pt>
                <c:pt idx="290">
                  <c:v>4.5419724429478023</c:v>
                </c:pt>
                <c:pt idx="291">
                  <c:v>4.4422302670861367</c:v>
                </c:pt>
                <c:pt idx="292">
                  <c:v>4.5748744950027023</c:v>
                </c:pt>
                <c:pt idx="293">
                  <c:v>4.5746174200457155</c:v>
                </c:pt>
                <c:pt idx="294">
                  <c:v>4.8008699755732014</c:v>
                </c:pt>
                <c:pt idx="295">
                  <c:v>5.1753043756663475</c:v>
                </c:pt>
                <c:pt idx="296">
                  <c:v>5.4132829640041829</c:v>
                </c:pt>
                <c:pt idx="297">
                  <c:v>5.5872469787675785</c:v>
                </c:pt>
                <c:pt idx="298">
                  <c:v>5.2627475076020405</c:v>
                </c:pt>
                <c:pt idx="299">
                  <c:v>5.2995613508052495</c:v>
                </c:pt>
                <c:pt idx="300">
                  <c:v>5.76225118827705</c:v>
                </c:pt>
                <c:pt idx="301">
                  <c:v>5.6355772881544866</c:v>
                </c:pt>
                <c:pt idx="302">
                  <c:v>6.0215345826730688</c:v>
                </c:pt>
                <c:pt idx="303">
                  <c:v>6.519675556225784</c:v>
                </c:pt>
                <c:pt idx="304">
                  <c:v>6.3332428245186492</c:v>
                </c:pt>
                <c:pt idx="305">
                  <c:v>6.3963309103496018</c:v>
                </c:pt>
                <c:pt idx="306">
                  <c:v>6.3106265604565364</c:v>
                </c:pt>
                <c:pt idx="307">
                  <c:v>6.7658257924953444</c:v>
                </c:pt>
                <c:pt idx="308">
                  <c:v>7.1550112001255206</c:v>
                </c:pt>
                <c:pt idx="309">
                  <c:v>6.5695958901448819</c:v>
                </c:pt>
                <c:pt idx="310">
                  <c:v>6.5158018678088645</c:v>
                </c:pt>
                <c:pt idx="311">
                  <c:v>6.5282359861761305</c:v>
                </c:pt>
                <c:pt idx="312">
                  <c:v>6.7611887180363635</c:v>
                </c:pt>
                <c:pt idx="313">
                  <c:v>6.7714717054236102</c:v>
                </c:pt>
                <c:pt idx="314">
                  <c:v>6.2744208998514273</c:v>
                </c:pt>
                <c:pt idx="315">
                  <c:v>6.5740089433436903</c:v>
                </c:pt>
                <c:pt idx="316">
                  <c:v>6.7703536094698888</c:v>
                </c:pt>
                <c:pt idx="317">
                  <c:v>6.9337670647392935</c:v>
                </c:pt>
                <c:pt idx="318">
                  <c:v>7.5118302602592255</c:v>
                </c:pt>
                <c:pt idx="319">
                  <c:v>7.1780126769315356</c:v>
                </c:pt>
                <c:pt idx="320">
                  <c:v>7.6545727253152407</c:v>
                </c:pt>
                <c:pt idx="321">
                  <c:v>7.7142174261252858</c:v>
                </c:pt>
                <c:pt idx="322">
                  <c:v>7.1401201803897463</c:v>
                </c:pt>
                <c:pt idx="323">
                  <c:v>7.5201367391234326</c:v>
                </c:pt>
                <c:pt idx="324">
                  <c:v>7.4084315999510171</c:v>
                </c:pt>
                <c:pt idx="325">
                  <c:v>7.9906690143236263</c:v>
                </c:pt>
                <c:pt idx="326">
                  <c:v>8.168049469666542</c:v>
                </c:pt>
                <c:pt idx="327">
                  <c:v>8.181042478461773</c:v>
                </c:pt>
                <c:pt idx="328">
                  <c:v>8.2826274530622364</c:v>
                </c:pt>
                <c:pt idx="329">
                  <c:v>8.5965907937419068</c:v>
                </c:pt>
                <c:pt idx="330">
                  <c:v>8.4139915905829206</c:v>
                </c:pt>
                <c:pt idx="331">
                  <c:v>8.4078010488487251</c:v>
                </c:pt>
                <c:pt idx="332">
                  <c:v>8.4089755039420186</c:v>
                </c:pt>
                <c:pt idx="333">
                  <c:v>8.7239419491796539</c:v>
                </c:pt>
                <c:pt idx="334">
                  <c:v>8.6625306298543183</c:v>
                </c:pt>
                <c:pt idx="335">
                  <c:v>8.6800174077469023</c:v>
                </c:pt>
                <c:pt idx="336">
                  <c:v>8.9301583660327939</c:v>
                </c:pt>
                <c:pt idx="337">
                  <c:v>9.0162304717289707</c:v>
                </c:pt>
                <c:pt idx="338">
                  <c:v>8.9565205048925627</c:v>
                </c:pt>
                <c:pt idx="339">
                  <c:v>8.9964880641101423</c:v>
                </c:pt>
                <c:pt idx="340">
                  <c:v>8.8329126639078837</c:v>
                </c:pt>
                <c:pt idx="341">
                  <c:v>8.9285106595279515</c:v>
                </c:pt>
                <c:pt idx="342">
                  <c:v>9.0889901833174989</c:v>
                </c:pt>
                <c:pt idx="343">
                  <c:v>9.1977835676989717</c:v>
                </c:pt>
                <c:pt idx="344">
                  <c:v>9.3278859320349667</c:v>
                </c:pt>
                <c:pt idx="345">
                  <c:v>9.411388794508893</c:v>
                </c:pt>
                <c:pt idx="346">
                  <c:v>9.1773072074121469</c:v>
                </c:pt>
                <c:pt idx="347">
                  <c:v>9.7779843477142627</c:v>
                </c:pt>
                <c:pt idx="348">
                  <c:v>9.3793277973359128</c:v>
                </c:pt>
                <c:pt idx="349">
                  <c:v>9.7019822871067163</c:v>
                </c:pt>
                <c:pt idx="350">
                  <c:v>9.6335559949545519</c:v>
                </c:pt>
                <c:pt idx="351">
                  <c:v>10.257111751000485</c:v>
                </c:pt>
                <c:pt idx="352">
                  <c:v>10.45117055994363</c:v>
                </c:pt>
                <c:pt idx="353">
                  <c:v>10.826132691066441</c:v>
                </c:pt>
                <c:pt idx="354">
                  <c:v>10.47872481638017</c:v>
                </c:pt>
                <c:pt idx="355">
                  <c:v>10.166408363246646</c:v>
                </c:pt>
                <c:pt idx="356">
                  <c:v>10.61194595414841</c:v>
                </c:pt>
                <c:pt idx="357">
                  <c:v>10.907858592149354</c:v>
                </c:pt>
                <c:pt idx="358">
                  <c:v>10.403609021118752</c:v>
                </c:pt>
                <c:pt idx="359">
                  <c:v>9.8047904158770027</c:v>
                </c:pt>
                <c:pt idx="360">
                  <c:v>9.828302412408501</c:v>
                </c:pt>
                <c:pt idx="361">
                  <c:v>9.9700418077058703</c:v>
                </c:pt>
                <c:pt idx="362">
                  <c:v>10.168154003059664</c:v>
                </c:pt>
                <c:pt idx="363">
                  <c:v>10.518997973136308</c:v>
                </c:pt>
                <c:pt idx="364">
                  <c:v>10.21753551591307</c:v>
                </c:pt>
                <c:pt idx="365">
                  <c:v>10.608955625129518</c:v>
                </c:pt>
                <c:pt idx="366">
                  <c:v>10.766174342344549</c:v>
                </c:pt>
                <c:pt idx="367">
                  <c:v>10.44188214833871</c:v>
                </c:pt>
                <c:pt idx="368">
                  <c:v>11.212555450660332</c:v>
                </c:pt>
                <c:pt idx="369">
                  <c:v>11.85202285561865</c:v>
                </c:pt>
                <c:pt idx="370">
                  <c:v>12.01539093851267</c:v>
                </c:pt>
                <c:pt idx="371">
                  <c:v>11.033531496967578</c:v>
                </c:pt>
                <c:pt idx="372">
                  <c:v>11.247355322282139</c:v>
                </c:pt>
                <c:pt idx="373">
                  <c:v>11.117029376798962</c:v>
                </c:pt>
                <c:pt idx="374">
                  <c:v>9.9726530832530891</c:v>
                </c:pt>
                <c:pt idx="375">
                  <c:v>10.602549194393314</c:v>
                </c:pt>
                <c:pt idx="376">
                  <c:v>11.295906566793272</c:v>
                </c:pt>
                <c:pt idx="377">
                  <c:v>11.664342616712414</c:v>
                </c:pt>
                <c:pt idx="378">
                  <c:v>11.61315411846085</c:v>
                </c:pt>
                <c:pt idx="379">
                  <c:v>11.506343462166368</c:v>
                </c:pt>
                <c:pt idx="380">
                  <c:v>11.824446113866916</c:v>
                </c:pt>
                <c:pt idx="381">
                  <c:v>11.798472289739344</c:v>
                </c:pt>
                <c:pt idx="382">
                  <c:v>11.949566497986822</c:v>
                </c:pt>
                <c:pt idx="383">
                  <c:v>12.474774468004044</c:v>
                </c:pt>
                <c:pt idx="384">
                  <c:v>12.85825464243516</c:v>
                </c:pt>
                <c:pt idx="385">
                  <c:v>13.080941642256512</c:v>
                </c:pt>
                <c:pt idx="386">
                  <c:v>14.120449298399338</c:v>
                </c:pt>
                <c:pt idx="387">
                  <c:v>13.542101888189467</c:v>
                </c:pt>
                <c:pt idx="388">
                  <c:v>13.5079094535023</c:v>
                </c:pt>
                <c:pt idx="389">
                  <c:v>14.519079689564652</c:v>
                </c:pt>
                <c:pt idx="390">
                  <c:v>14.671080685748286</c:v>
                </c:pt>
                <c:pt idx="391">
                  <c:v>14.812779092473274</c:v>
                </c:pt>
                <c:pt idx="392">
                  <c:v>14.390987945736835</c:v>
                </c:pt>
                <c:pt idx="393">
                  <c:v>13.826463682486507</c:v>
                </c:pt>
                <c:pt idx="394">
                  <c:v>14.773723275065185</c:v>
                </c:pt>
                <c:pt idx="395">
                  <c:v>13.371655943795123</c:v>
                </c:pt>
                <c:pt idx="396">
                  <c:v>13.751528755502848</c:v>
                </c:pt>
                <c:pt idx="397">
                  <c:v>13.892833756820398</c:v>
                </c:pt>
                <c:pt idx="398">
                  <c:v>15.101862576552071</c:v>
                </c:pt>
                <c:pt idx="399">
                  <c:v>14.485826057484715</c:v>
                </c:pt>
                <c:pt idx="400">
                  <c:v>14.530547234583121</c:v>
                </c:pt>
                <c:pt idx="401">
                  <c:v>15.610062706843042</c:v>
                </c:pt>
                <c:pt idx="402">
                  <c:v>15.709873516079121</c:v>
                </c:pt>
                <c:pt idx="403">
                  <c:v>15.673055870983459</c:v>
                </c:pt>
                <c:pt idx="404">
                  <c:v>15.21961413817125</c:v>
                </c:pt>
                <c:pt idx="405">
                  <c:v>15.687036436815102</c:v>
                </c:pt>
                <c:pt idx="406">
                  <c:v>16.233239933303871</c:v>
                </c:pt>
                <c:pt idx="407">
                  <c:v>15.458844508822699</c:v>
                </c:pt>
                <c:pt idx="408">
                  <c:v>16.599449682911427</c:v>
                </c:pt>
                <c:pt idx="409">
                  <c:v>14.817148089354085</c:v>
                </c:pt>
                <c:pt idx="410">
                  <c:v>15.088685230366552</c:v>
                </c:pt>
                <c:pt idx="411">
                  <c:v>15.908535022749152</c:v>
                </c:pt>
                <c:pt idx="412">
                  <c:v>17.086670741937489</c:v>
                </c:pt>
                <c:pt idx="413">
                  <c:v>17.126515574646067</c:v>
                </c:pt>
                <c:pt idx="414">
                  <c:v>16.939150768679731</c:v>
                </c:pt>
                <c:pt idx="415">
                  <c:v>15.297665741927618</c:v>
                </c:pt>
                <c:pt idx="416">
                  <c:v>15.570580275566456</c:v>
                </c:pt>
                <c:pt idx="417">
                  <c:v>15.818813323357221</c:v>
                </c:pt>
                <c:pt idx="418">
                  <c:v>17.066771840405586</c:v>
                </c:pt>
                <c:pt idx="419">
                  <c:v>17.059630664905729</c:v>
                </c:pt>
                <c:pt idx="420">
                  <c:v>16.775867671218734</c:v>
                </c:pt>
                <c:pt idx="421">
                  <c:v>17.833151171977878</c:v>
                </c:pt>
                <c:pt idx="422">
                  <c:v>18.859421370576229</c:v>
                </c:pt>
                <c:pt idx="423">
                  <c:v>19.025581861139937</c:v>
                </c:pt>
                <c:pt idx="424">
                  <c:v>17.229125242077711</c:v>
                </c:pt>
                <c:pt idx="425">
                  <c:v>16.439888339425359</c:v>
                </c:pt>
                <c:pt idx="426">
                  <c:v>14.583605779086977</c:v>
                </c:pt>
                <c:pt idx="427">
                  <c:v>15.381503583306024</c:v>
                </c:pt>
                <c:pt idx="428">
                  <c:v>17.441435145077229</c:v>
                </c:pt>
                <c:pt idx="429">
                  <c:v>14.880711547543578</c:v>
                </c:pt>
                <c:pt idx="430">
                  <c:v>14.133937817488919</c:v>
                </c:pt>
                <c:pt idx="431">
                  <c:v>16.638512014093259</c:v>
                </c:pt>
                <c:pt idx="432">
                  <c:v>19.25792013311149</c:v>
                </c:pt>
                <c:pt idx="433">
                  <c:v>21.634406500887525</c:v>
                </c:pt>
                <c:pt idx="434">
                  <c:v>22.938747525569049</c:v>
                </c:pt>
                <c:pt idx="435">
                  <c:v>19.722084653488093</c:v>
                </c:pt>
                <c:pt idx="436">
                  <c:v>19.509291519810333</c:v>
                </c:pt>
                <c:pt idx="437">
                  <c:v>16.430109878643844</c:v>
                </c:pt>
                <c:pt idx="438">
                  <c:v>16.606718239925311</c:v>
                </c:pt>
                <c:pt idx="439">
                  <c:v>16.128163533016927</c:v>
                </c:pt>
                <c:pt idx="440">
                  <c:v>16.291177183407171</c:v>
                </c:pt>
                <c:pt idx="441">
                  <c:v>13.316762044489295</c:v>
                </c:pt>
                <c:pt idx="442">
                  <c:v>18.323643678244348</c:v>
                </c:pt>
                <c:pt idx="443">
                  <c:v>16.575338956196926</c:v>
                </c:pt>
                <c:pt idx="444">
                  <c:v>15.736094664847171</c:v>
                </c:pt>
                <c:pt idx="445">
                  <c:v>16.061694294529502</c:v>
                </c:pt>
                <c:pt idx="446">
                  <c:v>17.05521988199423</c:v>
                </c:pt>
                <c:pt idx="447">
                  <c:v>18.208392462750929</c:v>
                </c:pt>
                <c:pt idx="448">
                  <c:v>18.814254367216755</c:v>
                </c:pt>
                <c:pt idx="449">
                  <c:v>18.670743276283581</c:v>
                </c:pt>
                <c:pt idx="450">
                  <c:v>18.293285425757521</c:v>
                </c:pt>
                <c:pt idx="451">
                  <c:v>17.180001428605486</c:v>
                </c:pt>
                <c:pt idx="452">
                  <c:v>17.104953695106186</c:v>
                </c:pt>
                <c:pt idx="453">
                  <c:v>16.043839669292691</c:v>
                </c:pt>
                <c:pt idx="454">
                  <c:v>20.768842853395689</c:v>
                </c:pt>
                <c:pt idx="455">
                  <c:v>21.696077476024975</c:v>
                </c:pt>
                <c:pt idx="456">
                  <c:v>22.207227313685415</c:v>
                </c:pt>
                <c:pt idx="457">
                  <c:v>17.533521997989627</c:v>
                </c:pt>
                <c:pt idx="458">
                  <c:v>18.253934395007107</c:v>
                </c:pt>
                <c:pt idx="459">
                  <c:v>17.847711227054695</c:v>
                </c:pt>
                <c:pt idx="460">
                  <c:v>18.24663935426349</c:v>
                </c:pt>
                <c:pt idx="461">
                  <c:v>21.531669841196326</c:v>
                </c:pt>
                <c:pt idx="462">
                  <c:v>21.402410324498518</c:v>
                </c:pt>
                <c:pt idx="463">
                  <c:v>20.217442253251662</c:v>
                </c:pt>
                <c:pt idx="464">
                  <c:v>17.486498513679489</c:v>
                </c:pt>
                <c:pt idx="465">
                  <c:v>18.876204211505229</c:v>
                </c:pt>
                <c:pt idx="466">
                  <c:v>15.781455877253814</c:v>
                </c:pt>
                <c:pt idx="467">
                  <c:v>18.981040461900889</c:v>
                </c:pt>
                <c:pt idx="468">
                  <c:v>17.701208990721767</c:v>
                </c:pt>
                <c:pt idx="469">
                  <c:v>18.512433269480763</c:v>
                </c:pt>
                <c:pt idx="470">
                  <c:v>19.450731313964912</c:v>
                </c:pt>
                <c:pt idx="471">
                  <c:v>19.092944841728837</c:v>
                </c:pt>
                <c:pt idx="472">
                  <c:v>20.198585727659012</c:v>
                </c:pt>
                <c:pt idx="473">
                  <c:v>24.674051292975285</c:v>
                </c:pt>
                <c:pt idx="474">
                  <c:v>22.141443731871213</c:v>
                </c:pt>
                <c:pt idx="475">
                  <c:v>19.632961900013051</c:v>
                </c:pt>
                <c:pt idx="476">
                  <c:v>19.029750818983189</c:v>
                </c:pt>
                <c:pt idx="477">
                  <c:v>16.375226705714876</c:v>
                </c:pt>
                <c:pt idx="478">
                  <c:v>20.44725512962729</c:v>
                </c:pt>
                <c:pt idx="479">
                  <c:v>20.223216944534602</c:v>
                </c:pt>
                <c:pt idx="480">
                  <c:v>19.945952562322944</c:v>
                </c:pt>
                <c:pt idx="481">
                  <c:v>20.663669032411729</c:v>
                </c:pt>
                <c:pt idx="482">
                  <c:v>20.430679306153596</c:v>
                </c:pt>
                <c:pt idx="483">
                  <c:v>24.174068797779647</c:v>
                </c:pt>
                <c:pt idx="484">
                  <c:v>26.658369099857644</c:v>
                </c:pt>
                <c:pt idx="485">
                  <c:v>22.802459198309286</c:v>
                </c:pt>
                <c:pt idx="486">
                  <c:v>23.382255493341543</c:v>
                </c:pt>
              </c:numCache>
            </c:numRef>
          </c:val>
        </c:ser>
        <c:ser>
          <c:idx val="2"/>
          <c:order val="2"/>
          <c:tx>
            <c:strRef>
              <c:f>'Facility GOR'!$Q$3</c:f>
              <c:strCache>
                <c:ptCount val="1"/>
                <c:pt idx="0">
                  <c:v>PBU_FS3</c:v>
                </c:pt>
              </c:strCache>
            </c:strRef>
          </c:tx>
          <c:marker>
            <c:symbol val="none"/>
          </c:marker>
          <c:cat>
            <c:numRef>
              <c:f>'Facility GOR'!$N$4:$N$490</c:f>
              <c:numCache>
                <c:formatCode>dd\-mmm\-yy</c:formatCode>
                <c:ptCount val="487"/>
                <c:pt idx="0">
                  <c:v>25689</c:v>
                </c:pt>
                <c:pt idx="1">
                  <c:v>25781</c:v>
                </c:pt>
                <c:pt idx="2">
                  <c:v>25873</c:v>
                </c:pt>
                <c:pt idx="3">
                  <c:v>25903</c:v>
                </c:pt>
                <c:pt idx="4">
                  <c:v>25934</c:v>
                </c:pt>
                <c:pt idx="5">
                  <c:v>25965</c:v>
                </c:pt>
                <c:pt idx="6">
                  <c:v>25993</c:v>
                </c:pt>
                <c:pt idx="7">
                  <c:v>26024</c:v>
                </c:pt>
                <c:pt idx="8">
                  <c:v>26054</c:v>
                </c:pt>
                <c:pt idx="9">
                  <c:v>26085</c:v>
                </c:pt>
                <c:pt idx="10">
                  <c:v>26115</c:v>
                </c:pt>
                <c:pt idx="11">
                  <c:v>26146</c:v>
                </c:pt>
                <c:pt idx="12">
                  <c:v>26177</c:v>
                </c:pt>
                <c:pt idx="13">
                  <c:v>26207</c:v>
                </c:pt>
                <c:pt idx="14">
                  <c:v>26238</c:v>
                </c:pt>
                <c:pt idx="15">
                  <c:v>26268</c:v>
                </c:pt>
                <c:pt idx="16">
                  <c:v>26299</c:v>
                </c:pt>
                <c:pt idx="17">
                  <c:v>26330</c:v>
                </c:pt>
                <c:pt idx="18">
                  <c:v>26359</c:v>
                </c:pt>
                <c:pt idx="19">
                  <c:v>26390</c:v>
                </c:pt>
                <c:pt idx="20">
                  <c:v>26420</c:v>
                </c:pt>
                <c:pt idx="21">
                  <c:v>26451</c:v>
                </c:pt>
                <c:pt idx="22">
                  <c:v>26481</c:v>
                </c:pt>
                <c:pt idx="23">
                  <c:v>26512</c:v>
                </c:pt>
                <c:pt idx="24">
                  <c:v>26543</c:v>
                </c:pt>
                <c:pt idx="25">
                  <c:v>26573</c:v>
                </c:pt>
                <c:pt idx="26">
                  <c:v>26604</c:v>
                </c:pt>
                <c:pt idx="27">
                  <c:v>26634</c:v>
                </c:pt>
                <c:pt idx="28">
                  <c:v>26665</c:v>
                </c:pt>
                <c:pt idx="29">
                  <c:v>26696</c:v>
                </c:pt>
                <c:pt idx="30">
                  <c:v>26724</c:v>
                </c:pt>
                <c:pt idx="31">
                  <c:v>26755</c:v>
                </c:pt>
                <c:pt idx="32">
                  <c:v>26785</c:v>
                </c:pt>
                <c:pt idx="33">
                  <c:v>26816</c:v>
                </c:pt>
                <c:pt idx="34">
                  <c:v>26846</c:v>
                </c:pt>
                <c:pt idx="35">
                  <c:v>26877</c:v>
                </c:pt>
                <c:pt idx="36">
                  <c:v>26908</c:v>
                </c:pt>
                <c:pt idx="37">
                  <c:v>26938</c:v>
                </c:pt>
                <c:pt idx="38">
                  <c:v>26969</c:v>
                </c:pt>
                <c:pt idx="39">
                  <c:v>26999</c:v>
                </c:pt>
                <c:pt idx="40">
                  <c:v>27030</c:v>
                </c:pt>
                <c:pt idx="41">
                  <c:v>27061</c:v>
                </c:pt>
                <c:pt idx="42">
                  <c:v>27089</c:v>
                </c:pt>
                <c:pt idx="43">
                  <c:v>27120</c:v>
                </c:pt>
                <c:pt idx="44">
                  <c:v>27150</c:v>
                </c:pt>
                <c:pt idx="45">
                  <c:v>27181</c:v>
                </c:pt>
                <c:pt idx="46">
                  <c:v>27211</c:v>
                </c:pt>
                <c:pt idx="47">
                  <c:v>27242</c:v>
                </c:pt>
                <c:pt idx="48">
                  <c:v>27273</c:v>
                </c:pt>
                <c:pt idx="49">
                  <c:v>27303</c:v>
                </c:pt>
                <c:pt idx="50">
                  <c:v>27334</c:v>
                </c:pt>
                <c:pt idx="51">
                  <c:v>27364</c:v>
                </c:pt>
                <c:pt idx="52">
                  <c:v>27395</c:v>
                </c:pt>
                <c:pt idx="53">
                  <c:v>27426</c:v>
                </c:pt>
                <c:pt idx="54">
                  <c:v>27454</c:v>
                </c:pt>
                <c:pt idx="55">
                  <c:v>27485</c:v>
                </c:pt>
                <c:pt idx="56">
                  <c:v>27515</c:v>
                </c:pt>
                <c:pt idx="57">
                  <c:v>27546</c:v>
                </c:pt>
                <c:pt idx="58">
                  <c:v>27576</c:v>
                </c:pt>
                <c:pt idx="59">
                  <c:v>27607</c:v>
                </c:pt>
                <c:pt idx="60">
                  <c:v>27638</c:v>
                </c:pt>
                <c:pt idx="61">
                  <c:v>27668</c:v>
                </c:pt>
                <c:pt idx="62">
                  <c:v>27699</c:v>
                </c:pt>
                <c:pt idx="63">
                  <c:v>27729</c:v>
                </c:pt>
                <c:pt idx="64">
                  <c:v>27760</c:v>
                </c:pt>
                <c:pt idx="65">
                  <c:v>27791</c:v>
                </c:pt>
                <c:pt idx="66">
                  <c:v>27820</c:v>
                </c:pt>
                <c:pt idx="67">
                  <c:v>27851</c:v>
                </c:pt>
                <c:pt idx="68">
                  <c:v>27881</c:v>
                </c:pt>
                <c:pt idx="69">
                  <c:v>27912</c:v>
                </c:pt>
                <c:pt idx="70">
                  <c:v>27942</c:v>
                </c:pt>
                <c:pt idx="71">
                  <c:v>27973</c:v>
                </c:pt>
                <c:pt idx="72">
                  <c:v>28004</c:v>
                </c:pt>
                <c:pt idx="73">
                  <c:v>28034</c:v>
                </c:pt>
                <c:pt idx="74">
                  <c:v>28065</c:v>
                </c:pt>
                <c:pt idx="75">
                  <c:v>28095</c:v>
                </c:pt>
                <c:pt idx="76">
                  <c:v>28126</c:v>
                </c:pt>
                <c:pt idx="77">
                  <c:v>28157</c:v>
                </c:pt>
                <c:pt idx="78">
                  <c:v>28185</c:v>
                </c:pt>
                <c:pt idx="79">
                  <c:v>28216</c:v>
                </c:pt>
                <c:pt idx="80">
                  <c:v>28246</c:v>
                </c:pt>
                <c:pt idx="81">
                  <c:v>28277</c:v>
                </c:pt>
                <c:pt idx="82">
                  <c:v>28307</c:v>
                </c:pt>
                <c:pt idx="83">
                  <c:v>28338</c:v>
                </c:pt>
                <c:pt idx="84">
                  <c:v>28369</c:v>
                </c:pt>
                <c:pt idx="85">
                  <c:v>28399</c:v>
                </c:pt>
                <c:pt idx="86">
                  <c:v>28430</c:v>
                </c:pt>
                <c:pt idx="87">
                  <c:v>28460</c:v>
                </c:pt>
                <c:pt idx="88">
                  <c:v>28491</c:v>
                </c:pt>
                <c:pt idx="89">
                  <c:v>28522</c:v>
                </c:pt>
                <c:pt idx="90">
                  <c:v>28550</c:v>
                </c:pt>
                <c:pt idx="91">
                  <c:v>28581</c:v>
                </c:pt>
                <c:pt idx="92">
                  <c:v>28611</c:v>
                </c:pt>
                <c:pt idx="93">
                  <c:v>28642</c:v>
                </c:pt>
                <c:pt idx="94">
                  <c:v>28672</c:v>
                </c:pt>
                <c:pt idx="95">
                  <c:v>28703</c:v>
                </c:pt>
                <c:pt idx="96">
                  <c:v>28734</c:v>
                </c:pt>
                <c:pt idx="97">
                  <c:v>28764</c:v>
                </c:pt>
                <c:pt idx="98">
                  <c:v>28795</c:v>
                </c:pt>
                <c:pt idx="99">
                  <c:v>28825</c:v>
                </c:pt>
                <c:pt idx="100">
                  <c:v>28856</c:v>
                </c:pt>
                <c:pt idx="101">
                  <c:v>28887</c:v>
                </c:pt>
                <c:pt idx="102">
                  <c:v>28915</c:v>
                </c:pt>
                <c:pt idx="103">
                  <c:v>28946</c:v>
                </c:pt>
                <c:pt idx="104">
                  <c:v>28976</c:v>
                </c:pt>
                <c:pt idx="105">
                  <c:v>29007</c:v>
                </c:pt>
                <c:pt idx="106">
                  <c:v>29037</c:v>
                </c:pt>
                <c:pt idx="107">
                  <c:v>29068</c:v>
                </c:pt>
                <c:pt idx="108">
                  <c:v>29099</c:v>
                </c:pt>
                <c:pt idx="109">
                  <c:v>29129</c:v>
                </c:pt>
                <c:pt idx="110">
                  <c:v>29160</c:v>
                </c:pt>
                <c:pt idx="111">
                  <c:v>29190</c:v>
                </c:pt>
                <c:pt idx="112">
                  <c:v>29221</c:v>
                </c:pt>
                <c:pt idx="113">
                  <c:v>29252</c:v>
                </c:pt>
                <c:pt idx="114">
                  <c:v>29281</c:v>
                </c:pt>
                <c:pt idx="115">
                  <c:v>29312</c:v>
                </c:pt>
                <c:pt idx="116">
                  <c:v>29342</c:v>
                </c:pt>
                <c:pt idx="117">
                  <c:v>29373</c:v>
                </c:pt>
                <c:pt idx="118">
                  <c:v>29403</c:v>
                </c:pt>
                <c:pt idx="119">
                  <c:v>29434</c:v>
                </c:pt>
                <c:pt idx="120">
                  <c:v>29465</c:v>
                </c:pt>
                <c:pt idx="121">
                  <c:v>29495</c:v>
                </c:pt>
                <c:pt idx="122">
                  <c:v>29526</c:v>
                </c:pt>
                <c:pt idx="123">
                  <c:v>29556</c:v>
                </c:pt>
                <c:pt idx="124">
                  <c:v>29587</c:v>
                </c:pt>
                <c:pt idx="125">
                  <c:v>29618</c:v>
                </c:pt>
                <c:pt idx="126">
                  <c:v>29646</c:v>
                </c:pt>
                <c:pt idx="127">
                  <c:v>29677</c:v>
                </c:pt>
                <c:pt idx="128">
                  <c:v>29707</c:v>
                </c:pt>
                <c:pt idx="129">
                  <c:v>29738</c:v>
                </c:pt>
                <c:pt idx="130">
                  <c:v>29768</c:v>
                </c:pt>
                <c:pt idx="131">
                  <c:v>29799</c:v>
                </c:pt>
                <c:pt idx="132">
                  <c:v>29830</c:v>
                </c:pt>
                <c:pt idx="133">
                  <c:v>29860</c:v>
                </c:pt>
                <c:pt idx="134">
                  <c:v>29891</c:v>
                </c:pt>
                <c:pt idx="135">
                  <c:v>29921</c:v>
                </c:pt>
                <c:pt idx="136">
                  <c:v>29952</c:v>
                </c:pt>
                <c:pt idx="137">
                  <c:v>29983</c:v>
                </c:pt>
                <c:pt idx="138">
                  <c:v>30011</c:v>
                </c:pt>
                <c:pt idx="139">
                  <c:v>30042</c:v>
                </c:pt>
                <c:pt idx="140">
                  <c:v>30072</c:v>
                </c:pt>
                <c:pt idx="141">
                  <c:v>30103</c:v>
                </c:pt>
                <c:pt idx="142">
                  <c:v>30133</c:v>
                </c:pt>
                <c:pt idx="143">
                  <c:v>30164</c:v>
                </c:pt>
                <c:pt idx="144">
                  <c:v>30195</c:v>
                </c:pt>
                <c:pt idx="145">
                  <c:v>30225</c:v>
                </c:pt>
                <c:pt idx="146">
                  <c:v>30256</c:v>
                </c:pt>
                <c:pt idx="147">
                  <c:v>30286</c:v>
                </c:pt>
                <c:pt idx="148">
                  <c:v>30317</c:v>
                </c:pt>
                <c:pt idx="149">
                  <c:v>30348</c:v>
                </c:pt>
                <c:pt idx="150">
                  <c:v>30376</c:v>
                </c:pt>
                <c:pt idx="151">
                  <c:v>30407</c:v>
                </c:pt>
                <c:pt idx="152">
                  <c:v>30437</c:v>
                </c:pt>
                <c:pt idx="153">
                  <c:v>30468</c:v>
                </c:pt>
                <c:pt idx="154">
                  <c:v>30498</c:v>
                </c:pt>
                <c:pt idx="155">
                  <c:v>30529</c:v>
                </c:pt>
                <c:pt idx="156">
                  <c:v>30560</c:v>
                </c:pt>
                <c:pt idx="157">
                  <c:v>30590</c:v>
                </c:pt>
                <c:pt idx="158">
                  <c:v>30621</c:v>
                </c:pt>
                <c:pt idx="159">
                  <c:v>30651</c:v>
                </c:pt>
                <c:pt idx="160">
                  <c:v>30682</c:v>
                </c:pt>
                <c:pt idx="161">
                  <c:v>30713</c:v>
                </c:pt>
                <c:pt idx="162">
                  <c:v>30742</c:v>
                </c:pt>
                <c:pt idx="163">
                  <c:v>30773</c:v>
                </c:pt>
                <c:pt idx="164">
                  <c:v>30803</c:v>
                </c:pt>
                <c:pt idx="165">
                  <c:v>30834</c:v>
                </c:pt>
                <c:pt idx="166">
                  <c:v>30864</c:v>
                </c:pt>
                <c:pt idx="167">
                  <c:v>30895</c:v>
                </c:pt>
                <c:pt idx="168">
                  <c:v>30926</c:v>
                </c:pt>
                <c:pt idx="169">
                  <c:v>30956</c:v>
                </c:pt>
                <c:pt idx="170">
                  <c:v>30987</c:v>
                </c:pt>
                <c:pt idx="171">
                  <c:v>31017</c:v>
                </c:pt>
                <c:pt idx="172">
                  <c:v>31048</c:v>
                </c:pt>
                <c:pt idx="173">
                  <c:v>31079</c:v>
                </c:pt>
                <c:pt idx="174">
                  <c:v>31107</c:v>
                </c:pt>
                <c:pt idx="175">
                  <c:v>31138</c:v>
                </c:pt>
                <c:pt idx="176">
                  <c:v>31168</c:v>
                </c:pt>
                <c:pt idx="177">
                  <c:v>31199</c:v>
                </c:pt>
                <c:pt idx="178">
                  <c:v>31229</c:v>
                </c:pt>
                <c:pt idx="179">
                  <c:v>31260</c:v>
                </c:pt>
                <c:pt idx="180">
                  <c:v>31291</c:v>
                </c:pt>
                <c:pt idx="181">
                  <c:v>31321</c:v>
                </c:pt>
                <c:pt idx="182">
                  <c:v>31352</c:v>
                </c:pt>
                <c:pt idx="183">
                  <c:v>31382</c:v>
                </c:pt>
                <c:pt idx="184">
                  <c:v>31413</c:v>
                </c:pt>
                <c:pt idx="185">
                  <c:v>31444</c:v>
                </c:pt>
                <c:pt idx="186">
                  <c:v>31472</c:v>
                </c:pt>
                <c:pt idx="187">
                  <c:v>31503</c:v>
                </c:pt>
                <c:pt idx="188">
                  <c:v>31533</c:v>
                </c:pt>
                <c:pt idx="189">
                  <c:v>31564</c:v>
                </c:pt>
                <c:pt idx="190">
                  <c:v>31594</c:v>
                </c:pt>
                <c:pt idx="191">
                  <c:v>31625</c:v>
                </c:pt>
                <c:pt idx="192">
                  <c:v>31656</c:v>
                </c:pt>
                <c:pt idx="193">
                  <c:v>31686</c:v>
                </c:pt>
                <c:pt idx="194">
                  <c:v>31717</c:v>
                </c:pt>
                <c:pt idx="195">
                  <c:v>31747</c:v>
                </c:pt>
                <c:pt idx="196">
                  <c:v>31778</c:v>
                </c:pt>
                <c:pt idx="197">
                  <c:v>31809</c:v>
                </c:pt>
                <c:pt idx="198">
                  <c:v>31837</c:v>
                </c:pt>
                <c:pt idx="199">
                  <c:v>31868</c:v>
                </c:pt>
                <c:pt idx="200">
                  <c:v>31898</c:v>
                </c:pt>
                <c:pt idx="201">
                  <c:v>31929</c:v>
                </c:pt>
                <c:pt idx="202">
                  <c:v>31959</c:v>
                </c:pt>
                <c:pt idx="203">
                  <c:v>31990</c:v>
                </c:pt>
                <c:pt idx="204">
                  <c:v>32021</c:v>
                </c:pt>
                <c:pt idx="205">
                  <c:v>32051</c:v>
                </c:pt>
                <c:pt idx="206">
                  <c:v>32082</c:v>
                </c:pt>
                <c:pt idx="207">
                  <c:v>32112</c:v>
                </c:pt>
                <c:pt idx="208">
                  <c:v>32143</c:v>
                </c:pt>
                <c:pt idx="209">
                  <c:v>32174</c:v>
                </c:pt>
                <c:pt idx="210">
                  <c:v>32203</c:v>
                </c:pt>
                <c:pt idx="211">
                  <c:v>32234</c:v>
                </c:pt>
                <c:pt idx="212">
                  <c:v>32264</c:v>
                </c:pt>
                <c:pt idx="213">
                  <c:v>32295</c:v>
                </c:pt>
                <c:pt idx="214">
                  <c:v>32325</c:v>
                </c:pt>
                <c:pt idx="215">
                  <c:v>32356</c:v>
                </c:pt>
                <c:pt idx="216">
                  <c:v>32387</c:v>
                </c:pt>
                <c:pt idx="217">
                  <c:v>32417</c:v>
                </c:pt>
                <c:pt idx="218">
                  <c:v>32448</c:v>
                </c:pt>
                <c:pt idx="219">
                  <c:v>32478</c:v>
                </c:pt>
                <c:pt idx="220">
                  <c:v>32509</c:v>
                </c:pt>
                <c:pt idx="221">
                  <c:v>32540</c:v>
                </c:pt>
                <c:pt idx="222">
                  <c:v>32568</c:v>
                </c:pt>
                <c:pt idx="223">
                  <c:v>32599</c:v>
                </c:pt>
                <c:pt idx="224">
                  <c:v>32629</c:v>
                </c:pt>
                <c:pt idx="225">
                  <c:v>32660</c:v>
                </c:pt>
                <c:pt idx="226">
                  <c:v>32690</c:v>
                </c:pt>
                <c:pt idx="227">
                  <c:v>32721</c:v>
                </c:pt>
                <c:pt idx="228">
                  <c:v>32752</c:v>
                </c:pt>
                <c:pt idx="229">
                  <c:v>32782</c:v>
                </c:pt>
                <c:pt idx="230">
                  <c:v>32813</c:v>
                </c:pt>
                <c:pt idx="231">
                  <c:v>32843</c:v>
                </c:pt>
                <c:pt idx="232">
                  <c:v>32874</c:v>
                </c:pt>
                <c:pt idx="233">
                  <c:v>32905</c:v>
                </c:pt>
                <c:pt idx="234">
                  <c:v>32933</c:v>
                </c:pt>
                <c:pt idx="235">
                  <c:v>32964</c:v>
                </c:pt>
                <c:pt idx="236">
                  <c:v>32994</c:v>
                </c:pt>
                <c:pt idx="237">
                  <c:v>33025</c:v>
                </c:pt>
                <c:pt idx="238">
                  <c:v>33055</c:v>
                </c:pt>
                <c:pt idx="239">
                  <c:v>33086</c:v>
                </c:pt>
                <c:pt idx="240">
                  <c:v>33117</c:v>
                </c:pt>
                <c:pt idx="241">
                  <c:v>33147</c:v>
                </c:pt>
                <c:pt idx="242">
                  <c:v>33178</c:v>
                </c:pt>
                <c:pt idx="243">
                  <c:v>33208</c:v>
                </c:pt>
                <c:pt idx="244">
                  <c:v>33239</c:v>
                </c:pt>
                <c:pt idx="245">
                  <c:v>33270</c:v>
                </c:pt>
                <c:pt idx="246">
                  <c:v>33298</c:v>
                </c:pt>
                <c:pt idx="247">
                  <c:v>33329</c:v>
                </c:pt>
                <c:pt idx="248">
                  <c:v>33359</c:v>
                </c:pt>
                <c:pt idx="249">
                  <c:v>33390</c:v>
                </c:pt>
                <c:pt idx="250">
                  <c:v>33420</c:v>
                </c:pt>
                <c:pt idx="251">
                  <c:v>33451</c:v>
                </c:pt>
                <c:pt idx="252">
                  <c:v>33482</c:v>
                </c:pt>
                <c:pt idx="253">
                  <c:v>33512</c:v>
                </c:pt>
                <c:pt idx="254">
                  <c:v>33543</c:v>
                </c:pt>
                <c:pt idx="255">
                  <c:v>33573</c:v>
                </c:pt>
                <c:pt idx="256">
                  <c:v>33604</c:v>
                </c:pt>
                <c:pt idx="257">
                  <c:v>33635</c:v>
                </c:pt>
                <c:pt idx="258">
                  <c:v>33664</c:v>
                </c:pt>
                <c:pt idx="259">
                  <c:v>33695</c:v>
                </c:pt>
                <c:pt idx="260">
                  <c:v>33725</c:v>
                </c:pt>
                <c:pt idx="261">
                  <c:v>33756</c:v>
                </c:pt>
                <c:pt idx="262">
                  <c:v>33786</c:v>
                </c:pt>
                <c:pt idx="263">
                  <c:v>33817</c:v>
                </c:pt>
                <c:pt idx="264">
                  <c:v>33848</c:v>
                </c:pt>
                <c:pt idx="265">
                  <c:v>33878</c:v>
                </c:pt>
                <c:pt idx="266">
                  <c:v>33909</c:v>
                </c:pt>
                <c:pt idx="267">
                  <c:v>33939</c:v>
                </c:pt>
                <c:pt idx="268">
                  <c:v>33970</c:v>
                </c:pt>
                <c:pt idx="269">
                  <c:v>34001</c:v>
                </c:pt>
                <c:pt idx="270">
                  <c:v>34029</c:v>
                </c:pt>
                <c:pt idx="271">
                  <c:v>34060</c:v>
                </c:pt>
                <c:pt idx="272">
                  <c:v>34090</c:v>
                </c:pt>
                <c:pt idx="273">
                  <c:v>34121</c:v>
                </c:pt>
                <c:pt idx="274">
                  <c:v>34151</c:v>
                </c:pt>
                <c:pt idx="275">
                  <c:v>34182</c:v>
                </c:pt>
                <c:pt idx="276">
                  <c:v>34213</c:v>
                </c:pt>
                <c:pt idx="277">
                  <c:v>34243</c:v>
                </c:pt>
                <c:pt idx="278">
                  <c:v>34274</c:v>
                </c:pt>
                <c:pt idx="279">
                  <c:v>34304</c:v>
                </c:pt>
                <c:pt idx="280">
                  <c:v>34335</c:v>
                </c:pt>
                <c:pt idx="281">
                  <c:v>34366</c:v>
                </c:pt>
                <c:pt idx="282">
                  <c:v>34394</c:v>
                </c:pt>
                <c:pt idx="283">
                  <c:v>34425</c:v>
                </c:pt>
                <c:pt idx="284">
                  <c:v>34455</c:v>
                </c:pt>
                <c:pt idx="285">
                  <c:v>34486</c:v>
                </c:pt>
                <c:pt idx="286">
                  <c:v>34516</c:v>
                </c:pt>
                <c:pt idx="287">
                  <c:v>34547</c:v>
                </c:pt>
                <c:pt idx="288">
                  <c:v>34578</c:v>
                </c:pt>
                <c:pt idx="289">
                  <c:v>34608</c:v>
                </c:pt>
                <c:pt idx="290">
                  <c:v>34639</c:v>
                </c:pt>
                <c:pt idx="291">
                  <c:v>34669</c:v>
                </c:pt>
                <c:pt idx="292">
                  <c:v>34700</c:v>
                </c:pt>
                <c:pt idx="293">
                  <c:v>34731</c:v>
                </c:pt>
                <c:pt idx="294">
                  <c:v>34759</c:v>
                </c:pt>
                <c:pt idx="295">
                  <c:v>34790</c:v>
                </c:pt>
                <c:pt idx="296">
                  <c:v>34820</c:v>
                </c:pt>
                <c:pt idx="297">
                  <c:v>34851</c:v>
                </c:pt>
                <c:pt idx="298">
                  <c:v>34881</c:v>
                </c:pt>
                <c:pt idx="299">
                  <c:v>34912</c:v>
                </c:pt>
                <c:pt idx="300">
                  <c:v>34943</c:v>
                </c:pt>
                <c:pt idx="301">
                  <c:v>34973</c:v>
                </c:pt>
                <c:pt idx="302">
                  <c:v>35004</c:v>
                </c:pt>
                <c:pt idx="303">
                  <c:v>35034</c:v>
                </c:pt>
                <c:pt idx="304">
                  <c:v>35065</c:v>
                </c:pt>
                <c:pt idx="305">
                  <c:v>35096</c:v>
                </c:pt>
                <c:pt idx="306">
                  <c:v>35125</c:v>
                </c:pt>
                <c:pt idx="307">
                  <c:v>35156</c:v>
                </c:pt>
                <c:pt idx="308">
                  <c:v>35186</c:v>
                </c:pt>
                <c:pt idx="309">
                  <c:v>35217</c:v>
                </c:pt>
                <c:pt idx="310">
                  <c:v>35247</c:v>
                </c:pt>
                <c:pt idx="311">
                  <c:v>35278</c:v>
                </c:pt>
                <c:pt idx="312">
                  <c:v>35309</c:v>
                </c:pt>
                <c:pt idx="313">
                  <c:v>35339</c:v>
                </c:pt>
                <c:pt idx="314">
                  <c:v>35370</c:v>
                </c:pt>
                <c:pt idx="315">
                  <c:v>35400</c:v>
                </c:pt>
                <c:pt idx="316">
                  <c:v>35431</c:v>
                </c:pt>
                <c:pt idx="317">
                  <c:v>35462</c:v>
                </c:pt>
                <c:pt idx="318">
                  <c:v>35490</c:v>
                </c:pt>
                <c:pt idx="319">
                  <c:v>35521</c:v>
                </c:pt>
                <c:pt idx="320">
                  <c:v>35551</c:v>
                </c:pt>
                <c:pt idx="321">
                  <c:v>35582</c:v>
                </c:pt>
                <c:pt idx="322">
                  <c:v>35612</c:v>
                </c:pt>
                <c:pt idx="323">
                  <c:v>35643</c:v>
                </c:pt>
                <c:pt idx="324">
                  <c:v>35674</c:v>
                </c:pt>
                <c:pt idx="325">
                  <c:v>35704</c:v>
                </c:pt>
                <c:pt idx="326">
                  <c:v>35735</c:v>
                </c:pt>
                <c:pt idx="327">
                  <c:v>35765</c:v>
                </c:pt>
                <c:pt idx="328">
                  <c:v>35796</c:v>
                </c:pt>
                <c:pt idx="329">
                  <c:v>35827</c:v>
                </c:pt>
                <c:pt idx="330">
                  <c:v>35855</c:v>
                </c:pt>
                <c:pt idx="331">
                  <c:v>35886</c:v>
                </c:pt>
                <c:pt idx="332">
                  <c:v>35916</c:v>
                </c:pt>
                <c:pt idx="333">
                  <c:v>35947</c:v>
                </c:pt>
                <c:pt idx="334">
                  <c:v>35977</c:v>
                </c:pt>
                <c:pt idx="335">
                  <c:v>36008</c:v>
                </c:pt>
                <c:pt idx="336">
                  <c:v>36039</c:v>
                </c:pt>
                <c:pt idx="337">
                  <c:v>36069</c:v>
                </c:pt>
                <c:pt idx="338">
                  <c:v>36100</c:v>
                </c:pt>
                <c:pt idx="339">
                  <c:v>36130</c:v>
                </c:pt>
                <c:pt idx="340">
                  <c:v>36161</c:v>
                </c:pt>
                <c:pt idx="341">
                  <c:v>36192</c:v>
                </c:pt>
                <c:pt idx="342">
                  <c:v>36220</c:v>
                </c:pt>
                <c:pt idx="343">
                  <c:v>36251</c:v>
                </c:pt>
                <c:pt idx="344">
                  <c:v>36281</c:v>
                </c:pt>
                <c:pt idx="345">
                  <c:v>36312</c:v>
                </c:pt>
                <c:pt idx="346">
                  <c:v>36342</c:v>
                </c:pt>
                <c:pt idx="347">
                  <c:v>36373</c:v>
                </c:pt>
                <c:pt idx="348">
                  <c:v>36404</c:v>
                </c:pt>
                <c:pt idx="349">
                  <c:v>36434</c:v>
                </c:pt>
                <c:pt idx="350">
                  <c:v>36465</c:v>
                </c:pt>
                <c:pt idx="351">
                  <c:v>36495</c:v>
                </c:pt>
                <c:pt idx="352">
                  <c:v>36526</c:v>
                </c:pt>
                <c:pt idx="353">
                  <c:v>36557</c:v>
                </c:pt>
                <c:pt idx="354">
                  <c:v>36586</c:v>
                </c:pt>
                <c:pt idx="355">
                  <c:v>36617</c:v>
                </c:pt>
                <c:pt idx="356">
                  <c:v>36647</c:v>
                </c:pt>
                <c:pt idx="357">
                  <c:v>36678</c:v>
                </c:pt>
                <c:pt idx="358">
                  <c:v>36708</c:v>
                </c:pt>
                <c:pt idx="359">
                  <c:v>36739</c:v>
                </c:pt>
                <c:pt idx="360">
                  <c:v>36770</c:v>
                </c:pt>
                <c:pt idx="361">
                  <c:v>36800</c:v>
                </c:pt>
                <c:pt idx="362">
                  <c:v>36831</c:v>
                </c:pt>
                <c:pt idx="363">
                  <c:v>36861</c:v>
                </c:pt>
                <c:pt idx="364">
                  <c:v>36892</c:v>
                </c:pt>
                <c:pt idx="365">
                  <c:v>36923</c:v>
                </c:pt>
                <c:pt idx="366">
                  <c:v>36951</c:v>
                </c:pt>
                <c:pt idx="367">
                  <c:v>36982</c:v>
                </c:pt>
                <c:pt idx="368">
                  <c:v>37012</c:v>
                </c:pt>
                <c:pt idx="369">
                  <c:v>37043</c:v>
                </c:pt>
                <c:pt idx="370">
                  <c:v>37073</c:v>
                </c:pt>
                <c:pt idx="371">
                  <c:v>37104</c:v>
                </c:pt>
                <c:pt idx="372">
                  <c:v>37135</c:v>
                </c:pt>
                <c:pt idx="373">
                  <c:v>37165</c:v>
                </c:pt>
                <c:pt idx="374">
                  <c:v>37196</c:v>
                </c:pt>
                <c:pt idx="375">
                  <c:v>37226</c:v>
                </c:pt>
                <c:pt idx="376">
                  <c:v>37257</c:v>
                </c:pt>
                <c:pt idx="377">
                  <c:v>37288</c:v>
                </c:pt>
                <c:pt idx="378">
                  <c:v>37316</c:v>
                </c:pt>
                <c:pt idx="379">
                  <c:v>37347</c:v>
                </c:pt>
                <c:pt idx="380">
                  <c:v>37377</c:v>
                </c:pt>
                <c:pt idx="381">
                  <c:v>37408</c:v>
                </c:pt>
                <c:pt idx="382">
                  <c:v>37438</c:v>
                </c:pt>
                <c:pt idx="383">
                  <c:v>37469</c:v>
                </c:pt>
                <c:pt idx="384">
                  <c:v>37500</c:v>
                </c:pt>
                <c:pt idx="385">
                  <c:v>37530</c:v>
                </c:pt>
                <c:pt idx="386">
                  <c:v>37561</c:v>
                </c:pt>
                <c:pt idx="387">
                  <c:v>37591</c:v>
                </c:pt>
                <c:pt idx="388">
                  <c:v>37622</c:v>
                </c:pt>
                <c:pt idx="389">
                  <c:v>37653</c:v>
                </c:pt>
                <c:pt idx="390">
                  <c:v>37681</c:v>
                </c:pt>
                <c:pt idx="391">
                  <c:v>37712</c:v>
                </c:pt>
                <c:pt idx="392">
                  <c:v>37742</c:v>
                </c:pt>
                <c:pt idx="393">
                  <c:v>37773</c:v>
                </c:pt>
                <c:pt idx="394">
                  <c:v>37803</c:v>
                </c:pt>
                <c:pt idx="395">
                  <c:v>37834</c:v>
                </c:pt>
                <c:pt idx="396">
                  <c:v>37865</c:v>
                </c:pt>
                <c:pt idx="397">
                  <c:v>37895</c:v>
                </c:pt>
                <c:pt idx="398">
                  <c:v>37926</c:v>
                </c:pt>
                <c:pt idx="399">
                  <c:v>37956</c:v>
                </c:pt>
                <c:pt idx="400">
                  <c:v>37987</c:v>
                </c:pt>
                <c:pt idx="401">
                  <c:v>38018</c:v>
                </c:pt>
                <c:pt idx="402">
                  <c:v>38047</c:v>
                </c:pt>
                <c:pt idx="403">
                  <c:v>38078</c:v>
                </c:pt>
                <c:pt idx="404">
                  <c:v>38108</c:v>
                </c:pt>
                <c:pt idx="405">
                  <c:v>38139</c:v>
                </c:pt>
                <c:pt idx="406">
                  <c:v>38169</c:v>
                </c:pt>
                <c:pt idx="407">
                  <c:v>38200</c:v>
                </c:pt>
                <c:pt idx="408">
                  <c:v>38231</c:v>
                </c:pt>
                <c:pt idx="409">
                  <c:v>38261</c:v>
                </c:pt>
                <c:pt idx="410">
                  <c:v>38292</c:v>
                </c:pt>
                <c:pt idx="411">
                  <c:v>38322</c:v>
                </c:pt>
                <c:pt idx="412">
                  <c:v>38353</c:v>
                </c:pt>
                <c:pt idx="413">
                  <c:v>38384</c:v>
                </c:pt>
                <c:pt idx="414">
                  <c:v>38412</c:v>
                </c:pt>
                <c:pt idx="415">
                  <c:v>38443</c:v>
                </c:pt>
                <c:pt idx="416">
                  <c:v>38473</c:v>
                </c:pt>
                <c:pt idx="417">
                  <c:v>38504</c:v>
                </c:pt>
                <c:pt idx="418">
                  <c:v>38534</c:v>
                </c:pt>
                <c:pt idx="419">
                  <c:v>38565</c:v>
                </c:pt>
                <c:pt idx="420">
                  <c:v>38596</c:v>
                </c:pt>
                <c:pt idx="421">
                  <c:v>38626</c:v>
                </c:pt>
                <c:pt idx="422">
                  <c:v>38657</c:v>
                </c:pt>
                <c:pt idx="423">
                  <c:v>38687</c:v>
                </c:pt>
                <c:pt idx="424">
                  <c:v>38718</c:v>
                </c:pt>
                <c:pt idx="425">
                  <c:v>38749</c:v>
                </c:pt>
                <c:pt idx="426">
                  <c:v>38777</c:v>
                </c:pt>
                <c:pt idx="427">
                  <c:v>38808</c:v>
                </c:pt>
                <c:pt idx="428">
                  <c:v>38838</c:v>
                </c:pt>
                <c:pt idx="429">
                  <c:v>38869</c:v>
                </c:pt>
                <c:pt idx="430">
                  <c:v>38899</c:v>
                </c:pt>
                <c:pt idx="431">
                  <c:v>38930</c:v>
                </c:pt>
                <c:pt idx="432">
                  <c:v>38961</c:v>
                </c:pt>
                <c:pt idx="433">
                  <c:v>38991</c:v>
                </c:pt>
                <c:pt idx="434">
                  <c:v>39022</c:v>
                </c:pt>
                <c:pt idx="435">
                  <c:v>39052</c:v>
                </c:pt>
                <c:pt idx="436">
                  <c:v>39083</c:v>
                </c:pt>
                <c:pt idx="437">
                  <c:v>39114</c:v>
                </c:pt>
                <c:pt idx="438">
                  <c:v>39142</c:v>
                </c:pt>
                <c:pt idx="439">
                  <c:v>39173</c:v>
                </c:pt>
                <c:pt idx="440">
                  <c:v>39203</c:v>
                </c:pt>
                <c:pt idx="441">
                  <c:v>39234</c:v>
                </c:pt>
                <c:pt idx="442">
                  <c:v>39264</c:v>
                </c:pt>
                <c:pt idx="443">
                  <c:v>39295</c:v>
                </c:pt>
                <c:pt idx="444">
                  <c:v>39326</c:v>
                </c:pt>
                <c:pt idx="445">
                  <c:v>39356</c:v>
                </c:pt>
                <c:pt idx="446">
                  <c:v>39387</c:v>
                </c:pt>
                <c:pt idx="447">
                  <c:v>39417</c:v>
                </c:pt>
                <c:pt idx="448">
                  <c:v>39448</c:v>
                </c:pt>
                <c:pt idx="449">
                  <c:v>39479</c:v>
                </c:pt>
                <c:pt idx="450">
                  <c:v>39508</c:v>
                </c:pt>
                <c:pt idx="451">
                  <c:v>39539</c:v>
                </c:pt>
                <c:pt idx="452">
                  <c:v>39569</c:v>
                </c:pt>
                <c:pt idx="453">
                  <c:v>39600</c:v>
                </c:pt>
                <c:pt idx="454">
                  <c:v>39630</c:v>
                </c:pt>
                <c:pt idx="455">
                  <c:v>39661</c:v>
                </c:pt>
                <c:pt idx="456">
                  <c:v>39692</c:v>
                </c:pt>
                <c:pt idx="457">
                  <c:v>39722</c:v>
                </c:pt>
                <c:pt idx="458">
                  <c:v>39753</c:v>
                </c:pt>
                <c:pt idx="459">
                  <c:v>39783</c:v>
                </c:pt>
                <c:pt idx="460">
                  <c:v>39814</c:v>
                </c:pt>
                <c:pt idx="461">
                  <c:v>39845</c:v>
                </c:pt>
                <c:pt idx="462">
                  <c:v>39873</c:v>
                </c:pt>
                <c:pt idx="463">
                  <c:v>39904</c:v>
                </c:pt>
                <c:pt idx="464">
                  <c:v>39934</c:v>
                </c:pt>
                <c:pt idx="465">
                  <c:v>39965</c:v>
                </c:pt>
                <c:pt idx="466">
                  <c:v>39995</c:v>
                </c:pt>
                <c:pt idx="467">
                  <c:v>40026</c:v>
                </c:pt>
                <c:pt idx="468">
                  <c:v>40057</c:v>
                </c:pt>
                <c:pt idx="469">
                  <c:v>40087</c:v>
                </c:pt>
                <c:pt idx="470">
                  <c:v>40118</c:v>
                </c:pt>
                <c:pt idx="471">
                  <c:v>40148</c:v>
                </c:pt>
                <c:pt idx="472">
                  <c:v>40179</c:v>
                </c:pt>
                <c:pt idx="473">
                  <c:v>40210</c:v>
                </c:pt>
                <c:pt idx="474">
                  <c:v>40238</c:v>
                </c:pt>
                <c:pt idx="475">
                  <c:v>40269</c:v>
                </c:pt>
                <c:pt idx="476">
                  <c:v>40299</c:v>
                </c:pt>
                <c:pt idx="477">
                  <c:v>40330</c:v>
                </c:pt>
                <c:pt idx="478">
                  <c:v>40360</c:v>
                </c:pt>
                <c:pt idx="479">
                  <c:v>40391</c:v>
                </c:pt>
                <c:pt idx="480">
                  <c:v>40422</c:v>
                </c:pt>
                <c:pt idx="481">
                  <c:v>40452</c:v>
                </c:pt>
                <c:pt idx="482">
                  <c:v>40483</c:v>
                </c:pt>
                <c:pt idx="483">
                  <c:v>40513</c:v>
                </c:pt>
                <c:pt idx="484">
                  <c:v>40544</c:v>
                </c:pt>
                <c:pt idx="485">
                  <c:v>40575</c:v>
                </c:pt>
                <c:pt idx="486">
                  <c:v>40603</c:v>
                </c:pt>
              </c:numCache>
            </c:numRef>
          </c:cat>
          <c:val>
            <c:numRef>
              <c:f>'Facility GOR'!$Q$4:$Q$490</c:f>
              <c:numCache>
                <c:formatCode>General</c:formatCode>
                <c:ptCount val="487"/>
                <c:pt idx="102">
                  <c:v>0.74397835711036364</c:v>
                </c:pt>
                <c:pt idx="103">
                  <c:v>0.74074471115187734</c:v>
                </c:pt>
                <c:pt idx="104">
                  <c:v>0.73669005061182902</c:v>
                </c:pt>
                <c:pt idx="105">
                  <c:v>0.75062855221652125</c:v>
                </c:pt>
                <c:pt idx="106">
                  <c:v>0.74430291094066536</c:v>
                </c:pt>
                <c:pt idx="107">
                  <c:v>0.73923343161988186</c:v>
                </c:pt>
                <c:pt idx="108">
                  <c:v>0.73861227086858405</c:v>
                </c:pt>
                <c:pt idx="109">
                  <c:v>0.76227528966962255</c:v>
                </c:pt>
                <c:pt idx="110">
                  <c:v>0.75589675507016785</c:v>
                </c:pt>
                <c:pt idx="111">
                  <c:v>0.7672241369083973</c:v>
                </c:pt>
                <c:pt idx="112">
                  <c:v>0.76396284969196659</c:v>
                </c:pt>
                <c:pt idx="113">
                  <c:v>0.75488298161587863</c:v>
                </c:pt>
                <c:pt idx="114">
                  <c:v>0.77227494300594968</c:v>
                </c:pt>
                <c:pt idx="115">
                  <c:v>0.75929258319073822</c:v>
                </c:pt>
                <c:pt idx="116">
                  <c:v>0.75395237034010465</c:v>
                </c:pt>
                <c:pt idx="117">
                  <c:v>0.7748672285751661</c:v>
                </c:pt>
                <c:pt idx="118">
                  <c:v>0.77802020473340205</c:v>
                </c:pt>
                <c:pt idx="119">
                  <c:v>0.78014932632793543</c:v>
                </c:pt>
                <c:pt idx="120">
                  <c:v>0.799904874058325</c:v>
                </c:pt>
                <c:pt idx="121">
                  <c:v>0.75859164731198803</c:v>
                </c:pt>
                <c:pt idx="122">
                  <c:v>0.73628374757755055</c:v>
                </c:pt>
                <c:pt idx="123">
                  <c:v>0.74270011759440135</c:v>
                </c:pt>
                <c:pt idx="124">
                  <c:v>0.76201031698434363</c:v>
                </c:pt>
                <c:pt idx="125">
                  <c:v>0.76713052562075645</c:v>
                </c:pt>
                <c:pt idx="126">
                  <c:v>0.76511442050886225</c:v>
                </c:pt>
                <c:pt idx="127">
                  <c:v>0.7664147966156597</c:v>
                </c:pt>
                <c:pt idx="128">
                  <c:v>0.81053227689316854</c:v>
                </c:pt>
                <c:pt idx="129">
                  <c:v>0.78215508756157481</c:v>
                </c:pt>
                <c:pt idx="130">
                  <c:v>0.78212184460961265</c:v>
                </c:pt>
                <c:pt idx="131">
                  <c:v>0.79232775743130379</c:v>
                </c:pt>
                <c:pt idx="132">
                  <c:v>0.87249999158520264</c:v>
                </c:pt>
                <c:pt idx="133">
                  <c:v>0.80233285627691142</c:v>
                </c:pt>
                <c:pt idx="134">
                  <c:v>0.83091990548323624</c:v>
                </c:pt>
                <c:pt idx="135">
                  <c:v>0.84948798950802851</c:v>
                </c:pt>
                <c:pt idx="136">
                  <c:v>0.83897792350708666</c:v>
                </c:pt>
                <c:pt idx="137">
                  <c:v>0.830642246955556</c:v>
                </c:pt>
                <c:pt idx="138">
                  <c:v>0.83070656516420416</c:v>
                </c:pt>
                <c:pt idx="139">
                  <c:v>0.87832481758382019</c:v>
                </c:pt>
                <c:pt idx="140">
                  <c:v>0.78435367051797089</c:v>
                </c:pt>
                <c:pt idx="141">
                  <c:v>0.76391673610894384</c:v>
                </c:pt>
                <c:pt idx="142">
                  <c:v>0.79793710380862859</c:v>
                </c:pt>
                <c:pt idx="143">
                  <c:v>0.84820861001426262</c:v>
                </c:pt>
                <c:pt idx="144">
                  <c:v>0.8915391200160645</c:v>
                </c:pt>
                <c:pt idx="145">
                  <c:v>0.97064193399857335</c:v>
                </c:pt>
                <c:pt idx="146">
                  <c:v>0.95774380690853511</c:v>
                </c:pt>
                <c:pt idx="147">
                  <c:v>0.99383851161539261</c:v>
                </c:pt>
                <c:pt idx="148">
                  <c:v>1.088408904029132</c:v>
                </c:pt>
                <c:pt idx="149">
                  <c:v>1.0897055609260784</c:v>
                </c:pt>
                <c:pt idx="150">
                  <c:v>1.1549100605983855</c:v>
                </c:pt>
                <c:pt idx="151">
                  <c:v>1.1711199548490361</c:v>
                </c:pt>
                <c:pt idx="152">
                  <c:v>1.0221894641760778</c:v>
                </c:pt>
                <c:pt idx="153">
                  <c:v>1.1809066097009349</c:v>
                </c:pt>
                <c:pt idx="154">
                  <c:v>1.40079964032725</c:v>
                </c:pt>
                <c:pt idx="155">
                  <c:v>1.2944837646819625</c:v>
                </c:pt>
                <c:pt idx="156">
                  <c:v>1.2186209489668181</c:v>
                </c:pt>
                <c:pt idx="157">
                  <c:v>1.3610207363466837</c:v>
                </c:pt>
                <c:pt idx="158">
                  <c:v>1.7381671541780461</c:v>
                </c:pt>
                <c:pt idx="159">
                  <c:v>1.6364333949600087</c:v>
                </c:pt>
                <c:pt idx="160">
                  <c:v>1.5428796117485024</c:v>
                </c:pt>
                <c:pt idx="161">
                  <c:v>1.37644382008549</c:v>
                </c:pt>
                <c:pt idx="162">
                  <c:v>1.5487250641389401</c:v>
                </c:pt>
                <c:pt idx="163">
                  <c:v>1.5926507745377592</c:v>
                </c:pt>
                <c:pt idx="164">
                  <c:v>1.684261647063714</c:v>
                </c:pt>
                <c:pt idx="165">
                  <c:v>1.7540754871176156</c:v>
                </c:pt>
                <c:pt idx="166">
                  <c:v>1.7769168618457738</c:v>
                </c:pt>
                <c:pt idx="167">
                  <c:v>1.7842100950051232</c:v>
                </c:pt>
                <c:pt idx="168">
                  <c:v>1.7804914636910987</c:v>
                </c:pt>
                <c:pt idx="169">
                  <c:v>1.8609751071506637</c:v>
                </c:pt>
                <c:pt idx="170">
                  <c:v>1.8674961501699208</c:v>
                </c:pt>
                <c:pt idx="171">
                  <c:v>1.8770506230044579</c:v>
                </c:pt>
                <c:pt idx="172">
                  <c:v>1.8134609513554798</c:v>
                </c:pt>
                <c:pt idx="173">
                  <c:v>1.8787749854766873</c:v>
                </c:pt>
                <c:pt idx="174">
                  <c:v>1.9573683297693101</c:v>
                </c:pt>
                <c:pt idx="175">
                  <c:v>1.9302814089241822</c:v>
                </c:pt>
                <c:pt idx="176">
                  <c:v>1.9457976328432935</c:v>
                </c:pt>
                <c:pt idx="177">
                  <c:v>1.8569570878112585</c:v>
                </c:pt>
                <c:pt idx="178">
                  <c:v>2.0014463104398339</c:v>
                </c:pt>
                <c:pt idx="179">
                  <c:v>2.1300983127243245</c:v>
                </c:pt>
                <c:pt idx="180">
                  <c:v>2.1952993470667876</c:v>
                </c:pt>
                <c:pt idx="181">
                  <c:v>2.2586128644154542</c:v>
                </c:pt>
                <c:pt idx="182">
                  <c:v>2.4714407188612921</c:v>
                </c:pt>
                <c:pt idx="183">
                  <c:v>2.3179213245939847</c:v>
                </c:pt>
                <c:pt idx="184">
                  <c:v>2.2600772483144871</c:v>
                </c:pt>
                <c:pt idx="185">
                  <c:v>2.5107774153556717</c:v>
                </c:pt>
                <c:pt idx="186">
                  <c:v>2.4068640466251803</c:v>
                </c:pt>
                <c:pt idx="187">
                  <c:v>2.3372161121992527</c:v>
                </c:pt>
                <c:pt idx="188">
                  <c:v>2.0742523220405307</c:v>
                </c:pt>
                <c:pt idx="189">
                  <c:v>1.9281850822689781</c:v>
                </c:pt>
                <c:pt idx="190">
                  <c:v>2.2378529094962438</c:v>
                </c:pt>
                <c:pt idx="191">
                  <c:v>1.961267271304411</c:v>
                </c:pt>
                <c:pt idx="192">
                  <c:v>2.0136126750528587</c:v>
                </c:pt>
                <c:pt idx="193">
                  <c:v>2.508015056087364</c:v>
                </c:pt>
                <c:pt idx="194">
                  <c:v>2.6860686868976544</c:v>
                </c:pt>
                <c:pt idx="195">
                  <c:v>2.8590706259744398</c:v>
                </c:pt>
                <c:pt idx="196">
                  <c:v>2.712874948802618</c:v>
                </c:pt>
                <c:pt idx="197">
                  <c:v>2.7800400278756432</c:v>
                </c:pt>
                <c:pt idx="198">
                  <c:v>2.4316704034295107</c:v>
                </c:pt>
                <c:pt idx="199">
                  <c:v>2.5409871105375972</c:v>
                </c:pt>
                <c:pt idx="200">
                  <c:v>2.6790319725665852</c:v>
                </c:pt>
                <c:pt idx="201">
                  <c:v>2.902931817692072</c:v>
                </c:pt>
                <c:pt idx="202">
                  <c:v>2.7229509235889471</c:v>
                </c:pt>
                <c:pt idx="203">
                  <c:v>2.7447728841594592</c:v>
                </c:pt>
                <c:pt idx="204">
                  <c:v>2.8686570920356922</c:v>
                </c:pt>
                <c:pt idx="205">
                  <c:v>3.0197653905892063</c:v>
                </c:pt>
                <c:pt idx="206">
                  <c:v>3.2993433136897012</c:v>
                </c:pt>
                <c:pt idx="207">
                  <c:v>3.3492764482163442</c:v>
                </c:pt>
                <c:pt idx="208">
                  <c:v>3.4175213642572402</c:v>
                </c:pt>
                <c:pt idx="209">
                  <c:v>3.2468438356194227</c:v>
                </c:pt>
                <c:pt idx="210">
                  <c:v>3.3114679942097696</c:v>
                </c:pt>
                <c:pt idx="211">
                  <c:v>2.8955815699242047</c:v>
                </c:pt>
                <c:pt idx="212">
                  <c:v>3.4399556371045534</c:v>
                </c:pt>
                <c:pt idx="213">
                  <c:v>3.3941841008741132</c:v>
                </c:pt>
                <c:pt idx="214">
                  <c:v>3.3095793408025092</c:v>
                </c:pt>
                <c:pt idx="215">
                  <c:v>3.123891346872381</c:v>
                </c:pt>
                <c:pt idx="216">
                  <c:v>3.2319368134898783</c:v>
                </c:pt>
                <c:pt idx="217">
                  <c:v>3.2803567587707629</c:v>
                </c:pt>
                <c:pt idx="218">
                  <c:v>3.5670894505948594</c:v>
                </c:pt>
                <c:pt idx="219">
                  <c:v>3.6555583187896077</c:v>
                </c:pt>
                <c:pt idx="220">
                  <c:v>3.6638376999366602</c:v>
                </c:pt>
                <c:pt idx="221">
                  <c:v>3.4932544873320022</c:v>
                </c:pt>
                <c:pt idx="222">
                  <c:v>3.4815125526846251</c:v>
                </c:pt>
                <c:pt idx="223">
                  <c:v>3.5598568384597375</c:v>
                </c:pt>
                <c:pt idx="224">
                  <c:v>3.7173820377651832</c:v>
                </c:pt>
                <c:pt idx="225">
                  <c:v>3.7353845468789095</c:v>
                </c:pt>
                <c:pt idx="226">
                  <c:v>3.7385176975946202</c:v>
                </c:pt>
                <c:pt idx="227">
                  <c:v>3.5179678199800182</c:v>
                </c:pt>
                <c:pt idx="228">
                  <c:v>3.6714850559481427</c:v>
                </c:pt>
                <c:pt idx="229">
                  <c:v>3.9150762348087773</c:v>
                </c:pt>
                <c:pt idx="230">
                  <c:v>4.0208563129383359</c:v>
                </c:pt>
                <c:pt idx="231">
                  <c:v>3.9260340562138047</c:v>
                </c:pt>
                <c:pt idx="232">
                  <c:v>3.8834043397057547</c:v>
                </c:pt>
                <c:pt idx="233">
                  <c:v>3.486528278854228</c:v>
                </c:pt>
                <c:pt idx="234">
                  <c:v>3.8570435789403055</c:v>
                </c:pt>
                <c:pt idx="235">
                  <c:v>3.9684131973169299</c:v>
                </c:pt>
                <c:pt idx="236">
                  <c:v>4.0690649745837177</c:v>
                </c:pt>
                <c:pt idx="237">
                  <c:v>4.1022877627559531</c:v>
                </c:pt>
                <c:pt idx="238">
                  <c:v>4.0097150474743763</c:v>
                </c:pt>
                <c:pt idx="239">
                  <c:v>3.8769242805638675</c:v>
                </c:pt>
                <c:pt idx="240">
                  <c:v>4.2611627676464465</c:v>
                </c:pt>
                <c:pt idx="241">
                  <c:v>4.1457872396095503</c:v>
                </c:pt>
                <c:pt idx="242">
                  <c:v>4.5437529067015472</c:v>
                </c:pt>
                <c:pt idx="243">
                  <c:v>4.8480631267234102</c:v>
                </c:pt>
                <c:pt idx="244">
                  <c:v>5.1234126684322288</c:v>
                </c:pt>
                <c:pt idx="245">
                  <c:v>5.1615209117908565</c:v>
                </c:pt>
                <c:pt idx="246">
                  <c:v>5.0012026176062818</c:v>
                </c:pt>
                <c:pt idx="247">
                  <c:v>5.0016051995218422</c:v>
                </c:pt>
                <c:pt idx="248">
                  <c:v>4.4983939780647724</c:v>
                </c:pt>
                <c:pt idx="249">
                  <c:v>4.7907803485613965</c:v>
                </c:pt>
                <c:pt idx="250">
                  <c:v>5.0015016117973152</c:v>
                </c:pt>
                <c:pt idx="251">
                  <c:v>4.7621684607680805</c:v>
                </c:pt>
                <c:pt idx="252">
                  <c:v>4.5690048070128855</c:v>
                </c:pt>
                <c:pt idx="253">
                  <c:v>4.6662243237701464</c:v>
                </c:pt>
                <c:pt idx="254">
                  <c:v>4.8363067719566182</c:v>
                </c:pt>
                <c:pt idx="255">
                  <c:v>5.1511453858987197</c:v>
                </c:pt>
                <c:pt idx="256">
                  <c:v>5.0907587299124479</c:v>
                </c:pt>
                <c:pt idx="257">
                  <c:v>5.5504419658888535</c:v>
                </c:pt>
                <c:pt idx="258">
                  <c:v>5.2996568754304461</c:v>
                </c:pt>
                <c:pt idx="259">
                  <c:v>5.6526982759227868</c:v>
                </c:pt>
                <c:pt idx="260">
                  <c:v>5.6602952378145845</c:v>
                </c:pt>
                <c:pt idx="261">
                  <c:v>5.4064803598736333</c:v>
                </c:pt>
                <c:pt idx="262">
                  <c:v>5.3241015849985756</c:v>
                </c:pt>
                <c:pt idx="263">
                  <c:v>5.1268403224318337</c:v>
                </c:pt>
                <c:pt idx="264">
                  <c:v>5.7011368841922412</c:v>
                </c:pt>
                <c:pt idx="265">
                  <c:v>5.9993429486600824</c:v>
                </c:pt>
                <c:pt idx="266">
                  <c:v>5.9475644219699468</c:v>
                </c:pt>
                <c:pt idx="267">
                  <c:v>6.3589509330752518</c:v>
                </c:pt>
                <c:pt idx="268">
                  <c:v>6.4011230439497693</c:v>
                </c:pt>
                <c:pt idx="269">
                  <c:v>6.5600899226097305</c:v>
                </c:pt>
                <c:pt idx="270">
                  <c:v>6.6549456654405255</c:v>
                </c:pt>
                <c:pt idx="271">
                  <c:v>6.7685665185165806</c:v>
                </c:pt>
                <c:pt idx="272">
                  <c:v>6.4544951302171496</c:v>
                </c:pt>
                <c:pt idx="273">
                  <c:v>6.5712763432334675</c:v>
                </c:pt>
                <c:pt idx="274">
                  <c:v>6.5963265468600385</c:v>
                </c:pt>
                <c:pt idx="275">
                  <c:v>6.7658888778193251</c:v>
                </c:pt>
                <c:pt idx="276">
                  <c:v>6.8785376762648465</c:v>
                </c:pt>
                <c:pt idx="277">
                  <c:v>6.7875481753774505</c:v>
                </c:pt>
                <c:pt idx="278">
                  <c:v>7.6089180368955214</c:v>
                </c:pt>
                <c:pt idx="279">
                  <c:v>7.4597406447084724</c:v>
                </c:pt>
                <c:pt idx="280">
                  <c:v>7.7461411569770506</c:v>
                </c:pt>
                <c:pt idx="281">
                  <c:v>7.6170565044142808</c:v>
                </c:pt>
                <c:pt idx="282">
                  <c:v>7.7402144995158801</c:v>
                </c:pt>
                <c:pt idx="283">
                  <c:v>7.7505201044501808</c:v>
                </c:pt>
                <c:pt idx="284">
                  <c:v>7.3028053396433625</c:v>
                </c:pt>
                <c:pt idx="285">
                  <c:v>6.9934229953698779</c:v>
                </c:pt>
                <c:pt idx="286">
                  <c:v>7.3214782709771775</c:v>
                </c:pt>
                <c:pt idx="287">
                  <c:v>7.4689346795672522</c:v>
                </c:pt>
                <c:pt idx="288">
                  <c:v>7.0143023038022099</c:v>
                </c:pt>
                <c:pt idx="289">
                  <c:v>8.5286897942647997</c:v>
                </c:pt>
                <c:pt idx="290">
                  <c:v>8.8132721750239504</c:v>
                </c:pt>
                <c:pt idx="291">
                  <c:v>8.8770877256398251</c:v>
                </c:pt>
                <c:pt idx="292">
                  <c:v>9.3912479649073752</c:v>
                </c:pt>
                <c:pt idx="293">
                  <c:v>9.7022881687817719</c:v>
                </c:pt>
                <c:pt idx="294">
                  <c:v>10.047932215495004</c:v>
                </c:pt>
                <c:pt idx="295">
                  <c:v>10.273670313670447</c:v>
                </c:pt>
                <c:pt idx="296">
                  <c:v>9.9581063047491867</c:v>
                </c:pt>
                <c:pt idx="297">
                  <c:v>9.7663973664702404</c:v>
                </c:pt>
                <c:pt idx="298">
                  <c:v>10.05952468509842</c:v>
                </c:pt>
                <c:pt idx="299">
                  <c:v>10.679644420993899</c:v>
                </c:pt>
                <c:pt idx="300">
                  <c:v>10.590511982758748</c:v>
                </c:pt>
                <c:pt idx="301">
                  <c:v>10.312160380778092</c:v>
                </c:pt>
                <c:pt idx="302">
                  <c:v>11.069979381539905</c:v>
                </c:pt>
                <c:pt idx="303">
                  <c:v>11.412390848576974</c:v>
                </c:pt>
                <c:pt idx="304">
                  <c:v>10.845381345839517</c:v>
                </c:pt>
                <c:pt idx="305">
                  <c:v>10.672003288945664</c:v>
                </c:pt>
                <c:pt idx="306">
                  <c:v>10.533776452872328</c:v>
                </c:pt>
                <c:pt idx="307">
                  <c:v>10.792257804316227</c:v>
                </c:pt>
                <c:pt idx="308">
                  <c:v>10.629742420192217</c:v>
                </c:pt>
                <c:pt idx="309">
                  <c:v>10.323424859050126</c:v>
                </c:pt>
                <c:pt idx="310">
                  <c:v>10.555816392192398</c:v>
                </c:pt>
                <c:pt idx="311">
                  <c:v>11.293140444729721</c:v>
                </c:pt>
                <c:pt idx="312">
                  <c:v>11.693422050053423</c:v>
                </c:pt>
                <c:pt idx="313">
                  <c:v>12.201383556039239</c:v>
                </c:pt>
                <c:pt idx="314">
                  <c:v>12.825977697591025</c:v>
                </c:pt>
                <c:pt idx="315">
                  <c:v>13.174719423975448</c:v>
                </c:pt>
                <c:pt idx="316">
                  <c:v>13.231054000411238</c:v>
                </c:pt>
                <c:pt idx="317">
                  <c:v>13.431701692404468</c:v>
                </c:pt>
                <c:pt idx="318">
                  <c:v>13.114757976545929</c:v>
                </c:pt>
                <c:pt idx="319">
                  <c:v>13.180084034552864</c:v>
                </c:pt>
                <c:pt idx="320">
                  <c:v>12.79045252098715</c:v>
                </c:pt>
                <c:pt idx="321">
                  <c:v>13.227973995338692</c:v>
                </c:pt>
                <c:pt idx="322">
                  <c:v>13.136808170317151</c:v>
                </c:pt>
                <c:pt idx="323">
                  <c:v>12.715718397038614</c:v>
                </c:pt>
                <c:pt idx="324">
                  <c:v>13.217121936851255</c:v>
                </c:pt>
                <c:pt idx="325">
                  <c:v>13.177967646736708</c:v>
                </c:pt>
                <c:pt idx="326">
                  <c:v>13.741678062628722</c:v>
                </c:pt>
                <c:pt idx="327">
                  <c:v>14.428773930269342</c:v>
                </c:pt>
                <c:pt idx="328">
                  <c:v>14.178038726407593</c:v>
                </c:pt>
                <c:pt idx="329">
                  <c:v>14.873721102976369</c:v>
                </c:pt>
                <c:pt idx="330">
                  <c:v>14.699107813403623</c:v>
                </c:pt>
                <c:pt idx="331">
                  <c:v>14.968026178550796</c:v>
                </c:pt>
                <c:pt idx="332">
                  <c:v>14.943214137759322</c:v>
                </c:pt>
                <c:pt idx="333">
                  <c:v>14.920828506612608</c:v>
                </c:pt>
                <c:pt idx="334">
                  <c:v>14.441742864056687</c:v>
                </c:pt>
                <c:pt idx="335">
                  <c:v>14.92057742369596</c:v>
                </c:pt>
                <c:pt idx="336">
                  <c:v>14.528436050316872</c:v>
                </c:pt>
                <c:pt idx="337">
                  <c:v>14.484877448396068</c:v>
                </c:pt>
                <c:pt idx="338">
                  <c:v>14.560890291797001</c:v>
                </c:pt>
                <c:pt idx="339">
                  <c:v>14.808070524825171</c:v>
                </c:pt>
                <c:pt idx="340">
                  <c:v>14.935316635242859</c:v>
                </c:pt>
                <c:pt idx="341">
                  <c:v>15.816873290183825</c:v>
                </c:pt>
                <c:pt idx="342">
                  <c:v>16.00632943723387</c:v>
                </c:pt>
                <c:pt idx="343">
                  <c:v>15.832006285917256</c:v>
                </c:pt>
                <c:pt idx="344">
                  <c:v>15.87289443033217</c:v>
                </c:pt>
                <c:pt idx="345">
                  <c:v>15.672765519979956</c:v>
                </c:pt>
                <c:pt idx="346">
                  <c:v>15.187945559400926</c:v>
                </c:pt>
                <c:pt idx="347">
                  <c:v>14.299584235914002</c:v>
                </c:pt>
                <c:pt idx="348">
                  <c:v>15.150976178752952</c:v>
                </c:pt>
                <c:pt idx="349">
                  <c:v>16.315425549491302</c:v>
                </c:pt>
                <c:pt idx="350">
                  <c:v>16.537358561660291</c:v>
                </c:pt>
                <c:pt idx="351">
                  <c:v>17.405546460132548</c:v>
                </c:pt>
                <c:pt idx="352">
                  <c:v>17.548637165561111</c:v>
                </c:pt>
                <c:pt idx="353">
                  <c:v>17.77092782590643</c:v>
                </c:pt>
                <c:pt idx="354">
                  <c:v>17.69070285591231</c:v>
                </c:pt>
                <c:pt idx="355">
                  <c:v>17.842188245191526</c:v>
                </c:pt>
                <c:pt idx="356">
                  <c:v>17.994713687125117</c:v>
                </c:pt>
                <c:pt idx="357">
                  <c:v>16.783297598464273</c:v>
                </c:pt>
                <c:pt idx="358">
                  <c:v>16.044555973741172</c:v>
                </c:pt>
                <c:pt idx="359">
                  <c:v>16.353371161373154</c:v>
                </c:pt>
                <c:pt idx="360">
                  <c:v>16.368412857284167</c:v>
                </c:pt>
                <c:pt idx="361">
                  <c:v>15.836038763719719</c:v>
                </c:pt>
                <c:pt idx="362">
                  <c:v>16.87694042002423</c:v>
                </c:pt>
                <c:pt idx="363">
                  <c:v>17.934350422286354</c:v>
                </c:pt>
                <c:pt idx="364">
                  <c:v>17.503889484370227</c:v>
                </c:pt>
                <c:pt idx="365">
                  <c:v>18.620066892684239</c:v>
                </c:pt>
                <c:pt idx="366">
                  <c:v>19.313093436464548</c:v>
                </c:pt>
                <c:pt idx="367">
                  <c:v>18.445782326522711</c:v>
                </c:pt>
                <c:pt idx="368">
                  <c:v>18.164633536687262</c:v>
                </c:pt>
                <c:pt idx="369">
                  <c:v>18.022329918462614</c:v>
                </c:pt>
                <c:pt idx="370">
                  <c:v>18.597635231539968</c:v>
                </c:pt>
                <c:pt idx="371">
                  <c:v>17.823393210607126</c:v>
                </c:pt>
                <c:pt idx="372">
                  <c:v>17.771159421966654</c:v>
                </c:pt>
                <c:pt idx="373">
                  <c:v>18.577773105513327</c:v>
                </c:pt>
                <c:pt idx="374">
                  <c:v>18.936148823085283</c:v>
                </c:pt>
                <c:pt idx="375">
                  <c:v>18.406189393490969</c:v>
                </c:pt>
                <c:pt idx="376">
                  <c:v>17.348157757463028</c:v>
                </c:pt>
                <c:pt idx="377">
                  <c:v>18.371637293246927</c:v>
                </c:pt>
                <c:pt idx="378">
                  <c:v>18.446829416905889</c:v>
                </c:pt>
                <c:pt idx="379">
                  <c:v>18.26851168838057</c:v>
                </c:pt>
                <c:pt idx="380">
                  <c:v>19.560334108399086</c:v>
                </c:pt>
                <c:pt idx="381">
                  <c:v>19.803573151560219</c:v>
                </c:pt>
                <c:pt idx="382">
                  <c:v>19.667934717035845</c:v>
                </c:pt>
                <c:pt idx="383">
                  <c:v>21.325861497319504</c:v>
                </c:pt>
                <c:pt idx="384">
                  <c:v>22.204500865413593</c:v>
                </c:pt>
                <c:pt idx="385">
                  <c:v>20.786130290165833</c:v>
                </c:pt>
                <c:pt idx="386">
                  <c:v>21.517492270651832</c:v>
                </c:pt>
                <c:pt idx="387">
                  <c:v>20.881932696579586</c:v>
                </c:pt>
                <c:pt idx="388">
                  <c:v>22.257763031801687</c:v>
                </c:pt>
                <c:pt idx="389">
                  <c:v>23.945689400649499</c:v>
                </c:pt>
                <c:pt idx="390">
                  <c:v>22.174787949405847</c:v>
                </c:pt>
                <c:pt idx="391">
                  <c:v>21.046817201639456</c:v>
                </c:pt>
                <c:pt idx="392">
                  <c:v>21.061788541443235</c:v>
                </c:pt>
                <c:pt idx="393">
                  <c:v>21.106565667755795</c:v>
                </c:pt>
                <c:pt idx="394">
                  <c:v>20.829341672218074</c:v>
                </c:pt>
                <c:pt idx="395">
                  <c:v>21.115291329048208</c:v>
                </c:pt>
                <c:pt idx="396">
                  <c:v>21.238666177319832</c:v>
                </c:pt>
                <c:pt idx="397">
                  <c:v>22.531437950005206</c:v>
                </c:pt>
                <c:pt idx="398">
                  <c:v>23.866425751796999</c:v>
                </c:pt>
                <c:pt idx="399">
                  <c:v>25.032733472996416</c:v>
                </c:pt>
                <c:pt idx="400">
                  <c:v>26.493427295334019</c:v>
                </c:pt>
                <c:pt idx="401">
                  <c:v>24.885725245428496</c:v>
                </c:pt>
                <c:pt idx="402">
                  <c:v>26.024473881476656</c:v>
                </c:pt>
                <c:pt idx="403">
                  <c:v>25.957198179493115</c:v>
                </c:pt>
                <c:pt idx="404">
                  <c:v>25.665958512865927</c:v>
                </c:pt>
                <c:pt idx="405">
                  <c:v>21.812795913824175</c:v>
                </c:pt>
                <c:pt idx="406">
                  <c:v>21.893287378854147</c:v>
                </c:pt>
                <c:pt idx="407">
                  <c:v>23.970357967914843</c:v>
                </c:pt>
                <c:pt idx="408">
                  <c:v>24.714520244557626</c:v>
                </c:pt>
                <c:pt idx="409">
                  <c:v>25.836896209888817</c:v>
                </c:pt>
                <c:pt idx="410">
                  <c:v>27.129840002350868</c:v>
                </c:pt>
                <c:pt idx="411">
                  <c:v>29.537962501820175</c:v>
                </c:pt>
                <c:pt idx="412">
                  <c:v>28.471961206415681</c:v>
                </c:pt>
                <c:pt idx="413">
                  <c:v>29.452439410070486</c:v>
                </c:pt>
                <c:pt idx="414">
                  <c:v>26.21703147937405</c:v>
                </c:pt>
                <c:pt idx="415">
                  <c:v>26.506633081444129</c:v>
                </c:pt>
                <c:pt idx="416">
                  <c:v>27.793803171400896</c:v>
                </c:pt>
                <c:pt idx="417">
                  <c:v>29.106966566231851</c:v>
                </c:pt>
                <c:pt idx="418">
                  <c:v>28.365955327248837</c:v>
                </c:pt>
                <c:pt idx="419">
                  <c:v>26.298257226392447</c:v>
                </c:pt>
                <c:pt idx="420">
                  <c:v>27.097742702630452</c:v>
                </c:pt>
                <c:pt idx="421">
                  <c:v>26.364601669966127</c:v>
                </c:pt>
                <c:pt idx="422">
                  <c:v>27.123719487598386</c:v>
                </c:pt>
                <c:pt idx="423">
                  <c:v>27.467142206229525</c:v>
                </c:pt>
                <c:pt idx="424">
                  <c:v>30.177446576267524</c:v>
                </c:pt>
                <c:pt idx="425">
                  <c:v>30.45596130792552</c:v>
                </c:pt>
                <c:pt idx="426">
                  <c:v>31.562682174079075</c:v>
                </c:pt>
                <c:pt idx="427">
                  <c:v>30.613831703178704</c:v>
                </c:pt>
                <c:pt idx="428">
                  <c:v>30.223004957253988</c:v>
                </c:pt>
                <c:pt idx="429">
                  <c:v>32.626758922037595</c:v>
                </c:pt>
                <c:pt idx="430">
                  <c:v>33.977358812453261</c:v>
                </c:pt>
                <c:pt idx="431">
                  <c:v>34.387067489456335</c:v>
                </c:pt>
                <c:pt idx="432">
                  <c:v>32.796140609636176</c:v>
                </c:pt>
                <c:pt idx="433">
                  <c:v>32.093210212469458</c:v>
                </c:pt>
                <c:pt idx="434">
                  <c:v>34.234362527155433</c:v>
                </c:pt>
                <c:pt idx="435">
                  <c:v>32.074129881954697</c:v>
                </c:pt>
                <c:pt idx="436">
                  <c:v>32.264101569530816</c:v>
                </c:pt>
                <c:pt idx="437">
                  <c:v>34.420826756901818</c:v>
                </c:pt>
                <c:pt idx="438">
                  <c:v>35.649260194826276</c:v>
                </c:pt>
                <c:pt idx="439">
                  <c:v>36.596941541459636</c:v>
                </c:pt>
                <c:pt idx="440">
                  <c:v>36.036259153454296</c:v>
                </c:pt>
                <c:pt idx="441">
                  <c:v>34.679335443840351</c:v>
                </c:pt>
                <c:pt idx="442">
                  <c:v>35.991637352386029</c:v>
                </c:pt>
                <c:pt idx="443">
                  <c:v>35.483636405963487</c:v>
                </c:pt>
                <c:pt idx="444">
                  <c:v>35.505038590590786</c:v>
                </c:pt>
                <c:pt idx="445">
                  <c:v>39.392610420016702</c:v>
                </c:pt>
                <c:pt idx="446">
                  <c:v>37.901098265582455</c:v>
                </c:pt>
                <c:pt idx="447">
                  <c:v>35.197660983556624</c:v>
                </c:pt>
                <c:pt idx="448">
                  <c:v>39.416664068664723</c:v>
                </c:pt>
                <c:pt idx="449">
                  <c:v>36.960666052106994</c:v>
                </c:pt>
                <c:pt idx="450">
                  <c:v>35.412320026100488</c:v>
                </c:pt>
                <c:pt idx="451">
                  <c:v>35.849897969160388</c:v>
                </c:pt>
                <c:pt idx="452">
                  <c:v>35.850633731993064</c:v>
                </c:pt>
                <c:pt idx="453">
                  <c:v>34.108007144370866</c:v>
                </c:pt>
                <c:pt idx="454">
                  <c:v>29.376249814898593</c:v>
                </c:pt>
                <c:pt idx="455">
                  <c:v>31.916267789071792</c:v>
                </c:pt>
                <c:pt idx="456">
                  <c:v>34.919266795060487</c:v>
                </c:pt>
                <c:pt idx="457">
                  <c:v>32.807567043377617</c:v>
                </c:pt>
                <c:pt idx="458">
                  <c:v>37.064567780107474</c:v>
                </c:pt>
                <c:pt idx="459">
                  <c:v>37.872284330854406</c:v>
                </c:pt>
                <c:pt idx="460">
                  <c:v>36.899230562399154</c:v>
                </c:pt>
                <c:pt idx="461">
                  <c:v>40.746073125771602</c:v>
                </c:pt>
                <c:pt idx="462">
                  <c:v>37.713781231656945</c:v>
                </c:pt>
                <c:pt idx="463">
                  <c:v>34.035519578091922</c:v>
                </c:pt>
                <c:pt idx="464">
                  <c:v>36.239850427790003</c:v>
                </c:pt>
                <c:pt idx="465">
                  <c:v>33.071800630735765</c:v>
                </c:pt>
                <c:pt idx="466">
                  <c:v>37.715424538617285</c:v>
                </c:pt>
                <c:pt idx="467">
                  <c:v>31.464261058672847</c:v>
                </c:pt>
                <c:pt idx="468">
                  <c:v>31.115413119138431</c:v>
                </c:pt>
                <c:pt idx="469">
                  <c:v>32.809062170705992</c:v>
                </c:pt>
                <c:pt idx="470">
                  <c:v>33.55444738227142</c:v>
                </c:pt>
                <c:pt idx="471">
                  <c:v>33.567686907365314</c:v>
                </c:pt>
                <c:pt idx="472">
                  <c:v>35.139128650926033</c:v>
                </c:pt>
                <c:pt idx="473">
                  <c:v>37.498333169264242</c:v>
                </c:pt>
                <c:pt idx="474">
                  <c:v>38.667456138767058</c:v>
                </c:pt>
                <c:pt idx="475">
                  <c:v>33.518714642113501</c:v>
                </c:pt>
                <c:pt idx="476">
                  <c:v>34.972967643287276</c:v>
                </c:pt>
                <c:pt idx="477">
                  <c:v>31.393762572375362</c:v>
                </c:pt>
                <c:pt idx="478">
                  <c:v>25.504278234253</c:v>
                </c:pt>
                <c:pt idx="479">
                  <c:v>29.072411228487162</c:v>
                </c:pt>
                <c:pt idx="480">
                  <c:v>34.218819888786037</c:v>
                </c:pt>
                <c:pt idx="481">
                  <c:v>34.950048672956058</c:v>
                </c:pt>
                <c:pt idx="482">
                  <c:v>34.938591878075307</c:v>
                </c:pt>
                <c:pt idx="483">
                  <c:v>36.183826469918124</c:v>
                </c:pt>
                <c:pt idx="484">
                  <c:v>36.215182298214806</c:v>
                </c:pt>
                <c:pt idx="485">
                  <c:v>33.789134929423163</c:v>
                </c:pt>
                <c:pt idx="486">
                  <c:v>33.065740849439322</c:v>
                </c:pt>
              </c:numCache>
            </c:numRef>
          </c:val>
        </c:ser>
        <c:marker val="1"/>
        <c:axId val="79731328"/>
        <c:axId val="79147392"/>
      </c:lineChart>
      <c:dateAx>
        <c:axId val="79731328"/>
        <c:scaling>
          <c:orientation val="minMax"/>
          <c:min val="29221"/>
        </c:scaling>
        <c:axPos val="b"/>
        <c:majorGridlines/>
        <c:numFmt formatCode="mmm\-yy" sourceLinked="0"/>
        <c:minorTickMark val="in"/>
        <c:tickLblPos val="nextTo"/>
        <c:crossAx val="79147392"/>
        <c:crosses val="autoZero"/>
        <c:auto val="1"/>
        <c:lblOffset val="100"/>
        <c:baseTimeUnit val="months"/>
        <c:majorUnit val="12"/>
        <c:majorTimeUnit val="months"/>
        <c:minorUnit val="3"/>
        <c:minorTimeUnit val="months"/>
      </c:dateAx>
      <c:valAx>
        <c:axId val="791473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dirty="0"/>
                  <a:t>Gas Oil </a:t>
                </a:r>
                <a:r>
                  <a:rPr lang="en-US" sz="1200" dirty="0" smtClean="0"/>
                  <a:t>Ratio (</a:t>
                </a:r>
                <a:r>
                  <a:rPr lang="en-US" sz="1200" dirty="0" err="1"/>
                  <a:t>mcf</a:t>
                </a:r>
                <a:r>
                  <a:rPr lang="en-US" sz="1200" dirty="0"/>
                  <a:t>/</a:t>
                </a:r>
                <a:r>
                  <a:rPr lang="en-US" sz="1200" dirty="0" err="1"/>
                  <a:t>stb</a:t>
                </a:r>
                <a:r>
                  <a:rPr lang="en-US" sz="1200" dirty="0"/>
                  <a:t>)</a:t>
                </a:r>
              </a:p>
            </c:rich>
          </c:tx>
          <c:layout/>
        </c:title>
        <c:numFmt formatCode="General" sourceLinked="1"/>
        <c:tickLblPos val="nextTo"/>
        <c:crossAx val="7973132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Prudhoe Bay Gas Injection by </a:t>
            </a:r>
            <a:r>
              <a:rPr lang="en-US" dirty="0" smtClean="0"/>
              <a:t>Facility</a:t>
            </a:r>
            <a:endParaRPr lang="en-US" dirty="0"/>
          </a:p>
        </c:rich>
      </c:tx>
    </c:title>
    <c:plotArea>
      <c:layout>
        <c:manualLayout>
          <c:layoutTarget val="inner"/>
          <c:xMode val="edge"/>
          <c:yMode val="edge"/>
          <c:x val="0.12350810624541857"/>
          <c:y val="7.7921405657626133E-2"/>
          <c:w val="0.74269321333040628"/>
          <c:h val="0.68841965587634857"/>
        </c:manualLayout>
      </c:layout>
      <c:lineChart>
        <c:grouping val="standard"/>
        <c:ser>
          <c:idx val="0"/>
          <c:order val="0"/>
          <c:tx>
            <c:strRef>
              <c:f>'gas injection by facility'!$H$3</c:f>
              <c:strCache>
                <c:ptCount val="1"/>
                <c:pt idx="0">
                  <c:v>PBU_AGI</c:v>
                </c:pt>
              </c:strCache>
            </c:strRef>
          </c:tx>
          <c:marker>
            <c:symbol val="none"/>
          </c:marker>
          <c:cat>
            <c:numRef>
              <c:f>'gas injection by facility'!$G$4:$G$313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'gas injection by facility'!$L$4:$L$313</c:f>
              <c:numCache>
                <c:formatCode>_(* #,##0_);_(* \(#,##0\);_(* "-"??_);_(@_)</c:formatCode>
                <c:ptCount val="3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16019.548387096776</c:v>
                </c:pt>
                <c:pt idx="96">
                  <c:v>643319.30000000005</c:v>
                </c:pt>
                <c:pt idx="97">
                  <c:v>670116.12903225806</c:v>
                </c:pt>
                <c:pt idx="98">
                  <c:v>759568.96774193551</c:v>
                </c:pt>
                <c:pt idx="99">
                  <c:v>879981.4</c:v>
                </c:pt>
                <c:pt idx="100">
                  <c:v>1242937.1935483904</c:v>
                </c:pt>
                <c:pt idx="101">
                  <c:v>1872485.9333333329</c:v>
                </c:pt>
                <c:pt idx="102">
                  <c:v>1920624.9032258037</c:v>
                </c:pt>
                <c:pt idx="103">
                  <c:v>1937191.7096774201</c:v>
                </c:pt>
                <c:pt idx="104">
                  <c:v>1811598.9285714286</c:v>
                </c:pt>
                <c:pt idx="105">
                  <c:v>1821711.9677419346</c:v>
                </c:pt>
                <c:pt idx="106">
                  <c:v>1761061.5</c:v>
                </c:pt>
                <c:pt idx="107">
                  <c:v>1764145.5161290341</c:v>
                </c:pt>
                <c:pt idx="108">
                  <c:v>1706592.8666666681</c:v>
                </c:pt>
                <c:pt idx="109">
                  <c:v>1599606.8709677418</c:v>
                </c:pt>
                <c:pt idx="110">
                  <c:v>1467827.3870967743</c:v>
                </c:pt>
                <c:pt idx="111">
                  <c:v>1487824.0666666671</c:v>
                </c:pt>
                <c:pt idx="112">
                  <c:v>1909519.6451612911</c:v>
                </c:pt>
                <c:pt idx="113">
                  <c:v>1939096.1333333333</c:v>
                </c:pt>
                <c:pt idx="114">
                  <c:v>2147006.5161290271</c:v>
                </c:pt>
                <c:pt idx="115">
                  <c:v>2095270.7096774201</c:v>
                </c:pt>
                <c:pt idx="116">
                  <c:v>2120673.1071428573</c:v>
                </c:pt>
                <c:pt idx="117">
                  <c:v>1918467</c:v>
                </c:pt>
                <c:pt idx="118">
                  <c:v>2028202.7</c:v>
                </c:pt>
                <c:pt idx="119">
                  <c:v>1956122.2903225806</c:v>
                </c:pt>
                <c:pt idx="120">
                  <c:v>1889875.8</c:v>
                </c:pt>
                <c:pt idx="121">
                  <c:v>1901788.3870967743</c:v>
                </c:pt>
                <c:pt idx="122">
                  <c:v>1911746.4838709678</c:v>
                </c:pt>
                <c:pt idx="123">
                  <c:v>1924078.6</c:v>
                </c:pt>
                <c:pt idx="124">
                  <c:v>2055966.7741935484</c:v>
                </c:pt>
                <c:pt idx="125">
                  <c:v>2179175.5333333281</c:v>
                </c:pt>
                <c:pt idx="126">
                  <c:v>2311426.4516129033</c:v>
                </c:pt>
                <c:pt idx="127">
                  <c:v>2159005.1935483869</c:v>
                </c:pt>
                <c:pt idx="128">
                  <c:v>2176237.5172413741</c:v>
                </c:pt>
                <c:pt idx="129">
                  <c:v>2053332.1935483904</c:v>
                </c:pt>
                <c:pt idx="130">
                  <c:v>2053816.9666666668</c:v>
                </c:pt>
                <c:pt idx="131">
                  <c:v>1846711.9677419346</c:v>
                </c:pt>
                <c:pt idx="132">
                  <c:v>1858985.5666666671</c:v>
                </c:pt>
                <c:pt idx="133">
                  <c:v>1837992.0967741951</c:v>
                </c:pt>
                <c:pt idx="134">
                  <c:v>1916648.9032258037</c:v>
                </c:pt>
                <c:pt idx="135">
                  <c:v>2017424.1333333333</c:v>
                </c:pt>
                <c:pt idx="136">
                  <c:v>2130977.8709677327</c:v>
                </c:pt>
                <c:pt idx="137">
                  <c:v>2178071.4333333275</c:v>
                </c:pt>
                <c:pt idx="138">
                  <c:v>2215544.4838709682</c:v>
                </c:pt>
                <c:pt idx="139">
                  <c:v>2145827.9354838645</c:v>
                </c:pt>
                <c:pt idx="140">
                  <c:v>2178371.5</c:v>
                </c:pt>
                <c:pt idx="141">
                  <c:v>2160142.2258064514</c:v>
                </c:pt>
                <c:pt idx="142">
                  <c:v>2130711.6</c:v>
                </c:pt>
                <c:pt idx="143">
                  <c:v>2100430.7096774187</c:v>
                </c:pt>
                <c:pt idx="144">
                  <c:v>2070290.8333333333</c:v>
                </c:pt>
                <c:pt idx="145">
                  <c:v>1883733.8709677418</c:v>
                </c:pt>
                <c:pt idx="146">
                  <c:v>1744244.6129032287</c:v>
                </c:pt>
                <c:pt idx="147">
                  <c:v>1939698.8</c:v>
                </c:pt>
                <c:pt idx="148">
                  <c:v>2079464.9032258037</c:v>
                </c:pt>
                <c:pt idx="149">
                  <c:v>2110777.2666666666</c:v>
                </c:pt>
                <c:pt idx="150">
                  <c:v>2217736.1290322579</c:v>
                </c:pt>
                <c:pt idx="151">
                  <c:v>2167137.6451612851</c:v>
                </c:pt>
                <c:pt idx="152">
                  <c:v>2133138.5714285714</c:v>
                </c:pt>
                <c:pt idx="153">
                  <c:v>2056317.5806451612</c:v>
                </c:pt>
                <c:pt idx="154">
                  <c:v>2018302.2</c:v>
                </c:pt>
                <c:pt idx="155">
                  <c:v>2035613.7741935484</c:v>
                </c:pt>
                <c:pt idx="156">
                  <c:v>1900918.3333333333</c:v>
                </c:pt>
                <c:pt idx="157">
                  <c:v>1852893.2903225806</c:v>
                </c:pt>
                <c:pt idx="158">
                  <c:v>1836269.4516129026</c:v>
                </c:pt>
                <c:pt idx="159">
                  <c:v>1687041.2333333334</c:v>
                </c:pt>
                <c:pt idx="160">
                  <c:v>2022312.8387096773</c:v>
                </c:pt>
                <c:pt idx="161">
                  <c:v>2149117.5333333281</c:v>
                </c:pt>
                <c:pt idx="162">
                  <c:v>2222262.0967741935</c:v>
                </c:pt>
                <c:pt idx="163">
                  <c:v>2283915.4838709682</c:v>
                </c:pt>
                <c:pt idx="164">
                  <c:v>2183576.4642857141</c:v>
                </c:pt>
                <c:pt idx="165">
                  <c:v>2298316.0322580645</c:v>
                </c:pt>
                <c:pt idx="166">
                  <c:v>2039628.3333333333</c:v>
                </c:pt>
                <c:pt idx="167">
                  <c:v>2074724.9354838706</c:v>
                </c:pt>
                <c:pt idx="168">
                  <c:v>1819653.8333333333</c:v>
                </c:pt>
                <c:pt idx="169">
                  <c:v>1858412.6451612911</c:v>
                </c:pt>
                <c:pt idx="170">
                  <c:v>1754354.6774193551</c:v>
                </c:pt>
                <c:pt idx="171">
                  <c:v>1698511.5</c:v>
                </c:pt>
                <c:pt idx="172">
                  <c:v>2123140.5806451607</c:v>
                </c:pt>
                <c:pt idx="173">
                  <c:v>2109375.7000000002</c:v>
                </c:pt>
                <c:pt idx="174">
                  <c:v>2342671.7419354836</c:v>
                </c:pt>
                <c:pt idx="175">
                  <c:v>2345046.8387096692</c:v>
                </c:pt>
                <c:pt idx="176">
                  <c:v>2313807.6896551717</c:v>
                </c:pt>
                <c:pt idx="177">
                  <c:v>2315123.2258064514</c:v>
                </c:pt>
                <c:pt idx="178">
                  <c:v>2264822.9333333275</c:v>
                </c:pt>
                <c:pt idx="179">
                  <c:v>2100805.7741935486</c:v>
                </c:pt>
                <c:pt idx="180">
                  <c:v>1930261.4333333329</c:v>
                </c:pt>
                <c:pt idx="181">
                  <c:v>1897649.3870967743</c:v>
                </c:pt>
                <c:pt idx="182">
                  <c:v>1925817.6774193551</c:v>
                </c:pt>
                <c:pt idx="183">
                  <c:v>2014190.9666666668</c:v>
                </c:pt>
                <c:pt idx="184">
                  <c:v>2254409.8064516033</c:v>
                </c:pt>
                <c:pt idx="185">
                  <c:v>2316446.5666666669</c:v>
                </c:pt>
                <c:pt idx="186">
                  <c:v>2309138.7419354836</c:v>
                </c:pt>
                <c:pt idx="187">
                  <c:v>2209043.2580645164</c:v>
                </c:pt>
                <c:pt idx="188">
                  <c:v>2223167.2142857141</c:v>
                </c:pt>
                <c:pt idx="189">
                  <c:v>2394677.7419354836</c:v>
                </c:pt>
                <c:pt idx="190">
                  <c:v>2135489.5666666669</c:v>
                </c:pt>
                <c:pt idx="191">
                  <c:v>2079562.7741935484</c:v>
                </c:pt>
                <c:pt idx="192">
                  <c:v>1902927.0666666671</c:v>
                </c:pt>
                <c:pt idx="193">
                  <c:v>1851626.7741935484</c:v>
                </c:pt>
                <c:pt idx="194">
                  <c:v>1916022.0967741951</c:v>
                </c:pt>
                <c:pt idx="195">
                  <c:v>1848405.7333333334</c:v>
                </c:pt>
                <c:pt idx="196">
                  <c:v>1752736.5483870967</c:v>
                </c:pt>
                <c:pt idx="197">
                  <c:v>2268101.1333333286</c:v>
                </c:pt>
                <c:pt idx="198">
                  <c:v>2353558.161290328</c:v>
                </c:pt>
                <c:pt idx="199">
                  <c:v>2254106.9354838645</c:v>
                </c:pt>
                <c:pt idx="200">
                  <c:v>2325467.1071428573</c:v>
                </c:pt>
                <c:pt idx="201">
                  <c:v>2309225.3870967752</c:v>
                </c:pt>
                <c:pt idx="202">
                  <c:v>2154245.2666666666</c:v>
                </c:pt>
                <c:pt idx="203">
                  <c:v>2067303.2903225806</c:v>
                </c:pt>
                <c:pt idx="204">
                  <c:v>2079375.5</c:v>
                </c:pt>
                <c:pt idx="205">
                  <c:v>1859739.8387096773</c:v>
                </c:pt>
                <c:pt idx="206">
                  <c:v>2038894.2258064516</c:v>
                </c:pt>
                <c:pt idx="207">
                  <c:v>2000412.1333333333</c:v>
                </c:pt>
                <c:pt idx="208">
                  <c:v>2262380.2580645164</c:v>
                </c:pt>
                <c:pt idx="209">
                  <c:v>2102024.3666666667</c:v>
                </c:pt>
                <c:pt idx="210">
                  <c:v>2452244.0967741935</c:v>
                </c:pt>
                <c:pt idx="211">
                  <c:v>2416463.1935483869</c:v>
                </c:pt>
                <c:pt idx="212">
                  <c:v>2501026.1071428573</c:v>
                </c:pt>
                <c:pt idx="213">
                  <c:v>2432764.5806451607</c:v>
                </c:pt>
                <c:pt idx="214">
                  <c:v>2295391.7666666666</c:v>
                </c:pt>
                <c:pt idx="215">
                  <c:v>2133708</c:v>
                </c:pt>
                <c:pt idx="216">
                  <c:v>2100769.5333333281</c:v>
                </c:pt>
                <c:pt idx="217">
                  <c:v>1862708.8387096773</c:v>
                </c:pt>
                <c:pt idx="218">
                  <c:v>2057749.2258064516</c:v>
                </c:pt>
                <c:pt idx="219">
                  <c:v>2140379.5666666669</c:v>
                </c:pt>
                <c:pt idx="220">
                  <c:v>2241531.9354838645</c:v>
                </c:pt>
                <c:pt idx="221">
                  <c:v>2441474.2999999998</c:v>
                </c:pt>
                <c:pt idx="222">
                  <c:v>2577944.6451612851</c:v>
                </c:pt>
                <c:pt idx="223">
                  <c:v>2549901.8387096692</c:v>
                </c:pt>
                <c:pt idx="224">
                  <c:v>2398558.1379310344</c:v>
                </c:pt>
                <c:pt idx="225">
                  <c:v>2219798.3548387098</c:v>
                </c:pt>
                <c:pt idx="226">
                  <c:v>2162408.8666666667</c:v>
                </c:pt>
                <c:pt idx="227">
                  <c:v>2139779.5483870967</c:v>
                </c:pt>
                <c:pt idx="228">
                  <c:v>2046515.6666666681</c:v>
                </c:pt>
                <c:pt idx="229">
                  <c:v>1945810.6129032287</c:v>
                </c:pt>
                <c:pt idx="230">
                  <c:v>1925058.7419354841</c:v>
                </c:pt>
                <c:pt idx="231">
                  <c:v>2112010.5333333281</c:v>
                </c:pt>
                <c:pt idx="232">
                  <c:v>2395498.4838709682</c:v>
                </c:pt>
                <c:pt idx="233">
                  <c:v>2632455.4333333275</c:v>
                </c:pt>
                <c:pt idx="234">
                  <c:v>2666918.9354838645</c:v>
                </c:pt>
                <c:pt idx="235">
                  <c:v>2596305.0967741935</c:v>
                </c:pt>
                <c:pt idx="236">
                  <c:v>2674373.4285714277</c:v>
                </c:pt>
                <c:pt idx="237">
                  <c:v>2659505.2258064514</c:v>
                </c:pt>
                <c:pt idx="238">
                  <c:v>2521284.3666666667</c:v>
                </c:pt>
                <c:pt idx="239">
                  <c:v>2359606.0322580645</c:v>
                </c:pt>
                <c:pt idx="240">
                  <c:v>2004765.0666666671</c:v>
                </c:pt>
                <c:pt idx="241">
                  <c:v>2043324.3548387098</c:v>
                </c:pt>
                <c:pt idx="242">
                  <c:v>2035079.8387096773</c:v>
                </c:pt>
                <c:pt idx="243">
                  <c:v>1860134.4</c:v>
                </c:pt>
                <c:pt idx="244">
                  <c:v>2078098.8064516131</c:v>
                </c:pt>
                <c:pt idx="245">
                  <c:v>2368352.7333333297</c:v>
                </c:pt>
                <c:pt idx="246">
                  <c:v>2374486.5483870967</c:v>
                </c:pt>
                <c:pt idx="247">
                  <c:v>2492904.3548387098</c:v>
                </c:pt>
                <c:pt idx="248">
                  <c:v>2404643.75</c:v>
                </c:pt>
                <c:pt idx="249">
                  <c:v>2459160.5483870967</c:v>
                </c:pt>
                <c:pt idx="250">
                  <c:v>2405705.4666666668</c:v>
                </c:pt>
                <c:pt idx="251">
                  <c:v>2135652.9354838645</c:v>
                </c:pt>
                <c:pt idx="252">
                  <c:v>1974445.2</c:v>
                </c:pt>
                <c:pt idx="253">
                  <c:v>1823954.9354838706</c:v>
                </c:pt>
                <c:pt idx="254">
                  <c:v>1214751.0322580645</c:v>
                </c:pt>
                <c:pt idx="255">
                  <c:v>1606958.7</c:v>
                </c:pt>
                <c:pt idx="256">
                  <c:v>2071061.5483870967</c:v>
                </c:pt>
                <c:pt idx="257">
                  <c:v>1970041.7</c:v>
                </c:pt>
                <c:pt idx="258">
                  <c:v>2463115.5483870967</c:v>
                </c:pt>
                <c:pt idx="259">
                  <c:v>2737630.0322580645</c:v>
                </c:pt>
                <c:pt idx="260">
                  <c:v>2402745.3214285714</c:v>
                </c:pt>
                <c:pt idx="261">
                  <c:v>2395241.0322580645</c:v>
                </c:pt>
                <c:pt idx="262">
                  <c:v>2213274.4</c:v>
                </c:pt>
                <c:pt idx="263">
                  <c:v>2359874.6129032169</c:v>
                </c:pt>
                <c:pt idx="264">
                  <c:v>1865674.2666666668</c:v>
                </c:pt>
                <c:pt idx="265">
                  <c:v>2145687.1935483869</c:v>
                </c:pt>
                <c:pt idx="266">
                  <c:v>1097786.6451612911</c:v>
                </c:pt>
                <c:pt idx="267">
                  <c:v>2026148.7</c:v>
                </c:pt>
                <c:pt idx="268">
                  <c:v>2242976.1290322579</c:v>
                </c:pt>
                <c:pt idx="269">
                  <c:v>2246833.5</c:v>
                </c:pt>
                <c:pt idx="270">
                  <c:v>2312194.6129032169</c:v>
                </c:pt>
                <c:pt idx="271">
                  <c:v>2489724.8064516033</c:v>
                </c:pt>
                <c:pt idx="272">
                  <c:v>2458894</c:v>
                </c:pt>
                <c:pt idx="273">
                  <c:v>2534429.2580645164</c:v>
                </c:pt>
                <c:pt idx="274">
                  <c:v>2260811.4333333275</c:v>
                </c:pt>
                <c:pt idx="275">
                  <c:v>2090491.5161290341</c:v>
                </c:pt>
                <c:pt idx="276">
                  <c:v>2240519.4</c:v>
                </c:pt>
                <c:pt idx="277">
                  <c:v>2194266.161290328</c:v>
                </c:pt>
                <c:pt idx="278">
                  <c:v>1739346.7419354841</c:v>
                </c:pt>
                <c:pt idx="279">
                  <c:v>2158887.6</c:v>
                </c:pt>
                <c:pt idx="280">
                  <c:v>2392965.5806451607</c:v>
                </c:pt>
                <c:pt idx="281">
                  <c:v>2587420.333333327</c:v>
                </c:pt>
                <c:pt idx="282">
                  <c:v>2476319.7741935486</c:v>
                </c:pt>
                <c:pt idx="283">
                  <c:v>2328223.5483870967</c:v>
                </c:pt>
                <c:pt idx="284">
                  <c:v>2742789.75</c:v>
                </c:pt>
                <c:pt idx="285">
                  <c:v>2730056.0645161322</c:v>
                </c:pt>
                <c:pt idx="286">
                  <c:v>2630145.6</c:v>
                </c:pt>
                <c:pt idx="287">
                  <c:v>2475683.5806451607</c:v>
                </c:pt>
                <c:pt idx="288">
                  <c:v>2073348.4</c:v>
                </c:pt>
                <c:pt idx="289">
                  <c:v>1897689.6451612911</c:v>
                </c:pt>
                <c:pt idx="290">
                  <c:v>2104363.4516129033</c:v>
                </c:pt>
                <c:pt idx="291">
                  <c:v>2139370.7333333297</c:v>
                </c:pt>
                <c:pt idx="292">
                  <c:v>2169644.3870967752</c:v>
                </c:pt>
                <c:pt idx="293">
                  <c:v>2444624.5666666669</c:v>
                </c:pt>
                <c:pt idx="294">
                  <c:v>2423757.0645161322</c:v>
                </c:pt>
                <c:pt idx="295">
                  <c:v>2514573.4516129033</c:v>
                </c:pt>
                <c:pt idx="296">
                  <c:v>2615957.1428571427</c:v>
                </c:pt>
                <c:pt idx="297">
                  <c:v>2527000.9032258065</c:v>
                </c:pt>
                <c:pt idx="298">
                  <c:v>2261681.9666666668</c:v>
                </c:pt>
                <c:pt idx="299">
                  <c:v>1841683.7419354841</c:v>
                </c:pt>
                <c:pt idx="300">
                  <c:v>2153449.1666666665</c:v>
                </c:pt>
                <c:pt idx="301">
                  <c:v>2071202.5806451612</c:v>
                </c:pt>
                <c:pt idx="302">
                  <c:v>1308259.7741935484</c:v>
                </c:pt>
                <c:pt idx="303">
                  <c:v>2098613.5666666669</c:v>
                </c:pt>
                <c:pt idx="304">
                  <c:v>2272953.0322580645</c:v>
                </c:pt>
                <c:pt idx="305">
                  <c:v>2370501.6666666665</c:v>
                </c:pt>
                <c:pt idx="306">
                  <c:v>2462542.9032258065</c:v>
                </c:pt>
                <c:pt idx="307">
                  <c:v>1868154.0322580645</c:v>
                </c:pt>
                <c:pt idx="308">
                  <c:v>2382334.6785714277</c:v>
                </c:pt>
                <c:pt idx="309">
                  <c:v>2318034.5483870967</c:v>
                </c:pt>
              </c:numCache>
            </c:numRef>
          </c:val>
        </c:ser>
        <c:ser>
          <c:idx val="1"/>
          <c:order val="1"/>
          <c:tx>
            <c:strRef>
              <c:f>'gas injection by facility'!$I$3</c:f>
              <c:strCache>
                <c:ptCount val="1"/>
                <c:pt idx="0">
                  <c:v>PBU_NGI</c:v>
                </c:pt>
              </c:strCache>
            </c:strRef>
          </c:tx>
          <c:marker>
            <c:symbol val="none"/>
          </c:marker>
          <c:cat>
            <c:numRef>
              <c:f>'gas injection by facility'!$G$4:$G$313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'gas injection by facility'!$M$4:$M$313</c:f>
              <c:numCache>
                <c:formatCode>_(* #,##0_);_(* \(#,##0\);_(* "-"??_);_(@_)</c:formatCode>
                <c:ptCount val="310"/>
                <c:pt idx="0">
                  <c:v>1713186.4</c:v>
                </c:pt>
                <c:pt idx="1">
                  <c:v>1711391.7419354841</c:v>
                </c:pt>
                <c:pt idx="2">
                  <c:v>1652349.1935483904</c:v>
                </c:pt>
                <c:pt idx="3">
                  <c:v>1747123.7666666668</c:v>
                </c:pt>
                <c:pt idx="4">
                  <c:v>1722627.9032258037</c:v>
                </c:pt>
                <c:pt idx="5">
                  <c:v>1797569.7</c:v>
                </c:pt>
                <c:pt idx="6">
                  <c:v>1842343.2580645138</c:v>
                </c:pt>
                <c:pt idx="7">
                  <c:v>1848260.9032258037</c:v>
                </c:pt>
                <c:pt idx="8">
                  <c:v>1934822.75</c:v>
                </c:pt>
                <c:pt idx="9">
                  <c:v>1904878.1612903227</c:v>
                </c:pt>
                <c:pt idx="10">
                  <c:v>1825747.6333333333</c:v>
                </c:pt>
                <c:pt idx="11">
                  <c:v>1875198.0967741951</c:v>
                </c:pt>
                <c:pt idx="12">
                  <c:v>1820080.5666666671</c:v>
                </c:pt>
                <c:pt idx="13">
                  <c:v>1681984.8387096773</c:v>
                </c:pt>
                <c:pt idx="14">
                  <c:v>1353323.4838709678</c:v>
                </c:pt>
                <c:pt idx="15">
                  <c:v>1446921.6666666681</c:v>
                </c:pt>
                <c:pt idx="16">
                  <c:v>1919595</c:v>
                </c:pt>
                <c:pt idx="17">
                  <c:v>2042970.3</c:v>
                </c:pt>
                <c:pt idx="18">
                  <c:v>1761642.2580645138</c:v>
                </c:pt>
                <c:pt idx="19">
                  <c:v>2050112.5161290341</c:v>
                </c:pt>
                <c:pt idx="20">
                  <c:v>2222347.9285714277</c:v>
                </c:pt>
                <c:pt idx="21">
                  <c:v>1983209</c:v>
                </c:pt>
                <c:pt idx="22">
                  <c:v>2087350.3</c:v>
                </c:pt>
                <c:pt idx="23">
                  <c:v>2138342.6451612851</c:v>
                </c:pt>
                <c:pt idx="24">
                  <c:v>2141000.7666666666</c:v>
                </c:pt>
                <c:pt idx="25">
                  <c:v>2014735.9677419346</c:v>
                </c:pt>
                <c:pt idx="26">
                  <c:v>2074376.5161290341</c:v>
                </c:pt>
                <c:pt idx="27">
                  <c:v>2006398.1</c:v>
                </c:pt>
                <c:pt idx="28">
                  <c:v>2198522.9677419355</c:v>
                </c:pt>
                <c:pt idx="29">
                  <c:v>2329927.4</c:v>
                </c:pt>
                <c:pt idx="30">
                  <c:v>2371118.3225806453</c:v>
                </c:pt>
                <c:pt idx="31">
                  <c:v>2316189.161290328</c:v>
                </c:pt>
                <c:pt idx="32">
                  <c:v>2189872.8620689656</c:v>
                </c:pt>
                <c:pt idx="33">
                  <c:v>2174205.8387096692</c:v>
                </c:pt>
                <c:pt idx="34">
                  <c:v>2135512.4</c:v>
                </c:pt>
                <c:pt idx="35">
                  <c:v>2294763.5483870967</c:v>
                </c:pt>
                <c:pt idx="36">
                  <c:v>2256241.7000000002</c:v>
                </c:pt>
                <c:pt idx="37">
                  <c:v>2189072.7096774187</c:v>
                </c:pt>
                <c:pt idx="38">
                  <c:v>2198336.7096774187</c:v>
                </c:pt>
                <c:pt idx="39">
                  <c:v>2277567.5666666669</c:v>
                </c:pt>
                <c:pt idx="40">
                  <c:v>2343912.0645161322</c:v>
                </c:pt>
                <c:pt idx="41">
                  <c:v>2408598.2333333297</c:v>
                </c:pt>
                <c:pt idx="42">
                  <c:v>2344813.0645161322</c:v>
                </c:pt>
                <c:pt idx="43">
                  <c:v>2290345.5483870967</c:v>
                </c:pt>
                <c:pt idx="44">
                  <c:v>2266886.5</c:v>
                </c:pt>
                <c:pt idx="45">
                  <c:v>1914463.9354838706</c:v>
                </c:pt>
                <c:pt idx="46">
                  <c:v>2298200.2999999998</c:v>
                </c:pt>
                <c:pt idx="47">
                  <c:v>2364138.0967741935</c:v>
                </c:pt>
                <c:pt idx="48">
                  <c:v>2208837.4</c:v>
                </c:pt>
                <c:pt idx="49">
                  <c:v>2083392.8709677418</c:v>
                </c:pt>
                <c:pt idx="50">
                  <c:v>2134284.7419354836</c:v>
                </c:pt>
                <c:pt idx="51">
                  <c:v>2196205.7333333297</c:v>
                </c:pt>
                <c:pt idx="52">
                  <c:v>2264858.5483870967</c:v>
                </c:pt>
                <c:pt idx="53">
                  <c:v>2386475.1</c:v>
                </c:pt>
                <c:pt idx="54">
                  <c:v>2414533.3548387098</c:v>
                </c:pt>
                <c:pt idx="55">
                  <c:v>2346911.0645161322</c:v>
                </c:pt>
                <c:pt idx="56">
                  <c:v>2183899.2142857141</c:v>
                </c:pt>
                <c:pt idx="57">
                  <c:v>2451687.4193548341</c:v>
                </c:pt>
                <c:pt idx="58">
                  <c:v>2358032.4333333275</c:v>
                </c:pt>
                <c:pt idx="59">
                  <c:v>2380672.5806451607</c:v>
                </c:pt>
                <c:pt idx="60">
                  <c:v>2096621.2666666668</c:v>
                </c:pt>
                <c:pt idx="61">
                  <c:v>1859025.6774193551</c:v>
                </c:pt>
                <c:pt idx="62">
                  <c:v>1869067.0967741951</c:v>
                </c:pt>
                <c:pt idx="63">
                  <c:v>1778297.1333333333</c:v>
                </c:pt>
                <c:pt idx="64">
                  <c:v>1975187.0322580645</c:v>
                </c:pt>
                <c:pt idx="65">
                  <c:v>1989246.1666666681</c:v>
                </c:pt>
                <c:pt idx="66">
                  <c:v>1965575.6451612911</c:v>
                </c:pt>
                <c:pt idx="67">
                  <c:v>2198684.6774193547</c:v>
                </c:pt>
                <c:pt idx="68">
                  <c:v>2383770.8571428517</c:v>
                </c:pt>
                <c:pt idx="69">
                  <c:v>2320303.2258064514</c:v>
                </c:pt>
                <c:pt idx="70">
                  <c:v>2225915.7666666666</c:v>
                </c:pt>
                <c:pt idx="71">
                  <c:v>2135463.8709677327</c:v>
                </c:pt>
                <c:pt idx="72">
                  <c:v>2229663.2333333297</c:v>
                </c:pt>
                <c:pt idx="73">
                  <c:v>2233150.8709677327</c:v>
                </c:pt>
                <c:pt idx="74">
                  <c:v>2212637.0322580645</c:v>
                </c:pt>
                <c:pt idx="75">
                  <c:v>2133091.9</c:v>
                </c:pt>
                <c:pt idx="76">
                  <c:v>2342874.8387096692</c:v>
                </c:pt>
                <c:pt idx="77">
                  <c:v>2249556.0333333281</c:v>
                </c:pt>
                <c:pt idx="78">
                  <c:v>2225750.2580645164</c:v>
                </c:pt>
                <c:pt idx="79">
                  <c:v>2422459.3548387098</c:v>
                </c:pt>
                <c:pt idx="80">
                  <c:v>2605427.3793103448</c:v>
                </c:pt>
                <c:pt idx="81">
                  <c:v>2579925.9032258065</c:v>
                </c:pt>
                <c:pt idx="82">
                  <c:v>2623642.5333333281</c:v>
                </c:pt>
                <c:pt idx="83">
                  <c:v>2483005.9032258065</c:v>
                </c:pt>
                <c:pt idx="84">
                  <c:v>2433823.833333327</c:v>
                </c:pt>
                <c:pt idx="85">
                  <c:v>2356933.2258064514</c:v>
                </c:pt>
                <c:pt idx="86">
                  <c:v>2390969.6774193547</c:v>
                </c:pt>
                <c:pt idx="87">
                  <c:v>2648748.6666666665</c:v>
                </c:pt>
                <c:pt idx="88">
                  <c:v>2727743.0322580645</c:v>
                </c:pt>
                <c:pt idx="89">
                  <c:v>2752073.6</c:v>
                </c:pt>
                <c:pt idx="90">
                  <c:v>2907275.1935483869</c:v>
                </c:pt>
                <c:pt idx="91">
                  <c:v>2905950.8709677327</c:v>
                </c:pt>
                <c:pt idx="92">
                  <c:v>2833957.1071428573</c:v>
                </c:pt>
                <c:pt idx="93">
                  <c:v>2890112.2903225822</c:v>
                </c:pt>
                <c:pt idx="94">
                  <c:v>2720631.0666666669</c:v>
                </c:pt>
                <c:pt idx="95">
                  <c:v>2694436.8064516033</c:v>
                </c:pt>
                <c:pt idx="96">
                  <c:v>2294347.3666666667</c:v>
                </c:pt>
                <c:pt idx="97">
                  <c:v>2061500.1935483904</c:v>
                </c:pt>
                <c:pt idx="98">
                  <c:v>2242927.3225806453</c:v>
                </c:pt>
                <c:pt idx="99">
                  <c:v>2175052.7666666666</c:v>
                </c:pt>
                <c:pt idx="100">
                  <c:v>2431185.5161290271</c:v>
                </c:pt>
                <c:pt idx="101">
                  <c:v>2367724.1666666665</c:v>
                </c:pt>
                <c:pt idx="102">
                  <c:v>2410662.9677419355</c:v>
                </c:pt>
                <c:pt idx="103">
                  <c:v>2404910.8064516033</c:v>
                </c:pt>
                <c:pt idx="104">
                  <c:v>2366209.25</c:v>
                </c:pt>
                <c:pt idx="105">
                  <c:v>2374561.7096774187</c:v>
                </c:pt>
                <c:pt idx="106">
                  <c:v>2088910.6</c:v>
                </c:pt>
                <c:pt idx="107">
                  <c:v>2089049.5483870967</c:v>
                </c:pt>
                <c:pt idx="108">
                  <c:v>1757068.7</c:v>
                </c:pt>
                <c:pt idx="109">
                  <c:v>2004423.4193548386</c:v>
                </c:pt>
                <c:pt idx="110">
                  <c:v>2081178.9354838706</c:v>
                </c:pt>
                <c:pt idx="111">
                  <c:v>2070669</c:v>
                </c:pt>
                <c:pt idx="112">
                  <c:v>2484977.7096774187</c:v>
                </c:pt>
                <c:pt idx="113">
                  <c:v>2498433</c:v>
                </c:pt>
                <c:pt idx="114">
                  <c:v>2714738.8709677327</c:v>
                </c:pt>
                <c:pt idx="115">
                  <c:v>2630500.7096774187</c:v>
                </c:pt>
                <c:pt idx="116">
                  <c:v>2674862.8571428517</c:v>
                </c:pt>
                <c:pt idx="117">
                  <c:v>2550814</c:v>
                </c:pt>
                <c:pt idx="118">
                  <c:v>2468711.1333333286</c:v>
                </c:pt>
                <c:pt idx="119">
                  <c:v>2550243.3870967752</c:v>
                </c:pt>
                <c:pt idx="120">
                  <c:v>2463631.7333333297</c:v>
                </c:pt>
                <c:pt idx="121">
                  <c:v>2302487.6451612851</c:v>
                </c:pt>
                <c:pt idx="122">
                  <c:v>2407721.8709677327</c:v>
                </c:pt>
                <c:pt idx="123">
                  <c:v>2342726.2666666666</c:v>
                </c:pt>
                <c:pt idx="124">
                  <c:v>2595916.5483870967</c:v>
                </c:pt>
                <c:pt idx="125">
                  <c:v>2694147.7</c:v>
                </c:pt>
                <c:pt idx="126">
                  <c:v>2802221</c:v>
                </c:pt>
                <c:pt idx="127">
                  <c:v>2650312.0322580645</c:v>
                </c:pt>
                <c:pt idx="128">
                  <c:v>2673782.5517241382</c:v>
                </c:pt>
                <c:pt idx="129">
                  <c:v>2764092.7741935486</c:v>
                </c:pt>
                <c:pt idx="130">
                  <c:v>2559679.833333327</c:v>
                </c:pt>
                <c:pt idx="131">
                  <c:v>2376241.5161290271</c:v>
                </c:pt>
                <c:pt idx="132">
                  <c:v>2493079.9</c:v>
                </c:pt>
                <c:pt idx="133">
                  <c:v>2377175.1290322579</c:v>
                </c:pt>
                <c:pt idx="134">
                  <c:v>2474797.5483870967</c:v>
                </c:pt>
                <c:pt idx="135">
                  <c:v>2556460.8666666667</c:v>
                </c:pt>
                <c:pt idx="136">
                  <c:v>2610269.161290328</c:v>
                </c:pt>
                <c:pt idx="137">
                  <c:v>2666828.7000000002</c:v>
                </c:pt>
                <c:pt idx="138">
                  <c:v>2694247.5161290271</c:v>
                </c:pt>
                <c:pt idx="139">
                  <c:v>2712292.9677419355</c:v>
                </c:pt>
                <c:pt idx="140">
                  <c:v>2816782.9285714277</c:v>
                </c:pt>
                <c:pt idx="141">
                  <c:v>2641383.9032258065</c:v>
                </c:pt>
                <c:pt idx="142">
                  <c:v>2626510.1</c:v>
                </c:pt>
                <c:pt idx="143">
                  <c:v>2533122.7096774187</c:v>
                </c:pt>
                <c:pt idx="144">
                  <c:v>2457237.2666666666</c:v>
                </c:pt>
                <c:pt idx="145">
                  <c:v>2463216.3870967752</c:v>
                </c:pt>
                <c:pt idx="146">
                  <c:v>2400687.0967741935</c:v>
                </c:pt>
                <c:pt idx="147">
                  <c:v>2595288.9</c:v>
                </c:pt>
                <c:pt idx="148">
                  <c:v>2716419.6774193547</c:v>
                </c:pt>
                <c:pt idx="149">
                  <c:v>2719844.4333333275</c:v>
                </c:pt>
                <c:pt idx="150">
                  <c:v>2786411.7419354836</c:v>
                </c:pt>
                <c:pt idx="151">
                  <c:v>2728331.6774193547</c:v>
                </c:pt>
                <c:pt idx="152">
                  <c:v>2610185.0714285714</c:v>
                </c:pt>
                <c:pt idx="153">
                  <c:v>2600764.9354838645</c:v>
                </c:pt>
                <c:pt idx="154">
                  <c:v>2597520.6</c:v>
                </c:pt>
                <c:pt idx="155">
                  <c:v>2638277.4838709682</c:v>
                </c:pt>
                <c:pt idx="156">
                  <c:v>2518730.6666666665</c:v>
                </c:pt>
                <c:pt idx="157">
                  <c:v>2432702.2580645164</c:v>
                </c:pt>
                <c:pt idx="158">
                  <c:v>2422839.0967741935</c:v>
                </c:pt>
                <c:pt idx="159">
                  <c:v>2388097.4</c:v>
                </c:pt>
                <c:pt idx="160">
                  <c:v>2669300.9032258065</c:v>
                </c:pt>
                <c:pt idx="161">
                  <c:v>2740655.7666666666</c:v>
                </c:pt>
                <c:pt idx="162">
                  <c:v>2788042.2580645164</c:v>
                </c:pt>
                <c:pt idx="163">
                  <c:v>2831442.161290328</c:v>
                </c:pt>
                <c:pt idx="164">
                  <c:v>2713608.8214285714</c:v>
                </c:pt>
                <c:pt idx="165">
                  <c:v>2683819.8387096692</c:v>
                </c:pt>
                <c:pt idx="166">
                  <c:v>2531368</c:v>
                </c:pt>
                <c:pt idx="167">
                  <c:v>2624204.2580645164</c:v>
                </c:pt>
                <c:pt idx="168">
                  <c:v>2237693.2000000002</c:v>
                </c:pt>
                <c:pt idx="169">
                  <c:v>2474589.9032258065</c:v>
                </c:pt>
                <c:pt idx="170">
                  <c:v>2389941.5483870967</c:v>
                </c:pt>
                <c:pt idx="171">
                  <c:v>2215146.7999999998</c:v>
                </c:pt>
                <c:pt idx="172">
                  <c:v>2822208.5161290271</c:v>
                </c:pt>
                <c:pt idx="173">
                  <c:v>2631669.833333327</c:v>
                </c:pt>
                <c:pt idx="174">
                  <c:v>2925850.0967741935</c:v>
                </c:pt>
                <c:pt idx="175">
                  <c:v>2894670.8387096692</c:v>
                </c:pt>
                <c:pt idx="176">
                  <c:v>2930316.7931034467</c:v>
                </c:pt>
                <c:pt idx="177">
                  <c:v>2875694.2903225822</c:v>
                </c:pt>
                <c:pt idx="178">
                  <c:v>2882198</c:v>
                </c:pt>
                <c:pt idx="179">
                  <c:v>2716088.0967741935</c:v>
                </c:pt>
                <c:pt idx="180">
                  <c:v>2534930.1666666665</c:v>
                </c:pt>
                <c:pt idx="181">
                  <c:v>2561646.1935483869</c:v>
                </c:pt>
                <c:pt idx="182">
                  <c:v>2623251.8064516033</c:v>
                </c:pt>
                <c:pt idx="183">
                  <c:v>2494468.9666666668</c:v>
                </c:pt>
                <c:pt idx="184">
                  <c:v>2747631.6451612851</c:v>
                </c:pt>
                <c:pt idx="185">
                  <c:v>2808802.4</c:v>
                </c:pt>
                <c:pt idx="186">
                  <c:v>2762896.6451612851</c:v>
                </c:pt>
                <c:pt idx="187">
                  <c:v>2590366.8387096692</c:v>
                </c:pt>
                <c:pt idx="188">
                  <c:v>2622808</c:v>
                </c:pt>
                <c:pt idx="189">
                  <c:v>2771887.5806451607</c:v>
                </c:pt>
                <c:pt idx="190">
                  <c:v>2665831.833333327</c:v>
                </c:pt>
                <c:pt idx="191">
                  <c:v>2288466.8387096692</c:v>
                </c:pt>
                <c:pt idx="192">
                  <c:v>2529106.7000000002</c:v>
                </c:pt>
                <c:pt idx="193">
                  <c:v>2474800.1290322579</c:v>
                </c:pt>
                <c:pt idx="194">
                  <c:v>2557789.2258064514</c:v>
                </c:pt>
                <c:pt idx="195">
                  <c:v>2467572.9666666668</c:v>
                </c:pt>
                <c:pt idx="196">
                  <c:v>2276077.9032258065</c:v>
                </c:pt>
                <c:pt idx="197">
                  <c:v>2945440.2333333297</c:v>
                </c:pt>
                <c:pt idx="198">
                  <c:v>2798442.7096774187</c:v>
                </c:pt>
                <c:pt idx="199">
                  <c:v>2774539.3870967752</c:v>
                </c:pt>
                <c:pt idx="200">
                  <c:v>2902584.7857142882</c:v>
                </c:pt>
                <c:pt idx="201">
                  <c:v>2883496.9677419355</c:v>
                </c:pt>
                <c:pt idx="202">
                  <c:v>2766779.4666666668</c:v>
                </c:pt>
                <c:pt idx="203">
                  <c:v>2704076.3548387098</c:v>
                </c:pt>
                <c:pt idx="204">
                  <c:v>2506001.4333333275</c:v>
                </c:pt>
                <c:pt idx="205">
                  <c:v>2237811.7419354836</c:v>
                </c:pt>
                <c:pt idx="206">
                  <c:v>2322897.7419354836</c:v>
                </c:pt>
                <c:pt idx="207">
                  <c:v>2304871.6666666665</c:v>
                </c:pt>
                <c:pt idx="208">
                  <c:v>2677336.4193548341</c:v>
                </c:pt>
                <c:pt idx="209">
                  <c:v>2602976.7333333297</c:v>
                </c:pt>
                <c:pt idx="210">
                  <c:v>3021151.161290328</c:v>
                </c:pt>
                <c:pt idx="211">
                  <c:v>2930796.8709677327</c:v>
                </c:pt>
                <c:pt idx="212">
                  <c:v>3066999.5714285714</c:v>
                </c:pt>
                <c:pt idx="213">
                  <c:v>3090593.3225806453</c:v>
                </c:pt>
                <c:pt idx="214">
                  <c:v>2847551.2</c:v>
                </c:pt>
                <c:pt idx="215">
                  <c:v>2544059.8387096692</c:v>
                </c:pt>
                <c:pt idx="216">
                  <c:v>2732585.9666666668</c:v>
                </c:pt>
                <c:pt idx="217">
                  <c:v>2757172.1290322579</c:v>
                </c:pt>
                <c:pt idx="218">
                  <c:v>2894194.4516129033</c:v>
                </c:pt>
                <c:pt idx="219">
                  <c:v>2753257.1</c:v>
                </c:pt>
                <c:pt idx="220">
                  <c:v>2709450.2258064514</c:v>
                </c:pt>
                <c:pt idx="221">
                  <c:v>2602268.9666666668</c:v>
                </c:pt>
                <c:pt idx="222">
                  <c:v>2910394.0645161322</c:v>
                </c:pt>
                <c:pt idx="223">
                  <c:v>2924400.8064516033</c:v>
                </c:pt>
                <c:pt idx="224">
                  <c:v>2915739.5862068972</c:v>
                </c:pt>
                <c:pt idx="225">
                  <c:v>2995462.5161290271</c:v>
                </c:pt>
                <c:pt idx="226">
                  <c:v>2872928.4</c:v>
                </c:pt>
                <c:pt idx="227">
                  <c:v>2696141.6774193547</c:v>
                </c:pt>
                <c:pt idx="228">
                  <c:v>2420387.0666666669</c:v>
                </c:pt>
                <c:pt idx="229">
                  <c:v>2226909.7096774187</c:v>
                </c:pt>
                <c:pt idx="230">
                  <c:v>2123289.2580645164</c:v>
                </c:pt>
                <c:pt idx="231">
                  <c:v>2268816.1666666665</c:v>
                </c:pt>
                <c:pt idx="232">
                  <c:v>2381951.8709677327</c:v>
                </c:pt>
                <c:pt idx="233">
                  <c:v>2507832.7999999998</c:v>
                </c:pt>
                <c:pt idx="234">
                  <c:v>2575406.8709677327</c:v>
                </c:pt>
                <c:pt idx="235">
                  <c:v>2607321.9354838645</c:v>
                </c:pt>
                <c:pt idx="236">
                  <c:v>2629849.75</c:v>
                </c:pt>
                <c:pt idx="237">
                  <c:v>2647489.7741935486</c:v>
                </c:pt>
                <c:pt idx="238">
                  <c:v>2756835.0666666669</c:v>
                </c:pt>
                <c:pt idx="239">
                  <c:v>2748931.0967741935</c:v>
                </c:pt>
                <c:pt idx="240">
                  <c:v>2625118.833333327</c:v>
                </c:pt>
                <c:pt idx="241">
                  <c:v>2402271.4516129033</c:v>
                </c:pt>
                <c:pt idx="242">
                  <c:v>2599782.2258064514</c:v>
                </c:pt>
                <c:pt idx="243">
                  <c:v>2854755.2666666666</c:v>
                </c:pt>
                <c:pt idx="244">
                  <c:v>3028092.5161290271</c:v>
                </c:pt>
                <c:pt idx="245">
                  <c:v>3298732.4666666668</c:v>
                </c:pt>
                <c:pt idx="246">
                  <c:v>3195822.4516129033</c:v>
                </c:pt>
                <c:pt idx="247">
                  <c:v>3249459.5161290271</c:v>
                </c:pt>
                <c:pt idx="248">
                  <c:v>3247438.5357142859</c:v>
                </c:pt>
                <c:pt idx="249">
                  <c:v>3189757</c:v>
                </c:pt>
                <c:pt idx="250">
                  <c:v>2980867.2666666666</c:v>
                </c:pt>
                <c:pt idx="251">
                  <c:v>2900778.9032258065</c:v>
                </c:pt>
                <c:pt idx="252">
                  <c:v>2651054.6666666665</c:v>
                </c:pt>
                <c:pt idx="253">
                  <c:v>2304956.3870967752</c:v>
                </c:pt>
                <c:pt idx="254">
                  <c:v>1477292.1612903227</c:v>
                </c:pt>
                <c:pt idx="255">
                  <c:v>1309120.5</c:v>
                </c:pt>
                <c:pt idx="256">
                  <c:v>2200957.5483870967</c:v>
                </c:pt>
                <c:pt idx="257">
                  <c:v>2078719.7333333334</c:v>
                </c:pt>
                <c:pt idx="258">
                  <c:v>2993475.8387096692</c:v>
                </c:pt>
                <c:pt idx="259">
                  <c:v>2881120.3548387098</c:v>
                </c:pt>
                <c:pt idx="260">
                  <c:v>3063372.8571428517</c:v>
                </c:pt>
                <c:pt idx="261">
                  <c:v>3049216.7096774187</c:v>
                </c:pt>
                <c:pt idx="262">
                  <c:v>2791496.1</c:v>
                </c:pt>
                <c:pt idx="263">
                  <c:v>2898122.9032258065</c:v>
                </c:pt>
                <c:pt idx="264">
                  <c:v>2172680.2000000002</c:v>
                </c:pt>
                <c:pt idx="265">
                  <c:v>2352174.5483870967</c:v>
                </c:pt>
                <c:pt idx="266">
                  <c:v>1591150.2580645138</c:v>
                </c:pt>
                <c:pt idx="267">
                  <c:v>2615228.2333333297</c:v>
                </c:pt>
                <c:pt idx="268">
                  <c:v>2691154.2903225822</c:v>
                </c:pt>
                <c:pt idx="269">
                  <c:v>2979448.5333333281</c:v>
                </c:pt>
                <c:pt idx="270">
                  <c:v>3219099.7419354836</c:v>
                </c:pt>
                <c:pt idx="271">
                  <c:v>3369747.1935483869</c:v>
                </c:pt>
                <c:pt idx="272">
                  <c:v>3215791.1379310344</c:v>
                </c:pt>
                <c:pt idx="273">
                  <c:v>3142940.3225806453</c:v>
                </c:pt>
                <c:pt idx="274">
                  <c:v>2937467.8666666667</c:v>
                </c:pt>
                <c:pt idx="275">
                  <c:v>2653062.2580645164</c:v>
                </c:pt>
                <c:pt idx="276">
                  <c:v>2085895.5</c:v>
                </c:pt>
                <c:pt idx="277">
                  <c:v>1648290.7741935484</c:v>
                </c:pt>
                <c:pt idx="278">
                  <c:v>1544770.4838709678</c:v>
                </c:pt>
                <c:pt idx="279">
                  <c:v>2446682.9333333275</c:v>
                </c:pt>
                <c:pt idx="280">
                  <c:v>2526056</c:v>
                </c:pt>
                <c:pt idx="281">
                  <c:v>2694893.6333333286</c:v>
                </c:pt>
                <c:pt idx="282">
                  <c:v>2598491.8064516033</c:v>
                </c:pt>
                <c:pt idx="283">
                  <c:v>2463950.1290322579</c:v>
                </c:pt>
                <c:pt idx="284">
                  <c:v>2704554.9285714277</c:v>
                </c:pt>
                <c:pt idx="285">
                  <c:v>2579590.2258064514</c:v>
                </c:pt>
                <c:pt idx="286">
                  <c:v>2208763.8666666667</c:v>
                </c:pt>
                <c:pt idx="287">
                  <c:v>2129146.9354838645</c:v>
                </c:pt>
                <c:pt idx="288">
                  <c:v>2233779.3666666667</c:v>
                </c:pt>
                <c:pt idx="289">
                  <c:v>2183620.161290328</c:v>
                </c:pt>
                <c:pt idx="290">
                  <c:v>1738549.3870967743</c:v>
                </c:pt>
                <c:pt idx="291">
                  <c:v>2341199.1333333286</c:v>
                </c:pt>
                <c:pt idx="292">
                  <c:v>2245987.6774193547</c:v>
                </c:pt>
                <c:pt idx="293">
                  <c:v>2188556.2333333297</c:v>
                </c:pt>
                <c:pt idx="294">
                  <c:v>1810393.1612903227</c:v>
                </c:pt>
                <c:pt idx="295">
                  <c:v>1761187.5806451612</c:v>
                </c:pt>
                <c:pt idx="296">
                  <c:v>2109756.5714285714</c:v>
                </c:pt>
                <c:pt idx="297">
                  <c:v>2620211.8064516033</c:v>
                </c:pt>
                <c:pt idx="298">
                  <c:v>2449575.5333333281</c:v>
                </c:pt>
                <c:pt idx="299">
                  <c:v>2072787.4838709678</c:v>
                </c:pt>
                <c:pt idx="300">
                  <c:v>1502498.0666666671</c:v>
                </c:pt>
                <c:pt idx="301">
                  <c:v>973780.96774193551</c:v>
                </c:pt>
                <c:pt idx="302">
                  <c:v>2143369.0322580645</c:v>
                </c:pt>
                <c:pt idx="303">
                  <c:v>2478836.0666666669</c:v>
                </c:pt>
                <c:pt idx="304">
                  <c:v>2559639</c:v>
                </c:pt>
                <c:pt idx="305">
                  <c:v>2514876.9</c:v>
                </c:pt>
                <c:pt idx="306">
                  <c:v>2887637.2580645164</c:v>
                </c:pt>
                <c:pt idx="307">
                  <c:v>2152501.5806451607</c:v>
                </c:pt>
                <c:pt idx="308">
                  <c:v>2904227.9642857141</c:v>
                </c:pt>
                <c:pt idx="309">
                  <c:v>2841813.8709677327</c:v>
                </c:pt>
              </c:numCache>
            </c:numRef>
          </c:val>
        </c:ser>
        <c:ser>
          <c:idx val="2"/>
          <c:order val="2"/>
          <c:tx>
            <c:strRef>
              <c:f>'gas injection by facility'!$J$3</c:f>
              <c:strCache>
                <c:ptCount val="1"/>
                <c:pt idx="0">
                  <c:v>PBU_WGI</c:v>
                </c:pt>
              </c:strCache>
            </c:strRef>
          </c:tx>
          <c:marker>
            <c:symbol val="none"/>
          </c:marker>
          <c:cat>
            <c:numRef>
              <c:f>'gas injection by facility'!$G$4:$G$313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'gas injection by facility'!$N$4:$N$313</c:f>
              <c:numCache>
                <c:formatCode>_(* #,##0_);_(* \(#,##0\);_(* "-"??_);_(@_)</c:formatCode>
                <c:ptCount val="310"/>
                <c:pt idx="0">
                  <c:v>546802</c:v>
                </c:pt>
                <c:pt idx="1">
                  <c:v>566400.3548387097</c:v>
                </c:pt>
                <c:pt idx="2">
                  <c:v>554160.58064516133</c:v>
                </c:pt>
                <c:pt idx="3">
                  <c:v>598484.13333333342</c:v>
                </c:pt>
                <c:pt idx="4">
                  <c:v>606207.58064516133</c:v>
                </c:pt>
                <c:pt idx="5">
                  <c:v>615346.76666666742</c:v>
                </c:pt>
                <c:pt idx="6">
                  <c:v>646311.03225806437</c:v>
                </c:pt>
                <c:pt idx="7">
                  <c:v>651818.12903225806</c:v>
                </c:pt>
                <c:pt idx="8">
                  <c:v>686398.10714285588</c:v>
                </c:pt>
                <c:pt idx="9">
                  <c:v>677650.29032258037</c:v>
                </c:pt>
                <c:pt idx="10">
                  <c:v>576672.1</c:v>
                </c:pt>
                <c:pt idx="11">
                  <c:v>621301.25806451705</c:v>
                </c:pt>
                <c:pt idx="12">
                  <c:v>494698.33333333407</c:v>
                </c:pt>
                <c:pt idx="13">
                  <c:v>560264.03225806437</c:v>
                </c:pt>
                <c:pt idx="14">
                  <c:v>670967.48387096776</c:v>
                </c:pt>
                <c:pt idx="15">
                  <c:v>549862.03333333344</c:v>
                </c:pt>
                <c:pt idx="16">
                  <c:v>600820.96774193551</c:v>
                </c:pt>
                <c:pt idx="17">
                  <c:v>579217.7333333334</c:v>
                </c:pt>
                <c:pt idx="18">
                  <c:v>737846.6451612903</c:v>
                </c:pt>
                <c:pt idx="19">
                  <c:v>707524.12903225806</c:v>
                </c:pt>
                <c:pt idx="20">
                  <c:v>733306.78571428417</c:v>
                </c:pt>
                <c:pt idx="21">
                  <c:v>655581.06451612909</c:v>
                </c:pt>
                <c:pt idx="22">
                  <c:v>748006.93333333405</c:v>
                </c:pt>
                <c:pt idx="23">
                  <c:v>725515.54838709743</c:v>
                </c:pt>
                <c:pt idx="24">
                  <c:v>723317.76666666742</c:v>
                </c:pt>
                <c:pt idx="25">
                  <c:v>724348.03225806437</c:v>
                </c:pt>
                <c:pt idx="26">
                  <c:v>628387.19354838575</c:v>
                </c:pt>
                <c:pt idx="27">
                  <c:v>645350.83333333442</c:v>
                </c:pt>
                <c:pt idx="28">
                  <c:v>747899.22580645164</c:v>
                </c:pt>
                <c:pt idx="29">
                  <c:v>810199.93333333405</c:v>
                </c:pt>
                <c:pt idx="30">
                  <c:v>828331.09677419357</c:v>
                </c:pt>
                <c:pt idx="31">
                  <c:v>787386.38709677418</c:v>
                </c:pt>
                <c:pt idx="32">
                  <c:v>762381.13793103432</c:v>
                </c:pt>
                <c:pt idx="33">
                  <c:v>796554.83870967734</c:v>
                </c:pt>
                <c:pt idx="34">
                  <c:v>745036.80000000005</c:v>
                </c:pt>
                <c:pt idx="35">
                  <c:v>795302.61290322582</c:v>
                </c:pt>
                <c:pt idx="36">
                  <c:v>765780.43333333405</c:v>
                </c:pt>
                <c:pt idx="37">
                  <c:v>738704.48387096776</c:v>
                </c:pt>
                <c:pt idx="38">
                  <c:v>736876.48387096776</c:v>
                </c:pt>
                <c:pt idx="39">
                  <c:v>773104.3</c:v>
                </c:pt>
                <c:pt idx="40">
                  <c:v>826304.29032258037</c:v>
                </c:pt>
                <c:pt idx="41">
                  <c:v>888286.06666666793</c:v>
                </c:pt>
                <c:pt idx="42">
                  <c:v>842451.3548387097</c:v>
                </c:pt>
                <c:pt idx="43">
                  <c:v>813297.19354838575</c:v>
                </c:pt>
                <c:pt idx="44">
                  <c:v>759316.75</c:v>
                </c:pt>
                <c:pt idx="45">
                  <c:v>727867.09677419357</c:v>
                </c:pt>
                <c:pt idx="46">
                  <c:v>724633.76666666742</c:v>
                </c:pt>
                <c:pt idx="47">
                  <c:v>709020.77419354836</c:v>
                </c:pt>
                <c:pt idx="48">
                  <c:v>722081.8</c:v>
                </c:pt>
                <c:pt idx="49">
                  <c:v>653405.03225806437</c:v>
                </c:pt>
                <c:pt idx="50">
                  <c:v>678955.96774193551</c:v>
                </c:pt>
                <c:pt idx="51">
                  <c:v>713678.16666666744</c:v>
                </c:pt>
                <c:pt idx="52">
                  <c:v>766139.29032258037</c:v>
                </c:pt>
                <c:pt idx="53">
                  <c:v>805740.83333333442</c:v>
                </c:pt>
                <c:pt idx="54">
                  <c:v>792282.25806451705</c:v>
                </c:pt>
                <c:pt idx="55">
                  <c:v>804595.38709677418</c:v>
                </c:pt>
                <c:pt idx="56">
                  <c:v>757482.14285714447</c:v>
                </c:pt>
                <c:pt idx="57">
                  <c:v>698492.48387096776</c:v>
                </c:pt>
                <c:pt idx="58">
                  <c:v>782447.36666666856</c:v>
                </c:pt>
                <c:pt idx="59">
                  <c:v>749250.3548387097</c:v>
                </c:pt>
                <c:pt idx="60">
                  <c:v>917861.93333333405</c:v>
                </c:pt>
                <c:pt idx="61">
                  <c:v>1076015.4838709678</c:v>
                </c:pt>
                <c:pt idx="62">
                  <c:v>1090359.1935483904</c:v>
                </c:pt>
                <c:pt idx="63">
                  <c:v>1065940.6666666681</c:v>
                </c:pt>
                <c:pt idx="64">
                  <c:v>1362162.5806451612</c:v>
                </c:pt>
                <c:pt idx="65">
                  <c:v>1361486.2666666668</c:v>
                </c:pt>
                <c:pt idx="66">
                  <c:v>1727053.8709677418</c:v>
                </c:pt>
                <c:pt idx="67">
                  <c:v>1814927.2580645138</c:v>
                </c:pt>
                <c:pt idx="68">
                  <c:v>1780755.6785714312</c:v>
                </c:pt>
                <c:pt idx="69">
                  <c:v>1787831.5806451612</c:v>
                </c:pt>
                <c:pt idx="70">
                  <c:v>1570702.9</c:v>
                </c:pt>
                <c:pt idx="71">
                  <c:v>1432103.6451612911</c:v>
                </c:pt>
                <c:pt idx="72">
                  <c:v>1549427.1666666681</c:v>
                </c:pt>
                <c:pt idx="73">
                  <c:v>1551850.3870967743</c:v>
                </c:pt>
                <c:pt idx="74">
                  <c:v>1537594.9032258037</c:v>
                </c:pt>
                <c:pt idx="75">
                  <c:v>1275841.0333333334</c:v>
                </c:pt>
                <c:pt idx="76">
                  <c:v>1607492.7096774201</c:v>
                </c:pt>
                <c:pt idx="77">
                  <c:v>1607880.1666666681</c:v>
                </c:pt>
                <c:pt idx="78">
                  <c:v>1638625.9032258037</c:v>
                </c:pt>
                <c:pt idx="79">
                  <c:v>1703579.4193548386</c:v>
                </c:pt>
                <c:pt idx="80">
                  <c:v>1822985.8620689658</c:v>
                </c:pt>
                <c:pt idx="81">
                  <c:v>1802240.5161290341</c:v>
                </c:pt>
                <c:pt idx="82">
                  <c:v>1835036.9666666668</c:v>
                </c:pt>
                <c:pt idx="83">
                  <c:v>1670638.0645161301</c:v>
                </c:pt>
                <c:pt idx="84">
                  <c:v>1625906.8</c:v>
                </c:pt>
                <c:pt idx="85">
                  <c:v>1661480.2580645138</c:v>
                </c:pt>
                <c:pt idx="86">
                  <c:v>1635789.9677419346</c:v>
                </c:pt>
                <c:pt idx="87">
                  <c:v>1794926.9333333329</c:v>
                </c:pt>
                <c:pt idx="88">
                  <c:v>1800868.7096774201</c:v>
                </c:pt>
                <c:pt idx="89">
                  <c:v>1827752.5</c:v>
                </c:pt>
                <c:pt idx="90">
                  <c:v>1958309.9354838706</c:v>
                </c:pt>
                <c:pt idx="91">
                  <c:v>1963087.1935483904</c:v>
                </c:pt>
                <c:pt idx="92">
                  <c:v>1923579.1071428594</c:v>
                </c:pt>
                <c:pt idx="93">
                  <c:v>1971827.0967741951</c:v>
                </c:pt>
                <c:pt idx="94">
                  <c:v>1845339.9</c:v>
                </c:pt>
                <c:pt idx="95">
                  <c:v>1818207.0322580645</c:v>
                </c:pt>
                <c:pt idx="96">
                  <c:v>1488690.4333333329</c:v>
                </c:pt>
                <c:pt idx="97">
                  <c:v>1350741.3548387098</c:v>
                </c:pt>
                <c:pt idx="98">
                  <c:v>1403269.1612903227</c:v>
                </c:pt>
                <c:pt idx="99">
                  <c:v>1384673.7333333334</c:v>
                </c:pt>
                <c:pt idx="100">
                  <c:v>1574325.3870967743</c:v>
                </c:pt>
                <c:pt idx="101">
                  <c:v>1572421.4333333329</c:v>
                </c:pt>
                <c:pt idx="102">
                  <c:v>1607054.5161290341</c:v>
                </c:pt>
                <c:pt idx="103">
                  <c:v>1625480</c:v>
                </c:pt>
                <c:pt idx="104">
                  <c:v>1538320.1071428594</c:v>
                </c:pt>
                <c:pt idx="105">
                  <c:v>1594781.3225806451</c:v>
                </c:pt>
                <c:pt idx="106">
                  <c:v>1473982.2</c:v>
                </c:pt>
                <c:pt idx="107">
                  <c:v>1524469.7419354841</c:v>
                </c:pt>
                <c:pt idx="108">
                  <c:v>1440932.2</c:v>
                </c:pt>
                <c:pt idx="109">
                  <c:v>1370228.2258064516</c:v>
                </c:pt>
                <c:pt idx="110">
                  <c:v>1356725.0645161301</c:v>
                </c:pt>
                <c:pt idx="111">
                  <c:v>1295679.3666666681</c:v>
                </c:pt>
                <c:pt idx="112">
                  <c:v>1659188.2580645138</c:v>
                </c:pt>
                <c:pt idx="113">
                  <c:v>1683730.8333333333</c:v>
                </c:pt>
                <c:pt idx="114">
                  <c:v>1801117.3548387098</c:v>
                </c:pt>
                <c:pt idx="115">
                  <c:v>1776832.0322580645</c:v>
                </c:pt>
                <c:pt idx="116">
                  <c:v>1829566.8571428594</c:v>
                </c:pt>
                <c:pt idx="117">
                  <c:v>1681000.0645161301</c:v>
                </c:pt>
                <c:pt idx="118">
                  <c:v>1723561.5333333334</c:v>
                </c:pt>
                <c:pt idx="119">
                  <c:v>1671171.7741935484</c:v>
                </c:pt>
                <c:pt idx="120">
                  <c:v>1620354.6</c:v>
                </c:pt>
                <c:pt idx="121">
                  <c:v>1553487.4838709678</c:v>
                </c:pt>
                <c:pt idx="122">
                  <c:v>1587084.0322580645</c:v>
                </c:pt>
                <c:pt idx="123">
                  <c:v>1538980.7666666668</c:v>
                </c:pt>
                <c:pt idx="124">
                  <c:v>1714661.6129032287</c:v>
                </c:pt>
                <c:pt idx="125">
                  <c:v>1812032.5</c:v>
                </c:pt>
                <c:pt idx="126">
                  <c:v>1934053.4838709678</c:v>
                </c:pt>
                <c:pt idx="127">
                  <c:v>1825990.6129032287</c:v>
                </c:pt>
                <c:pt idx="128">
                  <c:v>1875305.7931034483</c:v>
                </c:pt>
                <c:pt idx="129">
                  <c:v>1845319.2258064516</c:v>
                </c:pt>
                <c:pt idx="130">
                  <c:v>1692354.6666666681</c:v>
                </c:pt>
                <c:pt idx="131">
                  <c:v>1476686.7741935484</c:v>
                </c:pt>
                <c:pt idx="132">
                  <c:v>1627071.6666666681</c:v>
                </c:pt>
                <c:pt idx="133">
                  <c:v>1542444.1612903227</c:v>
                </c:pt>
                <c:pt idx="134">
                  <c:v>1590985.9032258037</c:v>
                </c:pt>
                <c:pt idx="135">
                  <c:v>1669543.8333333333</c:v>
                </c:pt>
                <c:pt idx="136">
                  <c:v>1761554.5806451612</c:v>
                </c:pt>
                <c:pt idx="137">
                  <c:v>1821173.9</c:v>
                </c:pt>
                <c:pt idx="138">
                  <c:v>1852697.8709677418</c:v>
                </c:pt>
                <c:pt idx="139">
                  <c:v>1876429.6774193551</c:v>
                </c:pt>
                <c:pt idx="140">
                  <c:v>1949224.3928571441</c:v>
                </c:pt>
                <c:pt idx="141">
                  <c:v>1752470.3548387098</c:v>
                </c:pt>
                <c:pt idx="142">
                  <c:v>1834571</c:v>
                </c:pt>
                <c:pt idx="143">
                  <c:v>1763045.8709677418</c:v>
                </c:pt>
                <c:pt idx="144">
                  <c:v>1696710.3333333333</c:v>
                </c:pt>
                <c:pt idx="145">
                  <c:v>1609180.5806451612</c:v>
                </c:pt>
                <c:pt idx="146">
                  <c:v>1440362.0645161301</c:v>
                </c:pt>
                <c:pt idx="147">
                  <c:v>1627672.8333333333</c:v>
                </c:pt>
                <c:pt idx="148">
                  <c:v>1730334.5806451612</c:v>
                </c:pt>
                <c:pt idx="149">
                  <c:v>1824954.9666666668</c:v>
                </c:pt>
                <c:pt idx="150">
                  <c:v>2029933.0322580645</c:v>
                </c:pt>
                <c:pt idx="151">
                  <c:v>2136277.161290328</c:v>
                </c:pt>
                <c:pt idx="152">
                  <c:v>2050167.6785714312</c:v>
                </c:pt>
                <c:pt idx="153">
                  <c:v>1929304.8387096773</c:v>
                </c:pt>
                <c:pt idx="154">
                  <c:v>1890756.4</c:v>
                </c:pt>
                <c:pt idx="155">
                  <c:v>1916728.4838709678</c:v>
                </c:pt>
                <c:pt idx="156">
                  <c:v>1841504.8</c:v>
                </c:pt>
                <c:pt idx="157">
                  <c:v>1730280.4516129026</c:v>
                </c:pt>
                <c:pt idx="158">
                  <c:v>1759662.3548387098</c:v>
                </c:pt>
                <c:pt idx="159">
                  <c:v>1614982.4</c:v>
                </c:pt>
                <c:pt idx="160">
                  <c:v>1948242.9677419346</c:v>
                </c:pt>
                <c:pt idx="161">
                  <c:v>2037322.4666666668</c:v>
                </c:pt>
                <c:pt idx="162">
                  <c:v>2089330.6774193551</c:v>
                </c:pt>
                <c:pt idx="163">
                  <c:v>2137883</c:v>
                </c:pt>
                <c:pt idx="164">
                  <c:v>2015361.1428571441</c:v>
                </c:pt>
                <c:pt idx="165">
                  <c:v>2142915.161290328</c:v>
                </c:pt>
                <c:pt idx="166">
                  <c:v>1872675.4</c:v>
                </c:pt>
                <c:pt idx="167">
                  <c:v>1874099.5483870967</c:v>
                </c:pt>
                <c:pt idx="168">
                  <c:v>1480848.0666666671</c:v>
                </c:pt>
                <c:pt idx="169">
                  <c:v>1639481.6451612911</c:v>
                </c:pt>
                <c:pt idx="170">
                  <c:v>1641405.2903225806</c:v>
                </c:pt>
                <c:pt idx="171">
                  <c:v>1539878.1666666681</c:v>
                </c:pt>
                <c:pt idx="172">
                  <c:v>1999794.3870967743</c:v>
                </c:pt>
                <c:pt idx="173">
                  <c:v>1890601.3666666681</c:v>
                </c:pt>
                <c:pt idx="174">
                  <c:v>2166443.5806451607</c:v>
                </c:pt>
                <c:pt idx="175">
                  <c:v>2162169.4193548341</c:v>
                </c:pt>
                <c:pt idx="176">
                  <c:v>2151765.3103448222</c:v>
                </c:pt>
                <c:pt idx="177">
                  <c:v>2174527.3225806453</c:v>
                </c:pt>
                <c:pt idx="178">
                  <c:v>2127978.2666666666</c:v>
                </c:pt>
                <c:pt idx="179">
                  <c:v>1997509.4838709678</c:v>
                </c:pt>
                <c:pt idx="180">
                  <c:v>1847363.7</c:v>
                </c:pt>
                <c:pt idx="181">
                  <c:v>1694127.8709677418</c:v>
                </c:pt>
                <c:pt idx="182">
                  <c:v>1669679.6129032287</c:v>
                </c:pt>
                <c:pt idx="183">
                  <c:v>1765811.2333333334</c:v>
                </c:pt>
                <c:pt idx="184">
                  <c:v>2017023</c:v>
                </c:pt>
                <c:pt idx="185">
                  <c:v>2053113.8333333333</c:v>
                </c:pt>
                <c:pt idx="186">
                  <c:v>2204217.8709677327</c:v>
                </c:pt>
                <c:pt idx="187">
                  <c:v>2071116.2580645138</c:v>
                </c:pt>
                <c:pt idx="188">
                  <c:v>2098251.3214285714</c:v>
                </c:pt>
                <c:pt idx="189">
                  <c:v>2220132.8387096692</c:v>
                </c:pt>
                <c:pt idx="190">
                  <c:v>2007573.1666666681</c:v>
                </c:pt>
                <c:pt idx="191">
                  <c:v>1979900.6774193551</c:v>
                </c:pt>
                <c:pt idx="192">
                  <c:v>1782856</c:v>
                </c:pt>
                <c:pt idx="193">
                  <c:v>1722060.7419354841</c:v>
                </c:pt>
                <c:pt idx="194">
                  <c:v>1761627.7419354841</c:v>
                </c:pt>
                <c:pt idx="195">
                  <c:v>1582536.6666666681</c:v>
                </c:pt>
                <c:pt idx="196">
                  <c:v>1630362.0645161301</c:v>
                </c:pt>
                <c:pt idx="197">
                  <c:v>2116728.9333333275</c:v>
                </c:pt>
                <c:pt idx="198">
                  <c:v>2150823.7419354836</c:v>
                </c:pt>
                <c:pt idx="199">
                  <c:v>2021892.2258064516</c:v>
                </c:pt>
                <c:pt idx="200">
                  <c:v>2144252.5357142859</c:v>
                </c:pt>
                <c:pt idx="201">
                  <c:v>2112886.6451612851</c:v>
                </c:pt>
                <c:pt idx="202">
                  <c:v>1976586.4333333329</c:v>
                </c:pt>
                <c:pt idx="203">
                  <c:v>1931159.5806451612</c:v>
                </c:pt>
                <c:pt idx="204">
                  <c:v>1916464.8333333333</c:v>
                </c:pt>
                <c:pt idx="205">
                  <c:v>1581369.7741935484</c:v>
                </c:pt>
                <c:pt idx="206">
                  <c:v>1774323.9354838706</c:v>
                </c:pt>
                <c:pt idx="207">
                  <c:v>1611196.5</c:v>
                </c:pt>
                <c:pt idx="208">
                  <c:v>1841259.9354838706</c:v>
                </c:pt>
                <c:pt idx="209">
                  <c:v>1647079.6</c:v>
                </c:pt>
                <c:pt idx="210">
                  <c:v>1949931.9677419346</c:v>
                </c:pt>
                <c:pt idx="211">
                  <c:v>1875443.8064516131</c:v>
                </c:pt>
                <c:pt idx="212">
                  <c:v>1977059.5357142857</c:v>
                </c:pt>
                <c:pt idx="213">
                  <c:v>1929119.7419354841</c:v>
                </c:pt>
                <c:pt idx="214">
                  <c:v>1809374.8</c:v>
                </c:pt>
                <c:pt idx="215">
                  <c:v>1670645.6129032287</c:v>
                </c:pt>
                <c:pt idx="216">
                  <c:v>1658327.9666666668</c:v>
                </c:pt>
                <c:pt idx="217">
                  <c:v>1474959.8387096773</c:v>
                </c:pt>
                <c:pt idx="218">
                  <c:v>1588960.7096774201</c:v>
                </c:pt>
                <c:pt idx="219">
                  <c:v>1630959.6666666681</c:v>
                </c:pt>
                <c:pt idx="220">
                  <c:v>1725151.4193548386</c:v>
                </c:pt>
                <c:pt idx="221">
                  <c:v>1894710.4666666668</c:v>
                </c:pt>
                <c:pt idx="222">
                  <c:v>1977055.7096774201</c:v>
                </c:pt>
                <c:pt idx="223">
                  <c:v>2023961.7419354841</c:v>
                </c:pt>
                <c:pt idx="224">
                  <c:v>2397404.9655172359</c:v>
                </c:pt>
                <c:pt idx="225">
                  <c:v>2439863.5806451607</c:v>
                </c:pt>
                <c:pt idx="226">
                  <c:v>2276435.5</c:v>
                </c:pt>
                <c:pt idx="227">
                  <c:v>2213947.0967741935</c:v>
                </c:pt>
                <c:pt idx="228">
                  <c:v>1869095.4666666668</c:v>
                </c:pt>
                <c:pt idx="229">
                  <c:v>1700583.8387096773</c:v>
                </c:pt>
                <c:pt idx="230">
                  <c:v>1707661.6129032287</c:v>
                </c:pt>
                <c:pt idx="231">
                  <c:v>1831025.6333333333</c:v>
                </c:pt>
                <c:pt idx="232">
                  <c:v>2097248.9677419355</c:v>
                </c:pt>
                <c:pt idx="233">
                  <c:v>2294191</c:v>
                </c:pt>
                <c:pt idx="234">
                  <c:v>2277747.5483870967</c:v>
                </c:pt>
                <c:pt idx="235">
                  <c:v>2220960.1290322579</c:v>
                </c:pt>
                <c:pt idx="236">
                  <c:v>2252999.1428571427</c:v>
                </c:pt>
                <c:pt idx="237">
                  <c:v>2258969.0645161322</c:v>
                </c:pt>
                <c:pt idx="238">
                  <c:v>1783571.2666666668</c:v>
                </c:pt>
                <c:pt idx="239">
                  <c:v>1802453.2580645138</c:v>
                </c:pt>
                <c:pt idx="240">
                  <c:v>1602812.3666666681</c:v>
                </c:pt>
                <c:pt idx="241">
                  <c:v>1421091.0967741951</c:v>
                </c:pt>
                <c:pt idx="242">
                  <c:v>1568196.1612903227</c:v>
                </c:pt>
                <c:pt idx="243">
                  <c:v>1784448.7</c:v>
                </c:pt>
                <c:pt idx="244">
                  <c:v>1774057.8709677418</c:v>
                </c:pt>
                <c:pt idx="245">
                  <c:v>1991265.1333333333</c:v>
                </c:pt>
                <c:pt idx="246">
                  <c:v>1282901.1612903227</c:v>
                </c:pt>
                <c:pt idx="247">
                  <c:v>1251752.4516129026</c:v>
                </c:pt>
                <c:pt idx="248">
                  <c:v>1273387.9642857118</c:v>
                </c:pt>
                <c:pt idx="249">
                  <c:v>1304629.5161290341</c:v>
                </c:pt>
                <c:pt idx="250">
                  <c:v>1666094.1</c:v>
                </c:pt>
                <c:pt idx="251">
                  <c:v>1772805.8709677418</c:v>
                </c:pt>
                <c:pt idx="252">
                  <c:v>1599675.9666666668</c:v>
                </c:pt>
                <c:pt idx="253">
                  <c:v>1414097.5806451612</c:v>
                </c:pt>
                <c:pt idx="254">
                  <c:v>381780.29032258067</c:v>
                </c:pt>
                <c:pt idx="255">
                  <c:v>612164.69999999809</c:v>
                </c:pt>
                <c:pt idx="256">
                  <c:v>1561917.7741935484</c:v>
                </c:pt>
                <c:pt idx="257">
                  <c:v>1433779.5</c:v>
                </c:pt>
                <c:pt idx="258">
                  <c:v>1749372.0967741951</c:v>
                </c:pt>
                <c:pt idx="259">
                  <c:v>1494907.9032258037</c:v>
                </c:pt>
                <c:pt idx="260">
                  <c:v>1853346.5714285714</c:v>
                </c:pt>
                <c:pt idx="261">
                  <c:v>1924442.5806451612</c:v>
                </c:pt>
                <c:pt idx="262">
                  <c:v>1856299.1666666681</c:v>
                </c:pt>
                <c:pt idx="263">
                  <c:v>1710641.6774193551</c:v>
                </c:pt>
                <c:pt idx="264">
                  <c:v>1438211.9666666668</c:v>
                </c:pt>
                <c:pt idx="265">
                  <c:v>1464208.5161290341</c:v>
                </c:pt>
                <c:pt idx="266">
                  <c:v>686989.96774193551</c:v>
                </c:pt>
                <c:pt idx="267">
                  <c:v>1267138.6666666681</c:v>
                </c:pt>
                <c:pt idx="268">
                  <c:v>1654708.5806451612</c:v>
                </c:pt>
                <c:pt idx="269">
                  <c:v>1684813.4333333329</c:v>
                </c:pt>
                <c:pt idx="270">
                  <c:v>1734781.8709677418</c:v>
                </c:pt>
                <c:pt idx="271">
                  <c:v>1615507.6451612911</c:v>
                </c:pt>
                <c:pt idx="272">
                  <c:v>1684654.9310344828</c:v>
                </c:pt>
                <c:pt idx="273">
                  <c:v>1736788.4516129026</c:v>
                </c:pt>
                <c:pt idx="274">
                  <c:v>1359897.6666666681</c:v>
                </c:pt>
                <c:pt idx="275">
                  <c:v>1400600.6774193551</c:v>
                </c:pt>
                <c:pt idx="276">
                  <c:v>1644662.3</c:v>
                </c:pt>
                <c:pt idx="277">
                  <c:v>1585744.8709677418</c:v>
                </c:pt>
                <c:pt idx="278">
                  <c:v>1354523.9677419346</c:v>
                </c:pt>
                <c:pt idx="279">
                  <c:v>1665327</c:v>
                </c:pt>
                <c:pt idx="280">
                  <c:v>1819558.5806451612</c:v>
                </c:pt>
                <c:pt idx="281">
                  <c:v>1952712.7666666668</c:v>
                </c:pt>
                <c:pt idx="282">
                  <c:v>1934764.3548387098</c:v>
                </c:pt>
                <c:pt idx="283">
                  <c:v>1895452.7419354841</c:v>
                </c:pt>
                <c:pt idx="284">
                  <c:v>1979747.6428571441</c:v>
                </c:pt>
                <c:pt idx="285">
                  <c:v>1972851.2580645138</c:v>
                </c:pt>
                <c:pt idx="286">
                  <c:v>2028026.6333333333</c:v>
                </c:pt>
                <c:pt idx="287">
                  <c:v>1878307.4838709678</c:v>
                </c:pt>
                <c:pt idx="288">
                  <c:v>1602673.8</c:v>
                </c:pt>
                <c:pt idx="289">
                  <c:v>1592000.2580645138</c:v>
                </c:pt>
                <c:pt idx="290">
                  <c:v>928153.29032258037</c:v>
                </c:pt>
                <c:pt idx="291">
                  <c:v>1805110.9333333329</c:v>
                </c:pt>
                <c:pt idx="292">
                  <c:v>1816755.4838709678</c:v>
                </c:pt>
                <c:pt idx="293">
                  <c:v>2064416.8333333333</c:v>
                </c:pt>
                <c:pt idx="294">
                  <c:v>2070113.3225806451</c:v>
                </c:pt>
                <c:pt idx="295">
                  <c:v>2141282.3225806453</c:v>
                </c:pt>
                <c:pt idx="296">
                  <c:v>2159572.8571428517</c:v>
                </c:pt>
                <c:pt idx="297">
                  <c:v>1941192.8387096773</c:v>
                </c:pt>
                <c:pt idx="298">
                  <c:v>1840136.4666666668</c:v>
                </c:pt>
                <c:pt idx="299">
                  <c:v>1524522.6451612911</c:v>
                </c:pt>
                <c:pt idx="300">
                  <c:v>1778112.3666666681</c:v>
                </c:pt>
                <c:pt idx="301">
                  <c:v>1664152.9032258037</c:v>
                </c:pt>
                <c:pt idx="302">
                  <c:v>1337492.9032258037</c:v>
                </c:pt>
                <c:pt idx="303">
                  <c:v>1719982.2333333334</c:v>
                </c:pt>
                <c:pt idx="304">
                  <c:v>1892619.0645161301</c:v>
                </c:pt>
                <c:pt idx="305">
                  <c:v>1971612.5333333334</c:v>
                </c:pt>
                <c:pt idx="306">
                  <c:v>1950382.1612903227</c:v>
                </c:pt>
                <c:pt idx="307">
                  <c:v>1316247.8709677418</c:v>
                </c:pt>
                <c:pt idx="308">
                  <c:v>1702974.9285714286</c:v>
                </c:pt>
                <c:pt idx="309">
                  <c:v>1892790.9677419346</c:v>
                </c:pt>
              </c:numCache>
            </c:numRef>
          </c:val>
        </c:ser>
        <c:ser>
          <c:idx val="3"/>
          <c:order val="3"/>
          <c:tx>
            <c:strRef>
              <c:f>'gas injection by facility'!$O$3</c:f>
              <c:strCache>
                <c:ptCount val="1"/>
                <c:pt idx="0">
                  <c:v>PBU_LIS_LGI</c:v>
                </c:pt>
              </c:strCache>
            </c:strRef>
          </c:tx>
          <c:marker>
            <c:symbol val="none"/>
          </c:marker>
          <c:val>
            <c:numRef>
              <c:f>'gas injection by facility'!$O$4:$O$313</c:f>
              <c:numCache>
                <c:formatCode>_(* #,##0_);_(* \(#,##0\);_(* "-"??_);_(@_)</c:formatCode>
                <c:ptCount val="3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34731.580645161215</c:v>
                </c:pt>
                <c:pt idx="20">
                  <c:v>122560</c:v>
                </c:pt>
                <c:pt idx="21">
                  <c:v>140810.90322580651</c:v>
                </c:pt>
                <c:pt idx="22">
                  <c:v>136078.26666666666</c:v>
                </c:pt>
                <c:pt idx="23">
                  <c:v>151115</c:v>
                </c:pt>
                <c:pt idx="24">
                  <c:v>171877.66666666666</c:v>
                </c:pt>
                <c:pt idx="25">
                  <c:v>178302.80645161291</c:v>
                </c:pt>
                <c:pt idx="26">
                  <c:v>151335.35483870938</c:v>
                </c:pt>
                <c:pt idx="27">
                  <c:v>178721.7</c:v>
                </c:pt>
                <c:pt idx="28">
                  <c:v>186300.67741935485</c:v>
                </c:pt>
                <c:pt idx="29">
                  <c:v>201231.43333333332</c:v>
                </c:pt>
                <c:pt idx="30">
                  <c:v>211349.38709677369</c:v>
                </c:pt>
                <c:pt idx="31">
                  <c:v>236886.45161290275</c:v>
                </c:pt>
                <c:pt idx="32">
                  <c:v>209627.51724137971</c:v>
                </c:pt>
                <c:pt idx="33">
                  <c:v>209420.09677419355</c:v>
                </c:pt>
                <c:pt idx="34">
                  <c:v>209089.63333333333</c:v>
                </c:pt>
                <c:pt idx="35">
                  <c:v>220802.51612903262</c:v>
                </c:pt>
                <c:pt idx="36">
                  <c:v>230081.3</c:v>
                </c:pt>
                <c:pt idx="37">
                  <c:v>244916.70967741936</c:v>
                </c:pt>
                <c:pt idx="38">
                  <c:v>239142.41935483881</c:v>
                </c:pt>
                <c:pt idx="39">
                  <c:v>249583.26666666666</c:v>
                </c:pt>
                <c:pt idx="40">
                  <c:v>277424.48387096822</c:v>
                </c:pt>
                <c:pt idx="41">
                  <c:v>278798.86666666664</c:v>
                </c:pt>
                <c:pt idx="42">
                  <c:v>271697</c:v>
                </c:pt>
                <c:pt idx="43">
                  <c:v>280341.77419354836</c:v>
                </c:pt>
                <c:pt idx="44">
                  <c:v>288464.21428571508</c:v>
                </c:pt>
                <c:pt idx="45">
                  <c:v>251175.38709677369</c:v>
                </c:pt>
                <c:pt idx="46">
                  <c:v>258989.9</c:v>
                </c:pt>
                <c:pt idx="47">
                  <c:v>281032.67741935491</c:v>
                </c:pt>
                <c:pt idx="48">
                  <c:v>282093.2</c:v>
                </c:pt>
                <c:pt idx="49">
                  <c:v>276077.70967742032</c:v>
                </c:pt>
                <c:pt idx="50">
                  <c:v>284405.61290322582</c:v>
                </c:pt>
                <c:pt idx="51">
                  <c:v>282636.83333333407</c:v>
                </c:pt>
                <c:pt idx="52">
                  <c:v>292838.29032258067</c:v>
                </c:pt>
                <c:pt idx="53">
                  <c:v>289374.40000000002</c:v>
                </c:pt>
                <c:pt idx="54">
                  <c:v>294704.77419354836</c:v>
                </c:pt>
                <c:pt idx="55">
                  <c:v>298286.58064516127</c:v>
                </c:pt>
                <c:pt idx="56">
                  <c:v>286245.07142857142</c:v>
                </c:pt>
                <c:pt idx="57">
                  <c:v>250767.64516129033</c:v>
                </c:pt>
                <c:pt idx="58">
                  <c:v>219067.03333333333</c:v>
                </c:pt>
                <c:pt idx="59">
                  <c:v>235273.93548387068</c:v>
                </c:pt>
                <c:pt idx="60">
                  <c:v>233289.83333333328</c:v>
                </c:pt>
                <c:pt idx="61">
                  <c:v>232470.41935483881</c:v>
                </c:pt>
                <c:pt idx="62">
                  <c:v>233551.12903225792</c:v>
                </c:pt>
                <c:pt idx="63">
                  <c:v>221926.76666666666</c:v>
                </c:pt>
                <c:pt idx="64">
                  <c:v>226376.90322580651</c:v>
                </c:pt>
                <c:pt idx="65">
                  <c:v>242108.53333333333</c:v>
                </c:pt>
                <c:pt idx="66">
                  <c:v>210623.09677419355</c:v>
                </c:pt>
                <c:pt idx="67">
                  <c:v>284410.38709677418</c:v>
                </c:pt>
                <c:pt idx="68">
                  <c:v>263033.57142857142</c:v>
                </c:pt>
                <c:pt idx="69">
                  <c:v>216133</c:v>
                </c:pt>
                <c:pt idx="70">
                  <c:v>213418.86666666638</c:v>
                </c:pt>
                <c:pt idx="71">
                  <c:v>250835.61290322611</c:v>
                </c:pt>
                <c:pt idx="72">
                  <c:v>240930.33333333328</c:v>
                </c:pt>
                <c:pt idx="73">
                  <c:v>258924.19354838738</c:v>
                </c:pt>
                <c:pt idx="74">
                  <c:v>266931.80645161285</c:v>
                </c:pt>
                <c:pt idx="75">
                  <c:v>263740.13333333406</c:v>
                </c:pt>
                <c:pt idx="76">
                  <c:v>256247.22580645161</c:v>
                </c:pt>
                <c:pt idx="77">
                  <c:v>268591.86666666664</c:v>
                </c:pt>
                <c:pt idx="78">
                  <c:v>273309.74193548359</c:v>
                </c:pt>
                <c:pt idx="79">
                  <c:v>309465.83870967739</c:v>
                </c:pt>
                <c:pt idx="80">
                  <c:v>320483.65517241391</c:v>
                </c:pt>
                <c:pt idx="81">
                  <c:v>316322.61290322582</c:v>
                </c:pt>
                <c:pt idx="82">
                  <c:v>309857.76666666666</c:v>
                </c:pt>
                <c:pt idx="83">
                  <c:v>308181.48387096822</c:v>
                </c:pt>
                <c:pt idx="84">
                  <c:v>292206.5</c:v>
                </c:pt>
                <c:pt idx="85">
                  <c:v>278373.77419354836</c:v>
                </c:pt>
                <c:pt idx="86">
                  <c:v>278664.77419354836</c:v>
                </c:pt>
                <c:pt idx="87">
                  <c:v>299700.16666666669</c:v>
                </c:pt>
                <c:pt idx="88">
                  <c:v>314574.32258064521</c:v>
                </c:pt>
                <c:pt idx="89">
                  <c:v>328893.73333333433</c:v>
                </c:pt>
                <c:pt idx="90">
                  <c:v>332940.58064516127</c:v>
                </c:pt>
                <c:pt idx="91">
                  <c:v>284964.61290322582</c:v>
                </c:pt>
                <c:pt idx="92">
                  <c:v>333786.42857142928</c:v>
                </c:pt>
                <c:pt idx="93">
                  <c:v>335270.61290322582</c:v>
                </c:pt>
                <c:pt idx="94">
                  <c:v>323684.83333333407</c:v>
                </c:pt>
                <c:pt idx="95">
                  <c:v>290373.51612903213</c:v>
                </c:pt>
                <c:pt idx="96">
                  <c:v>73585.566666666578</c:v>
                </c:pt>
                <c:pt idx="97">
                  <c:v>288015.87096774159</c:v>
                </c:pt>
                <c:pt idx="98">
                  <c:v>286665.48387096822</c:v>
                </c:pt>
                <c:pt idx="99">
                  <c:v>260798.26666666666</c:v>
                </c:pt>
                <c:pt idx="100">
                  <c:v>242315.12903225792</c:v>
                </c:pt>
                <c:pt idx="101">
                  <c:v>241787.86666666638</c:v>
                </c:pt>
                <c:pt idx="102">
                  <c:v>243700.25806451612</c:v>
                </c:pt>
                <c:pt idx="103">
                  <c:v>222891.74193548411</c:v>
                </c:pt>
                <c:pt idx="104">
                  <c:v>221643.60714285754</c:v>
                </c:pt>
                <c:pt idx="105">
                  <c:v>248765.25806451612</c:v>
                </c:pt>
                <c:pt idx="106">
                  <c:v>208993.03333333333</c:v>
                </c:pt>
                <c:pt idx="107">
                  <c:v>201705.38709677369</c:v>
                </c:pt>
                <c:pt idx="108">
                  <c:v>191284.03333333333</c:v>
                </c:pt>
                <c:pt idx="109">
                  <c:v>145879.16129032258</c:v>
                </c:pt>
                <c:pt idx="110">
                  <c:v>178889.09677419355</c:v>
                </c:pt>
                <c:pt idx="111">
                  <c:v>219623.26666666666</c:v>
                </c:pt>
                <c:pt idx="112">
                  <c:v>195077.19354838738</c:v>
                </c:pt>
                <c:pt idx="113">
                  <c:v>217723.36666666638</c:v>
                </c:pt>
                <c:pt idx="114">
                  <c:v>259282.19354838738</c:v>
                </c:pt>
                <c:pt idx="115">
                  <c:v>250130.80645161291</c:v>
                </c:pt>
                <c:pt idx="116">
                  <c:v>253711.32142857093</c:v>
                </c:pt>
                <c:pt idx="117">
                  <c:v>246576.5806451613</c:v>
                </c:pt>
                <c:pt idx="118">
                  <c:v>228588.3</c:v>
                </c:pt>
                <c:pt idx="119">
                  <c:v>231975.35483870938</c:v>
                </c:pt>
                <c:pt idx="120">
                  <c:v>219059.5</c:v>
                </c:pt>
                <c:pt idx="121">
                  <c:v>160774.93548387068</c:v>
                </c:pt>
                <c:pt idx="122">
                  <c:v>141783.83870967751</c:v>
                </c:pt>
                <c:pt idx="123">
                  <c:v>217972.03333333333</c:v>
                </c:pt>
                <c:pt idx="124">
                  <c:v>238954.09677419355</c:v>
                </c:pt>
                <c:pt idx="125">
                  <c:v>234588.16666666666</c:v>
                </c:pt>
                <c:pt idx="126">
                  <c:v>220515.96774193592</c:v>
                </c:pt>
                <c:pt idx="127">
                  <c:v>234323.12903225792</c:v>
                </c:pt>
                <c:pt idx="128">
                  <c:v>245785.41379310345</c:v>
                </c:pt>
                <c:pt idx="129">
                  <c:v>242465.25806451612</c:v>
                </c:pt>
                <c:pt idx="130">
                  <c:v>188600.26666666666</c:v>
                </c:pt>
                <c:pt idx="131">
                  <c:v>85272.161290322518</c:v>
                </c:pt>
                <c:pt idx="132">
                  <c:v>141324.63333333333</c:v>
                </c:pt>
                <c:pt idx="133">
                  <c:v>190016.67741935485</c:v>
                </c:pt>
                <c:pt idx="134">
                  <c:v>120005.16129032243</c:v>
                </c:pt>
                <c:pt idx="135">
                  <c:v>185383.46666666665</c:v>
                </c:pt>
                <c:pt idx="136">
                  <c:v>232960.64516129033</c:v>
                </c:pt>
                <c:pt idx="137">
                  <c:v>229604.5</c:v>
                </c:pt>
                <c:pt idx="138">
                  <c:v>211289.09677419355</c:v>
                </c:pt>
                <c:pt idx="139">
                  <c:v>203615.80645161291</c:v>
                </c:pt>
                <c:pt idx="140">
                  <c:v>193261.89285714278</c:v>
                </c:pt>
                <c:pt idx="141">
                  <c:v>154662.25806451612</c:v>
                </c:pt>
                <c:pt idx="142">
                  <c:v>180628.1</c:v>
                </c:pt>
                <c:pt idx="143">
                  <c:v>164403.77419354828</c:v>
                </c:pt>
                <c:pt idx="144">
                  <c:v>154251.23333333334</c:v>
                </c:pt>
                <c:pt idx="145">
                  <c:v>184171.93548387068</c:v>
                </c:pt>
                <c:pt idx="146">
                  <c:v>175970.96774193592</c:v>
                </c:pt>
                <c:pt idx="147">
                  <c:v>172102.23333333334</c:v>
                </c:pt>
                <c:pt idx="148">
                  <c:v>178524.35483870938</c:v>
                </c:pt>
                <c:pt idx="149">
                  <c:v>175940.16666666666</c:v>
                </c:pt>
                <c:pt idx="150">
                  <c:v>178279</c:v>
                </c:pt>
                <c:pt idx="151">
                  <c:v>142897.48387096784</c:v>
                </c:pt>
                <c:pt idx="152">
                  <c:v>178175.25</c:v>
                </c:pt>
                <c:pt idx="153">
                  <c:v>125219.22580645162</c:v>
                </c:pt>
                <c:pt idx="154">
                  <c:v>143477.66666666666</c:v>
                </c:pt>
                <c:pt idx="155">
                  <c:v>145672.16129032258</c:v>
                </c:pt>
                <c:pt idx="156">
                  <c:v>140662.13333333333</c:v>
                </c:pt>
                <c:pt idx="157">
                  <c:v>137189.29032258081</c:v>
                </c:pt>
                <c:pt idx="158">
                  <c:v>108696.64516129042</c:v>
                </c:pt>
                <c:pt idx="159">
                  <c:v>102712.8</c:v>
                </c:pt>
                <c:pt idx="160">
                  <c:v>141748.12903225792</c:v>
                </c:pt>
                <c:pt idx="161">
                  <c:v>139368.03333333333</c:v>
                </c:pt>
                <c:pt idx="162">
                  <c:v>154161.12903225792</c:v>
                </c:pt>
                <c:pt idx="163">
                  <c:v>126357.61290322566</c:v>
                </c:pt>
                <c:pt idx="164">
                  <c:v>119699.60714285729</c:v>
                </c:pt>
                <c:pt idx="165">
                  <c:v>142860.54838709679</c:v>
                </c:pt>
                <c:pt idx="166">
                  <c:v>135082.26666666666</c:v>
                </c:pt>
                <c:pt idx="167">
                  <c:v>120692.0967741934</c:v>
                </c:pt>
                <c:pt idx="168">
                  <c:v>119652.6</c:v>
                </c:pt>
                <c:pt idx="169">
                  <c:v>147882.87096774168</c:v>
                </c:pt>
                <c:pt idx="170">
                  <c:v>129659.45161290337</c:v>
                </c:pt>
                <c:pt idx="171">
                  <c:v>130469.96666666651</c:v>
                </c:pt>
                <c:pt idx="172">
                  <c:v>170847.61290322611</c:v>
                </c:pt>
                <c:pt idx="173">
                  <c:v>184346.26666666666</c:v>
                </c:pt>
                <c:pt idx="174">
                  <c:v>185863.80645161291</c:v>
                </c:pt>
                <c:pt idx="175">
                  <c:v>201202.25806451612</c:v>
                </c:pt>
                <c:pt idx="176">
                  <c:v>204899.24137931087</c:v>
                </c:pt>
                <c:pt idx="177">
                  <c:v>201864.45161290275</c:v>
                </c:pt>
                <c:pt idx="178">
                  <c:v>203861.53333333333</c:v>
                </c:pt>
                <c:pt idx="179">
                  <c:v>193795.96774193592</c:v>
                </c:pt>
                <c:pt idx="180">
                  <c:v>136245.1</c:v>
                </c:pt>
                <c:pt idx="181">
                  <c:v>121576.29032258065</c:v>
                </c:pt>
                <c:pt idx="182">
                  <c:v>121068.93548387097</c:v>
                </c:pt>
                <c:pt idx="183">
                  <c:v>126879.46666666651</c:v>
                </c:pt>
                <c:pt idx="184">
                  <c:v>168402.22580645161</c:v>
                </c:pt>
                <c:pt idx="185">
                  <c:v>189402.1</c:v>
                </c:pt>
                <c:pt idx="186">
                  <c:v>185221.48387096784</c:v>
                </c:pt>
                <c:pt idx="187">
                  <c:v>174100.41935483881</c:v>
                </c:pt>
                <c:pt idx="188">
                  <c:v>150320.10714285754</c:v>
                </c:pt>
                <c:pt idx="189">
                  <c:v>182632.25806451612</c:v>
                </c:pt>
                <c:pt idx="190">
                  <c:v>173878.46666666665</c:v>
                </c:pt>
                <c:pt idx="191">
                  <c:v>159812.93548387068</c:v>
                </c:pt>
                <c:pt idx="192">
                  <c:v>128751.53333333334</c:v>
                </c:pt>
                <c:pt idx="193">
                  <c:v>137298.09677419355</c:v>
                </c:pt>
                <c:pt idx="194">
                  <c:v>112890.54838709663</c:v>
                </c:pt>
                <c:pt idx="195">
                  <c:v>116353.43333333331</c:v>
                </c:pt>
                <c:pt idx="196">
                  <c:v>169934.80645161291</c:v>
                </c:pt>
                <c:pt idx="197">
                  <c:v>139931.46666666665</c:v>
                </c:pt>
                <c:pt idx="198">
                  <c:v>177923.22580645161</c:v>
                </c:pt>
                <c:pt idx="199">
                  <c:v>177159.70967741936</c:v>
                </c:pt>
                <c:pt idx="200">
                  <c:v>174216.03571428571</c:v>
                </c:pt>
                <c:pt idx="201">
                  <c:v>53070.161290322583</c:v>
                </c:pt>
                <c:pt idx="202">
                  <c:v>168169.93333333332</c:v>
                </c:pt>
                <c:pt idx="203">
                  <c:v>148612.5806451613</c:v>
                </c:pt>
                <c:pt idx="204">
                  <c:v>125976.93333333331</c:v>
                </c:pt>
                <c:pt idx="205">
                  <c:v>115107.45161290337</c:v>
                </c:pt>
                <c:pt idx="206">
                  <c:v>150223.22580645161</c:v>
                </c:pt>
                <c:pt idx="207">
                  <c:v>166757.16666666666</c:v>
                </c:pt>
                <c:pt idx="208">
                  <c:v>154507.06451612854</c:v>
                </c:pt>
                <c:pt idx="209">
                  <c:v>139863.9</c:v>
                </c:pt>
                <c:pt idx="210">
                  <c:v>146900.06451612854</c:v>
                </c:pt>
                <c:pt idx="211">
                  <c:v>154160.96774193592</c:v>
                </c:pt>
                <c:pt idx="212">
                  <c:v>159340.46428571429</c:v>
                </c:pt>
                <c:pt idx="213">
                  <c:v>158679.51612903262</c:v>
                </c:pt>
                <c:pt idx="214">
                  <c:v>93211.733333333308</c:v>
                </c:pt>
                <c:pt idx="215">
                  <c:v>148107.83870967751</c:v>
                </c:pt>
                <c:pt idx="216">
                  <c:v>130679</c:v>
                </c:pt>
                <c:pt idx="217">
                  <c:v>114312.70967741931</c:v>
                </c:pt>
                <c:pt idx="218">
                  <c:v>109891.64516129042</c:v>
                </c:pt>
                <c:pt idx="219">
                  <c:v>142325.29999999999</c:v>
                </c:pt>
                <c:pt idx="220">
                  <c:v>158025.12903225792</c:v>
                </c:pt>
                <c:pt idx="221">
                  <c:v>167955.9</c:v>
                </c:pt>
                <c:pt idx="222">
                  <c:v>178708.03225806454</c:v>
                </c:pt>
                <c:pt idx="223">
                  <c:v>154680.19354838738</c:v>
                </c:pt>
                <c:pt idx="224">
                  <c:v>146639.4827586207</c:v>
                </c:pt>
                <c:pt idx="225">
                  <c:v>151452.54838709679</c:v>
                </c:pt>
                <c:pt idx="226">
                  <c:v>143281.76666666666</c:v>
                </c:pt>
                <c:pt idx="227">
                  <c:v>135694.41935483881</c:v>
                </c:pt>
                <c:pt idx="228">
                  <c:v>135222.86666666638</c:v>
                </c:pt>
                <c:pt idx="229">
                  <c:v>114894.0967741934</c:v>
                </c:pt>
                <c:pt idx="230">
                  <c:v>106637.32258064518</c:v>
                </c:pt>
                <c:pt idx="231">
                  <c:v>126456.16666666667</c:v>
                </c:pt>
                <c:pt idx="232">
                  <c:v>129129.03225806437</c:v>
                </c:pt>
                <c:pt idx="233">
                  <c:v>135645.53333333333</c:v>
                </c:pt>
                <c:pt idx="234">
                  <c:v>122190.41935483878</c:v>
                </c:pt>
                <c:pt idx="235">
                  <c:v>142974.96774193592</c:v>
                </c:pt>
                <c:pt idx="236">
                  <c:v>130192.42857142835</c:v>
                </c:pt>
                <c:pt idx="237">
                  <c:v>140850.80645161291</c:v>
                </c:pt>
                <c:pt idx="238">
                  <c:v>117734.8</c:v>
                </c:pt>
                <c:pt idx="239">
                  <c:v>101813.90322580637</c:v>
                </c:pt>
                <c:pt idx="240">
                  <c:v>92252.933333333218</c:v>
                </c:pt>
                <c:pt idx="241">
                  <c:v>107643.67741935501</c:v>
                </c:pt>
                <c:pt idx="242">
                  <c:v>93751.193548387091</c:v>
                </c:pt>
                <c:pt idx="243">
                  <c:v>84666.666666666672</c:v>
                </c:pt>
                <c:pt idx="244">
                  <c:v>132449.83870967751</c:v>
                </c:pt>
                <c:pt idx="245">
                  <c:v>129071.23333333334</c:v>
                </c:pt>
                <c:pt idx="246">
                  <c:v>137683.06451612854</c:v>
                </c:pt>
                <c:pt idx="247">
                  <c:v>138199.19354838738</c:v>
                </c:pt>
                <c:pt idx="248">
                  <c:v>124370.14285714265</c:v>
                </c:pt>
                <c:pt idx="249">
                  <c:v>116414.96774193547</c:v>
                </c:pt>
                <c:pt idx="250">
                  <c:v>108578.36666666667</c:v>
                </c:pt>
                <c:pt idx="251">
                  <c:v>52566.387096774211</c:v>
                </c:pt>
                <c:pt idx="252">
                  <c:v>75274.366666666669</c:v>
                </c:pt>
                <c:pt idx="253">
                  <c:v>86601.483870967524</c:v>
                </c:pt>
                <c:pt idx="254">
                  <c:v>105628.93548387097</c:v>
                </c:pt>
                <c:pt idx="255">
                  <c:v>113869.63333333333</c:v>
                </c:pt>
                <c:pt idx="256">
                  <c:v>102294.48387096758</c:v>
                </c:pt>
                <c:pt idx="257">
                  <c:v>127139.46666666651</c:v>
                </c:pt>
                <c:pt idx="258">
                  <c:v>115047.74193548381</c:v>
                </c:pt>
                <c:pt idx="259">
                  <c:v>133132.22580645161</c:v>
                </c:pt>
                <c:pt idx="260">
                  <c:v>123370.92857142835</c:v>
                </c:pt>
                <c:pt idx="261">
                  <c:v>129820.32258064518</c:v>
                </c:pt>
                <c:pt idx="262">
                  <c:v>132643.1</c:v>
                </c:pt>
                <c:pt idx="263">
                  <c:v>132853</c:v>
                </c:pt>
                <c:pt idx="264">
                  <c:v>160223.63333333333</c:v>
                </c:pt>
                <c:pt idx="265">
                  <c:v>122497.77419354842</c:v>
                </c:pt>
                <c:pt idx="266">
                  <c:v>153031.19354838738</c:v>
                </c:pt>
                <c:pt idx="267">
                  <c:v>110704.36666666667</c:v>
                </c:pt>
                <c:pt idx="268">
                  <c:v>151570.80645161291</c:v>
                </c:pt>
                <c:pt idx="269">
                  <c:v>169075.73333333334</c:v>
                </c:pt>
                <c:pt idx="270">
                  <c:v>144720</c:v>
                </c:pt>
                <c:pt idx="271">
                  <c:v>113880.48387096758</c:v>
                </c:pt>
                <c:pt idx="272">
                  <c:v>110500.896551724</c:v>
                </c:pt>
                <c:pt idx="273">
                  <c:v>135206.03225806454</c:v>
                </c:pt>
                <c:pt idx="274">
                  <c:v>121023.26666666652</c:v>
                </c:pt>
                <c:pt idx="275">
                  <c:v>111614.90322580637</c:v>
                </c:pt>
                <c:pt idx="276">
                  <c:v>54643.1</c:v>
                </c:pt>
                <c:pt idx="277">
                  <c:v>102107.19354838709</c:v>
                </c:pt>
                <c:pt idx="278">
                  <c:v>101466.96774193547</c:v>
                </c:pt>
                <c:pt idx="279">
                  <c:v>85325.433333333218</c:v>
                </c:pt>
                <c:pt idx="280">
                  <c:v>104869.32258064518</c:v>
                </c:pt>
                <c:pt idx="281">
                  <c:v>119562.4</c:v>
                </c:pt>
                <c:pt idx="282">
                  <c:v>141570.09677419355</c:v>
                </c:pt>
                <c:pt idx="283">
                  <c:v>142466.06451612854</c:v>
                </c:pt>
                <c:pt idx="284">
                  <c:v>128635.46428571414</c:v>
                </c:pt>
                <c:pt idx="285">
                  <c:v>117432.87096774208</c:v>
                </c:pt>
                <c:pt idx="286">
                  <c:v>80113.366666666669</c:v>
                </c:pt>
                <c:pt idx="287">
                  <c:v>96431.483870967524</c:v>
                </c:pt>
                <c:pt idx="288">
                  <c:v>73638.433333333218</c:v>
                </c:pt>
                <c:pt idx="289">
                  <c:v>113734.38709677428</c:v>
                </c:pt>
                <c:pt idx="290">
                  <c:v>112606.77419354842</c:v>
                </c:pt>
                <c:pt idx="291">
                  <c:v>119143.36666666667</c:v>
                </c:pt>
                <c:pt idx="292">
                  <c:v>143694.77419354828</c:v>
                </c:pt>
                <c:pt idx="293">
                  <c:v>111766</c:v>
                </c:pt>
                <c:pt idx="294">
                  <c:v>129558.51612903226</c:v>
                </c:pt>
                <c:pt idx="295">
                  <c:v>132630.38709677369</c:v>
                </c:pt>
                <c:pt idx="296">
                  <c:v>141973.35714285713</c:v>
                </c:pt>
                <c:pt idx="297">
                  <c:v>139716.51612903262</c:v>
                </c:pt>
                <c:pt idx="298">
                  <c:v>118221.7</c:v>
                </c:pt>
                <c:pt idx="299">
                  <c:v>130368.51612903226</c:v>
                </c:pt>
                <c:pt idx="300">
                  <c:v>22067.9</c:v>
                </c:pt>
                <c:pt idx="301">
                  <c:v>0</c:v>
                </c:pt>
                <c:pt idx="302">
                  <c:v>25694.645161290322</c:v>
                </c:pt>
                <c:pt idx="303">
                  <c:v>143261.86666666638</c:v>
                </c:pt>
                <c:pt idx="304">
                  <c:v>100106.06451612899</c:v>
                </c:pt>
                <c:pt idx="305">
                  <c:v>118218.63333333333</c:v>
                </c:pt>
                <c:pt idx="306">
                  <c:v>122095</c:v>
                </c:pt>
                <c:pt idx="307">
                  <c:v>96481.354838709638</c:v>
                </c:pt>
                <c:pt idx="308">
                  <c:v>94568.285714285987</c:v>
                </c:pt>
                <c:pt idx="309">
                  <c:v>94268.258064516136</c:v>
                </c:pt>
              </c:numCache>
            </c:numRef>
          </c:val>
        </c:ser>
        <c:marker val="1"/>
        <c:axId val="79891456"/>
        <c:axId val="79946496"/>
      </c:lineChart>
      <c:dateAx>
        <c:axId val="79891456"/>
        <c:scaling>
          <c:orientation val="minMax"/>
        </c:scaling>
        <c:axPos val="b"/>
        <c:majorGridlines/>
        <c:numFmt formatCode="mmm\-yy" sourceLinked="0"/>
        <c:minorTickMark val="in"/>
        <c:tickLblPos val="nextTo"/>
        <c:crossAx val="79946496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7994649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Daily Gas Injection (mcf)</a:t>
                </a:r>
              </a:p>
            </c:rich>
          </c:tx>
        </c:title>
        <c:numFmt formatCode="_(* #,##0_);_(* \(#,##0\);_(* &quot;-&quot;??_);_(@_)" sourceLinked="1"/>
        <c:tickLblPos val="nextTo"/>
        <c:crossAx val="79891456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Prudhoe Bay Well Count</a:t>
            </a:r>
          </a:p>
        </c:rich>
      </c:tx>
    </c:title>
    <c:plotArea>
      <c:layout>
        <c:manualLayout>
          <c:layoutTarget val="inner"/>
          <c:xMode val="edge"/>
          <c:yMode val="edge"/>
          <c:x val="8.9174759405074397E-2"/>
          <c:y val="7.7921405657626133E-2"/>
          <c:w val="0.76910990813648428"/>
          <c:h val="0.66563254593175858"/>
        </c:manualLayout>
      </c:layout>
      <c:lineChart>
        <c:grouping val="standard"/>
        <c:ser>
          <c:idx val="0"/>
          <c:order val="0"/>
          <c:tx>
            <c:v>Producers</c:v>
          </c:tx>
          <c:marker>
            <c:symbol val="none"/>
          </c:marker>
          <c:cat>
            <c:numRef>
              <c:f>'PBU wells'!$T$14:$T$148</c:f>
              <c:numCache>
                <c:formatCode>dd\-mmm\-yy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</c:numCache>
            </c:numRef>
          </c:cat>
          <c:val>
            <c:numRef>
              <c:f>'PBU wells'!$AF$14:$AF$148</c:f>
              <c:numCache>
                <c:formatCode>General</c:formatCode>
                <c:ptCount val="135"/>
                <c:pt idx="0">
                  <c:v>920</c:v>
                </c:pt>
                <c:pt idx="1">
                  <c:v>916</c:v>
                </c:pt>
                <c:pt idx="2">
                  <c:v>918</c:v>
                </c:pt>
                <c:pt idx="3">
                  <c:v>920</c:v>
                </c:pt>
                <c:pt idx="4">
                  <c:v>912</c:v>
                </c:pt>
                <c:pt idx="5">
                  <c:v>906</c:v>
                </c:pt>
                <c:pt idx="6">
                  <c:v>882</c:v>
                </c:pt>
                <c:pt idx="7">
                  <c:v>910</c:v>
                </c:pt>
                <c:pt idx="8">
                  <c:v>906</c:v>
                </c:pt>
                <c:pt idx="9">
                  <c:v>936</c:v>
                </c:pt>
                <c:pt idx="10">
                  <c:v>934</c:v>
                </c:pt>
                <c:pt idx="11">
                  <c:v>921</c:v>
                </c:pt>
                <c:pt idx="12">
                  <c:v>937</c:v>
                </c:pt>
                <c:pt idx="13">
                  <c:v>930</c:v>
                </c:pt>
                <c:pt idx="14">
                  <c:v>938</c:v>
                </c:pt>
                <c:pt idx="15">
                  <c:v>959</c:v>
                </c:pt>
                <c:pt idx="16">
                  <c:v>943</c:v>
                </c:pt>
                <c:pt idx="17">
                  <c:v>895</c:v>
                </c:pt>
                <c:pt idx="18">
                  <c:v>904</c:v>
                </c:pt>
                <c:pt idx="19">
                  <c:v>914</c:v>
                </c:pt>
                <c:pt idx="20">
                  <c:v>896</c:v>
                </c:pt>
                <c:pt idx="21">
                  <c:v>896</c:v>
                </c:pt>
                <c:pt idx="22">
                  <c:v>929</c:v>
                </c:pt>
                <c:pt idx="23">
                  <c:v>925</c:v>
                </c:pt>
                <c:pt idx="24">
                  <c:v>934</c:v>
                </c:pt>
                <c:pt idx="25">
                  <c:v>911</c:v>
                </c:pt>
                <c:pt idx="26">
                  <c:v>927</c:v>
                </c:pt>
                <c:pt idx="27">
                  <c:v>942</c:v>
                </c:pt>
                <c:pt idx="28">
                  <c:v>930</c:v>
                </c:pt>
                <c:pt idx="29">
                  <c:v>919</c:v>
                </c:pt>
                <c:pt idx="30">
                  <c:v>892</c:v>
                </c:pt>
                <c:pt idx="31">
                  <c:v>924</c:v>
                </c:pt>
                <c:pt idx="32">
                  <c:v>898</c:v>
                </c:pt>
                <c:pt idx="33">
                  <c:v>880</c:v>
                </c:pt>
                <c:pt idx="34">
                  <c:v>885</c:v>
                </c:pt>
                <c:pt idx="35">
                  <c:v>890</c:v>
                </c:pt>
                <c:pt idx="36">
                  <c:v>876</c:v>
                </c:pt>
                <c:pt idx="37">
                  <c:v>853</c:v>
                </c:pt>
                <c:pt idx="38">
                  <c:v>884</c:v>
                </c:pt>
                <c:pt idx="39">
                  <c:v>875</c:v>
                </c:pt>
                <c:pt idx="40">
                  <c:v>890</c:v>
                </c:pt>
                <c:pt idx="41">
                  <c:v>887</c:v>
                </c:pt>
                <c:pt idx="42">
                  <c:v>877</c:v>
                </c:pt>
                <c:pt idx="43">
                  <c:v>893</c:v>
                </c:pt>
                <c:pt idx="44">
                  <c:v>844</c:v>
                </c:pt>
                <c:pt idx="45">
                  <c:v>861</c:v>
                </c:pt>
                <c:pt idx="46">
                  <c:v>866</c:v>
                </c:pt>
                <c:pt idx="47">
                  <c:v>843</c:v>
                </c:pt>
                <c:pt idx="48">
                  <c:v>855</c:v>
                </c:pt>
                <c:pt idx="49">
                  <c:v>842</c:v>
                </c:pt>
                <c:pt idx="50">
                  <c:v>861</c:v>
                </c:pt>
                <c:pt idx="51">
                  <c:v>863</c:v>
                </c:pt>
                <c:pt idx="52">
                  <c:v>870</c:v>
                </c:pt>
                <c:pt idx="53">
                  <c:v>854</c:v>
                </c:pt>
                <c:pt idx="54">
                  <c:v>853</c:v>
                </c:pt>
                <c:pt idx="55">
                  <c:v>847</c:v>
                </c:pt>
                <c:pt idx="56">
                  <c:v>854</c:v>
                </c:pt>
                <c:pt idx="57">
                  <c:v>846</c:v>
                </c:pt>
                <c:pt idx="58">
                  <c:v>841</c:v>
                </c:pt>
                <c:pt idx="59">
                  <c:v>828</c:v>
                </c:pt>
                <c:pt idx="60">
                  <c:v>823</c:v>
                </c:pt>
                <c:pt idx="61">
                  <c:v>847</c:v>
                </c:pt>
                <c:pt idx="62">
                  <c:v>824</c:v>
                </c:pt>
                <c:pt idx="63">
                  <c:v>860</c:v>
                </c:pt>
                <c:pt idx="64">
                  <c:v>840</c:v>
                </c:pt>
                <c:pt idx="65">
                  <c:v>857</c:v>
                </c:pt>
                <c:pt idx="66">
                  <c:v>892</c:v>
                </c:pt>
                <c:pt idx="67">
                  <c:v>842</c:v>
                </c:pt>
                <c:pt idx="68">
                  <c:v>866</c:v>
                </c:pt>
                <c:pt idx="69">
                  <c:v>831</c:v>
                </c:pt>
                <c:pt idx="70">
                  <c:v>783</c:v>
                </c:pt>
                <c:pt idx="71">
                  <c:v>769</c:v>
                </c:pt>
                <c:pt idx="72">
                  <c:v>758</c:v>
                </c:pt>
                <c:pt idx="73">
                  <c:v>759</c:v>
                </c:pt>
                <c:pt idx="74">
                  <c:v>773</c:v>
                </c:pt>
                <c:pt idx="75">
                  <c:v>749</c:v>
                </c:pt>
                <c:pt idx="76">
                  <c:v>780</c:v>
                </c:pt>
                <c:pt idx="77">
                  <c:v>745</c:v>
                </c:pt>
                <c:pt idx="78">
                  <c:v>723</c:v>
                </c:pt>
                <c:pt idx="79">
                  <c:v>692</c:v>
                </c:pt>
                <c:pt idx="80">
                  <c:v>612</c:v>
                </c:pt>
                <c:pt idx="81">
                  <c:v>749</c:v>
                </c:pt>
                <c:pt idx="82">
                  <c:v>723</c:v>
                </c:pt>
                <c:pt idx="83">
                  <c:v>755</c:v>
                </c:pt>
                <c:pt idx="84">
                  <c:v>734</c:v>
                </c:pt>
                <c:pt idx="85">
                  <c:v>748</c:v>
                </c:pt>
                <c:pt idx="86">
                  <c:v>720</c:v>
                </c:pt>
                <c:pt idx="87">
                  <c:v>755</c:v>
                </c:pt>
                <c:pt idx="88">
                  <c:v>764</c:v>
                </c:pt>
                <c:pt idx="89">
                  <c:v>756</c:v>
                </c:pt>
                <c:pt idx="90">
                  <c:v>752</c:v>
                </c:pt>
                <c:pt idx="91">
                  <c:v>726</c:v>
                </c:pt>
                <c:pt idx="92">
                  <c:v>741</c:v>
                </c:pt>
                <c:pt idx="93">
                  <c:v>699</c:v>
                </c:pt>
                <c:pt idx="94">
                  <c:v>751</c:v>
                </c:pt>
                <c:pt idx="95">
                  <c:v>752</c:v>
                </c:pt>
                <c:pt idx="96">
                  <c:v>761</c:v>
                </c:pt>
                <c:pt idx="97">
                  <c:v>772</c:v>
                </c:pt>
                <c:pt idx="98">
                  <c:v>756</c:v>
                </c:pt>
                <c:pt idx="99">
                  <c:v>763</c:v>
                </c:pt>
                <c:pt idx="100">
                  <c:v>743</c:v>
                </c:pt>
                <c:pt idx="101">
                  <c:v>770</c:v>
                </c:pt>
                <c:pt idx="102">
                  <c:v>754</c:v>
                </c:pt>
                <c:pt idx="103">
                  <c:v>780</c:v>
                </c:pt>
                <c:pt idx="104">
                  <c:v>805</c:v>
                </c:pt>
                <c:pt idx="105">
                  <c:v>760</c:v>
                </c:pt>
                <c:pt idx="106">
                  <c:v>785</c:v>
                </c:pt>
                <c:pt idx="107">
                  <c:v>778</c:v>
                </c:pt>
                <c:pt idx="108">
                  <c:v>765</c:v>
                </c:pt>
                <c:pt idx="109">
                  <c:v>779</c:v>
                </c:pt>
                <c:pt idx="110">
                  <c:v>786</c:v>
                </c:pt>
                <c:pt idx="111">
                  <c:v>799</c:v>
                </c:pt>
                <c:pt idx="112">
                  <c:v>802</c:v>
                </c:pt>
                <c:pt idx="113">
                  <c:v>837</c:v>
                </c:pt>
                <c:pt idx="114">
                  <c:v>786</c:v>
                </c:pt>
                <c:pt idx="115">
                  <c:v>644</c:v>
                </c:pt>
                <c:pt idx="116">
                  <c:v>813</c:v>
                </c:pt>
                <c:pt idx="117">
                  <c:v>813</c:v>
                </c:pt>
                <c:pt idx="118">
                  <c:v>812</c:v>
                </c:pt>
                <c:pt idx="119">
                  <c:v>777</c:v>
                </c:pt>
                <c:pt idx="120">
                  <c:v>769</c:v>
                </c:pt>
                <c:pt idx="121">
                  <c:v>751</c:v>
                </c:pt>
                <c:pt idx="122">
                  <c:v>794</c:v>
                </c:pt>
                <c:pt idx="123">
                  <c:v>759</c:v>
                </c:pt>
                <c:pt idx="124">
                  <c:v>757</c:v>
                </c:pt>
                <c:pt idx="125">
                  <c:v>737</c:v>
                </c:pt>
                <c:pt idx="126">
                  <c:v>698</c:v>
                </c:pt>
                <c:pt idx="127">
                  <c:v>748</c:v>
                </c:pt>
                <c:pt idx="128">
                  <c:v>810</c:v>
                </c:pt>
                <c:pt idx="129">
                  <c:v>786</c:v>
                </c:pt>
                <c:pt idx="130">
                  <c:v>768</c:v>
                </c:pt>
                <c:pt idx="131">
                  <c:v>794</c:v>
                </c:pt>
                <c:pt idx="132">
                  <c:v>784</c:v>
                </c:pt>
                <c:pt idx="133">
                  <c:v>798</c:v>
                </c:pt>
                <c:pt idx="134">
                  <c:v>831</c:v>
                </c:pt>
              </c:numCache>
            </c:numRef>
          </c:val>
        </c:ser>
        <c:ser>
          <c:idx val="1"/>
          <c:order val="1"/>
          <c:tx>
            <c:v>Injectors</c:v>
          </c:tx>
          <c:marker>
            <c:symbol val="none"/>
          </c:marker>
          <c:cat>
            <c:numRef>
              <c:f>'PBU wells'!$T$14:$T$148</c:f>
              <c:numCache>
                <c:formatCode>dd\-mmm\-yy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</c:numCache>
            </c:numRef>
          </c:cat>
          <c:val>
            <c:numRef>
              <c:f>'PBU wells'!$AG$14:$AG$148</c:f>
              <c:numCache>
                <c:formatCode>General</c:formatCode>
                <c:ptCount val="135"/>
                <c:pt idx="0">
                  <c:v>231</c:v>
                </c:pt>
                <c:pt idx="1">
                  <c:v>224</c:v>
                </c:pt>
                <c:pt idx="2">
                  <c:v>222</c:v>
                </c:pt>
                <c:pt idx="3">
                  <c:v>224</c:v>
                </c:pt>
                <c:pt idx="4">
                  <c:v>233</c:v>
                </c:pt>
                <c:pt idx="5">
                  <c:v>230</c:v>
                </c:pt>
                <c:pt idx="6">
                  <c:v>230</c:v>
                </c:pt>
                <c:pt idx="7">
                  <c:v>228</c:v>
                </c:pt>
                <c:pt idx="8">
                  <c:v>226</c:v>
                </c:pt>
                <c:pt idx="9">
                  <c:v>225</c:v>
                </c:pt>
                <c:pt idx="10">
                  <c:v>226</c:v>
                </c:pt>
                <c:pt idx="11">
                  <c:v>225</c:v>
                </c:pt>
                <c:pt idx="12">
                  <c:v>226</c:v>
                </c:pt>
                <c:pt idx="13">
                  <c:v>223</c:v>
                </c:pt>
                <c:pt idx="14">
                  <c:v>225</c:v>
                </c:pt>
                <c:pt idx="15">
                  <c:v>226</c:v>
                </c:pt>
                <c:pt idx="16">
                  <c:v>227</c:v>
                </c:pt>
                <c:pt idx="17">
                  <c:v>224</c:v>
                </c:pt>
                <c:pt idx="18">
                  <c:v>220</c:v>
                </c:pt>
                <c:pt idx="19">
                  <c:v>228</c:v>
                </c:pt>
                <c:pt idx="20">
                  <c:v>229</c:v>
                </c:pt>
                <c:pt idx="21">
                  <c:v>229</c:v>
                </c:pt>
                <c:pt idx="22">
                  <c:v>228</c:v>
                </c:pt>
                <c:pt idx="23">
                  <c:v>227</c:v>
                </c:pt>
                <c:pt idx="24">
                  <c:v>226</c:v>
                </c:pt>
                <c:pt idx="25">
                  <c:v>235</c:v>
                </c:pt>
                <c:pt idx="26">
                  <c:v>239</c:v>
                </c:pt>
                <c:pt idx="27">
                  <c:v>239</c:v>
                </c:pt>
                <c:pt idx="28">
                  <c:v>240</c:v>
                </c:pt>
                <c:pt idx="29">
                  <c:v>237</c:v>
                </c:pt>
                <c:pt idx="30">
                  <c:v>236</c:v>
                </c:pt>
                <c:pt idx="31">
                  <c:v>239</c:v>
                </c:pt>
                <c:pt idx="32">
                  <c:v>233</c:v>
                </c:pt>
                <c:pt idx="33">
                  <c:v>241</c:v>
                </c:pt>
                <c:pt idx="34">
                  <c:v>246</c:v>
                </c:pt>
                <c:pt idx="35">
                  <c:v>243</c:v>
                </c:pt>
                <c:pt idx="36">
                  <c:v>246</c:v>
                </c:pt>
                <c:pt idx="37">
                  <c:v>245</c:v>
                </c:pt>
                <c:pt idx="38">
                  <c:v>249</c:v>
                </c:pt>
                <c:pt idx="39">
                  <c:v>243</c:v>
                </c:pt>
                <c:pt idx="40">
                  <c:v>243</c:v>
                </c:pt>
                <c:pt idx="41">
                  <c:v>241</c:v>
                </c:pt>
                <c:pt idx="42">
                  <c:v>241</c:v>
                </c:pt>
                <c:pt idx="43">
                  <c:v>244</c:v>
                </c:pt>
                <c:pt idx="44">
                  <c:v>241</c:v>
                </c:pt>
                <c:pt idx="45">
                  <c:v>246</c:v>
                </c:pt>
                <c:pt idx="46">
                  <c:v>247</c:v>
                </c:pt>
                <c:pt idx="47">
                  <c:v>241</c:v>
                </c:pt>
                <c:pt idx="48">
                  <c:v>247</c:v>
                </c:pt>
                <c:pt idx="49">
                  <c:v>245</c:v>
                </c:pt>
                <c:pt idx="50">
                  <c:v>243</c:v>
                </c:pt>
                <c:pt idx="51">
                  <c:v>247</c:v>
                </c:pt>
                <c:pt idx="52">
                  <c:v>245</c:v>
                </c:pt>
                <c:pt idx="53">
                  <c:v>248</c:v>
                </c:pt>
                <c:pt idx="54">
                  <c:v>244</c:v>
                </c:pt>
                <c:pt idx="55">
                  <c:v>242</c:v>
                </c:pt>
                <c:pt idx="56">
                  <c:v>243</c:v>
                </c:pt>
                <c:pt idx="57">
                  <c:v>248</c:v>
                </c:pt>
                <c:pt idx="58">
                  <c:v>250</c:v>
                </c:pt>
                <c:pt idx="59">
                  <c:v>247</c:v>
                </c:pt>
                <c:pt idx="60">
                  <c:v>251</c:v>
                </c:pt>
                <c:pt idx="61">
                  <c:v>256</c:v>
                </c:pt>
                <c:pt idx="62">
                  <c:v>259</c:v>
                </c:pt>
                <c:pt idx="63">
                  <c:v>264</c:v>
                </c:pt>
                <c:pt idx="64">
                  <c:v>266</c:v>
                </c:pt>
                <c:pt idx="65">
                  <c:v>267</c:v>
                </c:pt>
                <c:pt idx="66">
                  <c:v>268</c:v>
                </c:pt>
                <c:pt idx="67">
                  <c:v>265</c:v>
                </c:pt>
                <c:pt idx="68">
                  <c:v>267</c:v>
                </c:pt>
                <c:pt idx="69">
                  <c:v>266</c:v>
                </c:pt>
                <c:pt idx="70">
                  <c:v>267</c:v>
                </c:pt>
                <c:pt idx="71">
                  <c:v>258</c:v>
                </c:pt>
                <c:pt idx="72">
                  <c:v>260</c:v>
                </c:pt>
                <c:pt idx="73">
                  <c:v>264</c:v>
                </c:pt>
                <c:pt idx="74">
                  <c:v>265</c:v>
                </c:pt>
                <c:pt idx="75">
                  <c:v>263</c:v>
                </c:pt>
                <c:pt idx="76">
                  <c:v>270</c:v>
                </c:pt>
                <c:pt idx="77">
                  <c:v>278</c:v>
                </c:pt>
                <c:pt idx="78">
                  <c:v>280</c:v>
                </c:pt>
                <c:pt idx="79">
                  <c:v>250</c:v>
                </c:pt>
                <c:pt idx="80">
                  <c:v>215</c:v>
                </c:pt>
                <c:pt idx="81">
                  <c:v>253</c:v>
                </c:pt>
                <c:pt idx="82">
                  <c:v>274</c:v>
                </c:pt>
                <c:pt idx="83">
                  <c:v>272</c:v>
                </c:pt>
                <c:pt idx="84">
                  <c:v>269</c:v>
                </c:pt>
                <c:pt idx="85">
                  <c:v>268</c:v>
                </c:pt>
                <c:pt idx="86">
                  <c:v>266</c:v>
                </c:pt>
                <c:pt idx="87">
                  <c:v>264</c:v>
                </c:pt>
                <c:pt idx="88">
                  <c:v>266</c:v>
                </c:pt>
                <c:pt idx="89">
                  <c:v>270</c:v>
                </c:pt>
                <c:pt idx="90">
                  <c:v>266</c:v>
                </c:pt>
                <c:pt idx="91">
                  <c:v>259</c:v>
                </c:pt>
                <c:pt idx="92">
                  <c:v>255</c:v>
                </c:pt>
                <c:pt idx="93">
                  <c:v>260</c:v>
                </c:pt>
                <c:pt idx="94">
                  <c:v>257</c:v>
                </c:pt>
                <c:pt idx="95">
                  <c:v>261</c:v>
                </c:pt>
                <c:pt idx="96">
                  <c:v>258</c:v>
                </c:pt>
                <c:pt idx="97">
                  <c:v>261</c:v>
                </c:pt>
                <c:pt idx="98">
                  <c:v>269</c:v>
                </c:pt>
                <c:pt idx="99">
                  <c:v>266</c:v>
                </c:pt>
                <c:pt idx="100">
                  <c:v>277</c:v>
                </c:pt>
                <c:pt idx="101">
                  <c:v>278</c:v>
                </c:pt>
                <c:pt idx="102">
                  <c:v>278</c:v>
                </c:pt>
                <c:pt idx="103">
                  <c:v>278</c:v>
                </c:pt>
                <c:pt idx="104">
                  <c:v>284</c:v>
                </c:pt>
                <c:pt idx="105">
                  <c:v>283</c:v>
                </c:pt>
                <c:pt idx="106">
                  <c:v>287</c:v>
                </c:pt>
                <c:pt idx="107">
                  <c:v>288</c:v>
                </c:pt>
                <c:pt idx="108">
                  <c:v>292</c:v>
                </c:pt>
                <c:pt idx="109">
                  <c:v>291</c:v>
                </c:pt>
                <c:pt idx="110">
                  <c:v>289</c:v>
                </c:pt>
                <c:pt idx="111">
                  <c:v>294</c:v>
                </c:pt>
                <c:pt idx="112">
                  <c:v>302</c:v>
                </c:pt>
                <c:pt idx="113">
                  <c:v>291</c:v>
                </c:pt>
                <c:pt idx="114">
                  <c:v>280</c:v>
                </c:pt>
                <c:pt idx="115">
                  <c:v>281</c:v>
                </c:pt>
                <c:pt idx="116">
                  <c:v>295</c:v>
                </c:pt>
                <c:pt idx="117">
                  <c:v>299</c:v>
                </c:pt>
                <c:pt idx="118">
                  <c:v>297</c:v>
                </c:pt>
                <c:pt idx="119">
                  <c:v>294</c:v>
                </c:pt>
                <c:pt idx="120">
                  <c:v>294</c:v>
                </c:pt>
                <c:pt idx="121">
                  <c:v>300</c:v>
                </c:pt>
                <c:pt idx="122">
                  <c:v>311</c:v>
                </c:pt>
                <c:pt idx="123">
                  <c:v>311</c:v>
                </c:pt>
                <c:pt idx="124">
                  <c:v>316</c:v>
                </c:pt>
                <c:pt idx="125">
                  <c:v>308</c:v>
                </c:pt>
                <c:pt idx="126">
                  <c:v>298</c:v>
                </c:pt>
                <c:pt idx="127">
                  <c:v>314</c:v>
                </c:pt>
                <c:pt idx="128">
                  <c:v>302</c:v>
                </c:pt>
                <c:pt idx="129">
                  <c:v>310</c:v>
                </c:pt>
                <c:pt idx="130">
                  <c:v>306</c:v>
                </c:pt>
                <c:pt idx="131">
                  <c:v>302</c:v>
                </c:pt>
                <c:pt idx="132">
                  <c:v>295</c:v>
                </c:pt>
                <c:pt idx="133">
                  <c:v>300</c:v>
                </c:pt>
                <c:pt idx="134">
                  <c:v>307</c:v>
                </c:pt>
              </c:numCache>
            </c:numRef>
          </c:val>
        </c:ser>
        <c:ser>
          <c:idx val="2"/>
          <c:order val="2"/>
          <c:tx>
            <c:v>Shut-In</c:v>
          </c:tx>
          <c:marker>
            <c:symbol val="none"/>
          </c:marker>
          <c:cat>
            <c:numRef>
              <c:f>'PBU wells'!$T$14:$T$148</c:f>
              <c:numCache>
                <c:formatCode>dd\-mmm\-yy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</c:numCache>
            </c:numRef>
          </c:cat>
          <c:val>
            <c:numRef>
              <c:f>'PBU wells'!$AH$14:$AH$148</c:f>
              <c:numCache>
                <c:formatCode>General</c:formatCode>
                <c:ptCount val="135"/>
                <c:pt idx="0">
                  <c:v>318</c:v>
                </c:pt>
                <c:pt idx="1">
                  <c:v>328</c:v>
                </c:pt>
                <c:pt idx="2">
                  <c:v>323</c:v>
                </c:pt>
                <c:pt idx="3">
                  <c:v>321</c:v>
                </c:pt>
                <c:pt idx="4">
                  <c:v>318</c:v>
                </c:pt>
                <c:pt idx="5">
                  <c:v>329</c:v>
                </c:pt>
                <c:pt idx="6">
                  <c:v>351</c:v>
                </c:pt>
                <c:pt idx="7">
                  <c:v>328</c:v>
                </c:pt>
                <c:pt idx="8">
                  <c:v>332</c:v>
                </c:pt>
                <c:pt idx="9">
                  <c:v>305</c:v>
                </c:pt>
                <c:pt idx="10">
                  <c:v>305</c:v>
                </c:pt>
                <c:pt idx="11">
                  <c:v>323</c:v>
                </c:pt>
                <c:pt idx="12">
                  <c:v>312</c:v>
                </c:pt>
                <c:pt idx="13">
                  <c:v>319</c:v>
                </c:pt>
                <c:pt idx="14">
                  <c:v>314</c:v>
                </c:pt>
                <c:pt idx="15">
                  <c:v>299</c:v>
                </c:pt>
                <c:pt idx="16">
                  <c:v>316</c:v>
                </c:pt>
                <c:pt idx="17">
                  <c:v>370</c:v>
                </c:pt>
                <c:pt idx="18">
                  <c:v>365</c:v>
                </c:pt>
                <c:pt idx="19">
                  <c:v>347</c:v>
                </c:pt>
                <c:pt idx="20">
                  <c:v>364</c:v>
                </c:pt>
                <c:pt idx="21">
                  <c:v>371</c:v>
                </c:pt>
                <c:pt idx="22">
                  <c:v>345</c:v>
                </c:pt>
                <c:pt idx="23">
                  <c:v>355</c:v>
                </c:pt>
                <c:pt idx="24">
                  <c:v>350</c:v>
                </c:pt>
                <c:pt idx="25">
                  <c:v>366</c:v>
                </c:pt>
                <c:pt idx="26">
                  <c:v>347</c:v>
                </c:pt>
                <c:pt idx="27">
                  <c:v>338</c:v>
                </c:pt>
                <c:pt idx="28">
                  <c:v>350</c:v>
                </c:pt>
                <c:pt idx="29">
                  <c:v>369</c:v>
                </c:pt>
                <c:pt idx="30">
                  <c:v>394</c:v>
                </c:pt>
                <c:pt idx="31">
                  <c:v>359</c:v>
                </c:pt>
                <c:pt idx="32">
                  <c:v>392</c:v>
                </c:pt>
                <c:pt idx="33">
                  <c:v>412</c:v>
                </c:pt>
                <c:pt idx="34">
                  <c:v>410</c:v>
                </c:pt>
                <c:pt idx="35">
                  <c:v>403</c:v>
                </c:pt>
                <c:pt idx="36">
                  <c:v>421</c:v>
                </c:pt>
                <c:pt idx="37">
                  <c:v>452</c:v>
                </c:pt>
                <c:pt idx="38">
                  <c:v>420</c:v>
                </c:pt>
                <c:pt idx="39">
                  <c:v>437</c:v>
                </c:pt>
                <c:pt idx="40">
                  <c:v>424</c:v>
                </c:pt>
                <c:pt idx="41">
                  <c:v>432</c:v>
                </c:pt>
                <c:pt idx="42">
                  <c:v>443</c:v>
                </c:pt>
                <c:pt idx="43">
                  <c:v>425</c:v>
                </c:pt>
                <c:pt idx="44">
                  <c:v>476</c:v>
                </c:pt>
                <c:pt idx="45">
                  <c:v>454</c:v>
                </c:pt>
                <c:pt idx="46">
                  <c:v>448</c:v>
                </c:pt>
                <c:pt idx="47">
                  <c:v>476</c:v>
                </c:pt>
                <c:pt idx="48">
                  <c:v>460</c:v>
                </c:pt>
                <c:pt idx="49">
                  <c:v>478</c:v>
                </c:pt>
                <c:pt idx="50">
                  <c:v>464</c:v>
                </c:pt>
                <c:pt idx="51">
                  <c:v>460</c:v>
                </c:pt>
                <c:pt idx="52">
                  <c:v>454</c:v>
                </c:pt>
                <c:pt idx="53">
                  <c:v>473</c:v>
                </c:pt>
                <c:pt idx="54">
                  <c:v>476</c:v>
                </c:pt>
                <c:pt idx="55">
                  <c:v>483</c:v>
                </c:pt>
                <c:pt idx="56">
                  <c:v>480</c:v>
                </c:pt>
                <c:pt idx="57">
                  <c:v>487</c:v>
                </c:pt>
                <c:pt idx="58">
                  <c:v>484</c:v>
                </c:pt>
                <c:pt idx="59">
                  <c:v>502</c:v>
                </c:pt>
                <c:pt idx="60">
                  <c:v>501</c:v>
                </c:pt>
                <c:pt idx="61">
                  <c:v>474</c:v>
                </c:pt>
                <c:pt idx="62">
                  <c:v>504</c:v>
                </c:pt>
                <c:pt idx="63">
                  <c:v>463</c:v>
                </c:pt>
                <c:pt idx="64">
                  <c:v>483</c:v>
                </c:pt>
                <c:pt idx="65">
                  <c:v>466</c:v>
                </c:pt>
                <c:pt idx="66">
                  <c:v>431</c:v>
                </c:pt>
                <c:pt idx="67">
                  <c:v>488</c:v>
                </c:pt>
                <c:pt idx="68">
                  <c:v>465</c:v>
                </c:pt>
                <c:pt idx="69">
                  <c:v>498</c:v>
                </c:pt>
                <c:pt idx="70">
                  <c:v>550</c:v>
                </c:pt>
                <c:pt idx="71">
                  <c:v>569</c:v>
                </c:pt>
                <c:pt idx="72">
                  <c:v>584</c:v>
                </c:pt>
                <c:pt idx="73">
                  <c:v>582</c:v>
                </c:pt>
                <c:pt idx="74">
                  <c:v>564</c:v>
                </c:pt>
                <c:pt idx="75">
                  <c:v>591</c:v>
                </c:pt>
                <c:pt idx="76">
                  <c:v>558</c:v>
                </c:pt>
                <c:pt idx="77">
                  <c:v>586</c:v>
                </c:pt>
                <c:pt idx="78">
                  <c:v>608</c:v>
                </c:pt>
                <c:pt idx="79">
                  <c:v>661</c:v>
                </c:pt>
                <c:pt idx="80">
                  <c:v>774</c:v>
                </c:pt>
                <c:pt idx="81">
                  <c:v>601</c:v>
                </c:pt>
                <c:pt idx="82">
                  <c:v>609</c:v>
                </c:pt>
                <c:pt idx="83">
                  <c:v>580</c:v>
                </c:pt>
                <c:pt idx="84">
                  <c:v>605</c:v>
                </c:pt>
                <c:pt idx="85">
                  <c:v>593</c:v>
                </c:pt>
                <c:pt idx="86">
                  <c:v>625</c:v>
                </c:pt>
                <c:pt idx="87">
                  <c:v>593</c:v>
                </c:pt>
                <c:pt idx="88">
                  <c:v>581</c:v>
                </c:pt>
                <c:pt idx="89">
                  <c:v>589</c:v>
                </c:pt>
                <c:pt idx="90">
                  <c:v>602</c:v>
                </c:pt>
                <c:pt idx="91">
                  <c:v>636</c:v>
                </c:pt>
                <c:pt idx="92">
                  <c:v>624</c:v>
                </c:pt>
                <c:pt idx="93">
                  <c:v>663</c:v>
                </c:pt>
                <c:pt idx="94">
                  <c:v>610</c:v>
                </c:pt>
                <c:pt idx="95">
                  <c:v>610</c:v>
                </c:pt>
                <c:pt idx="96">
                  <c:v>603</c:v>
                </c:pt>
                <c:pt idx="97">
                  <c:v>601</c:v>
                </c:pt>
                <c:pt idx="98">
                  <c:v>606</c:v>
                </c:pt>
                <c:pt idx="99">
                  <c:v>611</c:v>
                </c:pt>
                <c:pt idx="100">
                  <c:v>623</c:v>
                </c:pt>
                <c:pt idx="101">
                  <c:v>598</c:v>
                </c:pt>
                <c:pt idx="102">
                  <c:v>619</c:v>
                </c:pt>
                <c:pt idx="103">
                  <c:v>597</c:v>
                </c:pt>
                <c:pt idx="104">
                  <c:v>565</c:v>
                </c:pt>
                <c:pt idx="105">
                  <c:v>616</c:v>
                </c:pt>
                <c:pt idx="106">
                  <c:v>588</c:v>
                </c:pt>
                <c:pt idx="107">
                  <c:v>596</c:v>
                </c:pt>
                <c:pt idx="108">
                  <c:v>605</c:v>
                </c:pt>
                <c:pt idx="109">
                  <c:v>597</c:v>
                </c:pt>
                <c:pt idx="110">
                  <c:v>590</c:v>
                </c:pt>
                <c:pt idx="111">
                  <c:v>574</c:v>
                </c:pt>
                <c:pt idx="112">
                  <c:v>566</c:v>
                </c:pt>
                <c:pt idx="113">
                  <c:v>543</c:v>
                </c:pt>
                <c:pt idx="114">
                  <c:v>600</c:v>
                </c:pt>
                <c:pt idx="115">
                  <c:v>739</c:v>
                </c:pt>
                <c:pt idx="116">
                  <c:v>561</c:v>
                </c:pt>
                <c:pt idx="117">
                  <c:v>562</c:v>
                </c:pt>
                <c:pt idx="118">
                  <c:v>563</c:v>
                </c:pt>
                <c:pt idx="119">
                  <c:v>599</c:v>
                </c:pt>
                <c:pt idx="120">
                  <c:v>607</c:v>
                </c:pt>
                <c:pt idx="121">
                  <c:v>620</c:v>
                </c:pt>
                <c:pt idx="122">
                  <c:v>575</c:v>
                </c:pt>
                <c:pt idx="123">
                  <c:v>616</c:v>
                </c:pt>
                <c:pt idx="124">
                  <c:v>613</c:v>
                </c:pt>
                <c:pt idx="125">
                  <c:v>644</c:v>
                </c:pt>
                <c:pt idx="126">
                  <c:v>695</c:v>
                </c:pt>
                <c:pt idx="127">
                  <c:v>632</c:v>
                </c:pt>
                <c:pt idx="128">
                  <c:v>581</c:v>
                </c:pt>
                <c:pt idx="129">
                  <c:v>597</c:v>
                </c:pt>
                <c:pt idx="130">
                  <c:v>621</c:v>
                </c:pt>
                <c:pt idx="131">
                  <c:v>594</c:v>
                </c:pt>
                <c:pt idx="132">
                  <c:v>610</c:v>
                </c:pt>
                <c:pt idx="133">
                  <c:v>593</c:v>
                </c:pt>
                <c:pt idx="134">
                  <c:v>554</c:v>
                </c:pt>
              </c:numCache>
            </c:numRef>
          </c:val>
        </c:ser>
        <c:marker val="1"/>
        <c:axId val="80047104"/>
        <c:axId val="80065280"/>
      </c:lineChart>
      <c:dateAx>
        <c:axId val="80047104"/>
        <c:scaling>
          <c:orientation val="minMax"/>
        </c:scaling>
        <c:axPos val="b"/>
        <c:majorGridlines/>
        <c:numFmt formatCode="mmm\-yy" sourceLinked="0"/>
        <c:minorTickMark val="in"/>
        <c:tickLblPos val="nextTo"/>
        <c:crossAx val="80065280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800652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Number of Wells</a:t>
                </a:r>
              </a:p>
            </c:rich>
          </c:tx>
        </c:title>
        <c:numFmt formatCode="General" sourceLinked="1"/>
        <c:tickLblPos val="nextTo"/>
        <c:crossAx val="80047104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Cumulative Gas vs Cumulative Oil in Prudhoe Bay (2010)</a:t>
            </a:r>
          </a:p>
        </c:rich>
      </c:tx>
    </c:title>
    <c:plotArea>
      <c:layout>
        <c:manualLayout>
          <c:layoutTarget val="inner"/>
          <c:xMode val="edge"/>
          <c:yMode val="edge"/>
          <c:x val="8.2924759405074364E-2"/>
          <c:y val="0.10506243522236457"/>
          <c:w val="0.86350579615048284"/>
          <c:h val="0.77859736363065479"/>
        </c:manualLayout>
      </c:layout>
      <c:scatterChart>
        <c:scatterStyle val="smoothMarker"/>
        <c:ser>
          <c:idx val="0"/>
          <c:order val="0"/>
          <c:tx>
            <c:v>Cumulative Gas</c:v>
          </c:tx>
          <c:marker>
            <c:symbol val="none"/>
          </c:marker>
          <c:xVal>
            <c:numRef>
              <c:f>'PBU INC GOR'!$L$4:$L$11546</c:f>
              <c:numCache>
                <c:formatCode>_(* #,##0_);_(* \(#,##0\);_(* "-"??_);_(@_)</c:formatCode>
                <c:ptCount val="11543"/>
                <c:pt idx="0">
                  <c:v>1157</c:v>
                </c:pt>
                <c:pt idx="1">
                  <c:v>3936</c:v>
                </c:pt>
                <c:pt idx="2">
                  <c:v>3938</c:v>
                </c:pt>
                <c:pt idx="3">
                  <c:v>3956</c:v>
                </c:pt>
                <c:pt idx="4">
                  <c:v>14249</c:v>
                </c:pt>
                <c:pt idx="5">
                  <c:v>25659</c:v>
                </c:pt>
                <c:pt idx="6">
                  <c:v>27732</c:v>
                </c:pt>
                <c:pt idx="7">
                  <c:v>30625</c:v>
                </c:pt>
                <c:pt idx="8">
                  <c:v>35242</c:v>
                </c:pt>
                <c:pt idx="9">
                  <c:v>36212</c:v>
                </c:pt>
                <c:pt idx="10">
                  <c:v>36513</c:v>
                </c:pt>
                <c:pt idx="11">
                  <c:v>42524</c:v>
                </c:pt>
                <c:pt idx="12">
                  <c:v>49002</c:v>
                </c:pt>
                <c:pt idx="13">
                  <c:v>53194</c:v>
                </c:pt>
                <c:pt idx="14">
                  <c:v>56136</c:v>
                </c:pt>
                <c:pt idx="15">
                  <c:v>66308</c:v>
                </c:pt>
                <c:pt idx="16">
                  <c:v>79603</c:v>
                </c:pt>
                <c:pt idx="17">
                  <c:v>102039</c:v>
                </c:pt>
                <c:pt idx="18">
                  <c:v>135081</c:v>
                </c:pt>
                <c:pt idx="19">
                  <c:v>135454</c:v>
                </c:pt>
                <c:pt idx="20">
                  <c:v>139345</c:v>
                </c:pt>
                <c:pt idx="21">
                  <c:v>144172</c:v>
                </c:pt>
                <c:pt idx="22">
                  <c:v>150145</c:v>
                </c:pt>
                <c:pt idx="23">
                  <c:v>155809</c:v>
                </c:pt>
                <c:pt idx="24">
                  <c:v>159545</c:v>
                </c:pt>
                <c:pt idx="25">
                  <c:v>165183</c:v>
                </c:pt>
                <c:pt idx="26">
                  <c:v>170602</c:v>
                </c:pt>
                <c:pt idx="27">
                  <c:v>176060</c:v>
                </c:pt>
                <c:pt idx="28">
                  <c:v>177186</c:v>
                </c:pt>
                <c:pt idx="29">
                  <c:v>182628</c:v>
                </c:pt>
                <c:pt idx="30">
                  <c:v>188277</c:v>
                </c:pt>
                <c:pt idx="31">
                  <c:v>193575</c:v>
                </c:pt>
                <c:pt idx="32">
                  <c:v>194554</c:v>
                </c:pt>
                <c:pt idx="33">
                  <c:v>194582</c:v>
                </c:pt>
                <c:pt idx="34">
                  <c:v>201663</c:v>
                </c:pt>
                <c:pt idx="35">
                  <c:v>207828</c:v>
                </c:pt>
                <c:pt idx="36">
                  <c:v>213177</c:v>
                </c:pt>
                <c:pt idx="37">
                  <c:v>217257</c:v>
                </c:pt>
                <c:pt idx="38">
                  <c:v>221748</c:v>
                </c:pt>
                <c:pt idx="39">
                  <c:v>222646</c:v>
                </c:pt>
                <c:pt idx="40">
                  <c:v>229217</c:v>
                </c:pt>
                <c:pt idx="41">
                  <c:v>229239</c:v>
                </c:pt>
                <c:pt idx="42">
                  <c:v>229243</c:v>
                </c:pt>
                <c:pt idx="43">
                  <c:v>235251</c:v>
                </c:pt>
                <c:pt idx="44">
                  <c:v>240825</c:v>
                </c:pt>
                <c:pt idx="45">
                  <c:v>240833</c:v>
                </c:pt>
                <c:pt idx="46">
                  <c:v>241828</c:v>
                </c:pt>
                <c:pt idx="47">
                  <c:v>248591</c:v>
                </c:pt>
                <c:pt idx="48">
                  <c:v>257548</c:v>
                </c:pt>
                <c:pt idx="49">
                  <c:v>280938</c:v>
                </c:pt>
                <c:pt idx="50">
                  <c:v>306614</c:v>
                </c:pt>
                <c:pt idx="51">
                  <c:v>323432</c:v>
                </c:pt>
                <c:pt idx="52">
                  <c:v>327727</c:v>
                </c:pt>
                <c:pt idx="53">
                  <c:v>336783</c:v>
                </c:pt>
                <c:pt idx="54">
                  <c:v>345079</c:v>
                </c:pt>
                <c:pt idx="55">
                  <c:v>345885</c:v>
                </c:pt>
                <c:pt idx="56">
                  <c:v>346458</c:v>
                </c:pt>
                <c:pt idx="57">
                  <c:v>346532</c:v>
                </c:pt>
                <c:pt idx="58">
                  <c:v>346571</c:v>
                </c:pt>
                <c:pt idx="59">
                  <c:v>347088</c:v>
                </c:pt>
                <c:pt idx="60">
                  <c:v>350665</c:v>
                </c:pt>
                <c:pt idx="61">
                  <c:v>355375</c:v>
                </c:pt>
                <c:pt idx="62">
                  <c:v>355376</c:v>
                </c:pt>
                <c:pt idx="63">
                  <c:v>355377</c:v>
                </c:pt>
                <c:pt idx="64">
                  <c:v>355378</c:v>
                </c:pt>
                <c:pt idx="65">
                  <c:v>355379</c:v>
                </c:pt>
                <c:pt idx="66">
                  <c:v>361913</c:v>
                </c:pt>
                <c:pt idx="67">
                  <c:v>369369</c:v>
                </c:pt>
                <c:pt idx="68">
                  <c:v>375447</c:v>
                </c:pt>
                <c:pt idx="69">
                  <c:v>379936</c:v>
                </c:pt>
                <c:pt idx="70">
                  <c:v>382547</c:v>
                </c:pt>
                <c:pt idx="71">
                  <c:v>387550</c:v>
                </c:pt>
                <c:pt idx="72">
                  <c:v>389295</c:v>
                </c:pt>
                <c:pt idx="73">
                  <c:v>390881</c:v>
                </c:pt>
                <c:pt idx="74">
                  <c:v>390926</c:v>
                </c:pt>
                <c:pt idx="75">
                  <c:v>392342</c:v>
                </c:pt>
                <c:pt idx="76">
                  <c:v>392738</c:v>
                </c:pt>
                <c:pt idx="77">
                  <c:v>392943</c:v>
                </c:pt>
                <c:pt idx="78">
                  <c:v>393578</c:v>
                </c:pt>
                <c:pt idx="79">
                  <c:v>395375</c:v>
                </c:pt>
                <c:pt idx="80">
                  <c:v>395549</c:v>
                </c:pt>
                <c:pt idx="81">
                  <c:v>395550</c:v>
                </c:pt>
                <c:pt idx="82">
                  <c:v>395713</c:v>
                </c:pt>
                <c:pt idx="83">
                  <c:v>418207</c:v>
                </c:pt>
                <c:pt idx="84">
                  <c:v>421707</c:v>
                </c:pt>
                <c:pt idx="85">
                  <c:v>438945</c:v>
                </c:pt>
                <c:pt idx="86">
                  <c:v>439547</c:v>
                </c:pt>
                <c:pt idx="87">
                  <c:v>440389</c:v>
                </c:pt>
                <c:pt idx="88">
                  <c:v>448849</c:v>
                </c:pt>
                <c:pt idx="89">
                  <c:v>450796</c:v>
                </c:pt>
                <c:pt idx="90">
                  <c:v>458830</c:v>
                </c:pt>
                <c:pt idx="91">
                  <c:v>469890</c:v>
                </c:pt>
                <c:pt idx="92">
                  <c:v>472448</c:v>
                </c:pt>
                <c:pt idx="93">
                  <c:v>475642</c:v>
                </c:pt>
                <c:pt idx="94">
                  <c:v>483572</c:v>
                </c:pt>
                <c:pt idx="95">
                  <c:v>491667</c:v>
                </c:pt>
                <c:pt idx="96">
                  <c:v>499869</c:v>
                </c:pt>
                <c:pt idx="97">
                  <c:v>503913</c:v>
                </c:pt>
                <c:pt idx="98">
                  <c:v>503914</c:v>
                </c:pt>
                <c:pt idx="99">
                  <c:v>529651</c:v>
                </c:pt>
                <c:pt idx="100">
                  <c:v>555306</c:v>
                </c:pt>
                <c:pt idx="101">
                  <c:v>573114</c:v>
                </c:pt>
                <c:pt idx="102">
                  <c:v>596741</c:v>
                </c:pt>
                <c:pt idx="103">
                  <c:v>603600</c:v>
                </c:pt>
                <c:pt idx="104">
                  <c:v>627034</c:v>
                </c:pt>
                <c:pt idx="105">
                  <c:v>640108</c:v>
                </c:pt>
                <c:pt idx="106">
                  <c:v>669602</c:v>
                </c:pt>
                <c:pt idx="107">
                  <c:v>674880</c:v>
                </c:pt>
                <c:pt idx="108">
                  <c:v>683090</c:v>
                </c:pt>
                <c:pt idx="109">
                  <c:v>683394</c:v>
                </c:pt>
                <c:pt idx="110">
                  <c:v>701302</c:v>
                </c:pt>
                <c:pt idx="111">
                  <c:v>703300</c:v>
                </c:pt>
                <c:pt idx="112">
                  <c:v>709321</c:v>
                </c:pt>
                <c:pt idx="113">
                  <c:v>712816</c:v>
                </c:pt>
                <c:pt idx="114">
                  <c:v>712930</c:v>
                </c:pt>
                <c:pt idx="115">
                  <c:v>713584</c:v>
                </c:pt>
                <c:pt idx="116">
                  <c:v>720878</c:v>
                </c:pt>
                <c:pt idx="117">
                  <c:v>728525</c:v>
                </c:pt>
                <c:pt idx="118">
                  <c:v>736501</c:v>
                </c:pt>
                <c:pt idx="119">
                  <c:v>740900</c:v>
                </c:pt>
                <c:pt idx="120">
                  <c:v>749224</c:v>
                </c:pt>
                <c:pt idx="121">
                  <c:v>756863</c:v>
                </c:pt>
                <c:pt idx="122">
                  <c:v>772321</c:v>
                </c:pt>
                <c:pt idx="123">
                  <c:v>785907</c:v>
                </c:pt>
                <c:pt idx="124">
                  <c:v>792327</c:v>
                </c:pt>
                <c:pt idx="125">
                  <c:v>799169</c:v>
                </c:pt>
                <c:pt idx="126">
                  <c:v>808619</c:v>
                </c:pt>
                <c:pt idx="127">
                  <c:v>811077</c:v>
                </c:pt>
                <c:pt idx="128">
                  <c:v>816539</c:v>
                </c:pt>
                <c:pt idx="129">
                  <c:v>816969</c:v>
                </c:pt>
                <c:pt idx="130">
                  <c:v>829674</c:v>
                </c:pt>
                <c:pt idx="131">
                  <c:v>835168</c:v>
                </c:pt>
                <c:pt idx="132">
                  <c:v>836211</c:v>
                </c:pt>
                <c:pt idx="133">
                  <c:v>841604</c:v>
                </c:pt>
                <c:pt idx="134">
                  <c:v>849823</c:v>
                </c:pt>
                <c:pt idx="135">
                  <c:v>853095</c:v>
                </c:pt>
                <c:pt idx="136">
                  <c:v>860497</c:v>
                </c:pt>
                <c:pt idx="137">
                  <c:v>866145</c:v>
                </c:pt>
                <c:pt idx="138">
                  <c:v>895769</c:v>
                </c:pt>
                <c:pt idx="139">
                  <c:v>895982</c:v>
                </c:pt>
                <c:pt idx="140">
                  <c:v>926763</c:v>
                </c:pt>
                <c:pt idx="141">
                  <c:v>950073</c:v>
                </c:pt>
                <c:pt idx="142">
                  <c:v>971798</c:v>
                </c:pt>
                <c:pt idx="143">
                  <c:v>974391</c:v>
                </c:pt>
                <c:pt idx="144">
                  <c:v>978886</c:v>
                </c:pt>
                <c:pt idx="145">
                  <c:v>993298</c:v>
                </c:pt>
                <c:pt idx="146">
                  <c:v>1016459</c:v>
                </c:pt>
                <c:pt idx="147">
                  <c:v>1024696</c:v>
                </c:pt>
                <c:pt idx="148">
                  <c:v>1038947</c:v>
                </c:pt>
                <c:pt idx="149">
                  <c:v>1061429</c:v>
                </c:pt>
                <c:pt idx="150">
                  <c:v>1066466</c:v>
                </c:pt>
                <c:pt idx="151">
                  <c:v>1071688</c:v>
                </c:pt>
                <c:pt idx="152">
                  <c:v>1080676</c:v>
                </c:pt>
                <c:pt idx="153">
                  <c:v>1096206</c:v>
                </c:pt>
                <c:pt idx="154">
                  <c:v>1101108</c:v>
                </c:pt>
                <c:pt idx="155">
                  <c:v>1108700</c:v>
                </c:pt>
                <c:pt idx="156">
                  <c:v>1111731</c:v>
                </c:pt>
                <c:pt idx="157">
                  <c:v>1113302</c:v>
                </c:pt>
                <c:pt idx="158">
                  <c:v>1115532</c:v>
                </c:pt>
                <c:pt idx="159">
                  <c:v>1124329</c:v>
                </c:pt>
                <c:pt idx="160">
                  <c:v>1126015</c:v>
                </c:pt>
                <c:pt idx="161">
                  <c:v>1133328</c:v>
                </c:pt>
                <c:pt idx="162">
                  <c:v>1145497</c:v>
                </c:pt>
                <c:pt idx="163">
                  <c:v>1146581</c:v>
                </c:pt>
                <c:pt idx="164">
                  <c:v>1147089</c:v>
                </c:pt>
                <c:pt idx="165">
                  <c:v>1153125</c:v>
                </c:pt>
                <c:pt idx="166">
                  <c:v>1160260</c:v>
                </c:pt>
                <c:pt idx="167">
                  <c:v>1168350</c:v>
                </c:pt>
                <c:pt idx="168">
                  <c:v>1175471</c:v>
                </c:pt>
                <c:pt idx="169">
                  <c:v>1188671</c:v>
                </c:pt>
                <c:pt idx="170">
                  <c:v>1198089</c:v>
                </c:pt>
                <c:pt idx="171">
                  <c:v>1209289</c:v>
                </c:pt>
                <c:pt idx="172">
                  <c:v>1215326</c:v>
                </c:pt>
                <c:pt idx="173">
                  <c:v>1227157</c:v>
                </c:pt>
                <c:pt idx="174">
                  <c:v>1241722</c:v>
                </c:pt>
                <c:pt idx="175">
                  <c:v>1242741</c:v>
                </c:pt>
                <c:pt idx="176">
                  <c:v>1252258</c:v>
                </c:pt>
                <c:pt idx="177">
                  <c:v>1252688</c:v>
                </c:pt>
                <c:pt idx="178">
                  <c:v>1254480</c:v>
                </c:pt>
                <c:pt idx="179">
                  <c:v>1256156</c:v>
                </c:pt>
                <c:pt idx="180">
                  <c:v>1261499</c:v>
                </c:pt>
                <c:pt idx="181">
                  <c:v>1268452</c:v>
                </c:pt>
                <c:pt idx="182">
                  <c:v>1284786</c:v>
                </c:pt>
                <c:pt idx="183">
                  <c:v>1291355</c:v>
                </c:pt>
                <c:pt idx="184">
                  <c:v>1323642</c:v>
                </c:pt>
                <c:pt idx="185">
                  <c:v>1335406</c:v>
                </c:pt>
                <c:pt idx="186">
                  <c:v>1341156</c:v>
                </c:pt>
                <c:pt idx="187">
                  <c:v>1353763</c:v>
                </c:pt>
                <c:pt idx="188">
                  <c:v>1368826</c:v>
                </c:pt>
                <c:pt idx="189">
                  <c:v>1374923</c:v>
                </c:pt>
                <c:pt idx="190">
                  <c:v>1388339</c:v>
                </c:pt>
                <c:pt idx="191">
                  <c:v>1398180</c:v>
                </c:pt>
                <c:pt idx="192">
                  <c:v>1406889</c:v>
                </c:pt>
                <c:pt idx="193">
                  <c:v>1434667</c:v>
                </c:pt>
                <c:pt idx="194">
                  <c:v>1446915</c:v>
                </c:pt>
                <c:pt idx="195">
                  <c:v>1479748</c:v>
                </c:pt>
                <c:pt idx="196">
                  <c:v>1484351</c:v>
                </c:pt>
                <c:pt idx="197">
                  <c:v>1490701</c:v>
                </c:pt>
                <c:pt idx="198">
                  <c:v>1508773</c:v>
                </c:pt>
                <c:pt idx="199">
                  <c:v>1523658</c:v>
                </c:pt>
                <c:pt idx="200">
                  <c:v>1535607</c:v>
                </c:pt>
                <c:pt idx="201">
                  <c:v>1549775</c:v>
                </c:pt>
                <c:pt idx="202">
                  <c:v>1570094</c:v>
                </c:pt>
                <c:pt idx="203">
                  <c:v>1577132</c:v>
                </c:pt>
                <c:pt idx="204">
                  <c:v>1588241</c:v>
                </c:pt>
                <c:pt idx="205">
                  <c:v>1592793</c:v>
                </c:pt>
                <c:pt idx="206">
                  <c:v>1602379</c:v>
                </c:pt>
                <c:pt idx="207">
                  <c:v>1603240</c:v>
                </c:pt>
                <c:pt idx="208">
                  <c:v>1613458</c:v>
                </c:pt>
                <c:pt idx="209">
                  <c:v>1627357</c:v>
                </c:pt>
                <c:pt idx="210">
                  <c:v>1638460</c:v>
                </c:pt>
                <c:pt idx="211">
                  <c:v>1647056</c:v>
                </c:pt>
                <c:pt idx="212">
                  <c:v>1661231</c:v>
                </c:pt>
                <c:pt idx="213">
                  <c:v>1666062</c:v>
                </c:pt>
                <c:pt idx="214">
                  <c:v>1670569</c:v>
                </c:pt>
                <c:pt idx="215">
                  <c:v>1698247</c:v>
                </c:pt>
                <c:pt idx="216">
                  <c:v>1724276</c:v>
                </c:pt>
                <c:pt idx="217">
                  <c:v>1740041</c:v>
                </c:pt>
                <c:pt idx="218">
                  <c:v>1757191</c:v>
                </c:pt>
                <c:pt idx="219">
                  <c:v>1765703</c:v>
                </c:pt>
                <c:pt idx="220">
                  <c:v>1784720</c:v>
                </c:pt>
                <c:pt idx="221">
                  <c:v>1834464</c:v>
                </c:pt>
                <c:pt idx="222">
                  <c:v>1848618</c:v>
                </c:pt>
                <c:pt idx="223">
                  <c:v>1848957</c:v>
                </c:pt>
                <c:pt idx="224">
                  <c:v>1864715</c:v>
                </c:pt>
                <c:pt idx="225">
                  <c:v>1873365</c:v>
                </c:pt>
                <c:pt idx="226">
                  <c:v>1880033</c:v>
                </c:pt>
                <c:pt idx="227">
                  <c:v>1925589</c:v>
                </c:pt>
                <c:pt idx="228">
                  <c:v>1930434</c:v>
                </c:pt>
                <c:pt idx="229">
                  <c:v>1934609</c:v>
                </c:pt>
                <c:pt idx="230">
                  <c:v>1944304</c:v>
                </c:pt>
                <c:pt idx="231">
                  <c:v>1950475</c:v>
                </c:pt>
                <c:pt idx="232">
                  <c:v>1952184</c:v>
                </c:pt>
                <c:pt idx="233">
                  <c:v>1964754</c:v>
                </c:pt>
                <c:pt idx="234">
                  <c:v>1972838</c:v>
                </c:pt>
                <c:pt idx="235">
                  <c:v>1978311</c:v>
                </c:pt>
                <c:pt idx="236">
                  <c:v>1990497</c:v>
                </c:pt>
                <c:pt idx="237">
                  <c:v>1995572</c:v>
                </c:pt>
                <c:pt idx="238">
                  <c:v>2013780</c:v>
                </c:pt>
                <c:pt idx="239">
                  <c:v>2013787</c:v>
                </c:pt>
                <c:pt idx="240">
                  <c:v>2013794</c:v>
                </c:pt>
                <c:pt idx="241">
                  <c:v>2028494</c:v>
                </c:pt>
                <c:pt idx="242">
                  <c:v>2043475</c:v>
                </c:pt>
                <c:pt idx="243">
                  <c:v>2052886</c:v>
                </c:pt>
                <c:pt idx="244">
                  <c:v>2071273</c:v>
                </c:pt>
                <c:pt idx="245">
                  <c:v>2092359</c:v>
                </c:pt>
                <c:pt idx="246">
                  <c:v>2109192</c:v>
                </c:pt>
                <c:pt idx="247">
                  <c:v>2111323</c:v>
                </c:pt>
                <c:pt idx="248">
                  <c:v>2118946</c:v>
                </c:pt>
                <c:pt idx="249">
                  <c:v>2133016</c:v>
                </c:pt>
                <c:pt idx="250">
                  <c:v>2167027</c:v>
                </c:pt>
                <c:pt idx="251">
                  <c:v>2177654</c:v>
                </c:pt>
                <c:pt idx="252">
                  <c:v>2201108</c:v>
                </c:pt>
                <c:pt idx="253">
                  <c:v>2211292</c:v>
                </c:pt>
                <c:pt idx="254">
                  <c:v>2214507</c:v>
                </c:pt>
                <c:pt idx="255">
                  <c:v>2232278</c:v>
                </c:pt>
                <c:pt idx="256">
                  <c:v>2245404</c:v>
                </c:pt>
                <c:pt idx="257">
                  <c:v>2251318</c:v>
                </c:pt>
                <c:pt idx="258">
                  <c:v>2268254</c:v>
                </c:pt>
                <c:pt idx="259">
                  <c:v>2271178</c:v>
                </c:pt>
                <c:pt idx="260">
                  <c:v>2271181</c:v>
                </c:pt>
                <c:pt idx="261">
                  <c:v>2277045</c:v>
                </c:pt>
                <c:pt idx="262">
                  <c:v>2312838</c:v>
                </c:pt>
                <c:pt idx="263">
                  <c:v>2323657</c:v>
                </c:pt>
                <c:pt idx="264">
                  <c:v>2325294</c:v>
                </c:pt>
                <c:pt idx="265">
                  <c:v>2342362</c:v>
                </c:pt>
                <c:pt idx="266">
                  <c:v>2351633</c:v>
                </c:pt>
                <c:pt idx="267">
                  <c:v>2366533</c:v>
                </c:pt>
                <c:pt idx="268">
                  <c:v>2373359</c:v>
                </c:pt>
                <c:pt idx="269">
                  <c:v>2384886</c:v>
                </c:pt>
                <c:pt idx="270">
                  <c:v>2449164</c:v>
                </c:pt>
                <c:pt idx="271">
                  <c:v>2457647</c:v>
                </c:pt>
                <c:pt idx="272">
                  <c:v>2475379</c:v>
                </c:pt>
                <c:pt idx="273">
                  <c:v>2484936</c:v>
                </c:pt>
                <c:pt idx="274">
                  <c:v>2491598</c:v>
                </c:pt>
                <c:pt idx="275">
                  <c:v>2506953</c:v>
                </c:pt>
                <c:pt idx="276">
                  <c:v>2514141</c:v>
                </c:pt>
                <c:pt idx="277">
                  <c:v>2541472</c:v>
                </c:pt>
                <c:pt idx="278">
                  <c:v>2560983</c:v>
                </c:pt>
                <c:pt idx="279">
                  <c:v>2574250</c:v>
                </c:pt>
                <c:pt idx="280">
                  <c:v>2576782</c:v>
                </c:pt>
                <c:pt idx="281">
                  <c:v>2577135</c:v>
                </c:pt>
                <c:pt idx="282">
                  <c:v>2590451</c:v>
                </c:pt>
                <c:pt idx="283">
                  <c:v>2596590</c:v>
                </c:pt>
                <c:pt idx="284">
                  <c:v>2615080</c:v>
                </c:pt>
                <c:pt idx="285">
                  <c:v>2616096</c:v>
                </c:pt>
                <c:pt idx="286">
                  <c:v>2649203</c:v>
                </c:pt>
                <c:pt idx="287">
                  <c:v>2659120</c:v>
                </c:pt>
                <c:pt idx="288">
                  <c:v>2713934</c:v>
                </c:pt>
                <c:pt idx="289">
                  <c:v>2781858</c:v>
                </c:pt>
                <c:pt idx="290">
                  <c:v>2796019</c:v>
                </c:pt>
                <c:pt idx="291">
                  <c:v>2813368</c:v>
                </c:pt>
                <c:pt idx="292">
                  <c:v>2828855</c:v>
                </c:pt>
                <c:pt idx="293">
                  <c:v>2853974</c:v>
                </c:pt>
                <c:pt idx="294">
                  <c:v>2863251</c:v>
                </c:pt>
                <c:pt idx="295">
                  <c:v>2873625</c:v>
                </c:pt>
                <c:pt idx="296">
                  <c:v>2877799</c:v>
                </c:pt>
                <c:pt idx="297">
                  <c:v>2918532</c:v>
                </c:pt>
                <c:pt idx="298">
                  <c:v>2936115</c:v>
                </c:pt>
                <c:pt idx="299">
                  <c:v>2952593</c:v>
                </c:pt>
                <c:pt idx="300">
                  <c:v>2957746</c:v>
                </c:pt>
                <c:pt idx="301">
                  <c:v>2970234</c:v>
                </c:pt>
                <c:pt idx="302">
                  <c:v>2983825</c:v>
                </c:pt>
                <c:pt idx="303">
                  <c:v>2986564</c:v>
                </c:pt>
                <c:pt idx="304">
                  <c:v>3041637</c:v>
                </c:pt>
                <c:pt idx="305">
                  <c:v>3053247</c:v>
                </c:pt>
                <c:pt idx="306">
                  <c:v>3060986</c:v>
                </c:pt>
                <c:pt idx="307">
                  <c:v>3071914</c:v>
                </c:pt>
                <c:pt idx="308">
                  <c:v>3102055</c:v>
                </c:pt>
                <c:pt idx="309">
                  <c:v>3110649</c:v>
                </c:pt>
                <c:pt idx="310">
                  <c:v>3124367</c:v>
                </c:pt>
                <c:pt idx="311">
                  <c:v>3136329</c:v>
                </c:pt>
                <c:pt idx="312">
                  <c:v>3139541</c:v>
                </c:pt>
                <c:pt idx="313">
                  <c:v>3155904</c:v>
                </c:pt>
                <c:pt idx="314">
                  <c:v>3164495</c:v>
                </c:pt>
                <c:pt idx="315">
                  <c:v>3190625</c:v>
                </c:pt>
                <c:pt idx="316">
                  <c:v>3195941</c:v>
                </c:pt>
                <c:pt idx="317">
                  <c:v>3210027</c:v>
                </c:pt>
                <c:pt idx="318">
                  <c:v>3212047</c:v>
                </c:pt>
                <c:pt idx="319">
                  <c:v>3215232</c:v>
                </c:pt>
                <c:pt idx="320">
                  <c:v>3218336</c:v>
                </c:pt>
                <c:pt idx="321">
                  <c:v>3223614</c:v>
                </c:pt>
                <c:pt idx="322">
                  <c:v>3238505</c:v>
                </c:pt>
                <c:pt idx="323">
                  <c:v>3248023</c:v>
                </c:pt>
                <c:pt idx="324">
                  <c:v>3263041</c:v>
                </c:pt>
                <c:pt idx="325">
                  <c:v>3278967</c:v>
                </c:pt>
                <c:pt idx="326">
                  <c:v>3285322</c:v>
                </c:pt>
                <c:pt idx="327">
                  <c:v>3298789</c:v>
                </c:pt>
                <c:pt idx="328">
                  <c:v>3315292</c:v>
                </c:pt>
                <c:pt idx="329">
                  <c:v>3361268</c:v>
                </c:pt>
                <c:pt idx="330">
                  <c:v>3377221</c:v>
                </c:pt>
                <c:pt idx="331">
                  <c:v>3386113</c:v>
                </c:pt>
                <c:pt idx="332">
                  <c:v>3388444</c:v>
                </c:pt>
                <c:pt idx="333">
                  <c:v>3401326</c:v>
                </c:pt>
                <c:pt idx="334">
                  <c:v>3467398</c:v>
                </c:pt>
                <c:pt idx="335">
                  <c:v>3492465</c:v>
                </c:pt>
                <c:pt idx="336">
                  <c:v>3501082</c:v>
                </c:pt>
                <c:pt idx="337">
                  <c:v>3511757</c:v>
                </c:pt>
                <c:pt idx="338">
                  <c:v>3513858</c:v>
                </c:pt>
                <c:pt idx="339">
                  <c:v>3562256</c:v>
                </c:pt>
                <c:pt idx="340">
                  <c:v>3570001</c:v>
                </c:pt>
                <c:pt idx="341">
                  <c:v>3572033</c:v>
                </c:pt>
                <c:pt idx="342">
                  <c:v>3626795</c:v>
                </c:pt>
                <c:pt idx="343">
                  <c:v>3631764</c:v>
                </c:pt>
                <c:pt idx="344">
                  <c:v>3636978</c:v>
                </c:pt>
                <c:pt idx="345">
                  <c:v>3640193</c:v>
                </c:pt>
                <c:pt idx="346">
                  <c:v>3650187</c:v>
                </c:pt>
                <c:pt idx="347">
                  <c:v>3650765</c:v>
                </c:pt>
                <c:pt idx="348">
                  <c:v>3663260</c:v>
                </c:pt>
                <c:pt idx="349">
                  <c:v>3667242</c:v>
                </c:pt>
                <c:pt idx="350">
                  <c:v>3697091</c:v>
                </c:pt>
                <c:pt idx="351">
                  <c:v>3698246</c:v>
                </c:pt>
                <c:pt idx="352">
                  <c:v>3715490</c:v>
                </c:pt>
                <c:pt idx="353">
                  <c:v>3727018</c:v>
                </c:pt>
                <c:pt idx="354">
                  <c:v>3746283</c:v>
                </c:pt>
                <c:pt idx="355">
                  <c:v>3749496</c:v>
                </c:pt>
                <c:pt idx="356">
                  <c:v>3768624</c:v>
                </c:pt>
                <c:pt idx="357">
                  <c:v>3784254</c:v>
                </c:pt>
                <c:pt idx="358">
                  <c:v>3801470</c:v>
                </c:pt>
                <c:pt idx="359">
                  <c:v>3809268</c:v>
                </c:pt>
                <c:pt idx="360">
                  <c:v>3815454</c:v>
                </c:pt>
                <c:pt idx="361">
                  <c:v>3826335</c:v>
                </c:pt>
                <c:pt idx="362">
                  <c:v>3830980</c:v>
                </c:pt>
                <c:pt idx="363">
                  <c:v>3832824</c:v>
                </c:pt>
                <c:pt idx="364">
                  <c:v>3833387</c:v>
                </c:pt>
                <c:pt idx="365">
                  <c:v>3852390</c:v>
                </c:pt>
                <c:pt idx="366">
                  <c:v>3861870</c:v>
                </c:pt>
                <c:pt idx="367">
                  <c:v>3867169</c:v>
                </c:pt>
                <c:pt idx="368">
                  <c:v>3868562</c:v>
                </c:pt>
                <c:pt idx="369">
                  <c:v>3878552</c:v>
                </c:pt>
                <c:pt idx="370">
                  <c:v>3883895</c:v>
                </c:pt>
                <c:pt idx="371">
                  <c:v>3894923</c:v>
                </c:pt>
                <c:pt idx="372">
                  <c:v>3923285</c:v>
                </c:pt>
                <c:pt idx="373">
                  <c:v>3927751</c:v>
                </c:pt>
                <c:pt idx="374">
                  <c:v>3939151</c:v>
                </c:pt>
                <c:pt idx="375">
                  <c:v>3945607</c:v>
                </c:pt>
                <c:pt idx="376">
                  <c:v>3946607</c:v>
                </c:pt>
                <c:pt idx="377">
                  <c:v>3965514</c:v>
                </c:pt>
                <c:pt idx="378">
                  <c:v>3966130</c:v>
                </c:pt>
                <c:pt idx="379">
                  <c:v>3974075</c:v>
                </c:pt>
                <c:pt idx="380">
                  <c:v>3987860</c:v>
                </c:pt>
                <c:pt idx="381">
                  <c:v>4011295</c:v>
                </c:pt>
                <c:pt idx="382">
                  <c:v>4015132</c:v>
                </c:pt>
                <c:pt idx="383">
                  <c:v>4019604</c:v>
                </c:pt>
                <c:pt idx="384">
                  <c:v>4033960</c:v>
                </c:pt>
                <c:pt idx="385">
                  <c:v>4046235</c:v>
                </c:pt>
                <c:pt idx="386">
                  <c:v>4058481</c:v>
                </c:pt>
                <c:pt idx="387">
                  <c:v>4063900</c:v>
                </c:pt>
                <c:pt idx="388">
                  <c:v>4093099</c:v>
                </c:pt>
                <c:pt idx="389">
                  <c:v>4098950</c:v>
                </c:pt>
                <c:pt idx="390">
                  <c:v>4165788</c:v>
                </c:pt>
                <c:pt idx="391">
                  <c:v>4167140</c:v>
                </c:pt>
                <c:pt idx="392">
                  <c:v>4169854</c:v>
                </c:pt>
                <c:pt idx="393">
                  <c:v>4178475</c:v>
                </c:pt>
                <c:pt idx="394">
                  <c:v>4180579</c:v>
                </c:pt>
                <c:pt idx="395">
                  <c:v>4184503</c:v>
                </c:pt>
                <c:pt idx="396">
                  <c:v>4203955</c:v>
                </c:pt>
                <c:pt idx="397">
                  <c:v>4208713</c:v>
                </c:pt>
                <c:pt idx="398">
                  <c:v>4218402</c:v>
                </c:pt>
                <c:pt idx="399">
                  <c:v>4219660</c:v>
                </c:pt>
                <c:pt idx="400">
                  <c:v>4244456</c:v>
                </c:pt>
                <c:pt idx="401">
                  <c:v>4251836</c:v>
                </c:pt>
                <c:pt idx="402">
                  <c:v>4259882</c:v>
                </c:pt>
                <c:pt idx="403">
                  <c:v>4279327</c:v>
                </c:pt>
                <c:pt idx="404">
                  <c:v>4295083</c:v>
                </c:pt>
                <c:pt idx="405">
                  <c:v>4296759</c:v>
                </c:pt>
                <c:pt idx="406">
                  <c:v>4304472</c:v>
                </c:pt>
                <c:pt idx="407">
                  <c:v>4307694</c:v>
                </c:pt>
                <c:pt idx="408">
                  <c:v>4320311</c:v>
                </c:pt>
                <c:pt idx="409">
                  <c:v>4321687</c:v>
                </c:pt>
                <c:pt idx="410">
                  <c:v>4323144</c:v>
                </c:pt>
                <c:pt idx="411">
                  <c:v>4328412</c:v>
                </c:pt>
                <c:pt idx="412">
                  <c:v>4333926</c:v>
                </c:pt>
                <c:pt idx="413">
                  <c:v>4347602</c:v>
                </c:pt>
                <c:pt idx="414">
                  <c:v>4374752</c:v>
                </c:pt>
                <c:pt idx="415">
                  <c:v>4384353</c:v>
                </c:pt>
                <c:pt idx="416">
                  <c:v>4384877</c:v>
                </c:pt>
                <c:pt idx="417">
                  <c:v>4395666</c:v>
                </c:pt>
                <c:pt idx="418">
                  <c:v>4395896</c:v>
                </c:pt>
                <c:pt idx="419">
                  <c:v>4406949</c:v>
                </c:pt>
                <c:pt idx="420">
                  <c:v>4422218</c:v>
                </c:pt>
                <c:pt idx="421">
                  <c:v>4436541</c:v>
                </c:pt>
                <c:pt idx="422">
                  <c:v>4453076</c:v>
                </c:pt>
                <c:pt idx="423">
                  <c:v>4462465</c:v>
                </c:pt>
                <c:pt idx="424">
                  <c:v>4467939</c:v>
                </c:pt>
                <c:pt idx="425">
                  <c:v>4480630</c:v>
                </c:pt>
                <c:pt idx="426">
                  <c:v>4492673</c:v>
                </c:pt>
                <c:pt idx="427">
                  <c:v>4500664</c:v>
                </c:pt>
                <c:pt idx="428">
                  <c:v>4500941</c:v>
                </c:pt>
                <c:pt idx="429">
                  <c:v>4522356</c:v>
                </c:pt>
                <c:pt idx="430">
                  <c:v>4532468</c:v>
                </c:pt>
                <c:pt idx="431">
                  <c:v>4537141</c:v>
                </c:pt>
                <c:pt idx="432">
                  <c:v>4541160</c:v>
                </c:pt>
                <c:pt idx="433">
                  <c:v>4549792</c:v>
                </c:pt>
                <c:pt idx="434">
                  <c:v>4559020</c:v>
                </c:pt>
                <c:pt idx="435">
                  <c:v>4567459</c:v>
                </c:pt>
                <c:pt idx="436">
                  <c:v>4576617</c:v>
                </c:pt>
                <c:pt idx="437">
                  <c:v>4608502</c:v>
                </c:pt>
                <c:pt idx="438">
                  <c:v>4642953</c:v>
                </c:pt>
                <c:pt idx="439">
                  <c:v>4651683</c:v>
                </c:pt>
                <c:pt idx="440">
                  <c:v>4651905</c:v>
                </c:pt>
                <c:pt idx="441">
                  <c:v>4655668</c:v>
                </c:pt>
                <c:pt idx="442">
                  <c:v>4679573</c:v>
                </c:pt>
                <c:pt idx="443">
                  <c:v>4697281</c:v>
                </c:pt>
                <c:pt idx="444">
                  <c:v>4700592</c:v>
                </c:pt>
                <c:pt idx="445">
                  <c:v>4711661</c:v>
                </c:pt>
                <c:pt idx="446">
                  <c:v>4718800</c:v>
                </c:pt>
                <c:pt idx="447">
                  <c:v>4725337</c:v>
                </c:pt>
                <c:pt idx="448">
                  <c:v>4738738</c:v>
                </c:pt>
                <c:pt idx="449">
                  <c:v>4751505</c:v>
                </c:pt>
                <c:pt idx="450">
                  <c:v>4767821</c:v>
                </c:pt>
                <c:pt idx="451">
                  <c:v>4782923</c:v>
                </c:pt>
                <c:pt idx="452">
                  <c:v>4791812</c:v>
                </c:pt>
                <c:pt idx="453">
                  <c:v>4807254</c:v>
                </c:pt>
                <c:pt idx="454">
                  <c:v>4818775</c:v>
                </c:pt>
                <c:pt idx="455">
                  <c:v>4829425</c:v>
                </c:pt>
                <c:pt idx="456">
                  <c:v>4847289</c:v>
                </c:pt>
                <c:pt idx="457">
                  <c:v>4858835</c:v>
                </c:pt>
                <c:pt idx="458">
                  <c:v>4873505</c:v>
                </c:pt>
                <c:pt idx="459">
                  <c:v>4884769</c:v>
                </c:pt>
                <c:pt idx="460">
                  <c:v>4935128</c:v>
                </c:pt>
                <c:pt idx="461">
                  <c:v>4943602</c:v>
                </c:pt>
                <c:pt idx="462">
                  <c:v>4950969</c:v>
                </c:pt>
                <c:pt idx="463">
                  <c:v>4956397</c:v>
                </c:pt>
                <c:pt idx="464">
                  <c:v>4969029</c:v>
                </c:pt>
                <c:pt idx="465">
                  <c:v>4983930</c:v>
                </c:pt>
                <c:pt idx="466">
                  <c:v>4999482</c:v>
                </c:pt>
                <c:pt idx="467">
                  <c:v>5005668</c:v>
                </c:pt>
                <c:pt idx="468">
                  <c:v>5071384</c:v>
                </c:pt>
                <c:pt idx="469">
                  <c:v>5071601</c:v>
                </c:pt>
                <c:pt idx="470">
                  <c:v>5086508</c:v>
                </c:pt>
                <c:pt idx="471">
                  <c:v>5093820</c:v>
                </c:pt>
                <c:pt idx="472">
                  <c:v>5105510</c:v>
                </c:pt>
                <c:pt idx="473">
                  <c:v>5114113</c:v>
                </c:pt>
                <c:pt idx="474">
                  <c:v>5157019</c:v>
                </c:pt>
                <c:pt idx="475">
                  <c:v>5161740</c:v>
                </c:pt>
                <c:pt idx="476">
                  <c:v>5167706</c:v>
                </c:pt>
                <c:pt idx="477">
                  <c:v>5175356</c:v>
                </c:pt>
                <c:pt idx="478">
                  <c:v>5177180</c:v>
                </c:pt>
                <c:pt idx="479">
                  <c:v>5182893</c:v>
                </c:pt>
                <c:pt idx="480">
                  <c:v>5201460</c:v>
                </c:pt>
                <c:pt idx="481">
                  <c:v>5220852</c:v>
                </c:pt>
                <c:pt idx="482">
                  <c:v>5235135</c:v>
                </c:pt>
                <c:pt idx="483">
                  <c:v>5250160</c:v>
                </c:pt>
                <c:pt idx="484">
                  <c:v>5266797</c:v>
                </c:pt>
                <c:pt idx="485">
                  <c:v>5309473</c:v>
                </c:pt>
                <c:pt idx="486">
                  <c:v>5319484</c:v>
                </c:pt>
                <c:pt idx="487">
                  <c:v>5323166</c:v>
                </c:pt>
                <c:pt idx="488">
                  <c:v>5334556</c:v>
                </c:pt>
                <c:pt idx="489">
                  <c:v>5344209</c:v>
                </c:pt>
                <c:pt idx="490">
                  <c:v>5382323</c:v>
                </c:pt>
                <c:pt idx="491">
                  <c:v>5382371</c:v>
                </c:pt>
                <c:pt idx="492">
                  <c:v>5384649</c:v>
                </c:pt>
                <c:pt idx="493">
                  <c:v>5392131</c:v>
                </c:pt>
                <c:pt idx="494">
                  <c:v>5402122</c:v>
                </c:pt>
                <c:pt idx="495">
                  <c:v>5419004</c:v>
                </c:pt>
                <c:pt idx="496">
                  <c:v>5428969</c:v>
                </c:pt>
                <c:pt idx="497">
                  <c:v>5438681</c:v>
                </c:pt>
                <c:pt idx="498">
                  <c:v>5449365</c:v>
                </c:pt>
                <c:pt idx="499">
                  <c:v>5460936</c:v>
                </c:pt>
                <c:pt idx="500">
                  <c:v>5469097</c:v>
                </c:pt>
                <c:pt idx="501">
                  <c:v>5474835</c:v>
                </c:pt>
                <c:pt idx="502">
                  <c:v>5494650</c:v>
                </c:pt>
                <c:pt idx="503">
                  <c:v>5506019</c:v>
                </c:pt>
                <c:pt idx="504">
                  <c:v>5520118</c:v>
                </c:pt>
                <c:pt idx="505">
                  <c:v>5597344</c:v>
                </c:pt>
                <c:pt idx="506">
                  <c:v>5604571</c:v>
                </c:pt>
                <c:pt idx="507">
                  <c:v>5611527</c:v>
                </c:pt>
                <c:pt idx="508">
                  <c:v>5625782</c:v>
                </c:pt>
                <c:pt idx="509">
                  <c:v>5632867</c:v>
                </c:pt>
                <c:pt idx="510">
                  <c:v>5660840</c:v>
                </c:pt>
                <c:pt idx="511">
                  <c:v>5677637</c:v>
                </c:pt>
                <c:pt idx="512">
                  <c:v>5691836</c:v>
                </c:pt>
                <c:pt idx="513">
                  <c:v>5711737</c:v>
                </c:pt>
                <c:pt idx="514">
                  <c:v>5777591</c:v>
                </c:pt>
                <c:pt idx="515">
                  <c:v>5781234</c:v>
                </c:pt>
                <c:pt idx="516">
                  <c:v>5788002</c:v>
                </c:pt>
                <c:pt idx="517">
                  <c:v>5793991</c:v>
                </c:pt>
                <c:pt idx="518">
                  <c:v>5800116</c:v>
                </c:pt>
                <c:pt idx="519">
                  <c:v>5811100</c:v>
                </c:pt>
                <c:pt idx="520">
                  <c:v>5817241</c:v>
                </c:pt>
                <c:pt idx="521">
                  <c:v>5820411</c:v>
                </c:pt>
                <c:pt idx="522">
                  <c:v>5822389</c:v>
                </c:pt>
                <c:pt idx="523">
                  <c:v>5828637</c:v>
                </c:pt>
                <c:pt idx="524">
                  <c:v>5838136</c:v>
                </c:pt>
                <c:pt idx="525">
                  <c:v>5843181</c:v>
                </c:pt>
                <c:pt idx="526">
                  <c:v>5851037</c:v>
                </c:pt>
                <c:pt idx="527">
                  <c:v>5864567</c:v>
                </c:pt>
                <c:pt idx="528">
                  <c:v>5871867</c:v>
                </c:pt>
                <c:pt idx="529">
                  <c:v>5878745</c:v>
                </c:pt>
                <c:pt idx="530">
                  <c:v>5893288</c:v>
                </c:pt>
                <c:pt idx="531">
                  <c:v>5897581</c:v>
                </c:pt>
                <c:pt idx="532">
                  <c:v>5901764</c:v>
                </c:pt>
                <c:pt idx="533">
                  <c:v>5924425</c:v>
                </c:pt>
                <c:pt idx="534">
                  <c:v>5935419</c:v>
                </c:pt>
                <c:pt idx="535">
                  <c:v>5944167</c:v>
                </c:pt>
                <c:pt idx="536">
                  <c:v>5947276</c:v>
                </c:pt>
                <c:pt idx="537">
                  <c:v>5970262</c:v>
                </c:pt>
                <c:pt idx="538">
                  <c:v>5975388</c:v>
                </c:pt>
                <c:pt idx="539">
                  <c:v>5983283</c:v>
                </c:pt>
                <c:pt idx="540">
                  <c:v>5985842</c:v>
                </c:pt>
                <c:pt idx="541">
                  <c:v>5996509</c:v>
                </c:pt>
                <c:pt idx="542">
                  <c:v>6059740</c:v>
                </c:pt>
                <c:pt idx="543">
                  <c:v>6063572</c:v>
                </c:pt>
                <c:pt idx="544">
                  <c:v>6065942</c:v>
                </c:pt>
                <c:pt idx="545">
                  <c:v>6077007</c:v>
                </c:pt>
                <c:pt idx="546">
                  <c:v>6087371</c:v>
                </c:pt>
                <c:pt idx="547">
                  <c:v>6088623</c:v>
                </c:pt>
                <c:pt idx="548">
                  <c:v>6116641</c:v>
                </c:pt>
                <c:pt idx="549">
                  <c:v>6125878</c:v>
                </c:pt>
                <c:pt idx="550">
                  <c:v>6126715</c:v>
                </c:pt>
                <c:pt idx="551">
                  <c:v>6137135</c:v>
                </c:pt>
                <c:pt idx="552">
                  <c:v>6150252</c:v>
                </c:pt>
                <c:pt idx="553">
                  <c:v>6168654</c:v>
                </c:pt>
                <c:pt idx="554">
                  <c:v>6182997</c:v>
                </c:pt>
                <c:pt idx="555">
                  <c:v>6188511</c:v>
                </c:pt>
                <c:pt idx="556">
                  <c:v>6194178</c:v>
                </c:pt>
                <c:pt idx="557">
                  <c:v>6197294</c:v>
                </c:pt>
                <c:pt idx="558">
                  <c:v>6226261</c:v>
                </c:pt>
                <c:pt idx="559">
                  <c:v>6240411</c:v>
                </c:pt>
                <c:pt idx="560">
                  <c:v>6247844</c:v>
                </c:pt>
                <c:pt idx="561">
                  <c:v>6270691</c:v>
                </c:pt>
                <c:pt idx="562">
                  <c:v>6274102</c:v>
                </c:pt>
                <c:pt idx="563">
                  <c:v>6281316</c:v>
                </c:pt>
                <c:pt idx="564">
                  <c:v>6294207</c:v>
                </c:pt>
                <c:pt idx="565">
                  <c:v>6298796</c:v>
                </c:pt>
                <c:pt idx="566">
                  <c:v>6308762</c:v>
                </c:pt>
                <c:pt idx="567">
                  <c:v>6310789</c:v>
                </c:pt>
                <c:pt idx="568">
                  <c:v>6317755</c:v>
                </c:pt>
                <c:pt idx="569">
                  <c:v>6338658</c:v>
                </c:pt>
                <c:pt idx="570">
                  <c:v>6340894</c:v>
                </c:pt>
                <c:pt idx="571">
                  <c:v>6349022</c:v>
                </c:pt>
                <c:pt idx="572">
                  <c:v>6357629</c:v>
                </c:pt>
                <c:pt idx="573">
                  <c:v>6367949</c:v>
                </c:pt>
                <c:pt idx="574">
                  <c:v>6379242</c:v>
                </c:pt>
                <c:pt idx="575">
                  <c:v>6380920</c:v>
                </c:pt>
                <c:pt idx="576">
                  <c:v>6386531</c:v>
                </c:pt>
                <c:pt idx="577">
                  <c:v>6395863</c:v>
                </c:pt>
                <c:pt idx="578">
                  <c:v>6398470</c:v>
                </c:pt>
                <c:pt idx="579">
                  <c:v>6404226</c:v>
                </c:pt>
                <c:pt idx="580">
                  <c:v>6410260</c:v>
                </c:pt>
                <c:pt idx="581">
                  <c:v>6413041</c:v>
                </c:pt>
                <c:pt idx="582">
                  <c:v>6430693</c:v>
                </c:pt>
                <c:pt idx="583">
                  <c:v>6445877</c:v>
                </c:pt>
                <c:pt idx="584">
                  <c:v>6449375</c:v>
                </c:pt>
                <c:pt idx="585">
                  <c:v>6451497</c:v>
                </c:pt>
                <c:pt idx="586">
                  <c:v>6460064</c:v>
                </c:pt>
                <c:pt idx="587">
                  <c:v>6472651</c:v>
                </c:pt>
                <c:pt idx="588">
                  <c:v>6475125</c:v>
                </c:pt>
                <c:pt idx="589">
                  <c:v>6489525</c:v>
                </c:pt>
                <c:pt idx="590">
                  <c:v>6517295</c:v>
                </c:pt>
                <c:pt idx="591">
                  <c:v>6521329</c:v>
                </c:pt>
                <c:pt idx="592">
                  <c:v>6538404</c:v>
                </c:pt>
                <c:pt idx="593">
                  <c:v>6562298</c:v>
                </c:pt>
                <c:pt idx="594">
                  <c:v>6565832</c:v>
                </c:pt>
                <c:pt idx="595">
                  <c:v>6574822</c:v>
                </c:pt>
                <c:pt idx="596">
                  <c:v>6591497</c:v>
                </c:pt>
                <c:pt idx="597">
                  <c:v>6600181</c:v>
                </c:pt>
                <c:pt idx="598">
                  <c:v>6605219</c:v>
                </c:pt>
                <c:pt idx="599">
                  <c:v>6615461</c:v>
                </c:pt>
                <c:pt idx="600">
                  <c:v>6622666</c:v>
                </c:pt>
                <c:pt idx="601">
                  <c:v>6625651</c:v>
                </c:pt>
                <c:pt idx="602">
                  <c:v>6667270</c:v>
                </c:pt>
                <c:pt idx="603">
                  <c:v>6701049</c:v>
                </c:pt>
                <c:pt idx="604">
                  <c:v>6708269</c:v>
                </c:pt>
                <c:pt idx="605">
                  <c:v>6710397</c:v>
                </c:pt>
                <c:pt idx="606">
                  <c:v>6722220</c:v>
                </c:pt>
                <c:pt idx="607">
                  <c:v>6725901</c:v>
                </c:pt>
                <c:pt idx="608">
                  <c:v>6730603</c:v>
                </c:pt>
                <c:pt idx="609">
                  <c:v>6746022</c:v>
                </c:pt>
                <c:pt idx="610">
                  <c:v>6749262</c:v>
                </c:pt>
                <c:pt idx="611">
                  <c:v>6752434</c:v>
                </c:pt>
                <c:pt idx="612">
                  <c:v>6756855</c:v>
                </c:pt>
                <c:pt idx="613">
                  <c:v>6764249</c:v>
                </c:pt>
                <c:pt idx="614">
                  <c:v>6769893</c:v>
                </c:pt>
                <c:pt idx="615">
                  <c:v>6776763</c:v>
                </c:pt>
                <c:pt idx="616">
                  <c:v>6795004</c:v>
                </c:pt>
                <c:pt idx="617">
                  <c:v>6799389</c:v>
                </c:pt>
                <c:pt idx="618">
                  <c:v>6873784</c:v>
                </c:pt>
                <c:pt idx="619">
                  <c:v>6886613</c:v>
                </c:pt>
                <c:pt idx="620">
                  <c:v>6902758</c:v>
                </c:pt>
                <c:pt idx="621">
                  <c:v>6904189</c:v>
                </c:pt>
                <c:pt idx="622">
                  <c:v>6909043</c:v>
                </c:pt>
                <c:pt idx="623">
                  <c:v>6912337</c:v>
                </c:pt>
                <c:pt idx="624">
                  <c:v>6970130</c:v>
                </c:pt>
                <c:pt idx="625">
                  <c:v>6978268</c:v>
                </c:pt>
                <c:pt idx="626">
                  <c:v>6997851</c:v>
                </c:pt>
                <c:pt idx="627">
                  <c:v>7006026</c:v>
                </c:pt>
                <c:pt idx="628">
                  <c:v>7013767</c:v>
                </c:pt>
                <c:pt idx="629">
                  <c:v>7026674</c:v>
                </c:pt>
                <c:pt idx="630">
                  <c:v>7031591</c:v>
                </c:pt>
                <c:pt idx="631">
                  <c:v>7032886</c:v>
                </c:pt>
                <c:pt idx="632">
                  <c:v>7047414</c:v>
                </c:pt>
                <c:pt idx="633">
                  <c:v>7058346</c:v>
                </c:pt>
                <c:pt idx="634">
                  <c:v>7074251</c:v>
                </c:pt>
                <c:pt idx="635">
                  <c:v>7078037</c:v>
                </c:pt>
                <c:pt idx="636">
                  <c:v>7079219</c:v>
                </c:pt>
                <c:pt idx="637">
                  <c:v>7088391</c:v>
                </c:pt>
                <c:pt idx="638">
                  <c:v>7141597</c:v>
                </c:pt>
                <c:pt idx="639">
                  <c:v>7144041</c:v>
                </c:pt>
                <c:pt idx="640">
                  <c:v>7147754</c:v>
                </c:pt>
                <c:pt idx="641">
                  <c:v>7165336</c:v>
                </c:pt>
                <c:pt idx="642">
                  <c:v>7232531</c:v>
                </c:pt>
                <c:pt idx="643">
                  <c:v>7243661</c:v>
                </c:pt>
                <c:pt idx="644">
                  <c:v>7258392</c:v>
                </c:pt>
                <c:pt idx="645">
                  <c:v>7280292</c:v>
                </c:pt>
                <c:pt idx="646">
                  <c:v>7287139</c:v>
                </c:pt>
                <c:pt idx="647">
                  <c:v>7300068</c:v>
                </c:pt>
                <c:pt idx="648">
                  <c:v>7307779</c:v>
                </c:pt>
                <c:pt idx="649">
                  <c:v>7312749</c:v>
                </c:pt>
                <c:pt idx="650">
                  <c:v>7316208</c:v>
                </c:pt>
                <c:pt idx="651">
                  <c:v>7333399</c:v>
                </c:pt>
                <c:pt idx="652">
                  <c:v>7372651</c:v>
                </c:pt>
                <c:pt idx="653">
                  <c:v>7378009</c:v>
                </c:pt>
                <c:pt idx="654">
                  <c:v>7414433</c:v>
                </c:pt>
                <c:pt idx="655">
                  <c:v>7432777</c:v>
                </c:pt>
                <c:pt idx="656">
                  <c:v>7447827</c:v>
                </c:pt>
                <c:pt idx="657">
                  <c:v>7457318</c:v>
                </c:pt>
                <c:pt idx="658">
                  <c:v>7468940</c:v>
                </c:pt>
                <c:pt idx="659">
                  <c:v>7481535</c:v>
                </c:pt>
                <c:pt idx="660">
                  <c:v>7493401</c:v>
                </c:pt>
                <c:pt idx="661">
                  <c:v>7506519</c:v>
                </c:pt>
                <c:pt idx="662">
                  <c:v>7507158</c:v>
                </c:pt>
                <c:pt idx="663">
                  <c:v>7554095</c:v>
                </c:pt>
                <c:pt idx="664">
                  <c:v>7564803</c:v>
                </c:pt>
                <c:pt idx="665">
                  <c:v>7567975</c:v>
                </c:pt>
                <c:pt idx="666">
                  <c:v>7575641</c:v>
                </c:pt>
                <c:pt idx="667">
                  <c:v>7577488</c:v>
                </c:pt>
                <c:pt idx="668">
                  <c:v>7585331</c:v>
                </c:pt>
                <c:pt idx="669">
                  <c:v>7588614</c:v>
                </c:pt>
                <c:pt idx="670">
                  <c:v>7601490</c:v>
                </c:pt>
                <c:pt idx="671">
                  <c:v>7649387</c:v>
                </c:pt>
                <c:pt idx="672">
                  <c:v>7658857</c:v>
                </c:pt>
                <c:pt idx="673">
                  <c:v>7663703</c:v>
                </c:pt>
                <c:pt idx="674">
                  <c:v>7668123</c:v>
                </c:pt>
                <c:pt idx="675">
                  <c:v>7669135</c:v>
                </c:pt>
                <c:pt idx="676">
                  <c:v>7679675</c:v>
                </c:pt>
                <c:pt idx="677">
                  <c:v>7691254</c:v>
                </c:pt>
                <c:pt idx="678">
                  <c:v>7699406</c:v>
                </c:pt>
                <c:pt idx="679">
                  <c:v>7707814</c:v>
                </c:pt>
                <c:pt idx="680">
                  <c:v>7722651</c:v>
                </c:pt>
                <c:pt idx="681">
                  <c:v>7766985</c:v>
                </c:pt>
                <c:pt idx="682">
                  <c:v>7767845</c:v>
                </c:pt>
                <c:pt idx="683">
                  <c:v>7779991</c:v>
                </c:pt>
                <c:pt idx="684">
                  <c:v>7793237</c:v>
                </c:pt>
                <c:pt idx="685">
                  <c:v>7803467</c:v>
                </c:pt>
                <c:pt idx="686">
                  <c:v>7811876</c:v>
                </c:pt>
                <c:pt idx="687">
                  <c:v>7826404</c:v>
                </c:pt>
                <c:pt idx="688">
                  <c:v>7831006</c:v>
                </c:pt>
                <c:pt idx="689">
                  <c:v>7837483</c:v>
                </c:pt>
                <c:pt idx="690">
                  <c:v>7843291</c:v>
                </c:pt>
                <c:pt idx="691">
                  <c:v>7853549</c:v>
                </c:pt>
                <c:pt idx="692">
                  <c:v>7858402</c:v>
                </c:pt>
                <c:pt idx="693">
                  <c:v>7866846</c:v>
                </c:pt>
                <c:pt idx="694">
                  <c:v>7872328</c:v>
                </c:pt>
                <c:pt idx="695">
                  <c:v>7877109</c:v>
                </c:pt>
                <c:pt idx="696">
                  <c:v>7891542</c:v>
                </c:pt>
                <c:pt idx="697">
                  <c:v>7914992</c:v>
                </c:pt>
                <c:pt idx="698">
                  <c:v>7927078</c:v>
                </c:pt>
                <c:pt idx="699">
                  <c:v>7931893</c:v>
                </c:pt>
                <c:pt idx="700">
                  <c:v>7942936</c:v>
                </c:pt>
                <c:pt idx="701">
                  <c:v>7946931</c:v>
                </c:pt>
                <c:pt idx="702">
                  <c:v>7948344</c:v>
                </c:pt>
                <c:pt idx="703">
                  <c:v>7954759</c:v>
                </c:pt>
                <c:pt idx="704">
                  <c:v>7966715</c:v>
                </c:pt>
                <c:pt idx="705">
                  <c:v>7971729</c:v>
                </c:pt>
                <c:pt idx="706">
                  <c:v>7982034</c:v>
                </c:pt>
                <c:pt idx="707">
                  <c:v>7991527</c:v>
                </c:pt>
                <c:pt idx="708">
                  <c:v>8005262</c:v>
                </c:pt>
                <c:pt idx="709">
                  <c:v>8027677</c:v>
                </c:pt>
                <c:pt idx="710">
                  <c:v>8029850</c:v>
                </c:pt>
                <c:pt idx="711">
                  <c:v>8043893</c:v>
                </c:pt>
                <c:pt idx="712">
                  <c:v>8046653</c:v>
                </c:pt>
                <c:pt idx="713">
                  <c:v>8062997</c:v>
                </c:pt>
                <c:pt idx="714">
                  <c:v>8069375</c:v>
                </c:pt>
                <c:pt idx="715">
                  <c:v>8082466</c:v>
                </c:pt>
                <c:pt idx="716">
                  <c:v>8090825</c:v>
                </c:pt>
                <c:pt idx="717">
                  <c:v>8105474</c:v>
                </c:pt>
                <c:pt idx="718">
                  <c:v>8105577</c:v>
                </c:pt>
                <c:pt idx="719">
                  <c:v>8124037</c:v>
                </c:pt>
                <c:pt idx="720">
                  <c:v>8132388</c:v>
                </c:pt>
                <c:pt idx="721">
                  <c:v>8146200</c:v>
                </c:pt>
                <c:pt idx="722">
                  <c:v>8164368</c:v>
                </c:pt>
                <c:pt idx="723">
                  <c:v>8172866</c:v>
                </c:pt>
                <c:pt idx="724">
                  <c:v>8188615</c:v>
                </c:pt>
                <c:pt idx="725">
                  <c:v>8197309</c:v>
                </c:pt>
                <c:pt idx="726">
                  <c:v>8200457</c:v>
                </c:pt>
                <c:pt idx="727">
                  <c:v>8203224</c:v>
                </c:pt>
                <c:pt idx="728">
                  <c:v>8210456</c:v>
                </c:pt>
                <c:pt idx="729">
                  <c:v>8213091</c:v>
                </c:pt>
                <c:pt idx="730">
                  <c:v>8221754</c:v>
                </c:pt>
                <c:pt idx="731">
                  <c:v>8227273</c:v>
                </c:pt>
                <c:pt idx="732">
                  <c:v>8229748</c:v>
                </c:pt>
                <c:pt idx="733">
                  <c:v>8249933</c:v>
                </c:pt>
                <c:pt idx="734">
                  <c:v>8258677</c:v>
                </c:pt>
                <c:pt idx="735">
                  <c:v>8267133</c:v>
                </c:pt>
                <c:pt idx="736">
                  <c:v>8274779</c:v>
                </c:pt>
                <c:pt idx="737">
                  <c:v>8280156</c:v>
                </c:pt>
                <c:pt idx="738">
                  <c:v>8293748</c:v>
                </c:pt>
                <c:pt idx="739">
                  <c:v>8303439</c:v>
                </c:pt>
                <c:pt idx="740">
                  <c:v>8309753</c:v>
                </c:pt>
                <c:pt idx="741">
                  <c:v>8313382</c:v>
                </c:pt>
                <c:pt idx="742">
                  <c:v>8322489</c:v>
                </c:pt>
                <c:pt idx="743">
                  <c:v>8329225</c:v>
                </c:pt>
                <c:pt idx="744">
                  <c:v>8334475</c:v>
                </c:pt>
                <c:pt idx="745">
                  <c:v>8343915</c:v>
                </c:pt>
                <c:pt idx="746">
                  <c:v>8357817</c:v>
                </c:pt>
                <c:pt idx="747">
                  <c:v>8360931</c:v>
                </c:pt>
                <c:pt idx="748">
                  <c:v>8368095</c:v>
                </c:pt>
                <c:pt idx="749">
                  <c:v>8380637</c:v>
                </c:pt>
                <c:pt idx="750">
                  <c:v>8400024</c:v>
                </c:pt>
                <c:pt idx="751">
                  <c:v>8410312</c:v>
                </c:pt>
                <c:pt idx="752">
                  <c:v>8410438</c:v>
                </c:pt>
                <c:pt idx="753">
                  <c:v>8415446</c:v>
                </c:pt>
                <c:pt idx="754">
                  <c:v>8427916</c:v>
                </c:pt>
                <c:pt idx="755">
                  <c:v>8435642</c:v>
                </c:pt>
                <c:pt idx="756">
                  <c:v>8443507</c:v>
                </c:pt>
                <c:pt idx="757">
                  <c:v>8452927</c:v>
                </c:pt>
                <c:pt idx="758">
                  <c:v>8483339</c:v>
                </c:pt>
                <c:pt idx="759">
                  <c:v>8483747</c:v>
                </c:pt>
                <c:pt idx="760">
                  <c:v>8492462</c:v>
                </c:pt>
                <c:pt idx="761">
                  <c:v>8501535</c:v>
                </c:pt>
                <c:pt idx="762">
                  <c:v>8509697</c:v>
                </c:pt>
                <c:pt idx="763">
                  <c:v>8519958</c:v>
                </c:pt>
                <c:pt idx="764">
                  <c:v>8527853</c:v>
                </c:pt>
                <c:pt idx="765">
                  <c:v>8541546</c:v>
                </c:pt>
                <c:pt idx="766">
                  <c:v>8546203</c:v>
                </c:pt>
                <c:pt idx="767">
                  <c:v>8556298</c:v>
                </c:pt>
                <c:pt idx="768">
                  <c:v>8560763</c:v>
                </c:pt>
                <c:pt idx="769">
                  <c:v>8574009</c:v>
                </c:pt>
                <c:pt idx="770">
                  <c:v>8576589</c:v>
                </c:pt>
                <c:pt idx="771">
                  <c:v>8581557</c:v>
                </c:pt>
                <c:pt idx="772">
                  <c:v>8593639</c:v>
                </c:pt>
                <c:pt idx="773">
                  <c:v>8604310</c:v>
                </c:pt>
                <c:pt idx="774">
                  <c:v>8615941</c:v>
                </c:pt>
                <c:pt idx="775">
                  <c:v>8616487</c:v>
                </c:pt>
                <c:pt idx="776">
                  <c:v>8619347</c:v>
                </c:pt>
                <c:pt idx="777">
                  <c:v>8628290</c:v>
                </c:pt>
                <c:pt idx="778">
                  <c:v>8630601</c:v>
                </c:pt>
                <c:pt idx="779">
                  <c:v>8638655</c:v>
                </c:pt>
                <c:pt idx="780">
                  <c:v>8655119</c:v>
                </c:pt>
                <c:pt idx="781">
                  <c:v>8655844</c:v>
                </c:pt>
                <c:pt idx="782">
                  <c:v>8664207</c:v>
                </c:pt>
                <c:pt idx="783">
                  <c:v>8667281</c:v>
                </c:pt>
                <c:pt idx="784">
                  <c:v>8672208</c:v>
                </c:pt>
                <c:pt idx="785">
                  <c:v>8678962</c:v>
                </c:pt>
                <c:pt idx="786">
                  <c:v>8690575</c:v>
                </c:pt>
                <c:pt idx="787">
                  <c:v>8696084</c:v>
                </c:pt>
                <c:pt idx="788">
                  <c:v>8704785</c:v>
                </c:pt>
                <c:pt idx="789">
                  <c:v>8717465</c:v>
                </c:pt>
                <c:pt idx="790">
                  <c:v>8726279</c:v>
                </c:pt>
                <c:pt idx="791">
                  <c:v>8737080</c:v>
                </c:pt>
                <c:pt idx="792">
                  <c:v>8746235</c:v>
                </c:pt>
                <c:pt idx="793">
                  <c:v>8760811</c:v>
                </c:pt>
                <c:pt idx="794">
                  <c:v>8772818</c:v>
                </c:pt>
                <c:pt idx="795">
                  <c:v>8783412</c:v>
                </c:pt>
                <c:pt idx="796">
                  <c:v>8794413</c:v>
                </c:pt>
                <c:pt idx="797">
                  <c:v>8798386</c:v>
                </c:pt>
                <c:pt idx="798">
                  <c:v>8805705</c:v>
                </c:pt>
                <c:pt idx="799">
                  <c:v>8811917</c:v>
                </c:pt>
                <c:pt idx="800">
                  <c:v>8837435</c:v>
                </c:pt>
                <c:pt idx="801">
                  <c:v>8848979</c:v>
                </c:pt>
                <c:pt idx="802">
                  <c:v>8856938</c:v>
                </c:pt>
                <c:pt idx="803">
                  <c:v>8861153</c:v>
                </c:pt>
                <c:pt idx="804">
                  <c:v>8873162</c:v>
                </c:pt>
                <c:pt idx="805">
                  <c:v>8891163</c:v>
                </c:pt>
                <c:pt idx="806">
                  <c:v>8903470</c:v>
                </c:pt>
                <c:pt idx="807">
                  <c:v>8909043</c:v>
                </c:pt>
                <c:pt idx="808">
                  <c:v>8921150</c:v>
                </c:pt>
                <c:pt idx="809">
                  <c:v>8933513</c:v>
                </c:pt>
                <c:pt idx="810">
                  <c:v>8944840</c:v>
                </c:pt>
                <c:pt idx="811">
                  <c:v>8963233</c:v>
                </c:pt>
                <c:pt idx="812">
                  <c:v>8976188</c:v>
                </c:pt>
                <c:pt idx="813">
                  <c:v>8990403</c:v>
                </c:pt>
                <c:pt idx="814">
                  <c:v>9001425</c:v>
                </c:pt>
                <c:pt idx="815">
                  <c:v>9007236</c:v>
                </c:pt>
                <c:pt idx="816">
                  <c:v>9013569</c:v>
                </c:pt>
                <c:pt idx="817">
                  <c:v>9064403</c:v>
                </c:pt>
                <c:pt idx="818">
                  <c:v>9069470</c:v>
                </c:pt>
                <c:pt idx="819">
                  <c:v>9085321</c:v>
                </c:pt>
                <c:pt idx="820">
                  <c:v>9137644</c:v>
                </c:pt>
                <c:pt idx="821">
                  <c:v>9142468</c:v>
                </c:pt>
                <c:pt idx="822">
                  <c:v>9157447</c:v>
                </c:pt>
                <c:pt idx="823">
                  <c:v>9161567</c:v>
                </c:pt>
                <c:pt idx="824">
                  <c:v>9168551</c:v>
                </c:pt>
                <c:pt idx="825">
                  <c:v>9184285</c:v>
                </c:pt>
                <c:pt idx="826">
                  <c:v>9200069</c:v>
                </c:pt>
                <c:pt idx="827">
                  <c:v>9204736</c:v>
                </c:pt>
                <c:pt idx="828">
                  <c:v>9215432</c:v>
                </c:pt>
                <c:pt idx="829">
                  <c:v>9225280</c:v>
                </c:pt>
                <c:pt idx="830">
                  <c:v>9237141</c:v>
                </c:pt>
                <c:pt idx="831">
                  <c:v>9319763</c:v>
                </c:pt>
                <c:pt idx="832">
                  <c:v>9333827</c:v>
                </c:pt>
                <c:pt idx="833">
                  <c:v>9340237</c:v>
                </c:pt>
                <c:pt idx="834">
                  <c:v>9362004</c:v>
                </c:pt>
                <c:pt idx="835">
                  <c:v>9367406</c:v>
                </c:pt>
                <c:pt idx="836">
                  <c:v>9373066</c:v>
                </c:pt>
                <c:pt idx="837">
                  <c:v>9381765</c:v>
                </c:pt>
                <c:pt idx="838">
                  <c:v>9388103</c:v>
                </c:pt>
                <c:pt idx="839">
                  <c:v>9395251</c:v>
                </c:pt>
                <c:pt idx="840">
                  <c:v>9403614</c:v>
                </c:pt>
                <c:pt idx="841">
                  <c:v>9407132</c:v>
                </c:pt>
                <c:pt idx="842">
                  <c:v>9412705</c:v>
                </c:pt>
                <c:pt idx="843">
                  <c:v>9415674</c:v>
                </c:pt>
                <c:pt idx="844">
                  <c:v>9423461</c:v>
                </c:pt>
                <c:pt idx="845">
                  <c:v>9436513</c:v>
                </c:pt>
                <c:pt idx="846">
                  <c:v>9441616</c:v>
                </c:pt>
                <c:pt idx="847">
                  <c:v>9449099</c:v>
                </c:pt>
                <c:pt idx="848">
                  <c:v>9458985</c:v>
                </c:pt>
                <c:pt idx="849">
                  <c:v>9464306</c:v>
                </c:pt>
                <c:pt idx="850">
                  <c:v>9472196</c:v>
                </c:pt>
                <c:pt idx="851">
                  <c:v>9481833</c:v>
                </c:pt>
                <c:pt idx="852">
                  <c:v>9498853</c:v>
                </c:pt>
                <c:pt idx="853">
                  <c:v>9506399</c:v>
                </c:pt>
                <c:pt idx="854">
                  <c:v>9519275</c:v>
                </c:pt>
                <c:pt idx="855">
                  <c:v>9532036</c:v>
                </c:pt>
                <c:pt idx="856">
                  <c:v>9541436</c:v>
                </c:pt>
                <c:pt idx="857">
                  <c:v>9554015</c:v>
                </c:pt>
                <c:pt idx="858">
                  <c:v>9571907</c:v>
                </c:pt>
                <c:pt idx="859">
                  <c:v>9574476</c:v>
                </c:pt>
                <c:pt idx="860">
                  <c:v>9579449</c:v>
                </c:pt>
                <c:pt idx="861">
                  <c:v>9591567</c:v>
                </c:pt>
                <c:pt idx="862">
                  <c:v>9598509</c:v>
                </c:pt>
                <c:pt idx="863">
                  <c:v>9663904</c:v>
                </c:pt>
                <c:pt idx="864">
                  <c:v>9682547</c:v>
                </c:pt>
                <c:pt idx="865">
                  <c:v>9690587</c:v>
                </c:pt>
                <c:pt idx="866">
                  <c:v>9695856</c:v>
                </c:pt>
                <c:pt idx="867">
                  <c:v>9757435</c:v>
                </c:pt>
                <c:pt idx="868">
                  <c:v>9771198</c:v>
                </c:pt>
                <c:pt idx="869">
                  <c:v>9803704</c:v>
                </c:pt>
                <c:pt idx="870">
                  <c:v>9809124</c:v>
                </c:pt>
                <c:pt idx="871">
                  <c:v>9817101</c:v>
                </c:pt>
                <c:pt idx="872">
                  <c:v>9825238</c:v>
                </c:pt>
                <c:pt idx="873">
                  <c:v>9834990</c:v>
                </c:pt>
                <c:pt idx="874">
                  <c:v>9842653</c:v>
                </c:pt>
                <c:pt idx="875">
                  <c:v>9851787</c:v>
                </c:pt>
                <c:pt idx="876">
                  <c:v>9859011</c:v>
                </c:pt>
                <c:pt idx="877">
                  <c:v>9864522</c:v>
                </c:pt>
                <c:pt idx="878">
                  <c:v>9875605</c:v>
                </c:pt>
                <c:pt idx="879">
                  <c:v>9895909</c:v>
                </c:pt>
                <c:pt idx="880">
                  <c:v>9903574</c:v>
                </c:pt>
                <c:pt idx="881">
                  <c:v>9903602</c:v>
                </c:pt>
                <c:pt idx="882">
                  <c:v>9905176</c:v>
                </c:pt>
                <c:pt idx="883">
                  <c:v>9908369</c:v>
                </c:pt>
                <c:pt idx="884">
                  <c:v>9917682</c:v>
                </c:pt>
                <c:pt idx="885">
                  <c:v>9927510</c:v>
                </c:pt>
                <c:pt idx="886">
                  <c:v>9946544</c:v>
                </c:pt>
                <c:pt idx="887">
                  <c:v>9957480</c:v>
                </c:pt>
                <c:pt idx="888">
                  <c:v>9966913</c:v>
                </c:pt>
                <c:pt idx="889">
                  <c:v>9967801</c:v>
                </c:pt>
                <c:pt idx="890">
                  <c:v>10028115</c:v>
                </c:pt>
                <c:pt idx="891">
                  <c:v>10038614</c:v>
                </c:pt>
                <c:pt idx="892">
                  <c:v>10040129</c:v>
                </c:pt>
                <c:pt idx="893">
                  <c:v>10061784</c:v>
                </c:pt>
                <c:pt idx="894">
                  <c:v>10065920</c:v>
                </c:pt>
                <c:pt idx="895">
                  <c:v>10069353</c:v>
                </c:pt>
                <c:pt idx="896">
                  <c:v>10076286</c:v>
                </c:pt>
                <c:pt idx="897">
                  <c:v>10090154</c:v>
                </c:pt>
                <c:pt idx="898">
                  <c:v>10105871</c:v>
                </c:pt>
                <c:pt idx="899">
                  <c:v>10122696</c:v>
                </c:pt>
                <c:pt idx="900">
                  <c:v>10138043</c:v>
                </c:pt>
                <c:pt idx="901">
                  <c:v>10141084</c:v>
                </c:pt>
                <c:pt idx="902">
                  <c:v>10154093</c:v>
                </c:pt>
                <c:pt idx="903">
                  <c:v>10169029</c:v>
                </c:pt>
                <c:pt idx="904">
                  <c:v>10176719</c:v>
                </c:pt>
                <c:pt idx="905">
                  <c:v>10206690</c:v>
                </c:pt>
                <c:pt idx="906">
                  <c:v>10216695</c:v>
                </c:pt>
                <c:pt idx="907">
                  <c:v>10221598</c:v>
                </c:pt>
                <c:pt idx="908">
                  <c:v>10227056</c:v>
                </c:pt>
                <c:pt idx="909">
                  <c:v>10238965</c:v>
                </c:pt>
                <c:pt idx="910">
                  <c:v>10240401</c:v>
                </c:pt>
                <c:pt idx="911">
                  <c:v>10273652</c:v>
                </c:pt>
                <c:pt idx="912">
                  <c:v>10283243</c:v>
                </c:pt>
                <c:pt idx="913">
                  <c:v>10285575</c:v>
                </c:pt>
                <c:pt idx="914">
                  <c:v>10286576</c:v>
                </c:pt>
                <c:pt idx="915">
                  <c:v>10295874</c:v>
                </c:pt>
                <c:pt idx="916">
                  <c:v>10302542</c:v>
                </c:pt>
                <c:pt idx="917">
                  <c:v>10307677</c:v>
                </c:pt>
                <c:pt idx="918">
                  <c:v>10316543</c:v>
                </c:pt>
                <c:pt idx="919">
                  <c:v>10332688</c:v>
                </c:pt>
                <c:pt idx="920">
                  <c:v>10340338</c:v>
                </c:pt>
                <c:pt idx="921">
                  <c:v>10348355</c:v>
                </c:pt>
                <c:pt idx="922">
                  <c:v>10378796</c:v>
                </c:pt>
                <c:pt idx="923">
                  <c:v>10383317</c:v>
                </c:pt>
                <c:pt idx="924">
                  <c:v>10387558</c:v>
                </c:pt>
                <c:pt idx="925">
                  <c:v>10394882</c:v>
                </c:pt>
                <c:pt idx="926">
                  <c:v>10397064</c:v>
                </c:pt>
                <c:pt idx="927">
                  <c:v>10406571</c:v>
                </c:pt>
                <c:pt idx="928">
                  <c:v>10429677</c:v>
                </c:pt>
                <c:pt idx="929">
                  <c:v>10466747</c:v>
                </c:pt>
                <c:pt idx="930">
                  <c:v>10484042</c:v>
                </c:pt>
                <c:pt idx="931">
                  <c:v>10497706</c:v>
                </c:pt>
                <c:pt idx="932">
                  <c:v>10498854</c:v>
                </c:pt>
                <c:pt idx="933">
                  <c:v>10513324</c:v>
                </c:pt>
                <c:pt idx="934">
                  <c:v>10521482</c:v>
                </c:pt>
                <c:pt idx="935">
                  <c:v>10524544</c:v>
                </c:pt>
                <c:pt idx="936">
                  <c:v>10531306</c:v>
                </c:pt>
                <c:pt idx="937">
                  <c:v>10536484</c:v>
                </c:pt>
                <c:pt idx="938">
                  <c:v>10553555</c:v>
                </c:pt>
                <c:pt idx="939">
                  <c:v>10560803</c:v>
                </c:pt>
                <c:pt idx="940">
                  <c:v>10567181</c:v>
                </c:pt>
                <c:pt idx="941">
                  <c:v>10579270</c:v>
                </c:pt>
                <c:pt idx="942">
                  <c:v>10593737</c:v>
                </c:pt>
                <c:pt idx="943">
                  <c:v>10596365</c:v>
                </c:pt>
                <c:pt idx="944">
                  <c:v>10601739</c:v>
                </c:pt>
                <c:pt idx="945">
                  <c:v>10615135</c:v>
                </c:pt>
                <c:pt idx="946">
                  <c:v>10619658</c:v>
                </c:pt>
                <c:pt idx="947">
                  <c:v>10629260</c:v>
                </c:pt>
                <c:pt idx="948">
                  <c:v>10631163</c:v>
                </c:pt>
                <c:pt idx="949">
                  <c:v>10635053</c:v>
                </c:pt>
                <c:pt idx="950">
                  <c:v>10655219</c:v>
                </c:pt>
                <c:pt idx="951">
                  <c:v>10666894</c:v>
                </c:pt>
                <c:pt idx="952">
                  <c:v>10673811</c:v>
                </c:pt>
                <c:pt idx="953">
                  <c:v>10692418</c:v>
                </c:pt>
                <c:pt idx="954">
                  <c:v>10698324</c:v>
                </c:pt>
                <c:pt idx="955">
                  <c:v>10709073</c:v>
                </c:pt>
                <c:pt idx="956">
                  <c:v>10722520</c:v>
                </c:pt>
                <c:pt idx="957">
                  <c:v>10731412</c:v>
                </c:pt>
                <c:pt idx="958">
                  <c:v>10745011</c:v>
                </c:pt>
                <c:pt idx="959">
                  <c:v>10757856</c:v>
                </c:pt>
                <c:pt idx="960">
                  <c:v>10771837</c:v>
                </c:pt>
                <c:pt idx="961">
                  <c:v>10785936</c:v>
                </c:pt>
                <c:pt idx="962">
                  <c:v>10816900</c:v>
                </c:pt>
                <c:pt idx="963">
                  <c:v>10818022</c:v>
                </c:pt>
                <c:pt idx="964">
                  <c:v>10821764</c:v>
                </c:pt>
                <c:pt idx="965">
                  <c:v>10831519</c:v>
                </c:pt>
                <c:pt idx="966">
                  <c:v>10843781</c:v>
                </c:pt>
                <c:pt idx="967">
                  <c:v>10851201</c:v>
                </c:pt>
                <c:pt idx="968">
                  <c:v>10857796</c:v>
                </c:pt>
                <c:pt idx="969">
                  <c:v>10870128</c:v>
                </c:pt>
                <c:pt idx="970">
                  <c:v>10872979</c:v>
                </c:pt>
                <c:pt idx="971">
                  <c:v>10879856</c:v>
                </c:pt>
                <c:pt idx="972">
                  <c:v>10889325</c:v>
                </c:pt>
                <c:pt idx="973">
                  <c:v>10902987</c:v>
                </c:pt>
                <c:pt idx="974">
                  <c:v>10936620</c:v>
                </c:pt>
                <c:pt idx="975">
                  <c:v>10953930</c:v>
                </c:pt>
                <c:pt idx="976">
                  <c:v>11023692</c:v>
                </c:pt>
                <c:pt idx="977">
                  <c:v>11027598</c:v>
                </c:pt>
                <c:pt idx="978">
                  <c:v>11035836</c:v>
                </c:pt>
                <c:pt idx="979">
                  <c:v>11052890</c:v>
                </c:pt>
                <c:pt idx="980">
                  <c:v>11055956</c:v>
                </c:pt>
                <c:pt idx="981">
                  <c:v>11059350</c:v>
                </c:pt>
                <c:pt idx="982">
                  <c:v>11071086</c:v>
                </c:pt>
                <c:pt idx="983">
                  <c:v>11081182</c:v>
                </c:pt>
                <c:pt idx="984">
                  <c:v>11141497</c:v>
                </c:pt>
                <c:pt idx="985">
                  <c:v>11147396</c:v>
                </c:pt>
                <c:pt idx="986">
                  <c:v>11170006</c:v>
                </c:pt>
                <c:pt idx="987">
                  <c:v>11179667</c:v>
                </c:pt>
                <c:pt idx="988">
                  <c:v>11225827</c:v>
                </c:pt>
                <c:pt idx="989">
                  <c:v>11274152</c:v>
                </c:pt>
                <c:pt idx="990">
                  <c:v>11284787</c:v>
                </c:pt>
                <c:pt idx="991">
                  <c:v>11288951</c:v>
                </c:pt>
                <c:pt idx="992">
                  <c:v>11292627</c:v>
                </c:pt>
                <c:pt idx="993">
                  <c:v>11293671</c:v>
                </c:pt>
                <c:pt idx="994">
                  <c:v>11299123</c:v>
                </c:pt>
                <c:pt idx="995">
                  <c:v>11302326</c:v>
                </c:pt>
                <c:pt idx="996">
                  <c:v>11310393</c:v>
                </c:pt>
                <c:pt idx="997">
                  <c:v>11325831</c:v>
                </c:pt>
                <c:pt idx="998">
                  <c:v>11373000</c:v>
                </c:pt>
                <c:pt idx="999">
                  <c:v>11382965</c:v>
                </c:pt>
                <c:pt idx="1000">
                  <c:v>11386866</c:v>
                </c:pt>
                <c:pt idx="1001">
                  <c:v>11388447</c:v>
                </c:pt>
                <c:pt idx="1002">
                  <c:v>11418694</c:v>
                </c:pt>
                <c:pt idx="1003">
                  <c:v>11431310</c:v>
                </c:pt>
                <c:pt idx="1004">
                  <c:v>11435243</c:v>
                </c:pt>
                <c:pt idx="1005">
                  <c:v>11443434</c:v>
                </c:pt>
                <c:pt idx="1006">
                  <c:v>11465091</c:v>
                </c:pt>
                <c:pt idx="1007">
                  <c:v>11466874</c:v>
                </c:pt>
                <c:pt idx="1008">
                  <c:v>11486896</c:v>
                </c:pt>
                <c:pt idx="1009">
                  <c:v>11518135</c:v>
                </c:pt>
                <c:pt idx="1010">
                  <c:v>11533939</c:v>
                </c:pt>
                <c:pt idx="1011">
                  <c:v>11540349</c:v>
                </c:pt>
                <c:pt idx="1012">
                  <c:v>11565831</c:v>
                </c:pt>
                <c:pt idx="1013">
                  <c:v>11575025</c:v>
                </c:pt>
                <c:pt idx="1014">
                  <c:v>11577389</c:v>
                </c:pt>
                <c:pt idx="1015">
                  <c:v>11598474</c:v>
                </c:pt>
                <c:pt idx="1016">
                  <c:v>11611078</c:v>
                </c:pt>
                <c:pt idx="1017">
                  <c:v>11616357</c:v>
                </c:pt>
                <c:pt idx="1018">
                  <c:v>11621853</c:v>
                </c:pt>
                <c:pt idx="1019">
                  <c:v>11625326</c:v>
                </c:pt>
                <c:pt idx="1020">
                  <c:v>11627203</c:v>
                </c:pt>
                <c:pt idx="1021">
                  <c:v>11639620</c:v>
                </c:pt>
                <c:pt idx="1022">
                  <c:v>11664529</c:v>
                </c:pt>
                <c:pt idx="1023">
                  <c:v>11676181</c:v>
                </c:pt>
                <c:pt idx="1024">
                  <c:v>11679191</c:v>
                </c:pt>
                <c:pt idx="1025">
                  <c:v>11692172</c:v>
                </c:pt>
                <c:pt idx="1026">
                  <c:v>11704635</c:v>
                </c:pt>
                <c:pt idx="1027">
                  <c:v>11714487</c:v>
                </c:pt>
                <c:pt idx="1028">
                  <c:v>11719315</c:v>
                </c:pt>
                <c:pt idx="1029">
                  <c:v>11734991</c:v>
                </c:pt>
                <c:pt idx="1030">
                  <c:v>11743100</c:v>
                </c:pt>
                <c:pt idx="1031">
                  <c:v>11749313</c:v>
                </c:pt>
                <c:pt idx="1032">
                  <c:v>11756134</c:v>
                </c:pt>
                <c:pt idx="1033">
                  <c:v>11763720</c:v>
                </c:pt>
                <c:pt idx="1034">
                  <c:v>11769953</c:v>
                </c:pt>
                <c:pt idx="1035">
                  <c:v>11781525</c:v>
                </c:pt>
                <c:pt idx="1036">
                  <c:v>11785046</c:v>
                </c:pt>
                <c:pt idx="1037">
                  <c:v>11811375</c:v>
                </c:pt>
                <c:pt idx="1038">
                  <c:v>11877337</c:v>
                </c:pt>
                <c:pt idx="1039">
                  <c:v>11883406</c:v>
                </c:pt>
                <c:pt idx="1040">
                  <c:v>11901618</c:v>
                </c:pt>
                <c:pt idx="1041">
                  <c:v>11917801</c:v>
                </c:pt>
                <c:pt idx="1042">
                  <c:v>11928707</c:v>
                </c:pt>
                <c:pt idx="1043">
                  <c:v>11939563</c:v>
                </c:pt>
                <c:pt idx="1044">
                  <c:v>11947792</c:v>
                </c:pt>
                <c:pt idx="1045">
                  <c:v>11960466</c:v>
                </c:pt>
                <c:pt idx="1046">
                  <c:v>11979784</c:v>
                </c:pt>
                <c:pt idx="1047">
                  <c:v>11984917</c:v>
                </c:pt>
                <c:pt idx="1048">
                  <c:v>11991199</c:v>
                </c:pt>
                <c:pt idx="1049">
                  <c:v>11998087</c:v>
                </c:pt>
                <c:pt idx="1050">
                  <c:v>12000909</c:v>
                </c:pt>
                <c:pt idx="1051">
                  <c:v>12011146</c:v>
                </c:pt>
                <c:pt idx="1052">
                  <c:v>12013797</c:v>
                </c:pt>
                <c:pt idx="1053">
                  <c:v>12023542</c:v>
                </c:pt>
                <c:pt idx="1054">
                  <c:v>12045116</c:v>
                </c:pt>
                <c:pt idx="1055">
                  <c:v>12058441</c:v>
                </c:pt>
                <c:pt idx="1056">
                  <c:v>12100466</c:v>
                </c:pt>
                <c:pt idx="1057">
                  <c:v>12169166</c:v>
                </c:pt>
                <c:pt idx="1058">
                  <c:v>12235932</c:v>
                </c:pt>
                <c:pt idx="1059">
                  <c:v>12244152</c:v>
                </c:pt>
                <c:pt idx="1060">
                  <c:v>12251775</c:v>
                </c:pt>
                <c:pt idx="1061">
                  <c:v>12274345</c:v>
                </c:pt>
                <c:pt idx="1062">
                  <c:v>12276288</c:v>
                </c:pt>
                <c:pt idx="1063">
                  <c:v>12287722</c:v>
                </c:pt>
                <c:pt idx="1064">
                  <c:v>12293878</c:v>
                </c:pt>
                <c:pt idx="1065">
                  <c:v>12307543</c:v>
                </c:pt>
                <c:pt idx="1066">
                  <c:v>12334753</c:v>
                </c:pt>
                <c:pt idx="1067">
                  <c:v>12344229</c:v>
                </c:pt>
                <c:pt idx="1068">
                  <c:v>12345174</c:v>
                </c:pt>
                <c:pt idx="1069">
                  <c:v>12351117</c:v>
                </c:pt>
                <c:pt idx="1070">
                  <c:v>12375651</c:v>
                </c:pt>
                <c:pt idx="1071">
                  <c:v>12380477</c:v>
                </c:pt>
                <c:pt idx="1072">
                  <c:v>12408389</c:v>
                </c:pt>
                <c:pt idx="1073">
                  <c:v>12428948</c:v>
                </c:pt>
                <c:pt idx="1074">
                  <c:v>12450321</c:v>
                </c:pt>
                <c:pt idx="1075">
                  <c:v>12466566</c:v>
                </c:pt>
                <c:pt idx="1076">
                  <c:v>12478568</c:v>
                </c:pt>
                <c:pt idx="1077">
                  <c:v>12491404</c:v>
                </c:pt>
                <c:pt idx="1078">
                  <c:v>12495455</c:v>
                </c:pt>
                <c:pt idx="1079">
                  <c:v>12537906</c:v>
                </c:pt>
                <c:pt idx="1080">
                  <c:v>12538828</c:v>
                </c:pt>
                <c:pt idx="1081">
                  <c:v>12566628</c:v>
                </c:pt>
                <c:pt idx="1082">
                  <c:v>12576779</c:v>
                </c:pt>
                <c:pt idx="1083">
                  <c:v>12585270</c:v>
                </c:pt>
                <c:pt idx="1084">
                  <c:v>12591969</c:v>
                </c:pt>
                <c:pt idx="1085">
                  <c:v>12610217</c:v>
                </c:pt>
                <c:pt idx="1086">
                  <c:v>12633901</c:v>
                </c:pt>
                <c:pt idx="1087">
                  <c:v>12646112</c:v>
                </c:pt>
                <c:pt idx="1088">
                  <c:v>12651824</c:v>
                </c:pt>
                <c:pt idx="1089">
                  <c:v>12673320</c:v>
                </c:pt>
                <c:pt idx="1090">
                  <c:v>12681904</c:v>
                </c:pt>
                <c:pt idx="1091">
                  <c:v>12719183</c:v>
                </c:pt>
                <c:pt idx="1092">
                  <c:v>12733007</c:v>
                </c:pt>
                <c:pt idx="1093">
                  <c:v>12740037</c:v>
                </c:pt>
                <c:pt idx="1094">
                  <c:v>12741549</c:v>
                </c:pt>
                <c:pt idx="1095">
                  <c:v>12746009</c:v>
                </c:pt>
                <c:pt idx="1096">
                  <c:v>12776267</c:v>
                </c:pt>
                <c:pt idx="1097">
                  <c:v>12791565</c:v>
                </c:pt>
                <c:pt idx="1098">
                  <c:v>12798701</c:v>
                </c:pt>
                <c:pt idx="1099">
                  <c:v>12800830</c:v>
                </c:pt>
                <c:pt idx="1100">
                  <c:v>12837286</c:v>
                </c:pt>
                <c:pt idx="1101">
                  <c:v>12838401</c:v>
                </c:pt>
                <c:pt idx="1102">
                  <c:v>12855483</c:v>
                </c:pt>
                <c:pt idx="1103">
                  <c:v>12864012</c:v>
                </c:pt>
                <c:pt idx="1104">
                  <c:v>12888860</c:v>
                </c:pt>
                <c:pt idx="1105">
                  <c:v>12898006</c:v>
                </c:pt>
                <c:pt idx="1106">
                  <c:v>12909474</c:v>
                </c:pt>
                <c:pt idx="1107">
                  <c:v>12925851</c:v>
                </c:pt>
                <c:pt idx="1108">
                  <c:v>12938875</c:v>
                </c:pt>
                <c:pt idx="1109">
                  <c:v>12967887</c:v>
                </c:pt>
                <c:pt idx="1110">
                  <c:v>12980791</c:v>
                </c:pt>
                <c:pt idx="1111">
                  <c:v>13003660</c:v>
                </c:pt>
                <c:pt idx="1112">
                  <c:v>13015081</c:v>
                </c:pt>
                <c:pt idx="1113">
                  <c:v>13045161</c:v>
                </c:pt>
                <c:pt idx="1114">
                  <c:v>13067606</c:v>
                </c:pt>
                <c:pt idx="1115">
                  <c:v>13082272</c:v>
                </c:pt>
                <c:pt idx="1116">
                  <c:v>13112043</c:v>
                </c:pt>
                <c:pt idx="1117">
                  <c:v>13121246</c:v>
                </c:pt>
                <c:pt idx="1118">
                  <c:v>13130149</c:v>
                </c:pt>
                <c:pt idx="1119">
                  <c:v>13156575</c:v>
                </c:pt>
                <c:pt idx="1120">
                  <c:v>13157647</c:v>
                </c:pt>
                <c:pt idx="1121">
                  <c:v>13157656</c:v>
                </c:pt>
                <c:pt idx="1122">
                  <c:v>13183693</c:v>
                </c:pt>
                <c:pt idx="1123">
                  <c:v>13191384</c:v>
                </c:pt>
                <c:pt idx="1124">
                  <c:v>13197141</c:v>
                </c:pt>
                <c:pt idx="1125">
                  <c:v>13200267</c:v>
                </c:pt>
                <c:pt idx="1126">
                  <c:v>13209289</c:v>
                </c:pt>
                <c:pt idx="1127">
                  <c:v>13216949</c:v>
                </c:pt>
                <c:pt idx="1128">
                  <c:v>13221737</c:v>
                </c:pt>
                <c:pt idx="1129">
                  <c:v>13237531</c:v>
                </c:pt>
                <c:pt idx="1130">
                  <c:v>13242609</c:v>
                </c:pt>
                <c:pt idx="1131">
                  <c:v>13257361</c:v>
                </c:pt>
                <c:pt idx="1132">
                  <c:v>13265620</c:v>
                </c:pt>
                <c:pt idx="1133">
                  <c:v>13268290</c:v>
                </c:pt>
                <c:pt idx="1134">
                  <c:v>13328647</c:v>
                </c:pt>
                <c:pt idx="1135">
                  <c:v>13396721</c:v>
                </c:pt>
                <c:pt idx="1136">
                  <c:v>13405220</c:v>
                </c:pt>
                <c:pt idx="1137">
                  <c:v>13415278</c:v>
                </c:pt>
                <c:pt idx="1138">
                  <c:v>13425583</c:v>
                </c:pt>
                <c:pt idx="1139">
                  <c:v>13440989</c:v>
                </c:pt>
                <c:pt idx="1140">
                  <c:v>13452561</c:v>
                </c:pt>
                <c:pt idx="1141">
                  <c:v>13463740</c:v>
                </c:pt>
                <c:pt idx="1142">
                  <c:v>13470374</c:v>
                </c:pt>
                <c:pt idx="1143">
                  <c:v>13474093</c:v>
                </c:pt>
                <c:pt idx="1144">
                  <c:v>13485021</c:v>
                </c:pt>
                <c:pt idx="1145">
                  <c:v>13490158</c:v>
                </c:pt>
                <c:pt idx="1146">
                  <c:v>13501656</c:v>
                </c:pt>
                <c:pt idx="1147">
                  <c:v>13590710</c:v>
                </c:pt>
                <c:pt idx="1148">
                  <c:v>13598441</c:v>
                </c:pt>
                <c:pt idx="1149">
                  <c:v>13601010</c:v>
                </c:pt>
                <c:pt idx="1150">
                  <c:v>13619878</c:v>
                </c:pt>
                <c:pt idx="1151">
                  <c:v>13636929</c:v>
                </c:pt>
                <c:pt idx="1152">
                  <c:v>13641869</c:v>
                </c:pt>
                <c:pt idx="1153">
                  <c:v>13655843</c:v>
                </c:pt>
                <c:pt idx="1154">
                  <c:v>13661643</c:v>
                </c:pt>
                <c:pt idx="1155">
                  <c:v>13675466</c:v>
                </c:pt>
                <c:pt idx="1156">
                  <c:v>13678951</c:v>
                </c:pt>
                <c:pt idx="1157">
                  <c:v>13685236</c:v>
                </c:pt>
                <c:pt idx="1158">
                  <c:v>13690375</c:v>
                </c:pt>
                <c:pt idx="1159">
                  <c:v>13693106</c:v>
                </c:pt>
                <c:pt idx="1160">
                  <c:v>13711118</c:v>
                </c:pt>
                <c:pt idx="1161">
                  <c:v>13720038</c:v>
                </c:pt>
                <c:pt idx="1162">
                  <c:v>13780072</c:v>
                </c:pt>
                <c:pt idx="1163">
                  <c:v>13793505</c:v>
                </c:pt>
                <c:pt idx="1164">
                  <c:v>13801900</c:v>
                </c:pt>
                <c:pt idx="1165">
                  <c:v>13824723</c:v>
                </c:pt>
                <c:pt idx="1166">
                  <c:v>13830842</c:v>
                </c:pt>
                <c:pt idx="1167">
                  <c:v>13849642</c:v>
                </c:pt>
                <c:pt idx="1168">
                  <c:v>13853424</c:v>
                </c:pt>
                <c:pt idx="1169">
                  <c:v>13862073</c:v>
                </c:pt>
                <c:pt idx="1170">
                  <c:v>13870905</c:v>
                </c:pt>
                <c:pt idx="1171">
                  <c:v>13877600</c:v>
                </c:pt>
                <c:pt idx="1172">
                  <c:v>13888860</c:v>
                </c:pt>
                <c:pt idx="1173">
                  <c:v>13905631</c:v>
                </c:pt>
                <c:pt idx="1174">
                  <c:v>13909465</c:v>
                </c:pt>
                <c:pt idx="1175">
                  <c:v>13933693</c:v>
                </c:pt>
                <c:pt idx="1176">
                  <c:v>13942346</c:v>
                </c:pt>
                <c:pt idx="1177">
                  <c:v>13954702</c:v>
                </c:pt>
                <c:pt idx="1178">
                  <c:v>13963728</c:v>
                </c:pt>
                <c:pt idx="1179">
                  <c:v>13993577</c:v>
                </c:pt>
                <c:pt idx="1180">
                  <c:v>14012446</c:v>
                </c:pt>
                <c:pt idx="1181">
                  <c:v>14024628</c:v>
                </c:pt>
                <c:pt idx="1182">
                  <c:v>14029102</c:v>
                </c:pt>
                <c:pt idx="1183">
                  <c:v>14039231</c:v>
                </c:pt>
                <c:pt idx="1184">
                  <c:v>14069027</c:v>
                </c:pt>
                <c:pt idx="1185">
                  <c:v>14093866</c:v>
                </c:pt>
                <c:pt idx="1186">
                  <c:v>14104847</c:v>
                </c:pt>
                <c:pt idx="1187">
                  <c:v>14113397</c:v>
                </c:pt>
                <c:pt idx="1188">
                  <c:v>14129435</c:v>
                </c:pt>
                <c:pt idx="1189">
                  <c:v>14138308</c:v>
                </c:pt>
                <c:pt idx="1190">
                  <c:v>14143187</c:v>
                </c:pt>
                <c:pt idx="1191">
                  <c:v>14164455</c:v>
                </c:pt>
                <c:pt idx="1192">
                  <c:v>14174656</c:v>
                </c:pt>
                <c:pt idx="1193">
                  <c:v>14181013</c:v>
                </c:pt>
                <c:pt idx="1194">
                  <c:v>14190855</c:v>
                </c:pt>
                <c:pt idx="1195">
                  <c:v>14191196</c:v>
                </c:pt>
                <c:pt idx="1196">
                  <c:v>14207442</c:v>
                </c:pt>
                <c:pt idx="1197">
                  <c:v>14223449</c:v>
                </c:pt>
                <c:pt idx="1198">
                  <c:v>14247087</c:v>
                </c:pt>
                <c:pt idx="1199">
                  <c:v>14250697</c:v>
                </c:pt>
                <c:pt idx="1200">
                  <c:v>14307152</c:v>
                </c:pt>
                <c:pt idx="1201">
                  <c:v>14312123</c:v>
                </c:pt>
                <c:pt idx="1202">
                  <c:v>14313346</c:v>
                </c:pt>
                <c:pt idx="1203">
                  <c:v>14322063</c:v>
                </c:pt>
                <c:pt idx="1204">
                  <c:v>14331891</c:v>
                </c:pt>
                <c:pt idx="1205">
                  <c:v>14346223</c:v>
                </c:pt>
                <c:pt idx="1206">
                  <c:v>14352566</c:v>
                </c:pt>
                <c:pt idx="1207">
                  <c:v>14367921</c:v>
                </c:pt>
                <c:pt idx="1208">
                  <c:v>14378075</c:v>
                </c:pt>
                <c:pt idx="1209">
                  <c:v>14387935</c:v>
                </c:pt>
                <c:pt idx="1210">
                  <c:v>14415584</c:v>
                </c:pt>
                <c:pt idx="1211">
                  <c:v>14418407</c:v>
                </c:pt>
                <c:pt idx="1212">
                  <c:v>14426185</c:v>
                </c:pt>
                <c:pt idx="1213">
                  <c:v>14460417</c:v>
                </c:pt>
                <c:pt idx="1214">
                  <c:v>14466389</c:v>
                </c:pt>
                <c:pt idx="1215">
                  <c:v>14520046</c:v>
                </c:pt>
                <c:pt idx="1216">
                  <c:v>14548605</c:v>
                </c:pt>
                <c:pt idx="1217">
                  <c:v>14553326</c:v>
                </c:pt>
                <c:pt idx="1218">
                  <c:v>14572861</c:v>
                </c:pt>
                <c:pt idx="1219">
                  <c:v>14578145</c:v>
                </c:pt>
                <c:pt idx="1220">
                  <c:v>14582042</c:v>
                </c:pt>
                <c:pt idx="1221">
                  <c:v>14622058</c:v>
                </c:pt>
                <c:pt idx="1222">
                  <c:v>14637113</c:v>
                </c:pt>
                <c:pt idx="1223">
                  <c:v>14647537</c:v>
                </c:pt>
                <c:pt idx="1224">
                  <c:v>14663557</c:v>
                </c:pt>
                <c:pt idx="1225">
                  <c:v>14673007</c:v>
                </c:pt>
                <c:pt idx="1226">
                  <c:v>14674274</c:v>
                </c:pt>
                <c:pt idx="1227">
                  <c:v>14681140</c:v>
                </c:pt>
                <c:pt idx="1228">
                  <c:v>14687879</c:v>
                </c:pt>
                <c:pt idx="1229">
                  <c:v>14691189</c:v>
                </c:pt>
                <c:pt idx="1230">
                  <c:v>14698608</c:v>
                </c:pt>
                <c:pt idx="1231">
                  <c:v>14703790</c:v>
                </c:pt>
                <c:pt idx="1232">
                  <c:v>14713339</c:v>
                </c:pt>
                <c:pt idx="1233">
                  <c:v>14713966</c:v>
                </c:pt>
                <c:pt idx="1234">
                  <c:v>14714704</c:v>
                </c:pt>
                <c:pt idx="1235">
                  <c:v>14723379</c:v>
                </c:pt>
                <c:pt idx="1236">
                  <c:v>14735691</c:v>
                </c:pt>
                <c:pt idx="1237">
                  <c:v>14752412</c:v>
                </c:pt>
                <c:pt idx="1238">
                  <c:v>14759061</c:v>
                </c:pt>
                <c:pt idx="1239">
                  <c:v>14764491</c:v>
                </c:pt>
                <c:pt idx="1240">
                  <c:v>14765503</c:v>
                </c:pt>
                <c:pt idx="1241">
                  <c:v>14768743</c:v>
                </c:pt>
                <c:pt idx="1242">
                  <c:v>14776729</c:v>
                </c:pt>
                <c:pt idx="1243">
                  <c:v>14789444</c:v>
                </c:pt>
                <c:pt idx="1244">
                  <c:v>14802093</c:v>
                </c:pt>
                <c:pt idx="1245">
                  <c:v>14812469</c:v>
                </c:pt>
                <c:pt idx="1246">
                  <c:v>14815788</c:v>
                </c:pt>
                <c:pt idx="1247">
                  <c:v>14823225</c:v>
                </c:pt>
                <c:pt idx="1248">
                  <c:v>14848388</c:v>
                </c:pt>
                <c:pt idx="1249">
                  <c:v>14856822</c:v>
                </c:pt>
                <c:pt idx="1250">
                  <c:v>14872000</c:v>
                </c:pt>
                <c:pt idx="1251">
                  <c:v>14888504</c:v>
                </c:pt>
                <c:pt idx="1252">
                  <c:v>14894052</c:v>
                </c:pt>
                <c:pt idx="1253">
                  <c:v>14969139</c:v>
                </c:pt>
                <c:pt idx="1254">
                  <c:v>14992309</c:v>
                </c:pt>
                <c:pt idx="1255">
                  <c:v>15001714</c:v>
                </c:pt>
                <c:pt idx="1256">
                  <c:v>15010776</c:v>
                </c:pt>
                <c:pt idx="1257">
                  <c:v>15034412</c:v>
                </c:pt>
                <c:pt idx="1258">
                  <c:v>15065415</c:v>
                </c:pt>
                <c:pt idx="1259">
                  <c:v>15069408</c:v>
                </c:pt>
                <c:pt idx="1260">
                  <c:v>15080039</c:v>
                </c:pt>
                <c:pt idx="1261">
                  <c:v>15089792</c:v>
                </c:pt>
                <c:pt idx="1262">
                  <c:v>15104152</c:v>
                </c:pt>
                <c:pt idx="1263">
                  <c:v>15106942</c:v>
                </c:pt>
                <c:pt idx="1264">
                  <c:v>15112824</c:v>
                </c:pt>
                <c:pt idx="1265">
                  <c:v>15123755</c:v>
                </c:pt>
                <c:pt idx="1266">
                  <c:v>15128350</c:v>
                </c:pt>
                <c:pt idx="1267">
                  <c:v>15130878</c:v>
                </c:pt>
                <c:pt idx="1268">
                  <c:v>15139047</c:v>
                </c:pt>
                <c:pt idx="1269">
                  <c:v>15155508</c:v>
                </c:pt>
                <c:pt idx="1270">
                  <c:v>15165142</c:v>
                </c:pt>
                <c:pt idx="1271">
                  <c:v>15227322</c:v>
                </c:pt>
                <c:pt idx="1272">
                  <c:v>15230419</c:v>
                </c:pt>
                <c:pt idx="1273">
                  <c:v>15283919</c:v>
                </c:pt>
                <c:pt idx="1274">
                  <c:v>15323706</c:v>
                </c:pt>
                <c:pt idx="1275">
                  <c:v>15333964</c:v>
                </c:pt>
                <c:pt idx="1276">
                  <c:v>15338182</c:v>
                </c:pt>
                <c:pt idx="1277">
                  <c:v>15343561</c:v>
                </c:pt>
                <c:pt idx="1278">
                  <c:v>15348503</c:v>
                </c:pt>
                <c:pt idx="1279">
                  <c:v>15353290</c:v>
                </c:pt>
                <c:pt idx="1280">
                  <c:v>15360267</c:v>
                </c:pt>
                <c:pt idx="1281">
                  <c:v>15367206</c:v>
                </c:pt>
                <c:pt idx="1282">
                  <c:v>15369095</c:v>
                </c:pt>
                <c:pt idx="1283">
                  <c:v>15385908</c:v>
                </c:pt>
                <c:pt idx="1284">
                  <c:v>15397376</c:v>
                </c:pt>
                <c:pt idx="1285">
                  <c:v>15427286</c:v>
                </c:pt>
                <c:pt idx="1286">
                  <c:v>15434915</c:v>
                </c:pt>
                <c:pt idx="1287">
                  <c:v>15437740</c:v>
                </c:pt>
                <c:pt idx="1288">
                  <c:v>15446320</c:v>
                </c:pt>
                <c:pt idx="1289">
                  <c:v>15453247</c:v>
                </c:pt>
                <c:pt idx="1290">
                  <c:v>15460917</c:v>
                </c:pt>
                <c:pt idx="1291">
                  <c:v>15473213</c:v>
                </c:pt>
                <c:pt idx="1292">
                  <c:v>15476979</c:v>
                </c:pt>
                <c:pt idx="1293">
                  <c:v>15489081</c:v>
                </c:pt>
                <c:pt idx="1294">
                  <c:v>15492226</c:v>
                </c:pt>
                <c:pt idx="1295">
                  <c:v>15508842</c:v>
                </c:pt>
                <c:pt idx="1296">
                  <c:v>15516088</c:v>
                </c:pt>
                <c:pt idx="1297">
                  <c:v>15528882</c:v>
                </c:pt>
                <c:pt idx="1298">
                  <c:v>15535074</c:v>
                </c:pt>
                <c:pt idx="1299">
                  <c:v>15538564</c:v>
                </c:pt>
                <c:pt idx="1300">
                  <c:v>15549257</c:v>
                </c:pt>
                <c:pt idx="1301">
                  <c:v>15558183</c:v>
                </c:pt>
                <c:pt idx="1302">
                  <c:v>15565243</c:v>
                </c:pt>
                <c:pt idx="1303">
                  <c:v>15570639</c:v>
                </c:pt>
                <c:pt idx="1304">
                  <c:v>15574010</c:v>
                </c:pt>
                <c:pt idx="1305">
                  <c:v>15581040</c:v>
                </c:pt>
                <c:pt idx="1306">
                  <c:v>15592069</c:v>
                </c:pt>
                <c:pt idx="1307">
                  <c:v>15632561</c:v>
                </c:pt>
                <c:pt idx="1308">
                  <c:v>15633606</c:v>
                </c:pt>
                <c:pt idx="1309">
                  <c:v>15648159</c:v>
                </c:pt>
                <c:pt idx="1310">
                  <c:v>15683607</c:v>
                </c:pt>
                <c:pt idx="1311">
                  <c:v>15686506</c:v>
                </c:pt>
                <c:pt idx="1312">
                  <c:v>15691884</c:v>
                </c:pt>
                <c:pt idx="1313">
                  <c:v>15696925</c:v>
                </c:pt>
                <c:pt idx="1314">
                  <c:v>15725739</c:v>
                </c:pt>
                <c:pt idx="1315">
                  <c:v>15740980</c:v>
                </c:pt>
                <c:pt idx="1316">
                  <c:v>15757894</c:v>
                </c:pt>
                <c:pt idx="1317">
                  <c:v>15764853</c:v>
                </c:pt>
                <c:pt idx="1318">
                  <c:v>15774818</c:v>
                </c:pt>
                <c:pt idx="1319">
                  <c:v>15779087</c:v>
                </c:pt>
                <c:pt idx="1320">
                  <c:v>15787651</c:v>
                </c:pt>
                <c:pt idx="1321">
                  <c:v>15797800</c:v>
                </c:pt>
                <c:pt idx="1322">
                  <c:v>15812024</c:v>
                </c:pt>
                <c:pt idx="1323">
                  <c:v>15821473</c:v>
                </c:pt>
                <c:pt idx="1324">
                  <c:v>15831169</c:v>
                </c:pt>
                <c:pt idx="1325">
                  <c:v>15846288</c:v>
                </c:pt>
                <c:pt idx="1326">
                  <c:v>15849390</c:v>
                </c:pt>
                <c:pt idx="1327">
                  <c:v>15849714</c:v>
                </c:pt>
                <c:pt idx="1328">
                  <c:v>15854416</c:v>
                </c:pt>
                <c:pt idx="1329">
                  <c:v>15859876</c:v>
                </c:pt>
                <c:pt idx="1330">
                  <c:v>15866519</c:v>
                </c:pt>
                <c:pt idx="1331">
                  <c:v>15877559</c:v>
                </c:pt>
                <c:pt idx="1332">
                  <c:v>15881202</c:v>
                </c:pt>
                <c:pt idx="1333">
                  <c:v>15891458</c:v>
                </c:pt>
                <c:pt idx="1334">
                  <c:v>15912337</c:v>
                </c:pt>
                <c:pt idx="1335">
                  <c:v>15943392</c:v>
                </c:pt>
                <c:pt idx="1336">
                  <c:v>15954567</c:v>
                </c:pt>
                <c:pt idx="1337">
                  <c:v>15957920</c:v>
                </c:pt>
                <c:pt idx="1338">
                  <c:v>15973327</c:v>
                </c:pt>
                <c:pt idx="1339">
                  <c:v>15974954</c:v>
                </c:pt>
                <c:pt idx="1340">
                  <c:v>15977409</c:v>
                </c:pt>
                <c:pt idx="1341">
                  <c:v>15986547</c:v>
                </c:pt>
                <c:pt idx="1342">
                  <c:v>15987747</c:v>
                </c:pt>
                <c:pt idx="1343">
                  <c:v>15994709</c:v>
                </c:pt>
                <c:pt idx="1344">
                  <c:v>16000412</c:v>
                </c:pt>
                <c:pt idx="1345">
                  <c:v>16008351</c:v>
                </c:pt>
                <c:pt idx="1346">
                  <c:v>16011296</c:v>
                </c:pt>
                <c:pt idx="1347">
                  <c:v>16012134</c:v>
                </c:pt>
                <c:pt idx="1348">
                  <c:v>16013811</c:v>
                </c:pt>
                <c:pt idx="1349">
                  <c:v>16021831</c:v>
                </c:pt>
                <c:pt idx="1350">
                  <c:v>16027687</c:v>
                </c:pt>
                <c:pt idx="1351">
                  <c:v>16041699</c:v>
                </c:pt>
                <c:pt idx="1352">
                  <c:v>16054478</c:v>
                </c:pt>
                <c:pt idx="1353">
                  <c:v>16062054</c:v>
                </c:pt>
                <c:pt idx="1354">
                  <c:v>16071615</c:v>
                </c:pt>
                <c:pt idx="1355">
                  <c:v>16076080</c:v>
                </c:pt>
                <c:pt idx="1356">
                  <c:v>16083518</c:v>
                </c:pt>
                <c:pt idx="1357">
                  <c:v>16090101</c:v>
                </c:pt>
                <c:pt idx="1358">
                  <c:v>16097394</c:v>
                </c:pt>
                <c:pt idx="1359">
                  <c:v>16108299</c:v>
                </c:pt>
                <c:pt idx="1360">
                  <c:v>16114261</c:v>
                </c:pt>
                <c:pt idx="1361">
                  <c:v>16135895</c:v>
                </c:pt>
                <c:pt idx="1362">
                  <c:v>16138810</c:v>
                </c:pt>
                <c:pt idx="1363">
                  <c:v>16158863</c:v>
                </c:pt>
                <c:pt idx="1364">
                  <c:v>16162385</c:v>
                </c:pt>
                <c:pt idx="1365">
                  <c:v>16179137</c:v>
                </c:pt>
                <c:pt idx="1366">
                  <c:v>16213175</c:v>
                </c:pt>
                <c:pt idx="1367">
                  <c:v>16218548</c:v>
                </c:pt>
                <c:pt idx="1368">
                  <c:v>16233519</c:v>
                </c:pt>
                <c:pt idx="1369">
                  <c:v>16252082</c:v>
                </c:pt>
                <c:pt idx="1370">
                  <c:v>16259600</c:v>
                </c:pt>
                <c:pt idx="1371">
                  <c:v>16266184</c:v>
                </c:pt>
                <c:pt idx="1372">
                  <c:v>16274514</c:v>
                </c:pt>
                <c:pt idx="1373">
                  <c:v>16288102</c:v>
                </c:pt>
                <c:pt idx="1374">
                  <c:v>16321078</c:v>
                </c:pt>
                <c:pt idx="1375">
                  <c:v>16327764</c:v>
                </c:pt>
                <c:pt idx="1376">
                  <c:v>16337948</c:v>
                </c:pt>
                <c:pt idx="1377">
                  <c:v>16429100</c:v>
                </c:pt>
                <c:pt idx="1378">
                  <c:v>16470123</c:v>
                </c:pt>
                <c:pt idx="1379">
                  <c:v>16505979</c:v>
                </c:pt>
                <c:pt idx="1380">
                  <c:v>16523229</c:v>
                </c:pt>
                <c:pt idx="1381">
                  <c:v>16541268</c:v>
                </c:pt>
                <c:pt idx="1382">
                  <c:v>16544504</c:v>
                </c:pt>
                <c:pt idx="1383">
                  <c:v>16573932</c:v>
                </c:pt>
                <c:pt idx="1384">
                  <c:v>16588148</c:v>
                </c:pt>
                <c:pt idx="1385">
                  <c:v>16594880</c:v>
                </c:pt>
                <c:pt idx="1386">
                  <c:v>16633145</c:v>
                </c:pt>
                <c:pt idx="1387">
                  <c:v>16642115</c:v>
                </c:pt>
                <c:pt idx="1388">
                  <c:v>16651481</c:v>
                </c:pt>
                <c:pt idx="1389">
                  <c:v>16657291</c:v>
                </c:pt>
                <c:pt idx="1390">
                  <c:v>16662043</c:v>
                </c:pt>
                <c:pt idx="1391">
                  <c:v>16682739</c:v>
                </c:pt>
                <c:pt idx="1392">
                  <c:v>16700058</c:v>
                </c:pt>
                <c:pt idx="1393">
                  <c:v>16701680</c:v>
                </c:pt>
                <c:pt idx="1394">
                  <c:v>16712588</c:v>
                </c:pt>
                <c:pt idx="1395">
                  <c:v>16734323</c:v>
                </c:pt>
                <c:pt idx="1396">
                  <c:v>16742921</c:v>
                </c:pt>
                <c:pt idx="1397">
                  <c:v>16746873</c:v>
                </c:pt>
                <c:pt idx="1398">
                  <c:v>16750242</c:v>
                </c:pt>
                <c:pt idx="1399">
                  <c:v>16751552</c:v>
                </c:pt>
                <c:pt idx="1400">
                  <c:v>16757457</c:v>
                </c:pt>
                <c:pt idx="1401">
                  <c:v>16763761</c:v>
                </c:pt>
                <c:pt idx="1402">
                  <c:v>16766193</c:v>
                </c:pt>
                <c:pt idx="1403">
                  <c:v>16777504</c:v>
                </c:pt>
                <c:pt idx="1404">
                  <c:v>16791240</c:v>
                </c:pt>
                <c:pt idx="1405">
                  <c:v>16795545</c:v>
                </c:pt>
                <c:pt idx="1406">
                  <c:v>16811851</c:v>
                </c:pt>
                <c:pt idx="1407">
                  <c:v>16813833</c:v>
                </c:pt>
                <c:pt idx="1408">
                  <c:v>16820778</c:v>
                </c:pt>
                <c:pt idx="1409">
                  <c:v>16825391</c:v>
                </c:pt>
                <c:pt idx="1410">
                  <c:v>16833641</c:v>
                </c:pt>
                <c:pt idx="1411">
                  <c:v>16845200</c:v>
                </c:pt>
                <c:pt idx="1412">
                  <c:v>16853819</c:v>
                </c:pt>
                <c:pt idx="1413">
                  <c:v>16858014</c:v>
                </c:pt>
                <c:pt idx="1414">
                  <c:v>16898604</c:v>
                </c:pt>
                <c:pt idx="1415">
                  <c:v>16901879</c:v>
                </c:pt>
                <c:pt idx="1416">
                  <c:v>16906320</c:v>
                </c:pt>
                <c:pt idx="1417">
                  <c:v>16916253</c:v>
                </c:pt>
                <c:pt idx="1418">
                  <c:v>16922944</c:v>
                </c:pt>
                <c:pt idx="1419">
                  <c:v>16924099</c:v>
                </c:pt>
                <c:pt idx="1420">
                  <c:v>16932315</c:v>
                </c:pt>
                <c:pt idx="1421">
                  <c:v>16945514</c:v>
                </c:pt>
                <c:pt idx="1422">
                  <c:v>16953838</c:v>
                </c:pt>
                <c:pt idx="1423">
                  <c:v>16964359</c:v>
                </c:pt>
                <c:pt idx="1424">
                  <c:v>16973581</c:v>
                </c:pt>
                <c:pt idx="1425">
                  <c:v>16986355</c:v>
                </c:pt>
                <c:pt idx="1426">
                  <c:v>16997477</c:v>
                </c:pt>
                <c:pt idx="1427">
                  <c:v>17001318</c:v>
                </c:pt>
                <c:pt idx="1428">
                  <c:v>17006967</c:v>
                </c:pt>
                <c:pt idx="1429">
                  <c:v>17016231</c:v>
                </c:pt>
                <c:pt idx="1430">
                  <c:v>17023303</c:v>
                </c:pt>
                <c:pt idx="1431">
                  <c:v>17028237</c:v>
                </c:pt>
                <c:pt idx="1432">
                  <c:v>17048532</c:v>
                </c:pt>
                <c:pt idx="1433">
                  <c:v>17071767</c:v>
                </c:pt>
                <c:pt idx="1434">
                  <c:v>17079941</c:v>
                </c:pt>
                <c:pt idx="1435">
                  <c:v>17082679</c:v>
                </c:pt>
                <c:pt idx="1436">
                  <c:v>17093566</c:v>
                </c:pt>
                <c:pt idx="1437">
                  <c:v>17096443</c:v>
                </c:pt>
                <c:pt idx="1438">
                  <c:v>17098313</c:v>
                </c:pt>
                <c:pt idx="1439">
                  <c:v>17101534</c:v>
                </c:pt>
                <c:pt idx="1440">
                  <c:v>17112764</c:v>
                </c:pt>
                <c:pt idx="1441">
                  <c:v>17115741</c:v>
                </c:pt>
                <c:pt idx="1442">
                  <c:v>17139754</c:v>
                </c:pt>
                <c:pt idx="1443">
                  <c:v>17140323</c:v>
                </c:pt>
                <c:pt idx="1444">
                  <c:v>17141536</c:v>
                </c:pt>
                <c:pt idx="1445">
                  <c:v>17152911</c:v>
                </c:pt>
                <c:pt idx="1446">
                  <c:v>17155733</c:v>
                </c:pt>
                <c:pt idx="1447">
                  <c:v>17174308</c:v>
                </c:pt>
                <c:pt idx="1448">
                  <c:v>17228869</c:v>
                </c:pt>
                <c:pt idx="1449">
                  <c:v>17237354</c:v>
                </c:pt>
                <c:pt idx="1450">
                  <c:v>17259686</c:v>
                </c:pt>
                <c:pt idx="1451">
                  <c:v>17272633</c:v>
                </c:pt>
                <c:pt idx="1452">
                  <c:v>17294880</c:v>
                </c:pt>
                <c:pt idx="1453">
                  <c:v>17303085</c:v>
                </c:pt>
                <c:pt idx="1454">
                  <c:v>17315792</c:v>
                </c:pt>
                <c:pt idx="1455">
                  <c:v>17325566</c:v>
                </c:pt>
                <c:pt idx="1456">
                  <c:v>17337827</c:v>
                </c:pt>
                <c:pt idx="1457">
                  <c:v>17392595</c:v>
                </c:pt>
                <c:pt idx="1458">
                  <c:v>17402701</c:v>
                </c:pt>
                <c:pt idx="1459">
                  <c:v>17410291</c:v>
                </c:pt>
                <c:pt idx="1460">
                  <c:v>17415371</c:v>
                </c:pt>
                <c:pt idx="1461">
                  <c:v>17427860</c:v>
                </c:pt>
                <c:pt idx="1462">
                  <c:v>17430744</c:v>
                </c:pt>
                <c:pt idx="1463">
                  <c:v>17446063</c:v>
                </c:pt>
                <c:pt idx="1464">
                  <c:v>17448879</c:v>
                </c:pt>
                <c:pt idx="1465">
                  <c:v>17481449</c:v>
                </c:pt>
                <c:pt idx="1466">
                  <c:v>17489587</c:v>
                </c:pt>
                <c:pt idx="1467">
                  <c:v>17496253</c:v>
                </c:pt>
                <c:pt idx="1468">
                  <c:v>17501405</c:v>
                </c:pt>
                <c:pt idx="1469">
                  <c:v>17509484</c:v>
                </c:pt>
                <c:pt idx="1470">
                  <c:v>17511330</c:v>
                </c:pt>
                <c:pt idx="1471">
                  <c:v>17517095</c:v>
                </c:pt>
                <c:pt idx="1472">
                  <c:v>17520569</c:v>
                </c:pt>
                <c:pt idx="1473">
                  <c:v>17521145</c:v>
                </c:pt>
                <c:pt idx="1474">
                  <c:v>17528275</c:v>
                </c:pt>
                <c:pt idx="1475">
                  <c:v>17553182</c:v>
                </c:pt>
                <c:pt idx="1476">
                  <c:v>17563508</c:v>
                </c:pt>
                <c:pt idx="1477">
                  <c:v>17565534</c:v>
                </c:pt>
                <c:pt idx="1478">
                  <c:v>17571148</c:v>
                </c:pt>
                <c:pt idx="1479">
                  <c:v>17576201</c:v>
                </c:pt>
                <c:pt idx="1480">
                  <c:v>17584189</c:v>
                </c:pt>
                <c:pt idx="1481">
                  <c:v>17587285</c:v>
                </c:pt>
                <c:pt idx="1482">
                  <c:v>17591675</c:v>
                </c:pt>
                <c:pt idx="1483">
                  <c:v>17610797</c:v>
                </c:pt>
                <c:pt idx="1484">
                  <c:v>17616377</c:v>
                </c:pt>
                <c:pt idx="1485">
                  <c:v>17630708</c:v>
                </c:pt>
                <c:pt idx="1486">
                  <c:v>17633585</c:v>
                </c:pt>
                <c:pt idx="1487">
                  <c:v>17660011</c:v>
                </c:pt>
                <c:pt idx="1488">
                  <c:v>17669926</c:v>
                </c:pt>
                <c:pt idx="1489">
                  <c:v>17679325</c:v>
                </c:pt>
                <c:pt idx="1490">
                  <c:v>17681920</c:v>
                </c:pt>
                <c:pt idx="1491">
                  <c:v>17692883</c:v>
                </c:pt>
                <c:pt idx="1492">
                  <c:v>17699193</c:v>
                </c:pt>
                <c:pt idx="1493">
                  <c:v>17702092</c:v>
                </c:pt>
                <c:pt idx="1494">
                  <c:v>17713253</c:v>
                </c:pt>
                <c:pt idx="1495">
                  <c:v>17733674</c:v>
                </c:pt>
                <c:pt idx="1496">
                  <c:v>17746733</c:v>
                </c:pt>
                <c:pt idx="1497">
                  <c:v>17765971</c:v>
                </c:pt>
                <c:pt idx="1498">
                  <c:v>17770247</c:v>
                </c:pt>
                <c:pt idx="1499">
                  <c:v>17781443</c:v>
                </c:pt>
                <c:pt idx="1500">
                  <c:v>17783309</c:v>
                </c:pt>
                <c:pt idx="1501">
                  <c:v>17790286</c:v>
                </c:pt>
                <c:pt idx="1502">
                  <c:v>17793715</c:v>
                </c:pt>
                <c:pt idx="1503">
                  <c:v>17800222</c:v>
                </c:pt>
                <c:pt idx="1504">
                  <c:v>17803863</c:v>
                </c:pt>
                <c:pt idx="1505">
                  <c:v>17822647</c:v>
                </c:pt>
                <c:pt idx="1506">
                  <c:v>17831830</c:v>
                </c:pt>
                <c:pt idx="1507">
                  <c:v>17837531</c:v>
                </c:pt>
                <c:pt idx="1508">
                  <c:v>17841332</c:v>
                </c:pt>
                <c:pt idx="1509">
                  <c:v>17853387</c:v>
                </c:pt>
                <c:pt idx="1510">
                  <c:v>17862134</c:v>
                </c:pt>
                <c:pt idx="1511">
                  <c:v>17871789</c:v>
                </c:pt>
                <c:pt idx="1512">
                  <c:v>17880018</c:v>
                </c:pt>
                <c:pt idx="1513">
                  <c:v>17887562</c:v>
                </c:pt>
                <c:pt idx="1514">
                  <c:v>17890987</c:v>
                </c:pt>
                <c:pt idx="1515">
                  <c:v>17892856</c:v>
                </c:pt>
                <c:pt idx="1516">
                  <c:v>17908393</c:v>
                </c:pt>
                <c:pt idx="1517">
                  <c:v>17922271</c:v>
                </c:pt>
                <c:pt idx="1518">
                  <c:v>17931561</c:v>
                </c:pt>
                <c:pt idx="1519">
                  <c:v>17942073</c:v>
                </c:pt>
                <c:pt idx="1520">
                  <c:v>17956697</c:v>
                </c:pt>
                <c:pt idx="1521">
                  <c:v>17970369</c:v>
                </c:pt>
                <c:pt idx="1522">
                  <c:v>17973532</c:v>
                </c:pt>
                <c:pt idx="1523">
                  <c:v>17975759</c:v>
                </c:pt>
                <c:pt idx="1524">
                  <c:v>17997460</c:v>
                </c:pt>
                <c:pt idx="1525">
                  <c:v>18013089</c:v>
                </c:pt>
                <c:pt idx="1526">
                  <c:v>18020549</c:v>
                </c:pt>
                <c:pt idx="1527">
                  <c:v>18041910</c:v>
                </c:pt>
                <c:pt idx="1528">
                  <c:v>18058643</c:v>
                </c:pt>
                <c:pt idx="1529">
                  <c:v>18061143</c:v>
                </c:pt>
                <c:pt idx="1530">
                  <c:v>18070865</c:v>
                </c:pt>
                <c:pt idx="1531">
                  <c:v>18105431</c:v>
                </c:pt>
                <c:pt idx="1532">
                  <c:v>18108777</c:v>
                </c:pt>
                <c:pt idx="1533">
                  <c:v>18117223</c:v>
                </c:pt>
                <c:pt idx="1534">
                  <c:v>18120506</c:v>
                </c:pt>
                <c:pt idx="1535">
                  <c:v>18153116</c:v>
                </c:pt>
                <c:pt idx="1536">
                  <c:v>18160907</c:v>
                </c:pt>
                <c:pt idx="1537">
                  <c:v>18167167</c:v>
                </c:pt>
                <c:pt idx="1538">
                  <c:v>18176411</c:v>
                </c:pt>
                <c:pt idx="1539">
                  <c:v>18203898</c:v>
                </c:pt>
                <c:pt idx="1540">
                  <c:v>18227964</c:v>
                </c:pt>
                <c:pt idx="1541">
                  <c:v>18239165</c:v>
                </c:pt>
                <c:pt idx="1542">
                  <c:v>18251678</c:v>
                </c:pt>
                <c:pt idx="1543">
                  <c:v>18263439</c:v>
                </c:pt>
                <c:pt idx="1544">
                  <c:v>18269771</c:v>
                </c:pt>
                <c:pt idx="1545">
                  <c:v>18273509</c:v>
                </c:pt>
                <c:pt idx="1546">
                  <c:v>18306589</c:v>
                </c:pt>
                <c:pt idx="1547">
                  <c:v>18309445</c:v>
                </c:pt>
                <c:pt idx="1548">
                  <c:v>18376132</c:v>
                </c:pt>
                <c:pt idx="1549">
                  <c:v>18392975</c:v>
                </c:pt>
                <c:pt idx="1550">
                  <c:v>18397805</c:v>
                </c:pt>
                <c:pt idx="1551">
                  <c:v>18403939</c:v>
                </c:pt>
                <c:pt idx="1552">
                  <c:v>18438509</c:v>
                </c:pt>
                <c:pt idx="1553">
                  <c:v>18449635</c:v>
                </c:pt>
                <c:pt idx="1554">
                  <c:v>18458099</c:v>
                </c:pt>
                <c:pt idx="1555">
                  <c:v>18469657</c:v>
                </c:pt>
                <c:pt idx="1556">
                  <c:v>18470172</c:v>
                </c:pt>
                <c:pt idx="1557">
                  <c:v>18473548</c:v>
                </c:pt>
                <c:pt idx="1558">
                  <c:v>18491118</c:v>
                </c:pt>
                <c:pt idx="1559">
                  <c:v>18499079</c:v>
                </c:pt>
                <c:pt idx="1560">
                  <c:v>18503345</c:v>
                </c:pt>
                <c:pt idx="1561">
                  <c:v>18507271</c:v>
                </c:pt>
                <c:pt idx="1562">
                  <c:v>18513926</c:v>
                </c:pt>
                <c:pt idx="1563">
                  <c:v>18514961</c:v>
                </c:pt>
                <c:pt idx="1564">
                  <c:v>18525249</c:v>
                </c:pt>
                <c:pt idx="1565">
                  <c:v>18525254</c:v>
                </c:pt>
                <c:pt idx="1566">
                  <c:v>18531465</c:v>
                </c:pt>
                <c:pt idx="1567">
                  <c:v>18539516</c:v>
                </c:pt>
                <c:pt idx="1568">
                  <c:v>18539645</c:v>
                </c:pt>
                <c:pt idx="1569">
                  <c:v>18565636</c:v>
                </c:pt>
                <c:pt idx="1570">
                  <c:v>18590607</c:v>
                </c:pt>
                <c:pt idx="1571">
                  <c:v>18622286</c:v>
                </c:pt>
                <c:pt idx="1572">
                  <c:v>18625446</c:v>
                </c:pt>
                <c:pt idx="1573">
                  <c:v>18641101</c:v>
                </c:pt>
                <c:pt idx="1574">
                  <c:v>18653740</c:v>
                </c:pt>
                <c:pt idx="1575">
                  <c:v>18660283</c:v>
                </c:pt>
                <c:pt idx="1576">
                  <c:v>18664720</c:v>
                </c:pt>
                <c:pt idx="1577">
                  <c:v>18669309</c:v>
                </c:pt>
                <c:pt idx="1578">
                  <c:v>18680550</c:v>
                </c:pt>
                <c:pt idx="1579">
                  <c:v>18684681</c:v>
                </c:pt>
                <c:pt idx="1580">
                  <c:v>18727863</c:v>
                </c:pt>
                <c:pt idx="1581">
                  <c:v>18728447</c:v>
                </c:pt>
                <c:pt idx="1582">
                  <c:v>18745362</c:v>
                </c:pt>
                <c:pt idx="1583">
                  <c:v>18763516</c:v>
                </c:pt>
                <c:pt idx="1584">
                  <c:v>18778325</c:v>
                </c:pt>
                <c:pt idx="1585">
                  <c:v>18786312</c:v>
                </c:pt>
                <c:pt idx="1586">
                  <c:v>18827319</c:v>
                </c:pt>
                <c:pt idx="1587">
                  <c:v>18851748</c:v>
                </c:pt>
                <c:pt idx="1588">
                  <c:v>18856800</c:v>
                </c:pt>
                <c:pt idx="1589">
                  <c:v>18857683</c:v>
                </c:pt>
                <c:pt idx="1590">
                  <c:v>18875060</c:v>
                </c:pt>
                <c:pt idx="1591">
                  <c:v>18884057</c:v>
                </c:pt>
                <c:pt idx="1592">
                  <c:v>18890585</c:v>
                </c:pt>
                <c:pt idx="1593">
                  <c:v>18899573</c:v>
                </c:pt>
                <c:pt idx="1594">
                  <c:v>18927380</c:v>
                </c:pt>
                <c:pt idx="1595">
                  <c:v>18953251</c:v>
                </c:pt>
                <c:pt idx="1596">
                  <c:v>18966186</c:v>
                </c:pt>
                <c:pt idx="1597">
                  <c:v>18976046</c:v>
                </c:pt>
                <c:pt idx="1598">
                  <c:v>18982623</c:v>
                </c:pt>
                <c:pt idx="1599">
                  <c:v>18985731</c:v>
                </c:pt>
                <c:pt idx="1600">
                  <c:v>18995918</c:v>
                </c:pt>
                <c:pt idx="1601">
                  <c:v>18999620</c:v>
                </c:pt>
                <c:pt idx="1602">
                  <c:v>19005427</c:v>
                </c:pt>
                <c:pt idx="1603">
                  <c:v>19013053</c:v>
                </c:pt>
                <c:pt idx="1604">
                  <c:v>19049102</c:v>
                </c:pt>
                <c:pt idx="1605">
                  <c:v>19053845</c:v>
                </c:pt>
                <c:pt idx="1606">
                  <c:v>19059458</c:v>
                </c:pt>
                <c:pt idx="1607">
                  <c:v>19064590</c:v>
                </c:pt>
                <c:pt idx="1608">
                  <c:v>19076769</c:v>
                </c:pt>
                <c:pt idx="1609">
                  <c:v>19086160</c:v>
                </c:pt>
                <c:pt idx="1610">
                  <c:v>19094619</c:v>
                </c:pt>
                <c:pt idx="1611">
                  <c:v>19123171</c:v>
                </c:pt>
                <c:pt idx="1612">
                  <c:v>19127338</c:v>
                </c:pt>
                <c:pt idx="1613">
                  <c:v>19129931</c:v>
                </c:pt>
                <c:pt idx="1614">
                  <c:v>19132284</c:v>
                </c:pt>
                <c:pt idx="1615">
                  <c:v>19137284</c:v>
                </c:pt>
                <c:pt idx="1616">
                  <c:v>19142963</c:v>
                </c:pt>
                <c:pt idx="1617">
                  <c:v>19150228</c:v>
                </c:pt>
                <c:pt idx="1618">
                  <c:v>19162322</c:v>
                </c:pt>
                <c:pt idx="1619">
                  <c:v>19172156</c:v>
                </c:pt>
                <c:pt idx="1620">
                  <c:v>19177153</c:v>
                </c:pt>
                <c:pt idx="1621">
                  <c:v>19198963</c:v>
                </c:pt>
                <c:pt idx="1622">
                  <c:v>19214695</c:v>
                </c:pt>
                <c:pt idx="1623">
                  <c:v>19222247</c:v>
                </c:pt>
                <c:pt idx="1624">
                  <c:v>19243568</c:v>
                </c:pt>
                <c:pt idx="1625">
                  <c:v>19250561</c:v>
                </c:pt>
                <c:pt idx="1626">
                  <c:v>19253342</c:v>
                </c:pt>
                <c:pt idx="1627">
                  <c:v>19260842</c:v>
                </c:pt>
                <c:pt idx="1628">
                  <c:v>19264786</c:v>
                </c:pt>
                <c:pt idx="1629">
                  <c:v>19271371</c:v>
                </c:pt>
                <c:pt idx="1630">
                  <c:v>19277724</c:v>
                </c:pt>
                <c:pt idx="1631">
                  <c:v>19282979</c:v>
                </c:pt>
                <c:pt idx="1632">
                  <c:v>19302227</c:v>
                </c:pt>
                <c:pt idx="1633">
                  <c:v>19314414</c:v>
                </c:pt>
                <c:pt idx="1634">
                  <c:v>19315770</c:v>
                </c:pt>
                <c:pt idx="1635">
                  <c:v>19337880</c:v>
                </c:pt>
                <c:pt idx="1636">
                  <c:v>19345604</c:v>
                </c:pt>
                <c:pt idx="1637">
                  <c:v>19351183</c:v>
                </c:pt>
                <c:pt idx="1638">
                  <c:v>19375859</c:v>
                </c:pt>
                <c:pt idx="1639">
                  <c:v>19381153</c:v>
                </c:pt>
                <c:pt idx="1640">
                  <c:v>19391611</c:v>
                </c:pt>
                <c:pt idx="1641">
                  <c:v>19412819</c:v>
                </c:pt>
                <c:pt idx="1642">
                  <c:v>19429043</c:v>
                </c:pt>
                <c:pt idx="1643">
                  <c:v>19443006</c:v>
                </c:pt>
                <c:pt idx="1644">
                  <c:v>19455194</c:v>
                </c:pt>
                <c:pt idx="1645">
                  <c:v>19460443</c:v>
                </c:pt>
                <c:pt idx="1646">
                  <c:v>19461006</c:v>
                </c:pt>
                <c:pt idx="1647">
                  <c:v>19494386</c:v>
                </c:pt>
                <c:pt idx="1648">
                  <c:v>19507763</c:v>
                </c:pt>
                <c:pt idx="1649">
                  <c:v>19517615</c:v>
                </c:pt>
                <c:pt idx="1650">
                  <c:v>19591719</c:v>
                </c:pt>
                <c:pt idx="1651">
                  <c:v>19603030</c:v>
                </c:pt>
                <c:pt idx="1652">
                  <c:v>19607796</c:v>
                </c:pt>
                <c:pt idx="1653">
                  <c:v>19617311</c:v>
                </c:pt>
                <c:pt idx="1654">
                  <c:v>19621855</c:v>
                </c:pt>
                <c:pt idx="1655">
                  <c:v>19625803</c:v>
                </c:pt>
                <c:pt idx="1656">
                  <c:v>19631779</c:v>
                </c:pt>
                <c:pt idx="1657">
                  <c:v>19642039</c:v>
                </c:pt>
                <c:pt idx="1658">
                  <c:v>19665220</c:v>
                </c:pt>
                <c:pt idx="1659">
                  <c:v>19700715</c:v>
                </c:pt>
                <c:pt idx="1660">
                  <c:v>19705953</c:v>
                </c:pt>
                <c:pt idx="1661">
                  <c:v>19712888</c:v>
                </c:pt>
                <c:pt idx="1662">
                  <c:v>19715501</c:v>
                </c:pt>
                <c:pt idx="1663">
                  <c:v>19719196</c:v>
                </c:pt>
                <c:pt idx="1664">
                  <c:v>19729673</c:v>
                </c:pt>
                <c:pt idx="1665">
                  <c:v>19738844</c:v>
                </c:pt>
                <c:pt idx="1666">
                  <c:v>19739916</c:v>
                </c:pt>
                <c:pt idx="1667">
                  <c:v>19762835</c:v>
                </c:pt>
                <c:pt idx="1668">
                  <c:v>19799749</c:v>
                </c:pt>
                <c:pt idx="1669">
                  <c:v>19811443</c:v>
                </c:pt>
                <c:pt idx="1670">
                  <c:v>19848529</c:v>
                </c:pt>
                <c:pt idx="1671">
                  <c:v>19875052</c:v>
                </c:pt>
                <c:pt idx="1672">
                  <c:v>19944039</c:v>
                </c:pt>
                <c:pt idx="1673">
                  <c:v>19979407</c:v>
                </c:pt>
                <c:pt idx="1674">
                  <c:v>19989925</c:v>
                </c:pt>
                <c:pt idx="1675">
                  <c:v>19996192</c:v>
                </c:pt>
                <c:pt idx="1676">
                  <c:v>20003762</c:v>
                </c:pt>
                <c:pt idx="1677">
                  <c:v>20010814</c:v>
                </c:pt>
                <c:pt idx="1678">
                  <c:v>20033189</c:v>
                </c:pt>
                <c:pt idx="1679">
                  <c:v>20045077</c:v>
                </c:pt>
                <c:pt idx="1680">
                  <c:v>20048874</c:v>
                </c:pt>
                <c:pt idx="1681">
                  <c:v>20074745</c:v>
                </c:pt>
                <c:pt idx="1682">
                  <c:v>20080230</c:v>
                </c:pt>
                <c:pt idx="1683">
                  <c:v>20092455</c:v>
                </c:pt>
                <c:pt idx="1684">
                  <c:v>20095896</c:v>
                </c:pt>
                <c:pt idx="1685">
                  <c:v>20101058</c:v>
                </c:pt>
                <c:pt idx="1686">
                  <c:v>20112493</c:v>
                </c:pt>
                <c:pt idx="1687">
                  <c:v>20123940</c:v>
                </c:pt>
                <c:pt idx="1688">
                  <c:v>20132942</c:v>
                </c:pt>
                <c:pt idx="1689">
                  <c:v>20153741</c:v>
                </c:pt>
                <c:pt idx="1690">
                  <c:v>20153875</c:v>
                </c:pt>
                <c:pt idx="1691">
                  <c:v>20161665</c:v>
                </c:pt>
                <c:pt idx="1692">
                  <c:v>20196463</c:v>
                </c:pt>
                <c:pt idx="1693">
                  <c:v>20206066</c:v>
                </c:pt>
                <c:pt idx="1694">
                  <c:v>20216270</c:v>
                </c:pt>
                <c:pt idx="1695">
                  <c:v>20216297</c:v>
                </c:pt>
                <c:pt idx="1696">
                  <c:v>20224730</c:v>
                </c:pt>
                <c:pt idx="1697">
                  <c:v>20284287</c:v>
                </c:pt>
                <c:pt idx="1698">
                  <c:v>20311996</c:v>
                </c:pt>
                <c:pt idx="1699">
                  <c:v>20326572</c:v>
                </c:pt>
                <c:pt idx="1700">
                  <c:v>20329946</c:v>
                </c:pt>
                <c:pt idx="1701">
                  <c:v>20340988</c:v>
                </c:pt>
                <c:pt idx="1702">
                  <c:v>20344923</c:v>
                </c:pt>
                <c:pt idx="1703">
                  <c:v>20348449</c:v>
                </c:pt>
                <c:pt idx="1704">
                  <c:v>20360822</c:v>
                </c:pt>
                <c:pt idx="1705">
                  <c:v>20374577</c:v>
                </c:pt>
                <c:pt idx="1706">
                  <c:v>20382441</c:v>
                </c:pt>
                <c:pt idx="1707">
                  <c:v>20406743</c:v>
                </c:pt>
                <c:pt idx="1708">
                  <c:v>20419067</c:v>
                </c:pt>
                <c:pt idx="1709">
                  <c:v>20430389</c:v>
                </c:pt>
                <c:pt idx="1710">
                  <c:v>20444741</c:v>
                </c:pt>
                <c:pt idx="1711">
                  <c:v>20451713</c:v>
                </c:pt>
                <c:pt idx="1712">
                  <c:v>20462441</c:v>
                </c:pt>
                <c:pt idx="1713">
                  <c:v>20486409</c:v>
                </c:pt>
                <c:pt idx="1714">
                  <c:v>20496620</c:v>
                </c:pt>
                <c:pt idx="1715">
                  <c:v>20499672</c:v>
                </c:pt>
                <c:pt idx="1716">
                  <c:v>20513509</c:v>
                </c:pt>
                <c:pt idx="1717">
                  <c:v>20542980</c:v>
                </c:pt>
                <c:pt idx="1718">
                  <c:v>20559631</c:v>
                </c:pt>
                <c:pt idx="1719">
                  <c:v>20596688</c:v>
                </c:pt>
                <c:pt idx="1720">
                  <c:v>20596985</c:v>
                </c:pt>
                <c:pt idx="1721">
                  <c:v>20609206</c:v>
                </c:pt>
                <c:pt idx="1722">
                  <c:v>20626892</c:v>
                </c:pt>
                <c:pt idx="1723">
                  <c:v>20644181</c:v>
                </c:pt>
                <c:pt idx="1724">
                  <c:v>20659354</c:v>
                </c:pt>
                <c:pt idx="1725">
                  <c:v>20661057</c:v>
                </c:pt>
                <c:pt idx="1726">
                  <c:v>20672039</c:v>
                </c:pt>
                <c:pt idx="1727">
                  <c:v>20695139</c:v>
                </c:pt>
                <c:pt idx="1728">
                  <c:v>20721259</c:v>
                </c:pt>
                <c:pt idx="1729">
                  <c:v>20733903</c:v>
                </c:pt>
                <c:pt idx="1730">
                  <c:v>20752994</c:v>
                </c:pt>
                <c:pt idx="1731">
                  <c:v>20759866</c:v>
                </c:pt>
                <c:pt idx="1732">
                  <c:v>20762569</c:v>
                </c:pt>
                <c:pt idx="1733">
                  <c:v>20769812</c:v>
                </c:pt>
                <c:pt idx="1734">
                  <c:v>20773419</c:v>
                </c:pt>
                <c:pt idx="1735">
                  <c:v>20786312</c:v>
                </c:pt>
                <c:pt idx="1736">
                  <c:v>20790491</c:v>
                </c:pt>
                <c:pt idx="1737">
                  <c:v>20807562</c:v>
                </c:pt>
                <c:pt idx="1738">
                  <c:v>20847764</c:v>
                </c:pt>
                <c:pt idx="1739">
                  <c:v>20868832</c:v>
                </c:pt>
                <c:pt idx="1740">
                  <c:v>20874284</c:v>
                </c:pt>
                <c:pt idx="1741">
                  <c:v>20879074</c:v>
                </c:pt>
                <c:pt idx="1742">
                  <c:v>20886595</c:v>
                </c:pt>
                <c:pt idx="1743">
                  <c:v>20892916</c:v>
                </c:pt>
                <c:pt idx="1744">
                  <c:v>20901901</c:v>
                </c:pt>
                <c:pt idx="1745">
                  <c:v>20924480</c:v>
                </c:pt>
                <c:pt idx="1746">
                  <c:v>20928949</c:v>
                </c:pt>
                <c:pt idx="1747">
                  <c:v>20936750</c:v>
                </c:pt>
                <c:pt idx="1748">
                  <c:v>20952272</c:v>
                </c:pt>
                <c:pt idx="1749">
                  <c:v>20961779</c:v>
                </c:pt>
                <c:pt idx="1750">
                  <c:v>20963323</c:v>
                </c:pt>
                <c:pt idx="1751">
                  <c:v>20967361</c:v>
                </c:pt>
                <c:pt idx="1752">
                  <c:v>20992948</c:v>
                </c:pt>
                <c:pt idx="1753">
                  <c:v>20998908</c:v>
                </c:pt>
                <c:pt idx="1754">
                  <c:v>21002813</c:v>
                </c:pt>
                <c:pt idx="1755">
                  <c:v>21003245</c:v>
                </c:pt>
                <c:pt idx="1756">
                  <c:v>21011103</c:v>
                </c:pt>
                <c:pt idx="1757">
                  <c:v>21016517</c:v>
                </c:pt>
                <c:pt idx="1758">
                  <c:v>21026402</c:v>
                </c:pt>
                <c:pt idx="1759">
                  <c:v>21047669</c:v>
                </c:pt>
                <c:pt idx="1760">
                  <c:v>21055912</c:v>
                </c:pt>
                <c:pt idx="1761">
                  <c:v>21060793</c:v>
                </c:pt>
                <c:pt idx="1762">
                  <c:v>21074241</c:v>
                </c:pt>
                <c:pt idx="1763">
                  <c:v>21081826</c:v>
                </c:pt>
                <c:pt idx="1764">
                  <c:v>21091330</c:v>
                </c:pt>
                <c:pt idx="1765">
                  <c:v>21124244</c:v>
                </c:pt>
                <c:pt idx="1766">
                  <c:v>21124523</c:v>
                </c:pt>
                <c:pt idx="1767">
                  <c:v>21147932</c:v>
                </c:pt>
                <c:pt idx="1768">
                  <c:v>21155322</c:v>
                </c:pt>
                <c:pt idx="1769">
                  <c:v>21166619</c:v>
                </c:pt>
                <c:pt idx="1770">
                  <c:v>21178978</c:v>
                </c:pt>
                <c:pt idx="1771">
                  <c:v>21183556</c:v>
                </c:pt>
                <c:pt idx="1772">
                  <c:v>21213207</c:v>
                </c:pt>
                <c:pt idx="1773">
                  <c:v>21252733</c:v>
                </c:pt>
                <c:pt idx="1774">
                  <c:v>21255020</c:v>
                </c:pt>
                <c:pt idx="1775">
                  <c:v>21259341</c:v>
                </c:pt>
                <c:pt idx="1776">
                  <c:v>21287140</c:v>
                </c:pt>
                <c:pt idx="1777">
                  <c:v>21306215</c:v>
                </c:pt>
                <c:pt idx="1778">
                  <c:v>21309876</c:v>
                </c:pt>
                <c:pt idx="1779">
                  <c:v>21313547</c:v>
                </c:pt>
                <c:pt idx="1780">
                  <c:v>21315629</c:v>
                </c:pt>
                <c:pt idx="1781">
                  <c:v>21321894</c:v>
                </c:pt>
                <c:pt idx="1782">
                  <c:v>21329311</c:v>
                </c:pt>
                <c:pt idx="1783">
                  <c:v>21333679</c:v>
                </c:pt>
                <c:pt idx="1784">
                  <c:v>21334300</c:v>
                </c:pt>
                <c:pt idx="1785">
                  <c:v>21344894</c:v>
                </c:pt>
                <c:pt idx="1786">
                  <c:v>21348693</c:v>
                </c:pt>
                <c:pt idx="1787">
                  <c:v>21357382</c:v>
                </c:pt>
                <c:pt idx="1788">
                  <c:v>21367166</c:v>
                </c:pt>
                <c:pt idx="1789">
                  <c:v>21387797</c:v>
                </c:pt>
                <c:pt idx="1790">
                  <c:v>21405854</c:v>
                </c:pt>
                <c:pt idx="1791">
                  <c:v>21409031</c:v>
                </c:pt>
                <c:pt idx="1792">
                  <c:v>21411815</c:v>
                </c:pt>
                <c:pt idx="1793">
                  <c:v>21418240</c:v>
                </c:pt>
                <c:pt idx="1794">
                  <c:v>21418620</c:v>
                </c:pt>
                <c:pt idx="1795">
                  <c:v>21432251</c:v>
                </c:pt>
                <c:pt idx="1796">
                  <c:v>21444780</c:v>
                </c:pt>
                <c:pt idx="1797">
                  <c:v>21462320</c:v>
                </c:pt>
                <c:pt idx="1798">
                  <c:v>21475058</c:v>
                </c:pt>
                <c:pt idx="1799">
                  <c:v>21480093</c:v>
                </c:pt>
                <c:pt idx="1800">
                  <c:v>21484917</c:v>
                </c:pt>
                <c:pt idx="1801">
                  <c:v>21511273</c:v>
                </c:pt>
                <c:pt idx="1802">
                  <c:v>21513115</c:v>
                </c:pt>
                <c:pt idx="1803">
                  <c:v>21528027</c:v>
                </c:pt>
                <c:pt idx="1804">
                  <c:v>21531952</c:v>
                </c:pt>
                <c:pt idx="1805">
                  <c:v>21552239</c:v>
                </c:pt>
                <c:pt idx="1806">
                  <c:v>21561332</c:v>
                </c:pt>
                <c:pt idx="1807">
                  <c:v>21573962</c:v>
                </c:pt>
                <c:pt idx="1808">
                  <c:v>21602922</c:v>
                </c:pt>
                <c:pt idx="1809">
                  <c:v>21603020</c:v>
                </c:pt>
                <c:pt idx="1810">
                  <c:v>21626801</c:v>
                </c:pt>
                <c:pt idx="1811">
                  <c:v>21635123</c:v>
                </c:pt>
                <c:pt idx="1812">
                  <c:v>21635192</c:v>
                </c:pt>
                <c:pt idx="1813">
                  <c:v>21639241</c:v>
                </c:pt>
                <c:pt idx="1814">
                  <c:v>21659537</c:v>
                </c:pt>
                <c:pt idx="1815">
                  <c:v>21681200</c:v>
                </c:pt>
                <c:pt idx="1816">
                  <c:v>21683748</c:v>
                </c:pt>
                <c:pt idx="1817">
                  <c:v>21688615</c:v>
                </c:pt>
                <c:pt idx="1818">
                  <c:v>21695487</c:v>
                </c:pt>
                <c:pt idx="1819">
                  <c:v>21717640</c:v>
                </c:pt>
                <c:pt idx="1820">
                  <c:v>21719048</c:v>
                </c:pt>
                <c:pt idx="1821">
                  <c:v>21721551</c:v>
                </c:pt>
                <c:pt idx="1822">
                  <c:v>21726547</c:v>
                </c:pt>
                <c:pt idx="1823">
                  <c:v>21738998</c:v>
                </c:pt>
                <c:pt idx="1824">
                  <c:v>21757183</c:v>
                </c:pt>
                <c:pt idx="1825">
                  <c:v>21776253</c:v>
                </c:pt>
                <c:pt idx="1826">
                  <c:v>21783665</c:v>
                </c:pt>
                <c:pt idx="1827">
                  <c:v>21799339</c:v>
                </c:pt>
                <c:pt idx="1828">
                  <c:v>21806756</c:v>
                </c:pt>
                <c:pt idx="1829">
                  <c:v>21833386</c:v>
                </c:pt>
                <c:pt idx="1830">
                  <c:v>21841701</c:v>
                </c:pt>
                <c:pt idx="1831">
                  <c:v>21858011</c:v>
                </c:pt>
                <c:pt idx="1832">
                  <c:v>21869068</c:v>
                </c:pt>
                <c:pt idx="1833">
                  <c:v>21873186</c:v>
                </c:pt>
                <c:pt idx="1834">
                  <c:v>21884133</c:v>
                </c:pt>
                <c:pt idx="1835">
                  <c:v>21887433</c:v>
                </c:pt>
                <c:pt idx="1836">
                  <c:v>21905436</c:v>
                </c:pt>
                <c:pt idx="1837">
                  <c:v>21924355</c:v>
                </c:pt>
                <c:pt idx="1838">
                  <c:v>21928622</c:v>
                </c:pt>
                <c:pt idx="1839">
                  <c:v>21935991</c:v>
                </c:pt>
                <c:pt idx="1840">
                  <c:v>21942502</c:v>
                </c:pt>
                <c:pt idx="1841">
                  <c:v>21947155</c:v>
                </c:pt>
                <c:pt idx="1842">
                  <c:v>21951094</c:v>
                </c:pt>
                <c:pt idx="1843">
                  <c:v>21969404</c:v>
                </c:pt>
                <c:pt idx="1844">
                  <c:v>22008819</c:v>
                </c:pt>
                <c:pt idx="1845">
                  <c:v>22020145</c:v>
                </c:pt>
                <c:pt idx="1846">
                  <c:v>22034291</c:v>
                </c:pt>
                <c:pt idx="1847">
                  <c:v>22045692</c:v>
                </c:pt>
                <c:pt idx="1848">
                  <c:v>22055858</c:v>
                </c:pt>
                <c:pt idx="1849">
                  <c:v>22071013</c:v>
                </c:pt>
                <c:pt idx="1850">
                  <c:v>22094200</c:v>
                </c:pt>
                <c:pt idx="1851">
                  <c:v>22101545</c:v>
                </c:pt>
                <c:pt idx="1852">
                  <c:v>22110479</c:v>
                </c:pt>
                <c:pt idx="1853">
                  <c:v>22112229</c:v>
                </c:pt>
                <c:pt idx="1854">
                  <c:v>22144345</c:v>
                </c:pt>
                <c:pt idx="1855">
                  <c:v>22149674</c:v>
                </c:pt>
                <c:pt idx="1856">
                  <c:v>22190912</c:v>
                </c:pt>
                <c:pt idx="1857">
                  <c:v>22206803</c:v>
                </c:pt>
                <c:pt idx="1858">
                  <c:v>22210058</c:v>
                </c:pt>
                <c:pt idx="1859">
                  <c:v>22232037</c:v>
                </c:pt>
                <c:pt idx="1860">
                  <c:v>22239056</c:v>
                </c:pt>
                <c:pt idx="1861">
                  <c:v>22255586</c:v>
                </c:pt>
                <c:pt idx="1862">
                  <c:v>22263302</c:v>
                </c:pt>
                <c:pt idx="1863">
                  <c:v>22275678</c:v>
                </c:pt>
                <c:pt idx="1864">
                  <c:v>22277231</c:v>
                </c:pt>
                <c:pt idx="1865">
                  <c:v>22281667</c:v>
                </c:pt>
                <c:pt idx="1866">
                  <c:v>22282830</c:v>
                </c:pt>
                <c:pt idx="1867">
                  <c:v>22288612</c:v>
                </c:pt>
                <c:pt idx="1868">
                  <c:v>22293128</c:v>
                </c:pt>
                <c:pt idx="1869">
                  <c:v>22301521</c:v>
                </c:pt>
                <c:pt idx="1870">
                  <c:v>22315159</c:v>
                </c:pt>
                <c:pt idx="1871">
                  <c:v>22319700</c:v>
                </c:pt>
                <c:pt idx="1872">
                  <c:v>22339846</c:v>
                </c:pt>
                <c:pt idx="1873">
                  <c:v>22350400</c:v>
                </c:pt>
                <c:pt idx="1874">
                  <c:v>22355254</c:v>
                </c:pt>
                <c:pt idx="1875">
                  <c:v>22356702</c:v>
                </c:pt>
                <c:pt idx="1876">
                  <c:v>22367714</c:v>
                </c:pt>
                <c:pt idx="1877">
                  <c:v>22378757</c:v>
                </c:pt>
                <c:pt idx="1878">
                  <c:v>22395339</c:v>
                </c:pt>
                <c:pt idx="1879">
                  <c:v>22398544</c:v>
                </c:pt>
                <c:pt idx="1880">
                  <c:v>22409366</c:v>
                </c:pt>
                <c:pt idx="1881">
                  <c:v>22415695</c:v>
                </c:pt>
                <c:pt idx="1882">
                  <c:v>22437398</c:v>
                </c:pt>
                <c:pt idx="1883">
                  <c:v>22443114</c:v>
                </c:pt>
                <c:pt idx="1884">
                  <c:v>22465958</c:v>
                </c:pt>
                <c:pt idx="1885">
                  <c:v>22470317</c:v>
                </c:pt>
                <c:pt idx="1886">
                  <c:v>22493906</c:v>
                </c:pt>
                <c:pt idx="1887">
                  <c:v>22506999</c:v>
                </c:pt>
                <c:pt idx="1888">
                  <c:v>22509536</c:v>
                </c:pt>
                <c:pt idx="1889">
                  <c:v>22514113</c:v>
                </c:pt>
                <c:pt idx="1890">
                  <c:v>22553866</c:v>
                </c:pt>
                <c:pt idx="1891">
                  <c:v>22563455</c:v>
                </c:pt>
                <c:pt idx="1892">
                  <c:v>22578863</c:v>
                </c:pt>
                <c:pt idx="1893">
                  <c:v>22583276</c:v>
                </c:pt>
                <c:pt idx="1894">
                  <c:v>22602946</c:v>
                </c:pt>
                <c:pt idx="1895">
                  <c:v>22604110</c:v>
                </c:pt>
                <c:pt idx="1896">
                  <c:v>22620063</c:v>
                </c:pt>
                <c:pt idx="1897">
                  <c:v>22627765</c:v>
                </c:pt>
                <c:pt idx="1898">
                  <c:v>22635060</c:v>
                </c:pt>
                <c:pt idx="1899">
                  <c:v>22650257</c:v>
                </c:pt>
                <c:pt idx="1900">
                  <c:v>22654550</c:v>
                </c:pt>
                <c:pt idx="1901">
                  <c:v>22667388</c:v>
                </c:pt>
                <c:pt idx="1902">
                  <c:v>22680097</c:v>
                </c:pt>
                <c:pt idx="1903">
                  <c:v>22689370</c:v>
                </c:pt>
                <c:pt idx="1904">
                  <c:v>22710444</c:v>
                </c:pt>
                <c:pt idx="1905">
                  <c:v>22728357</c:v>
                </c:pt>
                <c:pt idx="1906">
                  <c:v>22728762</c:v>
                </c:pt>
                <c:pt idx="1907">
                  <c:v>22729797</c:v>
                </c:pt>
                <c:pt idx="1908">
                  <c:v>22735273</c:v>
                </c:pt>
                <c:pt idx="1909">
                  <c:v>22756796</c:v>
                </c:pt>
                <c:pt idx="1910">
                  <c:v>22765487</c:v>
                </c:pt>
                <c:pt idx="1911">
                  <c:v>22818166</c:v>
                </c:pt>
                <c:pt idx="1912">
                  <c:v>22822404</c:v>
                </c:pt>
                <c:pt idx="1913">
                  <c:v>22828839</c:v>
                </c:pt>
                <c:pt idx="1914">
                  <c:v>22838896</c:v>
                </c:pt>
                <c:pt idx="1915">
                  <c:v>22842652</c:v>
                </c:pt>
                <c:pt idx="1916">
                  <c:v>22851008</c:v>
                </c:pt>
                <c:pt idx="1917">
                  <c:v>22865566</c:v>
                </c:pt>
                <c:pt idx="1918">
                  <c:v>22868218</c:v>
                </c:pt>
                <c:pt idx="1919">
                  <c:v>22912105</c:v>
                </c:pt>
                <c:pt idx="1920">
                  <c:v>22918725</c:v>
                </c:pt>
                <c:pt idx="1921">
                  <c:v>22938137</c:v>
                </c:pt>
                <c:pt idx="1922">
                  <c:v>22959152</c:v>
                </c:pt>
                <c:pt idx="1923">
                  <c:v>22963305</c:v>
                </c:pt>
                <c:pt idx="1924">
                  <c:v>22973947</c:v>
                </c:pt>
                <c:pt idx="1925">
                  <c:v>22994627</c:v>
                </c:pt>
                <c:pt idx="1926">
                  <c:v>23002566</c:v>
                </c:pt>
                <c:pt idx="1927">
                  <c:v>23003793</c:v>
                </c:pt>
                <c:pt idx="1928">
                  <c:v>23014828</c:v>
                </c:pt>
                <c:pt idx="1929">
                  <c:v>23017455</c:v>
                </c:pt>
                <c:pt idx="1930">
                  <c:v>23025455</c:v>
                </c:pt>
                <c:pt idx="1931">
                  <c:v>23036393</c:v>
                </c:pt>
                <c:pt idx="1932">
                  <c:v>23039609</c:v>
                </c:pt>
                <c:pt idx="1933">
                  <c:v>23043174</c:v>
                </c:pt>
                <c:pt idx="1934">
                  <c:v>23053936</c:v>
                </c:pt>
                <c:pt idx="1935">
                  <c:v>23055052</c:v>
                </c:pt>
                <c:pt idx="1936">
                  <c:v>23060127</c:v>
                </c:pt>
                <c:pt idx="1937">
                  <c:v>23071263</c:v>
                </c:pt>
                <c:pt idx="1938">
                  <c:v>23101691</c:v>
                </c:pt>
                <c:pt idx="1939">
                  <c:v>23114415</c:v>
                </c:pt>
                <c:pt idx="1940">
                  <c:v>23124541</c:v>
                </c:pt>
                <c:pt idx="1941">
                  <c:v>23144225</c:v>
                </c:pt>
                <c:pt idx="1942">
                  <c:v>23151118</c:v>
                </c:pt>
                <c:pt idx="1943">
                  <c:v>23174360</c:v>
                </c:pt>
                <c:pt idx="1944">
                  <c:v>23185646</c:v>
                </c:pt>
                <c:pt idx="1945">
                  <c:v>23193605</c:v>
                </c:pt>
                <c:pt idx="1946">
                  <c:v>23195952</c:v>
                </c:pt>
                <c:pt idx="1947">
                  <c:v>23215398</c:v>
                </c:pt>
                <c:pt idx="1948">
                  <c:v>23221877</c:v>
                </c:pt>
                <c:pt idx="1949">
                  <c:v>23229347</c:v>
                </c:pt>
                <c:pt idx="1950">
                  <c:v>23244825</c:v>
                </c:pt>
                <c:pt idx="1951">
                  <c:v>23252276</c:v>
                </c:pt>
                <c:pt idx="1952">
                  <c:v>23260750</c:v>
                </c:pt>
                <c:pt idx="1953">
                  <c:v>23263553</c:v>
                </c:pt>
                <c:pt idx="1954">
                  <c:v>23278561</c:v>
                </c:pt>
                <c:pt idx="1955">
                  <c:v>23281578</c:v>
                </c:pt>
                <c:pt idx="1956">
                  <c:v>23285065</c:v>
                </c:pt>
                <c:pt idx="1957">
                  <c:v>23288899</c:v>
                </c:pt>
                <c:pt idx="1958">
                  <c:v>23303195</c:v>
                </c:pt>
                <c:pt idx="1959">
                  <c:v>23305643</c:v>
                </c:pt>
                <c:pt idx="1960">
                  <c:v>23313543</c:v>
                </c:pt>
                <c:pt idx="1961">
                  <c:v>23319145</c:v>
                </c:pt>
                <c:pt idx="1962">
                  <c:v>23330473</c:v>
                </c:pt>
                <c:pt idx="1963">
                  <c:v>23331929</c:v>
                </c:pt>
                <c:pt idx="1964">
                  <c:v>23356999</c:v>
                </c:pt>
                <c:pt idx="1965">
                  <c:v>23377465</c:v>
                </c:pt>
                <c:pt idx="1966">
                  <c:v>23393494</c:v>
                </c:pt>
                <c:pt idx="1967">
                  <c:v>23396181</c:v>
                </c:pt>
                <c:pt idx="1968">
                  <c:v>23424374</c:v>
                </c:pt>
                <c:pt idx="1969">
                  <c:v>23464745</c:v>
                </c:pt>
                <c:pt idx="1970">
                  <c:v>23471807</c:v>
                </c:pt>
                <c:pt idx="1971">
                  <c:v>23477915</c:v>
                </c:pt>
                <c:pt idx="1972">
                  <c:v>23481635</c:v>
                </c:pt>
                <c:pt idx="1973">
                  <c:v>23482259</c:v>
                </c:pt>
                <c:pt idx="1974">
                  <c:v>23508497</c:v>
                </c:pt>
                <c:pt idx="1975">
                  <c:v>23521739</c:v>
                </c:pt>
                <c:pt idx="1976">
                  <c:v>23526205</c:v>
                </c:pt>
                <c:pt idx="1977">
                  <c:v>23530663</c:v>
                </c:pt>
                <c:pt idx="1978">
                  <c:v>23535987</c:v>
                </c:pt>
                <c:pt idx="1979">
                  <c:v>23546096</c:v>
                </c:pt>
                <c:pt idx="1980">
                  <c:v>23554791</c:v>
                </c:pt>
                <c:pt idx="1981">
                  <c:v>23565869</c:v>
                </c:pt>
                <c:pt idx="1982">
                  <c:v>23566638</c:v>
                </c:pt>
                <c:pt idx="1983">
                  <c:v>23573367</c:v>
                </c:pt>
                <c:pt idx="1984">
                  <c:v>23578162</c:v>
                </c:pt>
                <c:pt idx="1985">
                  <c:v>23581352</c:v>
                </c:pt>
                <c:pt idx="1986">
                  <c:v>23585940</c:v>
                </c:pt>
                <c:pt idx="1987">
                  <c:v>23593477</c:v>
                </c:pt>
                <c:pt idx="1988">
                  <c:v>23598138</c:v>
                </c:pt>
                <c:pt idx="1989">
                  <c:v>23605988</c:v>
                </c:pt>
                <c:pt idx="1990">
                  <c:v>23607482</c:v>
                </c:pt>
                <c:pt idx="1991">
                  <c:v>23627464</c:v>
                </c:pt>
                <c:pt idx="1992">
                  <c:v>23627640</c:v>
                </c:pt>
                <c:pt idx="1993">
                  <c:v>23637877</c:v>
                </c:pt>
                <c:pt idx="1994">
                  <c:v>23645819</c:v>
                </c:pt>
                <c:pt idx="1995">
                  <c:v>23650610</c:v>
                </c:pt>
                <c:pt idx="1996">
                  <c:v>23664129</c:v>
                </c:pt>
                <c:pt idx="1997">
                  <c:v>23671368</c:v>
                </c:pt>
                <c:pt idx="1998">
                  <c:v>23676757</c:v>
                </c:pt>
                <c:pt idx="1999">
                  <c:v>23701777</c:v>
                </c:pt>
                <c:pt idx="2000">
                  <c:v>23706194</c:v>
                </c:pt>
                <c:pt idx="2001">
                  <c:v>23711954</c:v>
                </c:pt>
                <c:pt idx="2002">
                  <c:v>23716403</c:v>
                </c:pt>
                <c:pt idx="2003">
                  <c:v>23724700</c:v>
                </c:pt>
                <c:pt idx="2004">
                  <c:v>23736338</c:v>
                </c:pt>
                <c:pt idx="2005">
                  <c:v>23764111</c:v>
                </c:pt>
                <c:pt idx="2006">
                  <c:v>23764371</c:v>
                </c:pt>
                <c:pt idx="2007">
                  <c:v>23792833</c:v>
                </c:pt>
                <c:pt idx="2008">
                  <c:v>23799311</c:v>
                </c:pt>
                <c:pt idx="2009">
                  <c:v>23811416</c:v>
                </c:pt>
                <c:pt idx="2010">
                  <c:v>23814072</c:v>
                </c:pt>
                <c:pt idx="2011">
                  <c:v>23823361</c:v>
                </c:pt>
                <c:pt idx="2012">
                  <c:v>23837556</c:v>
                </c:pt>
                <c:pt idx="2013">
                  <c:v>23838850</c:v>
                </c:pt>
                <c:pt idx="2014">
                  <c:v>23846583</c:v>
                </c:pt>
                <c:pt idx="2015">
                  <c:v>23853595</c:v>
                </c:pt>
                <c:pt idx="2016">
                  <c:v>23868447</c:v>
                </c:pt>
                <c:pt idx="2017">
                  <c:v>23894704</c:v>
                </c:pt>
                <c:pt idx="2018">
                  <c:v>23903953</c:v>
                </c:pt>
                <c:pt idx="2019">
                  <c:v>23907527</c:v>
                </c:pt>
                <c:pt idx="2020">
                  <c:v>23908069</c:v>
                </c:pt>
                <c:pt idx="2021">
                  <c:v>23918957</c:v>
                </c:pt>
                <c:pt idx="2022">
                  <c:v>23933835</c:v>
                </c:pt>
                <c:pt idx="2023">
                  <c:v>23943105</c:v>
                </c:pt>
                <c:pt idx="2024">
                  <c:v>23952912</c:v>
                </c:pt>
                <c:pt idx="2025">
                  <c:v>23957866</c:v>
                </c:pt>
                <c:pt idx="2026">
                  <c:v>23968935</c:v>
                </c:pt>
                <c:pt idx="2027">
                  <c:v>23983617</c:v>
                </c:pt>
                <c:pt idx="2028">
                  <c:v>24002411</c:v>
                </c:pt>
                <c:pt idx="2029">
                  <c:v>24042219</c:v>
                </c:pt>
                <c:pt idx="2030">
                  <c:v>24051671</c:v>
                </c:pt>
                <c:pt idx="2031">
                  <c:v>24058380</c:v>
                </c:pt>
                <c:pt idx="2032">
                  <c:v>24071440</c:v>
                </c:pt>
                <c:pt idx="2033">
                  <c:v>24086822</c:v>
                </c:pt>
                <c:pt idx="2034">
                  <c:v>24094386</c:v>
                </c:pt>
                <c:pt idx="2035">
                  <c:v>24095318</c:v>
                </c:pt>
                <c:pt idx="2036">
                  <c:v>24098090</c:v>
                </c:pt>
                <c:pt idx="2037">
                  <c:v>24101579</c:v>
                </c:pt>
                <c:pt idx="2038">
                  <c:v>24111112</c:v>
                </c:pt>
                <c:pt idx="2039">
                  <c:v>24121213</c:v>
                </c:pt>
                <c:pt idx="2040">
                  <c:v>24130163</c:v>
                </c:pt>
                <c:pt idx="2041">
                  <c:v>24134746</c:v>
                </c:pt>
                <c:pt idx="2042">
                  <c:v>24141027</c:v>
                </c:pt>
                <c:pt idx="2043">
                  <c:v>24148566</c:v>
                </c:pt>
                <c:pt idx="2044">
                  <c:v>24151200</c:v>
                </c:pt>
                <c:pt idx="2045">
                  <c:v>24175830</c:v>
                </c:pt>
                <c:pt idx="2046">
                  <c:v>24182072</c:v>
                </c:pt>
                <c:pt idx="2047">
                  <c:v>24219614</c:v>
                </c:pt>
                <c:pt idx="2048">
                  <c:v>24229483</c:v>
                </c:pt>
                <c:pt idx="2049">
                  <c:v>24232162</c:v>
                </c:pt>
                <c:pt idx="2050">
                  <c:v>24240244</c:v>
                </c:pt>
                <c:pt idx="2051">
                  <c:v>24256617</c:v>
                </c:pt>
                <c:pt idx="2052">
                  <c:v>24279247</c:v>
                </c:pt>
                <c:pt idx="2053">
                  <c:v>24282511</c:v>
                </c:pt>
                <c:pt idx="2054">
                  <c:v>24294331</c:v>
                </c:pt>
                <c:pt idx="2055">
                  <c:v>24297640</c:v>
                </c:pt>
                <c:pt idx="2056">
                  <c:v>24329404</c:v>
                </c:pt>
                <c:pt idx="2057">
                  <c:v>24332013</c:v>
                </c:pt>
                <c:pt idx="2058">
                  <c:v>24335699</c:v>
                </c:pt>
                <c:pt idx="2059">
                  <c:v>24347908</c:v>
                </c:pt>
                <c:pt idx="2060">
                  <c:v>24351892</c:v>
                </c:pt>
                <c:pt idx="2061">
                  <c:v>24370366</c:v>
                </c:pt>
                <c:pt idx="2062">
                  <c:v>24374826</c:v>
                </c:pt>
                <c:pt idx="2063">
                  <c:v>24383634</c:v>
                </c:pt>
                <c:pt idx="2064">
                  <c:v>24416155</c:v>
                </c:pt>
                <c:pt idx="2065">
                  <c:v>24416897</c:v>
                </c:pt>
                <c:pt idx="2066">
                  <c:v>24425099</c:v>
                </c:pt>
                <c:pt idx="2067">
                  <c:v>24427417</c:v>
                </c:pt>
                <c:pt idx="2068">
                  <c:v>24438593</c:v>
                </c:pt>
                <c:pt idx="2069">
                  <c:v>24445779</c:v>
                </c:pt>
                <c:pt idx="2070">
                  <c:v>24455447</c:v>
                </c:pt>
                <c:pt idx="2071">
                  <c:v>24490848</c:v>
                </c:pt>
                <c:pt idx="2072">
                  <c:v>24495350</c:v>
                </c:pt>
                <c:pt idx="2073">
                  <c:v>24505620</c:v>
                </c:pt>
                <c:pt idx="2074">
                  <c:v>24514446</c:v>
                </c:pt>
                <c:pt idx="2075">
                  <c:v>24516373</c:v>
                </c:pt>
                <c:pt idx="2076">
                  <c:v>24539009</c:v>
                </c:pt>
                <c:pt idx="2077">
                  <c:v>24545863</c:v>
                </c:pt>
                <c:pt idx="2078">
                  <c:v>24546797</c:v>
                </c:pt>
                <c:pt idx="2079">
                  <c:v>24548614</c:v>
                </c:pt>
                <c:pt idx="2080">
                  <c:v>24551856</c:v>
                </c:pt>
                <c:pt idx="2081">
                  <c:v>24575668</c:v>
                </c:pt>
                <c:pt idx="2082">
                  <c:v>24587023</c:v>
                </c:pt>
                <c:pt idx="2083">
                  <c:v>24593055</c:v>
                </c:pt>
                <c:pt idx="2084">
                  <c:v>24603158</c:v>
                </c:pt>
                <c:pt idx="2085">
                  <c:v>24625744</c:v>
                </c:pt>
                <c:pt idx="2086">
                  <c:v>24663654</c:v>
                </c:pt>
                <c:pt idx="2087">
                  <c:v>24667439</c:v>
                </c:pt>
                <c:pt idx="2088">
                  <c:v>24688727</c:v>
                </c:pt>
                <c:pt idx="2089">
                  <c:v>24692574</c:v>
                </c:pt>
                <c:pt idx="2090">
                  <c:v>24694430</c:v>
                </c:pt>
                <c:pt idx="2091">
                  <c:v>24708434</c:v>
                </c:pt>
                <c:pt idx="2092">
                  <c:v>24720733</c:v>
                </c:pt>
                <c:pt idx="2093">
                  <c:v>24740201</c:v>
                </c:pt>
                <c:pt idx="2094">
                  <c:v>24745234</c:v>
                </c:pt>
                <c:pt idx="2095">
                  <c:v>24763669</c:v>
                </c:pt>
                <c:pt idx="2096">
                  <c:v>24787874</c:v>
                </c:pt>
                <c:pt idx="2097">
                  <c:v>24802005</c:v>
                </c:pt>
                <c:pt idx="2098">
                  <c:v>24811877</c:v>
                </c:pt>
                <c:pt idx="2099">
                  <c:v>24817610</c:v>
                </c:pt>
                <c:pt idx="2100">
                  <c:v>24823057</c:v>
                </c:pt>
                <c:pt idx="2101">
                  <c:v>24828865</c:v>
                </c:pt>
                <c:pt idx="2102">
                  <c:v>24835771</c:v>
                </c:pt>
                <c:pt idx="2103">
                  <c:v>24837980</c:v>
                </c:pt>
                <c:pt idx="2104">
                  <c:v>24846645</c:v>
                </c:pt>
                <c:pt idx="2105">
                  <c:v>24850569</c:v>
                </c:pt>
                <c:pt idx="2106">
                  <c:v>24865526</c:v>
                </c:pt>
                <c:pt idx="2107">
                  <c:v>24910786</c:v>
                </c:pt>
                <c:pt idx="2108">
                  <c:v>24923979</c:v>
                </c:pt>
                <c:pt idx="2109">
                  <c:v>24974118</c:v>
                </c:pt>
                <c:pt idx="2110">
                  <c:v>24981013</c:v>
                </c:pt>
                <c:pt idx="2111">
                  <c:v>24997239</c:v>
                </c:pt>
                <c:pt idx="2112">
                  <c:v>25033620</c:v>
                </c:pt>
                <c:pt idx="2113">
                  <c:v>25056996</c:v>
                </c:pt>
                <c:pt idx="2114">
                  <c:v>25061269</c:v>
                </c:pt>
                <c:pt idx="2115">
                  <c:v>25076185</c:v>
                </c:pt>
                <c:pt idx="2116">
                  <c:v>25104734</c:v>
                </c:pt>
                <c:pt idx="2117">
                  <c:v>25120986</c:v>
                </c:pt>
                <c:pt idx="2118">
                  <c:v>25132115</c:v>
                </c:pt>
                <c:pt idx="2119">
                  <c:v>25139385</c:v>
                </c:pt>
                <c:pt idx="2120">
                  <c:v>25179770</c:v>
                </c:pt>
                <c:pt idx="2121">
                  <c:v>25183817</c:v>
                </c:pt>
                <c:pt idx="2122">
                  <c:v>25214976</c:v>
                </c:pt>
                <c:pt idx="2123">
                  <c:v>25222343</c:v>
                </c:pt>
                <c:pt idx="2124">
                  <c:v>25242288</c:v>
                </c:pt>
                <c:pt idx="2125">
                  <c:v>25250431</c:v>
                </c:pt>
                <c:pt idx="2126">
                  <c:v>25261973</c:v>
                </c:pt>
                <c:pt idx="2127">
                  <c:v>25283462</c:v>
                </c:pt>
                <c:pt idx="2128">
                  <c:v>25289260</c:v>
                </c:pt>
                <c:pt idx="2129">
                  <c:v>25290137</c:v>
                </c:pt>
                <c:pt idx="2130">
                  <c:v>25308176</c:v>
                </c:pt>
                <c:pt idx="2131">
                  <c:v>25312560</c:v>
                </c:pt>
                <c:pt idx="2132">
                  <c:v>25313654</c:v>
                </c:pt>
                <c:pt idx="2133">
                  <c:v>25335906</c:v>
                </c:pt>
                <c:pt idx="2134">
                  <c:v>25359759</c:v>
                </c:pt>
                <c:pt idx="2135">
                  <c:v>25369807</c:v>
                </c:pt>
                <c:pt idx="2136">
                  <c:v>25372432</c:v>
                </c:pt>
                <c:pt idx="2137">
                  <c:v>25391916</c:v>
                </c:pt>
                <c:pt idx="2138">
                  <c:v>25400356</c:v>
                </c:pt>
                <c:pt idx="2139">
                  <c:v>25422248</c:v>
                </c:pt>
                <c:pt idx="2140">
                  <c:v>25439545</c:v>
                </c:pt>
                <c:pt idx="2141">
                  <c:v>25443094</c:v>
                </c:pt>
                <c:pt idx="2142">
                  <c:v>25457111</c:v>
                </c:pt>
                <c:pt idx="2143">
                  <c:v>25461934</c:v>
                </c:pt>
                <c:pt idx="2144">
                  <c:v>25503335</c:v>
                </c:pt>
                <c:pt idx="2145">
                  <c:v>25516527</c:v>
                </c:pt>
                <c:pt idx="2146">
                  <c:v>25522455</c:v>
                </c:pt>
                <c:pt idx="2147">
                  <c:v>25563516</c:v>
                </c:pt>
                <c:pt idx="2148">
                  <c:v>25571946</c:v>
                </c:pt>
                <c:pt idx="2149">
                  <c:v>25578744</c:v>
                </c:pt>
                <c:pt idx="2150">
                  <c:v>25584804</c:v>
                </c:pt>
                <c:pt idx="2151">
                  <c:v>25589776</c:v>
                </c:pt>
                <c:pt idx="2152">
                  <c:v>25598082</c:v>
                </c:pt>
                <c:pt idx="2153">
                  <c:v>25602148</c:v>
                </c:pt>
                <c:pt idx="2154">
                  <c:v>25611690</c:v>
                </c:pt>
                <c:pt idx="2155">
                  <c:v>25651580</c:v>
                </c:pt>
                <c:pt idx="2156">
                  <c:v>25667055</c:v>
                </c:pt>
                <c:pt idx="2157">
                  <c:v>25678934</c:v>
                </c:pt>
                <c:pt idx="2158">
                  <c:v>25680644</c:v>
                </c:pt>
                <c:pt idx="2159">
                  <c:v>25690385</c:v>
                </c:pt>
                <c:pt idx="2160">
                  <c:v>25694640</c:v>
                </c:pt>
                <c:pt idx="2161">
                  <c:v>25701962</c:v>
                </c:pt>
                <c:pt idx="2162">
                  <c:v>25705538</c:v>
                </c:pt>
                <c:pt idx="2163">
                  <c:v>25710106</c:v>
                </c:pt>
                <c:pt idx="2164">
                  <c:v>25716071</c:v>
                </c:pt>
                <c:pt idx="2165">
                  <c:v>25721603</c:v>
                </c:pt>
                <c:pt idx="2166">
                  <c:v>25726458</c:v>
                </c:pt>
                <c:pt idx="2167">
                  <c:v>25735254</c:v>
                </c:pt>
                <c:pt idx="2168">
                  <c:v>25757040</c:v>
                </c:pt>
                <c:pt idx="2169">
                  <c:v>25785257</c:v>
                </c:pt>
                <c:pt idx="2170">
                  <c:v>25802115</c:v>
                </c:pt>
                <c:pt idx="2171">
                  <c:v>25817029</c:v>
                </c:pt>
                <c:pt idx="2172">
                  <c:v>25821853</c:v>
                </c:pt>
                <c:pt idx="2173">
                  <c:v>25824731</c:v>
                </c:pt>
                <c:pt idx="2174">
                  <c:v>25836254</c:v>
                </c:pt>
                <c:pt idx="2175">
                  <c:v>25840708</c:v>
                </c:pt>
                <c:pt idx="2176">
                  <c:v>25857773</c:v>
                </c:pt>
                <c:pt idx="2177">
                  <c:v>25862696</c:v>
                </c:pt>
                <c:pt idx="2178">
                  <c:v>25869879</c:v>
                </c:pt>
                <c:pt idx="2179">
                  <c:v>25872570</c:v>
                </c:pt>
                <c:pt idx="2180">
                  <c:v>25878204</c:v>
                </c:pt>
                <c:pt idx="2181">
                  <c:v>25902144</c:v>
                </c:pt>
                <c:pt idx="2182">
                  <c:v>25903391</c:v>
                </c:pt>
                <c:pt idx="2183">
                  <c:v>25918203</c:v>
                </c:pt>
                <c:pt idx="2184">
                  <c:v>25925293</c:v>
                </c:pt>
                <c:pt idx="2185">
                  <c:v>25929378</c:v>
                </c:pt>
                <c:pt idx="2186">
                  <c:v>25936446</c:v>
                </c:pt>
                <c:pt idx="2187">
                  <c:v>25946861</c:v>
                </c:pt>
                <c:pt idx="2188">
                  <c:v>25954627</c:v>
                </c:pt>
                <c:pt idx="2189">
                  <c:v>25961173</c:v>
                </c:pt>
                <c:pt idx="2190">
                  <c:v>25962465</c:v>
                </c:pt>
                <c:pt idx="2191">
                  <c:v>25970431</c:v>
                </c:pt>
                <c:pt idx="2192">
                  <c:v>25981839</c:v>
                </c:pt>
                <c:pt idx="2193">
                  <c:v>25982216</c:v>
                </c:pt>
                <c:pt idx="2194">
                  <c:v>25989064</c:v>
                </c:pt>
                <c:pt idx="2195">
                  <c:v>25991895</c:v>
                </c:pt>
                <c:pt idx="2196">
                  <c:v>26000420</c:v>
                </c:pt>
                <c:pt idx="2197">
                  <c:v>26006727</c:v>
                </c:pt>
                <c:pt idx="2198">
                  <c:v>26015256</c:v>
                </c:pt>
                <c:pt idx="2199">
                  <c:v>26024551</c:v>
                </c:pt>
                <c:pt idx="2200">
                  <c:v>26025165</c:v>
                </c:pt>
                <c:pt idx="2201">
                  <c:v>26039433</c:v>
                </c:pt>
                <c:pt idx="2202">
                  <c:v>26056831</c:v>
                </c:pt>
                <c:pt idx="2203">
                  <c:v>26071578</c:v>
                </c:pt>
                <c:pt idx="2204">
                  <c:v>26075684</c:v>
                </c:pt>
                <c:pt idx="2205">
                  <c:v>26080330</c:v>
                </c:pt>
                <c:pt idx="2206">
                  <c:v>26090723</c:v>
                </c:pt>
                <c:pt idx="2207">
                  <c:v>26098238</c:v>
                </c:pt>
                <c:pt idx="2208">
                  <c:v>26101282</c:v>
                </c:pt>
                <c:pt idx="2209">
                  <c:v>26112588</c:v>
                </c:pt>
                <c:pt idx="2210">
                  <c:v>26131094</c:v>
                </c:pt>
                <c:pt idx="2211">
                  <c:v>26149566</c:v>
                </c:pt>
                <c:pt idx="2212">
                  <c:v>26157824</c:v>
                </c:pt>
                <c:pt idx="2213">
                  <c:v>26168704</c:v>
                </c:pt>
                <c:pt idx="2214">
                  <c:v>26170584</c:v>
                </c:pt>
                <c:pt idx="2215">
                  <c:v>26184740</c:v>
                </c:pt>
                <c:pt idx="2216">
                  <c:v>26217621</c:v>
                </c:pt>
                <c:pt idx="2217">
                  <c:v>26221413</c:v>
                </c:pt>
                <c:pt idx="2218">
                  <c:v>26242174</c:v>
                </c:pt>
                <c:pt idx="2219">
                  <c:v>26251147</c:v>
                </c:pt>
                <c:pt idx="2220">
                  <c:v>26262252</c:v>
                </c:pt>
                <c:pt idx="2221">
                  <c:v>26273379</c:v>
                </c:pt>
                <c:pt idx="2222">
                  <c:v>26285751</c:v>
                </c:pt>
                <c:pt idx="2223">
                  <c:v>26306796</c:v>
                </c:pt>
                <c:pt idx="2224">
                  <c:v>26312608</c:v>
                </c:pt>
                <c:pt idx="2225">
                  <c:v>26329597</c:v>
                </c:pt>
                <c:pt idx="2226">
                  <c:v>26344305</c:v>
                </c:pt>
                <c:pt idx="2227">
                  <c:v>26360711</c:v>
                </c:pt>
                <c:pt idx="2228">
                  <c:v>26363313</c:v>
                </c:pt>
                <c:pt idx="2229">
                  <c:v>26366487</c:v>
                </c:pt>
                <c:pt idx="2230">
                  <c:v>26386716</c:v>
                </c:pt>
                <c:pt idx="2231">
                  <c:v>26392752</c:v>
                </c:pt>
                <c:pt idx="2232">
                  <c:v>26399911</c:v>
                </c:pt>
                <c:pt idx="2233">
                  <c:v>26412408</c:v>
                </c:pt>
                <c:pt idx="2234">
                  <c:v>26419105</c:v>
                </c:pt>
                <c:pt idx="2235">
                  <c:v>26424887</c:v>
                </c:pt>
                <c:pt idx="2236">
                  <c:v>26428498</c:v>
                </c:pt>
                <c:pt idx="2237">
                  <c:v>26440809</c:v>
                </c:pt>
                <c:pt idx="2238">
                  <c:v>26447843</c:v>
                </c:pt>
                <c:pt idx="2239">
                  <c:v>26463154</c:v>
                </c:pt>
                <c:pt idx="2240">
                  <c:v>26470909</c:v>
                </c:pt>
                <c:pt idx="2241">
                  <c:v>26483978</c:v>
                </c:pt>
                <c:pt idx="2242">
                  <c:v>26513323</c:v>
                </c:pt>
                <c:pt idx="2243">
                  <c:v>26534996</c:v>
                </c:pt>
                <c:pt idx="2244">
                  <c:v>26536619</c:v>
                </c:pt>
                <c:pt idx="2245">
                  <c:v>26559072</c:v>
                </c:pt>
                <c:pt idx="2246">
                  <c:v>26585165</c:v>
                </c:pt>
                <c:pt idx="2247">
                  <c:v>26589702</c:v>
                </c:pt>
                <c:pt idx="2248">
                  <c:v>26620864</c:v>
                </c:pt>
                <c:pt idx="2249">
                  <c:v>26628919</c:v>
                </c:pt>
                <c:pt idx="2250">
                  <c:v>26634909</c:v>
                </c:pt>
                <c:pt idx="2251">
                  <c:v>26658114</c:v>
                </c:pt>
                <c:pt idx="2252">
                  <c:v>26678615</c:v>
                </c:pt>
                <c:pt idx="2253">
                  <c:v>26683942</c:v>
                </c:pt>
                <c:pt idx="2254">
                  <c:v>26688219</c:v>
                </c:pt>
                <c:pt idx="2255">
                  <c:v>26704139</c:v>
                </c:pt>
                <c:pt idx="2256">
                  <c:v>26719542</c:v>
                </c:pt>
                <c:pt idx="2257">
                  <c:v>26726332</c:v>
                </c:pt>
                <c:pt idx="2258">
                  <c:v>26736190</c:v>
                </c:pt>
                <c:pt idx="2259">
                  <c:v>26744207</c:v>
                </c:pt>
                <c:pt idx="2260">
                  <c:v>26753810</c:v>
                </c:pt>
                <c:pt idx="2261">
                  <c:v>26764109</c:v>
                </c:pt>
                <c:pt idx="2262">
                  <c:v>26771752</c:v>
                </c:pt>
                <c:pt idx="2263">
                  <c:v>26781478</c:v>
                </c:pt>
                <c:pt idx="2264">
                  <c:v>26786273</c:v>
                </c:pt>
                <c:pt idx="2265">
                  <c:v>26796849</c:v>
                </c:pt>
                <c:pt idx="2266">
                  <c:v>26824029</c:v>
                </c:pt>
                <c:pt idx="2267">
                  <c:v>26834392</c:v>
                </c:pt>
                <c:pt idx="2268">
                  <c:v>26838828</c:v>
                </c:pt>
                <c:pt idx="2269">
                  <c:v>26853714</c:v>
                </c:pt>
                <c:pt idx="2270">
                  <c:v>26855032</c:v>
                </c:pt>
                <c:pt idx="2271">
                  <c:v>26864110</c:v>
                </c:pt>
                <c:pt idx="2272">
                  <c:v>26873448</c:v>
                </c:pt>
                <c:pt idx="2273">
                  <c:v>26888758</c:v>
                </c:pt>
                <c:pt idx="2274">
                  <c:v>26895298</c:v>
                </c:pt>
                <c:pt idx="2275">
                  <c:v>26902102</c:v>
                </c:pt>
                <c:pt idx="2276">
                  <c:v>26923008</c:v>
                </c:pt>
                <c:pt idx="2277">
                  <c:v>26928172</c:v>
                </c:pt>
                <c:pt idx="2278">
                  <c:v>26931957</c:v>
                </c:pt>
                <c:pt idx="2279">
                  <c:v>26956515</c:v>
                </c:pt>
                <c:pt idx="2280">
                  <c:v>26958274</c:v>
                </c:pt>
                <c:pt idx="2281">
                  <c:v>26959229</c:v>
                </c:pt>
                <c:pt idx="2282">
                  <c:v>26964496</c:v>
                </c:pt>
                <c:pt idx="2283">
                  <c:v>26971078</c:v>
                </c:pt>
                <c:pt idx="2284">
                  <c:v>26978542</c:v>
                </c:pt>
                <c:pt idx="2285">
                  <c:v>26979815</c:v>
                </c:pt>
                <c:pt idx="2286">
                  <c:v>26989447</c:v>
                </c:pt>
                <c:pt idx="2287">
                  <c:v>26992828</c:v>
                </c:pt>
                <c:pt idx="2288">
                  <c:v>27000917</c:v>
                </c:pt>
                <c:pt idx="2289">
                  <c:v>27006829</c:v>
                </c:pt>
                <c:pt idx="2290">
                  <c:v>27012891</c:v>
                </c:pt>
                <c:pt idx="2291">
                  <c:v>27020997</c:v>
                </c:pt>
                <c:pt idx="2292">
                  <c:v>27026396</c:v>
                </c:pt>
                <c:pt idx="2293">
                  <c:v>27030708</c:v>
                </c:pt>
                <c:pt idx="2294">
                  <c:v>27031836</c:v>
                </c:pt>
                <c:pt idx="2295">
                  <c:v>27035773</c:v>
                </c:pt>
                <c:pt idx="2296">
                  <c:v>27057006</c:v>
                </c:pt>
                <c:pt idx="2297">
                  <c:v>27076609</c:v>
                </c:pt>
                <c:pt idx="2298">
                  <c:v>27083275</c:v>
                </c:pt>
                <c:pt idx="2299">
                  <c:v>27090466</c:v>
                </c:pt>
                <c:pt idx="2300">
                  <c:v>27101531</c:v>
                </c:pt>
                <c:pt idx="2301">
                  <c:v>27107923</c:v>
                </c:pt>
                <c:pt idx="2302">
                  <c:v>27114210</c:v>
                </c:pt>
                <c:pt idx="2303">
                  <c:v>27124120</c:v>
                </c:pt>
                <c:pt idx="2304">
                  <c:v>27138099</c:v>
                </c:pt>
                <c:pt idx="2305">
                  <c:v>27154091</c:v>
                </c:pt>
                <c:pt idx="2306">
                  <c:v>27160806</c:v>
                </c:pt>
                <c:pt idx="2307">
                  <c:v>27167276</c:v>
                </c:pt>
                <c:pt idx="2308">
                  <c:v>27170600</c:v>
                </c:pt>
                <c:pt idx="2309">
                  <c:v>27181445</c:v>
                </c:pt>
                <c:pt idx="2310">
                  <c:v>27185593</c:v>
                </c:pt>
                <c:pt idx="2311">
                  <c:v>27188449</c:v>
                </c:pt>
                <c:pt idx="2312">
                  <c:v>27191294</c:v>
                </c:pt>
                <c:pt idx="2313">
                  <c:v>27200382</c:v>
                </c:pt>
                <c:pt idx="2314">
                  <c:v>27208965</c:v>
                </c:pt>
                <c:pt idx="2315">
                  <c:v>27210337</c:v>
                </c:pt>
                <c:pt idx="2316">
                  <c:v>27221702</c:v>
                </c:pt>
                <c:pt idx="2317">
                  <c:v>27237026</c:v>
                </c:pt>
                <c:pt idx="2318">
                  <c:v>27250917</c:v>
                </c:pt>
                <c:pt idx="2319">
                  <c:v>27253738</c:v>
                </c:pt>
                <c:pt idx="2320">
                  <c:v>27259339</c:v>
                </c:pt>
                <c:pt idx="2321">
                  <c:v>27272775</c:v>
                </c:pt>
                <c:pt idx="2322">
                  <c:v>27274634</c:v>
                </c:pt>
                <c:pt idx="2323">
                  <c:v>27283568</c:v>
                </c:pt>
                <c:pt idx="2324">
                  <c:v>27291352</c:v>
                </c:pt>
                <c:pt idx="2325">
                  <c:v>27295139</c:v>
                </c:pt>
                <c:pt idx="2326">
                  <c:v>27305005</c:v>
                </c:pt>
                <c:pt idx="2327">
                  <c:v>27319401</c:v>
                </c:pt>
                <c:pt idx="2328">
                  <c:v>27323746</c:v>
                </c:pt>
                <c:pt idx="2329">
                  <c:v>27324734</c:v>
                </c:pt>
                <c:pt idx="2330">
                  <c:v>27326392</c:v>
                </c:pt>
                <c:pt idx="2331">
                  <c:v>27340676</c:v>
                </c:pt>
                <c:pt idx="2332">
                  <c:v>27350426</c:v>
                </c:pt>
                <c:pt idx="2333">
                  <c:v>27354479</c:v>
                </c:pt>
                <c:pt idx="2334">
                  <c:v>27363338</c:v>
                </c:pt>
                <c:pt idx="2335">
                  <c:v>27383734</c:v>
                </c:pt>
                <c:pt idx="2336">
                  <c:v>27387837</c:v>
                </c:pt>
                <c:pt idx="2337">
                  <c:v>27396493</c:v>
                </c:pt>
                <c:pt idx="2338">
                  <c:v>27399690</c:v>
                </c:pt>
                <c:pt idx="2339">
                  <c:v>27407033</c:v>
                </c:pt>
                <c:pt idx="2340">
                  <c:v>27414340</c:v>
                </c:pt>
                <c:pt idx="2341">
                  <c:v>27420645</c:v>
                </c:pt>
                <c:pt idx="2342">
                  <c:v>27430527</c:v>
                </c:pt>
                <c:pt idx="2343">
                  <c:v>27434281</c:v>
                </c:pt>
                <c:pt idx="2344">
                  <c:v>27440585</c:v>
                </c:pt>
                <c:pt idx="2345">
                  <c:v>27448531</c:v>
                </c:pt>
                <c:pt idx="2346">
                  <c:v>27471784</c:v>
                </c:pt>
                <c:pt idx="2347">
                  <c:v>27476631</c:v>
                </c:pt>
                <c:pt idx="2348">
                  <c:v>27524007</c:v>
                </c:pt>
                <c:pt idx="2349">
                  <c:v>27540783</c:v>
                </c:pt>
                <c:pt idx="2350">
                  <c:v>27558363</c:v>
                </c:pt>
                <c:pt idx="2351">
                  <c:v>27565710</c:v>
                </c:pt>
                <c:pt idx="2352">
                  <c:v>27568100</c:v>
                </c:pt>
                <c:pt idx="2353">
                  <c:v>27573562</c:v>
                </c:pt>
                <c:pt idx="2354">
                  <c:v>27587490</c:v>
                </c:pt>
                <c:pt idx="2355">
                  <c:v>27595298</c:v>
                </c:pt>
                <c:pt idx="2356">
                  <c:v>27598302</c:v>
                </c:pt>
                <c:pt idx="2357">
                  <c:v>27609589</c:v>
                </c:pt>
                <c:pt idx="2358">
                  <c:v>27618091</c:v>
                </c:pt>
                <c:pt idx="2359">
                  <c:v>27621581</c:v>
                </c:pt>
                <c:pt idx="2360">
                  <c:v>27625762</c:v>
                </c:pt>
                <c:pt idx="2361">
                  <c:v>27638749</c:v>
                </c:pt>
                <c:pt idx="2362">
                  <c:v>27655176</c:v>
                </c:pt>
                <c:pt idx="2363">
                  <c:v>27664518</c:v>
                </c:pt>
                <c:pt idx="2364">
                  <c:v>27671079</c:v>
                </c:pt>
                <c:pt idx="2365">
                  <c:v>27678673</c:v>
                </c:pt>
                <c:pt idx="2366">
                  <c:v>27679673</c:v>
                </c:pt>
                <c:pt idx="2367">
                  <c:v>27721593</c:v>
                </c:pt>
                <c:pt idx="2368">
                  <c:v>27756296</c:v>
                </c:pt>
                <c:pt idx="2369">
                  <c:v>27772568</c:v>
                </c:pt>
                <c:pt idx="2370">
                  <c:v>27813600</c:v>
                </c:pt>
                <c:pt idx="2371">
                  <c:v>27821399</c:v>
                </c:pt>
                <c:pt idx="2372">
                  <c:v>27830945</c:v>
                </c:pt>
                <c:pt idx="2373">
                  <c:v>27841767</c:v>
                </c:pt>
                <c:pt idx="2374">
                  <c:v>27846971</c:v>
                </c:pt>
                <c:pt idx="2375">
                  <c:v>27853481</c:v>
                </c:pt>
                <c:pt idx="2376">
                  <c:v>27859752</c:v>
                </c:pt>
                <c:pt idx="2377">
                  <c:v>27867905</c:v>
                </c:pt>
                <c:pt idx="2378">
                  <c:v>27878560</c:v>
                </c:pt>
                <c:pt idx="2379">
                  <c:v>27887209</c:v>
                </c:pt>
                <c:pt idx="2380">
                  <c:v>27908637</c:v>
                </c:pt>
                <c:pt idx="2381">
                  <c:v>27912234</c:v>
                </c:pt>
                <c:pt idx="2382">
                  <c:v>27924903</c:v>
                </c:pt>
                <c:pt idx="2383">
                  <c:v>27930269</c:v>
                </c:pt>
                <c:pt idx="2384">
                  <c:v>27948784</c:v>
                </c:pt>
                <c:pt idx="2385">
                  <c:v>27956660</c:v>
                </c:pt>
                <c:pt idx="2386">
                  <c:v>27966813</c:v>
                </c:pt>
                <c:pt idx="2387">
                  <c:v>27979462</c:v>
                </c:pt>
                <c:pt idx="2388">
                  <c:v>27992901</c:v>
                </c:pt>
                <c:pt idx="2389">
                  <c:v>28007406</c:v>
                </c:pt>
                <c:pt idx="2390">
                  <c:v>28029563</c:v>
                </c:pt>
                <c:pt idx="2391">
                  <c:v>28033088</c:v>
                </c:pt>
                <c:pt idx="2392">
                  <c:v>28050523</c:v>
                </c:pt>
                <c:pt idx="2393">
                  <c:v>28064766</c:v>
                </c:pt>
                <c:pt idx="2394">
                  <c:v>28066189</c:v>
                </c:pt>
                <c:pt idx="2395">
                  <c:v>28071069</c:v>
                </c:pt>
                <c:pt idx="2396">
                  <c:v>28078534</c:v>
                </c:pt>
                <c:pt idx="2397">
                  <c:v>28096912</c:v>
                </c:pt>
                <c:pt idx="2398">
                  <c:v>28105559</c:v>
                </c:pt>
                <c:pt idx="2399">
                  <c:v>28106536</c:v>
                </c:pt>
                <c:pt idx="2400">
                  <c:v>28149241</c:v>
                </c:pt>
                <c:pt idx="2401">
                  <c:v>28170477</c:v>
                </c:pt>
                <c:pt idx="2402">
                  <c:v>28170863</c:v>
                </c:pt>
                <c:pt idx="2403">
                  <c:v>28180290</c:v>
                </c:pt>
                <c:pt idx="2404">
                  <c:v>28233599</c:v>
                </c:pt>
                <c:pt idx="2405">
                  <c:v>28237646</c:v>
                </c:pt>
                <c:pt idx="2406">
                  <c:v>28251623</c:v>
                </c:pt>
                <c:pt idx="2407">
                  <c:v>28259503</c:v>
                </c:pt>
                <c:pt idx="2408">
                  <c:v>28270819</c:v>
                </c:pt>
                <c:pt idx="2409">
                  <c:v>28278883</c:v>
                </c:pt>
                <c:pt idx="2410">
                  <c:v>28281357</c:v>
                </c:pt>
                <c:pt idx="2411">
                  <c:v>28301623</c:v>
                </c:pt>
                <c:pt idx="2412">
                  <c:v>28315966</c:v>
                </c:pt>
                <c:pt idx="2413">
                  <c:v>28320592</c:v>
                </c:pt>
                <c:pt idx="2414">
                  <c:v>28341994</c:v>
                </c:pt>
                <c:pt idx="2415">
                  <c:v>28344773</c:v>
                </c:pt>
                <c:pt idx="2416">
                  <c:v>28355131</c:v>
                </c:pt>
                <c:pt idx="2417">
                  <c:v>28359202</c:v>
                </c:pt>
                <c:pt idx="2418">
                  <c:v>28360930</c:v>
                </c:pt>
                <c:pt idx="2419">
                  <c:v>28363063</c:v>
                </c:pt>
                <c:pt idx="2420">
                  <c:v>28373914</c:v>
                </c:pt>
                <c:pt idx="2421">
                  <c:v>28379898</c:v>
                </c:pt>
                <c:pt idx="2422">
                  <c:v>28389450</c:v>
                </c:pt>
                <c:pt idx="2423">
                  <c:v>28392924</c:v>
                </c:pt>
                <c:pt idx="2424">
                  <c:v>28396021</c:v>
                </c:pt>
                <c:pt idx="2425">
                  <c:v>28403791</c:v>
                </c:pt>
                <c:pt idx="2426">
                  <c:v>28407857</c:v>
                </c:pt>
                <c:pt idx="2427">
                  <c:v>28410404</c:v>
                </c:pt>
                <c:pt idx="2428">
                  <c:v>28430682</c:v>
                </c:pt>
                <c:pt idx="2429">
                  <c:v>28433294</c:v>
                </c:pt>
                <c:pt idx="2430">
                  <c:v>28440328</c:v>
                </c:pt>
                <c:pt idx="2431">
                  <c:v>28447884</c:v>
                </c:pt>
                <c:pt idx="2432">
                  <c:v>28453787</c:v>
                </c:pt>
                <c:pt idx="2433">
                  <c:v>28460353</c:v>
                </c:pt>
                <c:pt idx="2434">
                  <c:v>28471922</c:v>
                </c:pt>
                <c:pt idx="2435">
                  <c:v>28482351</c:v>
                </c:pt>
                <c:pt idx="2436">
                  <c:v>28488639</c:v>
                </c:pt>
                <c:pt idx="2437">
                  <c:v>28514092</c:v>
                </c:pt>
                <c:pt idx="2438">
                  <c:v>28517698</c:v>
                </c:pt>
                <c:pt idx="2439">
                  <c:v>28529088</c:v>
                </c:pt>
                <c:pt idx="2440">
                  <c:v>28533013</c:v>
                </c:pt>
                <c:pt idx="2441">
                  <c:v>28540327</c:v>
                </c:pt>
                <c:pt idx="2442">
                  <c:v>28549127</c:v>
                </c:pt>
                <c:pt idx="2443">
                  <c:v>28558811</c:v>
                </c:pt>
                <c:pt idx="2444">
                  <c:v>28612992</c:v>
                </c:pt>
                <c:pt idx="2445">
                  <c:v>28625137</c:v>
                </c:pt>
                <c:pt idx="2446">
                  <c:v>28631334</c:v>
                </c:pt>
                <c:pt idx="2447">
                  <c:v>28639281</c:v>
                </c:pt>
                <c:pt idx="2448">
                  <c:v>28641368</c:v>
                </c:pt>
                <c:pt idx="2449">
                  <c:v>28678008</c:v>
                </c:pt>
                <c:pt idx="2450">
                  <c:v>28683976</c:v>
                </c:pt>
                <c:pt idx="2451">
                  <c:v>28688276</c:v>
                </c:pt>
                <c:pt idx="2452">
                  <c:v>28695781</c:v>
                </c:pt>
                <c:pt idx="2453">
                  <c:v>28716342</c:v>
                </c:pt>
                <c:pt idx="2454">
                  <c:v>28717565</c:v>
                </c:pt>
                <c:pt idx="2455">
                  <c:v>28729924</c:v>
                </c:pt>
                <c:pt idx="2456">
                  <c:v>28771693</c:v>
                </c:pt>
                <c:pt idx="2457">
                  <c:v>28772191</c:v>
                </c:pt>
                <c:pt idx="2458">
                  <c:v>28781437</c:v>
                </c:pt>
                <c:pt idx="2459">
                  <c:v>28802686</c:v>
                </c:pt>
                <c:pt idx="2460">
                  <c:v>28810558</c:v>
                </c:pt>
                <c:pt idx="2461">
                  <c:v>28815942</c:v>
                </c:pt>
                <c:pt idx="2462">
                  <c:v>28822140</c:v>
                </c:pt>
                <c:pt idx="2463">
                  <c:v>28834923</c:v>
                </c:pt>
                <c:pt idx="2464">
                  <c:v>28851624</c:v>
                </c:pt>
                <c:pt idx="2465">
                  <c:v>28861983</c:v>
                </c:pt>
                <c:pt idx="2466">
                  <c:v>28878316</c:v>
                </c:pt>
                <c:pt idx="2467">
                  <c:v>28882822</c:v>
                </c:pt>
                <c:pt idx="2468">
                  <c:v>28890979</c:v>
                </c:pt>
                <c:pt idx="2469">
                  <c:v>28900263</c:v>
                </c:pt>
                <c:pt idx="2470">
                  <c:v>28907832</c:v>
                </c:pt>
                <c:pt idx="2471">
                  <c:v>28923167</c:v>
                </c:pt>
                <c:pt idx="2472">
                  <c:v>28925873</c:v>
                </c:pt>
                <c:pt idx="2473">
                  <c:v>28929351</c:v>
                </c:pt>
                <c:pt idx="2474">
                  <c:v>28932350</c:v>
                </c:pt>
                <c:pt idx="2475">
                  <c:v>28938147</c:v>
                </c:pt>
                <c:pt idx="2476">
                  <c:v>28953354</c:v>
                </c:pt>
                <c:pt idx="2477">
                  <c:v>28963197</c:v>
                </c:pt>
                <c:pt idx="2478">
                  <c:v>28977920</c:v>
                </c:pt>
                <c:pt idx="2479">
                  <c:v>28987749</c:v>
                </c:pt>
                <c:pt idx="2480">
                  <c:v>29004673</c:v>
                </c:pt>
                <c:pt idx="2481">
                  <c:v>29009640</c:v>
                </c:pt>
                <c:pt idx="2482">
                  <c:v>29020157</c:v>
                </c:pt>
                <c:pt idx="2483">
                  <c:v>29040083</c:v>
                </c:pt>
                <c:pt idx="2484">
                  <c:v>29049847</c:v>
                </c:pt>
                <c:pt idx="2485">
                  <c:v>29052570</c:v>
                </c:pt>
                <c:pt idx="2486">
                  <c:v>29062369</c:v>
                </c:pt>
                <c:pt idx="2487">
                  <c:v>29077313</c:v>
                </c:pt>
                <c:pt idx="2488">
                  <c:v>29094530</c:v>
                </c:pt>
                <c:pt idx="2489">
                  <c:v>29096207</c:v>
                </c:pt>
                <c:pt idx="2490">
                  <c:v>29105398</c:v>
                </c:pt>
                <c:pt idx="2491">
                  <c:v>29117643</c:v>
                </c:pt>
                <c:pt idx="2492">
                  <c:v>29126245</c:v>
                </c:pt>
                <c:pt idx="2493">
                  <c:v>29130127</c:v>
                </c:pt>
                <c:pt idx="2494">
                  <c:v>29135286</c:v>
                </c:pt>
                <c:pt idx="2495">
                  <c:v>29150535</c:v>
                </c:pt>
                <c:pt idx="2496">
                  <c:v>29155314</c:v>
                </c:pt>
                <c:pt idx="2497">
                  <c:v>29164485</c:v>
                </c:pt>
                <c:pt idx="2498">
                  <c:v>29177614</c:v>
                </c:pt>
                <c:pt idx="2499">
                  <c:v>29182599</c:v>
                </c:pt>
                <c:pt idx="2500">
                  <c:v>29183415</c:v>
                </c:pt>
                <c:pt idx="2501">
                  <c:v>29190038</c:v>
                </c:pt>
                <c:pt idx="2502">
                  <c:v>29201510</c:v>
                </c:pt>
                <c:pt idx="2503">
                  <c:v>29209614</c:v>
                </c:pt>
                <c:pt idx="2504">
                  <c:v>29219257</c:v>
                </c:pt>
                <c:pt idx="2505">
                  <c:v>29223680</c:v>
                </c:pt>
                <c:pt idx="2506">
                  <c:v>29228919</c:v>
                </c:pt>
                <c:pt idx="2507">
                  <c:v>29231943</c:v>
                </c:pt>
                <c:pt idx="2508">
                  <c:v>29235677</c:v>
                </c:pt>
                <c:pt idx="2509">
                  <c:v>29239860</c:v>
                </c:pt>
                <c:pt idx="2510">
                  <c:v>29248722</c:v>
                </c:pt>
                <c:pt idx="2511">
                  <c:v>29251917</c:v>
                </c:pt>
                <c:pt idx="2512">
                  <c:v>29304723</c:v>
                </c:pt>
                <c:pt idx="2513">
                  <c:v>29312795</c:v>
                </c:pt>
                <c:pt idx="2514">
                  <c:v>29316301</c:v>
                </c:pt>
                <c:pt idx="2515">
                  <c:v>29320109</c:v>
                </c:pt>
                <c:pt idx="2516">
                  <c:v>29325526</c:v>
                </c:pt>
                <c:pt idx="2517">
                  <c:v>29332920</c:v>
                </c:pt>
                <c:pt idx="2518">
                  <c:v>29333171</c:v>
                </c:pt>
                <c:pt idx="2519">
                  <c:v>29336334</c:v>
                </c:pt>
                <c:pt idx="2520">
                  <c:v>29343119</c:v>
                </c:pt>
                <c:pt idx="2521">
                  <c:v>29349325</c:v>
                </c:pt>
                <c:pt idx="2522">
                  <c:v>29356554</c:v>
                </c:pt>
                <c:pt idx="2523">
                  <c:v>29364423</c:v>
                </c:pt>
                <c:pt idx="2524">
                  <c:v>29372378</c:v>
                </c:pt>
                <c:pt idx="2525">
                  <c:v>29376074</c:v>
                </c:pt>
                <c:pt idx="2526">
                  <c:v>29387938</c:v>
                </c:pt>
                <c:pt idx="2527">
                  <c:v>29397366</c:v>
                </c:pt>
                <c:pt idx="2528">
                  <c:v>29400674</c:v>
                </c:pt>
                <c:pt idx="2529">
                  <c:v>29404070</c:v>
                </c:pt>
                <c:pt idx="2530">
                  <c:v>29406093</c:v>
                </c:pt>
                <c:pt idx="2531">
                  <c:v>29409024</c:v>
                </c:pt>
                <c:pt idx="2532">
                  <c:v>29419100</c:v>
                </c:pt>
                <c:pt idx="2533">
                  <c:v>29426106</c:v>
                </c:pt>
                <c:pt idx="2534">
                  <c:v>29438086</c:v>
                </c:pt>
                <c:pt idx="2535">
                  <c:v>29443202</c:v>
                </c:pt>
                <c:pt idx="2536">
                  <c:v>29444408</c:v>
                </c:pt>
                <c:pt idx="2537">
                  <c:v>29449516</c:v>
                </c:pt>
                <c:pt idx="2538">
                  <c:v>29508074</c:v>
                </c:pt>
                <c:pt idx="2539">
                  <c:v>29520960</c:v>
                </c:pt>
                <c:pt idx="2540">
                  <c:v>29542170</c:v>
                </c:pt>
                <c:pt idx="2541">
                  <c:v>29547522</c:v>
                </c:pt>
                <c:pt idx="2542">
                  <c:v>29553311</c:v>
                </c:pt>
                <c:pt idx="2543">
                  <c:v>29559081</c:v>
                </c:pt>
                <c:pt idx="2544">
                  <c:v>29570338</c:v>
                </c:pt>
                <c:pt idx="2545">
                  <c:v>29613082</c:v>
                </c:pt>
                <c:pt idx="2546">
                  <c:v>29632840</c:v>
                </c:pt>
                <c:pt idx="2547">
                  <c:v>29640957</c:v>
                </c:pt>
                <c:pt idx="2548">
                  <c:v>29648911</c:v>
                </c:pt>
                <c:pt idx="2549">
                  <c:v>29651201</c:v>
                </c:pt>
                <c:pt idx="2550">
                  <c:v>29651836</c:v>
                </c:pt>
                <c:pt idx="2551">
                  <c:v>29665616</c:v>
                </c:pt>
                <c:pt idx="2552">
                  <c:v>29670035</c:v>
                </c:pt>
                <c:pt idx="2553">
                  <c:v>29671479</c:v>
                </c:pt>
                <c:pt idx="2554">
                  <c:v>29673021</c:v>
                </c:pt>
                <c:pt idx="2555">
                  <c:v>29682346</c:v>
                </c:pt>
                <c:pt idx="2556">
                  <c:v>29699125</c:v>
                </c:pt>
                <c:pt idx="2557">
                  <c:v>29754948</c:v>
                </c:pt>
                <c:pt idx="2558">
                  <c:v>29760586</c:v>
                </c:pt>
                <c:pt idx="2559">
                  <c:v>29768887</c:v>
                </c:pt>
                <c:pt idx="2560">
                  <c:v>29778261</c:v>
                </c:pt>
                <c:pt idx="2561">
                  <c:v>29783668</c:v>
                </c:pt>
                <c:pt idx="2562">
                  <c:v>29791428</c:v>
                </c:pt>
                <c:pt idx="2563">
                  <c:v>29795447</c:v>
                </c:pt>
                <c:pt idx="2564">
                  <c:v>29799152</c:v>
                </c:pt>
                <c:pt idx="2565">
                  <c:v>29803598</c:v>
                </c:pt>
                <c:pt idx="2566">
                  <c:v>29815641</c:v>
                </c:pt>
                <c:pt idx="2567">
                  <c:v>29827788</c:v>
                </c:pt>
                <c:pt idx="2568">
                  <c:v>29834169</c:v>
                </c:pt>
                <c:pt idx="2569">
                  <c:v>29837562</c:v>
                </c:pt>
                <c:pt idx="2570">
                  <c:v>29848199</c:v>
                </c:pt>
                <c:pt idx="2571">
                  <c:v>29856643</c:v>
                </c:pt>
                <c:pt idx="2572">
                  <c:v>29862334</c:v>
                </c:pt>
                <c:pt idx="2573">
                  <c:v>29870233</c:v>
                </c:pt>
                <c:pt idx="2574">
                  <c:v>29884446</c:v>
                </c:pt>
                <c:pt idx="2575">
                  <c:v>29895481</c:v>
                </c:pt>
                <c:pt idx="2576">
                  <c:v>29905308</c:v>
                </c:pt>
                <c:pt idx="2577">
                  <c:v>29910976</c:v>
                </c:pt>
                <c:pt idx="2578">
                  <c:v>29914254</c:v>
                </c:pt>
                <c:pt idx="2579">
                  <c:v>29915296</c:v>
                </c:pt>
                <c:pt idx="2580">
                  <c:v>29920875</c:v>
                </c:pt>
                <c:pt idx="2581">
                  <c:v>29921479</c:v>
                </c:pt>
                <c:pt idx="2582">
                  <c:v>29943064</c:v>
                </c:pt>
                <c:pt idx="2583">
                  <c:v>29949518</c:v>
                </c:pt>
                <c:pt idx="2584">
                  <c:v>29954805</c:v>
                </c:pt>
                <c:pt idx="2585">
                  <c:v>29957394</c:v>
                </c:pt>
                <c:pt idx="2586">
                  <c:v>29968291</c:v>
                </c:pt>
                <c:pt idx="2587">
                  <c:v>29980134</c:v>
                </c:pt>
                <c:pt idx="2588">
                  <c:v>29988034</c:v>
                </c:pt>
                <c:pt idx="2589">
                  <c:v>30006026</c:v>
                </c:pt>
                <c:pt idx="2590">
                  <c:v>30013165</c:v>
                </c:pt>
                <c:pt idx="2591">
                  <c:v>30023733</c:v>
                </c:pt>
                <c:pt idx="2592">
                  <c:v>30035287</c:v>
                </c:pt>
                <c:pt idx="2593">
                  <c:v>30050721</c:v>
                </c:pt>
                <c:pt idx="2594">
                  <c:v>30066582</c:v>
                </c:pt>
                <c:pt idx="2595">
                  <c:v>30071216</c:v>
                </c:pt>
                <c:pt idx="2596">
                  <c:v>30083849</c:v>
                </c:pt>
                <c:pt idx="2597">
                  <c:v>30106377</c:v>
                </c:pt>
                <c:pt idx="2598">
                  <c:v>30107314</c:v>
                </c:pt>
                <c:pt idx="2599">
                  <c:v>30126448</c:v>
                </c:pt>
                <c:pt idx="2600">
                  <c:v>30141698</c:v>
                </c:pt>
                <c:pt idx="2601">
                  <c:v>30148507</c:v>
                </c:pt>
                <c:pt idx="2602">
                  <c:v>30153961</c:v>
                </c:pt>
                <c:pt idx="2603">
                  <c:v>30158196</c:v>
                </c:pt>
                <c:pt idx="2604">
                  <c:v>30167471</c:v>
                </c:pt>
                <c:pt idx="2605">
                  <c:v>30173031</c:v>
                </c:pt>
                <c:pt idx="2606">
                  <c:v>30179127</c:v>
                </c:pt>
                <c:pt idx="2607">
                  <c:v>30186845</c:v>
                </c:pt>
                <c:pt idx="2608">
                  <c:v>30243561</c:v>
                </c:pt>
                <c:pt idx="2609">
                  <c:v>30256361</c:v>
                </c:pt>
                <c:pt idx="2610">
                  <c:v>30266711</c:v>
                </c:pt>
                <c:pt idx="2611">
                  <c:v>30271009</c:v>
                </c:pt>
                <c:pt idx="2612">
                  <c:v>30316731</c:v>
                </c:pt>
                <c:pt idx="2613">
                  <c:v>30325735</c:v>
                </c:pt>
                <c:pt idx="2614">
                  <c:v>30327114</c:v>
                </c:pt>
                <c:pt idx="2615">
                  <c:v>30338779</c:v>
                </c:pt>
                <c:pt idx="2616">
                  <c:v>30457806</c:v>
                </c:pt>
                <c:pt idx="2617">
                  <c:v>30463315</c:v>
                </c:pt>
                <c:pt idx="2618">
                  <c:v>30472530</c:v>
                </c:pt>
                <c:pt idx="2619">
                  <c:v>30474545</c:v>
                </c:pt>
                <c:pt idx="2620">
                  <c:v>30477457</c:v>
                </c:pt>
                <c:pt idx="2621">
                  <c:v>30488374</c:v>
                </c:pt>
                <c:pt idx="2622">
                  <c:v>30492429</c:v>
                </c:pt>
                <c:pt idx="2623">
                  <c:v>30494370</c:v>
                </c:pt>
                <c:pt idx="2624">
                  <c:v>30519948</c:v>
                </c:pt>
                <c:pt idx="2625">
                  <c:v>30525970</c:v>
                </c:pt>
                <c:pt idx="2626">
                  <c:v>30531056</c:v>
                </c:pt>
                <c:pt idx="2627">
                  <c:v>30548199</c:v>
                </c:pt>
                <c:pt idx="2628">
                  <c:v>30551435</c:v>
                </c:pt>
                <c:pt idx="2629">
                  <c:v>30563083</c:v>
                </c:pt>
                <c:pt idx="2630">
                  <c:v>30567344</c:v>
                </c:pt>
                <c:pt idx="2631">
                  <c:v>30568347</c:v>
                </c:pt>
                <c:pt idx="2632">
                  <c:v>30576318</c:v>
                </c:pt>
                <c:pt idx="2633">
                  <c:v>30582093</c:v>
                </c:pt>
                <c:pt idx="2634">
                  <c:v>30585801</c:v>
                </c:pt>
                <c:pt idx="2635">
                  <c:v>30590245</c:v>
                </c:pt>
                <c:pt idx="2636">
                  <c:v>30597138</c:v>
                </c:pt>
                <c:pt idx="2637">
                  <c:v>30602465</c:v>
                </c:pt>
                <c:pt idx="2638">
                  <c:v>30630659</c:v>
                </c:pt>
                <c:pt idx="2639">
                  <c:v>30646346</c:v>
                </c:pt>
                <c:pt idx="2640">
                  <c:v>30709376</c:v>
                </c:pt>
                <c:pt idx="2641">
                  <c:v>30723378</c:v>
                </c:pt>
                <c:pt idx="2642">
                  <c:v>30727169</c:v>
                </c:pt>
                <c:pt idx="2643">
                  <c:v>30730979</c:v>
                </c:pt>
                <c:pt idx="2644">
                  <c:v>30732611</c:v>
                </c:pt>
                <c:pt idx="2645">
                  <c:v>30737243</c:v>
                </c:pt>
                <c:pt idx="2646">
                  <c:v>30742398</c:v>
                </c:pt>
                <c:pt idx="2647">
                  <c:v>30745147</c:v>
                </c:pt>
                <c:pt idx="2648">
                  <c:v>30755733</c:v>
                </c:pt>
                <c:pt idx="2649">
                  <c:v>30759150</c:v>
                </c:pt>
                <c:pt idx="2650">
                  <c:v>30765887</c:v>
                </c:pt>
                <c:pt idx="2651">
                  <c:v>30776196</c:v>
                </c:pt>
                <c:pt idx="2652">
                  <c:v>30786534</c:v>
                </c:pt>
                <c:pt idx="2653">
                  <c:v>30787494</c:v>
                </c:pt>
                <c:pt idx="2654">
                  <c:v>30787692</c:v>
                </c:pt>
                <c:pt idx="2655">
                  <c:v>30791766</c:v>
                </c:pt>
                <c:pt idx="2656">
                  <c:v>30796067</c:v>
                </c:pt>
                <c:pt idx="2657">
                  <c:v>30800535</c:v>
                </c:pt>
                <c:pt idx="2658">
                  <c:v>30808960</c:v>
                </c:pt>
                <c:pt idx="2659">
                  <c:v>30818200</c:v>
                </c:pt>
                <c:pt idx="2660">
                  <c:v>30829320</c:v>
                </c:pt>
                <c:pt idx="2661">
                  <c:v>30832104</c:v>
                </c:pt>
                <c:pt idx="2662">
                  <c:v>30845454</c:v>
                </c:pt>
                <c:pt idx="2663">
                  <c:v>30855662</c:v>
                </c:pt>
                <c:pt idx="2664">
                  <c:v>30864946</c:v>
                </c:pt>
                <c:pt idx="2665">
                  <c:v>30880197</c:v>
                </c:pt>
                <c:pt idx="2666">
                  <c:v>30884852</c:v>
                </c:pt>
                <c:pt idx="2667">
                  <c:v>30888660</c:v>
                </c:pt>
                <c:pt idx="2668">
                  <c:v>30895503</c:v>
                </c:pt>
                <c:pt idx="2669">
                  <c:v>30909468</c:v>
                </c:pt>
                <c:pt idx="2670">
                  <c:v>30916402</c:v>
                </c:pt>
                <c:pt idx="2671">
                  <c:v>30925031</c:v>
                </c:pt>
                <c:pt idx="2672">
                  <c:v>30926193</c:v>
                </c:pt>
                <c:pt idx="2673">
                  <c:v>30942745</c:v>
                </c:pt>
                <c:pt idx="2674">
                  <c:v>30946285</c:v>
                </c:pt>
                <c:pt idx="2675">
                  <c:v>30950929</c:v>
                </c:pt>
                <c:pt idx="2676">
                  <c:v>30953336</c:v>
                </c:pt>
                <c:pt idx="2677">
                  <c:v>30970060</c:v>
                </c:pt>
                <c:pt idx="2678">
                  <c:v>30985764</c:v>
                </c:pt>
                <c:pt idx="2679">
                  <c:v>30999442</c:v>
                </c:pt>
                <c:pt idx="2680">
                  <c:v>31044680</c:v>
                </c:pt>
                <c:pt idx="2681">
                  <c:v>31101914</c:v>
                </c:pt>
                <c:pt idx="2682">
                  <c:v>31101920</c:v>
                </c:pt>
                <c:pt idx="2683">
                  <c:v>31114601</c:v>
                </c:pt>
                <c:pt idx="2684">
                  <c:v>31120991</c:v>
                </c:pt>
                <c:pt idx="2685">
                  <c:v>31130819</c:v>
                </c:pt>
                <c:pt idx="2686">
                  <c:v>31136019</c:v>
                </c:pt>
                <c:pt idx="2687">
                  <c:v>31142204</c:v>
                </c:pt>
                <c:pt idx="2688">
                  <c:v>31155604</c:v>
                </c:pt>
                <c:pt idx="2689">
                  <c:v>31160141</c:v>
                </c:pt>
                <c:pt idx="2690">
                  <c:v>31164930</c:v>
                </c:pt>
                <c:pt idx="2691">
                  <c:v>31174568</c:v>
                </c:pt>
                <c:pt idx="2692">
                  <c:v>31185818</c:v>
                </c:pt>
                <c:pt idx="2693">
                  <c:v>31217510</c:v>
                </c:pt>
                <c:pt idx="2694">
                  <c:v>31227046</c:v>
                </c:pt>
                <c:pt idx="2695">
                  <c:v>31236029</c:v>
                </c:pt>
                <c:pt idx="2696">
                  <c:v>31246059</c:v>
                </c:pt>
                <c:pt idx="2697">
                  <c:v>31248566</c:v>
                </c:pt>
                <c:pt idx="2698">
                  <c:v>31272119</c:v>
                </c:pt>
                <c:pt idx="2699">
                  <c:v>31290335</c:v>
                </c:pt>
                <c:pt idx="2700">
                  <c:v>31294243</c:v>
                </c:pt>
                <c:pt idx="2701">
                  <c:v>31299266</c:v>
                </c:pt>
                <c:pt idx="2702">
                  <c:v>31303327</c:v>
                </c:pt>
                <c:pt idx="2703">
                  <c:v>31310225</c:v>
                </c:pt>
                <c:pt idx="2704">
                  <c:v>31317633</c:v>
                </c:pt>
                <c:pt idx="2705">
                  <c:v>31330796</c:v>
                </c:pt>
                <c:pt idx="2706">
                  <c:v>31337539</c:v>
                </c:pt>
                <c:pt idx="2707">
                  <c:v>31360294</c:v>
                </c:pt>
                <c:pt idx="2708">
                  <c:v>31396217</c:v>
                </c:pt>
                <c:pt idx="2709">
                  <c:v>31401493</c:v>
                </c:pt>
                <c:pt idx="2710">
                  <c:v>31411985</c:v>
                </c:pt>
                <c:pt idx="2711">
                  <c:v>31418096</c:v>
                </c:pt>
                <c:pt idx="2712">
                  <c:v>31425762</c:v>
                </c:pt>
                <c:pt idx="2713">
                  <c:v>31431242</c:v>
                </c:pt>
                <c:pt idx="2714">
                  <c:v>31447356</c:v>
                </c:pt>
                <c:pt idx="2715">
                  <c:v>31456636</c:v>
                </c:pt>
                <c:pt idx="2716">
                  <c:v>31467455</c:v>
                </c:pt>
                <c:pt idx="2717">
                  <c:v>31481584</c:v>
                </c:pt>
                <c:pt idx="2718">
                  <c:v>31490281</c:v>
                </c:pt>
                <c:pt idx="2719">
                  <c:v>31503807</c:v>
                </c:pt>
                <c:pt idx="2720">
                  <c:v>31543592</c:v>
                </c:pt>
                <c:pt idx="2721">
                  <c:v>31585915</c:v>
                </c:pt>
                <c:pt idx="2722">
                  <c:v>31595264</c:v>
                </c:pt>
                <c:pt idx="2723">
                  <c:v>31609737</c:v>
                </c:pt>
                <c:pt idx="2724">
                  <c:v>31615582</c:v>
                </c:pt>
                <c:pt idx="2725">
                  <c:v>31625311</c:v>
                </c:pt>
                <c:pt idx="2726">
                  <c:v>31645885</c:v>
                </c:pt>
                <c:pt idx="2727">
                  <c:v>31712109</c:v>
                </c:pt>
                <c:pt idx="2728">
                  <c:v>31717368</c:v>
                </c:pt>
                <c:pt idx="2729">
                  <c:v>31728356</c:v>
                </c:pt>
                <c:pt idx="2730">
                  <c:v>31735504</c:v>
                </c:pt>
                <c:pt idx="2731">
                  <c:v>31738944</c:v>
                </c:pt>
                <c:pt idx="2732">
                  <c:v>31744958</c:v>
                </c:pt>
                <c:pt idx="2733">
                  <c:v>31755932</c:v>
                </c:pt>
                <c:pt idx="2734">
                  <c:v>31759842</c:v>
                </c:pt>
                <c:pt idx="2735">
                  <c:v>31769565</c:v>
                </c:pt>
                <c:pt idx="2736">
                  <c:v>31772640</c:v>
                </c:pt>
                <c:pt idx="2737">
                  <c:v>31799770</c:v>
                </c:pt>
                <c:pt idx="2738">
                  <c:v>31814140</c:v>
                </c:pt>
                <c:pt idx="2739">
                  <c:v>31815239</c:v>
                </c:pt>
                <c:pt idx="2740">
                  <c:v>31819166</c:v>
                </c:pt>
                <c:pt idx="2741">
                  <c:v>31828230</c:v>
                </c:pt>
                <c:pt idx="2742">
                  <c:v>31852710</c:v>
                </c:pt>
                <c:pt idx="2743">
                  <c:v>31865053</c:v>
                </c:pt>
                <c:pt idx="2744">
                  <c:v>31874713</c:v>
                </c:pt>
                <c:pt idx="2745">
                  <c:v>31881027</c:v>
                </c:pt>
                <c:pt idx="2746">
                  <c:v>31887277</c:v>
                </c:pt>
                <c:pt idx="2747">
                  <c:v>31889171</c:v>
                </c:pt>
                <c:pt idx="2748">
                  <c:v>31903468</c:v>
                </c:pt>
                <c:pt idx="2749">
                  <c:v>31907065</c:v>
                </c:pt>
                <c:pt idx="2750">
                  <c:v>31914018</c:v>
                </c:pt>
                <c:pt idx="2751">
                  <c:v>31923024</c:v>
                </c:pt>
                <c:pt idx="2752">
                  <c:v>31928215</c:v>
                </c:pt>
                <c:pt idx="2753">
                  <c:v>31939647</c:v>
                </c:pt>
                <c:pt idx="2754">
                  <c:v>31945981</c:v>
                </c:pt>
                <c:pt idx="2755">
                  <c:v>31971348</c:v>
                </c:pt>
                <c:pt idx="2756">
                  <c:v>31980517</c:v>
                </c:pt>
                <c:pt idx="2757">
                  <c:v>31981677</c:v>
                </c:pt>
                <c:pt idx="2758">
                  <c:v>31986256</c:v>
                </c:pt>
                <c:pt idx="2759">
                  <c:v>32003641</c:v>
                </c:pt>
                <c:pt idx="2760">
                  <c:v>32017459</c:v>
                </c:pt>
                <c:pt idx="2761">
                  <c:v>32025409</c:v>
                </c:pt>
                <c:pt idx="2762">
                  <c:v>32033677</c:v>
                </c:pt>
                <c:pt idx="2763">
                  <c:v>32039467</c:v>
                </c:pt>
                <c:pt idx="2764">
                  <c:v>32046632</c:v>
                </c:pt>
                <c:pt idx="2765">
                  <c:v>32048514</c:v>
                </c:pt>
                <c:pt idx="2766">
                  <c:v>32053326</c:v>
                </c:pt>
                <c:pt idx="2767">
                  <c:v>32066911</c:v>
                </c:pt>
                <c:pt idx="2768">
                  <c:v>32078779</c:v>
                </c:pt>
                <c:pt idx="2769">
                  <c:v>32081072</c:v>
                </c:pt>
                <c:pt idx="2770">
                  <c:v>32082819</c:v>
                </c:pt>
                <c:pt idx="2771">
                  <c:v>32088821</c:v>
                </c:pt>
                <c:pt idx="2772">
                  <c:v>32091987</c:v>
                </c:pt>
                <c:pt idx="2773">
                  <c:v>32104078</c:v>
                </c:pt>
                <c:pt idx="2774">
                  <c:v>32123767</c:v>
                </c:pt>
                <c:pt idx="2775">
                  <c:v>32125651</c:v>
                </c:pt>
                <c:pt idx="2776">
                  <c:v>32133797</c:v>
                </c:pt>
                <c:pt idx="2777">
                  <c:v>32143349</c:v>
                </c:pt>
                <c:pt idx="2778">
                  <c:v>32152098</c:v>
                </c:pt>
                <c:pt idx="2779">
                  <c:v>32168227</c:v>
                </c:pt>
                <c:pt idx="2780">
                  <c:v>32172718</c:v>
                </c:pt>
                <c:pt idx="2781">
                  <c:v>32182381</c:v>
                </c:pt>
                <c:pt idx="2782">
                  <c:v>32187624</c:v>
                </c:pt>
                <c:pt idx="2783">
                  <c:v>32200239</c:v>
                </c:pt>
                <c:pt idx="2784">
                  <c:v>32204833</c:v>
                </c:pt>
                <c:pt idx="2785">
                  <c:v>32211982</c:v>
                </c:pt>
                <c:pt idx="2786">
                  <c:v>32217956</c:v>
                </c:pt>
                <c:pt idx="2787">
                  <c:v>32219544</c:v>
                </c:pt>
                <c:pt idx="2788">
                  <c:v>32225825</c:v>
                </c:pt>
                <c:pt idx="2789">
                  <c:v>32236207</c:v>
                </c:pt>
                <c:pt idx="2790">
                  <c:v>32241248</c:v>
                </c:pt>
                <c:pt idx="2791">
                  <c:v>32260510</c:v>
                </c:pt>
                <c:pt idx="2792">
                  <c:v>32267277</c:v>
                </c:pt>
                <c:pt idx="2793">
                  <c:v>32271931</c:v>
                </c:pt>
                <c:pt idx="2794">
                  <c:v>32271964</c:v>
                </c:pt>
                <c:pt idx="2795">
                  <c:v>32281465</c:v>
                </c:pt>
                <c:pt idx="2796">
                  <c:v>32301604</c:v>
                </c:pt>
                <c:pt idx="2797">
                  <c:v>32305136</c:v>
                </c:pt>
                <c:pt idx="2798">
                  <c:v>32318388</c:v>
                </c:pt>
                <c:pt idx="2799">
                  <c:v>32320081</c:v>
                </c:pt>
                <c:pt idx="2800">
                  <c:v>32327460</c:v>
                </c:pt>
                <c:pt idx="2801">
                  <c:v>32329680</c:v>
                </c:pt>
                <c:pt idx="2802">
                  <c:v>32348622</c:v>
                </c:pt>
                <c:pt idx="2803">
                  <c:v>32353312</c:v>
                </c:pt>
                <c:pt idx="2804">
                  <c:v>32361257</c:v>
                </c:pt>
                <c:pt idx="2805">
                  <c:v>32371701</c:v>
                </c:pt>
                <c:pt idx="2806">
                  <c:v>32382661</c:v>
                </c:pt>
                <c:pt idx="2807">
                  <c:v>32384248</c:v>
                </c:pt>
                <c:pt idx="2808">
                  <c:v>32394446</c:v>
                </c:pt>
                <c:pt idx="2809">
                  <c:v>32398755</c:v>
                </c:pt>
                <c:pt idx="2810">
                  <c:v>32401668</c:v>
                </c:pt>
                <c:pt idx="2811">
                  <c:v>32419572</c:v>
                </c:pt>
                <c:pt idx="2812">
                  <c:v>32433108</c:v>
                </c:pt>
                <c:pt idx="2813">
                  <c:v>32440005</c:v>
                </c:pt>
                <c:pt idx="2814">
                  <c:v>32441566</c:v>
                </c:pt>
                <c:pt idx="2815">
                  <c:v>32444206</c:v>
                </c:pt>
                <c:pt idx="2816">
                  <c:v>32446327</c:v>
                </c:pt>
                <c:pt idx="2817">
                  <c:v>32454718</c:v>
                </c:pt>
                <c:pt idx="2818">
                  <c:v>32460152</c:v>
                </c:pt>
                <c:pt idx="2819">
                  <c:v>32469969</c:v>
                </c:pt>
                <c:pt idx="2820">
                  <c:v>32472852</c:v>
                </c:pt>
                <c:pt idx="2821">
                  <c:v>32489343</c:v>
                </c:pt>
                <c:pt idx="2822">
                  <c:v>32519780</c:v>
                </c:pt>
                <c:pt idx="2823">
                  <c:v>32527278</c:v>
                </c:pt>
                <c:pt idx="2824">
                  <c:v>32531807</c:v>
                </c:pt>
                <c:pt idx="2825">
                  <c:v>32538748</c:v>
                </c:pt>
                <c:pt idx="2826">
                  <c:v>32549939</c:v>
                </c:pt>
                <c:pt idx="2827">
                  <c:v>32559692</c:v>
                </c:pt>
                <c:pt idx="2828">
                  <c:v>32564419</c:v>
                </c:pt>
                <c:pt idx="2829">
                  <c:v>32572563</c:v>
                </c:pt>
                <c:pt idx="2830">
                  <c:v>32574313</c:v>
                </c:pt>
                <c:pt idx="2831">
                  <c:v>32579768</c:v>
                </c:pt>
                <c:pt idx="2832">
                  <c:v>32587687</c:v>
                </c:pt>
                <c:pt idx="2833">
                  <c:v>32599681</c:v>
                </c:pt>
                <c:pt idx="2834">
                  <c:v>32609775</c:v>
                </c:pt>
                <c:pt idx="2835">
                  <c:v>32616396</c:v>
                </c:pt>
                <c:pt idx="2836">
                  <c:v>32621474</c:v>
                </c:pt>
                <c:pt idx="2837">
                  <c:v>32626607</c:v>
                </c:pt>
                <c:pt idx="2838">
                  <c:v>32630676</c:v>
                </c:pt>
                <c:pt idx="2839">
                  <c:v>32633605</c:v>
                </c:pt>
                <c:pt idx="2840">
                  <c:v>32634544</c:v>
                </c:pt>
                <c:pt idx="2841">
                  <c:v>32642560</c:v>
                </c:pt>
                <c:pt idx="2842">
                  <c:v>32643032</c:v>
                </c:pt>
                <c:pt idx="2843">
                  <c:v>32647873</c:v>
                </c:pt>
                <c:pt idx="2844">
                  <c:v>32656758</c:v>
                </c:pt>
                <c:pt idx="2845">
                  <c:v>32660424</c:v>
                </c:pt>
                <c:pt idx="2846">
                  <c:v>32668111</c:v>
                </c:pt>
                <c:pt idx="2847">
                  <c:v>32668334</c:v>
                </c:pt>
                <c:pt idx="2848">
                  <c:v>32680029</c:v>
                </c:pt>
                <c:pt idx="2849">
                  <c:v>32685613</c:v>
                </c:pt>
                <c:pt idx="2850">
                  <c:v>32686180</c:v>
                </c:pt>
                <c:pt idx="2851">
                  <c:v>32691714</c:v>
                </c:pt>
                <c:pt idx="2852">
                  <c:v>32697606</c:v>
                </c:pt>
                <c:pt idx="2853">
                  <c:v>32705180</c:v>
                </c:pt>
                <c:pt idx="2854">
                  <c:v>32717779</c:v>
                </c:pt>
                <c:pt idx="2855">
                  <c:v>32750097</c:v>
                </c:pt>
                <c:pt idx="2856">
                  <c:v>32754539</c:v>
                </c:pt>
                <c:pt idx="2857">
                  <c:v>32765555</c:v>
                </c:pt>
                <c:pt idx="2858">
                  <c:v>32766905</c:v>
                </c:pt>
                <c:pt idx="2859">
                  <c:v>32775476</c:v>
                </c:pt>
                <c:pt idx="2860">
                  <c:v>32788577</c:v>
                </c:pt>
                <c:pt idx="2861">
                  <c:v>32801391</c:v>
                </c:pt>
                <c:pt idx="2862">
                  <c:v>32810056</c:v>
                </c:pt>
                <c:pt idx="2863">
                  <c:v>32824741</c:v>
                </c:pt>
                <c:pt idx="2864">
                  <c:v>32830449</c:v>
                </c:pt>
                <c:pt idx="2865">
                  <c:v>32841211</c:v>
                </c:pt>
                <c:pt idx="2866">
                  <c:v>32845580</c:v>
                </c:pt>
                <c:pt idx="2867">
                  <c:v>32852989</c:v>
                </c:pt>
                <c:pt idx="2868">
                  <c:v>32858237</c:v>
                </c:pt>
                <c:pt idx="2869">
                  <c:v>32864179</c:v>
                </c:pt>
                <c:pt idx="2870">
                  <c:v>32868809</c:v>
                </c:pt>
                <c:pt idx="2871">
                  <c:v>32873309</c:v>
                </c:pt>
                <c:pt idx="2872">
                  <c:v>32874841</c:v>
                </c:pt>
                <c:pt idx="2873">
                  <c:v>32876416</c:v>
                </c:pt>
                <c:pt idx="2874">
                  <c:v>32881436</c:v>
                </c:pt>
                <c:pt idx="2875">
                  <c:v>32884142</c:v>
                </c:pt>
                <c:pt idx="2876">
                  <c:v>32887163</c:v>
                </c:pt>
                <c:pt idx="2877">
                  <c:v>32892150</c:v>
                </c:pt>
                <c:pt idx="2878">
                  <c:v>32894830</c:v>
                </c:pt>
                <c:pt idx="2879">
                  <c:v>32894928</c:v>
                </c:pt>
                <c:pt idx="2880">
                  <c:v>32904260</c:v>
                </c:pt>
                <c:pt idx="2881">
                  <c:v>32907813</c:v>
                </c:pt>
                <c:pt idx="2882">
                  <c:v>32915682</c:v>
                </c:pt>
                <c:pt idx="2883">
                  <c:v>32923878</c:v>
                </c:pt>
                <c:pt idx="2884">
                  <c:v>32930119</c:v>
                </c:pt>
                <c:pt idx="2885">
                  <c:v>32939243</c:v>
                </c:pt>
                <c:pt idx="2886">
                  <c:v>32949122</c:v>
                </c:pt>
                <c:pt idx="2887">
                  <c:v>32951006</c:v>
                </c:pt>
                <c:pt idx="2888">
                  <c:v>32951959</c:v>
                </c:pt>
                <c:pt idx="2889">
                  <c:v>32966866</c:v>
                </c:pt>
                <c:pt idx="2890">
                  <c:v>32971181</c:v>
                </c:pt>
                <c:pt idx="2891">
                  <c:v>32974259</c:v>
                </c:pt>
                <c:pt idx="2892">
                  <c:v>32976202</c:v>
                </c:pt>
                <c:pt idx="2893">
                  <c:v>32976808</c:v>
                </c:pt>
                <c:pt idx="2894">
                  <c:v>32980855</c:v>
                </c:pt>
                <c:pt idx="2895">
                  <c:v>33040343</c:v>
                </c:pt>
                <c:pt idx="2896">
                  <c:v>33053490</c:v>
                </c:pt>
                <c:pt idx="2897">
                  <c:v>33063766</c:v>
                </c:pt>
                <c:pt idx="2898">
                  <c:v>33077298</c:v>
                </c:pt>
                <c:pt idx="2899">
                  <c:v>33080696</c:v>
                </c:pt>
                <c:pt idx="2900">
                  <c:v>33081705</c:v>
                </c:pt>
                <c:pt idx="2901">
                  <c:v>33099307</c:v>
                </c:pt>
                <c:pt idx="2902">
                  <c:v>33101467</c:v>
                </c:pt>
                <c:pt idx="2903">
                  <c:v>33111902</c:v>
                </c:pt>
                <c:pt idx="2904">
                  <c:v>33121063</c:v>
                </c:pt>
                <c:pt idx="2905">
                  <c:v>33134483</c:v>
                </c:pt>
                <c:pt idx="2906">
                  <c:v>33140909</c:v>
                </c:pt>
                <c:pt idx="2907">
                  <c:v>33196726</c:v>
                </c:pt>
                <c:pt idx="2908">
                  <c:v>33200297</c:v>
                </c:pt>
                <c:pt idx="2909">
                  <c:v>33204956</c:v>
                </c:pt>
                <c:pt idx="2910">
                  <c:v>33225180</c:v>
                </c:pt>
                <c:pt idx="2911">
                  <c:v>33225182</c:v>
                </c:pt>
                <c:pt idx="2912">
                  <c:v>33237923</c:v>
                </c:pt>
                <c:pt idx="2913">
                  <c:v>33251536</c:v>
                </c:pt>
                <c:pt idx="2914">
                  <c:v>33261482</c:v>
                </c:pt>
                <c:pt idx="2915">
                  <c:v>33261792</c:v>
                </c:pt>
                <c:pt idx="2916">
                  <c:v>33266377</c:v>
                </c:pt>
                <c:pt idx="2917">
                  <c:v>33292006</c:v>
                </c:pt>
                <c:pt idx="2918">
                  <c:v>33292503</c:v>
                </c:pt>
                <c:pt idx="2919">
                  <c:v>33294883</c:v>
                </c:pt>
                <c:pt idx="2920">
                  <c:v>33304601</c:v>
                </c:pt>
                <c:pt idx="2921">
                  <c:v>33306701</c:v>
                </c:pt>
                <c:pt idx="2922">
                  <c:v>33315819</c:v>
                </c:pt>
                <c:pt idx="2923">
                  <c:v>33317559</c:v>
                </c:pt>
                <c:pt idx="2924">
                  <c:v>33318627</c:v>
                </c:pt>
                <c:pt idx="2925">
                  <c:v>33322210</c:v>
                </c:pt>
                <c:pt idx="2926">
                  <c:v>33324282</c:v>
                </c:pt>
                <c:pt idx="2927">
                  <c:v>33338360</c:v>
                </c:pt>
                <c:pt idx="2928">
                  <c:v>33357736</c:v>
                </c:pt>
                <c:pt idx="2929">
                  <c:v>33369055</c:v>
                </c:pt>
                <c:pt idx="2930">
                  <c:v>33379402</c:v>
                </c:pt>
                <c:pt idx="2931">
                  <c:v>33383157</c:v>
                </c:pt>
                <c:pt idx="2932">
                  <c:v>33387090</c:v>
                </c:pt>
                <c:pt idx="2933">
                  <c:v>33395239</c:v>
                </c:pt>
                <c:pt idx="2934">
                  <c:v>33409267</c:v>
                </c:pt>
                <c:pt idx="2935">
                  <c:v>33422509</c:v>
                </c:pt>
                <c:pt idx="2936">
                  <c:v>33433584</c:v>
                </c:pt>
                <c:pt idx="2937">
                  <c:v>33437837</c:v>
                </c:pt>
                <c:pt idx="2938">
                  <c:v>33441854</c:v>
                </c:pt>
                <c:pt idx="2939">
                  <c:v>33451426</c:v>
                </c:pt>
                <c:pt idx="2940">
                  <c:v>33455868</c:v>
                </c:pt>
                <c:pt idx="2941">
                  <c:v>33463291</c:v>
                </c:pt>
                <c:pt idx="2942">
                  <c:v>33476535</c:v>
                </c:pt>
                <c:pt idx="2943">
                  <c:v>33482377</c:v>
                </c:pt>
                <c:pt idx="2944">
                  <c:v>33486437</c:v>
                </c:pt>
                <c:pt idx="2945">
                  <c:v>33493609</c:v>
                </c:pt>
                <c:pt idx="2946">
                  <c:v>33497391</c:v>
                </c:pt>
                <c:pt idx="2947">
                  <c:v>33505040</c:v>
                </c:pt>
                <c:pt idx="2948">
                  <c:v>33509503</c:v>
                </c:pt>
                <c:pt idx="2949">
                  <c:v>33517418</c:v>
                </c:pt>
                <c:pt idx="2950">
                  <c:v>33517833</c:v>
                </c:pt>
                <c:pt idx="2951">
                  <c:v>33518242</c:v>
                </c:pt>
                <c:pt idx="2952">
                  <c:v>33519877</c:v>
                </c:pt>
                <c:pt idx="2953">
                  <c:v>33552730</c:v>
                </c:pt>
                <c:pt idx="2954">
                  <c:v>33558847</c:v>
                </c:pt>
                <c:pt idx="2955">
                  <c:v>33615596</c:v>
                </c:pt>
                <c:pt idx="2956">
                  <c:v>33623153</c:v>
                </c:pt>
                <c:pt idx="2957">
                  <c:v>33630154</c:v>
                </c:pt>
                <c:pt idx="2958">
                  <c:v>33639852</c:v>
                </c:pt>
                <c:pt idx="2959">
                  <c:v>33646253</c:v>
                </c:pt>
                <c:pt idx="2960">
                  <c:v>33657902</c:v>
                </c:pt>
                <c:pt idx="2961">
                  <c:v>33662163</c:v>
                </c:pt>
                <c:pt idx="2962">
                  <c:v>33665062</c:v>
                </c:pt>
                <c:pt idx="2963">
                  <c:v>33671507</c:v>
                </c:pt>
                <c:pt idx="2964">
                  <c:v>33677587</c:v>
                </c:pt>
                <c:pt idx="2965">
                  <c:v>33758887</c:v>
                </c:pt>
                <c:pt idx="2966">
                  <c:v>33761978</c:v>
                </c:pt>
                <c:pt idx="2967">
                  <c:v>33763776</c:v>
                </c:pt>
                <c:pt idx="2968">
                  <c:v>33767007</c:v>
                </c:pt>
                <c:pt idx="2969">
                  <c:v>33775355</c:v>
                </c:pt>
                <c:pt idx="2970">
                  <c:v>33779769</c:v>
                </c:pt>
                <c:pt idx="2971">
                  <c:v>33848434</c:v>
                </c:pt>
                <c:pt idx="2972">
                  <c:v>33853718</c:v>
                </c:pt>
                <c:pt idx="2973">
                  <c:v>33856844</c:v>
                </c:pt>
                <c:pt idx="2974">
                  <c:v>33857832</c:v>
                </c:pt>
                <c:pt idx="2975">
                  <c:v>33871359</c:v>
                </c:pt>
                <c:pt idx="2976">
                  <c:v>33873340</c:v>
                </c:pt>
                <c:pt idx="2977">
                  <c:v>33922273</c:v>
                </c:pt>
                <c:pt idx="2978">
                  <c:v>33928220</c:v>
                </c:pt>
                <c:pt idx="2979">
                  <c:v>33934217</c:v>
                </c:pt>
                <c:pt idx="2980">
                  <c:v>33936129</c:v>
                </c:pt>
                <c:pt idx="2981">
                  <c:v>33944483</c:v>
                </c:pt>
                <c:pt idx="2982">
                  <c:v>33949132</c:v>
                </c:pt>
                <c:pt idx="2983">
                  <c:v>33953243</c:v>
                </c:pt>
                <c:pt idx="2984">
                  <c:v>33956919</c:v>
                </c:pt>
                <c:pt idx="2985">
                  <c:v>33963187</c:v>
                </c:pt>
                <c:pt idx="2986">
                  <c:v>33963275</c:v>
                </c:pt>
                <c:pt idx="2987">
                  <c:v>33963450</c:v>
                </c:pt>
                <c:pt idx="2988">
                  <c:v>33990781</c:v>
                </c:pt>
                <c:pt idx="2989">
                  <c:v>33991010</c:v>
                </c:pt>
                <c:pt idx="2990">
                  <c:v>34008441</c:v>
                </c:pt>
                <c:pt idx="2991">
                  <c:v>34011411</c:v>
                </c:pt>
                <c:pt idx="2992">
                  <c:v>34018195</c:v>
                </c:pt>
                <c:pt idx="2993">
                  <c:v>34028413</c:v>
                </c:pt>
                <c:pt idx="2994">
                  <c:v>34031195</c:v>
                </c:pt>
                <c:pt idx="2995">
                  <c:v>34038661</c:v>
                </c:pt>
                <c:pt idx="2996">
                  <c:v>34045299</c:v>
                </c:pt>
                <c:pt idx="2997">
                  <c:v>34046872</c:v>
                </c:pt>
                <c:pt idx="2998">
                  <c:v>34056435</c:v>
                </c:pt>
                <c:pt idx="2999">
                  <c:v>34063914</c:v>
                </c:pt>
                <c:pt idx="3000">
                  <c:v>34071222</c:v>
                </c:pt>
                <c:pt idx="3001">
                  <c:v>34072668</c:v>
                </c:pt>
                <c:pt idx="3002">
                  <c:v>34073738</c:v>
                </c:pt>
                <c:pt idx="3003">
                  <c:v>34077731</c:v>
                </c:pt>
                <c:pt idx="3004">
                  <c:v>34108812</c:v>
                </c:pt>
                <c:pt idx="3005">
                  <c:v>34118668</c:v>
                </c:pt>
                <c:pt idx="3006">
                  <c:v>34133295</c:v>
                </c:pt>
                <c:pt idx="3007">
                  <c:v>34157985</c:v>
                </c:pt>
                <c:pt idx="3008">
                  <c:v>34166907</c:v>
                </c:pt>
                <c:pt idx="3009">
                  <c:v>34173225</c:v>
                </c:pt>
                <c:pt idx="3010">
                  <c:v>34180082</c:v>
                </c:pt>
                <c:pt idx="3011">
                  <c:v>34184070</c:v>
                </c:pt>
                <c:pt idx="3012">
                  <c:v>34189887</c:v>
                </c:pt>
                <c:pt idx="3013">
                  <c:v>34206875</c:v>
                </c:pt>
                <c:pt idx="3014">
                  <c:v>34212270</c:v>
                </c:pt>
                <c:pt idx="3015">
                  <c:v>34220128</c:v>
                </c:pt>
                <c:pt idx="3016">
                  <c:v>34223064</c:v>
                </c:pt>
                <c:pt idx="3017">
                  <c:v>34230353</c:v>
                </c:pt>
                <c:pt idx="3018">
                  <c:v>34237755</c:v>
                </c:pt>
                <c:pt idx="3019">
                  <c:v>34251911</c:v>
                </c:pt>
                <c:pt idx="3020">
                  <c:v>34266206</c:v>
                </c:pt>
                <c:pt idx="3021">
                  <c:v>34286823</c:v>
                </c:pt>
                <c:pt idx="3022">
                  <c:v>34286854</c:v>
                </c:pt>
                <c:pt idx="3023">
                  <c:v>34295565</c:v>
                </c:pt>
                <c:pt idx="3024">
                  <c:v>34302726</c:v>
                </c:pt>
                <c:pt idx="3025">
                  <c:v>34316579</c:v>
                </c:pt>
                <c:pt idx="3026">
                  <c:v>34320661</c:v>
                </c:pt>
                <c:pt idx="3027">
                  <c:v>34334320</c:v>
                </c:pt>
                <c:pt idx="3028">
                  <c:v>34344201</c:v>
                </c:pt>
                <c:pt idx="3029">
                  <c:v>34360710</c:v>
                </c:pt>
                <c:pt idx="3030">
                  <c:v>34367150</c:v>
                </c:pt>
                <c:pt idx="3031">
                  <c:v>34371163</c:v>
                </c:pt>
                <c:pt idx="3032">
                  <c:v>34372890</c:v>
                </c:pt>
                <c:pt idx="3033">
                  <c:v>34377039</c:v>
                </c:pt>
                <c:pt idx="3034">
                  <c:v>34378783</c:v>
                </c:pt>
                <c:pt idx="3035">
                  <c:v>34385705</c:v>
                </c:pt>
                <c:pt idx="3036">
                  <c:v>34388217</c:v>
                </c:pt>
                <c:pt idx="3037">
                  <c:v>34389760</c:v>
                </c:pt>
                <c:pt idx="3038">
                  <c:v>34401642</c:v>
                </c:pt>
                <c:pt idx="3039">
                  <c:v>34414927</c:v>
                </c:pt>
                <c:pt idx="3040">
                  <c:v>34416004</c:v>
                </c:pt>
                <c:pt idx="3041">
                  <c:v>34422429</c:v>
                </c:pt>
                <c:pt idx="3042">
                  <c:v>34426830</c:v>
                </c:pt>
                <c:pt idx="3043">
                  <c:v>34431985</c:v>
                </c:pt>
                <c:pt idx="3044">
                  <c:v>34435959</c:v>
                </c:pt>
                <c:pt idx="3045">
                  <c:v>34461775</c:v>
                </c:pt>
                <c:pt idx="3046">
                  <c:v>34482511</c:v>
                </c:pt>
                <c:pt idx="3047">
                  <c:v>34491702</c:v>
                </c:pt>
                <c:pt idx="3048">
                  <c:v>34504006</c:v>
                </c:pt>
                <c:pt idx="3049">
                  <c:v>34511935</c:v>
                </c:pt>
                <c:pt idx="3050">
                  <c:v>34516057</c:v>
                </c:pt>
                <c:pt idx="3051">
                  <c:v>34519404</c:v>
                </c:pt>
                <c:pt idx="3052">
                  <c:v>34525344</c:v>
                </c:pt>
                <c:pt idx="3053">
                  <c:v>34529537</c:v>
                </c:pt>
                <c:pt idx="3054">
                  <c:v>34533319</c:v>
                </c:pt>
                <c:pt idx="3055">
                  <c:v>34542949</c:v>
                </c:pt>
                <c:pt idx="3056">
                  <c:v>34551746</c:v>
                </c:pt>
                <c:pt idx="3057">
                  <c:v>34561720</c:v>
                </c:pt>
                <c:pt idx="3058">
                  <c:v>34569091</c:v>
                </c:pt>
                <c:pt idx="3059">
                  <c:v>34606051</c:v>
                </c:pt>
                <c:pt idx="3060">
                  <c:v>34624547</c:v>
                </c:pt>
                <c:pt idx="3061">
                  <c:v>34634068</c:v>
                </c:pt>
                <c:pt idx="3062">
                  <c:v>34643454</c:v>
                </c:pt>
                <c:pt idx="3063">
                  <c:v>34648218</c:v>
                </c:pt>
                <c:pt idx="3064">
                  <c:v>34652167</c:v>
                </c:pt>
                <c:pt idx="3065">
                  <c:v>34668429</c:v>
                </c:pt>
                <c:pt idx="3066">
                  <c:v>34673064</c:v>
                </c:pt>
                <c:pt idx="3067">
                  <c:v>34676544</c:v>
                </c:pt>
                <c:pt idx="3068">
                  <c:v>34683982</c:v>
                </c:pt>
                <c:pt idx="3069">
                  <c:v>34700761</c:v>
                </c:pt>
                <c:pt idx="3070">
                  <c:v>34701716</c:v>
                </c:pt>
                <c:pt idx="3071">
                  <c:v>34703951</c:v>
                </c:pt>
                <c:pt idx="3072">
                  <c:v>34712032</c:v>
                </c:pt>
                <c:pt idx="3073">
                  <c:v>34720341</c:v>
                </c:pt>
                <c:pt idx="3074">
                  <c:v>34723284</c:v>
                </c:pt>
                <c:pt idx="3075">
                  <c:v>34732462</c:v>
                </c:pt>
                <c:pt idx="3076">
                  <c:v>34739836</c:v>
                </c:pt>
                <c:pt idx="3077">
                  <c:v>34744849</c:v>
                </c:pt>
                <c:pt idx="3078">
                  <c:v>34749038</c:v>
                </c:pt>
                <c:pt idx="3079">
                  <c:v>34758610</c:v>
                </c:pt>
                <c:pt idx="3080">
                  <c:v>34767344</c:v>
                </c:pt>
                <c:pt idx="3081">
                  <c:v>34774994</c:v>
                </c:pt>
                <c:pt idx="3082">
                  <c:v>34786302</c:v>
                </c:pt>
                <c:pt idx="3083">
                  <c:v>34801413</c:v>
                </c:pt>
                <c:pt idx="3084">
                  <c:v>34810441</c:v>
                </c:pt>
                <c:pt idx="3085">
                  <c:v>34815693</c:v>
                </c:pt>
                <c:pt idx="3086">
                  <c:v>34823208</c:v>
                </c:pt>
                <c:pt idx="3087">
                  <c:v>34829438</c:v>
                </c:pt>
                <c:pt idx="3088">
                  <c:v>34841220</c:v>
                </c:pt>
                <c:pt idx="3089">
                  <c:v>34844006</c:v>
                </c:pt>
                <c:pt idx="3090">
                  <c:v>34845795</c:v>
                </c:pt>
                <c:pt idx="3091">
                  <c:v>34848103</c:v>
                </c:pt>
                <c:pt idx="3092">
                  <c:v>34855902</c:v>
                </c:pt>
                <c:pt idx="3093">
                  <c:v>34862977</c:v>
                </c:pt>
                <c:pt idx="3094">
                  <c:v>34865297</c:v>
                </c:pt>
                <c:pt idx="3095">
                  <c:v>34867784</c:v>
                </c:pt>
                <c:pt idx="3096">
                  <c:v>34869422</c:v>
                </c:pt>
                <c:pt idx="3097">
                  <c:v>34871970</c:v>
                </c:pt>
                <c:pt idx="3098">
                  <c:v>34877492</c:v>
                </c:pt>
                <c:pt idx="3099">
                  <c:v>34892431</c:v>
                </c:pt>
                <c:pt idx="3100">
                  <c:v>34895713</c:v>
                </c:pt>
                <c:pt idx="3101">
                  <c:v>34902161</c:v>
                </c:pt>
                <c:pt idx="3102">
                  <c:v>34987400</c:v>
                </c:pt>
                <c:pt idx="3103">
                  <c:v>34993999</c:v>
                </c:pt>
                <c:pt idx="3104">
                  <c:v>35002202</c:v>
                </c:pt>
                <c:pt idx="3105">
                  <c:v>35004129</c:v>
                </c:pt>
                <c:pt idx="3106">
                  <c:v>35006787</c:v>
                </c:pt>
                <c:pt idx="3107">
                  <c:v>35010320</c:v>
                </c:pt>
                <c:pt idx="3108">
                  <c:v>35014726</c:v>
                </c:pt>
                <c:pt idx="3109">
                  <c:v>35069672</c:v>
                </c:pt>
                <c:pt idx="3110">
                  <c:v>35085046</c:v>
                </c:pt>
                <c:pt idx="3111">
                  <c:v>35087083</c:v>
                </c:pt>
                <c:pt idx="3112">
                  <c:v>35094364</c:v>
                </c:pt>
                <c:pt idx="3113">
                  <c:v>35101397</c:v>
                </c:pt>
                <c:pt idx="3114">
                  <c:v>35103326</c:v>
                </c:pt>
                <c:pt idx="3115">
                  <c:v>35153669</c:v>
                </c:pt>
                <c:pt idx="3116">
                  <c:v>35171871</c:v>
                </c:pt>
                <c:pt idx="3117">
                  <c:v>35180540</c:v>
                </c:pt>
                <c:pt idx="3118">
                  <c:v>35191271</c:v>
                </c:pt>
                <c:pt idx="3119">
                  <c:v>35195326</c:v>
                </c:pt>
                <c:pt idx="3120">
                  <c:v>35202619</c:v>
                </c:pt>
                <c:pt idx="3121">
                  <c:v>35205161</c:v>
                </c:pt>
                <c:pt idx="3122">
                  <c:v>35209996</c:v>
                </c:pt>
                <c:pt idx="3123">
                  <c:v>35213458</c:v>
                </c:pt>
                <c:pt idx="3124">
                  <c:v>35225372</c:v>
                </c:pt>
                <c:pt idx="3125">
                  <c:v>35231308</c:v>
                </c:pt>
                <c:pt idx="3126">
                  <c:v>35236274</c:v>
                </c:pt>
                <c:pt idx="3127">
                  <c:v>35239259</c:v>
                </c:pt>
                <c:pt idx="3128">
                  <c:v>35247237</c:v>
                </c:pt>
                <c:pt idx="3129">
                  <c:v>35251569</c:v>
                </c:pt>
                <c:pt idx="3130">
                  <c:v>35271548</c:v>
                </c:pt>
                <c:pt idx="3131">
                  <c:v>35289174</c:v>
                </c:pt>
                <c:pt idx="3132">
                  <c:v>35294714</c:v>
                </c:pt>
                <c:pt idx="3133">
                  <c:v>35361747</c:v>
                </c:pt>
                <c:pt idx="3134">
                  <c:v>35369629</c:v>
                </c:pt>
                <c:pt idx="3135">
                  <c:v>35395499</c:v>
                </c:pt>
                <c:pt idx="3136">
                  <c:v>35405112</c:v>
                </c:pt>
                <c:pt idx="3137">
                  <c:v>35406587</c:v>
                </c:pt>
                <c:pt idx="3138">
                  <c:v>35417788</c:v>
                </c:pt>
                <c:pt idx="3139">
                  <c:v>35424354</c:v>
                </c:pt>
                <c:pt idx="3140">
                  <c:v>35433182</c:v>
                </c:pt>
                <c:pt idx="3141">
                  <c:v>35442006</c:v>
                </c:pt>
                <c:pt idx="3142">
                  <c:v>35443966</c:v>
                </c:pt>
                <c:pt idx="3143">
                  <c:v>35448795</c:v>
                </c:pt>
                <c:pt idx="3144">
                  <c:v>35457771</c:v>
                </c:pt>
                <c:pt idx="3145">
                  <c:v>35467446</c:v>
                </c:pt>
                <c:pt idx="3146">
                  <c:v>35470715</c:v>
                </c:pt>
                <c:pt idx="3147">
                  <c:v>35476066</c:v>
                </c:pt>
                <c:pt idx="3148">
                  <c:v>35479588</c:v>
                </c:pt>
                <c:pt idx="3149">
                  <c:v>35500747</c:v>
                </c:pt>
                <c:pt idx="3150">
                  <c:v>35501877</c:v>
                </c:pt>
                <c:pt idx="3151">
                  <c:v>35507574</c:v>
                </c:pt>
                <c:pt idx="3152">
                  <c:v>35528134</c:v>
                </c:pt>
                <c:pt idx="3153">
                  <c:v>35536349</c:v>
                </c:pt>
                <c:pt idx="3154">
                  <c:v>35543520</c:v>
                </c:pt>
                <c:pt idx="3155">
                  <c:v>35547007</c:v>
                </c:pt>
                <c:pt idx="3156">
                  <c:v>35553085</c:v>
                </c:pt>
                <c:pt idx="3157">
                  <c:v>35588063</c:v>
                </c:pt>
                <c:pt idx="3158">
                  <c:v>35597659</c:v>
                </c:pt>
                <c:pt idx="3159">
                  <c:v>35599281</c:v>
                </c:pt>
                <c:pt idx="3160">
                  <c:v>35604465</c:v>
                </c:pt>
                <c:pt idx="3161">
                  <c:v>35611095</c:v>
                </c:pt>
                <c:pt idx="3162">
                  <c:v>35620896</c:v>
                </c:pt>
                <c:pt idx="3163">
                  <c:v>35627295</c:v>
                </c:pt>
                <c:pt idx="3164">
                  <c:v>35665237</c:v>
                </c:pt>
                <c:pt idx="3165">
                  <c:v>35666420</c:v>
                </c:pt>
                <c:pt idx="3166">
                  <c:v>35671397</c:v>
                </c:pt>
                <c:pt idx="3167">
                  <c:v>35681139</c:v>
                </c:pt>
                <c:pt idx="3168">
                  <c:v>35695217</c:v>
                </c:pt>
                <c:pt idx="3169">
                  <c:v>35696199</c:v>
                </c:pt>
                <c:pt idx="3170">
                  <c:v>35707039</c:v>
                </c:pt>
                <c:pt idx="3171">
                  <c:v>35714491</c:v>
                </c:pt>
                <c:pt idx="3172">
                  <c:v>35718270</c:v>
                </c:pt>
                <c:pt idx="3173">
                  <c:v>35719144</c:v>
                </c:pt>
                <c:pt idx="3174">
                  <c:v>35725574</c:v>
                </c:pt>
                <c:pt idx="3175">
                  <c:v>35731862</c:v>
                </c:pt>
                <c:pt idx="3176">
                  <c:v>35739320</c:v>
                </c:pt>
                <c:pt idx="3177">
                  <c:v>35758078</c:v>
                </c:pt>
                <c:pt idx="3178">
                  <c:v>35759910</c:v>
                </c:pt>
                <c:pt idx="3179">
                  <c:v>35768970</c:v>
                </c:pt>
                <c:pt idx="3180">
                  <c:v>35774925</c:v>
                </c:pt>
                <c:pt idx="3181">
                  <c:v>35784761</c:v>
                </c:pt>
                <c:pt idx="3182">
                  <c:v>35792576</c:v>
                </c:pt>
                <c:pt idx="3183">
                  <c:v>35796842</c:v>
                </c:pt>
                <c:pt idx="3184">
                  <c:v>35810339</c:v>
                </c:pt>
                <c:pt idx="3185">
                  <c:v>35819332</c:v>
                </c:pt>
                <c:pt idx="3186">
                  <c:v>35828007</c:v>
                </c:pt>
                <c:pt idx="3187">
                  <c:v>35849682</c:v>
                </c:pt>
                <c:pt idx="3188">
                  <c:v>35865146</c:v>
                </c:pt>
                <c:pt idx="3189">
                  <c:v>35870089</c:v>
                </c:pt>
                <c:pt idx="3190">
                  <c:v>35879850</c:v>
                </c:pt>
                <c:pt idx="3191">
                  <c:v>35891118</c:v>
                </c:pt>
                <c:pt idx="3192">
                  <c:v>35909086</c:v>
                </c:pt>
                <c:pt idx="3193">
                  <c:v>35918866</c:v>
                </c:pt>
                <c:pt idx="3194">
                  <c:v>35926611</c:v>
                </c:pt>
                <c:pt idx="3195">
                  <c:v>35934335</c:v>
                </c:pt>
                <c:pt idx="3196">
                  <c:v>35935302</c:v>
                </c:pt>
                <c:pt idx="3197">
                  <c:v>35940959</c:v>
                </c:pt>
                <c:pt idx="3198">
                  <c:v>35949263</c:v>
                </c:pt>
                <c:pt idx="3199">
                  <c:v>35955983</c:v>
                </c:pt>
                <c:pt idx="3200">
                  <c:v>35961621</c:v>
                </c:pt>
                <c:pt idx="3201">
                  <c:v>35975895</c:v>
                </c:pt>
                <c:pt idx="3202">
                  <c:v>35983065</c:v>
                </c:pt>
                <c:pt idx="3203">
                  <c:v>35985768</c:v>
                </c:pt>
                <c:pt idx="3204">
                  <c:v>35987994</c:v>
                </c:pt>
                <c:pt idx="3205">
                  <c:v>35993055</c:v>
                </c:pt>
                <c:pt idx="3206">
                  <c:v>35999152</c:v>
                </c:pt>
                <c:pt idx="3207">
                  <c:v>36005842</c:v>
                </c:pt>
                <c:pt idx="3208">
                  <c:v>36012721</c:v>
                </c:pt>
                <c:pt idx="3209">
                  <c:v>36019145</c:v>
                </c:pt>
                <c:pt idx="3210">
                  <c:v>36023230</c:v>
                </c:pt>
                <c:pt idx="3211">
                  <c:v>36033188</c:v>
                </c:pt>
                <c:pt idx="3212">
                  <c:v>36036887</c:v>
                </c:pt>
                <c:pt idx="3213">
                  <c:v>36043258</c:v>
                </c:pt>
                <c:pt idx="3214">
                  <c:v>36052529</c:v>
                </c:pt>
                <c:pt idx="3215">
                  <c:v>36061293</c:v>
                </c:pt>
                <c:pt idx="3216">
                  <c:v>36063509</c:v>
                </c:pt>
                <c:pt idx="3217">
                  <c:v>36064817</c:v>
                </c:pt>
                <c:pt idx="3218">
                  <c:v>36076304</c:v>
                </c:pt>
                <c:pt idx="3219">
                  <c:v>36084853</c:v>
                </c:pt>
                <c:pt idx="3220">
                  <c:v>36085945</c:v>
                </c:pt>
                <c:pt idx="3221">
                  <c:v>36095237</c:v>
                </c:pt>
                <c:pt idx="3222">
                  <c:v>36095738</c:v>
                </c:pt>
                <c:pt idx="3223">
                  <c:v>36097392</c:v>
                </c:pt>
                <c:pt idx="3224">
                  <c:v>36106073</c:v>
                </c:pt>
                <c:pt idx="3225">
                  <c:v>36126472</c:v>
                </c:pt>
                <c:pt idx="3226">
                  <c:v>36136529</c:v>
                </c:pt>
                <c:pt idx="3227">
                  <c:v>36138039</c:v>
                </c:pt>
                <c:pt idx="3228">
                  <c:v>36141510</c:v>
                </c:pt>
                <c:pt idx="3229">
                  <c:v>36144089</c:v>
                </c:pt>
                <c:pt idx="3230">
                  <c:v>36149202</c:v>
                </c:pt>
                <c:pt idx="3231">
                  <c:v>36157470</c:v>
                </c:pt>
                <c:pt idx="3232">
                  <c:v>36161010</c:v>
                </c:pt>
                <c:pt idx="3233">
                  <c:v>36164707</c:v>
                </c:pt>
                <c:pt idx="3234">
                  <c:v>36177808</c:v>
                </c:pt>
                <c:pt idx="3235">
                  <c:v>36187592</c:v>
                </c:pt>
                <c:pt idx="3236">
                  <c:v>36192630</c:v>
                </c:pt>
                <c:pt idx="3237">
                  <c:v>36205645</c:v>
                </c:pt>
                <c:pt idx="3238">
                  <c:v>36228008</c:v>
                </c:pt>
                <c:pt idx="3239">
                  <c:v>36232041</c:v>
                </c:pt>
                <c:pt idx="3240">
                  <c:v>36244481</c:v>
                </c:pt>
                <c:pt idx="3241">
                  <c:v>36249357</c:v>
                </c:pt>
                <c:pt idx="3242">
                  <c:v>36253628</c:v>
                </c:pt>
                <c:pt idx="3243">
                  <c:v>36262117</c:v>
                </c:pt>
                <c:pt idx="3244">
                  <c:v>36263135</c:v>
                </c:pt>
                <c:pt idx="3245">
                  <c:v>36265126</c:v>
                </c:pt>
                <c:pt idx="3246">
                  <c:v>36278424</c:v>
                </c:pt>
                <c:pt idx="3247">
                  <c:v>36280384</c:v>
                </c:pt>
                <c:pt idx="3248">
                  <c:v>36286358</c:v>
                </c:pt>
                <c:pt idx="3249">
                  <c:v>36294301</c:v>
                </c:pt>
                <c:pt idx="3250">
                  <c:v>36299197</c:v>
                </c:pt>
                <c:pt idx="3251">
                  <c:v>36329491</c:v>
                </c:pt>
                <c:pt idx="3252">
                  <c:v>36336888</c:v>
                </c:pt>
                <c:pt idx="3253">
                  <c:v>36341486</c:v>
                </c:pt>
                <c:pt idx="3254">
                  <c:v>36351111</c:v>
                </c:pt>
                <c:pt idx="3255">
                  <c:v>36358021</c:v>
                </c:pt>
                <c:pt idx="3256">
                  <c:v>36359218</c:v>
                </c:pt>
                <c:pt idx="3257">
                  <c:v>36362279</c:v>
                </c:pt>
                <c:pt idx="3258">
                  <c:v>36370836</c:v>
                </c:pt>
                <c:pt idx="3259">
                  <c:v>36371964</c:v>
                </c:pt>
                <c:pt idx="3260">
                  <c:v>36372803</c:v>
                </c:pt>
                <c:pt idx="3261">
                  <c:v>36376891</c:v>
                </c:pt>
                <c:pt idx="3262">
                  <c:v>36382419</c:v>
                </c:pt>
                <c:pt idx="3263">
                  <c:v>36384274</c:v>
                </c:pt>
                <c:pt idx="3264">
                  <c:v>36384538</c:v>
                </c:pt>
                <c:pt idx="3265">
                  <c:v>36392163</c:v>
                </c:pt>
                <c:pt idx="3266">
                  <c:v>36416262</c:v>
                </c:pt>
                <c:pt idx="3267">
                  <c:v>36424901</c:v>
                </c:pt>
                <c:pt idx="3268">
                  <c:v>36425077</c:v>
                </c:pt>
                <c:pt idx="3269">
                  <c:v>36429151</c:v>
                </c:pt>
                <c:pt idx="3270">
                  <c:v>36437306</c:v>
                </c:pt>
                <c:pt idx="3271">
                  <c:v>36447596</c:v>
                </c:pt>
                <c:pt idx="3272">
                  <c:v>36455429</c:v>
                </c:pt>
                <c:pt idx="3273">
                  <c:v>36467568</c:v>
                </c:pt>
                <c:pt idx="3274">
                  <c:v>36475449</c:v>
                </c:pt>
                <c:pt idx="3275">
                  <c:v>36482824</c:v>
                </c:pt>
                <c:pt idx="3276">
                  <c:v>36487008</c:v>
                </c:pt>
                <c:pt idx="3277">
                  <c:v>36543157</c:v>
                </c:pt>
                <c:pt idx="3278">
                  <c:v>36545078</c:v>
                </c:pt>
                <c:pt idx="3279">
                  <c:v>36549837</c:v>
                </c:pt>
                <c:pt idx="3280">
                  <c:v>36553226</c:v>
                </c:pt>
                <c:pt idx="3281">
                  <c:v>36555156</c:v>
                </c:pt>
                <c:pt idx="3282">
                  <c:v>36558496</c:v>
                </c:pt>
                <c:pt idx="3283">
                  <c:v>36626173</c:v>
                </c:pt>
                <c:pt idx="3284">
                  <c:v>36637628</c:v>
                </c:pt>
                <c:pt idx="3285">
                  <c:v>36660388</c:v>
                </c:pt>
                <c:pt idx="3286">
                  <c:v>36662576</c:v>
                </c:pt>
                <c:pt idx="3287">
                  <c:v>36667232</c:v>
                </c:pt>
                <c:pt idx="3288">
                  <c:v>36672682</c:v>
                </c:pt>
                <c:pt idx="3289">
                  <c:v>36705478</c:v>
                </c:pt>
                <c:pt idx="3290">
                  <c:v>36709910</c:v>
                </c:pt>
                <c:pt idx="3291">
                  <c:v>36723319</c:v>
                </c:pt>
                <c:pt idx="3292">
                  <c:v>36725655</c:v>
                </c:pt>
                <c:pt idx="3293">
                  <c:v>36727928</c:v>
                </c:pt>
                <c:pt idx="3294">
                  <c:v>36730054</c:v>
                </c:pt>
                <c:pt idx="3295">
                  <c:v>36737496</c:v>
                </c:pt>
                <c:pt idx="3296">
                  <c:v>36743692</c:v>
                </c:pt>
                <c:pt idx="3297">
                  <c:v>36745662</c:v>
                </c:pt>
                <c:pt idx="3298">
                  <c:v>36747337</c:v>
                </c:pt>
                <c:pt idx="3299">
                  <c:v>36751090</c:v>
                </c:pt>
                <c:pt idx="3300">
                  <c:v>36758523</c:v>
                </c:pt>
                <c:pt idx="3301">
                  <c:v>36763412</c:v>
                </c:pt>
                <c:pt idx="3302">
                  <c:v>36772067</c:v>
                </c:pt>
                <c:pt idx="3303">
                  <c:v>36774151</c:v>
                </c:pt>
                <c:pt idx="3304">
                  <c:v>36782505</c:v>
                </c:pt>
                <c:pt idx="3305">
                  <c:v>36787848</c:v>
                </c:pt>
                <c:pt idx="3306">
                  <c:v>36800804</c:v>
                </c:pt>
                <c:pt idx="3307">
                  <c:v>36803127</c:v>
                </c:pt>
                <c:pt idx="3308">
                  <c:v>36811010</c:v>
                </c:pt>
                <c:pt idx="3309">
                  <c:v>36833252</c:v>
                </c:pt>
                <c:pt idx="3310">
                  <c:v>36841385</c:v>
                </c:pt>
                <c:pt idx="3311">
                  <c:v>36845011</c:v>
                </c:pt>
                <c:pt idx="3312">
                  <c:v>36853761</c:v>
                </c:pt>
                <c:pt idx="3313">
                  <c:v>36855932</c:v>
                </c:pt>
                <c:pt idx="3314">
                  <c:v>36861813</c:v>
                </c:pt>
                <c:pt idx="3315">
                  <c:v>36869016</c:v>
                </c:pt>
                <c:pt idx="3316">
                  <c:v>36881125</c:v>
                </c:pt>
                <c:pt idx="3317">
                  <c:v>36889758</c:v>
                </c:pt>
                <c:pt idx="3318">
                  <c:v>36889896</c:v>
                </c:pt>
                <c:pt idx="3319">
                  <c:v>36893862</c:v>
                </c:pt>
                <c:pt idx="3320">
                  <c:v>36903358</c:v>
                </c:pt>
                <c:pt idx="3321">
                  <c:v>36904688</c:v>
                </c:pt>
                <c:pt idx="3322">
                  <c:v>36913642</c:v>
                </c:pt>
                <c:pt idx="3323">
                  <c:v>36933660</c:v>
                </c:pt>
                <c:pt idx="3324">
                  <c:v>36937810</c:v>
                </c:pt>
                <c:pt idx="3325">
                  <c:v>36941381</c:v>
                </c:pt>
                <c:pt idx="3326">
                  <c:v>36952907</c:v>
                </c:pt>
                <c:pt idx="3327">
                  <c:v>36956017</c:v>
                </c:pt>
                <c:pt idx="3328">
                  <c:v>36966403</c:v>
                </c:pt>
                <c:pt idx="3329">
                  <c:v>36969653</c:v>
                </c:pt>
                <c:pt idx="3330">
                  <c:v>36971802</c:v>
                </c:pt>
                <c:pt idx="3331">
                  <c:v>36974881</c:v>
                </c:pt>
                <c:pt idx="3332">
                  <c:v>36981412</c:v>
                </c:pt>
                <c:pt idx="3333">
                  <c:v>36988454</c:v>
                </c:pt>
                <c:pt idx="3334">
                  <c:v>36997980</c:v>
                </c:pt>
                <c:pt idx="3335">
                  <c:v>36999492</c:v>
                </c:pt>
                <c:pt idx="3336">
                  <c:v>37011525</c:v>
                </c:pt>
                <c:pt idx="3337">
                  <c:v>37018613</c:v>
                </c:pt>
                <c:pt idx="3338">
                  <c:v>37027058</c:v>
                </c:pt>
                <c:pt idx="3339">
                  <c:v>37027513</c:v>
                </c:pt>
                <c:pt idx="3340">
                  <c:v>37041158</c:v>
                </c:pt>
                <c:pt idx="3341">
                  <c:v>37050869</c:v>
                </c:pt>
                <c:pt idx="3342">
                  <c:v>37084777</c:v>
                </c:pt>
                <c:pt idx="3343">
                  <c:v>37090001</c:v>
                </c:pt>
                <c:pt idx="3344">
                  <c:v>37090770</c:v>
                </c:pt>
                <c:pt idx="3345">
                  <c:v>37116493</c:v>
                </c:pt>
                <c:pt idx="3346">
                  <c:v>37118821</c:v>
                </c:pt>
                <c:pt idx="3347">
                  <c:v>37125839</c:v>
                </c:pt>
                <c:pt idx="3348">
                  <c:v>37133821</c:v>
                </c:pt>
                <c:pt idx="3349">
                  <c:v>37140489</c:v>
                </c:pt>
                <c:pt idx="3350">
                  <c:v>37140827</c:v>
                </c:pt>
                <c:pt idx="3351">
                  <c:v>37146852</c:v>
                </c:pt>
                <c:pt idx="3352">
                  <c:v>37147568</c:v>
                </c:pt>
                <c:pt idx="3353">
                  <c:v>37154671</c:v>
                </c:pt>
                <c:pt idx="3354">
                  <c:v>37159480</c:v>
                </c:pt>
                <c:pt idx="3355">
                  <c:v>37161415</c:v>
                </c:pt>
                <c:pt idx="3356">
                  <c:v>37168185</c:v>
                </c:pt>
                <c:pt idx="3357">
                  <c:v>37171739</c:v>
                </c:pt>
                <c:pt idx="3358">
                  <c:v>37174711</c:v>
                </c:pt>
                <c:pt idx="3359">
                  <c:v>37179902</c:v>
                </c:pt>
                <c:pt idx="3360">
                  <c:v>37188785</c:v>
                </c:pt>
                <c:pt idx="3361">
                  <c:v>37204717</c:v>
                </c:pt>
                <c:pt idx="3362">
                  <c:v>37213311</c:v>
                </c:pt>
                <c:pt idx="3363">
                  <c:v>37220063</c:v>
                </c:pt>
                <c:pt idx="3364">
                  <c:v>37223990</c:v>
                </c:pt>
                <c:pt idx="3365">
                  <c:v>37226429</c:v>
                </c:pt>
                <c:pt idx="3366">
                  <c:v>37230928</c:v>
                </c:pt>
                <c:pt idx="3367">
                  <c:v>37273786</c:v>
                </c:pt>
                <c:pt idx="3368">
                  <c:v>37295339</c:v>
                </c:pt>
                <c:pt idx="3369">
                  <c:v>37303919</c:v>
                </c:pt>
                <c:pt idx="3370">
                  <c:v>37308085</c:v>
                </c:pt>
                <c:pt idx="3371">
                  <c:v>37313589</c:v>
                </c:pt>
                <c:pt idx="3372">
                  <c:v>37321182</c:v>
                </c:pt>
                <c:pt idx="3373">
                  <c:v>37326345</c:v>
                </c:pt>
                <c:pt idx="3374">
                  <c:v>37332615</c:v>
                </c:pt>
                <c:pt idx="3375">
                  <c:v>37333529</c:v>
                </c:pt>
                <c:pt idx="3376">
                  <c:v>37335936</c:v>
                </c:pt>
                <c:pt idx="3377">
                  <c:v>37344406</c:v>
                </c:pt>
                <c:pt idx="3378">
                  <c:v>37350501</c:v>
                </c:pt>
                <c:pt idx="3379">
                  <c:v>37352924</c:v>
                </c:pt>
                <c:pt idx="3380">
                  <c:v>37356681</c:v>
                </c:pt>
                <c:pt idx="3381">
                  <c:v>37359197</c:v>
                </c:pt>
                <c:pt idx="3382">
                  <c:v>37367830</c:v>
                </c:pt>
                <c:pt idx="3383">
                  <c:v>37374325</c:v>
                </c:pt>
                <c:pt idx="3384">
                  <c:v>37389315</c:v>
                </c:pt>
                <c:pt idx="3385">
                  <c:v>37393664</c:v>
                </c:pt>
                <c:pt idx="3386">
                  <c:v>37415806</c:v>
                </c:pt>
                <c:pt idx="3387">
                  <c:v>37422857</c:v>
                </c:pt>
                <c:pt idx="3388">
                  <c:v>37425179</c:v>
                </c:pt>
                <c:pt idx="3389">
                  <c:v>37433949</c:v>
                </c:pt>
                <c:pt idx="3390">
                  <c:v>37437113</c:v>
                </c:pt>
                <c:pt idx="3391">
                  <c:v>37447506</c:v>
                </c:pt>
                <c:pt idx="3392">
                  <c:v>37454963</c:v>
                </c:pt>
                <c:pt idx="3393">
                  <c:v>37464384</c:v>
                </c:pt>
                <c:pt idx="3394">
                  <c:v>37476582</c:v>
                </c:pt>
                <c:pt idx="3395">
                  <c:v>37490105</c:v>
                </c:pt>
                <c:pt idx="3396">
                  <c:v>37491225</c:v>
                </c:pt>
                <c:pt idx="3397">
                  <c:v>37504333</c:v>
                </c:pt>
                <c:pt idx="3398">
                  <c:v>37512108</c:v>
                </c:pt>
                <c:pt idx="3399">
                  <c:v>37524649</c:v>
                </c:pt>
                <c:pt idx="3400">
                  <c:v>37533655</c:v>
                </c:pt>
                <c:pt idx="3401">
                  <c:v>37539183</c:v>
                </c:pt>
                <c:pt idx="3402">
                  <c:v>37547143</c:v>
                </c:pt>
                <c:pt idx="3403">
                  <c:v>37557956</c:v>
                </c:pt>
                <c:pt idx="3404">
                  <c:v>37561133</c:v>
                </c:pt>
                <c:pt idx="3405">
                  <c:v>37563681</c:v>
                </c:pt>
                <c:pt idx="3406">
                  <c:v>37566557</c:v>
                </c:pt>
                <c:pt idx="3407">
                  <c:v>37573562</c:v>
                </c:pt>
                <c:pt idx="3408">
                  <c:v>37577838</c:v>
                </c:pt>
                <c:pt idx="3409">
                  <c:v>37578358</c:v>
                </c:pt>
                <c:pt idx="3410">
                  <c:v>37589829</c:v>
                </c:pt>
                <c:pt idx="3411">
                  <c:v>37608555</c:v>
                </c:pt>
                <c:pt idx="3412">
                  <c:v>37616751</c:v>
                </c:pt>
                <c:pt idx="3413">
                  <c:v>37637237</c:v>
                </c:pt>
                <c:pt idx="3414">
                  <c:v>37688591</c:v>
                </c:pt>
                <c:pt idx="3415">
                  <c:v>37694308</c:v>
                </c:pt>
                <c:pt idx="3416">
                  <c:v>37699137</c:v>
                </c:pt>
                <c:pt idx="3417">
                  <c:v>37707762</c:v>
                </c:pt>
                <c:pt idx="3418">
                  <c:v>37714462</c:v>
                </c:pt>
                <c:pt idx="3419">
                  <c:v>37715882</c:v>
                </c:pt>
                <c:pt idx="3420">
                  <c:v>37724849</c:v>
                </c:pt>
                <c:pt idx="3421">
                  <c:v>37732445</c:v>
                </c:pt>
                <c:pt idx="3422">
                  <c:v>37761507</c:v>
                </c:pt>
                <c:pt idx="3423">
                  <c:v>37765295</c:v>
                </c:pt>
                <c:pt idx="3424">
                  <c:v>37766459</c:v>
                </c:pt>
                <c:pt idx="3425">
                  <c:v>37797022</c:v>
                </c:pt>
                <c:pt idx="3426">
                  <c:v>37802853</c:v>
                </c:pt>
                <c:pt idx="3427">
                  <c:v>37831090</c:v>
                </c:pt>
                <c:pt idx="3428">
                  <c:v>37832334</c:v>
                </c:pt>
                <c:pt idx="3429">
                  <c:v>37837475</c:v>
                </c:pt>
                <c:pt idx="3430">
                  <c:v>37861196</c:v>
                </c:pt>
                <c:pt idx="3431">
                  <c:v>37874905</c:v>
                </c:pt>
                <c:pt idx="3432">
                  <c:v>37965284</c:v>
                </c:pt>
                <c:pt idx="3433">
                  <c:v>37971371</c:v>
                </c:pt>
                <c:pt idx="3434">
                  <c:v>37973202</c:v>
                </c:pt>
                <c:pt idx="3435">
                  <c:v>37984277</c:v>
                </c:pt>
                <c:pt idx="3436">
                  <c:v>37990814</c:v>
                </c:pt>
                <c:pt idx="3437">
                  <c:v>37992622</c:v>
                </c:pt>
                <c:pt idx="3438">
                  <c:v>37995446</c:v>
                </c:pt>
                <c:pt idx="3439">
                  <c:v>38011958</c:v>
                </c:pt>
                <c:pt idx="3440">
                  <c:v>38012856</c:v>
                </c:pt>
                <c:pt idx="3441">
                  <c:v>38020475</c:v>
                </c:pt>
                <c:pt idx="3442">
                  <c:v>38027292</c:v>
                </c:pt>
                <c:pt idx="3443">
                  <c:v>38035594</c:v>
                </c:pt>
                <c:pt idx="3444">
                  <c:v>38041277</c:v>
                </c:pt>
                <c:pt idx="3445">
                  <c:v>38048178</c:v>
                </c:pt>
                <c:pt idx="3446">
                  <c:v>38055571</c:v>
                </c:pt>
                <c:pt idx="3447">
                  <c:v>38059655</c:v>
                </c:pt>
                <c:pt idx="3448">
                  <c:v>38061545</c:v>
                </c:pt>
                <c:pt idx="3449">
                  <c:v>38068969</c:v>
                </c:pt>
                <c:pt idx="3450">
                  <c:v>38079460</c:v>
                </c:pt>
                <c:pt idx="3451">
                  <c:v>38083562</c:v>
                </c:pt>
                <c:pt idx="3452">
                  <c:v>38087845</c:v>
                </c:pt>
                <c:pt idx="3453">
                  <c:v>38095619</c:v>
                </c:pt>
                <c:pt idx="3454">
                  <c:v>38130353</c:v>
                </c:pt>
                <c:pt idx="3455">
                  <c:v>38139295</c:v>
                </c:pt>
                <c:pt idx="3456">
                  <c:v>38144320</c:v>
                </c:pt>
                <c:pt idx="3457">
                  <c:v>38148589</c:v>
                </c:pt>
                <c:pt idx="3458">
                  <c:v>38165999</c:v>
                </c:pt>
                <c:pt idx="3459">
                  <c:v>38182033</c:v>
                </c:pt>
                <c:pt idx="3460">
                  <c:v>38185853</c:v>
                </c:pt>
                <c:pt idx="3461">
                  <c:v>38189643</c:v>
                </c:pt>
                <c:pt idx="3462">
                  <c:v>38195416</c:v>
                </c:pt>
                <c:pt idx="3463">
                  <c:v>38203556</c:v>
                </c:pt>
                <c:pt idx="3464">
                  <c:v>38210791</c:v>
                </c:pt>
                <c:pt idx="3465">
                  <c:v>38216474</c:v>
                </c:pt>
                <c:pt idx="3466">
                  <c:v>38221510</c:v>
                </c:pt>
                <c:pt idx="3467">
                  <c:v>38231307</c:v>
                </c:pt>
                <c:pt idx="3468">
                  <c:v>38233257</c:v>
                </c:pt>
                <c:pt idx="3469">
                  <c:v>38244744</c:v>
                </c:pt>
                <c:pt idx="3470">
                  <c:v>38246123</c:v>
                </c:pt>
                <c:pt idx="3471">
                  <c:v>38252789</c:v>
                </c:pt>
                <c:pt idx="3472">
                  <c:v>38255548</c:v>
                </c:pt>
                <c:pt idx="3473">
                  <c:v>38285946</c:v>
                </c:pt>
                <c:pt idx="3474">
                  <c:v>38295823</c:v>
                </c:pt>
                <c:pt idx="3475">
                  <c:v>38306424</c:v>
                </c:pt>
                <c:pt idx="3476">
                  <c:v>38308496</c:v>
                </c:pt>
                <c:pt idx="3477">
                  <c:v>38316423</c:v>
                </c:pt>
                <c:pt idx="3478">
                  <c:v>38317830</c:v>
                </c:pt>
                <c:pt idx="3479">
                  <c:v>38318565</c:v>
                </c:pt>
                <c:pt idx="3480">
                  <c:v>38339469</c:v>
                </c:pt>
                <c:pt idx="3481">
                  <c:v>38340916</c:v>
                </c:pt>
                <c:pt idx="3482">
                  <c:v>38346286</c:v>
                </c:pt>
                <c:pt idx="3483">
                  <c:v>38352416</c:v>
                </c:pt>
                <c:pt idx="3484">
                  <c:v>38360130</c:v>
                </c:pt>
                <c:pt idx="3485">
                  <c:v>38364662</c:v>
                </c:pt>
                <c:pt idx="3486">
                  <c:v>38371187</c:v>
                </c:pt>
                <c:pt idx="3487">
                  <c:v>38374556</c:v>
                </c:pt>
                <c:pt idx="3488">
                  <c:v>38385605</c:v>
                </c:pt>
                <c:pt idx="3489">
                  <c:v>38393057</c:v>
                </c:pt>
                <c:pt idx="3490">
                  <c:v>38399156</c:v>
                </c:pt>
                <c:pt idx="3491">
                  <c:v>38424847</c:v>
                </c:pt>
                <c:pt idx="3492">
                  <c:v>38429063</c:v>
                </c:pt>
                <c:pt idx="3493">
                  <c:v>38433125</c:v>
                </c:pt>
                <c:pt idx="3494">
                  <c:v>38440384</c:v>
                </c:pt>
                <c:pt idx="3495">
                  <c:v>38444112</c:v>
                </c:pt>
                <c:pt idx="3496">
                  <c:v>38448574</c:v>
                </c:pt>
                <c:pt idx="3497">
                  <c:v>38451685</c:v>
                </c:pt>
                <c:pt idx="3498">
                  <c:v>38455249</c:v>
                </c:pt>
                <c:pt idx="3499">
                  <c:v>38461924</c:v>
                </c:pt>
                <c:pt idx="3500">
                  <c:v>38469003</c:v>
                </c:pt>
                <c:pt idx="3501">
                  <c:v>38473948</c:v>
                </c:pt>
                <c:pt idx="3502">
                  <c:v>38491647</c:v>
                </c:pt>
                <c:pt idx="3503">
                  <c:v>38499276</c:v>
                </c:pt>
                <c:pt idx="3504">
                  <c:v>38528658</c:v>
                </c:pt>
                <c:pt idx="3505">
                  <c:v>38546829</c:v>
                </c:pt>
                <c:pt idx="3506">
                  <c:v>38569095</c:v>
                </c:pt>
                <c:pt idx="3507">
                  <c:v>38570663</c:v>
                </c:pt>
                <c:pt idx="3508">
                  <c:v>38578792</c:v>
                </c:pt>
                <c:pt idx="3509">
                  <c:v>38581054</c:v>
                </c:pt>
                <c:pt idx="3510">
                  <c:v>38606933</c:v>
                </c:pt>
                <c:pt idx="3511">
                  <c:v>38607676</c:v>
                </c:pt>
                <c:pt idx="3512">
                  <c:v>38612297</c:v>
                </c:pt>
                <c:pt idx="3513">
                  <c:v>38622659</c:v>
                </c:pt>
                <c:pt idx="3514">
                  <c:v>38626065</c:v>
                </c:pt>
                <c:pt idx="3515">
                  <c:v>38640772</c:v>
                </c:pt>
                <c:pt idx="3516">
                  <c:v>38644304</c:v>
                </c:pt>
                <c:pt idx="3517">
                  <c:v>38646050</c:v>
                </c:pt>
                <c:pt idx="3518">
                  <c:v>38651430</c:v>
                </c:pt>
                <c:pt idx="3519">
                  <c:v>38654744</c:v>
                </c:pt>
                <c:pt idx="3520">
                  <c:v>38656053</c:v>
                </c:pt>
                <c:pt idx="3521">
                  <c:v>38665643</c:v>
                </c:pt>
                <c:pt idx="3522">
                  <c:v>38680599</c:v>
                </c:pt>
                <c:pt idx="3523">
                  <c:v>38683346</c:v>
                </c:pt>
                <c:pt idx="3524">
                  <c:v>38690206</c:v>
                </c:pt>
                <c:pt idx="3525">
                  <c:v>38694694</c:v>
                </c:pt>
                <c:pt idx="3526">
                  <c:v>38700941</c:v>
                </c:pt>
                <c:pt idx="3527">
                  <c:v>38702272</c:v>
                </c:pt>
                <c:pt idx="3528">
                  <c:v>38704511</c:v>
                </c:pt>
                <c:pt idx="3529">
                  <c:v>38722879</c:v>
                </c:pt>
                <c:pt idx="3530">
                  <c:v>38727906</c:v>
                </c:pt>
                <c:pt idx="3531">
                  <c:v>38743469</c:v>
                </c:pt>
                <c:pt idx="3532">
                  <c:v>38750982</c:v>
                </c:pt>
                <c:pt idx="3533">
                  <c:v>38755627</c:v>
                </c:pt>
                <c:pt idx="3534">
                  <c:v>38761156</c:v>
                </c:pt>
                <c:pt idx="3535">
                  <c:v>38767817</c:v>
                </c:pt>
                <c:pt idx="3536">
                  <c:v>38774696</c:v>
                </c:pt>
                <c:pt idx="3537">
                  <c:v>38784807</c:v>
                </c:pt>
                <c:pt idx="3538">
                  <c:v>38793852</c:v>
                </c:pt>
                <c:pt idx="3539">
                  <c:v>38797499</c:v>
                </c:pt>
                <c:pt idx="3540">
                  <c:v>38800497</c:v>
                </c:pt>
                <c:pt idx="3541">
                  <c:v>38805070</c:v>
                </c:pt>
                <c:pt idx="3542">
                  <c:v>38814652</c:v>
                </c:pt>
                <c:pt idx="3543">
                  <c:v>38816521</c:v>
                </c:pt>
                <c:pt idx="3544">
                  <c:v>38821921</c:v>
                </c:pt>
                <c:pt idx="3545">
                  <c:v>38822834</c:v>
                </c:pt>
                <c:pt idx="3546">
                  <c:v>38828352</c:v>
                </c:pt>
                <c:pt idx="3547">
                  <c:v>38830817</c:v>
                </c:pt>
                <c:pt idx="3548">
                  <c:v>38837595</c:v>
                </c:pt>
                <c:pt idx="3549">
                  <c:v>38845135</c:v>
                </c:pt>
                <c:pt idx="3550">
                  <c:v>38854863</c:v>
                </c:pt>
                <c:pt idx="3551">
                  <c:v>38858144</c:v>
                </c:pt>
                <c:pt idx="3552">
                  <c:v>38864064</c:v>
                </c:pt>
                <c:pt idx="3553">
                  <c:v>38865847</c:v>
                </c:pt>
                <c:pt idx="3554">
                  <c:v>38870434</c:v>
                </c:pt>
                <c:pt idx="3555">
                  <c:v>38886561</c:v>
                </c:pt>
                <c:pt idx="3556">
                  <c:v>38892245</c:v>
                </c:pt>
                <c:pt idx="3557">
                  <c:v>38894756</c:v>
                </c:pt>
                <c:pt idx="3558">
                  <c:v>38902150</c:v>
                </c:pt>
                <c:pt idx="3559">
                  <c:v>38907102</c:v>
                </c:pt>
                <c:pt idx="3560">
                  <c:v>38907718</c:v>
                </c:pt>
                <c:pt idx="3561">
                  <c:v>38910539</c:v>
                </c:pt>
                <c:pt idx="3562">
                  <c:v>38915347</c:v>
                </c:pt>
                <c:pt idx="3563">
                  <c:v>38923531</c:v>
                </c:pt>
                <c:pt idx="3564">
                  <c:v>38931321</c:v>
                </c:pt>
                <c:pt idx="3565">
                  <c:v>38952280</c:v>
                </c:pt>
                <c:pt idx="3566">
                  <c:v>38963821</c:v>
                </c:pt>
                <c:pt idx="3567">
                  <c:v>38966333</c:v>
                </c:pt>
                <c:pt idx="3568">
                  <c:v>38980968</c:v>
                </c:pt>
                <c:pt idx="3569">
                  <c:v>38991833</c:v>
                </c:pt>
                <c:pt idx="3570">
                  <c:v>38992017</c:v>
                </c:pt>
                <c:pt idx="3571">
                  <c:v>38998172</c:v>
                </c:pt>
                <c:pt idx="3572">
                  <c:v>39001878</c:v>
                </c:pt>
                <c:pt idx="3573">
                  <c:v>39003607</c:v>
                </c:pt>
                <c:pt idx="3574">
                  <c:v>39011799</c:v>
                </c:pt>
                <c:pt idx="3575">
                  <c:v>39014916</c:v>
                </c:pt>
                <c:pt idx="3576">
                  <c:v>39017389</c:v>
                </c:pt>
                <c:pt idx="3577">
                  <c:v>39019269</c:v>
                </c:pt>
                <c:pt idx="3578">
                  <c:v>39052542</c:v>
                </c:pt>
                <c:pt idx="3579">
                  <c:v>39077986</c:v>
                </c:pt>
                <c:pt idx="3580">
                  <c:v>39082469</c:v>
                </c:pt>
                <c:pt idx="3581">
                  <c:v>39094785</c:v>
                </c:pt>
                <c:pt idx="3582">
                  <c:v>39096649</c:v>
                </c:pt>
                <c:pt idx="3583">
                  <c:v>39102251</c:v>
                </c:pt>
                <c:pt idx="3584">
                  <c:v>39112085</c:v>
                </c:pt>
                <c:pt idx="3585">
                  <c:v>39118255</c:v>
                </c:pt>
                <c:pt idx="3586">
                  <c:v>39152482</c:v>
                </c:pt>
                <c:pt idx="3587">
                  <c:v>39154280</c:v>
                </c:pt>
                <c:pt idx="3588">
                  <c:v>39162110</c:v>
                </c:pt>
                <c:pt idx="3589">
                  <c:v>39170622</c:v>
                </c:pt>
                <c:pt idx="3590">
                  <c:v>39184764</c:v>
                </c:pt>
                <c:pt idx="3591">
                  <c:v>39197063</c:v>
                </c:pt>
                <c:pt idx="3592">
                  <c:v>39214928</c:v>
                </c:pt>
                <c:pt idx="3593">
                  <c:v>39221053</c:v>
                </c:pt>
                <c:pt idx="3594">
                  <c:v>39225214</c:v>
                </c:pt>
                <c:pt idx="3595">
                  <c:v>39228017</c:v>
                </c:pt>
                <c:pt idx="3596">
                  <c:v>39234290</c:v>
                </c:pt>
                <c:pt idx="3597">
                  <c:v>39241969</c:v>
                </c:pt>
                <c:pt idx="3598">
                  <c:v>39248059</c:v>
                </c:pt>
                <c:pt idx="3599">
                  <c:v>39251133</c:v>
                </c:pt>
                <c:pt idx="3600">
                  <c:v>39260333</c:v>
                </c:pt>
                <c:pt idx="3601">
                  <c:v>39279634</c:v>
                </c:pt>
                <c:pt idx="3602">
                  <c:v>39284167</c:v>
                </c:pt>
                <c:pt idx="3603">
                  <c:v>39297581</c:v>
                </c:pt>
                <c:pt idx="3604">
                  <c:v>39303709</c:v>
                </c:pt>
                <c:pt idx="3605">
                  <c:v>39311672</c:v>
                </c:pt>
                <c:pt idx="3606">
                  <c:v>39315218</c:v>
                </c:pt>
                <c:pt idx="3607">
                  <c:v>39317789</c:v>
                </c:pt>
                <c:pt idx="3608">
                  <c:v>39321192</c:v>
                </c:pt>
                <c:pt idx="3609">
                  <c:v>39328561</c:v>
                </c:pt>
                <c:pt idx="3610">
                  <c:v>39332666</c:v>
                </c:pt>
                <c:pt idx="3611">
                  <c:v>39341595</c:v>
                </c:pt>
                <c:pt idx="3612">
                  <c:v>39348124</c:v>
                </c:pt>
                <c:pt idx="3613">
                  <c:v>39363945</c:v>
                </c:pt>
                <c:pt idx="3614">
                  <c:v>39375996</c:v>
                </c:pt>
                <c:pt idx="3615">
                  <c:v>39379393</c:v>
                </c:pt>
                <c:pt idx="3616">
                  <c:v>39389338</c:v>
                </c:pt>
                <c:pt idx="3617">
                  <c:v>39392631</c:v>
                </c:pt>
                <c:pt idx="3618">
                  <c:v>39397187</c:v>
                </c:pt>
                <c:pt idx="3619">
                  <c:v>39399063</c:v>
                </c:pt>
                <c:pt idx="3620">
                  <c:v>39408080</c:v>
                </c:pt>
                <c:pt idx="3621">
                  <c:v>39414257</c:v>
                </c:pt>
                <c:pt idx="3622">
                  <c:v>39430562</c:v>
                </c:pt>
                <c:pt idx="3623">
                  <c:v>39443860</c:v>
                </c:pt>
                <c:pt idx="3624">
                  <c:v>39448962</c:v>
                </c:pt>
                <c:pt idx="3625">
                  <c:v>39453737</c:v>
                </c:pt>
                <c:pt idx="3626">
                  <c:v>39458068</c:v>
                </c:pt>
                <c:pt idx="3627">
                  <c:v>39462538</c:v>
                </c:pt>
                <c:pt idx="3628">
                  <c:v>39474134</c:v>
                </c:pt>
                <c:pt idx="3629">
                  <c:v>39481383</c:v>
                </c:pt>
                <c:pt idx="3630">
                  <c:v>39491291</c:v>
                </c:pt>
                <c:pt idx="3631">
                  <c:v>39529417</c:v>
                </c:pt>
                <c:pt idx="3632">
                  <c:v>39533123</c:v>
                </c:pt>
                <c:pt idx="3633">
                  <c:v>39539753</c:v>
                </c:pt>
                <c:pt idx="3634">
                  <c:v>39543141</c:v>
                </c:pt>
                <c:pt idx="3635">
                  <c:v>39546083</c:v>
                </c:pt>
                <c:pt idx="3636">
                  <c:v>39553266</c:v>
                </c:pt>
                <c:pt idx="3637">
                  <c:v>39600216</c:v>
                </c:pt>
                <c:pt idx="3638">
                  <c:v>39604388</c:v>
                </c:pt>
                <c:pt idx="3639">
                  <c:v>39607237</c:v>
                </c:pt>
                <c:pt idx="3640">
                  <c:v>39620695</c:v>
                </c:pt>
                <c:pt idx="3641">
                  <c:v>39627034</c:v>
                </c:pt>
                <c:pt idx="3642">
                  <c:v>39629711</c:v>
                </c:pt>
                <c:pt idx="3643">
                  <c:v>39648772</c:v>
                </c:pt>
                <c:pt idx="3644">
                  <c:v>39649166</c:v>
                </c:pt>
                <c:pt idx="3645">
                  <c:v>39653942</c:v>
                </c:pt>
                <c:pt idx="3646">
                  <c:v>39656399</c:v>
                </c:pt>
                <c:pt idx="3647">
                  <c:v>39665604</c:v>
                </c:pt>
                <c:pt idx="3648">
                  <c:v>39670816</c:v>
                </c:pt>
                <c:pt idx="3649">
                  <c:v>39675071</c:v>
                </c:pt>
                <c:pt idx="3650">
                  <c:v>39676567</c:v>
                </c:pt>
                <c:pt idx="3651">
                  <c:v>39692625</c:v>
                </c:pt>
                <c:pt idx="3652">
                  <c:v>39693022</c:v>
                </c:pt>
                <c:pt idx="3653">
                  <c:v>39696789</c:v>
                </c:pt>
                <c:pt idx="3654">
                  <c:v>39697973</c:v>
                </c:pt>
                <c:pt idx="3655">
                  <c:v>39703127</c:v>
                </c:pt>
                <c:pt idx="3656">
                  <c:v>39709738</c:v>
                </c:pt>
                <c:pt idx="3657">
                  <c:v>39720389</c:v>
                </c:pt>
                <c:pt idx="3658">
                  <c:v>39724014</c:v>
                </c:pt>
                <c:pt idx="3659">
                  <c:v>39730652</c:v>
                </c:pt>
                <c:pt idx="3660">
                  <c:v>39736839</c:v>
                </c:pt>
                <c:pt idx="3661">
                  <c:v>39747287</c:v>
                </c:pt>
                <c:pt idx="3662">
                  <c:v>39776465</c:v>
                </c:pt>
                <c:pt idx="3663">
                  <c:v>39779130</c:v>
                </c:pt>
                <c:pt idx="3664">
                  <c:v>39783920</c:v>
                </c:pt>
                <c:pt idx="3665">
                  <c:v>39793699</c:v>
                </c:pt>
                <c:pt idx="3666">
                  <c:v>39799834</c:v>
                </c:pt>
                <c:pt idx="3667">
                  <c:v>39817457</c:v>
                </c:pt>
                <c:pt idx="3668">
                  <c:v>39835163</c:v>
                </c:pt>
                <c:pt idx="3669">
                  <c:v>39856442</c:v>
                </c:pt>
                <c:pt idx="3670">
                  <c:v>39865035</c:v>
                </c:pt>
                <c:pt idx="3671">
                  <c:v>39866766</c:v>
                </c:pt>
                <c:pt idx="3672">
                  <c:v>39867042</c:v>
                </c:pt>
                <c:pt idx="3673">
                  <c:v>39867702</c:v>
                </c:pt>
                <c:pt idx="3674">
                  <c:v>39872839</c:v>
                </c:pt>
                <c:pt idx="3675">
                  <c:v>39877535</c:v>
                </c:pt>
                <c:pt idx="3676">
                  <c:v>39880151</c:v>
                </c:pt>
                <c:pt idx="3677">
                  <c:v>39885794</c:v>
                </c:pt>
                <c:pt idx="3678">
                  <c:v>39911250</c:v>
                </c:pt>
                <c:pt idx="3679">
                  <c:v>39911957</c:v>
                </c:pt>
                <c:pt idx="3680">
                  <c:v>39916863</c:v>
                </c:pt>
                <c:pt idx="3681">
                  <c:v>39925807</c:v>
                </c:pt>
                <c:pt idx="3682">
                  <c:v>39932660</c:v>
                </c:pt>
                <c:pt idx="3683">
                  <c:v>39943418</c:v>
                </c:pt>
                <c:pt idx="3684">
                  <c:v>39950241</c:v>
                </c:pt>
                <c:pt idx="3685">
                  <c:v>39963235</c:v>
                </c:pt>
                <c:pt idx="3686">
                  <c:v>39965138</c:v>
                </c:pt>
                <c:pt idx="3687">
                  <c:v>39974112</c:v>
                </c:pt>
                <c:pt idx="3688">
                  <c:v>39979794</c:v>
                </c:pt>
                <c:pt idx="3689">
                  <c:v>39987023</c:v>
                </c:pt>
                <c:pt idx="3690">
                  <c:v>39992353</c:v>
                </c:pt>
                <c:pt idx="3691">
                  <c:v>40003036</c:v>
                </c:pt>
                <c:pt idx="3692">
                  <c:v>40008399</c:v>
                </c:pt>
                <c:pt idx="3693">
                  <c:v>40019162</c:v>
                </c:pt>
                <c:pt idx="3694">
                  <c:v>40021632</c:v>
                </c:pt>
                <c:pt idx="3695">
                  <c:v>40031684</c:v>
                </c:pt>
                <c:pt idx="3696">
                  <c:v>40038717</c:v>
                </c:pt>
                <c:pt idx="3697">
                  <c:v>40044799</c:v>
                </c:pt>
                <c:pt idx="3698">
                  <c:v>40045439</c:v>
                </c:pt>
                <c:pt idx="3699">
                  <c:v>40047968</c:v>
                </c:pt>
                <c:pt idx="3700">
                  <c:v>40056980</c:v>
                </c:pt>
                <c:pt idx="3701">
                  <c:v>40064656</c:v>
                </c:pt>
                <c:pt idx="3702">
                  <c:v>40067901</c:v>
                </c:pt>
                <c:pt idx="3703">
                  <c:v>40070567</c:v>
                </c:pt>
                <c:pt idx="3704">
                  <c:v>40075798</c:v>
                </c:pt>
                <c:pt idx="3705">
                  <c:v>40085686</c:v>
                </c:pt>
                <c:pt idx="3706">
                  <c:v>40093388</c:v>
                </c:pt>
                <c:pt idx="3707">
                  <c:v>40099427</c:v>
                </c:pt>
                <c:pt idx="3708">
                  <c:v>40109090</c:v>
                </c:pt>
                <c:pt idx="3709">
                  <c:v>40121214</c:v>
                </c:pt>
                <c:pt idx="3710">
                  <c:v>40159616</c:v>
                </c:pt>
                <c:pt idx="3711">
                  <c:v>40165624</c:v>
                </c:pt>
                <c:pt idx="3712">
                  <c:v>40166285</c:v>
                </c:pt>
                <c:pt idx="3713">
                  <c:v>40170435</c:v>
                </c:pt>
                <c:pt idx="3714">
                  <c:v>40175086</c:v>
                </c:pt>
                <c:pt idx="3715">
                  <c:v>40183173</c:v>
                </c:pt>
                <c:pt idx="3716">
                  <c:v>40187473</c:v>
                </c:pt>
                <c:pt idx="3717">
                  <c:v>40195075</c:v>
                </c:pt>
                <c:pt idx="3718">
                  <c:v>40203370</c:v>
                </c:pt>
                <c:pt idx="3719">
                  <c:v>40207891</c:v>
                </c:pt>
                <c:pt idx="3720">
                  <c:v>40218916</c:v>
                </c:pt>
                <c:pt idx="3721">
                  <c:v>40224376</c:v>
                </c:pt>
                <c:pt idx="3722">
                  <c:v>40241877</c:v>
                </c:pt>
                <c:pt idx="3723">
                  <c:v>40251380</c:v>
                </c:pt>
                <c:pt idx="3724">
                  <c:v>40263083</c:v>
                </c:pt>
                <c:pt idx="3725">
                  <c:v>40266705</c:v>
                </c:pt>
                <c:pt idx="3726">
                  <c:v>40279152</c:v>
                </c:pt>
                <c:pt idx="3727">
                  <c:v>40290336</c:v>
                </c:pt>
                <c:pt idx="3728">
                  <c:v>40293752</c:v>
                </c:pt>
                <c:pt idx="3729">
                  <c:v>40298941</c:v>
                </c:pt>
                <c:pt idx="3730">
                  <c:v>40301456</c:v>
                </c:pt>
                <c:pt idx="3731">
                  <c:v>40308672</c:v>
                </c:pt>
                <c:pt idx="3732">
                  <c:v>40314254</c:v>
                </c:pt>
                <c:pt idx="3733">
                  <c:v>40314684</c:v>
                </c:pt>
                <c:pt idx="3734">
                  <c:v>40322872</c:v>
                </c:pt>
                <c:pt idx="3735">
                  <c:v>40329554</c:v>
                </c:pt>
                <c:pt idx="3736">
                  <c:v>40330789</c:v>
                </c:pt>
                <c:pt idx="3737">
                  <c:v>40334448</c:v>
                </c:pt>
                <c:pt idx="3738">
                  <c:v>40338940</c:v>
                </c:pt>
                <c:pt idx="3739">
                  <c:v>40340473</c:v>
                </c:pt>
                <c:pt idx="3740">
                  <c:v>40345550</c:v>
                </c:pt>
                <c:pt idx="3741">
                  <c:v>40359227</c:v>
                </c:pt>
                <c:pt idx="3742">
                  <c:v>40360428</c:v>
                </c:pt>
                <c:pt idx="3743">
                  <c:v>40368841</c:v>
                </c:pt>
                <c:pt idx="3744">
                  <c:v>40371035</c:v>
                </c:pt>
                <c:pt idx="3745">
                  <c:v>40377241</c:v>
                </c:pt>
                <c:pt idx="3746">
                  <c:v>40384953</c:v>
                </c:pt>
                <c:pt idx="3747">
                  <c:v>40393415</c:v>
                </c:pt>
                <c:pt idx="3748">
                  <c:v>40397894</c:v>
                </c:pt>
                <c:pt idx="3749">
                  <c:v>40406525</c:v>
                </c:pt>
                <c:pt idx="3750">
                  <c:v>40414710</c:v>
                </c:pt>
                <c:pt idx="3751">
                  <c:v>40432816</c:v>
                </c:pt>
                <c:pt idx="3752">
                  <c:v>40452360</c:v>
                </c:pt>
                <c:pt idx="3753">
                  <c:v>40463730</c:v>
                </c:pt>
                <c:pt idx="3754">
                  <c:v>40470605</c:v>
                </c:pt>
                <c:pt idx="3755">
                  <c:v>40470610</c:v>
                </c:pt>
                <c:pt idx="3756">
                  <c:v>40479179</c:v>
                </c:pt>
                <c:pt idx="3757">
                  <c:v>40486234</c:v>
                </c:pt>
                <c:pt idx="3758">
                  <c:v>40487782</c:v>
                </c:pt>
                <c:pt idx="3759">
                  <c:v>40488821</c:v>
                </c:pt>
                <c:pt idx="3760">
                  <c:v>40491223</c:v>
                </c:pt>
                <c:pt idx="3761">
                  <c:v>40493432</c:v>
                </c:pt>
                <c:pt idx="3762">
                  <c:v>40494565</c:v>
                </c:pt>
                <c:pt idx="3763">
                  <c:v>40498874</c:v>
                </c:pt>
                <c:pt idx="3764">
                  <c:v>40507846</c:v>
                </c:pt>
                <c:pt idx="3765">
                  <c:v>40521704</c:v>
                </c:pt>
                <c:pt idx="3766">
                  <c:v>40526679</c:v>
                </c:pt>
                <c:pt idx="3767">
                  <c:v>40528944</c:v>
                </c:pt>
                <c:pt idx="3768">
                  <c:v>40530609</c:v>
                </c:pt>
                <c:pt idx="3769">
                  <c:v>40537702</c:v>
                </c:pt>
                <c:pt idx="3770">
                  <c:v>40538921</c:v>
                </c:pt>
                <c:pt idx="3771">
                  <c:v>40541935</c:v>
                </c:pt>
                <c:pt idx="3772">
                  <c:v>40547615</c:v>
                </c:pt>
                <c:pt idx="3773">
                  <c:v>40554317</c:v>
                </c:pt>
                <c:pt idx="3774">
                  <c:v>40557842</c:v>
                </c:pt>
                <c:pt idx="3775">
                  <c:v>40557997</c:v>
                </c:pt>
                <c:pt idx="3776">
                  <c:v>40576342</c:v>
                </c:pt>
                <c:pt idx="3777">
                  <c:v>40577201</c:v>
                </c:pt>
                <c:pt idx="3778">
                  <c:v>40582897</c:v>
                </c:pt>
                <c:pt idx="3779">
                  <c:v>40587088</c:v>
                </c:pt>
                <c:pt idx="3780">
                  <c:v>40594748</c:v>
                </c:pt>
                <c:pt idx="3781">
                  <c:v>40601043</c:v>
                </c:pt>
                <c:pt idx="3782">
                  <c:v>40606458</c:v>
                </c:pt>
                <c:pt idx="3783">
                  <c:v>40613314</c:v>
                </c:pt>
                <c:pt idx="3784">
                  <c:v>40616120</c:v>
                </c:pt>
                <c:pt idx="3785">
                  <c:v>40621144</c:v>
                </c:pt>
                <c:pt idx="3786">
                  <c:v>40626936</c:v>
                </c:pt>
                <c:pt idx="3787">
                  <c:v>40634256</c:v>
                </c:pt>
                <c:pt idx="3788">
                  <c:v>40643247</c:v>
                </c:pt>
                <c:pt idx="3789">
                  <c:v>40649773</c:v>
                </c:pt>
                <c:pt idx="3790">
                  <c:v>40658297</c:v>
                </c:pt>
                <c:pt idx="3791">
                  <c:v>40666629</c:v>
                </c:pt>
                <c:pt idx="3792">
                  <c:v>40668525</c:v>
                </c:pt>
                <c:pt idx="3793">
                  <c:v>40693894</c:v>
                </c:pt>
                <c:pt idx="3794">
                  <c:v>40696916</c:v>
                </c:pt>
                <c:pt idx="3795">
                  <c:v>40699706</c:v>
                </c:pt>
                <c:pt idx="3796">
                  <c:v>40710803</c:v>
                </c:pt>
                <c:pt idx="3797">
                  <c:v>40715571</c:v>
                </c:pt>
                <c:pt idx="3798">
                  <c:v>40733971</c:v>
                </c:pt>
                <c:pt idx="3799">
                  <c:v>40745135</c:v>
                </c:pt>
                <c:pt idx="3800">
                  <c:v>40799697</c:v>
                </c:pt>
                <c:pt idx="3801">
                  <c:v>40805573</c:v>
                </c:pt>
                <c:pt idx="3802">
                  <c:v>40808683</c:v>
                </c:pt>
                <c:pt idx="3803">
                  <c:v>40812252</c:v>
                </c:pt>
                <c:pt idx="3804">
                  <c:v>40817181</c:v>
                </c:pt>
                <c:pt idx="3805">
                  <c:v>40828134</c:v>
                </c:pt>
                <c:pt idx="3806">
                  <c:v>40833586</c:v>
                </c:pt>
                <c:pt idx="3807">
                  <c:v>40857748</c:v>
                </c:pt>
                <c:pt idx="3808">
                  <c:v>40874900</c:v>
                </c:pt>
                <c:pt idx="3809">
                  <c:v>40875284</c:v>
                </c:pt>
                <c:pt idx="3810">
                  <c:v>40878136</c:v>
                </c:pt>
                <c:pt idx="3811">
                  <c:v>40903602</c:v>
                </c:pt>
                <c:pt idx="3812">
                  <c:v>40904866</c:v>
                </c:pt>
                <c:pt idx="3813">
                  <c:v>40911726</c:v>
                </c:pt>
                <c:pt idx="3814">
                  <c:v>40916781</c:v>
                </c:pt>
                <c:pt idx="3815">
                  <c:v>40928111</c:v>
                </c:pt>
                <c:pt idx="3816">
                  <c:v>40935588</c:v>
                </c:pt>
                <c:pt idx="3817">
                  <c:v>40940850</c:v>
                </c:pt>
                <c:pt idx="3818">
                  <c:v>40952120</c:v>
                </c:pt>
                <c:pt idx="3819">
                  <c:v>40960470</c:v>
                </c:pt>
                <c:pt idx="3820">
                  <c:v>41055062</c:v>
                </c:pt>
                <c:pt idx="3821">
                  <c:v>41085237</c:v>
                </c:pt>
                <c:pt idx="3822">
                  <c:v>41092053</c:v>
                </c:pt>
                <c:pt idx="3823">
                  <c:v>41099929</c:v>
                </c:pt>
                <c:pt idx="3824">
                  <c:v>41103766</c:v>
                </c:pt>
                <c:pt idx="3825">
                  <c:v>41104191</c:v>
                </c:pt>
                <c:pt idx="3826">
                  <c:v>41107127</c:v>
                </c:pt>
                <c:pt idx="3827">
                  <c:v>41107128</c:v>
                </c:pt>
                <c:pt idx="3828">
                  <c:v>41114800</c:v>
                </c:pt>
                <c:pt idx="3829">
                  <c:v>41118544</c:v>
                </c:pt>
                <c:pt idx="3830">
                  <c:v>41122193</c:v>
                </c:pt>
                <c:pt idx="3831">
                  <c:v>41130238</c:v>
                </c:pt>
                <c:pt idx="3832">
                  <c:v>41141546</c:v>
                </c:pt>
                <c:pt idx="3833">
                  <c:v>41145040</c:v>
                </c:pt>
                <c:pt idx="3834">
                  <c:v>41159528</c:v>
                </c:pt>
                <c:pt idx="3835">
                  <c:v>41167027</c:v>
                </c:pt>
                <c:pt idx="3836">
                  <c:v>41170373</c:v>
                </c:pt>
                <c:pt idx="3837">
                  <c:v>41181456</c:v>
                </c:pt>
                <c:pt idx="3838">
                  <c:v>41209569</c:v>
                </c:pt>
                <c:pt idx="3839">
                  <c:v>41219236</c:v>
                </c:pt>
                <c:pt idx="3840">
                  <c:v>41225220</c:v>
                </c:pt>
                <c:pt idx="3841">
                  <c:v>41236153</c:v>
                </c:pt>
                <c:pt idx="3842">
                  <c:v>41238692</c:v>
                </c:pt>
                <c:pt idx="3843">
                  <c:v>41248871</c:v>
                </c:pt>
                <c:pt idx="3844">
                  <c:v>41274945</c:v>
                </c:pt>
                <c:pt idx="3845">
                  <c:v>41292810</c:v>
                </c:pt>
                <c:pt idx="3846">
                  <c:v>41293161</c:v>
                </c:pt>
                <c:pt idx="3847">
                  <c:v>41338361</c:v>
                </c:pt>
                <c:pt idx="3848">
                  <c:v>41340878</c:v>
                </c:pt>
                <c:pt idx="3849">
                  <c:v>41347757</c:v>
                </c:pt>
                <c:pt idx="3850">
                  <c:v>41376907</c:v>
                </c:pt>
                <c:pt idx="3851">
                  <c:v>41379491</c:v>
                </c:pt>
                <c:pt idx="3852">
                  <c:v>41386843</c:v>
                </c:pt>
                <c:pt idx="3853">
                  <c:v>41391697</c:v>
                </c:pt>
                <c:pt idx="3854">
                  <c:v>41403416</c:v>
                </c:pt>
                <c:pt idx="3855">
                  <c:v>41411798</c:v>
                </c:pt>
                <c:pt idx="3856">
                  <c:v>41415569</c:v>
                </c:pt>
                <c:pt idx="3857">
                  <c:v>41435154</c:v>
                </c:pt>
                <c:pt idx="3858">
                  <c:v>41442031</c:v>
                </c:pt>
                <c:pt idx="3859">
                  <c:v>41534275</c:v>
                </c:pt>
                <c:pt idx="3860">
                  <c:v>41538568</c:v>
                </c:pt>
                <c:pt idx="3861">
                  <c:v>41554607</c:v>
                </c:pt>
                <c:pt idx="3862">
                  <c:v>41563583</c:v>
                </c:pt>
                <c:pt idx="3863">
                  <c:v>41568194</c:v>
                </c:pt>
                <c:pt idx="3864">
                  <c:v>41580193</c:v>
                </c:pt>
                <c:pt idx="3865">
                  <c:v>41585753</c:v>
                </c:pt>
                <c:pt idx="3866">
                  <c:v>41595338</c:v>
                </c:pt>
                <c:pt idx="3867">
                  <c:v>41596223</c:v>
                </c:pt>
                <c:pt idx="3868">
                  <c:v>41603677</c:v>
                </c:pt>
                <c:pt idx="3869">
                  <c:v>41620251</c:v>
                </c:pt>
                <c:pt idx="3870">
                  <c:v>41623502</c:v>
                </c:pt>
                <c:pt idx="3871">
                  <c:v>41648924</c:v>
                </c:pt>
                <c:pt idx="3872">
                  <c:v>41657167</c:v>
                </c:pt>
                <c:pt idx="3873">
                  <c:v>41661349</c:v>
                </c:pt>
                <c:pt idx="3874">
                  <c:v>41669706</c:v>
                </c:pt>
                <c:pt idx="3875">
                  <c:v>41676450</c:v>
                </c:pt>
                <c:pt idx="3876">
                  <c:v>41683591</c:v>
                </c:pt>
                <c:pt idx="3877">
                  <c:v>41691180</c:v>
                </c:pt>
                <c:pt idx="3878">
                  <c:v>41692832</c:v>
                </c:pt>
                <c:pt idx="3879">
                  <c:v>41707177</c:v>
                </c:pt>
                <c:pt idx="3880">
                  <c:v>41715426</c:v>
                </c:pt>
                <c:pt idx="3881">
                  <c:v>41750910</c:v>
                </c:pt>
                <c:pt idx="3882">
                  <c:v>41754472</c:v>
                </c:pt>
                <c:pt idx="3883">
                  <c:v>41758283</c:v>
                </c:pt>
                <c:pt idx="3884">
                  <c:v>41767744</c:v>
                </c:pt>
                <c:pt idx="3885">
                  <c:v>41792107</c:v>
                </c:pt>
                <c:pt idx="3886">
                  <c:v>41801859</c:v>
                </c:pt>
                <c:pt idx="3887">
                  <c:v>41818093</c:v>
                </c:pt>
                <c:pt idx="3888">
                  <c:v>41825590</c:v>
                </c:pt>
                <c:pt idx="3889">
                  <c:v>41832425</c:v>
                </c:pt>
                <c:pt idx="3890">
                  <c:v>41869154</c:v>
                </c:pt>
                <c:pt idx="3891">
                  <c:v>41876723</c:v>
                </c:pt>
                <c:pt idx="3892">
                  <c:v>41881190</c:v>
                </c:pt>
                <c:pt idx="3893">
                  <c:v>41882823</c:v>
                </c:pt>
                <c:pt idx="3894">
                  <c:v>41884208</c:v>
                </c:pt>
                <c:pt idx="3895">
                  <c:v>41894540</c:v>
                </c:pt>
                <c:pt idx="3896">
                  <c:v>41902075</c:v>
                </c:pt>
                <c:pt idx="3897">
                  <c:v>41907898</c:v>
                </c:pt>
                <c:pt idx="3898">
                  <c:v>41929264</c:v>
                </c:pt>
                <c:pt idx="3899">
                  <c:v>41933514</c:v>
                </c:pt>
                <c:pt idx="3900">
                  <c:v>41942474</c:v>
                </c:pt>
                <c:pt idx="3901">
                  <c:v>41948547</c:v>
                </c:pt>
                <c:pt idx="3902">
                  <c:v>41964186</c:v>
                </c:pt>
                <c:pt idx="3903">
                  <c:v>41970711</c:v>
                </c:pt>
                <c:pt idx="3904">
                  <c:v>41976713</c:v>
                </c:pt>
                <c:pt idx="3905">
                  <c:v>41980964</c:v>
                </c:pt>
                <c:pt idx="3906">
                  <c:v>41986286</c:v>
                </c:pt>
                <c:pt idx="3907">
                  <c:v>41997800</c:v>
                </c:pt>
                <c:pt idx="3908">
                  <c:v>42004724</c:v>
                </c:pt>
                <c:pt idx="3909">
                  <c:v>42007933</c:v>
                </c:pt>
                <c:pt idx="3910">
                  <c:v>42008878</c:v>
                </c:pt>
                <c:pt idx="3911">
                  <c:v>42011929</c:v>
                </c:pt>
                <c:pt idx="3912">
                  <c:v>42015582</c:v>
                </c:pt>
                <c:pt idx="3913">
                  <c:v>42019080</c:v>
                </c:pt>
                <c:pt idx="3914">
                  <c:v>42023485</c:v>
                </c:pt>
                <c:pt idx="3915">
                  <c:v>42038935</c:v>
                </c:pt>
                <c:pt idx="3916">
                  <c:v>42063596</c:v>
                </c:pt>
                <c:pt idx="3917">
                  <c:v>42071890</c:v>
                </c:pt>
                <c:pt idx="3918">
                  <c:v>42083182</c:v>
                </c:pt>
                <c:pt idx="3919">
                  <c:v>42084267</c:v>
                </c:pt>
                <c:pt idx="3920">
                  <c:v>42102361</c:v>
                </c:pt>
                <c:pt idx="3921">
                  <c:v>42110969</c:v>
                </c:pt>
                <c:pt idx="3922">
                  <c:v>42113795</c:v>
                </c:pt>
                <c:pt idx="3923">
                  <c:v>42114231</c:v>
                </c:pt>
                <c:pt idx="3924">
                  <c:v>42122008</c:v>
                </c:pt>
                <c:pt idx="3925">
                  <c:v>42126392</c:v>
                </c:pt>
                <c:pt idx="3926">
                  <c:v>42128834</c:v>
                </c:pt>
                <c:pt idx="3927">
                  <c:v>42132821</c:v>
                </c:pt>
                <c:pt idx="3928">
                  <c:v>42133968</c:v>
                </c:pt>
                <c:pt idx="3929">
                  <c:v>42135762</c:v>
                </c:pt>
                <c:pt idx="3930">
                  <c:v>42145026</c:v>
                </c:pt>
                <c:pt idx="3931">
                  <c:v>42151295</c:v>
                </c:pt>
                <c:pt idx="3932">
                  <c:v>42165224</c:v>
                </c:pt>
                <c:pt idx="3933">
                  <c:v>42167822</c:v>
                </c:pt>
                <c:pt idx="3934">
                  <c:v>42171626</c:v>
                </c:pt>
                <c:pt idx="3935">
                  <c:v>42181551</c:v>
                </c:pt>
                <c:pt idx="3936">
                  <c:v>42188012</c:v>
                </c:pt>
                <c:pt idx="3937">
                  <c:v>42189951</c:v>
                </c:pt>
                <c:pt idx="3938">
                  <c:v>42199840</c:v>
                </c:pt>
                <c:pt idx="3939">
                  <c:v>42201767</c:v>
                </c:pt>
                <c:pt idx="3940">
                  <c:v>42205193</c:v>
                </c:pt>
                <c:pt idx="3941">
                  <c:v>42214053</c:v>
                </c:pt>
                <c:pt idx="3942">
                  <c:v>42215295</c:v>
                </c:pt>
                <c:pt idx="3943">
                  <c:v>42219974</c:v>
                </c:pt>
                <c:pt idx="3944">
                  <c:v>42225044</c:v>
                </c:pt>
                <c:pt idx="3945">
                  <c:v>42232372</c:v>
                </c:pt>
                <c:pt idx="3946">
                  <c:v>42245671</c:v>
                </c:pt>
                <c:pt idx="3947">
                  <c:v>42252150</c:v>
                </c:pt>
                <c:pt idx="3948">
                  <c:v>42255675</c:v>
                </c:pt>
                <c:pt idx="3949">
                  <c:v>42270383</c:v>
                </c:pt>
                <c:pt idx="3950">
                  <c:v>42272209</c:v>
                </c:pt>
                <c:pt idx="3951">
                  <c:v>42282958</c:v>
                </c:pt>
                <c:pt idx="3952">
                  <c:v>42290812</c:v>
                </c:pt>
                <c:pt idx="3953">
                  <c:v>42323072</c:v>
                </c:pt>
                <c:pt idx="3954">
                  <c:v>42327683</c:v>
                </c:pt>
                <c:pt idx="3955">
                  <c:v>42333144</c:v>
                </c:pt>
                <c:pt idx="3956">
                  <c:v>42340350</c:v>
                </c:pt>
                <c:pt idx="3957">
                  <c:v>42354964</c:v>
                </c:pt>
                <c:pt idx="3958">
                  <c:v>42370604</c:v>
                </c:pt>
                <c:pt idx="3959">
                  <c:v>42379511</c:v>
                </c:pt>
                <c:pt idx="3960">
                  <c:v>42396905</c:v>
                </c:pt>
                <c:pt idx="3961">
                  <c:v>42401569</c:v>
                </c:pt>
                <c:pt idx="3962">
                  <c:v>42402335</c:v>
                </c:pt>
                <c:pt idx="3963">
                  <c:v>42405757</c:v>
                </c:pt>
                <c:pt idx="3964">
                  <c:v>42416548</c:v>
                </c:pt>
                <c:pt idx="3965">
                  <c:v>42450740</c:v>
                </c:pt>
                <c:pt idx="3966">
                  <c:v>42457895</c:v>
                </c:pt>
                <c:pt idx="3967">
                  <c:v>42483532</c:v>
                </c:pt>
                <c:pt idx="3968">
                  <c:v>42486692</c:v>
                </c:pt>
                <c:pt idx="3969">
                  <c:v>42490329</c:v>
                </c:pt>
                <c:pt idx="3970">
                  <c:v>42496790</c:v>
                </c:pt>
                <c:pt idx="3971">
                  <c:v>42497014</c:v>
                </c:pt>
                <c:pt idx="3972">
                  <c:v>42506419</c:v>
                </c:pt>
                <c:pt idx="3973">
                  <c:v>42507411</c:v>
                </c:pt>
                <c:pt idx="3974">
                  <c:v>42515052</c:v>
                </c:pt>
                <c:pt idx="3975">
                  <c:v>42521935</c:v>
                </c:pt>
                <c:pt idx="3976">
                  <c:v>42528426</c:v>
                </c:pt>
                <c:pt idx="3977">
                  <c:v>42532456</c:v>
                </c:pt>
                <c:pt idx="3978">
                  <c:v>42535736</c:v>
                </c:pt>
                <c:pt idx="3979">
                  <c:v>42541943</c:v>
                </c:pt>
                <c:pt idx="3980">
                  <c:v>42542941</c:v>
                </c:pt>
                <c:pt idx="3981">
                  <c:v>42549342</c:v>
                </c:pt>
                <c:pt idx="3982">
                  <c:v>42552780</c:v>
                </c:pt>
                <c:pt idx="3983">
                  <c:v>42557677</c:v>
                </c:pt>
                <c:pt idx="3984">
                  <c:v>42562509</c:v>
                </c:pt>
                <c:pt idx="3985">
                  <c:v>42565150</c:v>
                </c:pt>
                <c:pt idx="3986">
                  <c:v>42579899</c:v>
                </c:pt>
                <c:pt idx="3987">
                  <c:v>42584699</c:v>
                </c:pt>
                <c:pt idx="3988">
                  <c:v>42592998</c:v>
                </c:pt>
                <c:pt idx="3989">
                  <c:v>42619687</c:v>
                </c:pt>
                <c:pt idx="3990">
                  <c:v>42626938</c:v>
                </c:pt>
                <c:pt idx="3991">
                  <c:v>42631239</c:v>
                </c:pt>
                <c:pt idx="3992">
                  <c:v>42646434</c:v>
                </c:pt>
                <c:pt idx="3993">
                  <c:v>42653899</c:v>
                </c:pt>
                <c:pt idx="3994">
                  <c:v>42661296</c:v>
                </c:pt>
                <c:pt idx="3995">
                  <c:v>42689379</c:v>
                </c:pt>
                <c:pt idx="3996">
                  <c:v>42695337</c:v>
                </c:pt>
                <c:pt idx="3997">
                  <c:v>42707127</c:v>
                </c:pt>
                <c:pt idx="3998">
                  <c:v>42717435</c:v>
                </c:pt>
                <c:pt idx="3999">
                  <c:v>42722777</c:v>
                </c:pt>
                <c:pt idx="4000">
                  <c:v>42738722</c:v>
                </c:pt>
                <c:pt idx="4001">
                  <c:v>42744492</c:v>
                </c:pt>
                <c:pt idx="4002">
                  <c:v>42745282</c:v>
                </c:pt>
                <c:pt idx="4003">
                  <c:v>42752390</c:v>
                </c:pt>
                <c:pt idx="4004">
                  <c:v>42774251</c:v>
                </c:pt>
                <c:pt idx="4005">
                  <c:v>42774594</c:v>
                </c:pt>
                <c:pt idx="4006">
                  <c:v>42779713</c:v>
                </c:pt>
                <c:pt idx="4007">
                  <c:v>42832397</c:v>
                </c:pt>
                <c:pt idx="4008">
                  <c:v>42838938</c:v>
                </c:pt>
                <c:pt idx="4009">
                  <c:v>42842998</c:v>
                </c:pt>
                <c:pt idx="4010">
                  <c:v>42845527</c:v>
                </c:pt>
                <c:pt idx="4011">
                  <c:v>42848635</c:v>
                </c:pt>
                <c:pt idx="4012">
                  <c:v>42877495</c:v>
                </c:pt>
                <c:pt idx="4013">
                  <c:v>42887157</c:v>
                </c:pt>
                <c:pt idx="4014">
                  <c:v>42904070</c:v>
                </c:pt>
                <c:pt idx="4015">
                  <c:v>42908583</c:v>
                </c:pt>
                <c:pt idx="4016">
                  <c:v>42912684</c:v>
                </c:pt>
                <c:pt idx="4017">
                  <c:v>42919080</c:v>
                </c:pt>
                <c:pt idx="4018">
                  <c:v>42919083</c:v>
                </c:pt>
                <c:pt idx="4019">
                  <c:v>42931368</c:v>
                </c:pt>
                <c:pt idx="4020">
                  <c:v>42941765</c:v>
                </c:pt>
                <c:pt idx="4021">
                  <c:v>42943574</c:v>
                </c:pt>
                <c:pt idx="4022">
                  <c:v>42951545</c:v>
                </c:pt>
                <c:pt idx="4023">
                  <c:v>42956082</c:v>
                </c:pt>
                <c:pt idx="4024">
                  <c:v>42957036</c:v>
                </c:pt>
                <c:pt idx="4025">
                  <c:v>42964861</c:v>
                </c:pt>
                <c:pt idx="4026">
                  <c:v>42967973</c:v>
                </c:pt>
                <c:pt idx="4027">
                  <c:v>42974493</c:v>
                </c:pt>
                <c:pt idx="4028">
                  <c:v>42978478</c:v>
                </c:pt>
                <c:pt idx="4029">
                  <c:v>42982036</c:v>
                </c:pt>
                <c:pt idx="4030">
                  <c:v>42990777</c:v>
                </c:pt>
                <c:pt idx="4031">
                  <c:v>42993688</c:v>
                </c:pt>
                <c:pt idx="4032">
                  <c:v>42999365</c:v>
                </c:pt>
                <c:pt idx="4033">
                  <c:v>43007615</c:v>
                </c:pt>
                <c:pt idx="4034">
                  <c:v>43028522</c:v>
                </c:pt>
                <c:pt idx="4035">
                  <c:v>43030709</c:v>
                </c:pt>
                <c:pt idx="4036">
                  <c:v>43038802</c:v>
                </c:pt>
                <c:pt idx="4037">
                  <c:v>43040585</c:v>
                </c:pt>
                <c:pt idx="4038">
                  <c:v>43048242</c:v>
                </c:pt>
                <c:pt idx="4039">
                  <c:v>43051312</c:v>
                </c:pt>
                <c:pt idx="4040">
                  <c:v>43061232</c:v>
                </c:pt>
                <c:pt idx="4041">
                  <c:v>43066573</c:v>
                </c:pt>
                <c:pt idx="4042">
                  <c:v>43071885</c:v>
                </c:pt>
                <c:pt idx="4043">
                  <c:v>43083133</c:v>
                </c:pt>
                <c:pt idx="4044">
                  <c:v>43087714</c:v>
                </c:pt>
                <c:pt idx="4045">
                  <c:v>43186755</c:v>
                </c:pt>
                <c:pt idx="4046">
                  <c:v>43193432</c:v>
                </c:pt>
                <c:pt idx="4047">
                  <c:v>43198298</c:v>
                </c:pt>
                <c:pt idx="4048">
                  <c:v>43198972</c:v>
                </c:pt>
                <c:pt idx="4049">
                  <c:v>43201267</c:v>
                </c:pt>
                <c:pt idx="4050">
                  <c:v>43207477</c:v>
                </c:pt>
                <c:pt idx="4051">
                  <c:v>43211412</c:v>
                </c:pt>
                <c:pt idx="4052">
                  <c:v>43212436</c:v>
                </c:pt>
                <c:pt idx="4053">
                  <c:v>43217478</c:v>
                </c:pt>
                <c:pt idx="4054">
                  <c:v>43251847</c:v>
                </c:pt>
                <c:pt idx="4055">
                  <c:v>43258669</c:v>
                </c:pt>
                <c:pt idx="4056">
                  <c:v>43263876</c:v>
                </c:pt>
                <c:pt idx="4057">
                  <c:v>43265342</c:v>
                </c:pt>
                <c:pt idx="4058">
                  <c:v>43272998</c:v>
                </c:pt>
                <c:pt idx="4059">
                  <c:v>43273009</c:v>
                </c:pt>
                <c:pt idx="4060">
                  <c:v>43277897</c:v>
                </c:pt>
                <c:pt idx="4061">
                  <c:v>43281973</c:v>
                </c:pt>
                <c:pt idx="4062">
                  <c:v>43302694</c:v>
                </c:pt>
                <c:pt idx="4063">
                  <c:v>43303844</c:v>
                </c:pt>
                <c:pt idx="4064">
                  <c:v>43319699</c:v>
                </c:pt>
                <c:pt idx="4065">
                  <c:v>43324295</c:v>
                </c:pt>
                <c:pt idx="4066">
                  <c:v>43331570</c:v>
                </c:pt>
                <c:pt idx="4067">
                  <c:v>43332697</c:v>
                </c:pt>
                <c:pt idx="4068">
                  <c:v>43332922</c:v>
                </c:pt>
                <c:pt idx="4069">
                  <c:v>43334047</c:v>
                </c:pt>
                <c:pt idx="4070">
                  <c:v>43358015</c:v>
                </c:pt>
                <c:pt idx="4071">
                  <c:v>43360404</c:v>
                </c:pt>
                <c:pt idx="4072">
                  <c:v>43384990</c:v>
                </c:pt>
                <c:pt idx="4073">
                  <c:v>43392990</c:v>
                </c:pt>
                <c:pt idx="4074">
                  <c:v>43395456</c:v>
                </c:pt>
                <c:pt idx="4075">
                  <c:v>43414151</c:v>
                </c:pt>
                <c:pt idx="4076">
                  <c:v>43420209</c:v>
                </c:pt>
                <c:pt idx="4077">
                  <c:v>43423330</c:v>
                </c:pt>
                <c:pt idx="4078">
                  <c:v>43425120</c:v>
                </c:pt>
                <c:pt idx="4079">
                  <c:v>43433463</c:v>
                </c:pt>
                <c:pt idx="4080">
                  <c:v>43441100</c:v>
                </c:pt>
                <c:pt idx="4081">
                  <c:v>43444593</c:v>
                </c:pt>
                <c:pt idx="4082">
                  <c:v>43450627</c:v>
                </c:pt>
                <c:pt idx="4083">
                  <c:v>43452248</c:v>
                </c:pt>
                <c:pt idx="4084">
                  <c:v>43457929</c:v>
                </c:pt>
                <c:pt idx="4085">
                  <c:v>43478695</c:v>
                </c:pt>
                <c:pt idx="4086">
                  <c:v>43494031</c:v>
                </c:pt>
                <c:pt idx="4087">
                  <c:v>43500995</c:v>
                </c:pt>
                <c:pt idx="4088">
                  <c:v>43507914</c:v>
                </c:pt>
                <c:pt idx="4089">
                  <c:v>43515744</c:v>
                </c:pt>
                <c:pt idx="4090">
                  <c:v>43524138</c:v>
                </c:pt>
                <c:pt idx="4091">
                  <c:v>43531834</c:v>
                </c:pt>
                <c:pt idx="4092">
                  <c:v>43544159</c:v>
                </c:pt>
                <c:pt idx="4093">
                  <c:v>43549738</c:v>
                </c:pt>
                <c:pt idx="4094">
                  <c:v>43555181</c:v>
                </c:pt>
                <c:pt idx="4095">
                  <c:v>43559735</c:v>
                </c:pt>
                <c:pt idx="4096">
                  <c:v>43567119</c:v>
                </c:pt>
                <c:pt idx="4097">
                  <c:v>43576208</c:v>
                </c:pt>
                <c:pt idx="4098">
                  <c:v>43587167</c:v>
                </c:pt>
                <c:pt idx="4099">
                  <c:v>43595106</c:v>
                </c:pt>
                <c:pt idx="4100">
                  <c:v>43612614</c:v>
                </c:pt>
                <c:pt idx="4101">
                  <c:v>43624493</c:v>
                </c:pt>
                <c:pt idx="4102">
                  <c:v>43626005</c:v>
                </c:pt>
                <c:pt idx="4103">
                  <c:v>43626571</c:v>
                </c:pt>
                <c:pt idx="4104">
                  <c:v>43631314</c:v>
                </c:pt>
                <c:pt idx="4105">
                  <c:v>43638313</c:v>
                </c:pt>
                <c:pt idx="4106">
                  <c:v>43641575</c:v>
                </c:pt>
                <c:pt idx="4107">
                  <c:v>43646094</c:v>
                </c:pt>
                <c:pt idx="4108">
                  <c:v>43660167</c:v>
                </c:pt>
                <c:pt idx="4109">
                  <c:v>43683713</c:v>
                </c:pt>
                <c:pt idx="4110">
                  <c:v>43729136</c:v>
                </c:pt>
                <c:pt idx="4111">
                  <c:v>43730950</c:v>
                </c:pt>
                <c:pt idx="4112">
                  <c:v>43732712</c:v>
                </c:pt>
                <c:pt idx="4113">
                  <c:v>43746653</c:v>
                </c:pt>
                <c:pt idx="4114">
                  <c:v>43752628</c:v>
                </c:pt>
                <c:pt idx="4115">
                  <c:v>43758247</c:v>
                </c:pt>
                <c:pt idx="4116">
                  <c:v>43784738</c:v>
                </c:pt>
                <c:pt idx="4117">
                  <c:v>43786520</c:v>
                </c:pt>
                <c:pt idx="4118">
                  <c:v>43830673</c:v>
                </c:pt>
                <c:pt idx="4119">
                  <c:v>43833808</c:v>
                </c:pt>
                <c:pt idx="4120">
                  <c:v>43838561</c:v>
                </c:pt>
                <c:pt idx="4121">
                  <c:v>43843765</c:v>
                </c:pt>
                <c:pt idx="4122">
                  <c:v>43850001</c:v>
                </c:pt>
                <c:pt idx="4123">
                  <c:v>43854138</c:v>
                </c:pt>
                <c:pt idx="4124">
                  <c:v>43862948</c:v>
                </c:pt>
                <c:pt idx="4125">
                  <c:v>43868456</c:v>
                </c:pt>
                <c:pt idx="4126">
                  <c:v>43872859</c:v>
                </c:pt>
                <c:pt idx="4127">
                  <c:v>43878424</c:v>
                </c:pt>
                <c:pt idx="4128">
                  <c:v>43884177</c:v>
                </c:pt>
                <c:pt idx="4129">
                  <c:v>43893375</c:v>
                </c:pt>
                <c:pt idx="4130">
                  <c:v>43914508</c:v>
                </c:pt>
                <c:pt idx="4131">
                  <c:v>43931330</c:v>
                </c:pt>
                <c:pt idx="4132">
                  <c:v>43943218</c:v>
                </c:pt>
                <c:pt idx="4133">
                  <c:v>43943819</c:v>
                </c:pt>
                <c:pt idx="4134">
                  <c:v>43950572</c:v>
                </c:pt>
                <c:pt idx="4135">
                  <c:v>43975521</c:v>
                </c:pt>
                <c:pt idx="4136">
                  <c:v>43982665</c:v>
                </c:pt>
                <c:pt idx="4137">
                  <c:v>43983151</c:v>
                </c:pt>
                <c:pt idx="4138">
                  <c:v>43986643</c:v>
                </c:pt>
                <c:pt idx="4139">
                  <c:v>43992904</c:v>
                </c:pt>
                <c:pt idx="4140">
                  <c:v>44002045</c:v>
                </c:pt>
                <c:pt idx="4141">
                  <c:v>44006150</c:v>
                </c:pt>
                <c:pt idx="4142">
                  <c:v>44031425</c:v>
                </c:pt>
                <c:pt idx="4143">
                  <c:v>44033615</c:v>
                </c:pt>
                <c:pt idx="4144">
                  <c:v>44042354</c:v>
                </c:pt>
                <c:pt idx="4145">
                  <c:v>44044981</c:v>
                </c:pt>
                <c:pt idx="4146">
                  <c:v>44051314</c:v>
                </c:pt>
                <c:pt idx="4147">
                  <c:v>44058873</c:v>
                </c:pt>
                <c:pt idx="4148">
                  <c:v>44084411</c:v>
                </c:pt>
                <c:pt idx="4149">
                  <c:v>44089746</c:v>
                </c:pt>
                <c:pt idx="4150">
                  <c:v>44091669</c:v>
                </c:pt>
                <c:pt idx="4151">
                  <c:v>44098947</c:v>
                </c:pt>
                <c:pt idx="4152">
                  <c:v>44100493</c:v>
                </c:pt>
                <c:pt idx="4153">
                  <c:v>44101763</c:v>
                </c:pt>
                <c:pt idx="4154">
                  <c:v>44108478</c:v>
                </c:pt>
                <c:pt idx="4155">
                  <c:v>44121510</c:v>
                </c:pt>
                <c:pt idx="4156">
                  <c:v>44171251</c:v>
                </c:pt>
                <c:pt idx="4157">
                  <c:v>44180960</c:v>
                </c:pt>
                <c:pt idx="4158">
                  <c:v>44195281</c:v>
                </c:pt>
                <c:pt idx="4159">
                  <c:v>44198142</c:v>
                </c:pt>
                <c:pt idx="4160">
                  <c:v>44198587</c:v>
                </c:pt>
                <c:pt idx="4161">
                  <c:v>44200755</c:v>
                </c:pt>
                <c:pt idx="4162">
                  <c:v>44204905</c:v>
                </c:pt>
                <c:pt idx="4163">
                  <c:v>44207406</c:v>
                </c:pt>
                <c:pt idx="4164">
                  <c:v>44215871</c:v>
                </c:pt>
                <c:pt idx="4165">
                  <c:v>44234906</c:v>
                </c:pt>
                <c:pt idx="4166">
                  <c:v>44260944</c:v>
                </c:pt>
                <c:pt idx="4167">
                  <c:v>44267367</c:v>
                </c:pt>
                <c:pt idx="4168">
                  <c:v>44278057</c:v>
                </c:pt>
                <c:pt idx="4169">
                  <c:v>44288547</c:v>
                </c:pt>
                <c:pt idx="4170">
                  <c:v>44293199</c:v>
                </c:pt>
                <c:pt idx="4171">
                  <c:v>44306676</c:v>
                </c:pt>
                <c:pt idx="4172">
                  <c:v>44312265</c:v>
                </c:pt>
                <c:pt idx="4173">
                  <c:v>44330119</c:v>
                </c:pt>
                <c:pt idx="4174">
                  <c:v>44333134</c:v>
                </c:pt>
                <c:pt idx="4175">
                  <c:v>44339475</c:v>
                </c:pt>
                <c:pt idx="4176">
                  <c:v>44345241</c:v>
                </c:pt>
                <c:pt idx="4177">
                  <c:v>44350636</c:v>
                </c:pt>
                <c:pt idx="4178">
                  <c:v>44354367</c:v>
                </c:pt>
                <c:pt idx="4179">
                  <c:v>44356606</c:v>
                </c:pt>
                <c:pt idx="4180">
                  <c:v>44371855</c:v>
                </c:pt>
                <c:pt idx="4181">
                  <c:v>44374276</c:v>
                </c:pt>
                <c:pt idx="4182">
                  <c:v>44398582</c:v>
                </c:pt>
                <c:pt idx="4183">
                  <c:v>44400916</c:v>
                </c:pt>
                <c:pt idx="4184">
                  <c:v>44413457</c:v>
                </c:pt>
                <c:pt idx="4185">
                  <c:v>44430208</c:v>
                </c:pt>
                <c:pt idx="4186">
                  <c:v>44449167</c:v>
                </c:pt>
                <c:pt idx="4187">
                  <c:v>44450033</c:v>
                </c:pt>
                <c:pt idx="4188">
                  <c:v>44476172</c:v>
                </c:pt>
                <c:pt idx="4189">
                  <c:v>44477991</c:v>
                </c:pt>
                <c:pt idx="4190">
                  <c:v>44484318</c:v>
                </c:pt>
                <c:pt idx="4191">
                  <c:v>44492941</c:v>
                </c:pt>
                <c:pt idx="4192">
                  <c:v>44495185</c:v>
                </c:pt>
                <c:pt idx="4193">
                  <c:v>44499032</c:v>
                </c:pt>
                <c:pt idx="4194">
                  <c:v>44516887</c:v>
                </c:pt>
                <c:pt idx="4195">
                  <c:v>44528805</c:v>
                </c:pt>
                <c:pt idx="4196">
                  <c:v>44539731</c:v>
                </c:pt>
                <c:pt idx="4197">
                  <c:v>44579099</c:v>
                </c:pt>
                <c:pt idx="4198">
                  <c:v>44589090</c:v>
                </c:pt>
                <c:pt idx="4199">
                  <c:v>44629165</c:v>
                </c:pt>
                <c:pt idx="4200">
                  <c:v>44636701</c:v>
                </c:pt>
                <c:pt idx="4201">
                  <c:v>44643858</c:v>
                </c:pt>
                <c:pt idx="4202">
                  <c:v>44673168</c:v>
                </c:pt>
                <c:pt idx="4203">
                  <c:v>44675861</c:v>
                </c:pt>
                <c:pt idx="4204">
                  <c:v>44765564</c:v>
                </c:pt>
                <c:pt idx="4205">
                  <c:v>44768431</c:v>
                </c:pt>
                <c:pt idx="4206">
                  <c:v>44789512</c:v>
                </c:pt>
                <c:pt idx="4207">
                  <c:v>44789546</c:v>
                </c:pt>
                <c:pt idx="4208">
                  <c:v>44819320</c:v>
                </c:pt>
                <c:pt idx="4209">
                  <c:v>44825932</c:v>
                </c:pt>
                <c:pt idx="4210">
                  <c:v>44827602</c:v>
                </c:pt>
                <c:pt idx="4211">
                  <c:v>44831608</c:v>
                </c:pt>
                <c:pt idx="4212">
                  <c:v>44841608</c:v>
                </c:pt>
                <c:pt idx="4213">
                  <c:v>44847191</c:v>
                </c:pt>
                <c:pt idx="4214">
                  <c:v>44858782</c:v>
                </c:pt>
                <c:pt idx="4215">
                  <c:v>44861521</c:v>
                </c:pt>
                <c:pt idx="4216">
                  <c:v>44866252</c:v>
                </c:pt>
                <c:pt idx="4217">
                  <c:v>44871118</c:v>
                </c:pt>
                <c:pt idx="4218">
                  <c:v>44882015</c:v>
                </c:pt>
                <c:pt idx="4219">
                  <c:v>44884345</c:v>
                </c:pt>
                <c:pt idx="4220">
                  <c:v>44885561</c:v>
                </c:pt>
                <c:pt idx="4221">
                  <c:v>44886759</c:v>
                </c:pt>
                <c:pt idx="4222">
                  <c:v>44900530</c:v>
                </c:pt>
                <c:pt idx="4223">
                  <c:v>44914630</c:v>
                </c:pt>
                <c:pt idx="4224">
                  <c:v>44929934</c:v>
                </c:pt>
                <c:pt idx="4225">
                  <c:v>44947294</c:v>
                </c:pt>
                <c:pt idx="4226">
                  <c:v>44956825</c:v>
                </c:pt>
                <c:pt idx="4227">
                  <c:v>44959851</c:v>
                </c:pt>
                <c:pt idx="4228">
                  <c:v>44982309</c:v>
                </c:pt>
                <c:pt idx="4229">
                  <c:v>44988283</c:v>
                </c:pt>
                <c:pt idx="4230">
                  <c:v>45009400</c:v>
                </c:pt>
                <c:pt idx="4231">
                  <c:v>45013064</c:v>
                </c:pt>
                <c:pt idx="4232">
                  <c:v>45017414</c:v>
                </c:pt>
                <c:pt idx="4233">
                  <c:v>45019687</c:v>
                </c:pt>
                <c:pt idx="4234">
                  <c:v>45066976</c:v>
                </c:pt>
                <c:pt idx="4235">
                  <c:v>45087264</c:v>
                </c:pt>
                <c:pt idx="4236">
                  <c:v>45116770</c:v>
                </c:pt>
                <c:pt idx="4237">
                  <c:v>45117371</c:v>
                </c:pt>
                <c:pt idx="4238">
                  <c:v>45122886</c:v>
                </c:pt>
                <c:pt idx="4239">
                  <c:v>45126797</c:v>
                </c:pt>
                <c:pt idx="4240">
                  <c:v>45129083</c:v>
                </c:pt>
                <c:pt idx="4241">
                  <c:v>45142051</c:v>
                </c:pt>
                <c:pt idx="4242">
                  <c:v>45142685</c:v>
                </c:pt>
                <c:pt idx="4243">
                  <c:v>45161010</c:v>
                </c:pt>
                <c:pt idx="4244">
                  <c:v>45167714</c:v>
                </c:pt>
                <c:pt idx="4245">
                  <c:v>45171522</c:v>
                </c:pt>
                <c:pt idx="4246">
                  <c:v>45184026</c:v>
                </c:pt>
                <c:pt idx="4247">
                  <c:v>45187466</c:v>
                </c:pt>
                <c:pt idx="4248">
                  <c:v>45189253</c:v>
                </c:pt>
                <c:pt idx="4249">
                  <c:v>45204666</c:v>
                </c:pt>
                <c:pt idx="4250">
                  <c:v>45210113</c:v>
                </c:pt>
                <c:pt idx="4251">
                  <c:v>45213170</c:v>
                </c:pt>
                <c:pt idx="4252">
                  <c:v>45214073</c:v>
                </c:pt>
                <c:pt idx="4253">
                  <c:v>45224078</c:v>
                </c:pt>
                <c:pt idx="4254">
                  <c:v>45227308</c:v>
                </c:pt>
                <c:pt idx="4255">
                  <c:v>45238492</c:v>
                </c:pt>
                <c:pt idx="4256">
                  <c:v>45244892</c:v>
                </c:pt>
                <c:pt idx="4257">
                  <c:v>45259057</c:v>
                </c:pt>
                <c:pt idx="4258">
                  <c:v>45272838</c:v>
                </c:pt>
                <c:pt idx="4259">
                  <c:v>45278662</c:v>
                </c:pt>
                <c:pt idx="4260">
                  <c:v>45288055</c:v>
                </c:pt>
                <c:pt idx="4261">
                  <c:v>45312721</c:v>
                </c:pt>
                <c:pt idx="4262">
                  <c:v>45315991</c:v>
                </c:pt>
                <c:pt idx="4263">
                  <c:v>45316447</c:v>
                </c:pt>
                <c:pt idx="4264">
                  <c:v>45340229</c:v>
                </c:pt>
                <c:pt idx="4265">
                  <c:v>45363544</c:v>
                </c:pt>
                <c:pt idx="4266">
                  <c:v>45399802</c:v>
                </c:pt>
                <c:pt idx="4267">
                  <c:v>45400760</c:v>
                </c:pt>
                <c:pt idx="4268">
                  <c:v>45418537</c:v>
                </c:pt>
                <c:pt idx="4269">
                  <c:v>45425244</c:v>
                </c:pt>
                <c:pt idx="4270">
                  <c:v>45433294</c:v>
                </c:pt>
                <c:pt idx="4271">
                  <c:v>45440284</c:v>
                </c:pt>
                <c:pt idx="4272">
                  <c:v>45454029</c:v>
                </c:pt>
                <c:pt idx="4273">
                  <c:v>45455762</c:v>
                </c:pt>
                <c:pt idx="4274">
                  <c:v>45461950</c:v>
                </c:pt>
                <c:pt idx="4275">
                  <c:v>45470644</c:v>
                </c:pt>
                <c:pt idx="4276">
                  <c:v>45486932</c:v>
                </c:pt>
                <c:pt idx="4277">
                  <c:v>45488479</c:v>
                </c:pt>
                <c:pt idx="4278">
                  <c:v>45493078</c:v>
                </c:pt>
                <c:pt idx="4279">
                  <c:v>45500197</c:v>
                </c:pt>
                <c:pt idx="4280">
                  <c:v>45502786</c:v>
                </c:pt>
                <c:pt idx="4281">
                  <c:v>45507671</c:v>
                </c:pt>
                <c:pt idx="4282">
                  <c:v>45509622</c:v>
                </c:pt>
                <c:pt idx="4283">
                  <c:v>45516835</c:v>
                </c:pt>
                <c:pt idx="4284">
                  <c:v>45519410</c:v>
                </c:pt>
                <c:pt idx="4285">
                  <c:v>45520544</c:v>
                </c:pt>
                <c:pt idx="4286">
                  <c:v>45531750</c:v>
                </c:pt>
                <c:pt idx="4287">
                  <c:v>45535482</c:v>
                </c:pt>
                <c:pt idx="4288">
                  <c:v>45556647</c:v>
                </c:pt>
                <c:pt idx="4289">
                  <c:v>45559905</c:v>
                </c:pt>
                <c:pt idx="4290">
                  <c:v>45565698</c:v>
                </c:pt>
                <c:pt idx="4291">
                  <c:v>45568579</c:v>
                </c:pt>
                <c:pt idx="4292">
                  <c:v>45573396</c:v>
                </c:pt>
                <c:pt idx="4293">
                  <c:v>45574921</c:v>
                </c:pt>
                <c:pt idx="4294">
                  <c:v>45574949</c:v>
                </c:pt>
                <c:pt idx="4295">
                  <c:v>45584356</c:v>
                </c:pt>
                <c:pt idx="4296">
                  <c:v>45586653</c:v>
                </c:pt>
                <c:pt idx="4297">
                  <c:v>45593866</c:v>
                </c:pt>
                <c:pt idx="4298">
                  <c:v>45602853</c:v>
                </c:pt>
                <c:pt idx="4299">
                  <c:v>45609672</c:v>
                </c:pt>
                <c:pt idx="4300">
                  <c:v>45619177</c:v>
                </c:pt>
                <c:pt idx="4301">
                  <c:v>45619666</c:v>
                </c:pt>
                <c:pt idx="4302">
                  <c:v>45625552</c:v>
                </c:pt>
                <c:pt idx="4303">
                  <c:v>45627363</c:v>
                </c:pt>
                <c:pt idx="4304">
                  <c:v>45628731</c:v>
                </c:pt>
                <c:pt idx="4305">
                  <c:v>45629440</c:v>
                </c:pt>
                <c:pt idx="4306">
                  <c:v>45633081</c:v>
                </c:pt>
                <c:pt idx="4307">
                  <c:v>45633930</c:v>
                </c:pt>
                <c:pt idx="4308">
                  <c:v>45635400</c:v>
                </c:pt>
                <c:pt idx="4309">
                  <c:v>45638620</c:v>
                </c:pt>
                <c:pt idx="4310">
                  <c:v>45643583</c:v>
                </c:pt>
                <c:pt idx="4311">
                  <c:v>45660455</c:v>
                </c:pt>
                <c:pt idx="4312">
                  <c:v>45664063</c:v>
                </c:pt>
                <c:pt idx="4313">
                  <c:v>45665034</c:v>
                </c:pt>
                <c:pt idx="4314">
                  <c:v>45665756</c:v>
                </c:pt>
                <c:pt idx="4315">
                  <c:v>45667421</c:v>
                </c:pt>
                <c:pt idx="4316">
                  <c:v>45673948</c:v>
                </c:pt>
                <c:pt idx="4317">
                  <c:v>45683618</c:v>
                </c:pt>
                <c:pt idx="4318">
                  <c:v>45696507</c:v>
                </c:pt>
                <c:pt idx="4319">
                  <c:v>45721483</c:v>
                </c:pt>
                <c:pt idx="4320">
                  <c:v>45730544</c:v>
                </c:pt>
                <c:pt idx="4321">
                  <c:v>45747646</c:v>
                </c:pt>
                <c:pt idx="4322">
                  <c:v>45754226</c:v>
                </c:pt>
                <c:pt idx="4323">
                  <c:v>45758836</c:v>
                </c:pt>
                <c:pt idx="4324">
                  <c:v>45772969</c:v>
                </c:pt>
                <c:pt idx="4325">
                  <c:v>45779385</c:v>
                </c:pt>
                <c:pt idx="4326">
                  <c:v>45794066</c:v>
                </c:pt>
                <c:pt idx="4327">
                  <c:v>45800599</c:v>
                </c:pt>
                <c:pt idx="4328">
                  <c:v>45804727</c:v>
                </c:pt>
                <c:pt idx="4329">
                  <c:v>45811164</c:v>
                </c:pt>
                <c:pt idx="4330">
                  <c:v>45817377</c:v>
                </c:pt>
                <c:pt idx="4331">
                  <c:v>45823078</c:v>
                </c:pt>
                <c:pt idx="4332">
                  <c:v>45826882</c:v>
                </c:pt>
                <c:pt idx="4333">
                  <c:v>45834533</c:v>
                </c:pt>
                <c:pt idx="4334">
                  <c:v>45834535</c:v>
                </c:pt>
                <c:pt idx="4335">
                  <c:v>45841295</c:v>
                </c:pt>
                <c:pt idx="4336">
                  <c:v>45845391</c:v>
                </c:pt>
                <c:pt idx="4337">
                  <c:v>45856645</c:v>
                </c:pt>
                <c:pt idx="4338">
                  <c:v>45859672</c:v>
                </c:pt>
                <c:pt idx="4339">
                  <c:v>45865846</c:v>
                </c:pt>
                <c:pt idx="4340">
                  <c:v>45871650</c:v>
                </c:pt>
                <c:pt idx="4341">
                  <c:v>45875840</c:v>
                </c:pt>
                <c:pt idx="4342">
                  <c:v>45887785</c:v>
                </c:pt>
                <c:pt idx="4343">
                  <c:v>45909845</c:v>
                </c:pt>
                <c:pt idx="4344">
                  <c:v>45912897</c:v>
                </c:pt>
                <c:pt idx="4345">
                  <c:v>45932795</c:v>
                </c:pt>
                <c:pt idx="4346">
                  <c:v>45934997</c:v>
                </c:pt>
                <c:pt idx="4347">
                  <c:v>45945608</c:v>
                </c:pt>
                <c:pt idx="4348">
                  <c:v>45965567</c:v>
                </c:pt>
                <c:pt idx="4349">
                  <c:v>45973758</c:v>
                </c:pt>
                <c:pt idx="4350">
                  <c:v>45990419</c:v>
                </c:pt>
                <c:pt idx="4351">
                  <c:v>45993049</c:v>
                </c:pt>
                <c:pt idx="4352">
                  <c:v>45995972</c:v>
                </c:pt>
                <c:pt idx="4353">
                  <c:v>46011497</c:v>
                </c:pt>
                <c:pt idx="4354">
                  <c:v>46022719</c:v>
                </c:pt>
                <c:pt idx="4355">
                  <c:v>46039089</c:v>
                </c:pt>
                <c:pt idx="4356">
                  <c:v>46058814</c:v>
                </c:pt>
                <c:pt idx="4357">
                  <c:v>46061535</c:v>
                </c:pt>
                <c:pt idx="4358">
                  <c:v>46072557</c:v>
                </c:pt>
                <c:pt idx="4359">
                  <c:v>46072773</c:v>
                </c:pt>
                <c:pt idx="4360">
                  <c:v>46080418</c:v>
                </c:pt>
                <c:pt idx="4361">
                  <c:v>46091361</c:v>
                </c:pt>
                <c:pt idx="4362">
                  <c:v>46105334</c:v>
                </c:pt>
                <c:pt idx="4363">
                  <c:v>46110623</c:v>
                </c:pt>
                <c:pt idx="4364">
                  <c:v>46112545</c:v>
                </c:pt>
                <c:pt idx="4365">
                  <c:v>46115300</c:v>
                </c:pt>
                <c:pt idx="4366">
                  <c:v>46130886</c:v>
                </c:pt>
                <c:pt idx="4367">
                  <c:v>46141813</c:v>
                </c:pt>
                <c:pt idx="4368">
                  <c:v>46142265</c:v>
                </c:pt>
                <c:pt idx="4369">
                  <c:v>46150031</c:v>
                </c:pt>
                <c:pt idx="4370">
                  <c:v>46165465</c:v>
                </c:pt>
                <c:pt idx="4371">
                  <c:v>46234689</c:v>
                </c:pt>
                <c:pt idx="4372">
                  <c:v>46237728</c:v>
                </c:pt>
                <c:pt idx="4373">
                  <c:v>46241110</c:v>
                </c:pt>
                <c:pt idx="4374">
                  <c:v>46244598</c:v>
                </c:pt>
                <c:pt idx="4375">
                  <c:v>46246069</c:v>
                </c:pt>
                <c:pt idx="4376">
                  <c:v>46255514</c:v>
                </c:pt>
                <c:pt idx="4377">
                  <c:v>46268795</c:v>
                </c:pt>
                <c:pt idx="4378">
                  <c:v>46279919</c:v>
                </c:pt>
                <c:pt idx="4379">
                  <c:v>46294374</c:v>
                </c:pt>
                <c:pt idx="4380">
                  <c:v>46297897</c:v>
                </c:pt>
                <c:pt idx="4381">
                  <c:v>46308355</c:v>
                </c:pt>
                <c:pt idx="4382">
                  <c:v>46326489</c:v>
                </c:pt>
                <c:pt idx="4383">
                  <c:v>46331635</c:v>
                </c:pt>
                <c:pt idx="4384">
                  <c:v>46336182</c:v>
                </c:pt>
                <c:pt idx="4385">
                  <c:v>46339659</c:v>
                </c:pt>
                <c:pt idx="4386">
                  <c:v>46343986</c:v>
                </c:pt>
                <c:pt idx="4387">
                  <c:v>46349648</c:v>
                </c:pt>
                <c:pt idx="4388">
                  <c:v>46352593</c:v>
                </c:pt>
                <c:pt idx="4389">
                  <c:v>46370296</c:v>
                </c:pt>
                <c:pt idx="4390">
                  <c:v>46372950</c:v>
                </c:pt>
                <c:pt idx="4391">
                  <c:v>46372954</c:v>
                </c:pt>
                <c:pt idx="4392">
                  <c:v>46375038</c:v>
                </c:pt>
                <c:pt idx="4393">
                  <c:v>46393479</c:v>
                </c:pt>
                <c:pt idx="4394">
                  <c:v>46398024</c:v>
                </c:pt>
                <c:pt idx="4395">
                  <c:v>46410946</c:v>
                </c:pt>
                <c:pt idx="4396">
                  <c:v>46415471</c:v>
                </c:pt>
                <c:pt idx="4397">
                  <c:v>46421555</c:v>
                </c:pt>
                <c:pt idx="4398">
                  <c:v>46427304</c:v>
                </c:pt>
                <c:pt idx="4399">
                  <c:v>46430171</c:v>
                </c:pt>
                <c:pt idx="4400">
                  <c:v>46441709</c:v>
                </c:pt>
                <c:pt idx="4401">
                  <c:v>46493750</c:v>
                </c:pt>
                <c:pt idx="4402">
                  <c:v>46502534</c:v>
                </c:pt>
                <c:pt idx="4403">
                  <c:v>46508039</c:v>
                </c:pt>
                <c:pt idx="4404">
                  <c:v>46523622</c:v>
                </c:pt>
                <c:pt idx="4405">
                  <c:v>46524297</c:v>
                </c:pt>
                <c:pt idx="4406">
                  <c:v>46524739</c:v>
                </c:pt>
                <c:pt idx="4407">
                  <c:v>46525670</c:v>
                </c:pt>
                <c:pt idx="4408">
                  <c:v>46537901</c:v>
                </c:pt>
                <c:pt idx="4409">
                  <c:v>46540448</c:v>
                </c:pt>
                <c:pt idx="4410">
                  <c:v>46543171</c:v>
                </c:pt>
                <c:pt idx="4411">
                  <c:v>46543193</c:v>
                </c:pt>
                <c:pt idx="4412">
                  <c:v>46550871</c:v>
                </c:pt>
                <c:pt idx="4413">
                  <c:v>46565498</c:v>
                </c:pt>
                <c:pt idx="4414">
                  <c:v>46577716</c:v>
                </c:pt>
                <c:pt idx="4415">
                  <c:v>46586758</c:v>
                </c:pt>
                <c:pt idx="4416">
                  <c:v>46587900</c:v>
                </c:pt>
                <c:pt idx="4417">
                  <c:v>46599261</c:v>
                </c:pt>
                <c:pt idx="4418">
                  <c:v>46613780</c:v>
                </c:pt>
                <c:pt idx="4419">
                  <c:v>46617757</c:v>
                </c:pt>
                <c:pt idx="4420">
                  <c:v>46617973</c:v>
                </c:pt>
                <c:pt idx="4421">
                  <c:v>46626545</c:v>
                </c:pt>
                <c:pt idx="4422">
                  <c:v>46629068</c:v>
                </c:pt>
                <c:pt idx="4423">
                  <c:v>46634885</c:v>
                </c:pt>
                <c:pt idx="4424">
                  <c:v>46651348</c:v>
                </c:pt>
                <c:pt idx="4425">
                  <c:v>46652458</c:v>
                </c:pt>
                <c:pt idx="4426">
                  <c:v>46663977</c:v>
                </c:pt>
                <c:pt idx="4427">
                  <c:v>46668468</c:v>
                </c:pt>
                <c:pt idx="4428">
                  <c:v>46670650</c:v>
                </c:pt>
                <c:pt idx="4429">
                  <c:v>46685675</c:v>
                </c:pt>
                <c:pt idx="4430">
                  <c:v>46687774</c:v>
                </c:pt>
                <c:pt idx="4431">
                  <c:v>46696241</c:v>
                </c:pt>
                <c:pt idx="4432">
                  <c:v>46703047</c:v>
                </c:pt>
                <c:pt idx="4433">
                  <c:v>46706191</c:v>
                </c:pt>
                <c:pt idx="4434">
                  <c:v>46710546</c:v>
                </c:pt>
                <c:pt idx="4435">
                  <c:v>46719990</c:v>
                </c:pt>
                <c:pt idx="4436">
                  <c:v>46722859</c:v>
                </c:pt>
                <c:pt idx="4437">
                  <c:v>46732342</c:v>
                </c:pt>
                <c:pt idx="4438">
                  <c:v>46764338</c:v>
                </c:pt>
                <c:pt idx="4439">
                  <c:v>46765134</c:v>
                </c:pt>
                <c:pt idx="4440">
                  <c:v>46775031</c:v>
                </c:pt>
                <c:pt idx="4441">
                  <c:v>46794105</c:v>
                </c:pt>
                <c:pt idx="4442">
                  <c:v>46798025</c:v>
                </c:pt>
                <c:pt idx="4443">
                  <c:v>46814102</c:v>
                </c:pt>
                <c:pt idx="4444">
                  <c:v>46819894</c:v>
                </c:pt>
                <c:pt idx="4445">
                  <c:v>46823628</c:v>
                </c:pt>
                <c:pt idx="4446">
                  <c:v>46852077</c:v>
                </c:pt>
                <c:pt idx="4447">
                  <c:v>46855885</c:v>
                </c:pt>
                <c:pt idx="4448">
                  <c:v>46858219</c:v>
                </c:pt>
                <c:pt idx="4449">
                  <c:v>46877873</c:v>
                </c:pt>
                <c:pt idx="4450">
                  <c:v>46882623</c:v>
                </c:pt>
                <c:pt idx="4451">
                  <c:v>46887390</c:v>
                </c:pt>
                <c:pt idx="4452">
                  <c:v>46923972</c:v>
                </c:pt>
                <c:pt idx="4453">
                  <c:v>46925412</c:v>
                </c:pt>
                <c:pt idx="4454">
                  <c:v>46939554</c:v>
                </c:pt>
                <c:pt idx="4455">
                  <c:v>46945623</c:v>
                </c:pt>
                <c:pt idx="4456">
                  <c:v>46985718</c:v>
                </c:pt>
                <c:pt idx="4457">
                  <c:v>46987189</c:v>
                </c:pt>
                <c:pt idx="4458">
                  <c:v>46994920</c:v>
                </c:pt>
                <c:pt idx="4459">
                  <c:v>47005463</c:v>
                </c:pt>
                <c:pt idx="4460">
                  <c:v>47015602</c:v>
                </c:pt>
                <c:pt idx="4461">
                  <c:v>47016830</c:v>
                </c:pt>
                <c:pt idx="4462">
                  <c:v>47067768</c:v>
                </c:pt>
                <c:pt idx="4463">
                  <c:v>47073906</c:v>
                </c:pt>
                <c:pt idx="4464">
                  <c:v>47075070</c:v>
                </c:pt>
                <c:pt idx="4465">
                  <c:v>47080160</c:v>
                </c:pt>
                <c:pt idx="4466">
                  <c:v>47080325</c:v>
                </c:pt>
                <c:pt idx="4467">
                  <c:v>47100079</c:v>
                </c:pt>
                <c:pt idx="4468">
                  <c:v>47107144</c:v>
                </c:pt>
                <c:pt idx="4469">
                  <c:v>47114156</c:v>
                </c:pt>
                <c:pt idx="4470">
                  <c:v>47133205</c:v>
                </c:pt>
                <c:pt idx="4471">
                  <c:v>47133424</c:v>
                </c:pt>
                <c:pt idx="4472">
                  <c:v>47152308</c:v>
                </c:pt>
                <c:pt idx="4473">
                  <c:v>47156228</c:v>
                </c:pt>
                <c:pt idx="4474">
                  <c:v>47159995</c:v>
                </c:pt>
                <c:pt idx="4475">
                  <c:v>47181971</c:v>
                </c:pt>
                <c:pt idx="4476">
                  <c:v>47192264</c:v>
                </c:pt>
                <c:pt idx="4477">
                  <c:v>47202117</c:v>
                </c:pt>
                <c:pt idx="4478">
                  <c:v>47212308</c:v>
                </c:pt>
                <c:pt idx="4479">
                  <c:v>47216609</c:v>
                </c:pt>
                <c:pt idx="4480">
                  <c:v>47220843</c:v>
                </c:pt>
                <c:pt idx="4481">
                  <c:v>47271270</c:v>
                </c:pt>
                <c:pt idx="4482">
                  <c:v>47275414</c:v>
                </c:pt>
                <c:pt idx="4483">
                  <c:v>47285667</c:v>
                </c:pt>
                <c:pt idx="4484">
                  <c:v>47298336</c:v>
                </c:pt>
                <c:pt idx="4485">
                  <c:v>47305485</c:v>
                </c:pt>
                <c:pt idx="4486">
                  <c:v>47318595</c:v>
                </c:pt>
                <c:pt idx="4487">
                  <c:v>47324996</c:v>
                </c:pt>
                <c:pt idx="4488">
                  <c:v>47335045</c:v>
                </c:pt>
                <c:pt idx="4489">
                  <c:v>47339157</c:v>
                </c:pt>
                <c:pt idx="4490">
                  <c:v>47344554</c:v>
                </c:pt>
                <c:pt idx="4491">
                  <c:v>47350269</c:v>
                </c:pt>
                <c:pt idx="4492">
                  <c:v>47352541</c:v>
                </c:pt>
                <c:pt idx="4493">
                  <c:v>47355059</c:v>
                </c:pt>
                <c:pt idx="4494">
                  <c:v>47359248</c:v>
                </c:pt>
                <c:pt idx="4495">
                  <c:v>47367465</c:v>
                </c:pt>
                <c:pt idx="4496">
                  <c:v>47369836</c:v>
                </c:pt>
                <c:pt idx="4497">
                  <c:v>47376996</c:v>
                </c:pt>
                <c:pt idx="4498">
                  <c:v>47391860</c:v>
                </c:pt>
                <c:pt idx="4499">
                  <c:v>47401507</c:v>
                </c:pt>
                <c:pt idx="4500">
                  <c:v>47425927</c:v>
                </c:pt>
                <c:pt idx="4501">
                  <c:v>47441935</c:v>
                </c:pt>
                <c:pt idx="4502">
                  <c:v>47448110</c:v>
                </c:pt>
                <c:pt idx="4503">
                  <c:v>47463242</c:v>
                </c:pt>
                <c:pt idx="4504">
                  <c:v>47465508</c:v>
                </c:pt>
                <c:pt idx="4505">
                  <c:v>47466082</c:v>
                </c:pt>
                <c:pt idx="4506">
                  <c:v>47486368</c:v>
                </c:pt>
                <c:pt idx="4507">
                  <c:v>47489436</c:v>
                </c:pt>
                <c:pt idx="4508">
                  <c:v>47509704</c:v>
                </c:pt>
                <c:pt idx="4509">
                  <c:v>47515573</c:v>
                </c:pt>
                <c:pt idx="4510">
                  <c:v>47517377</c:v>
                </c:pt>
                <c:pt idx="4511">
                  <c:v>47534700</c:v>
                </c:pt>
                <c:pt idx="4512">
                  <c:v>47540558</c:v>
                </c:pt>
                <c:pt idx="4513">
                  <c:v>47549996</c:v>
                </c:pt>
                <c:pt idx="4514">
                  <c:v>47556755</c:v>
                </c:pt>
                <c:pt idx="4515">
                  <c:v>47561230</c:v>
                </c:pt>
                <c:pt idx="4516">
                  <c:v>47578555</c:v>
                </c:pt>
                <c:pt idx="4517">
                  <c:v>47591591</c:v>
                </c:pt>
                <c:pt idx="4518">
                  <c:v>47592861</c:v>
                </c:pt>
                <c:pt idx="4519">
                  <c:v>47619446</c:v>
                </c:pt>
                <c:pt idx="4520">
                  <c:v>47620771</c:v>
                </c:pt>
                <c:pt idx="4521">
                  <c:v>47640813</c:v>
                </c:pt>
                <c:pt idx="4522">
                  <c:v>47657800</c:v>
                </c:pt>
                <c:pt idx="4523">
                  <c:v>47672452</c:v>
                </c:pt>
                <c:pt idx="4524">
                  <c:v>47681317</c:v>
                </c:pt>
                <c:pt idx="4525">
                  <c:v>47693931</c:v>
                </c:pt>
                <c:pt idx="4526">
                  <c:v>47705309</c:v>
                </c:pt>
                <c:pt idx="4527">
                  <c:v>47729490</c:v>
                </c:pt>
                <c:pt idx="4528">
                  <c:v>47730467</c:v>
                </c:pt>
                <c:pt idx="4529">
                  <c:v>47732500</c:v>
                </c:pt>
                <c:pt idx="4530">
                  <c:v>47735885</c:v>
                </c:pt>
                <c:pt idx="4531">
                  <c:v>47741552</c:v>
                </c:pt>
                <c:pt idx="4532">
                  <c:v>47745567</c:v>
                </c:pt>
                <c:pt idx="4533">
                  <c:v>47776108</c:v>
                </c:pt>
                <c:pt idx="4534">
                  <c:v>47779104</c:v>
                </c:pt>
                <c:pt idx="4535">
                  <c:v>47793068</c:v>
                </c:pt>
                <c:pt idx="4536">
                  <c:v>47798303</c:v>
                </c:pt>
                <c:pt idx="4537">
                  <c:v>47828754</c:v>
                </c:pt>
                <c:pt idx="4538">
                  <c:v>47838972</c:v>
                </c:pt>
                <c:pt idx="4539">
                  <c:v>47839044</c:v>
                </c:pt>
                <c:pt idx="4540">
                  <c:v>47843600</c:v>
                </c:pt>
                <c:pt idx="4541">
                  <c:v>47861583</c:v>
                </c:pt>
                <c:pt idx="4542">
                  <c:v>47976895</c:v>
                </c:pt>
                <c:pt idx="4543">
                  <c:v>47994088</c:v>
                </c:pt>
                <c:pt idx="4544">
                  <c:v>48004867</c:v>
                </c:pt>
                <c:pt idx="4545">
                  <c:v>48010981</c:v>
                </c:pt>
                <c:pt idx="4546">
                  <c:v>48016351</c:v>
                </c:pt>
                <c:pt idx="4547">
                  <c:v>48037657</c:v>
                </c:pt>
                <c:pt idx="4548">
                  <c:v>48049376</c:v>
                </c:pt>
                <c:pt idx="4549">
                  <c:v>48060813</c:v>
                </c:pt>
                <c:pt idx="4550">
                  <c:v>48067073</c:v>
                </c:pt>
                <c:pt idx="4551">
                  <c:v>48070301</c:v>
                </c:pt>
                <c:pt idx="4552">
                  <c:v>48072915</c:v>
                </c:pt>
                <c:pt idx="4553">
                  <c:v>48077703</c:v>
                </c:pt>
                <c:pt idx="4554">
                  <c:v>48094622</c:v>
                </c:pt>
                <c:pt idx="4555">
                  <c:v>48097759</c:v>
                </c:pt>
                <c:pt idx="4556">
                  <c:v>48102405</c:v>
                </c:pt>
                <c:pt idx="4557">
                  <c:v>48108395</c:v>
                </c:pt>
                <c:pt idx="4558">
                  <c:v>48126034</c:v>
                </c:pt>
                <c:pt idx="4559">
                  <c:v>48126110</c:v>
                </c:pt>
                <c:pt idx="4560">
                  <c:v>48130392</c:v>
                </c:pt>
                <c:pt idx="4561">
                  <c:v>48143769</c:v>
                </c:pt>
                <c:pt idx="4562">
                  <c:v>48159115</c:v>
                </c:pt>
                <c:pt idx="4563">
                  <c:v>48164143</c:v>
                </c:pt>
                <c:pt idx="4564">
                  <c:v>48171085</c:v>
                </c:pt>
                <c:pt idx="4565">
                  <c:v>48179007</c:v>
                </c:pt>
                <c:pt idx="4566">
                  <c:v>48181308</c:v>
                </c:pt>
                <c:pt idx="4567">
                  <c:v>48189662</c:v>
                </c:pt>
                <c:pt idx="4568">
                  <c:v>48191219</c:v>
                </c:pt>
                <c:pt idx="4569">
                  <c:v>48193642</c:v>
                </c:pt>
                <c:pt idx="4570">
                  <c:v>48194939</c:v>
                </c:pt>
                <c:pt idx="4571">
                  <c:v>48196311</c:v>
                </c:pt>
                <c:pt idx="4572">
                  <c:v>48210941</c:v>
                </c:pt>
                <c:pt idx="4573">
                  <c:v>48234098</c:v>
                </c:pt>
                <c:pt idx="4574">
                  <c:v>48248020</c:v>
                </c:pt>
                <c:pt idx="4575">
                  <c:v>48251008</c:v>
                </c:pt>
                <c:pt idx="4576">
                  <c:v>48268522</c:v>
                </c:pt>
                <c:pt idx="4577">
                  <c:v>48284059</c:v>
                </c:pt>
                <c:pt idx="4578">
                  <c:v>48299642</c:v>
                </c:pt>
                <c:pt idx="4579">
                  <c:v>48312973</c:v>
                </c:pt>
                <c:pt idx="4580">
                  <c:v>48319789</c:v>
                </c:pt>
                <c:pt idx="4581">
                  <c:v>48324079</c:v>
                </c:pt>
                <c:pt idx="4582">
                  <c:v>48326327</c:v>
                </c:pt>
                <c:pt idx="4583">
                  <c:v>48334569</c:v>
                </c:pt>
                <c:pt idx="4584">
                  <c:v>48338505</c:v>
                </c:pt>
                <c:pt idx="4585">
                  <c:v>48344054</c:v>
                </c:pt>
                <c:pt idx="4586">
                  <c:v>48360228</c:v>
                </c:pt>
                <c:pt idx="4587">
                  <c:v>48367238</c:v>
                </c:pt>
                <c:pt idx="4588">
                  <c:v>48373438</c:v>
                </c:pt>
                <c:pt idx="4589">
                  <c:v>48388657</c:v>
                </c:pt>
                <c:pt idx="4590">
                  <c:v>48414139</c:v>
                </c:pt>
                <c:pt idx="4591">
                  <c:v>48432762</c:v>
                </c:pt>
                <c:pt idx="4592">
                  <c:v>48439966</c:v>
                </c:pt>
                <c:pt idx="4593">
                  <c:v>48442986</c:v>
                </c:pt>
                <c:pt idx="4594">
                  <c:v>48443832</c:v>
                </c:pt>
                <c:pt idx="4595">
                  <c:v>48460986</c:v>
                </c:pt>
                <c:pt idx="4596">
                  <c:v>48476483</c:v>
                </c:pt>
                <c:pt idx="4597">
                  <c:v>48478658</c:v>
                </c:pt>
                <c:pt idx="4598">
                  <c:v>48503314</c:v>
                </c:pt>
                <c:pt idx="4599">
                  <c:v>48541641</c:v>
                </c:pt>
                <c:pt idx="4600">
                  <c:v>48542788</c:v>
                </c:pt>
                <c:pt idx="4601">
                  <c:v>48546639</c:v>
                </c:pt>
                <c:pt idx="4602">
                  <c:v>48551639</c:v>
                </c:pt>
                <c:pt idx="4603">
                  <c:v>48559528</c:v>
                </c:pt>
                <c:pt idx="4604">
                  <c:v>48562260</c:v>
                </c:pt>
                <c:pt idx="4605">
                  <c:v>48573318</c:v>
                </c:pt>
                <c:pt idx="4606">
                  <c:v>48581272</c:v>
                </c:pt>
                <c:pt idx="4607">
                  <c:v>48612022</c:v>
                </c:pt>
                <c:pt idx="4608">
                  <c:v>48659557</c:v>
                </c:pt>
                <c:pt idx="4609">
                  <c:v>48671957</c:v>
                </c:pt>
                <c:pt idx="4610">
                  <c:v>48678059</c:v>
                </c:pt>
                <c:pt idx="4611">
                  <c:v>48681526</c:v>
                </c:pt>
                <c:pt idx="4612">
                  <c:v>48690579</c:v>
                </c:pt>
                <c:pt idx="4613">
                  <c:v>48704987</c:v>
                </c:pt>
                <c:pt idx="4614">
                  <c:v>48725497</c:v>
                </c:pt>
                <c:pt idx="4615">
                  <c:v>48732002</c:v>
                </c:pt>
                <c:pt idx="4616">
                  <c:v>48736808</c:v>
                </c:pt>
                <c:pt idx="4617">
                  <c:v>48742523</c:v>
                </c:pt>
                <c:pt idx="4618">
                  <c:v>48763606</c:v>
                </c:pt>
                <c:pt idx="4619">
                  <c:v>48763786</c:v>
                </c:pt>
                <c:pt idx="4620">
                  <c:v>48786000</c:v>
                </c:pt>
                <c:pt idx="4621">
                  <c:v>48801188</c:v>
                </c:pt>
                <c:pt idx="4622">
                  <c:v>48804458</c:v>
                </c:pt>
                <c:pt idx="4623">
                  <c:v>48818046</c:v>
                </c:pt>
                <c:pt idx="4624">
                  <c:v>48823858</c:v>
                </c:pt>
                <c:pt idx="4625">
                  <c:v>48837566</c:v>
                </c:pt>
                <c:pt idx="4626">
                  <c:v>48839049</c:v>
                </c:pt>
                <c:pt idx="4627">
                  <c:v>48851187</c:v>
                </c:pt>
                <c:pt idx="4628">
                  <c:v>48855271</c:v>
                </c:pt>
                <c:pt idx="4629">
                  <c:v>48860333</c:v>
                </c:pt>
                <c:pt idx="4630">
                  <c:v>48861829</c:v>
                </c:pt>
                <c:pt idx="4631">
                  <c:v>48868405</c:v>
                </c:pt>
                <c:pt idx="4632">
                  <c:v>48871563</c:v>
                </c:pt>
                <c:pt idx="4633">
                  <c:v>48878474</c:v>
                </c:pt>
                <c:pt idx="4634">
                  <c:v>48886315</c:v>
                </c:pt>
                <c:pt idx="4635">
                  <c:v>48889830</c:v>
                </c:pt>
                <c:pt idx="4636">
                  <c:v>48893492</c:v>
                </c:pt>
                <c:pt idx="4637">
                  <c:v>48895718</c:v>
                </c:pt>
                <c:pt idx="4638">
                  <c:v>48898933</c:v>
                </c:pt>
                <c:pt idx="4639">
                  <c:v>48912886</c:v>
                </c:pt>
                <c:pt idx="4640">
                  <c:v>48919421</c:v>
                </c:pt>
                <c:pt idx="4641">
                  <c:v>48939409</c:v>
                </c:pt>
                <c:pt idx="4642">
                  <c:v>48943502</c:v>
                </c:pt>
                <c:pt idx="4643">
                  <c:v>48945647</c:v>
                </c:pt>
                <c:pt idx="4644">
                  <c:v>48949961</c:v>
                </c:pt>
                <c:pt idx="4645">
                  <c:v>48952288</c:v>
                </c:pt>
                <c:pt idx="4646">
                  <c:v>48956166</c:v>
                </c:pt>
                <c:pt idx="4647">
                  <c:v>48962777</c:v>
                </c:pt>
                <c:pt idx="4648">
                  <c:v>48976904</c:v>
                </c:pt>
                <c:pt idx="4649">
                  <c:v>48989957</c:v>
                </c:pt>
                <c:pt idx="4650">
                  <c:v>49006119</c:v>
                </c:pt>
                <c:pt idx="4651">
                  <c:v>49033444</c:v>
                </c:pt>
                <c:pt idx="4652">
                  <c:v>49034746</c:v>
                </c:pt>
                <c:pt idx="4653">
                  <c:v>49047941</c:v>
                </c:pt>
                <c:pt idx="4654">
                  <c:v>49052008</c:v>
                </c:pt>
                <c:pt idx="4655">
                  <c:v>49072551</c:v>
                </c:pt>
                <c:pt idx="4656">
                  <c:v>49087402</c:v>
                </c:pt>
                <c:pt idx="4657">
                  <c:v>49096195</c:v>
                </c:pt>
                <c:pt idx="4658">
                  <c:v>49098535</c:v>
                </c:pt>
                <c:pt idx="4659">
                  <c:v>49099203</c:v>
                </c:pt>
                <c:pt idx="4660">
                  <c:v>49103336</c:v>
                </c:pt>
                <c:pt idx="4661">
                  <c:v>49119455</c:v>
                </c:pt>
                <c:pt idx="4662">
                  <c:v>49123833</c:v>
                </c:pt>
                <c:pt idx="4663">
                  <c:v>49130121</c:v>
                </c:pt>
                <c:pt idx="4664">
                  <c:v>49132204</c:v>
                </c:pt>
                <c:pt idx="4665">
                  <c:v>49151031</c:v>
                </c:pt>
                <c:pt idx="4666">
                  <c:v>49153550</c:v>
                </c:pt>
                <c:pt idx="4667">
                  <c:v>49173308</c:v>
                </c:pt>
                <c:pt idx="4668">
                  <c:v>49180682</c:v>
                </c:pt>
                <c:pt idx="4669">
                  <c:v>49191495</c:v>
                </c:pt>
                <c:pt idx="4670">
                  <c:v>49199142</c:v>
                </c:pt>
                <c:pt idx="4671">
                  <c:v>49215166</c:v>
                </c:pt>
                <c:pt idx="4672">
                  <c:v>49219371</c:v>
                </c:pt>
                <c:pt idx="4673">
                  <c:v>49220511</c:v>
                </c:pt>
                <c:pt idx="4674">
                  <c:v>49232193</c:v>
                </c:pt>
                <c:pt idx="4675">
                  <c:v>49238215</c:v>
                </c:pt>
                <c:pt idx="4676">
                  <c:v>49244930</c:v>
                </c:pt>
                <c:pt idx="4677">
                  <c:v>49294346</c:v>
                </c:pt>
                <c:pt idx="4678">
                  <c:v>49319159</c:v>
                </c:pt>
                <c:pt idx="4679">
                  <c:v>49320185</c:v>
                </c:pt>
                <c:pt idx="4680">
                  <c:v>49344377</c:v>
                </c:pt>
                <c:pt idx="4681">
                  <c:v>49345579</c:v>
                </c:pt>
                <c:pt idx="4682">
                  <c:v>49358677</c:v>
                </c:pt>
                <c:pt idx="4683">
                  <c:v>49377145</c:v>
                </c:pt>
                <c:pt idx="4684">
                  <c:v>49377189</c:v>
                </c:pt>
                <c:pt idx="4685">
                  <c:v>49377701</c:v>
                </c:pt>
                <c:pt idx="4686">
                  <c:v>49383756</c:v>
                </c:pt>
                <c:pt idx="4687">
                  <c:v>49388854</c:v>
                </c:pt>
                <c:pt idx="4688">
                  <c:v>49401394</c:v>
                </c:pt>
                <c:pt idx="4689">
                  <c:v>49404792</c:v>
                </c:pt>
                <c:pt idx="4690">
                  <c:v>49412149</c:v>
                </c:pt>
                <c:pt idx="4691">
                  <c:v>49419363</c:v>
                </c:pt>
                <c:pt idx="4692">
                  <c:v>49420874</c:v>
                </c:pt>
                <c:pt idx="4693">
                  <c:v>49423120</c:v>
                </c:pt>
                <c:pt idx="4694">
                  <c:v>49435992</c:v>
                </c:pt>
                <c:pt idx="4695">
                  <c:v>49440167</c:v>
                </c:pt>
                <c:pt idx="4696">
                  <c:v>49455266</c:v>
                </c:pt>
                <c:pt idx="4697">
                  <c:v>49464318</c:v>
                </c:pt>
                <c:pt idx="4698">
                  <c:v>49467976</c:v>
                </c:pt>
                <c:pt idx="4699">
                  <c:v>49472906</c:v>
                </c:pt>
                <c:pt idx="4700">
                  <c:v>49478615</c:v>
                </c:pt>
                <c:pt idx="4701">
                  <c:v>49483646</c:v>
                </c:pt>
                <c:pt idx="4702">
                  <c:v>49486393</c:v>
                </c:pt>
                <c:pt idx="4703">
                  <c:v>49507460</c:v>
                </c:pt>
                <c:pt idx="4704">
                  <c:v>49509123</c:v>
                </c:pt>
                <c:pt idx="4705">
                  <c:v>49514934</c:v>
                </c:pt>
                <c:pt idx="4706">
                  <c:v>49518072</c:v>
                </c:pt>
                <c:pt idx="4707">
                  <c:v>49532278</c:v>
                </c:pt>
                <c:pt idx="4708">
                  <c:v>49533348</c:v>
                </c:pt>
                <c:pt idx="4709">
                  <c:v>49540541</c:v>
                </c:pt>
                <c:pt idx="4710">
                  <c:v>49546689</c:v>
                </c:pt>
                <c:pt idx="4711">
                  <c:v>49553258</c:v>
                </c:pt>
                <c:pt idx="4712">
                  <c:v>49556870</c:v>
                </c:pt>
                <c:pt idx="4713">
                  <c:v>49574004</c:v>
                </c:pt>
                <c:pt idx="4714">
                  <c:v>49574922</c:v>
                </c:pt>
                <c:pt idx="4715">
                  <c:v>49588558</c:v>
                </c:pt>
                <c:pt idx="4716">
                  <c:v>49593462</c:v>
                </c:pt>
                <c:pt idx="4717">
                  <c:v>49610226</c:v>
                </c:pt>
                <c:pt idx="4718">
                  <c:v>49610492</c:v>
                </c:pt>
                <c:pt idx="4719">
                  <c:v>49622636</c:v>
                </c:pt>
                <c:pt idx="4720">
                  <c:v>49625573</c:v>
                </c:pt>
                <c:pt idx="4721">
                  <c:v>49625949</c:v>
                </c:pt>
                <c:pt idx="4722">
                  <c:v>49645963</c:v>
                </c:pt>
                <c:pt idx="4723">
                  <c:v>49688547</c:v>
                </c:pt>
                <c:pt idx="4724">
                  <c:v>49709113</c:v>
                </c:pt>
                <c:pt idx="4725">
                  <c:v>49709958</c:v>
                </c:pt>
                <c:pt idx="4726">
                  <c:v>49713519</c:v>
                </c:pt>
                <c:pt idx="4727">
                  <c:v>49714058</c:v>
                </c:pt>
                <c:pt idx="4728">
                  <c:v>49716227</c:v>
                </c:pt>
                <c:pt idx="4729">
                  <c:v>49722382</c:v>
                </c:pt>
                <c:pt idx="4730">
                  <c:v>49737293</c:v>
                </c:pt>
                <c:pt idx="4731">
                  <c:v>49747438</c:v>
                </c:pt>
                <c:pt idx="4732">
                  <c:v>49754265</c:v>
                </c:pt>
                <c:pt idx="4733">
                  <c:v>49755167</c:v>
                </c:pt>
                <c:pt idx="4734">
                  <c:v>49768032</c:v>
                </c:pt>
                <c:pt idx="4735">
                  <c:v>49768260</c:v>
                </c:pt>
                <c:pt idx="4736">
                  <c:v>49774666</c:v>
                </c:pt>
                <c:pt idx="4737">
                  <c:v>49791400</c:v>
                </c:pt>
                <c:pt idx="4738">
                  <c:v>49796068</c:v>
                </c:pt>
                <c:pt idx="4739">
                  <c:v>49800894</c:v>
                </c:pt>
                <c:pt idx="4740">
                  <c:v>49814388</c:v>
                </c:pt>
                <c:pt idx="4741">
                  <c:v>49835496</c:v>
                </c:pt>
                <c:pt idx="4742">
                  <c:v>49838996</c:v>
                </c:pt>
                <c:pt idx="4743">
                  <c:v>49874799</c:v>
                </c:pt>
                <c:pt idx="4744">
                  <c:v>49888305</c:v>
                </c:pt>
                <c:pt idx="4745">
                  <c:v>49904432</c:v>
                </c:pt>
                <c:pt idx="4746">
                  <c:v>49920556</c:v>
                </c:pt>
                <c:pt idx="4747">
                  <c:v>49922635</c:v>
                </c:pt>
                <c:pt idx="4748">
                  <c:v>49924856</c:v>
                </c:pt>
                <c:pt idx="4749">
                  <c:v>49930282</c:v>
                </c:pt>
                <c:pt idx="4750">
                  <c:v>49949788</c:v>
                </c:pt>
                <c:pt idx="4751">
                  <c:v>49961058</c:v>
                </c:pt>
                <c:pt idx="4752">
                  <c:v>49973332</c:v>
                </c:pt>
                <c:pt idx="4753">
                  <c:v>49993587</c:v>
                </c:pt>
                <c:pt idx="4754">
                  <c:v>50000963</c:v>
                </c:pt>
                <c:pt idx="4755">
                  <c:v>50009582</c:v>
                </c:pt>
                <c:pt idx="4756">
                  <c:v>50010377</c:v>
                </c:pt>
                <c:pt idx="4757">
                  <c:v>50021932</c:v>
                </c:pt>
                <c:pt idx="4758">
                  <c:v>50034519</c:v>
                </c:pt>
                <c:pt idx="4759">
                  <c:v>50035804</c:v>
                </c:pt>
                <c:pt idx="4760">
                  <c:v>50043961</c:v>
                </c:pt>
                <c:pt idx="4761">
                  <c:v>50057822</c:v>
                </c:pt>
                <c:pt idx="4762">
                  <c:v>50061838</c:v>
                </c:pt>
                <c:pt idx="4763">
                  <c:v>50063147</c:v>
                </c:pt>
                <c:pt idx="4764">
                  <c:v>50070373</c:v>
                </c:pt>
                <c:pt idx="4765">
                  <c:v>50071402</c:v>
                </c:pt>
                <c:pt idx="4766">
                  <c:v>50078396</c:v>
                </c:pt>
                <c:pt idx="4767">
                  <c:v>50084238</c:v>
                </c:pt>
                <c:pt idx="4768">
                  <c:v>50096319</c:v>
                </c:pt>
                <c:pt idx="4769">
                  <c:v>50110869</c:v>
                </c:pt>
                <c:pt idx="4770">
                  <c:v>50117683</c:v>
                </c:pt>
                <c:pt idx="4771">
                  <c:v>50132147</c:v>
                </c:pt>
                <c:pt idx="4772">
                  <c:v>50137710</c:v>
                </c:pt>
                <c:pt idx="4773">
                  <c:v>50142331</c:v>
                </c:pt>
                <c:pt idx="4774">
                  <c:v>50148075</c:v>
                </c:pt>
                <c:pt idx="4775">
                  <c:v>50151252</c:v>
                </c:pt>
                <c:pt idx="4776">
                  <c:v>50154306</c:v>
                </c:pt>
                <c:pt idx="4777">
                  <c:v>50193799</c:v>
                </c:pt>
                <c:pt idx="4778">
                  <c:v>50199015</c:v>
                </c:pt>
                <c:pt idx="4779">
                  <c:v>50203656</c:v>
                </c:pt>
                <c:pt idx="4780">
                  <c:v>50208394</c:v>
                </c:pt>
                <c:pt idx="4781">
                  <c:v>50217405</c:v>
                </c:pt>
                <c:pt idx="4782">
                  <c:v>50236829</c:v>
                </c:pt>
                <c:pt idx="4783">
                  <c:v>50239753</c:v>
                </c:pt>
                <c:pt idx="4784">
                  <c:v>50240120</c:v>
                </c:pt>
                <c:pt idx="4785">
                  <c:v>50258116</c:v>
                </c:pt>
                <c:pt idx="4786">
                  <c:v>50260486</c:v>
                </c:pt>
                <c:pt idx="4787">
                  <c:v>50283404</c:v>
                </c:pt>
                <c:pt idx="4788">
                  <c:v>50285188</c:v>
                </c:pt>
                <c:pt idx="4789">
                  <c:v>50295786</c:v>
                </c:pt>
                <c:pt idx="4790">
                  <c:v>50297132</c:v>
                </c:pt>
                <c:pt idx="4791">
                  <c:v>50303238</c:v>
                </c:pt>
                <c:pt idx="4792">
                  <c:v>50322464</c:v>
                </c:pt>
                <c:pt idx="4793">
                  <c:v>50322478</c:v>
                </c:pt>
                <c:pt idx="4794">
                  <c:v>50332416</c:v>
                </c:pt>
                <c:pt idx="4795">
                  <c:v>50339795</c:v>
                </c:pt>
                <c:pt idx="4796">
                  <c:v>50359287</c:v>
                </c:pt>
                <c:pt idx="4797">
                  <c:v>50370634</c:v>
                </c:pt>
                <c:pt idx="4798">
                  <c:v>50411059</c:v>
                </c:pt>
                <c:pt idx="4799">
                  <c:v>50452395</c:v>
                </c:pt>
                <c:pt idx="4800">
                  <c:v>50455918</c:v>
                </c:pt>
                <c:pt idx="4801">
                  <c:v>50463750</c:v>
                </c:pt>
                <c:pt idx="4802">
                  <c:v>50466960</c:v>
                </c:pt>
                <c:pt idx="4803">
                  <c:v>50472531</c:v>
                </c:pt>
                <c:pt idx="4804">
                  <c:v>50474517</c:v>
                </c:pt>
                <c:pt idx="4805">
                  <c:v>50479900</c:v>
                </c:pt>
                <c:pt idx="4806">
                  <c:v>50492630</c:v>
                </c:pt>
                <c:pt idx="4807">
                  <c:v>50493848</c:v>
                </c:pt>
                <c:pt idx="4808">
                  <c:v>50500790</c:v>
                </c:pt>
                <c:pt idx="4809">
                  <c:v>50506045</c:v>
                </c:pt>
                <c:pt idx="4810">
                  <c:v>50506104</c:v>
                </c:pt>
                <c:pt idx="4811">
                  <c:v>50507348</c:v>
                </c:pt>
                <c:pt idx="4812">
                  <c:v>50529008</c:v>
                </c:pt>
                <c:pt idx="4813">
                  <c:v>50537108</c:v>
                </c:pt>
                <c:pt idx="4814">
                  <c:v>50543870</c:v>
                </c:pt>
                <c:pt idx="4815">
                  <c:v>50551747</c:v>
                </c:pt>
                <c:pt idx="4816">
                  <c:v>50558848</c:v>
                </c:pt>
                <c:pt idx="4817">
                  <c:v>50564343</c:v>
                </c:pt>
                <c:pt idx="4818">
                  <c:v>50569180</c:v>
                </c:pt>
                <c:pt idx="4819">
                  <c:v>50576666</c:v>
                </c:pt>
                <c:pt idx="4820">
                  <c:v>50577551</c:v>
                </c:pt>
                <c:pt idx="4821">
                  <c:v>50578391</c:v>
                </c:pt>
                <c:pt idx="4822">
                  <c:v>50587088</c:v>
                </c:pt>
                <c:pt idx="4823">
                  <c:v>50602329</c:v>
                </c:pt>
                <c:pt idx="4824">
                  <c:v>50616990</c:v>
                </c:pt>
                <c:pt idx="4825">
                  <c:v>50628472</c:v>
                </c:pt>
                <c:pt idx="4826">
                  <c:v>50628967</c:v>
                </c:pt>
                <c:pt idx="4827">
                  <c:v>50634851</c:v>
                </c:pt>
                <c:pt idx="4828">
                  <c:v>50636344</c:v>
                </c:pt>
                <c:pt idx="4829">
                  <c:v>50649406</c:v>
                </c:pt>
                <c:pt idx="4830">
                  <c:v>50669928</c:v>
                </c:pt>
                <c:pt idx="4831">
                  <c:v>50677336</c:v>
                </c:pt>
                <c:pt idx="4832">
                  <c:v>50690218</c:v>
                </c:pt>
                <c:pt idx="4833">
                  <c:v>50694235</c:v>
                </c:pt>
                <c:pt idx="4834">
                  <c:v>50704608</c:v>
                </c:pt>
                <c:pt idx="4835">
                  <c:v>50710173</c:v>
                </c:pt>
                <c:pt idx="4836">
                  <c:v>50714602</c:v>
                </c:pt>
                <c:pt idx="4837">
                  <c:v>50719886</c:v>
                </c:pt>
                <c:pt idx="4838">
                  <c:v>50727943</c:v>
                </c:pt>
                <c:pt idx="4839">
                  <c:v>50766715</c:v>
                </c:pt>
                <c:pt idx="4840">
                  <c:v>50766901</c:v>
                </c:pt>
                <c:pt idx="4841">
                  <c:v>50772000</c:v>
                </c:pt>
                <c:pt idx="4842">
                  <c:v>50772480</c:v>
                </c:pt>
                <c:pt idx="4843">
                  <c:v>50773230</c:v>
                </c:pt>
                <c:pt idx="4844">
                  <c:v>50775245</c:v>
                </c:pt>
                <c:pt idx="4845">
                  <c:v>50778075</c:v>
                </c:pt>
                <c:pt idx="4846">
                  <c:v>50790788</c:v>
                </c:pt>
                <c:pt idx="4847">
                  <c:v>50841191</c:v>
                </c:pt>
                <c:pt idx="4848">
                  <c:v>50842056</c:v>
                </c:pt>
                <c:pt idx="4849">
                  <c:v>50844884</c:v>
                </c:pt>
                <c:pt idx="4850">
                  <c:v>50848103</c:v>
                </c:pt>
                <c:pt idx="4851">
                  <c:v>50858338</c:v>
                </c:pt>
                <c:pt idx="4852">
                  <c:v>50860371</c:v>
                </c:pt>
                <c:pt idx="4853">
                  <c:v>50861908</c:v>
                </c:pt>
                <c:pt idx="4854">
                  <c:v>50883043</c:v>
                </c:pt>
                <c:pt idx="4855">
                  <c:v>50895299</c:v>
                </c:pt>
                <c:pt idx="4856">
                  <c:v>50911528</c:v>
                </c:pt>
                <c:pt idx="4857">
                  <c:v>50911601</c:v>
                </c:pt>
                <c:pt idx="4858">
                  <c:v>50917743</c:v>
                </c:pt>
                <c:pt idx="4859">
                  <c:v>50918103</c:v>
                </c:pt>
                <c:pt idx="4860">
                  <c:v>50922413</c:v>
                </c:pt>
                <c:pt idx="4861">
                  <c:v>50924654</c:v>
                </c:pt>
                <c:pt idx="4862">
                  <c:v>50936985</c:v>
                </c:pt>
                <c:pt idx="4863">
                  <c:v>50947283</c:v>
                </c:pt>
                <c:pt idx="4864">
                  <c:v>50951295</c:v>
                </c:pt>
                <c:pt idx="4865">
                  <c:v>50975923</c:v>
                </c:pt>
                <c:pt idx="4866">
                  <c:v>50979811</c:v>
                </c:pt>
                <c:pt idx="4867">
                  <c:v>50983826</c:v>
                </c:pt>
                <c:pt idx="4868">
                  <c:v>50987520</c:v>
                </c:pt>
                <c:pt idx="4869">
                  <c:v>51005267</c:v>
                </c:pt>
                <c:pt idx="4870">
                  <c:v>51009050</c:v>
                </c:pt>
                <c:pt idx="4871">
                  <c:v>51020838</c:v>
                </c:pt>
                <c:pt idx="4872">
                  <c:v>51043198</c:v>
                </c:pt>
                <c:pt idx="4873">
                  <c:v>51052131</c:v>
                </c:pt>
                <c:pt idx="4874">
                  <c:v>51059198</c:v>
                </c:pt>
                <c:pt idx="4875">
                  <c:v>51110374</c:v>
                </c:pt>
                <c:pt idx="4876">
                  <c:v>51114457</c:v>
                </c:pt>
                <c:pt idx="4877">
                  <c:v>51120383</c:v>
                </c:pt>
                <c:pt idx="4878">
                  <c:v>51124116</c:v>
                </c:pt>
                <c:pt idx="4879">
                  <c:v>51124638</c:v>
                </c:pt>
                <c:pt idx="4880">
                  <c:v>51127794</c:v>
                </c:pt>
                <c:pt idx="4881">
                  <c:v>51128007</c:v>
                </c:pt>
                <c:pt idx="4882">
                  <c:v>51138845</c:v>
                </c:pt>
                <c:pt idx="4883">
                  <c:v>51147167</c:v>
                </c:pt>
                <c:pt idx="4884">
                  <c:v>51159918</c:v>
                </c:pt>
                <c:pt idx="4885">
                  <c:v>51174812</c:v>
                </c:pt>
                <c:pt idx="4886">
                  <c:v>51178609</c:v>
                </c:pt>
                <c:pt idx="4887">
                  <c:v>51188322</c:v>
                </c:pt>
                <c:pt idx="4888">
                  <c:v>51195766</c:v>
                </c:pt>
                <c:pt idx="4889">
                  <c:v>51201879</c:v>
                </c:pt>
                <c:pt idx="4890">
                  <c:v>51210938</c:v>
                </c:pt>
                <c:pt idx="4891">
                  <c:v>51218103</c:v>
                </c:pt>
                <c:pt idx="4892">
                  <c:v>51218294</c:v>
                </c:pt>
                <c:pt idx="4893">
                  <c:v>51225422</c:v>
                </c:pt>
                <c:pt idx="4894">
                  <c:v>51233172</c:v>
                </c:pt>
                <c:pt idx="4895">
                  <c:v>51240879</c:v>
                </c:pt>
                <c:pt idx="4896">
                  <c:v>51242695</c:v>
                </c:pt>
                <c:pt idx="4897">
                  <c:v>51251158</c:v>
                </c:pt>
                <c:pt idx="4898">
                  <c:v>51263064</c:v>
                </c:pt>
                <c:pt idx="4899">
                  <c:v>51277430</c:v>
                </c:pt>
                <c:pt idx="4900">
                  <c:v>51284960</c:v>
                </c:pt>
                <c:pt idx="4901">
                  <c:v>51289271</c:v>
                </c:pt>
                <c:pt idx="4902">
                  <c:v>51304179</c:v>
                </c:pt>
                <c:pt idx="4903">
                  <c:v>51316521</c:v>
                </c:pt>
                <c:pt idx="4904">
                  <c:v>51326597</c:v>
                </c:pt>
                <c:pt idx="4905">
                  <c:v>51328258</c:v>
                </c:pt>
                <c:pt idx="4906">
                  <c:v>51345070</c:v>
                </c:pt>
                <c:pt idx="4907">
                  <c:v>51357009</c:v>
                </c:pt>
                <c:pt idx="4908">
                  <c:v>51362776</c:v>
                </c:pt>
                <c:pt idx="4909">
                  <c:v>51369208</c:v>
                </c:pt>
                <c:pt idx="4910">
                  <c:v>51372909</c:v>
                </c:pt>
                <c:pt idx="4911">
                  <c:v>51375884</c:v>
                </c:pt>
                <c:pt idx="4912">
                  <c:v>51391431</c:v>
                </c:pt>
                <c:pt idx="4913">
                  <c:v>51394266</c:v>
                </c:pt>
                <c:pt idx="4914">
                  <c:v>51396469</c:v>
                </c:pt>
                <c:pt idx="4915">
                  <c:v>51414976</c:v>
                </c:pt>
                <c:pt idx="4916">
                  <c:v>51416588</c:v>
                </c:pt>
                <c:pt idx="4917">
                  <c:v>51429074</c:v>
                </c:pt>
                <c:pt idx="4918">
                  <c:v>51434599</c:v>
                </c:pt>
                <c:pt idx="4919">
                  <c:v>51452312</c:v>
                </c:pt>
                <c:pt idx="4920">
                  <c:v>51470969</c:v>
                </c:pt>
                <c:pt idx="4921">
                  <c:v>51478783</c:v>
                </c:pt>
                <c:pt idx="4922">
                  <c:v>51480370</c:v>
                </c:pt>
                <c:pt idx="4923">
                  <c:v>51482614</c:v>
                </c:pt>
                <c:pt idx="4924">
                  <c:v>51484846</c:v>
                </c:pt>
                <c:pt idx="4925">
                  <c:v>51493809</c:v>
                </c:pt>
                <c:pt idx="4926">
                  <c:v>51495813</c:v>
                </c:pt>
                <c:pt idx="4927">
                  <c:v>51507837</c:v>
                </c:pt>
                <c:pt idx="4928">
                  <c:v>51522358</c:v>
                </c:pt>
                <c:pt idx="4929">
                  <c:v>51528571</c:v>
                </c:pt>
                <c:pt idx="4930">
                  <c:v>51536761</c:v>
                </c:pt>
                <c:pt idx="4931">
                  <c:v>51559549</c:v>
                </c:pt>
                <c:pt idx="4932">
                  <c:v>51572044</c:v>
                </c:pt>
                <c:pt idx="4933">
                  <c:v>51589213</c:v>
                </c:pt>
                <c:pt idx="4934">
                  <c:v>51594216</c:v>
                </c:pt>
                <c:pt idx="4935">
                  <c:v>51600087</c:v>
                </c:pt>
                <c:pt idx="4936">
                  <c:v>51606805</c:v>
                </c:pt>
                <c:pt idx="4937">
                  <c:v>51610952</c:v>
                </c:pt>
                <c:pt idx="4938">
                  <c:v>51611854</c:v>
                </c:pt>
                <c:pt idx="4939">
                  <c:v>51626609</c:v>
                </c:pt>
                <c:pt idx="4940">
                  <c:v>51636161</c:v>
                </c:pt>
                <c:pt idx="4941">
                  <c:v>51639311</c:v>
                </c:pt>
                <c:pt idx="4942">
                  <c:v>51646312</c:v>
                </c:pt>
                <c:pt idx="4943">
                  <c:v>51658095</c:v>
                </c:pt>
                <c:pt idx="4944">
                  <c:v>51661229</c:v>
                </c:pt>
                <c:pt idx="4945">
                  <c:v>51680263</c:v>
                </c:pt>
                <c:pt idx="4946">
                  <c:v>51691982</c:v>
                </c:pt>
                <c:pt idx="4947">
                  <c:v>51702018</c:v>
                </c:pt>
                <c:pt idx="4948">
                  <c:v>51703223</c:v>
                </c:pt>
                <c:pt idx="4949">
                  <c:v>51716340</c:v>
                </c:pt>
                <c:pt idx="4950">
                  <c:v>51716427</c:v>
                </c:pt>
                <c:pt idx="4951">
                  <c:v>51720444</c:v>
                </c:pt>
                <c:pt idx="4952">
                  <c:v>51723325</c:v>
                </c:pt>
                <c:pt idx="4953">
                  <c:v>51740579</c:v>
                </c:pt>
                <c:pt idx="4954">
                  <c:v>51745315</c:v>
                </c:pt>
                <c:pt idx="4955">
                  <c:v>51750316</c:v>
                </c:pt>
                <c:pt idx="4956">
                  <c:v>51760512</c:v>
                </c:pt>
                <c:pt idx="4957">
                  <c:v>51762406</c:v>
                </c:pt>
                <c:pt idx="4958">
                  <c:v>51766526</c:v>
                </c:pt>
                <c:pt idx="4959">
                  <c:v>51784111</c:v>
                </c:pt>
                <c:pt idx="4960">
                  <c:v>51792301</c:v>
                </c:pt>
                <c:pt idx="4961">
                  <c:v>51806261</c:v>
                </c:pt>
                <c:pt idx="4962">
                  <c:v>51812269</c:v>
                </c:pt>
                <c:pt idx="4963">
                  <c:v>51815064</c:v>
                </c:pt>
                <c:pt idx="4964">
                  <c:v>51818092</c:v>
                </c:pt>
                <c:pt idx="4965">
                  <c:v>51822232</c:v>
                </c:pt>
                <c:pt idx="4966">
                  <c:v>51828464</c:v>
                </c:pt>
                <c:pt idx="4967">
                  <c:v>51844016</c:v>
                </c:pt>
                <c:pt idx="4968">
                  <c:v>51850838</c:v>
                </c:pt>
                <c:pt idx="4969">
                  <c:v>51857073</c:v>
                </c:pt>
                <c:pt idx="4970">
                  <c:v>51872434</c:v>
                </c:pt>
                <c:pt idx="4971">
                  <c:v>51877819</c:v>
                </c:pt>
                <c:pt idx="4972">
                  <c:v>51886898</c:v>
                </c:pt>
                <c:pt idx="4973">
                  <c:v>51896890</c:v>
                </c:pt>
                <c:pt idx="4974">
                  <c:v>51910157</c:v>
                </c:pt>
                <c:pt idx="4975">
                  <c:v>51916095</c:v>
                </c:pt>
                <c:pt idx="4976">
                  <c:v>51918442</c:v>
                </c:pt>
                <c:pt idx="4977">
                  <c:v>51919463</c:v>
                </c:pt>
                <c:pt idx="4978">
                  <c:v>51926010</c:v>
                </c:pt>
                <c:pt idx="4979">
                  <c:v>51929657</c:v>
                </c:pt>
                <c:pt idx="4980">
                  <c:v>51931975</c:v>
                </c:pt>
                <c:pt idx="4981">
                  <c:v>51934823</c:v>
                </c:pt>
                <c:pt idx="4982">
                  <c:v>51939961</c:v>
                </c:pt>
                <c:pt idx="4983">
                  <c:v>51940031</c:v>
                </c:pt>
                <c:pt idx="4984">
                  <c:v>51947455</c:v>
                </c:pt>
                <c:pt idx="4985">
                  <c:v>51963883</c:v>
                </c:pt>
                <c:pt idx="4986">
                  <c:v>51995556</c:v>
                </c:pt>
                <c:pt idx="4987">
                  <c:v>51996987</c:v>
                </c:pt>
                <c:pt idx="4988">
                  <c:v>51997274</c:v>
                </c:pt>
                <c:pt idx="4989">
                  <c:v>52012986</c:v>
                </c:pt>
                <c:pt idx="4990">
                  <c:v>52020759</c:v>
                </c:pt>
                <c:pt idx="4991">
                  <c:v>52040672</c:v>
                </c:pt>
                <c:pt idx="4992">
                  <c:v>52043883</c:v>
                </c:pt>
                <c:pt idx="4993">
                  <c:v>52046620</c:v>
                </c:pt>
                <c:pt idx="4994">
                  <c:v>52048397</c:v>
                </c:pt>
                <c:pt idx="4995">
                  <c:v>52050381</c:v>
                </c:pt>
                <c:pt idx="4996">
                  <c:v>52070792</c:v>
                </c:pt>
                <c:pt idx="4997">
                  <c:v>52082095</c:v>
                </c:pt>
                <c:pt idx="4998">
                  <c:v>52086899</c:v>
                </c:pt>
                <c:pt idx="4999">
                  <c:v>52113703</c:v>
                </c:pt>
                <c:pt idx="5000">
                  <c:v>52125639</c:v>
                </c:pt>
                <c:pt idx="5001">
                  <c:v>52131210</c:v>
                </c:pt>
                <c:pt idx="5002">
                  <c:v>52134812</c:v>
                </c:pt>
                <c:pt idx="5003">
                  <c:v>52141637</c:v>
                </c:pt>
                <c:pt idx="5004">
                  <c:v>52143064</c:v>
                </c:pt>
                <c:pt idx="5005">
                  <c:v>52143892</c:v>
                </c:pt>
                <c:pt idx="5006">
                  <c:v>52168386</c:v>
                </c:pt>
                <c:pt idx="5007">
                  <c:v>52173422</c:v>
                </c:pt>
                <c:pt idx="5008">
                  <c:v>52188434</c:v>
                </c:pt>
                <c:pt idx="5009">
                  <c:v>52199949</c:v>
                </c:pt>
                <c:pt idx="5010">
                  <c:v>52253960</c:v>
                </c:pt>
                <c:pt idx="5011">
                  <c:v>52273622</c:v>
                </c:pt>
                <c:pt idx="5012">
                  <c:v>52288455</c:v>
                </c:pt>
                <c:pt idx="5013">
                  <c:v>52311077</c:v>
                </c:pt>
                <c:pt idx="5014">
                  <c:v>52319740</c:v>
                </c:pt>
                <c:pt idx="5015">
                  <c:v>52329246</c:v>
                </c:pt>
                <c:pt idx="5016">
                  <c:v>52414936</c:v>
                </c:pt>
                <c:pt idx="5017">
                  <c:v>52425066</c:v>
                </c:pt>
                <c:pt idx="5018">
                  <c:v>52435873</c:v>
                </c:pt>
                <c:pt idx="5019">
                  <c:v>52442358</c:v>
                </c:pt>
                <c:pt idx="5020">
                  <c:v>52454046</c:v>
                </c:pt>
                <c:pt idx="5021">
                  <c:v>52456768</c:v>
                </c:pt>
                <c:pt idx="5022">
                  <c:v>52461171</c:v>
                </c:pt>
                <c:pt idx="5023">
                  <c:v>52468008</c:v>
                </c:pt>
                <c:pt idx="5024">
                  <c:v>52471998</c:v>
                </c:pt>
                <c:pt idx="5025">
                  <c:v>52484502</c:v>
                </c:pt>
                <c:pt idx="5026">
                  <c:v>52498737</c:v>
                </c:pt>
                <c:pt idx="5027">
                  <c:v>52528106</c:v>
                </c:pt>
                <c:pt idx="5028">
                  <c:v>52535407</c:v>
                </c:pt>
                <c:pt idx="5029">
                  <c:v>52539797</c:v>
                </c:pt>
                <c:pt idx="5030">
                  <c:v>52543074</c:v>
                </c:pt>
                <c:pt idx="5031">
                  <c:v>52544467</c:v>
                </c:pt>
                <c:pt idx="5032">
                  <c:v>52548127</c:v>
                </c:pt>
                <c:pt idx="5033">
                  <c:v>52555750</c:v>
                </c:pt>
                <c:pt idx="5034">
                  <c:v>52562074</c:v>
                </c:pt>
                <c:pt idx="5035">
                  <c:v>52578666</c:v>
                </c:pt>
                <c:pt idx="5036">
                  <c:v>52581075</c:v>
                </c:pt>
                <c:pt idx="5037">
                  <c:v>52600649</c:v>
                </c:pt>
                <c:pt idx="5038">
                  <c:v>52626054</c:v>
                </c:pt>
                <c:pt idx="5039">
                  <c:v>52632316</c:v>
                </c:pt>
                <c:pt idx="5040">
                  <c:v>52644229</c:v>
                </c:pt>
                <c:pt idx="5041">
                  <c:v>52646487</c:v>
                </c:pt>
                <c:pt idx="5042">
                  <c:v>52654880</c:v>
                </c:pt>
                <c:pt idx="5043">
                  <c:v>52667684</c:v>
                </c:pt>
                <c:pt idx="5044">
                  <c:v>52669256</c:v>
                </c:pt>
                <c:pt idx="5045">
                  <c:v>52686749</c:v>
                </c:pt>
                <c:pt idx="5046">
                  <c:v>52693489</c:v>
                </c:pt>
                <c:pt idx="5047">
                  <c:v>52695856</c:v>
                </c:pt>
                <c:pt idx="5048">
                  <c:v>52697681</c:v>
                </c:pt>
                <c:pt idx="5049">
                  <c:v>52697777</c:v>
                </c:pt>
                <c:pt idx="5050">
                  <c:v>52698833</c:v>
                </c:pt>
                <c:pt idx="5051">
                  <c:v>52698969</c:v>
                </c:pt>
                <c:pt idx="5052">
                  <c:v>52710084</c:v>
                </c:pt>
                <c:pt idx="5053">
                  <c:v>52716061</c:v>
                </c:pt>
                <c:pt idx="5054">
                  <c:v>52741907</c:v>
                </c:pt>
                <c:pt idx="5055">
                  <c:v>52745252</c:v>
                </c:pt>
                <c:pt idx="5056">
                  <c:v>52746332</c:v>
                </c:pt>
                <c:pt idx="5057">
                  <c:v>52759384</c:v>
                </c:pt>
                <c:pt idx="5058">
                  <c:v>52771604</c:v>
                </c:pt>
                <c:pt idx="5059">
                  <c:v>52782080</c:v>
                </c:pt>
                <c:pt idx="5060">
                  <c:v>52810679</c:v>
                </c:pt>
                <c:pt idx="5061">
                  <c:v>52828312</c:v>
                </c:pt>
                <c:pt idx="5062">
                  <c:v>52845906</c:v>
                </c:pt>
                <c:pt idx="5063">
                  <c:v>52847375</c:v>
                </c:pt>
                <c:pt idx="5064">
                  <c:v>52853936</c:v>
                </c:pt>
                <c:pt idx="5065">
                  <c:v>52855628</c:v>
                </c:pt>
                <c:pt idx="5066">
                  <c:v>52862143</c:v>
                </c:pt>
                <c:pt idx="5067">
                  <c:v>52869425</c:v>
                </c:pt>
                <c:pt idx="5068">
                  <c:v>52881220</c:v>
                </c:pt>
                <c:pt idx="5069">
                  <c:v>52882437</c:v>
                </c:pt>
                <c:pt idx="5070">
                  <c:v>52895740</c:v>
                </c:pt>
                <c:pt idx="5071">
                  <c:v>52929849</c:v>
                </c:pt>
                <c:pt idx="5072">
                  <c:v>52935851</c:v>
                </c:pt>
                <c:pt idx="5073">
                  <c:v>53030883</c:v>
                </c:pt>
                <c:pt idx="5074">
                  <c:v>53038119</c:v>
                </c:pt>
                <c:pt idx="5075">
                  <c:v>53056470</c:v>
                </c:pt>
                <c:pt idx="5076">
                  <c:v>53087132</c:v>
                </c:pt>
                <c:pt idx="5077">
                  <c:v>53091066</c:v>
                </c:pt>
                <c:pt idx="5078">
                  <c:v>53102153</c:v>
                </c:pt>
                <c:pt idx="5079">
                  <c:v>53137055</c:v>
                </c:pt>
                <c:pt idx="5080">
                  <c:v>53144462</c:v>
                </c:pt>
                <c:pt idx="5081">
                  <c:v>53154523</c:v>
                </c:pt>
                <c:pt idx="5082">
                  <c:v>53183472</c:v>
                </c:pt>
                <c:pt idx="5083">
                  <c:v>53188784</c:v>
                </c:pt>
                <c:pt idx="5084">
                  <c:v>53192058</c:v>
                </c:pt>
                <c:pt idx="5085">
                  <c:v>53193547</c:v>
                </c:pt>
                <c:pt idx="5086">
                  <c:v>53201613</c:v>
                </c:pt>
                <c:pt idx="5087">
                  <c:v>53214995</c:v>
                </c:pt>
                <c:pt idx="5088">
                  <c:v>53236098</c:v>
                </c:pt>
                <c:pt idx="5089">
                  <c:v>53250307</c:v>
                </c:pt>
                <c:pt idx="5090">
                  <c:v>53255290</c:v>
                </c:pt>
                <c:pt idx="5091">
                  <c:v>53257383</c:v>
                </c:pt>
                <c:pt idx="5092">
                  <c:v>53264040</c:v>
                </c:pt>
                <c:pt idx="5093">
                  <c:v>53273416</c:v>
                </c:pt>
                <c:pt idx="5094">
                  <c:v>53293825</c:v>
                </c:pt>
                <c:pt idx="5095">
                  <c:v>53316524</c:v>
                </c:pt>
                <c:pt idx="5096">
                  <c:v>53327088</c:v>
                </c:pt>
                <c:pt idx="5097">
                  <c:v>53340742</c:v>
                </c:pt>
                <c:pt idx="5098">
                  <c:v>53347054</c:v>
                </c:pt>
                <c:pt idx="5099">
                  <c:v>53353019</c:v>
                </c:pt>
                <c:pt idx="5100">
                  <c:v>53368394</c:v>
                </c:pt>
                <c:pt idx="5101">
                  <c:v>53387938</c:v>
                </c:pt>
                <c:pt idx="5102">
                  <c:v>53390348</c:v>
                </c:pt>
                <c:pt idx="5103">
                  <c:v>53401074</c:v>
                </c:pt>
                <c:pt idx="5104">
                  <c:v>53403064</c:v>
                </c:pt>
                <c:pt idx="5105">
                  <c:v>53414460</c:v>
                </c:pt>
                <c:pt idx="5106">
                  <c:v>53420293</c:v>
                </c:pt>
                <c:pt idx="5107">
                  <c:v>53439700</c:v>
                </c:pt>
                <c:pt idx="5108">
                  <c:v>53443756</c:v>
                </c:pt>
                <c:pt idx="5109">
                  <c:v>53446384</c:v>
                </c:pt>
                <c:pt idx="5110">
                  <c:v>53456145</c:v>
                </c:pt>
                <c:pt idx="5111">
                  <c:v>53475467</c:v>
                </c:pt>
                <c:pt idx="5112">
                  <c:v>53488429</c:v>
                </c:pt>
                <c:pt idx="5113">
                  <c:v>53492157</c:v>
                </c:pt>
                <c:pt idx="5114">
                  <c:v>53508668</c:v>
                </c:pt>
                <c:pt idx="5115">
                  <c:v>53531949</c:v>
                </c:pt>
                <c:pt idx="5116">
                  <c:v>53546447</c:v>
                </c:pt>
                <c:pt idx="5117">
                  <c:v>53546750</c:v>
                </c:pt>
                <c:pt idx="5118">
                  <c:v>53559319</c:v>
                </c:pt>
                <c:pt idx="5119">
                  <c:v>53571417</c:v>
                </c:pt>
                <c:pt idx="5120">
                  <c:v>53575478</c:v>
                </c:pt>
                <c:pt idx="5121">
                  <c:v>53581806</c:v>
                </c:pt>
                <c:pt idx="5122">
                  <c:v>53582977</c:v>
                </c:pt>
                <c:pt idx="5123">
                  <c:v>53598560</c:v>
                </c:pt>
                <c:pt idx="5124">
                  <c:v>53609149</c:v>
                </c:pt>
                <c:pt idx="5125">
                  <c:v>53619365</c:v>
                </c:pt>
                <c:pt idx="5126">
                  <c:v>53625968</c:v>
                </c:pt>
                <c:pt idx="5127">
                  <c:v>53629182</c:v>
                </c:pt>
                <c:pt idx="5128">
                  <c:v>53634718</c:v>
                </c:pt>
                <c:pt idx="5129">
                  <c:v>53638165</c:v>
                </c:pt>
                <c:pt idx="5130">
                  <c:v>53648507</c:v>
                </c:pt>
                <c:pt idx="5131">
                  <c:v>53650496</c:v>
                </c:pt>
                <c:pt idx="5132">
                  <c:v>53704333</c:v>
                </c:pt>
                <c:pt idx="5133">
                  <c:v>53726352</c:v>
                </c:pt>
                <c:pt idx="5134">
                  <c:v>53730176</c:v>
                </c:pt>
                <c:pt idx="5135">
                  <c:v>53740563</c:v>
                </c:pt>
                <c:pt idx="5136">
                  <c:v>53787456</c:v>
                </c:pt>
                <c:pt idx="5137">
                  <c:v>53793317</c:v>
                </c:pt>
                <c:pt idx="5138">
                  <c:v>53796684</c:v>
                </c:pt>
                <c:pt idx="5139">
                  <c:v>53805271</c:v>
                </c:pt>
                <c:pt idx="5140">
                  <c:v>53819232</c:v>
                </c:pt>
                <c:pt idx="5141">
                  <c:v>53828921</c:v>
                </c:pt>
                <c:pt idx="5142">
                  <c:v>53833279</c:v>
                </c:pt>
                <c:pt idx="5143">
                  <c:v>53838489</c:v>
                </c:pt>
                <c:pt idx="5144">
                  <c:v>53854423</c:v>
                </c:pt>
                <c:pt idx="5145">
                  <c:v>53857767</c:v>
                </c:pt>
                <c:pt idx="5146">
                  <c:v>53862369</c:v>
                </c:pt>
                <c:pt idx="5147">
                  <c:v>53873572</c:v>
                </c:pt>
                <c:pt idx="5148">
                  <c:v>53895335</c:v>
                </c:pt>
                <c:pt idx="5149">
                  <c:v>53918436</c:v>
                </c:pt>
                <c:pt idx="5150">
                  <c:v>53936439</c:v>
                </c:pt>
                <c:pt idx="5151">
                  <c:v>53945322</c:v>
                </c:pt>
                <c:pt idx="5152">
                  <c:v>53954747</c:v>
                </c:pt>
                <c:pt idx="5153">
                  <c:v>53965959</c:v>
                </c:pt>
                <c:pt idx="5154">
                  <c:v>53993896</c:v>
                </c:pt>
                <c:pt idx="5155">
                  <c:v>54011045</c:v>
                </c:pt>
                <c:pt idx="5156">
                  <c:v>54024210</c:v>
                </c:pt>
                <c:pt idx="5157">
                  <c:v>54036864</c:v>
                </c:pt>
                <c:pt idx="5158">
                  <c:v>54042897</c:v>
                </c:pt>
                <c:pt idx="5159">
                  <c:v>54049363</c:v>
                </c:pt>
                <c:pt idx="5160">
                  <c:v>54060679</c:v>
                </c:pt>
                <c:pt idx="5161">
                  <c:v>54062919</c:v>
                </c:pt>
                <c:pt idx="5162">
                  <c:v>54069950</c:v>
                </c:pt>
                <c:pt idx="5163">
                  <c:v>54080220</c:v>
                </c:pt>
                <c:pt idx="5164">
                  <c:v>54085019</c:v>
                </c:pt>
                <c:pt idx="5165">
                  <c:v>54096467</c:v>
                </c:pt>
                <c:pt idx="5166">
                  <c:v>54100867</c:v>
                </c:pt>
                <c:pt idx="5167">
                  <c:v>54118844</c:v>
                </c:pt>
                <c:pt idx="5168">
                  <c:v>54134052</c:v>
                </c:pt>
                <c:pt idx="5169">
                  <c:v>54149627</c:v>
                </c:pt>
                <c:pt idx="5170">
                  <c:v>54151537</c:v>
                </c:pt>
                <c:pt idx="5171">
                  <c:v>54163754</c:v>
                </c:pt>
                <c:pt idx="5172">
                  <c:v>54176532</c:v>
                </c:pt>
                <c:pt idx="5173">
                  <c:v>54192695</c:v>
                </c:pt>
                <c:pt idx="5174">
                  <c:v>54202432</c:v>
                </c:pt>
                <c:pt idx="5175">
                  <c:v>54232338</c:v>
                </c:pt>
                <c:pt idx="5176">
                  <c:v>54249124</c:v>
                </c:pt>
                <c:pt idx="5177">
                  <c:v>54252587</c:v>
                </c:pt>
                <c:pt idx="5178">
                  <c:v>54264922</c:v>
                </c:pt>
                <c:pt idx="5179">
                  <c:v>54269949</c:v>
                </c:pt>
                <c:pt idx="5180">
                  <c:v>54275631</c:v>
                </c:pt>
                <c:pt idx="5181">
                  <c:v>54291459</c:v>
                </c:pt>
                <c:pt idx="5182">
                  <c:v>54296332</c:v>
                </c:pt>
                <c:pt idx="5183">
                  <c:v>54305183</c:v>
                </c:pt>
                <c:pt idx="5184">
                  <c:v>54325327</c:v>
                </c:pt>
                <c:pt idx="5185">
                  <c:v>54335893</c:v>
                </c:pt>
                <c:pt idx="5186">
                  <c:v>54346940</c:v>
                </c:pt>
                <c:pt idx="5187">
                  <c:v>54347018</c:v>
                </c:pt>
                <c:pt idx="5188">
                  <c:v>54373594</c:v>
                </c:pt>
                <c:pt idx="5189">
                  <c:v>54375423</c:v>
                </c:pt>
                <c:pt idx="5190">
                  <c:v>54387730</c:v>
                </c:pt>
                <c:pt idx="5191">
                  <c:v>54397385</c:v>
                </c:pt>
                <c:pt idx="5192">
                  <c:v>54406997</c:v>
                </c:pt>
                <c:pt idx="5193">
                  <c:v>54408145</c:v>
                </c:pt>
                <c:pt idx="5194">
                  <c:v>54421761</c:v>
                </c:pt>
                <c:pt idx="5195">
                  <c:v>54436244</c:v>
                </c:pt>
                <c:pt idx="5196">
                  <c:v>54444629</c:v>
                </c:pt>
                <c:pt idx="5197">
                  <c:v>54453597</c:v>
                </c:pt>
                <c:pt idx="5198">
                  <c:v>54454785</c:v>
                </c:pt>
                <c:pt idx="5199">
                  <c:v>54456008</c:v>
                </c:pt>
                <c:pt idx="5200">
                  <c:v>54465042</c:v>
                </c:pt>
                <c:pt idx="5201">
                  <c:v>54474669</c:v>
                </c:pt>
                <c:pt idx="5202">
                  <c:v>54476426</c:v>
                </c:pt>
                <c:pt idx="5203">
                  <c:v>54498729</c:v>
                </c:pt>
                <c:pt idx="5204">
                  <c:v>54502533</c:v>
                </c:pt>
                <c:pt idx="5205">
                  <c:v>54508301</c:v>
                </c:pt>
                <c:pt idx="5206">
                  <c:v>54519062</c:v>
                </c:pt>
                <c:pt idx="5207">
                  <c:v>54520211</c:v>
                </c:pt>
                <c:pt idx="5208">
                  <c:v>54520692</c:v>
                </c:pt>
                <c:pt idx="5209">
                  <c:v>54525641</c:v>
                </c:pt>
                <c:pt idx="5210">
                  <c:v>54536439</c:v>
                </c:pt>
                <c:pt idx="5211">
                  <c:v>54543798</c:v>
                </c:pt>
                <c:pt idx="5212">
                  <c:v>54544153</c:v>
                </c:pt>
                <c:pt idx="5213">
                  <c:v>54544413</c:v>
                </c:pt>
                <c:pt idx="5214">
                  <c:v>54550854</c:v>
                </c:pt>
                <c:pt idx="5215">
                  <c:v>54559376</c:v>
                </c:pt>
                <c:pt idx="5216">
                  <c:v>54559377</c:v>
                </c:pt>
                <c:pt idx="5217">
                  <c:v>54567032</c:v>
                </c:pt>
                <c:pt idx="5218">
                  <c:v>54573752</c:v>
                </c:pt>
                <c:pt idx="5219">
                  <c:v>54599171</c:v>
                </c:pt>
                <c:pt idx="5220">
                  <c:v>54610624</c:v>
                </c:pt>
                <c:pt idx="5221">
                  <c:v>54618235</c:v>
                </c:pt>
                <c:pt idx="5222">
                  <c:v>54627487</c:v>
                </c:pt>
                <c:pt idx="5223">
                  <c:v>54637254</c:v>
                </c:pt>
                <c:pt idx="5224">
                  <c:v>54642557</c:v>
                </c:pt>
                <c:pt idx="5225">
                  <c:v>54644672</c:v>
                </c:pt>
                <c:pt idx="5226">
                  <c:v>54661506</c:v>
                </c:pt>
                <c:pt idx="5227">
                  <c:v>54664494</c:v>
                </c:pt>
                <c:pt idx="5228">
                  <c:v>54690514</c:v>
                </c:pt>
                <c:pt idx="5229">
                  <c:v>54692882</c:v>
                </c:pt>
                <c:pt idx="5230">
                  <c:v>54704098</c:v>
                </c:pt>
                <c:pt idx="5231">
                  <c:v>54706576</c:v>
                </c:pt>
                <c:pt idx="5232">
                  <c:v>54709207</c:v>
                </c:pt>
                <c:pt idx="5233">
                  <c:v>54724529</c:v>
                </c:pt>
                <c:pt idx="5234">
                  <c:v>54736425</c:v>
                </c:pt>
                <c:pt idx="5235">
                  <c:v>54738643</c:v>
                </c:pt>
                <c:pt idx="5236">
                  <c:v>54746810</c:v>
                </c:pt>
                <c:pt idx="5237">
                  <c:v>54747820</c:v>
                </c:pt>
                <c:pt idx="5238">
                  <c:v>54759477</c:v>
                </c:pt>
                <c:pt idx="5239">
                  <c:v>54771520</c:v>
                </c:pt>
                <c:pt idx="5240">
                  <c:v>54781152</c:v>
                </c:pt>
                <c:pt idx="5241">
                  <c:v>54795301</c:v>
                </c:pt>
                <c:pt idx="5242">
                  <c:v>54797597</c:v>
                </c:pt>
                <c:pt idx="5243">
                  <c:v>54803514</c:v>
                </c:pt>
                <c:pt idx="5244">
                  <c:v>54805677</c:v>
                </c:pt>
                <c:pt idx="5245">
                  <c:v>54827799</c:v>
                </c:pt>
                <c:pt idx="5246">
                  <c:v>54830505</c:v>
                </c:pt>
                <c:pt idx="5247">
                  <c:v>54830550</c:v>
                </c:pt>
                <c:pt idx="5248">
                  <c:v>54833739</c:v>
                </c:pt>
                <c:pt idx="5249">
                  <c:v>54837475</c:v>
                </c:pt>
                <c:pt idx="5250">
                  <c:v>54837578</c:v>
                </c:pt>
                <c:pt idx="5251">
                  <c:v>54846301</c:v>
                </c:pt>
                <c:pt idx="5252">
                  <c:v>54851353</c:v>
                </c:pt>
                <c:pt idx="5253">
                  <c:v>54860262</c:v>
                </c:pt>
                <c:pt idx="5254">
                  <c:v>54871292</c:v>
                </c:pt>
                <c:pt idx="5255">
                  <c:v>54910851</c:v>
                </c:pt>
                <c:pt idx="5256">
                  <c:v>54912189</c:v>
                </c:pt>
                <c:pt idx="5257">
                  <c:v>54924138</c:v>
                </c:pt>
                <c:pt idx="5258">
                  <c:v>54933000</c:v>
                </c:pt>
                <c:pt idx="5259">
                  <c:v>54942300</c:v>
                </c:pt>
                <c:pt idx="5260">
                  <c:v>54952168</c:v>
                </c:pt>
                <c:pt idx="5261">
                  <c:v>54984836</c:v>
                </c:pt>
                <c:pt idx="5262">
                  <c:v>54987745</c:v>
                </c:pt>
                <c:pt idx="5263">
                  <c:v>54997398</c:v>
                </c:pt>
                <c:pt idx="5264">
                  <c:v>55018034</c:v>
                </c:pt>
                <c:pt idx="5265">
                  <c:v>55028927</c:v>
                </c:pt>
                <c:pt idx="5266">
                  <c:v>55031943</c:v>
                </c:pt>
                <c:pt idx="5267">
                  <c:v>55042740</c:v>
                </c:pt>
                <c:pt idx="5268">
                  <c:v>55070919</c:v>
                </c:pt>
                <c:pt idx="5269">
                  <c:v>55095207</c:v>
                </c:pt>
                <c:pt idx="5270">
                  <c:v>55107305</c:v>
                </c:pt>
                <c:pt idx="5271">
                  <c:v>55121584</c:v>
                </c:pt>
                <c:pt idx="5272">
                  <c:v>55124842</c:v>
                </c:pt>
                <c:pt idx="5273">
                  <c:v>55127333</c:v>
                </c:pt>
                <c:pt idx="5274">
                  <c:v>55138640</c:v>
                </c:pt>
                <c:pt idx="5275">
                  <c:v>55146510</c:v>
                </c:pt>
                <c:pt idx="5276">
                  <c:v>55166921</c:v>
                </c:pt>
                <c:pt idx="5277">
                  <c:v>55168369</c:v>
                </c:pt>
                <c:pt idx="5278">
                  <c:v>55171157</c:v>
                </c:pt>
                <c:pt idx="5279">
                  <c:v>55173246</c:v>
                </c:pt>
                <c:pt idx="5280">
                  <c:v>55181844</c:v>
                </c:pt>
                <c:pt idx="5281">
                  <c:v>55183099</c:v>
                </c:pt>
                <c:pt idx="5282">
                  <c:v>55204490</c:v>
                </c:pt>
                <c:pt idx="5283">
                  <c:v>55221619</c:v>
                </c:pt>
                <c:pt idx="5284">
                  <c:v>55222773</c:v>
                </c:pt>
                <c:pt idx="5285">
                  <c:v>55238217</c:v>
                </c:pt>
                <c:pt idx="5286">
                  <c:v>55249956</c:v>
                </c:pt>
                <c:pt idx="5287">
                  <c:v>55250172</c:v>
                </c:pt>
                <c:pt idx="5288">
                  <c:v>55252785</c:v>
                </c:pt>
                <c:pt idx="5289">
                  <c:v>55267123</c:v>
                </c:pt>
                <c:pt idx="5290">
                  <c:v>55275008</c:v>
                </c:pt>
                <c:pt idx="5291">
                  <c:v>55321736</c:v>
                </c:pt>
                <c:pt idx="5292">
                  <c:v>55328158</c:v>
                </c:pt>
                <c:pt idx="5293">
                  <c:v>55328997</c:v>
                </c:pt>
                <c:pt idx="5294">
                  <c:v>55346894</c:v>
                </c:pt>
                <c:pt idx="5295">
                  <c:v>55351047</c:v>
                </c:pt>
                <c:pt idx="5296">
                  <c:v>55352081</c:v>
                </c:pt>
                <c:pt idx="5297">
                  <c:v>55362831</c:v>
                </c:pt>
                <c:pt idx="5298">
                  <c:v>55370253</c:v>
                </c:pt>
                <c:pt idx="5299">
                  <c:v>55375436</c:v>
                </c:pt>
                <c:pt idx="5300">
                  <c:v>55384915</c:v>
                </c:pt>
                <c:pt idx="5301">
                  <c:v>55392194</c:v>
                </c:pt>
                <c:pt idx="5302">
                  <c:v>55393402</c:v>
                </c:pt>
                <c:pt idx="5303">
                  <c:v>55407108</c:v>
                </c:pt>
                <c:pt idx="5304">
                  <c:v>55427323</c:v>
                </c:pt>
                <c:pt idx="5305">
                  <c:v>55427679</c:v>
                </c:pt>
                <c:pt idx="5306">
                  <c:v>55430133</c:v>
                </c:pt>
                <c:pt idx="5307">
                  <c:v>55441368</c:v>
                </c:pt>
                <c:pt idx="5308">
                  <c:v>55464087</c:v>
                </c:pt>
                <c:pt idx="5309">
                  <c:v>55472155</c:v>
                </c:pt>
                <c:pt idx="5310">
                  <c:v>55483258</c:v>
                </c:pt>
                <c:pt idx="5311">
                  <c:v>55486949</c:v>
                </c:pt>
                <c:pt idx="5312">
                  <c:v>55528849</c:v>
                </c:pt>
                <c:pt idx="5313">
                  <c:v>55534125</c:v>
                </c:pt>
                <c:pt idx="5314">
                  <c:v>55549720</c:v>
                </c:pt>
                <c:pt idx="5315">
                  <c:v>55559267</c:v>
                </c:pt>
                <c:pt idx="5316">
                  <c:v>55568051</c:v>
                </c:pt>
                <c:pt idx="5317">
                  <c:v>55575565</c:v>
                </c:pt>
                <c:pt idx="5318">
                  <c:v>55578435</c:v>
                </c:pt>
                <c:pt idx="5319">
                  <c:v>55626973</c:v>
                </c:pt>
                <c:pt idx="5320">
                  <c:v>55636460</c:v>
                </c:pt>
                <c:pt idx="5321">
                  <c:v>55638862</c:v>
                </c:pt>
                <c:pt idx="5322">
                  <c:v>55649204</c:v>
                </c:pt>
                <c:pt idx="5323">
                  <c:v>55663179</c:v>
                </c:pt>
                <c:pt idx="5324">
                  <c:v>55678031</c:v>
                </c:pt>
                <c:pt idx="5325">
                  <c:v>55679110</c:v>
                </c:pt>
                <c:pt idx="5326">
                  <c:v>55682796</c:v>
                </c:pt>
                <c:pt idx="5327">
                  <c:v>55696123</c:v>
                </c:pt>
                <c:pt idx="5328">
                  <c:v>55699033</c:v>
                </c:pt>
                <c:pt idx="5329">
                  <c:v>55714228</c:v>
                </c:pt>
                <c:pt idx="5330">
                  <c:v>55718816</c:v>
                </c:pt>
                <c:pt idx="5331">
                  <c:v>55727175</c:v>
                </c:pt>
                <c:pt idx="5332">
                  <c:v>55741351</c:v>
                </c:pt>
                <c:pt idx="5333">
                  <c:v>55748370</c:v>
                </c:pt>
                <c:pt idx="5334">
                  <c:v>55759206</c:v>
                </c:pt>
                <c:pt idx="5335">
                  <c:v>55767340</c:v>
                </c:pt>
                <c:pt idx="5336">
                  <c:v>55822193</c:v>
                </c:pt>
                <c:pt idx="5337">
                  <c:v>55823432</c:v>
                </c:pt>
                <c:pt idx="5338">
                  <c:v>55832271</c:v>
                </c:pt>
                <c:pt idx="5339">
                  <c:v>55832372</c:v>
                </c:pt>
                <c:pt idx="5340">
                  <c:v>55840383</c:v>
                </c:pt>
                <c:pt idx="5341">
                  <c:v>55849056</c:v>
                </c:pt>
                <c:pt idx="5342">
                  <c:v>55853386</c:v>
                </c:pt>
                <c:pt idx="5343">
                  <c:v>55854983</c:v>
                </c:pt>
                <c:pt idx="5344">
                  <c:v>55863093</c:v>
                </c:pt>
                <c:pt idx="5345">
                  <c:v>55869479</c:v>
                </c:pt>
                <c:pt idx="5346">
                  <c:v>55899351</c:v>
                </c:pt>
                <c:pt idx="5347">
                  <c:v>55899573</c:v>
                </c:pt>
                <c:pt idx="5348">
                  <c:v>55903328</c:v>
                </c:pt>
                <c:pt idx="5349">
                  <c:v>55918696</c:v>
                </c:pt>
                <c:pt idx="5350">
                  <c:v>55924693</c:v>
                </c:pt>
                <c:pt idx="5351">
                  <c:v>55964654</c:v>
                </c:pt>
                <c:pt idx="5352">
                  <c:v>55972242</c:v>
                </c:pt>
                <c:pt idx="5353">
                  <c:v>55980588</c:v>
                </c:pt>
                <c:pt idx="5354">
                  <c:v>56046406</c:v>
                </c:pt>
                <c:pt idx="5355">
                  <c:v>56052386</c:v>
                </c:pt>
                <c:pt idx="5356">
                  <c:v>56081414</c:v>
                </c:pt>
                <c:pt idx="5357">
                  <c:v>56088976</c:v>
                </c:pt>
                <c:pt idx="5358">
                  <c:v>56093541</c:v>
                </c:pt>
                <c:pt idx="5359">
                  <c:v>56096710</c:v>
                </c:pt>
                <c:pt idx="5360">
                  <c:v>56109644</c:v>
                </c:pt>
                <c:pt idx="5361">
                  <c:v>56138585</c:v>
                </c:pt>
                <c:pt idx="5362">
                  <c:v>56149122</c:v>
                </c:pt>
                <c:pt idx="5363">
                  <c:v>56150049</c:v>
                </c:pt>
                <c:pt idx="5364">
                  <c:v>56161820</c:v>
                </c:pt>
                <c:pt idx="5365">
                  <c:v>56192834</c:v>
                </c:pt>
                <c:pt idx="5366">
                  <c:v>56194641</c:v>
                </c:pt>
                <c:pt idx="5367">
                  <c:v>56208221</c:v>
                </c:pt>
                <c:pt idx="5368">
                  <c:v>56231059</c:v>
                </c:pt>
                <c:pt idx="5369">
                  <c:v>56246917</c:v>
                </c:pt>
                <c:pt idx="5370">
                  <c:v>56251305</c:v>
                </c:pt>
                <c:pt idx="5371">
                  <c:v>56276981</c:v>
                </c:pt>
                <c:pt idx="5372">
                  <c:v>56297677</c:v>
                </c:pt>
                <c:pt idx="5373">
                  <c:v>56312527</c:v>
                </c:pt>
                <c:pt idx="5374">
                  <c:v>56334351</c:v>
                </c:pt>
                <c:pt idx="5375">
                  <c:v>56352422</c:v>
                </c:pt>
                <c:pt idx="5376">
                  <c:v>56370700</c:v>
                </c:pt>
                <c:pt idx="5377">
                  <c:v>56401623</c:v>
                </c:pt>
                <c:pt idx="5378">
                  <c:v>56418848</c:v>
                </c:pt>
                <c:pt idx="5379">
                  <c:v>56422708</c:v>
                </c:pt>
                <c:pt idx="5380">
                  <c:v>56468142</c:v>
                </c:pt>
                <c:pt idx="5381">
                  <c:v>56476879</c:v>
                </c:pt>
                <c:pt idx="5382">
                  <c:v>56494602</c:v>
                </c:pt>
                <c:pt idx="5383">
                  <c:v>56501653</c:v>
                </c:pt>
                <c:pt idx="5384">
                  <c:v>56505629</c:v>
                </c:pt>
                <c:pt idx="5385">
                  <c:v>56511697</c:v>
                </c:pt>
                <c:pt idx="5386">
                  <c:v>56516108</c:v>
                </c:pt>
                <c:pt idx="5387">
                  <c:v>56537015</c:v>
                </c:pt>
                <c:pt idx="5388">
                  <c:v>56545474</c:v>
                </c:pt>
                <c:pt idx="5389">
                  <c:v>56564443</c:v>
                </c:pt>
                <c:pt idx="5390">
                  <c:v>56566577</c:v>
                </c:pt>
                <c:pt idx="5391">
                  <c:v>56575612</c:v>
                </c:pt>
                <c:pt idx="5392">
                  <c:v>56587253</c:v>
                </c:pt>
                <c:pt idx="5393">
                  <c:v>56595497</c:v>
                </c:pt>
                <c:pt idx="5394">
                  <c:v>56602173</c:v>
                </c:pt>
                <c:pt idx="5395">
                  <c:v>56607699</c:v>
                </c:pt>
                <c:pt idx="5396">
                  <c:v>56614483</c:v>
                </c:pt>
                <c:pt idx="5397">
                  <c:v>56625647</c:v>
                </c:pt>
                <c:pt idx="5398">
                  <c:v>56638159</c:v>
                </c:pt>
                <c:pt idx="5399">
                  <c:v>56642126</c:v>
                </c:pt>
                <c:pt idx="5400">
                  <c:v>56642550</c:v>
                </c:pt>
                <c:pt idx="5401">
                  <c:v>56649482</c:v>
                </c:pt>
                <c:pt idx="5402">
                  <c:v>56653859</c:v>
                </c:pt>
                <c:pt idx="5403">
                  <c:v>56674938</c:v>
                </c:pt>
                <c:pt idx="5404">
                  <c:v>56703481</c:v>
                </c:pt>
                <c:pt idx="5405">
                  <c:v>56717108</c:v>
                </c:pt>
                <c:pt idx="5406">
                  <c:v>56723401</c:v>
                </c:pt>
                <c:pt idx="5407">
                  <c:v>56744587</c:v>
                </c:pt>
                <c:pt idx="5408">
                  <c:v>56782965</c:v>
                </c:pt>
                <c:pt idx="5409">
                  <c:v>56791752</c:v>
                </c:pt>
                <c:pt idx="5410">
                  <c:v>56806022</c:v>
                </c:pt>
                <c:pt idx="5411">
                  <c:v>56828360</c:v>
                </c:pt>
                <c:pt idx="5412">
                  <c:v>56840947</c:v>
                </c:pt>
                <c:pt idx="5413">
                  <c:v>56852293</c:v>
                </c:pt>
                <c:pt idx="5414">
                  <c:v>56870258</c:v>
                </c:pt>
                <c:pt idx="5415">
                  <c:v>56871970</c:v>
                </c:pt>
                <c:pt idx="5416">
                  <c:v>56882756</c:v>
                </c:pt>
                <c:pt idx="5417">
                  <c:v>56887907</c:v>
                </c:pt>
                <c:pt idx="5418">
                  <c:v>56893393</c:v>
                </c:pt>
                <c:pt idx="5419">
                  <c:v>56914563</c:v>
                </c:pt>
                <c:pt idx="5420">
                  <c:v>56916071</c:v>
                </c:pt>
                <c:pt idx="5421">
                  <c:v>56934314</c:v>
                </c:pt>
                <c:pt idx="5422">
                  <c:v>56947521</c:v>
                </c:pt>
                <c:pt idx="5423">
                  <c:v>56955626</c:v>
                </c:pt>
                <c:pt idx="5424">
                  <c:v>56967443</c:v>
                </c:pt>
                <c:pt idx="5425">
                  <c:v>56975470</c:v>
                </c:pt>
                <c:pt idx="5426">
                  <c:v>56982660</c:v>
                </c:pt>
                <c:pt idx="5427">
                  <c:v>56985788</c:v>
                </c:pt>
                <c:pt idx="5428">
                  <c:v>57008855</c:v>
                </c:pt>
                <c:pt idx="5429">
                  <c:v>57026179</c:v>
                </c:pt>
                <c:pt idx="5430">
                  <c:v>57046794</c:v>
                </c:pt>
                <c:pt idx="5431">
                  <c:v>57052033</c:v>
                </c:pt>
                <c:pt idx="5432">
                  <c:v>57081142</c:v>
                </c:pt>
                <c:pt idx="5433">
                  <c:v>57084088</c:v>
                </c:pt>
                <c:pt idx="5434">
                  <c:v>57102243</c:v>
                </c:pt>
                <c:pt idx="5435">
                  <c:v>57115736</c:v>
                </c:pt>
                <c:pt idx="5436">
                  <c:v>57136546</c:v>
                </c:pt>
                <c:pt idx="5437">
                  <c:v>57154524</c:v>
                </c:pt>
                <c:pt idx="5438">
                  <c:v>57156385</c:v>
                </c:pt>
                <c:pt idx="5439">
                  <c:v>57166060</c:v>
                </c:pt>
                <c:pt idx="5440">
                  <c:v>57168613</c:v>
                </c:pt>
                <c:pt idx="5441">
                  <c:v>57176262</c:v>
                </c:pt>
                <c:pt idx="5442">
                  <c:v>57199173</c:v>
                </c:pt>
                <c:pt idx="5443">
                  <c:v>57201505</c:v>
                </c:pt>
                <c:pt idx="5444">
                  <c:v>57217413</c:v>
                </c:pt>
                <c:pt idx="5445">
                  <c:v>57220206</c:v>
                </c:pt>
                <c:pt idx="5446">
                  <c:v>57222109</c:v>
                </c:pt>
                <c:pt idx="5447">
                  <c:v>57229913</c:v>
                </c:pt>
                <c:pt idx="5448">
                  <c:v>57236219</c:v>
                </c:pt>
                <c:pt idx="5449">
                  <c:v>57243810</c:v>
                </c:pt>
                <c:pt idx="5450">
                  <c:v>57248385</c:v>
                </c:pt>
                <c:pt idx="5451">
                  <c:v>57251955</c:v>
                </c:pt>
                <c:pt idx="5452">
                  <c:v>57253674</c:v>
                </c:pt>
                <c:pt idx="5453">
                  <c:v>57268577</c:v>
                </c:pt>
                <c:pt idx="5454">
                  <c:v>57274249</c:v>
                </c:pt>
                <c:pt idx="5455">
                  <c:v>57289979</c:v>
                </c:pt>
                <c:pt idx="5456">
                  <c:v>57325109</c:v>
                </c:pt>
                <c:pt idx="5457">
                  <c:v>57330716</c:v>
                </c:pt>
                <c:pt idx="5458">
                  <c:v>57339880</c:v>
                </c:pt>
                <c:pt idx="5459">
                  <c:v>57349502</c:v>
                </c:pt>
                <c:pt idx="5460">
                  <c:v>57356409</c:v>
                </c:pt>
                <c:pt idx="5461">
                  <c:v>57367780</c:v>
                </c:pt>
                <c:pt idx="5462">
                  <c:v>57372342</c:v>
                </c:pt>
                <c:pt idx="5463">
                  <c:v>57381982</c:v>
                </c:pt>
                <c:pt idx="5464">
                  <c:v>57393518</c:v>
                </c:pt>
                <c:pt idx="5465">
                  <c:v>57396160</c:v>
                </c:pt>
                <c:pt idx="5466">
                  <c:v>57401902</c:v>
                </c:pt>
                <c:pt idx="5467">
                  <c:v>57481641</c:v>
                </c:pt>
                <c:pt idx="5468">
                  <c:v>57495600</c:v>
                </c:pt>
                <c:pt idx="5469">
                  <c:v>57506111</c:v>
                </c:pt>
                <c:pt idx="5470">
                  <c:v>57512457</c:v>
                </c:pt>
                <c:pt idx="5471">
                  <c:v>57522138</c:v>
                </c:pt>
                <c:pt idx="5472">
                  <c:v>57529750</c:v>
                </c:pt>
                <c:pt idx="5473">
                  <c:v>57537138</c:v>
                </c:pt>
                <c:pt idx="5474">
                  <c:v>57540099</c:v>
                </c:pt>
                <c:pt idx="5475">
                  <c:v>57547031</c:v>
                </c:pt>
                <c:pt idx="5476">
                  <c:v>57566577</c:v>
                </c:pt>
                <c:pt idx="5477">
                  <c:v>57572265</c:v>
                </c:pt>
                <c:pt idx="5478">
                  <c:v>57600077</c:v>
                </c:pt>
                <c:pt idx="5479">
                  <c:v>57602026</c:v>
                </c:pt>
                <c:pt idx="5480">
                  <c:v>57626325</c:v>
                </c:pt>
                <c:pt idx="5481">
                  <c:v>57637588</c:v>
                </c:pt>
                <c:pt idx="5482">
                  <c:v>57644617</c:v>
                </c:pt>
                <c:pt idx="5483">
                  <c:v>57654855</c:v>
                </c:pt>
                <c:pt idx="5484">
                  <c:v>57662493</c:v>
                </c:pt>
                <c:pt idx="5485">
                  <c:v>57705300</c:v>
                </c:pt>
                <c:pt idx="5486">
                  <c:v>57712528</c:v>
                </c:pt>
                <c:pt idx="5487">
                  <c:v>57719669</c:v>
                </c:pt>
                <c:pt idx="5488">
                  <c:v>57731834</c:v>
                </c:pt>
                <c:pt idx="5489">
                  <c:v>57734774</c:v>
                </c:pt>
                <c:pt idx="5490">
                  <c:v>57737163</c:v>
                </c:pt>
                <c:pt idx="5491">
                  <c:v>57740156</c:v>
                </c:pt>
                <c:pt idx="5492">
                  <c:v>57789975</c:v>
                </c:pt>
                <c:pt idx="5493">
                  <c:v>57826692</c:v>
                </c:pt>
                <c:pt idx="5494">
                  <c:v>57842339</c:v>
                </c:pt>
                <c:pt idx="5495">
                  <c:v>57875037</c:v>
                </c:pt>
                <c:pt idx="5496">
                  <c:v>57877019</c:v>
                </c:pt>
                <c:pt idx="5497">
                  <c:v>57889567</c:v>
                </c:pt>
                <c:pt idx="5498">
                  <c:v>57909669</c:v>
                </c:pt>
                <c:pt idx="5499">
                  <c:v>57919025</c:v>
                </c:pt>
                <c:pt idx="5500">
                  <c:v>57925838</c:v>
                </c:pt>
                <c:pt idx="5501">
                  <c:v>57929983</c:v>
                </c:pt>
                <c:pt idx="5502">
                  <c:v>57932459</c:v>
                </c:pt>
                <c:pt idx="5503">
                  <c:v>57942473</c:v>
                </c:pt>
                <c:pt idx="5504">
                  <c:v>57961644</c:v>
                </c:pt>
                <c:pt idx="5505">
                  <c:v>57974120</c:v>
                </c:pt>
                <c:pt idx="5506">
                  <c:v>57974302</c:v>
                </c:pt>
                <c:pt idx="5507">
                  <c:v>57997740</c:v>
                </c:pt>
                <c:pt idx="5508">
                  <c:v>58028863</c:v>
                </c:pt>
                <c:pt idx="5509">
                  <c:v>58043019</c:v>
                </c:pt>
                <c:pt idx="5510">
                  <c:v>58046042</c:v>
                </c:pt>
                <c:pt idx="5511">
                  <c:v>58047906</c:v>
                </c:pt>
                <c:pt idx="5512">
                  <c:v>58054351</c:v>
                </c:pt>
                <c:pt idx="5513">
                  <c:v>58063754</c:v>
                </c:pt>
                <c:pt idx="5514">
                  <c:v>58072328</c:v>
                </c:pt>
                <c:pt idx="5515">
                  <c:v>58104192</c:v>
                </c:pt>
                <c:pt idx="5516">
                  <c:v>58119084</c:v>
                </c:pt>
                <c:pt idx="5517">
                  <c:v>58122236</c:v>
                </c:pt>
                <c:pt idx="5518">
                  <c:v>58172016</c:v>
                </c:pt>
                <c:pt idx="5519">
                  <c:v>58190936</c:v>
                </c:pt>
                <c:pt idx="5520">
                  <c:v>58194998</c:v>
                </c:pt>
                <c:pt idx="5521">
                  <c:v>58206133</c:v>
                </c:pt>
                <c:pt idx="5522">
                  <c:v>58214183</c:v>
                </c:pt>
                <c:pt idx="5523">
                  <c:v>58218063</c:v>
                </c:pt>
                <c:pt idx="5524">
                  <c:v>58224446</c:v>
                </c:pt>
                <c:pt idx="5525">
                  <c:v>58233902</c:v>
                </c:pt>
                <c:pt idx="5526">
                  <c:v>58245939</c:v>
                </c:pt>
                <c:pt idx="5527">
                  <c:v>58261904</c:v>
                </c:pt>
                <c:pt idx="5528">
                  <c:v>58262847</c:v>
                </c:pt>
                <c:pt idx="5529">
                  <c:v>58311479</c:v>
                </c:pt>
                <c:pt idx="5530">
                  <c:v>58318615</c:v>
                </c:pt>
                <c:pt idx="5531">
                  <c:v>58329177</c:v>
                </c:pt>
                <c:pt idx="5532">
                  <c:v>58338739</c:v>
                </c:pt>
                <c:pt idx="5533">
                  <c:v>58345420</c:v>
                </c:pt>
                <c:pt idx="5534">
                  <c:v>58360557</c:v>
                </c:pt>
                <c:pt idx="5535">
                  <c:v>58370588</c:v>
                </c:pt>
                <c:pt idx="5536">
                  <c:v>58379930</c:v>
                </c:pt>
                <c:pt idx="5537">
                  <c:v>58381236</c:v>
                </c:pt>
                <c:pt idx="5538">
                  <c:v>58408943</c:v>
                </c:pt>
                <c:pt idx="5539">
                  <c:v>58417147</c:v>
                </c:pt>
                <c:pt idx="5540">
                  <c:v>58436181</c:v>
                </c:pt>
                <c:pt idx="5541">
                  <c:v>58441474</c:v>
                </c:pt>
                <c:pt idx="5542">
                  <c:v>58452082</c:v>
                </c:pt>
                <c:pt idx="5543">
                  <c:v>58469598</c:v>
                </c:pt>
                <c:pt idx="5544">
                  <c:v>58470204</c:v>
                </c:pt>
                <c:pt idx="5545">
                  <c:v>58477642</c:v>
                </c:pt>
                <c:pt idx="5546">
                  <c:v>58491926</c:v>
                </c:pt>
                <c:pt idx="5547">
                  <c:v>58495560</c:v>
                </c:pt>
                <c:pt idx="5548">
                  <c:v>58524205</c:v>
                </c:pt>
                <c:pt idx="5549">
                  <c:v>58577843</c:v>
                </c:pt>
                <c:pt idx="5550">
                  <c:v>58588124</c:v>
                </c:pt>
                <c:pt idx="5551">
                  <c:v>58608078</c:v>
                </c:pt>
                <c:pt idx="5552">
                  <c:v>58628658</c:v>
                </c:pt>
                <c:pt idx="5553">
                  <c:v>58635744</c:v>
                </c:pt>
                <c:pt idx="5554">
                  <c:v>58643616</c:v>
                </c:pt>
                <c:pt idx="5555">
                  <c:v>58668677</c:v>
                </c:pt>
                <c:pt idx="5556">
                  <c:v>58676898</c:v>
                </c:pt>
                <c:pt idx="5557">
                  <c:v>58707685</c:v>
                </c:pt>
                <c:pt idx="5558">
                  <c:v>58716602</c:v>
                </c:pt>
                <c:pt idx="5559">
                  <c:v>58741698</c:v>
                </c:pt>
                <c:pt idx="5560">
                  <c:v>58743917</c:v>
                </c:pt>
                <c:pt idx="5561">
                  <c:v>58766534</c:v>
                </c:pt>
                <c:pt idx="5562">
                  <c:v>58766961</c:v>
                </c:pt>
                <c:pt idx="5563">
                  <c:v>58767931</c:v>
                </c:pt>
                <c:pt idx="5564">
                  <c:v>58781987</c:v>
                </c:pt>
                <c:pt idx="5565">
                  <c:v>58787572</c:v>
                </c:pt>
                <c:pt idx="5566">
                  <c:v>58798184</c:v>
                </c:pt>
                <c:pt idx="5567">
                  <c:v>58799812</c:v>
                </c:pt>
                <c:pt idx="5568">
                  <c:v>58807674</c:v>
                </c:pt>
                <c:pt idx="5569">
                  <c:v>58813583</c:v>
                </c:pt>
                <c:pt idx="5570">
                  <c:v>58822167</c:v>
                </c:pt>
                <c:pt idx="5571">
                  <c:v>58834715</c:v>
                </c:pt>
                <c:pt idx="5572">
                  <c:v>58848223</c:v>
                </c:pt>
                <c:pt idx="5573">
                  <c:v>58861455</c:v>
                </c:pt>
                <c:pt idx="5574">
                  <c:v>58885842</c:v>
                </c:pt>
                <c:pt idx="5575">
                  <c:v>58910656</c:v>
                </c:pt>
                <c:pt idx="5576">
                  <c:v>58962320</c:v>
                </c:pt>
                <c:pt idx="5577">
                  <c:v>58974901</c:v>
                </c:pt>
                <c:pt idx="5578">
                  <c:v>59001285</c:v>
                </c:pt>
                <c:pt idx="5579">
                  <c:v>59002182</c:v>
                </c:pt>
                <c:pt idx="5580">
                  <c:v>59011187</c:v>
                </c:pt>
                <c:pt idx="5581">
                  <c:v>59027933</c:v>
                </c:pt>
                <c:pt idx="5582">
                  <c:v>59032365</c:v>
                </c:pt>
                <c:pt idx="5583">
                  <c:v>59041101</c:v>
                </c:pt>
                <c:pt idx="5584">
                  <c:v>59046849</c:v>
                </c:pt>
                <c:pt idx="5585">
                  <c:v>59047349</c:v>
                </c:pt>
                <c:pt idx="5586">
                  <c:v>59049859</c:v>
                </c:pt>
                <c:pt idx="5587">
                  <c:v>59067769</c:v>
                </c:pt>
                <c:pt idx="5588">
                  <c:v>59101564</c:v>
                </c:pt>
                <c:pt idx="5589">
                  <c:v>59112107</c:v>
                </c:pt>
                <c:pt idx="5590">
                  <c:v>59119621</c:v>
                </c:pt>
                <c:pt idx="5591">
                  <c:v>59125838</c:v>
                </c:pt>
                <c:pt idx="5592">
                  <c:v>59136004</c:v>
                </c:pt>
                <c:pt idx="5593">
                  <c:v>59140792</c:v>
                </c:pt>
                <c:pt idx="5594">
                  <c:v>59162525</c:v>
                </c:pt>
                <c:pt idx="5595">
                  <c:v>59163420</c:v>
                </c:pt>
                <c:pt idx="5596">
                  <c:v>59179253</c:v>
                </c:pt>
                <c:pt idx="5597">
                  <c:v>59182801</c:v>
                </c:pt>
                <c:pt idx="5598">
                  <c:v>59188511</c:v>
                </c:pt>
                <c:pt idx="5599">
                  <c:v>59204388</c:v>
                </c:pt>
                <c:pt idx="5600">
                  <c:v>59208624</c:v>
                </c:pt>
                <c:pt idx="5601">
                  <c:v>59215030</c:v>
                </c:pt>
                <c:pt idx="5602">
                  <c:v>59233621</c:v>
                </c:pt>
                <c:pt idx="5603">
                  <c:v>59248255</c:v>
                </c:pt>
                <c:pt idx="5604">
                  <c:v>59264816</c:v>
                </c:pt>
                <c:pt idx="5605">
                  <c:v>59270921</c:v>
                </c:pt>
                <c:pt idx="5606">
                  <c:v>59274306</c:v>
                </c:pt>
                <c:pt idx="5607">
                  <c:v>59285725</c:v>
                </c:pt>
                <c:pt idx="5608">
                  <c:v>59288605</c:v>
                </c:pt>
                <c:pt idx="5609">
                  <c:v>59288779</c:v>
                </c:pt>
                <c:pt idx="5610">
                  <c:v>59312581</c:v>
                </c:pt>
                <c:pt idx="5611">
                  <c:v>59324757</c:v>
                </c:pt>
                <c:pt idx="5612">
                  <c:v>59349961</c:v>
                </c:pt>
                <c:pt idx="5613">
                  <c:v>59372403</c:v>
                </c:pt>
                <c:pt idx="5614">
                  <c:v>59382696</c:v>
                </c:pt>
                <c:pt idx="5615">
                  <c:v>59386645</c:v>
                </c:pt>
                <c:pt idx="5616">
                  <c:v>59390412</c:v>
                </c:pt>
                <c:pt idx="5617">
                  <c:v>59394764</c:v>
                </c:pt>
                <c:pt idx="5618">
                  <c:v>59414615</c:v>
                </c:pt>
                <c:pt idx="5619">
                  <c:v>59427100</c:v>
                </c:pt>
                <c:pt idx="5620">
                  <c:v>59434549</c:v>
                </c:pt>
                <c:pt idx="5621">
                  <c:v>59445163</c:v>
                </c:pt>
                <c:pt idx="5622">
                  <c:v>59446568</c:v>
                </c:pt>
                <c:pt idx="5623">
                  <c:v>59459674</c:v>
                </c:pt>
                <c:pt idx="5624">
                  <c:v>59464132</c:v>
                </c:pt>
                <c:pt idx="5625">
                  <c:v>59477901</c:v>
                </c:pt>
                <c:pt idx="5626">
                  <c:v>59489403</c:v>
                </c:pt>
                <c:pt idx="5627">
                  <c:v>59492366</c:v>
                </c:pt>
                <c:pt idx="5628">
                  <c:v>59493515</c:v>
                </c:pt>
                <c:pt idx="5629">
                  <c:v>59506927</c:v>
                </c:pt>
                <c:pt idx="5630">
                  <c:v>59518203</c:v>
                </c:pt>
                <c:pt idx="5631">
                  <c:v>59528266</c:v>
                </c:pt>
                <c:pt idx="5632">
                  <c:v>59531200</c:v>
                </c:pt>
                <c:pt idx="5633">
                  <c:v>59553922</c:v>
                </c:pt>
                <c:pt idx="5634">
                  <c:v>59560644</c:v>
                </c:pt>
                <c:pt idx="5635">
                  <c:v>59587507</c:v>
                </c:pt>
                <c:pt idx="5636">
                  <c:v>59599269</c:v>
                </c:pt>
                <c:pt idx="5637">
                  <c:v>59605277</c:v>
                </c:pt>
                <c:pt idx="5638">
                  <c:v>59619319</c:v>
                </c:pt>
                <c:pt idx="5639">
                  <c:v>59622387</c:v>
                </c:pt>
                <c:pt idx="5640">
                  <c:v>59650477</c:v>
                </c:pt>
                <c:pt idx="5641">
                  <c:v>59662643</c:v>
                </c:pt>
                <c:pt idx="5642">
                  <c:v>59671105</c:v>
                </c:pt>
                <c:pt idx="5643">
                  <c:v>59713842</c:v>
                </c:pt>
                <c:pt idx="5644">
                  <c:v>59728072</c:v>
                </c:pt>
                <c:pt idx="5645">
                  <c:v>59745243</c:v>
                </c:pt>
                <c:pt idx="5646">
                  <c:v>59746532</c:v>
                </c:pt>
                <c:pt idx="5647">
                  <c:v>59748308</c:v>
                </c:pt>
                <c:pt idx="5648">
                  <c:v>59774547</c:v>
                </c:pt>
                <c:pt idx="5649">
                  <c:v>59780173</c:v>
                </c:pt>
                <c:pt idx="5650">
                  <c:v>59816642</c:v>
                </c:pt>
                <c:pt idx="5651">
                  <c:v>59829765</c:v>
                </c:pt>
                <c:pt idx="5652">
                  <c:v>59842336</c:v>
                </c:pt>
                <c:pt idx="5653">
                  <c:v>59855427</c:v>
                </c:pt>
                <c:pt idx="5654">
                  <c:v>59863238</c:v>
                </c:pt>
                <c:pt idx="5655">
                  <c:v>59869847</c:v>
                </c:pt>
                <c:pt idx="5656">
                  <c:v>59880511</c:v>
                </c:pt>
                <c:pt idx="5657">
                  <c:v>59903018</c:v>
                </c:pt>
                <c:pt idx="5658">
                  <c:v>59913261</c:v>
                </c:pt>
                <c:pt idx="5659">
                  <c:v>59936629</c:v>
                </c:pt>
                <c:pt idx="5660">
                  <c:v>59962300</c:v>
                </c:pt>
                <c:pt idx="5661">
                  <c:v>60031057</c:v>
                </c:pt>
                <c:pt idx="5662">
                  <c:v>60038899</c:v>
                </c:pt>
                <c:pt idx="5663">
                  <c:v>60040168</c:v>
                </c:pt>
                <c:pt idx="5664">
                  <c:v>60068234</c:v>
                </c:pt>
                <c:pt idx="5665">
                  <c:v>60089713</c:v>
                </c:pt>
                <c:pt idx="5666">
                  <c:v>60099408</c:v>
                </c:pt>
                <c:pt idx="5667">
                  <c:v>60119717</c:v>
                </c:pt>
                <c:pt idx="5668">
                  <c:v>60136382</c:v>
                </c:pt>
                <c:pt idx="5669">
                  <c:v>60158367</c:v>
                </c:pt>
                <c:pt idx="5670">
                  <c:v>60158765</c:v>
                </c:pt>
                <c:pt idx="5671">
                  <c:v>60175665</c:v>
                </c:pt>
                <c:pt idx="5672">
                  <c:v>60189468</c:v>
                </c:pt>
                <c:pt idx="5673">
                  <c:v>60197762</c:v>
                </c:pt>
                <c:pt idx="5674">
                  <c:v>60219621</c:v>
                </c:pt>
                <c:pt idx="5675">
                  <c:v>60226565</c:v>
                </c:pt>
                <c:pt idx="5676">
                  <c:v>60228121</c:v>
                </c:pt>
                <c:pt idx="5677">
                  <c:v>60234582</c:v>
                </c:pt>
                <c:pt idx="5678">
                  <c:v>60257441</c:v>
                </c:pt>
                <c:pt idx="5679">
                  <c:v>60266554</c:v>
                </c:pt>
                <c:pt idx="5680">
                  <c:v>60299179</c:v>
                </c:pt>
                <c:pt idx="5681">
                  <c:v>60300519</c:v>
                </c:pt>
                <c:pt idx="5682">
                  <c:v>60306605</c:v>
                </c:pt>
                <c:pt idx="5683">
                  <c:v>60324423</c:v>
                </c:pt>
                <c:pt idx="5684">
                  <c:v>60356998</c:v>
                </c:pt>
                <c:pt idx="5685">
                  <c:v>60362640</c:v>
                </c:pt>
                <c:pt idx="5686">
                  <c:v>60388175</c:v>
                </c:pt>
                <c:pt idx="5687">
                  <c:v>60409396</c:v>
                </c:pt>
                <c:pt idx="5688">
                  <c:v>60425269</c:v>
                </c:pt>
                <c:pt idx="5689">
                  <c:v>60443683</c:v>
                </c:pt>
                <c:pt idx="5690">
                  <c:v>60447542</c:v>
                </c:pt>
                <c:pt idx="5691">
                  <c:v>60455503</c:v>
                </c:pt>
                <c:pt idx="5692">
                  <c:v>60472551</c:v>
                </c:pt>
                <c:pt idx="5693">
                  <c:v>60491744</c:v>
                </c:pt>
                <c:pt idx="5694">
                  <c:v>60507930</c:v>
                </c:pt>
                <c:pt idx="5695">
                  <c:v>60508875</c:v>
                </c:pt>
                <c:pt idx="5696">
                  <c:v>60526549</c:v>
                </c:pt>
                <c:pt idx="5697">
                  <c:v>60530164</c:v>
                </c:pt>
                <c:pt idx="5698">
                  <c:v>60545468</c:v>
                </c:pt>
                <c:pt idx="5699">
                  <c:v>60561563</c:v>
                </c:pt>
                <c:pt idx="5700">
                  <c:v>60580655</c:v>
                </c:pt>
                <c:pt idx="5701">
                  <c:v>60589273</c:v>
                </c:pt>
                <c:pt idx="5702">
                  <c:v>60607722</c:v>
                </c:pt>
                <c:pt idx="5703">
                  <c:v>60608782</c:v>
                </c:pt>
                <c:pt idx="5704">
                  <c:v>60618812</c:v>
                </c:pt>
                <c:pt idx="5705">
                  <c:v>60624928</c:v>
                </c:pt>
                <c:pt idx="5706">
                  <c:v>60640048</c:v>
                </c:pt>
                <c:pt idx="5707">
                  <c:v>60642566</c:v>
                </c:pt>
                <c:pt idx="5708">
                  <c:v>60658472</c:v>
                </c:pt>
                <c:pt idx="5709">
                  <c:v>60670031</c:v>
                </c:pt>
                <c:pt idx="5710">
                  <c:v>60676096</c:v>
                </c:pt>
                <c:pt idx="5711">
                  <c:v>60685479</c:v>
                </c:pt>
                <c:pt idx="5712">
                  <c:v>60708985</c:v>
                </c:pt>
                <c:pt idx="5713">
                  <c:v>60720587</c:v>
                </c:pt>
                <c:pt idx="5714">
                  <c:v>60721582</c:v>
                </c:pt>
                <c:pt idx="5715">
                  <c:v>60735964</c:v>
                </c:pt>
                <c:pt idx="5716">
                  <c:v>60754513</c:v>
                </c:pt>
                <c:pt idx="5717">
                  <c:v>60761978</c:v>
                </c:pt>
                <c:pt idx="5718">
                  <c:v>60790288</c:v>
                </c:pt>
                <c:pt idx="5719">
                  <c:v>60810521</c:v>
                </c:pt>
                <c:pt idx="5720">
                  <c:v>60814334</c:v>
                </c:pt>
                <c:pt idx="5721">
                  <c:v>60834488</c:v>
                </c:pt>
                <c:pt idx="5722">
                  <c:v>60870031</c:v>
                </c:pt>
                <c:pt idx="5723">
                  <c:v>60873455</c:v>
                </c:pt>
                <c:pt idx="5724">
                  <c:v>60873740</c:v>
                </c:pt>
                <c:pt idx="5725">
                  <c:v>60887647</c:v>
                </c:pt>
                <c:pt idx="5726">
                  <c:v>60897313</c:v>
                </c:pt>
                <c:pt idx="5727">
                  <c:v>60941305</c:v>
                </c:pt>
                <c:pt idx="5728">
                  <c:v>60964711</c:v>
                </c:pt>
                <c:pt idx="5729">
                  <c:v>61014431</c:v>
                </c:pt>
                <c:pt idx="5730">
                  <c:v>61024473</c:v>
                </c:pt>
                <c:pt idx="5731">
                  <c:v>61034338</c:v>
                </c:pt>
                <c:pt idx="5732">
                  <c:v>61041689</c:v>
                </c:pt>
                <c:pt idx="5733">
                  <c:v>61042111</c:v>
                </c:pt>
                <c:pt idx="5734">
                  <c:v>61064658</c:v>
                </c:pt>
                <c:pt idx="5735">
                  <c:v>61069295</c:v>
                </c:pt>
                <c:pt idx="5736">
                  <c:v>61085565</c:v>
                </c:pt>
                <c:pt idx="5737">
                  <c:v>61101403</c:v>
                </c:pt>
                <c:pt idx="5738">
                  <c:v>61115977</c:v>
                </c:pt>
                <c:pt idx="5739">
                  <c:v>61119044</c:v>
                </c:pt>
                <c:pt idx="5740">
                  <c:v>61127593</c:v>
                </c:pt>
                <c:pt idx="5741">
                  <c:v>61140854</c:v>
                </c:pt>
                <c:pt idx="5742">
                  <c:v>61141484</c:v>
                </c:pt>
                <c:pt idx="5743">
                  <c:v>61157532</c:v>
                </c:pt>
                <c:pt idx="5744">
                  <c:v>61174337</c:v>
                </c:pt>
                <c:pt idx="5745">
                  <c:v>61176561</c:v>
                </c:pt>
                <c:pt idx="5746">
                  <c:v>61195815</c:v>
                </c:pt>
                <c:pt idx="5747">
                  <c:v>61228252</c:v>
                </c:pt>
                <c:pt idx="5748">
                  <c:v>61232114</c:v>
                </c:pt>
                <c:pt idx="5749">
                  <c:v>61249474</c:v>
                </c:pt>
                <c:pt idx="5750">
                  <c:v>61251356</c:v>
                </c:pt>
                <c:pt idx="5751">
                  <c:v>61262741</c:v>
                </c:pt>
                <c:pt idx="5752">
                  <c:v>61291980</c:v>
                </c:pt>
                <c:pt idx="5753">
                  <c:v>61294561</c:v>
                </c:pt>
                <c:pt idx="5754">
                  <c:v>61339472</c:v>
                </c:pt>
                <c:pt idx="5755">
                  <c:v>61344795</c:v>
                </c:pt>
                <c:pt idx="5756">
                  <c:v>61347712</c:v>
                </c:pt>
                <c:pt idx="5757">
                  <c:v>61377814</c:v>
                </c:pt>
                <c:pt idx="5758">
                  <c:v>61381316</c:v>
                </c:pt>
                <c:pt idx="5759">
                  <c:v>61382676</c:v>
                </c:pt>
                <c:pt idx="5760">
                  <c:v>61411512</c:v>
                </c:pt>
                <c:pt idx="5761">
                  <c:v>61428536</c:v>
                </c:pt>
                <c:pt idx="5762">
                  <c:v>61440411</c:v>
                </c:pt>
                <c:pt idx="5763">
                  <c:v>61449022</c:v>
                </c:pt>
                <c:pt idx="5764">
                  <c:v>61473007</c:v>
                </c:pt>
                <c:pt idx="5765">
                  <c:v>61510173</c:v>
                </c:pt>
                <c:pt idx="5766">
                  <c:v>61513061</c:v>
                </c:pt>
                <c:pt idx="5767">
                  <c:v>61522414</c:v>
                </c:pt>
                <c:pt idx="5768">
                  <c:v>61542982</c:v>
                </c:pt>
                <c:pt idx="5769">
                  <c:v>61561815</c:v>
                </c:pt>
                <c:pt idx="5770">
                  <c:v>61570015</c:v>
                </c:pt>
                <c:pt idx="5771">
                  <c:v>61590539</c:v>
                </c:pt>
                <c:pt idx="5772">
                  <c:v>61621393</c:v>
                </c:pt>
                <c:pt idx="5773">
                  <c:v>61625676</c:v>
                </c:pt>
                <c:pt idx="5774">
                  <c:v>61638608</c:v>
                </c:pt>
                <c:pt idx="5775">
                  <c:v>61678911</c:v>
                </c:pt>
                <c:pt idx="5776">
                  <c:v>61705628</c:v>
                </c:pt>
                <c:pt idx="5777">
                  <c:v>61716096</c:v>
                </c:pt>
                <c:pt idx="5778">
                  <c:v>61737454</c:v>
                </c:pt>
                <c:pt idx="5779">
                  <c:v>61738962</c:v>
                </c:pt>
                <c:pt idx="5780">
                  <c:v>61768277</c:v>
                </c:pt>
                <c:pt idx="5781">
                  <c:v>61772124</c:v>
                </c:pt>
                <c:pt idx="5782">
                  <c:v>61778668</c:v>
                </c:pt>
                <c:pt idx="5783">
                  <c:v>61806633</c:v>
                </c:pt>
                <c:pt idx="5784">
                  <c:v>61817232</c:v>
                </c:pt>
                <c:pt idx="5785">
                  <c:v>61821809</c:v>
                </c:pt>
                <c:pt idx="5786">
                  <c:v>61826365</c:v>
                </c:pt>
                <c:pt idx="5787">
                  <c:v>61859458</c:v>
                </c:pt>
                <c:pt idx="5788">
                  <c:v>61873787</c:v>
                </c:pt>
                <c:pt idx="5789">
                  <c:v>61883127</c:v>
                </c:pt>
                <c:pt idx="5790">
                  <c:v>61890828</c:v>
                </c:pt>
                <c:pt idx="5791">
                  <c:v>61919300</c:v>
                </c:pt>
                <c:pt idx="5792">
                  <c:v>61922394</c:v>
                </c:pt>
                <c:pt idx="5793">
                  <c:v>61928672</c:v>
                </c:pt>
                <c:pt idx="5794">
                  <c:v>61968362</c:v>
                </c:pt>
                <c:pt idx="5795">
                  <c:v>62009429</c:v>
                </c:pt>
                <c:pt idx="5796">
                  <c:v>62036303</c:v>
                </c:pt>
                <c:pt idx="5797">
                  <c:v>62052197</c:v>
                </c:pt>
                <c:pt idx="5798">
                  <c:v>62067698</c:v>
                </c:pt>
                <c:pt idx="5799">
                  <c:v>62095561</c:v>
                </c:pt>
                <c:pt idx="5800">
                  <c:v>62121200</c:v>
                </c:pt>
                <c:pt idx="5801">
                  <c:v>62133761</c:v>
                </c:pt>
                <c:pt idx="5802">
                  <c:v>62194256</c:v>
                </c:pt>
                <c:pt idx="5803">
                  <c:v>62220340</c:v>
                </c:pt>
                <c:pt idx="5804">
                  <c:v>62247731</c:v>
                </c:pt>
                <c:pt idx="5805">
                  <c:v>62289407</c:v>
                </c:pt>
                <c:pt idx="5806">
                  <c:v>62322186</c:v>
                </c:pt>
                <c:pt idx="5807">
                  <c:v>62328030</c:v>
                </c:pt>
                <c:pt idx="5808">
                  <c:v>62334305</c:v>
                </c:pt>
                <c:pt idx="5809">
                  <c:v>62338516</c:v>
                </c:pt>
                <c:pt idx="5810">
                  <c:v>62352173</c:v>
                </c:pt>
                <c:pt idx="5811">
                  <c:v>62362710</c:v>
                </c:pt>
                <c:pt idx="5812">
                  <c:v>62364479</c:v>
                </c:pt>
                <c:pt idx="5813">
                  <c:v>62368279</c:v>
                </c:pt>
                <c:pt idx="5814">
                  <c:v>62372156</c:v>
                </c:pt>
                <c:pt idx="5815">
                  <c:v>62395061</c:v>
                </c:pt>
                <c:pt idx="5816">
                  <c:v>62440148</c:v>
                </c:pt>
                <c:pt idx="5817">
                  <c:v>62486675</c:v>
                </c:pt>
                <c:pt idx="5818">
                  <c:v>62495679</c:v>
                </c:pt>
                <c:pt idx="5819">
                  <c:v>62499608</c:v>
                </c:pt>
                <c:pt idx="5820">
                  <c:v>62506821</c:v>
                </c:pt>
                <c:pt idx="5821">
                  <c:v>62552407</c:v>
                </c:pt>
                <c:pt idx="5822">
                  <c:v>62560016</c:v>
                </c:pt>
                <c:pt idx="5823">
                  <c:v>62568609</c:v>
                </c:pt>
                <c:pt idx="5824">
                  <c:v>62590410</c:v>
                </c:pt>
                <c:pt idx="5825">
                  <c:v>62606837</c:v>
                </c:pt>
                <c:pt idx="5826">
                  <c:v>62618211</c:v>
                </c:pt>
                <c:pt idx="5827">
                  <c:v>62619585</c:v>
                </c:pt>
                <c:pt idx="5828">
                  <c:v>62648104</c:v>
                </c:pt>
                <c:pt idx="5829">
                  <c:v>62657181</c:v>
                </c:pt>
                <c:pt idx="5830">
                  <c:v>62674380</c:v>
                </c:pt>
                <c:pt idx="5831">
                  <c:v>62681609</c:v>
                </c:pt>
                <c:pt idx="5832">
                  <c:v>62687959</c:v>
                </c:pt>
                <c:pt idx="5833">
                  <c:v>62718240</c:v>
                </c:pt>
                <c:pt idx="5834">
                  <c:v>62736620</c:v>
                </c:pt>
                <c:pt idx="5835">
                  <c:v>62751340</c:v>
                </c:pt>
                <c:pt idx="5836">
                  <c:v>62793993</c:v>
                </c:pt>
                <c:pt idx="5837">
                  <c:v>62803509</c:v>
                </c:pt>
                <c:pt idx="5838">
                  <c:v>62825124</c:v>
                </c:pt>
                <c:pt idx="5839">
                  <c:v>62836001</c:v>
                </c:pt>
                <c:pt idx="5840">
                  <c:v>62861634</c:v>
                </c:pt>
                <c:pt idx="5841">
                  <c:v>62864053</c:v>
                </c:pt>
                <c:pt idx="5842">
                  <c:v>62879772</c:v>
                </c:pt>
                <c:pt idx="5843">
                  <c:v>62896128</c:v>
                </c:pt>
                <c:pt idx="5844">
                  <c:v>62898682</c:v>
                </c:pt>
                <c:pt idx="5845">
                  <c:v>62923115</c:v>
                </c:pt>
                <c:pt idx="5846">
                  <c:v>62942483</c:v>
                </c:pt>
                <c:pt idx="5847">
                  <c:v>62950860</c:v>
                </c:pt>
                <c:pt idx="5848">
                  <c:v>62951552</c:v>
                </c:pt>
                <c:pt idx="5849">
                  <c:v>62979170</c:v>
                </c:pt>
                <c:pt idx="5850">
                  <c:v>62998019</c:v>
                </c:pt>
                <c:pt idx="5851">
                  <c:v>63006219</c:v>
                </c:pt>
                <c:pt idx="5852">
                  <c:v>63029576</c:v>
                </c:pt>
                <c:pt idx="5853">
                  <c:v>63032474</c:v>
                </c:pt>
                <c:pt idx="5854">
                  <c:v>63050438</c:v>
                </c:pt>
                <c:pt idx="5855">
                  <c:v>63055606</c:v>
                </c:pt>
                <c:pt idx="5856">
                  <c:v>63080982</c:v>
                </c:pt>
                <c:pt idx="5857">
                  <c:v>63093471</c:v>
                </c:pt>
                <c:pt idx="5858">
                  <c:v>63102260</c:v>
                </c:pt>
                <c:pt idx="5859">
                  <c:v>63110549</c:v>
                </c:pt>
                <c:pt idx="5860">
                  <c:v>63122405</c:v>
                </c:pt>
                <c:pt idx="5861">
                  <c:v>63141425</c:v>
                </c:pt>
                <c:pt idx="5862">
                  <c:v>63155362</c:v>
                </c:pt>
                <c:pt idx="5863">
                  <c:v>63167842</c:v>
                </c:pt>
                <c:pt idx="5864">
                  <c:v>63174543</c:v>
                </c:pt>
                <c:pt idx="5865">
                  <c:v>63178870</c:v>
                </c:pt>
                <c:pt idx="5866">
                  <c:v>63179314</c:v>
                </c:pt>
                <c:pt idx="5867">
                  <c:v>63187156</c:v>
                </c:pt>
                <c:pt idx="5868">
                  <c:v>63207456</c:v>
                </c:pt>
                <c:pt idx="5869">
                  <c:v>63222923</c:v>
                </c:pt>
                <c:pt idx="5870">
                  <c:v>63256368</c:v>
                </c:pt>
                <c:pt idx="5871">
                  <c:v>63266285</c:v>
                </c:pt>
                <c:pt idx="5872">
                  <c:v>63279364</c:v>
                </c:pt>
                <c:pt idx="5873">
                  <c:v>63295761</c:v>
                </c:pt>
                <c:pt idx="5874">
                  <c:v>63305526</c:v>
                </c:pt>
                <c:pt idx="5875">
                  <c:v>63324038</c:v>
                </c:pt>
                <c:pt idx="5876">
                  <c:v>63347451</c:v>
                </c:pt>
                <c:pt idx="5877">
                  <c:v>63376584</c:v>
                </c:pt>
                <c:pt idx="5878">
                  <c:v>63401394</c:v>
                </c:pt>
                <c:pt idx="5879">
                  <c:v>63406496</c:v>
                </c:pt>
                <c:pt idx="5880">
                  <c:v>63434413</c:v>
                </c:pt>
                <c:pt idx="5881">
                  <c:v>63466675</c:v>
                </c:pt>
                <c:pt idx="5882">
                  <c:v>63497186</c:v>
                </c:pt>
                <c:pt idx="5883">
                  <c:v>63510448</c:v>
                </c:pt>
                <c:pt idx="5884">
                  <c:v>63518527</c:v>
                </c:pt>
                <c:pt idx="5885">
                  <c:v>63546065</c:v>
                </c:pt>
                <c:pt idx="5886">
                  <c:v>63548307</c:v>
                </c:pt>
                <c:pt idx="5887">
                  <c:v>63556676</c:v>
                </c:pt>
                <c:pt idx="5888">
                  <c:v>63591997</c:v>
                </c:pt>
                <c:pt idx="5889">
                  <c:v>63607591</c:v>
                </c:pt>
                <c:pt idx="5890">
                  <c:v>63644823</c:v>
                </c:pt>
                <c:pt idx="5891">
                  <c:v>63661871</c:v>
                </c:pt>
                <c:pt idx="5892">
                  <c:v>63689924</c:v>
                </c:pt>
                <c:pt idx="5893">
                  <c:v>63715621</c:v>
                </c:pt>
                <c:pt idx="5894">
                  <c:v>63720429</c:v>
                </c:pt>
                <c:pt idx="5895">
                  <c:v>63738593</c:v>
                </c:pt>
                <c:pt idx="5896">
                  <c:v>63751936</c:v>
                </c:pt>
                <c:pt idx="5897">
                  <c:v>63759652</c:v>
                </c:pt>
                <c:pt idx="5898">
                  <c:v>63772570</c:v>
                </c:pt>
                <c:pt idx="5899">
                  <c:v>63783046</c:v>
                </c:pt>
                <c:pt idx="5900">
                  <c:v>63785258</c:v>
                </c:pt>
                <c:pt idx="5901">
                  <c:v>63792735</c:v>
                </c:pt>
                <c:pt idx="5902">
                  <c:v>63798907</c:v>
                </c:pt>
                <c:pt idx="5903">
                  <c:v>63824482</c:v>
                </c:pt>
                <c:pt idx="5904">
                  <c:v>63851415</c:v>
                </c:pt>
                <c:pt idx="5905">
                  <c:v>63862493</c:v>
                </c:pt>
                <c:pt idx="5906">
                  <c:v>63883128</c:v>
                </c:pt>
                <c:pt idx="5907">
                  <c:v>63888900</c:v>
                </c:pt>
                <c:pt idx="5908">
                  <c:v>63897096</c:v>
                </c:pt>
                <c:pt idx="5909">
                  <c:v>63898014</c:v>
                </c:pt>
                <c:pt idx="5910">
                  <c:v>63916638</c:v>
                </c:pt>
                <c:pt idx="5911">
                  <c:v>63940717</c:v>
                </c:pt>
                <c:pt idx="5912">
                  <c:v>63940732</c:v>
                </c:pt>
                <c:pt idx="5913">
                  <c:v>63952826</c:v>
                </c:pt>
                <c:pt idx="5914">
                  <c:v>63956003</c:v>
                </c:pt>
                <c:pt idx="5915">
                  <c:v>63959507</c:v>
                </c:pt>
                <c:pt idx="5916">
                  <c:v>63971048</c:v>
                </c:pt>
                <c:pt idx="5917">
                  <c:v>63990475</c:v>
                </c:pt>
                <c:pt idx="5918">
                  <c:v>64013099</c:v>
                </c:pt>
                <c:pt idx="5919">
                  <c:v>64043523</c:v>
                </c:pt>
                <c:pt idx="5920">
                  <c:v>64060270</c:v>
                </c:pt>
                <c:pt idx="5921">
                  <c:v>64078857</c:v>
                </c:pt>
                <c:pt idx="5922">
                  <c:v>64105072</c:v>
                </c:pt>
                <c:pt idx="5923">
                  <c:v>64115050</c:v>
                </c:pt>
                <c:pt idx="5924">
                  <c:v>64133108</c:v>
                </c:pt>
                <c:pt idx="5925">
                  <c:v>64165420</c:v>
                </c:pt>
                <c:pt idx="5926">
                  <c:v>64181091</c:v>
                </c:pt>
                <c:pt idx="5927">
                  <c:v>64226235</c:v>
                </c:pt>
                <c:pt idx="5928">
                  <c:v>64248971</c:v>
                </c:pt>
                <c:pt idx="5929">
                  <c:v>64277802</c:v>
                </c:pt>
                <c:pt idx="5930">
                  <c:v>64294151</c:v>
                </c:pt>
                <c:pt idx="5931">
                  <c:v>64316179</c:v>
                </c:pt>
                <c:pt idx="5932">
                  <c:v>64354979</c:v>
                </c:pt>
                <c:pt idx="5933">
                  <c:v>64390083</c:v>
                </c:pt>
                <c:pt idx="5934">
                  <c:v>64393748</c:v>
                </c:pt>
                <c:pt idx="5935">
                  <c:v>64413014</c:v>
                </c:pt>
                <c:pt idx="5936">
                  <c:v>64449238</c:v>
                </c:pt>
                <c:pt idx="5937">
                  <c:v>64462641</c:v>
                </c:pt>
                <c:pt idx="5938">
                  <c:v>64463997</c:v>
                </c:pt>
                <c:pt idx="5939">
                  <c:v>64465575</c:v>
                </c:pt>
                <c:pt idx="5940">
                  <c:v>64467911</c:v>
                </c:pt>
                <c:pt idx="5941">
                  <c:v>64470006</c:v>
                </c:pt>
                <c:pt idx="5942">
                  <c:v>64474576</c:v>
                </c:pt>
                <c:pt idx="5943">
                  <c:v>64474989</c:v>
                </c:pt>
                <c:pt idx="5944">
                  <c:v>64487076</c:v>
                </c:pt>
                <c:pt idx="5945">
                  <c:v>64524066</c:v>
                </c:pt>
                <c:pt idx="5946">
                  <c:v>64551002</c:v>
                </c:pt>
                <c:pt idx="5947">
                  <c:v>64558135</c:v>
                </c:pt>
                <c:pt idx="5948">
                  <c:v>64571124</c:v>
                </c:pt>
                <c:pt idx="5949">
                  <c:v>64607986</c:v>
                </c:pt>
                <c:pt idx="5950">
                  <c:v>64609395</c:v>
                </c:pt>
                <c:pt idx="5951">
                  <c:v>64622690</c:v>
                </c:pt>
                <c:pt idx="5952">
                  <c:v>64633827</c:v>
                </c:pt>
                <c:pt idx="5953">
                  <c:v>64641398</c:v>
                </c:pt>
                <c:pt idx="5954">
                  <c:v>64654471</c:v>
                </c:pt>
                <c:pt idx="5955">
                  <c:v>64669736</c:v>
                </c:pt>
                <c:pt idx="5956">
                  <c:v>64700901</c:v>
                </c:pt>
                <c:pt idx="5957">
                  <c:v>64715316</c:v>
                </c:pt>
                <c:pt idx="5958">
                  <c:v>64729906</c:v>
                </c:pt>
                <c:pt idx="5959">
                  <c:v>64754617</c:v>
                </c:pt>
                <c:pt idx="5960">
                  <c:v>64770276</c:v>
                </c:pt>
                <c:pt idx="5961">
                  <c:v>64770756</c:v>
                </c:pt>
                <c:pt idx="5962">
                  <c:v>64793946</c:v>
                </c:pt>
                <c:pt idx="5963">
                  <c:v>64801589</c:v>
                </c:pt>
                <c:pt idx="5964">
                  <c:v>64808508</c:v>
                </c:pt>
                <c:pt idx="5965">
                  <c:v>64832203</c:v>
                </c:pt>
                <c:pt idx="5966">
                  <c:v>64833086</c:v>
                </c:pt>
                <c:pt idx="5967">
                  <c:v>64849505</c:v>
                </c:pt>
                <c:pt idx="5968">
                  <c:v>64871438</c:v>
                </c:pt>
                <c:pt idx="5969">
                  <c:v>64877833</c:v>
                </c:pt>
                <c:pt idx="5970">
                  <c:v>64923022</c:v>
                </c:pt>
                <c:pt idx="5971">
                  <c:v>64925619</c:v>
                </c:pt>
                <c:pt idx="5972">
                  <c:v>64931535</c:v>
                </c:pt>
                <c:pt idx="5973">
                  <c:v>64939780</c:v>
                </c:pt>
                <c:pt idx="5974">
                  <c:v>64963956</c:v>
                </c:pt>
                <c:pt idx="5975">
                  <c:v>64996278</c:v>
                </c:pt>
                <c:pt idx="5976">
                  <c:v>65015446</c:v>
                </c:pt>
                <c:pt idx="5977">
                  <c:v>65042216</c:v>
                </c:pt>
                <c:pt idx="5978">
                  <c:v>65056245</c:v>
                </c:pt>
                <c:pt idx="5979">
                  <c:v>65064816</c:v>
                </c:pt>
                <c:pt idx="5980">
                  <c:v>65088794</c:v>
                </c:pt>
                <c:pt idx="5981">
                  <c:v>65108527</c:v>
                </c:pt>
                <c:pt idx="5982">
                  <c:v>65126391</c:v>
                </c:pt>
                <c:pt idx="5983">
                  <c:v>65131037</c:v>
                </c:pt>
                <c:pt idx="5984">
                  <c:v>65162948</c:v>
                </c:pt>
                <c:pt idx="5985">
                  <c:v>65164640</c:v>
                </c:pt>
                <c:pt idx="5986">
                  <c:v>65189612</c:v>
                </c:pt>
                <c:pt idx="5987">
                  <c:v>65201230</c:v>
                </c:pt>
                <c:pt idx="5988">
                  <c:v>65202374</c:v>
                </c:pt>
                <c:pt idx="5989">
                  <c:v>65212895</c:v>
                </c:pt>
                <c:pt idx="5990">
                  <c:v>65233633</c:v>
                </c:pt>
                <c:pt idx="5991">
                  <c:v>65268994</c:v>
                </c:pt>
                <c:pt idx="5992">
                  <c:v>65271085</c:v>
                </c:pt>
                <c:pt idx="5993">
                  <c:v>65278982</c:v>
                </c:pt>
                <c:pt idx="5994">
                  <c:v>65281275</c:v>
                </c:pt>
                <c:pt idx="5995">
                  <c:v>65291299</c:v>
                </c:pt>
                <c:pt idx="5996">
                  <c:v>65292539</c:v>
                </c:pt>
                <c:pt idx="5997">
                  <c:v>65294671</c:v>
                </c:pt>
                <c:pt idx="5998">
                  <c:v>65315000</c:v>
                </c:pt>
                <c:pt idx="5999">
                  <c:v>65316745</c:v>
                </c:pt>
                <c:pt idx="6000">
                  <c:v>65318987</c:v>
                </c:pt>
                <c:pt idx="6001">
                  <c:v>65334446</c:v>
                </c:pt>
                <c:pt idx="6002">
                  <c:v>65336620</c:v>
                </c:pt>
                <c:pt idx="6003">
                  <c:v>65383984</c:v>
                </c:pt>
                <c:pt idx="6004">
                  <c:v>65414487</c:v>
                </c:pt>
                <c:pt idx="6005">
                  <c:v>65444088</c:v>
                </c:pt>
                <c:pt idx="6006">
                  <c:v>65474002</c:v>
                </c:pt>
                <c:pt idx="6007">
                  <c:v>65498272</c:v>
                </c:pt>
                <c:pt idx="6008">
                  <c:v>65518255</c:v>
                </c:pt>
                <c:pt idx="6009">
                  <c:v>65526404</c:v>
                </c:pt>
                <c:pt idx="6010">
                  <c:v>65533888</c:v>
                </c:pt>
                <c:pt idx="6011">
                  <c:v>65557756</c:v>
                </c:pt>
                <c:pt idx="6012">
                  <c:v>65564580</c:v>
                </c:pt>
                <c:pt idx="6013">
                  <c:v>65574596</c:v>
                </c:pt>
                <c:pt idx="6014">
                  <c:v>65599700</c:v>
                </c:pt>
                <c:pt idx="6015">
                  <c:v>65604502</c:v>
                </c:pt>
                <c:pt idx="6016">
                  <c:v>65613929</c:v>
                </c:pt>
                <c:pt idx="6017">
                  <c:v>65621017</c:v>
                </c:pt>
                <c:pt idx="6018">
                  <c:v>65624843</c:v>
                </c:pt>
                <c:pt idx="6019">
                  <c:v>65643233</c:v>
                </c:pt>
                <c:pt idx="6020">
                  <c:v>65662551</c:v>
                </c:pt>
                <c:pt idx="6021">
                  <c:v>65671501</c:v>
                </c:pt>
                <c:pt idx="6022">
                  <c:v>65671511</c:v>
                </c:pt>
                <c:pt idx="6023">
                  <c:v>65672591</c:v>
                </c:pt>
                <c:pt idx="6024">
                  <c:v>65695935</c:v>
                </c:pt>
                <c:pt idx="6025">
                  <c:v>65718807</c:v>
                </c:pt>
                <c:pt idx="6026">
                  <c:v>65743423</c:v>
                </c:pt>
                <c:pt idx="6027">
                  <c:v>65750047</c:v>
                </c:pt>
                <c:pt idx="6028">
                  <c:v>65779974</c:v>
                </c:pt>
                <c:pt idx="6029">
                  <c:v>65781979</c:v>
                </c:pt>
                <c:pt idx="6030">
                  <c:v>65800870</c:v>
                </c:pt>
                <c:pt idx="6031">
                  <c:v>65814067</c:v>
                </c:pt>
                <c:pt idx="6032">
                  <c:v>65820109</c:v>
                </c:pt>
                <c:pt idx="6033">
                  <c:v>65856954</c:v>
                </c:pt>
                <c:pt idx="6034">
                  <c:v>65871269</c:v>
                </c:pt>
                <c:pt idx="6035">
                  <c:v>65896452</c:v>
                </c:pt>
                <c:pt idx="6036">
                  <c:v>65906461</c:v>
                </c:pt>
                <c:pt idx="6037">
                  <c:v>65912587</c:v>
                </c:pt>
                <c:pt idx="6038">
                  <c:v>65959788</c:v>
                </c:pt>
                <c:pt idx="6039">
                  <c:v>65964359</c:v>
                </c:pt>
                <c:pt idx="6040">
                  <c:v>65975115</c:v>
                </c:pt>
                <c:pt idx="6041">
                  <c:v>66026385</c:v>
                </c:pt>
                <c:pt idx="6042">
                  <c:v>66036767</c:v>
                </c:pt>
                <c:pt idx="6043">
                  <c:v>66046870</c:v>
                </c:pt>
                <c:pt idx="6044">
                  <c:v>66106042</c:v>
                </c:pt>
                <c:pt idx="6045">
                  <c:v>66122068</c:v>
                </c:pt>
                <c:pt idx="6046">
                  <c:v>66131378</c:v>
                </c:pt>
                <c:pt idx="6047">
                  <c:v>66152263</c:v>
                </c:pt>
                <c:pt idx="6048">
                  <c:v>66158669</c:v>
                </c:pt>
                <c:pt idx="6049">
                  <c:v>66166787</c:v>
                </c:pt>
                <c:pt idx="6050">
                  <c:v>66182074</c:v>
                </c:pt>
                <c:pt idx="6051">
                  <c:v>66193813</c:v>
                </c:pt>
                <c:pt idx="6052">
                  <c:v>66213162</c:v>
                </c:pt>
                <c:pt idx="6053">
                  <c:v>66222019</c:v>
                </c:pt>
                <c:pt idx="6054">
                  <c:v>66255988</c:v>
                </c:pt>
                <c:pt idx="6055">
                  <c:v>66263580</c:v>
                </c:pt>
                <c:pt idx="6056">
                  <c:v>66282698</c:v>
                </c:pt>
                <c:pt idx="6057">
                  <c:v>66296486</c:v>
                </c:pt>
                <c:pt idx="6058">
                  <c:v>66320317</c:v>
                </c:pt>
                <c:pt idx="6059">
                  <c:v>66347500</c:v>
                </c:pt>
                <c:pt idx="6060">
                  <c:v>66371389</c:v>
                </c:pt>
                <c:pt idx="6061">
                  <c:v>66390040</c:v>
                </c:pt>
                <c:pt idx="6062">
                  <c:v>66409303</c:v>
                </c:pt>
                <c:pt idx="6063">
                  <c:v>66441431</c:v>
                </c:pt>
                <c:pt idx="6064">
                  <c:v>66456219</c:v>
                </c:pt>
                <c:pt idx="6065">
                  <c:v>66464525</c:v>
                </c:pt>
                <c:pt idx="6066">
                  <c:v>66472895</c:v>
                </c:pt>
                <c:pt idx="6067">
                  <c:v>66496327</c:v>
                </c:pt>
                <c:pt idx="6068">
                  <c:v>66503911</c:v>
                </c:pt>
                <c:pt idx="6069">
                  <c:v>66509151</c:v>
                </c:pt>
                <c:pt idx="6070">
                  <c:v>66527141</c:v>
                </c:pt>
                <c:pt idx="6071">
                  <c:v>66549347</c:v>
                </c:pt>
                <c:pt idx="6072">
                  <c:v>66573153</c:v>
                </c:pt>
                <c:pt idx="6073">
                  <c:v>66605416</c:v>
                </c:pt>
                <c:pt idx="6074">
                  <c:v>66607757</c:v>
                </c:pt>
                <c:pt idx="6075">
                  <c:v>66607858</c:v>
                </c:pt>
                <c:pt idx="6076">
                  <c:v>66625600</c:v>
                </c:pt>
                <c:pt idx="6077">
                  <c:v>66634913</c:v>
                </c:pt>
                <c:pt idx="6078">
                  <c:v>66676423</c:v>
                </c:pt>
                <c:pt idx="6079">
                  <c:v>66712043</c:v>
                </c:pt>
                <c:pt idx="6080">
                  <c:v>66715465</c:v>
                </c:pt>
                <c:pt idx="6081">
                  <c:v>66754981</c:v>
                </c:pt>
                <c:pt idx="6082">
                  <c:v>66800292</c:v>
                </c:pt>
                <c:pt idx="6083">
                  <c:v>66802194</c:v>
                </c:pt>
                <c:pt idx="6084">
                  <c:v>66823365</c:v>
                </c:pt>
                <c:pt idx="6085">
                  <c:v>66834204</c:v>
                </c:pt>
                <c:pt idx="6086">
                  <c:v>66837224</c:v>
                </c:pt>
                <c:pt idx="6087">
                  <c:v>66842500</c:v>
                </c:pt>
                <c:pt idx="6088">
                  <c:v>66876687</c:v>
                </c:pt>
                <c:pt idx="6089">
                  <c:v>66877535</c:v>
                </c:pt>
                <c:pt idx="6090">
                  <c:v>66882221</c:v>
                </c:pt>
                <c:pt idx="6091">
                  <c:v>66977832</c:v>
                </c:pt>
                <c:pt idx="6092">
                  <c:v>66994949</c:v>
                </c:pt>
                <c:pt idx="6093">
                  <c:v>67006447</c:v>
                </c:pt>
                <c:pt idx="6094">
                  <c:v>67044130</c:v>
                </c:pt>
                <c:pt idx="6095">
                  <c:v>67072913</c:v>
                </c:pt>
                <c:pt idx="6096">
                  <c:v>67107943</c:v>
                </c:pt>
                <c:pt idx="6097">
                  <c:v>67129937</c:v>
                </c:pt>
                <c:pt idx="6098">
                  <c:v>67138633</c:v>
                </c:pt>
                <c:pt idx="6099">
                  <c:v>67145037</c:v>
                </c:pt>
                <c:pt idx="6100">
                  <c:v>67168355</c:v>
                </c:pt>
                <c:pt idx="6101">
                  <c:v>67199649</c:v>
                </c:pt>
                <c:pt idx="6102">
                  <c:v>67218884</c:v>
                </c:pt>
                <c:pt idx="6103">
                  <c:v>67225925</c:v>
                </c:pt>
                <c:pt idx="6104">
                  <c:v>67244252</c:v>
                </c:pt>
                <c:pt idx="6105">
                  <c:v>67265054</c:v>
                </c:pt>
                <c:pt idx="6106">
                  <c:v>67274040</c:v>
                </c:pt>
                <c:pt idx="6107">
                  <c:v>67302222</c:v>
                </c:pt>
                <c:pt idx="6108">
                  <c:v>67332864</c:v>
                </c:pt>
                <c:pt idx="6109">
                  <c:v>67355329</c:v>
                </c:pt>
                <c:pt idx="6110">
                  <c:v>67371027</c:v>
                </c:pt>
                <c:pt idx="6111">
                  <c:v>67395431</c:v>
                </c:pt>
                <c:pt idx="6112">
                  <c:v>67400597</c:v>
                </c:pt>
                <c:pt idx="6113">
                  <c:v>67406484</c:v>
                </c:pt>
                <c:pt idx="6114">
                  <c:v>67425463</c:v>
                </c:pt>
                <c:pt idx="6115">
                  <c:v>67455328</c:v>
                </c:pt>
                <c:pt idx="6116">
                  <c:v>67475574</c:v>
                </c:pt>
                <c:pt idx="6117">
                  <c:v>67491742</c:v>
                </c:pt>
                <c:pt idx="6118">
                  <c:v>67496513</c:v>
                </c:pt>
                <c:pt idx="6119">
                  <c:v>67513522</c:v>
                </c:pt>
                <c:pt idx="6120">
                  <c:v>67530321</c:v>
                </c:pt>
                <c:pt idx="6121">
                  <c:v>67531828</c:v>
                </c:pt>
                <c:pt idx="6122">
                  <c:v>67534102</c:v>
                </c:pt>
                <c:pt idx="6123">
                  <c:v>67549750</c:v>
                </c:pt>
                <c:pt idx="6124">
                  <c:v>67565105</c:v>
                </c:pt>
                <c:pt idx="6125">
                  <c:v>67599350</c:v>
                </c:pt>
                <c:pt idx="6126">
                  <c:v>67600559</c:v>
                </c:pt>
                <c:pt idx="6127">
                  <c:v>67603560</c:v>
                </c:pt>
                <c:pt idx="6128">
                  <c:v>67610030</c:v>
                </c:pt>
                <c:pt idx="6129">
                  <c:v>67626771</c:v>
                </c:pt>
                <c:pt idx="6130">
                  <c:v>67640725</c:v>
                </c:pt>
                <c:pt idx="6131">
                  <c:v>67644342</c:v>
                </c:pt>
                <c:pt idx="6132">
                  <c:v>67667737</c:v>
                </c:pt>
                <c:pt idx="6133">
                  <c:v>67689746</c:v>
                </c:pt>
                <c:pt idx="6134">
                  <c:v>67737776</c:v>
                </c:pt>
                <c:pt idx="6135">
                  <c:v>67739027</c:v>
                </c:pt>
                <c:pt idx="6136">
                  <c:v>67740511</c:v>
                </c:pt>
                <c:pt idx="6137">
                  <c:v>67754401</c:v>
                </c:pt>
                <c:pt idx="6138">
                  <c:v>67758812</c:v>
                </c:pt>
                <c:pt idx="6139">
                  <c:v>67770897</c:v>
                </c:pt>
                <c:pt idx="6140">
                  <c:v>67771030</c:v>
                </c:pt>
                <c:pt idx="6141">
                  <c:v>67771324</c:v>
                </c:pt>
                <c:pt idx="6142">
                  <c:v>67773123</c:v>
                </c:pt>
                <c:pt idx="6143">
                  <c:v>67810540</c:v>
                </c:pt>
                <c:pt idx="6144">
                  <c:v>67834577</c:v>
                </c:pt>
                <c:pt idx="6145">
                  <c:v>67854552</c:v>
                </c:pt>
                <c:pt idx="6146">
                  <c:v>67864568</c:v>
                </c:pt>
                <c:pt idx="6147">
                  <c:v>67897683</c:v>
                </c:pt>
                <c:pt idx="6148">
                  <c:v>67933103</c:v>
                </c:pt>
                <c:pt idx="6149">
                  <c:v>67938604</c:v>
                </c:pt>
                <c:pt idx="6150">
                  <c:v>67975374</c:v>
                </c:pt>
                <c:pt idx="6151">
                  <c:v>67991895</c:v>
                </c:pt>
                <c:pt idx="6152">
                  <c:v>68005522</c:v>
                </c:pt>
                <c:pt idx="6153">
                  <c:v>68023005</c:v>
                </c:pt>
                <c:pt idx="6154">
                  <c:v>68038514</c:v>
                </c:pt>
                <c:pt idx="6155">
                  <c:v>68041388</c:v>
                </c:pt>
                <c:pt idx="6156">
                  <c:v>68055651</c:v>
                </c:pt>
                <c:pt idx="6157">
                  <c:v>68072537</c:v>
                </c:pt>
                <c:pt idx="6158">
                  <c:v>68090418</c:v>
                </c:pt>
                <c:pt idx="6159">
                  <c:v>68108871</c:v>
                </c:pt>
                <c:pt idx="6160">
                  <c:v>68113566</c:v>
                </c:pt>
                <c:pt idx="6161">
                  <c:v>68119582</c:v>
                </c:pt>
                <c:pt idx="6162">
                  <c:v>68137000</c:v>
                </c:pt>
                <c:pt idx="6163">
                  <c:v>68148524</c:v>
                </c:pt>
                <c:pt idx="6164">
                  <c:v>68150241</c:v>
                </c:pt>
                <c:pt idx="6165">
                  <c:v>68153272</c:v>
                </c:pt>
                <c:pt idx="6166">
                  <c:v>68165079</c:v>
                </c:pt>
                <c:pt idx="6167">
                  <c:v>68174916</c:v>
                </c:pt>
                <c:pt idx="6168">
                  <c:v>68195672</c:v>
                </c:pt>
                <c:pt idx="6169">
                  <c:v>68215412</c:v>
                </c:pt>
                <c:pt idx="6170">
                  <c:v>68236053</c:v>
                </c:pt>
                <c:pt idx="6171">
                  <c:v>68236527</c:v>
                </c:pt>
                <c:pt idx="6172">
                  <c:v>68236538</c:v>
                </c:pt>
                <c:pt idx="6173">
                  <c:v>68252057</c:v>
                </c:pt>
                <c:pt idx="6174">
                  <c:v>68263767</c:v>
                </c:pt>
                <c:pt idx="6175">
                  <c:v>68266067</c:v>
                </c:pt>
                <c:pt idx="6176">
                  <c:v>68284909</c:v>
                </c:pt>
                <c:pt idx="6177">
                  <c:v>68285222</c:v>
                </c:pt>
                <c:pt idx="6178">
                  <c:v>68306297</c:v>
                </c:pt>
                <c:pt idx="6179">
                  <c:v>68320268</c:v>
                </c:pt>
                <c:pt idx="6180">
                  <c:v>68338318</c:v>
                </c:pt>
                <c:pt idx="6181">
                  <c:v>68369948</c:v>
                </c:pt>
                <c:pt idx="6182">
                  <c:v>68371890</c:v>
                </c:pt>
                <c:pt idx="6183">
                  <c:v>68404143</c:v>
                </c:pt>
                <c:pt idx="6184">
                  <c:v>68407225</c:v>
                </c:pt>
                <c:pt idx="6185">
                  <c:v>68413909</c:v>
                </c:pt>
                <c:pt idx="6186">
                  <c:v>68415074</c:v>
                </c:pt>
                <c:pt idx="6187">
                  <c:v>68433654</c:v>
                </c:pt>
                <c:pt idx="6188">
                  <c:v>68444521</c:v>
                </c:pt>
                <c:pt idx="6189">
                  <c:v>68447333</c:v>
                </c:pt>
                <c:pt idx="6190">
                  <c:v>68487519</c:v>
                </c:pt>
                <c:pt idx="6191">
                  <c:v>68497058</c:v>
                </c:pt>
                <c:pt idx="6192">
                  <c:v>68502208</c:v>
                </c:pt>
                <c:pt idx="6193">
                  <c:v>68504070</c:v>
                </c:pt>
                <c:pt idx="6194">
                  <c:v>68515216</c:v>
                </c:pt>
                <c:pt idx="6195">
                  <c:v>68519293</c:v>
                </c:pt>
                <c:pt idx="6196">
                  <c:v>68519409</c:v>
                </c:pt>
                <c:pt idx="6197">
                  <c:v>68521380</c:v>
                </c:pt>
                <c:pt idx="6198">
                  <c:v>68540568</c:v>
                </c:pt>
                <c:pt idx="6199">
                  <c:v>68559371</c:v>
                </c:pt>
                <c:pt idx="6200">
                  <c:v>68578612</c:v>
                </c:pt>
                <c:pt idx="6201">
                  <c:v>68601993</c:v>
                </c:pt>
                <c:pt idx="6202">
                  <c:v>68636711</c:v>
                </c:pt>
                <c:pt idx="6203">
                  <c:v>68636938</c:v>
                </c:pt>
                <c:pt idx="6204">
                  <c:v>68651950</c:v>
                </c:pt>
                <c:pt idx="6205">
                  <c:v>68660208</c:v>
                </c:pt>
                <c:pt idx="6206">
                  <c:v>68661148</c:v>
                </c:pt>
                <c:pt idx="6207">
                  <c:v>68676622</c:v>
                </c:pt>
                <c:pt idx="6208">
                  <c:v>68690000</c:v>
                </c:pt>
                <c:pt idx="6209">
                  <c:v>68700059</c:v>
                </c:pt>
                <c:pt idx="6210">
                  <c:v>68710097</c:v>
                </c:pt>
                <c:pt idx="6211">
                  <c:v>68758761</c:v>
                </c:pt>
                <c:pt idx="6212">
                  <c:v>68777478</c:v>
                </c:pt>
                <c:pt idx="6213">
                  <c:v>68806878</c:v>
                </c:pt>
                <c:pt idx="6214">
                  <c:v>68823926</c:v>
                </c:pt>
                <c:pt idx="6215">
                  <c:v>68850831</c:v>
                </c:pt>
                <c:pt idx="6216">
                  <c:v>68884497</c:v>
                </c:pt>
                <c:pt idx="6217">
                  <c:v>68919452</c:v>
                </c:pt>
                <c:pt idx="6218">
                  <c:v>68937105</c:v>
                </c:pt>
                <c:pt idx="6219">
                  <c:v>68982767</c:v>
                </c:pt>
                <c:pt idx="6220">
                  <c:v>68991514</c:v>
                </c:pt>
                <c:pt idx="6221">
                  <c:v>69007572</c:v>
                </c:pt>
                <c:pt idx="6222">
                  <c:v>69043539</c:v>
                </c:pt>
                <c:pt idx="6223">
                  <c:v>69051011</c:v>
                </c:pt>
                <c:pt idx="6224">
                  <c:v>69055900</c:v>
                </c:pt>
                <c:pt idx="6225">
                  <c:v>69062335</c:v>
                </c:pt>
                <c:pt idx="6226">
                  <c:v>69070179</c:v>
                </c:pt>
                <c:pt idx="6227">
                  <c:v>69076901</c:v>
                </c:pt>
                <c:pt idx="6228">
                  <c:v>69076922</c:v>
                </c:pt>
                <c:pt idx="6229">
                  <c:v>69099337</c:v>
                </c:pt>
                <c:pt idx="6230">
                  <c:v>69100252</c:v>
                </c:pt>
                <c:pt idx="6231">
                  <c:v>69111933</c:v>
                </c:pt>
                <c:pt idx="6232">
                  <c:v>69159143</c:v>
                </c:pt>
                <c:pt idx="6233">
                  <c:v>69162257</c:v>
                </c:pt>
                <c:pt idx="6234">
                  <c:v>69181503</c:v>
                </c:pt>
                <c:pt idx="6235">
                  <c:v>69204275</c:v>
                </c:pt>
                <c:pt idx="6236">
                  <c:v>69216085</c:v>
                </c:pt>
                <c:pt idx="6237">
                  <c:v>69228642</c:v>
                </c:pt>
                <c:pt idx="6238">
                  <c:v>69242785</c:v>
                </c:pt>
                <c:pt idx="6239">
                  <c:v>69251547</c:v>
                </c:pt>
                <c:pt idx="6240">
                  <c:v>69261514</c:v>
                </c:pt>
                <c:pt idx="6241">
                  <c:v>69270295</c:v>
                </c:pt>
                <c:pt idx="6242">
                  <c:v>69273202</c:v>
                </c:pt>
                <c:pt idx="6243">
                  <c:v>69273652</c:v>
                </c:pt>
                <c:pt idx="6244">
                  <c:v>69290068</c:v>
                </c:pt>
                <c:pt idx="6245">
                  <c:v>69301879</c:v>
                </c:pt>
                <c:pt idx="6246">
                  <c:v>69307720</c:v>
                </c:pt>
                <c:pt idx="6247">
                  <c:v>69324434</c:v>
                </c:pt>
                <c:pt idx="6248">
                  <c:v>69337589</c:v>
                </c:pt>
                <c:pt idx="6249">
                  <c:v>69339336</c:v>
                </c:pt>
                <c:pt idx="6250">
                  <c:v>69352938</c:v>
                </c:pt>
                <c:pt idx="6251">
                  <c:v>69374101</c:v>
                </c:pt>
                <c:pt idx="6252">
                  <c:v>69388255</c:v>
                </c:pt>
                <c:pt idx="6253">
                  <c:v>69400962</c:v>
                </c:pt>
                <c:pt idx="6254">
                  <c:v>69413185</c:v>
                </c:pt>
                <c:pt idx="6255">
                  <c:v>69437082</c:v>
                </c:pt>
                <c:pt idx="6256">
                  <c:v>69452301</c:v>
                </c:pt>
                <c:pt idx="6257">
                  <c:v>69458342</c:v>
                </c:pt>
                <c:pt idx="6258">
                  <c:v>69472205</c:v>
                </c:pt>
                <c:pt idx="6259">
                  <c:v>69511077</c:v>
                </c:pt>
                <c:pt idx="6260">
                  <c:v>69529945</c:v>
                </c:pt>
                <c:pt idx="6261">
                  <c:v>69542771</c:v>
                </c:pt>
                <c:pt idx="6262">
                  <c:v>69556485</c:v>
                </c:pt>
                <c:pt idx="6263">
                  <c:v>69558817</c:v>
                </c:pt>
                <c:pt idx="6264">
                  <c:v>69565886</c:v>
                </c:pt>
                <c:pt idx="6265">
                  <c:v>69604087</c:v>
                </c:pt>
                <c:pt idx="6266">
                  <c:v>69620521</c:v>
                </c:pt>
                <c:pt idx="6267">
                  <c:v>69631406</c:v>
                </c:pt>
                <c:pt idx="6268">
                  <c:v>69638137</c:v>
                </c:pt>
                <c:pt idx="6269">
                  <c:v>69644258</c:v>
                </c:pt>
                <c:pt idx="6270">
                  <c:v>69676615</c:v>
                </c:pt>
                <c:pt idx="6271">
                  <c:v>69684449</c:v>
                </c:pt>
                <c:pt idx="6272">
                  <c:v>69711209</c:v>
                </c:pt>
                <c:pt idx="6273">
                  <c:v>69730394</c:v>
                </c:pt>
                <c:pt idx="6274">
                  <c:v>69743222</c:v>
                </c:pt>
                <c:pt idx="6275">
                  <c:v>69744852</c:v>
                </c:pt>
                <c:pt idx="6276">
                  <c:v>69749990</c:v>
                </c:pt>
                <c:pt idx="6277">
                  <c:v>69757316</c:v>
                </c:pt>
                <c:pt idx="6278">
                  <c:v>69771635</c:v>
                </c:pt>
                <c:pt idx="6279">
                  <c:v>69806073</c:v>
                </c:pt>
                <c:pt idx="6280">
                  <c:v>69819306</c:v>
                </c:pt>
                <c:pt idx="6281">
                  <c:v>69865570</c:v>
                </c:pt>
                <c:pt idx="6282">
                  <c:v>69885619</c:v>
                </c:pt>
                <c:pt idx="6283">
                  <c:v>69900393</c:v>
                </c:pt>
                <c:pt idx="6284">
                  <c:v>69904179</c:v>
                </c:pt>
                <c:pt idx="6285">
                  <c:v>69950704</c:v>
                </c:pt>
                <c:pt idx="6286">
                  <c:v>69966973</c:v>
                </c:pt>
                <c:pt idx="6287">
                  <c:v>69967294</c:v>
                </c:pt>
                <c:pt idx="6288">
                  <c:v>69967770</c:v>
                </c:pt>
                <c:pt idx="6289">
                  <c:v>69988546</c:v>
                </c:pt>
                <c:pt idx="6290">
                  <c:v>69991897</c:v>
                </c:pt>
                <c:pt idx="6291">
                  <c:v>70006687</c:v>
                </c:pt>
                <c:pt idx="6292">
                  <c:v>70057201</c:v>
                </c:pt>
                <c:pt idx="6293">
                  <c:v>70064026</c:v>
                </c:pt>
                <c:pt idx="6294">
                  <c:v>70088916</c:v>
                </c:pt>
                <c:pt idx="6295">
                  <c:v>70106596</c:v>
                </c:pt>
                <c:pt idx="6296">
                  <c:v>70113118</c:v>
                </c:pt>
                <c:pt idx="6297">
                  <c:v>70127625</c:v>
                </c:pt>
                <c:pt idx="6298">
                  <c:v>70129344</c:v>
                </c:pt>
                <c:pt idx="6299">
                  <c:v>70145841</c:v>
                </c:pt>
                <c:pt idx="6300">
                  <c:v>70164284</c:v>
                </c:pt>
                <c:pt idx="6301">
                  <c:v>70165496</c:v>
                </c:pt>
                <c:pt idx="6302">
                  <c:v>70183828</c:v>
                </c:pt>
                <c:pt idx="6303">
                  <c:v>70188864</c:v>
                </c:pt>
                <c:pt idx="6304">
                  <c:v>70193425</c:v>
                </c:pt>
                <c:pt idx="6305">
                  <c:v>70206143</c:v>
                </c:pt>
                <c:pt idx="6306">
                  <c:v>70250217</c:v>
                </c:pt>
                <c:pt idx="6307">
                  <c:v>70277878</c:v>
                </c:pt>
                <c:pt idx="6308">
                  <c:v>70286658</c:v>
                </c:pt>
                <c:pt idx="6309">
                  <c:v>70289965</c:v>
                </c:pt>
                <c:pt idx="6310">
                  <c:v>70299173</c:v>
                </c:pt>
                <c:pt idx="6311">
                  <c:v>70299769</c:v>
                </c:pt>
                <c:pt idx="6312">
                  <c:v>70322509</c:v>
                </c:pt>
                <c:pt idx="6313">
                  <c:v>70344742</c:v>
                </c:pt>
                <c:pt idx="6314">
                  <c:v>70374996</c:v>
                </c:pt>
                <c:pt idx="6315">
                  <c:v>70388972</c:v>
                </c:pt>
                <c:pt idx="6316">
                  <c:v>70435430</c:v>
                </c:pt>
                <c:pt idx="6317">
                  <c:v>70455330</c:v>
                </c:pt>
                <c:pt idx="6318">
                  <c:v>70477099</c:v>
                </c:pt>
                <c:pt idx="6319">
                  <c:v>70489372</c:v>
                </c:pt>
                <c:pt idx="6320">
                  <c:v>70504560</c:v>
                </c:pt>
                <c:pt idx="6321">
                  <c:v>70518407</c:v>
                </c:pt>
                <c:pt idx="6322">
                  <c:v>70534686</c:v>
                </c:pt>
                <c:pt idx="6323">
                  <c:v>70550786</c:v>
                </c:pt>
                <c:pt idx="6324">
                  <c:v>70557983</c:v>
                </c:pt>
                <c:pt idx="6325">
                  <c:v>70576185</c:v>
                </c:pt>
                <c:pt idx="6326">
                  <c:v>70605155</c:v>
                </c:pt>
                <c:pt idx="6327">
                  <c:v>70634835</c:v>
                </c:pt>
                <c:pt idx="6328">
                  <c:v>70658880</c:v>
                </c:pt>
                <c:pt idx="6329">
                  <c:v>70679630</c:v>
                </c:pt>
                <c:pt idx="6330">
                  <c:v>70697055</c:v>
                </c:pt>
                <c:pt idx="6331">
                  <c:v>70716028</c:v>
                </c:pt>
                <c:pt idx="6332">
                  <c:v>70732176</c:v>
                </c:pt>
                <c:pt idx="6333">
                  <c:v>70732393</c:v>
                </c:pt>
                <c:pt idx="6334">
                  <c:v>70748573</c:v>
                </c:pt>
                <c:pt idx="6335">
                  <c:v>70762453</c:v>
                </c:pt>
                <c:pt idx="6336">
                  <c:v>70775905</c:v>
                </c:pt>
                <c:pt idx="6337">
                  <c:v>70791548</c:v>
                </c:pt>
                <c:pt idx="6338">
                  <c:v>70797835</c:v>
                </c:pt>
                <c:pt idx="6339">
                  <c:v>70810027</c:v>
                </c:pt>
                <c:pt idx="6340">
                  <c:v>70813390</c:v>
                </c:pt>
                <c:pt idx="6341">
                  <c:v>70822529</c:v>
                </c:pt>
                <c:pt idx="6342">
                  <c:v>70834392</c:v>
                </c:pt>
                <c:pt idx="6343">
                  <c:v>70876109</c:v>
                </c:pt>
                <c:pt idx="6344">
                  <c:v>70886825</c:v>
                </c:pt>
                <c:pt idx="6345">
                  <c:v>70900738</c:v>
                </c:pt>
                <c:pt idx="6346">
                  <c:v>70914438</c:v>
                </c:pt>
                <c:pt idx="6347">
                  <c:v>70936388</c:v>
                </c:pt>
                <c:pt idx="6348">
                  <c:v>70943263</c:v>
                </c:pt>
                <c:pt idx="6349">
                  <c:v>70996592</c:v>
                </c:pt>
                <c:pt idx="6350">
                  <c:v>71022463</c:v>
                </c:pt>
                <c:pt idx="6351">
                  <c:v>71063545</c:v>
                </c:pt>
                <c:pt idx="6352">
                  <c:v>71094825</c:v>
                </c:pt>
                <c:pt idx="6353">
                  <c:v>71107578</c:v>
                </c:pt>
                <c:pt idx="6354">
                  <c:v>71121477</c:v>
                </c:pt>
                <c:pt idx="6355">
                  <c:v>71145262</c:v>
                </c:pt>
                <c:pt idx="6356">
                  <c:v>71165839</c:v>
                </c:pt>
                <c:pt idx="6357">
                  <c:v>71165849</c:v>
                </c:pt>
                <c:pt idx="6358">
                  <c:v>71171881</c:v>
                </c:pt>
                <c:pt idx="6359">
                  <c:v>71193385</c:v>
                </c:pt>
                <c:pt idx="6360">
                  <c:v>71200315</c:v>
                </c:pt>
                <c:pt idx="6361">
                  <c:v>71207903</c:v>
                </c:pt>
                <c:pt idx="6362">
                  <c:v>71228917</c:v>
                </c:pt>
                <c:pt idx="6363">
                  <c:v>71234318</c:v>
                </c:pt>
                <c:pt idx="6364">
                  <c:v>71247677</c:v>
                </c:pt>
                <c:pt idx="6365">
                  <c:v>71273829</c:v>
                </c:pt>
                <c:pt idx="6366">
                  <c:v>71278177</c:v>
                </c:pt>
                <c:pt idx="6367">
                  <c:v>71304115</c:v>
                </c:pt>
                <c:pt idx="6368">
                  <c:v>71313608</c:v>
                </c:pt>
                <c:pt idx="6369">
                  <c:v>71330871</c:v>
                </c:pt>
                <c:pt idx="6370">
                  <c:v>71349248</c:v>
                </c:pt>
                <c:pt idx="6371">
                  <c:v>71356953</c:v>
                </c:pt>
                <c:pt idx="6372">
                  <c:v>71357541</c:v>
                </c:pt>
                <c:pt idx="6373">
                  <c:v>71397439</c:v>
                </c:pt>
                <c:pt idx="6374">
                  <c:v>71401573</c:v>
                </c:pt>
                <c:pt idx="6375">
                  <c:v>71425272</c:v>
                </c:pt>
                <c:pt idx="6376">
                  <c:v>71426495</c:v>
                </c:pt>
                <c:pt idx="6377">
                  <c:v>71428217</c:v>
                </c:pt>
                <c:pt idx="6378">
                  <c:v>71475891</c:v>
                </c:pt>
                <c:pt idx="6379">
                  <c:v>71492182</c:v>
                </c:pt>
                <c:pt idx="6380">
                  <c:v>71494212</c:v>
                </c:pt>
                <c:pt idx="6381">
                  <c:v>71539600</c:v>
                </c:pt>
                <c:pt idx="6382">
                  <c:v>71560000</c:v>
                </c:pt>
                <c:pt idx="6383">
                  <c:v>71595635</c:v>
                </c:pt>
                <c:pt idx="6384">
                  <c:v>71619821</c:v>
                </c:pt>
                <c:pt idx="6385">
                  <c:v>71623204</c:v>
                </c:pt>
                <c:pt idx="6386">
                  <c:v>71635190</c:v>
                </c:pt>
                <c:pt idx="6387">
                  <c:v>71655154</c:v>
                </c:pt>
                <c:pt idx="6388">
                  <c:v>71663274</c:v>
                </c:pt>
                <c:pt idx="6389">
                  <c:v>71669399</c:v>
                </c:pt>
                <c:pt idx="6390">
                  <c:v>71682085</c:v>
                </c:pt>
                <c:pt idx="6391">
                  <c:v>71693945</c:v>
                </c:pt>
                <c:pt idx="6392">
                  <c:v>71703003</c:v>
                </c:pt>
                <c:pt idx="6393">
                  <c:v>71745795</c:v>
                </c:pt>
                <c:pt idx="6394">
                  <c:v>71758151</c:v>
                </c:pt>
                <c:pt idx="6395">
                  <c:v>71761153</c:v>
                </c:pt>
                <c:pt idx="6396">
                  <c:v>71761328</c:v>
                </c:pt>
                <c:pt idx="6397">
                  <c:v>71797161</c:v>
                </c:pt>
                <c:pt idx="6398">
                  <c:v>71809013</c:v>
                </c:pt>
                <c:pt idx="6399">
                  <c:v>71813035</c:v>
                </c:pt>
                <c:pt idx="6400">
                  <c:v>71827102</c:v>
                </c:pt>
                <c:pt idx="6401">
                  <c:v>71851776</c:v>
                </c:pt>
                <c:pt idx="6402">
                  <c:v>71869160</c:v>
                </c:pt>
                <c:pt idx="6403">
                  <c:v>71880123</c:v>
                </c:pt>
                <c:pt idx="6404">
                  <c:v>71890761</c:v>
                </c:pt>
                <c:pt idx="6405">
                  <c:v>71895390</c:v>
                </c:pt>
                <c:pt idx="6406">
                  <c:v>71905737</c:v>
                </c:pt>
                <c:pt idx="6407">
                  <c:v>71909070</c:v>
                </c:pt>
                <c:pt idx="6408">
                  <c:v>71927101</c:v>
                </c:pt>
                <c:pt idx="6409">
                  <c:v>71947687</c:v>
                </c:pt>
                <c:pt idx="6410">
                  <c:v>71947747</c:v>
                </c:pt>
                <c:pt idx="6411">
                  <c:v>71953292</c:v>
                </c:pt>
                <c:pt idx="6412">
                  <c:v>71956806</c:v>
                </c:pt>
                <c:pt idx="6413">
                  <c:v>71975666</c:v>
                </c:pt>
                <c:pt idx="6414">
                  <c:v>71990860</c:v>
                </c:pt>
                <c:pt idx="6415">
                  <c:v>72022783</c:v>
                </c:pt>
                <c:pt idx="6416">
                  <c:v>72024827</c:v>
                </c:pt>
                <c:pt idx="6417">
                  <c:v>72029008</c:v>
                </c:pt>
                <c:pt idx="6418">
                  <c:v>72033593</c:v>
                </c:pt>
                <c:pt idx="6419">
                  <c:v>72057940</c:v>
                </c:pt>
                <c:pt idx="6420">
                  <c:v>72073267</c:v>
                </c:pt>
                <c:pt idx="6421">
                  <c:v>72096343</c:v>
                </c:pt>
                <c:pt idx="6422">
                  <c:v>72116888</c:v>
                </c:pt>
                <c:pt idx="6423">
                  <c:v>72129436</c:v>
                </c:pt>
                <c:pt idx="6424">
                  <c:v>72134374</c:v>
                </c:pt>
                <c:pt idx="6425">
                  <c:v>72152566</c:v>
                </c:pt>
                <c:pt idx="6426">
                  <c:v>72181018</c:v>
                </c:pt>
                <c:pt idx="6427">
                  <c:v>72195804</c:v>
                </c:pt>
                <c:pt idx="6428">
                  <c:v>72196191</c:v>
                </c:pt>
                <c:pt idx="6429">
                  <c:v>72199893</c:v>
                </c:pt>
                <c:pt idx="6430">
                  <c:v>72218763</c:v>
                </c:pt>
                <c:pt idx="6431">
                  <c:v>72225220</c:v>
                </c:pt>
                <c:pt idx="6432">
                  <c:v>72236318</c:v>
                </c:pt>
                <c:pt idx="6433">
                  <c:v>72244000</c:v>
                </c:pt>
                <c:pt idx="6434">
                  <c:v>72279545</c:v>
                </c:pt>
                <c:pt idx="6435">
                  <c:v>72316370</c:v>
                </c:pt>
                <c:pt idx="6436">
                  <c:v>72330417</c:v>
                </c:pt>
                <c:pt idx="6437">
                  <c:v>72365201</c:v>
                </c:pt>
                <c:pt idx="6438">
                  <c:v>72383367</c:v>
                </c:pt>
                <c:pt idx="6439">
                  <c:v>72385199</c:v>
                </c:pt>
                <c:pt idx="6440">
                  <c:v>72418293</c:v>
                </c:pt>
                <c:pt idx="6441">
                  <c:v>72427582</c:v>
                </c:pt>
                <c:pt idx="6442">
                  <c:v>72461820</c:v>
                </c:pt>
                <c:pt idx="6443">
                  <c:v>72474521</c:v>
                </c:pt>
                <c:pt idx="6444">
                  <c:v>72477201</c:v>
                </c:pt>
                <c:pt idx="6445">
                  <c:v>72491547</c:v>
                </c:pt>
                <c:pt idx="6446">
                  <c:v>72493055</c:v>
                </c:pt>
                <c:pt idx="6447">
                  <c:v>72522657</c:v>
                </c:pt>
                <c:pt idx="6448">
                  <c:v>72553751</c:v>
                </c:pt>
                <c:pt idx="6449">
                  <c:v>72558495</c:v>
                </c:pt>
                <c:pt idx="6450">
                  <c:v>72581347</c:v>
                </c:pt>
                <c:pt idx="6451">
                  <c:v>72608163</c:v>
                </c:pt>
                <c:pt idx="6452">
                  <c:v>72619887</c:v>
                </c:pt>
                <c:pt idx="6453">
                  <c:v>72630207</c:v>
                </c:pt>
                <c:pt idx="6454">
                  <c:v>72642994</c:v>
                </c:pt>
                <c:pt idx="6455">
                  <c:v>72660073</c:v>
                </c:pt>
                <c:pt idx="6456">
                  <c:v>72661399</c:v>
                </c:pt>
                <c:pt idx="6457">
                  <c:v>72679597</c:v>
                </c:pt>
                <c:pt idx="6458">
                  <c:v>72711708</c:v>
                </c:pt>
                <c:pt idx="6459">
                  <c:v>72747925</c:v>
                </c:pt>
                <c:pt idx="6460">
                  <c:v>72751587</c:v>
                </c:pt>
                <c:pt idx="6461">
                  <c:v>72765217</c:v>
                </c:pt>
                <c:pt idx="6462">
                  <c:v>72769565</c:v>
                </c:pt>
                <c:pt idx="6463">
                  <c:v>72771137</c:v>
                </c:pt>
                <c:pt idx="6464">
                  <c:v>72785125</c:v>
                </c:pt>
                <c:pt idx="6465">
                  <c:v>72789321</c:v>
                </c:pt>
                <c:pt idx="6466">
                  <c:v>72805870</c:v>
                </c:pt>
                <c:pt idx="6467">
                  <c:v>72810314</c:v>
                </c:pt>
                <c:pt idx="6468">
                  <c:v>72816403</c:v>
                </c:pt>
                <c:pt idx="6469">
                  <c:v>72816720</c:v>
                </c:pt>
                <c:pt idx="6470">
                  <c:v>72831600</c:v>
                </c:pt>
                <c:pt idx="6471">
                  <c:v>72836531</c:v>
                </c:pt>
                <c:pt idx="6472">
                  <c:v>72859272</c:v>
                </c:pt>
                <c:pt idx="6473">
                  <c:v>72869819</c:v>
                </c:pt>
                <c:pt idx="6474">
                  <c:v>72874212</c:v>
                </c:pt>
                <c:pt idx="6475">
                  <c:v>72892394</c:v>
                </c:pt>
                <c:pt idx="6476">
                  <c:v>72898248</c:v>
                </c:pt>
                <c:pt idx="6477">
                  <c:v>72921284</c:v>
                </c:pt>
                <c:pt idx="6478">
                  <c:v>72922950</c:v>
                </c:pt>
                <c:pt idx="6479">
                  <c:v>72933147</c:v>
                </c:pt>
                <c:pt idx="6480">
                  <c:v>72948765</c:v>
                </c:pt>
                <c:pt idx="6481">
                  <c:v>72976667</c:v>
                </c:pt>
                <c:pt idx="6482">
                  <c:v>72978421</c:v>
                </c:pt>
                <c:pt idx="6483">
                  <c:v>72981073</c:v>
                </c:pt>
                <c:pt idx="6484">
                  <c:v>72992469</c:v>
                </c:pt>
                <c:pt idx="6485">
                  <c:v>73010744</c:v>
                </c:pt>
                <c:pt idx="6486">
                  <c:v>73015415</c:v>
                </c:pt>
                <c:pt idx="6487">
                  <c:v>73030990</c:v>
                </c:pt>
                <c:pt idx="6488">
                  <c:v>73046524</c:v>
                </c:pt>
                <c:pt idx="6489">
                  <c:v>73065997</c:v>
                </c:pt>
                <c:pt idx="6490">
                  <c:v>73076380</c:v>
                </c:pt>
                <c:pt idx="6491">
                  <c:v>73078980</c:v>
                </c:pt>
                <c:pt idx="6492">
                  <c:v>73092735</c:v>
                </c:pt>
                <c:pt idx="6493">
                  <c:v>73097845</c:v>
                </c:pt>
                <c:pt idx="6494">
                  <c:v>73119758</c:v>
                </c:pt>
                <c:pt idx="6495">
                  <c:v>73137104</c:v>
                </c:pt>
                <c:pt idx="6496">
                  <c:v>73142316</c:v>
                </c:pt>
                <c:pt idx="6497">
                  <c:v>73158172</c:v>
                </c:pt>
                <c:pt idx="6498">
                  <c:v>73177496</c:v>
                </c:pt>
                <c:pt idx="6499">
                  <c:v>73196652</c:v>
                </c:pt>
                <c:pt idx="6500">
                  <c:v>73196666</c:v>
                </c:pt>
                <c:pt idx="6501">
                  <c:v>73215212</c:v>
                </c:pt>
                <c:pt idx="6502">
                  <c:v>73239755</c:v>
                </c:pt>
                <c:pt idx="6503">
                  <c:v>73239924</c:v>
                </c:pt>
                <c:pt idx="6504">
                  <c:v>73244700</c:v>
                </c:pt>
                <c:pt idx="6505">
                  <c:v>73250707</c:v>
                </c:pt>
                <c:pt idx="6506">
                  <c:v>73251530</c:v>
                </c:pt>
                <c:pt idx="6507">
                  <c:v>73251771</c:v>
                </c:pt>
                <c:pt idx="6508">
                  <c:v>73282452</c:v>
                </c:pt>
                <c:pt idx="6509">
                  <c:v>73293478</c:v>
                </c:pt>
                <c:pt idx="6510">
                  <c:v>73293538</c:v>
                </c:pt>
                <c:pt idx="6511">
                  <c:v>73319221</c:v>
                </c:pt>
                <c:pt idx="6512">
                  <c:v>73334963</c:v>
                </c:pt>
                <c:pt idx="6513">
                  <c:v>73352629</c:v>
                </c:pt>
                <c:pt idx="6514">
                  <c:v>73368720</c:v>
                </c:pt>
                <c:pt idx="6515">
                  <c:v>73374615</c:v>
                </c:pt>
                <c:pt idx="6516">
                  <c:v>73395810</c:v>
                </c:pt>
                <c:pt idx="6517">
                  <c:v>73414505</c:v>
                </c:pt>
                <c:pt idx="6518">
                  <c:v>73443605</c:v>
                </c:pt>
                <c:pt idx="6519">
                  <c:v>73443650</c:v>
                </c:pt>
                <c:pt idx="6520">
                  <c:v>73463657</c:v>
                </c:pt>
                <c:pt idx="6521">
                  <c:v>73488422</c:v>
                </c:pt>
                <c:pt idx="6522">
                  <c:v>73494722</c:v>
                </c:pt>
                <c:pt idx="6523">
                  <c:v>73503729</c:v>
                </c:pt>
                <c:pt idx="6524">
                  <c:v>73505857</c:v>
                </c:pt>
                <c:pt idx="6525">
                  <c:v>73512549</c:v>
                </c:pt>
                <c:pt idx="6526">
                  <c:v>73546381</c:v>
                </c:pt>
                <c:pt idx="6527">
                  <c:v>73552384</c:v>
                </c:pt>
                <c:pt idx="6528">
                  <c:v>73567132</c:v>
                </c:pt>
                <c:pt idx="6529">
                  <c:v>73591368</c:v>
                </c:pt>
                <c:pt idx="6530">
                  <c:v>73610716</c:v>
                </c:pt>
                <c:pt idx="6531">
                  <c:v>73629546</c:v>
                </c:pt>
                <c:pt idx="6532">
                  <c:v>73662610</c:v>
                </c:pt>
                <c:pt idx="6533">
                  <c:v>73707114</c:v>
                </c:pt>
                <c:pt idx="6534">
                  <c:v>73750083</c:v>
                </c:pt>
                <c:pt idx="6535">
                  <c:v>73763288</c:v>
                </c:pt>
                <c:pt idx="6536">
                  <c:v>73787352</c:v>
                </c:pt>
                <c:pt idx="6537">
                  <c:v>73803515</c:v>
                </c:pt>
                <c:pt idx="6538">
                  <c:v>73808443</c:v>
                </c:pt>
                <c:pt idx="6539">
                  <c:v>73839991</c:v>
                </c:pt>
                <c:pt idx="6540">
                  <c:v>73850987</c:v>
                </c:pt>
                <c:pt idx="6541">
                  <c:v>73853493</c:v>
                </c:pt>
                <c:pt idx="6542">
                  <c:v>73869863</c:v>
                </c:pt>
                <c:pt idx="6543">
                  <c:v>73890357</c:v>
                </c:pt>
                <c:pt idx="6544">
                  <c:v>73923224</c:v>
                </c:pt>
                <c:pt idx="6545">
                  <c:v>73937461</c:v>
                </c:pt>
                <c:pt idx="6546">
                  <c:v>73948584</c:v>
                </c:pt>
                <c:pt idx="6547">
                  <c:v>73982011</c:v>
                </c:pt>
                <c:pt idx="6548">
                  <c:v>73982460</c:v>
                </c:pt>
                <c:pt idx="6549">
                  <c:v>73982603</c:v>
                </c:pt>
                <c:pt idx="6550">
                  <c:v>73995798</c:v>
                </c:pt>
                <c:pt idx="6551">
                  <c:v>74011814</c:v>
                </c:pt>
                <c:pt idx="6552">
                  <c:v>74035985</c:v>
                </c:pt>
                <c:pt idx="6553">
                  <c:v>74052680</c:v>
                </c:pt>
                <c:pt idx="6554">
                  <c:v>74061905</c:v>
                </c:pt>
                <c:pt idx="6555">
                  <c:v>74092545</c:v>
                </c:pt>
                <c:pt idx="6556">
                  <c:v>74095352</c:v>
                </c:pt>
                <c:pt idx="6557">
                  <c:v>74112340</c:v>
                </c:pt>
                <c:pt idx="6558">
                  <c:v>74129531</c:v>
                </c:pt>
                <c:pt idx="6559">
                  <c:v>74170217</c:v>
                </c:pt>
                <c:pt idx="6560">
                  <c:v>74186782</c:v>
                </c:pt>
                <c:pt idx="6561">
                  <c:v>74201389</c:v>
                </c:pt>
                <c:pt idx="6562">
                  <c:v>74233862</c:v>
                </c:pt>
                <c:pt idx="6563">
                  <c:v>74249469</c:v>
                </c:pt>
                <c:pt idx="6564">
                  <c:v>74264194</c:v>
                </c:pt>
                <c:pt idx="6565">
                  <c:v>74280153</c:v>
                </c:pt>
                <c:pt idx="6566">
                  <c:v>74288613</c:v>
                </c:pt>
                <c:pt idx="6567">
                  <c:v>74313316</c:v>
                </c:pt>
                <c:pt idx="6568">
                  <c:v>74315671</c:v>
                </c:pt>
                <c:pt idx="6569">
                  <c:v>74330597</c:v>
                </c:pt>
                <c:pt idx="6570">
                  <c:v>74356756</c:v>
                </c:pt>
                <c:pt idx="6571">
                  <c:v>74362694</c:v>
                </c:pt>
                <c:pt idx="6572">
                  <c:v>74376056</c:v>
                </c:pt>
                <c:pt idx="6573">
                  <c:v>74390799</c:v>
                </c:pt>
                <c:pt idx="6574">
                  <c:v>74390859</c:v>
                </c:pt>
                <c:pt idx="6575">
                  <c:v>74402558</c:v>
                </c:pt>
                <c:pt idx="6576">
                  <c:v>74431974</c:v>
                </c:pt>
                <c:pt idx="6577">
                  <c:v>74458628</c:v>
                </c:pt>
                <c:pt idx="6578">
                  <c:v>74459172</c:v>
                </c:pt>
                <c:pt idx="6579">
                  <c:v>74466923</c:v>
                </c:pt>
                <c:pt idx="6580">
                  <c:v>74471708</c:v>
                </c:pt>
                <c:pt idx="6581">
                  <c:v>74490686</c:v>
                </c:pt>
                <c:pt idx="6582">
                  <c:v>74493569</c:v>
                </c:pt>
                <c:pt idx="6583">
                  <c:v>74519094</c:v>
                </c:pt>
                <c:pt idx="6584">
                  <c:v>74557150</c:v>
                </c:pt>
                <c:pt idx="6585">
                  <c:v>74589307</c:v>
                </c:pt>
                <c:pt idx="6586">
                  <c:v>74589967</c:v>
                </c:pt>
                <c:pt idx="6587">
                  <c:v>74609290</c:v>
                </c:pt>
                <c:pt idx="6588">
                  <c:v>74612913</c:v>
                </c:pt>
                <c:pt idx="6589">
                  <c:v>74636497</c:v>
                </c:pt>
                <c:pt idx="6590">
                  <c:v>74658850</c:v>
                </c:pt>
                <c:pt idx="6591">
                  <c:v>74680441</c:v>
                </c:pt>
                <c:pt idx="6592">
                  <c:v>74705580</c:v>
                </c:pt>
                <c:pt idx="6593">
                  <c:v>74720467</c:v>
                </c:pt>
                <c:pt idx="6594">
                  <c:v>74728174</c:v>
                </c:pt>
                <c:pt idx="6595">
                  <c:v>74729386</c:v>
                </c:pt>
                <c:pt idx="6596">
                  <c:v>74744748</c:v>
                </c:pt>
                <c:pt idx="6597">
                  <c:v>74758075</c:v>
                </c:pt>
                <c:pt idx="6598">
                  <c:v>74779394</c:v>
                </c:pt>
                <c:pt idx="6599">
                  <c:v>74804121</c:v>
                </c:pt>
                <c:pt idx="6600">
                  <c:v>74814471</c:v>
                </c:pt>
                <c:pt idx="6601">
                  <c:v>74820722</c:v>
                </c:pt>
                <c:pt idx="6602">
                  <c:v>74822582</c:v>
                </c:pt>
                <c:pt idx="6603">
                  <c:v>74840384</c:v>
                </c:pt>
                <c:pt idx="6604">
                  <c:v>74842850</c:v>
                </c:pt>
                <c:pt idx="6605">
                  <c:v>74847912</c:v>
                </c:pt>
                <c:pt idx="6606">
                  <c:v>74874675</c:v>
                </c:pt>
                <c:pt idx="6607">
                  <c:v>74903172</c:v>
                </c:pt>
                <c:pt idx="6608">
                  <c:v>74920047</c:v>
                </c:pt>
                <c:pt idx="6609">
                  <c:v>74922693</c:v>
                </c:pt>
                <c:pt idx="6610">
                  <c:v>74947455</c:v>
                </c:pt>
                <c:pt idx="6611">
                  <c:v>74947786</c:v>
                </c:pt>
                <c:pt idx="6612">
                  <c:v>74963299</c:v>
                </c:pt>
                <c:pt idx="6613">
                  <c:v>74970138</c:v>
                </c:pt>
                <c:pt idx="6614">
                  <c:v>75003698</c:v>
                </c:pt>
                <c:pt idx="6615">
                  <c:v>75030834</c:v>
                </c:pt>
                <c:pt idx="6616">
                  <c:v>75032510</c:v>
                </c:pt>
                <c:pt idx="6617">
                  <c:v>75033580</c:v>
                </c:pt>
                <c:pt idx="6618">
                  <c:v>75040066</c:v>
                </c:pt>
                <c:pt idx="6619">
                  <c:v>75048758</c:v>
                </c:pt>
                <c:pt idx="6620">
                  <c:v>75058716</c:v>
                </c:pt>
                <c:pt idx="6621">
                  <c:v>75075704</c:v>
                </c:pt>
                <c:pt idx="6622">
                  <c:v>75078329</c:v>
                </c:pt>
                <c:pt idx="6623">
                  <c:v>75095499</c:v>
                </c:pt>
                <c:pt idx="6624">
                  <c:v>75098307</c:v>
                </c:pt>
                <c:pt idx="6625">
                  <c:v>75108099</c:v>
                </c:pt>
                <c:pt idx="6626">
                  <c:v>75137999</c:v>
                </c:pt>
                <c:pt idx="6627">
                  <c:v>75151552</c:v>
                </c:pt>
                <c:pt idx="6628">
                  <c:v>75151705</c:v>
                </c:pt>
                <c:pt idx="6629">
                  <c:v>75155281</c:v>
                </c:pt>
                <c:pt idx="6630">
                  <c:v>75166908</c:v>
                </c:pt>
                <c:pt idx="6631">
                  <c:v>75204232</c:v>
                </c:pt>
                <c:pt idx="6632">
                  <c:v>75226675</c:v>
                </c:pt>
                <c:pt idx="6633">
                  <c:v>75229393</c:v>
                </c:pt>
                <c:pt idx="6634">
                  <c:v>75241624</c:v>
                </c:pt>
                <c:pt idx="6635">
                  <c:v>75247580</c:v>
                </c:pt>
                <c:pt idx="6636">
                  <c:v>75263752</c:v>
                </c:pt>
                <c:pt idx="6637">
                  <c:v>75264104</c:v>
                </c:pt>
                <c:pt idx="6638">
                  <c:v>75288896</c:v>
                </c:pt>
                <c:pt idx="6639">
                  <c:v>75294116</c:v>
                </c:pt>
                <c:pt idx="6640">
                  <c:v>75294307</c:v>
                </c:pt>
                <c:pt idx="6641">
                  <c:v>75307484</c:v>
                </c:pt>
                <c:pt idx="6642">
                  <c:v>75316811</c:v>
                </c:pt>
                <c:pt idx="6643">
                  <c:v>75329567</c:v>
                </c:pt>
                <c:pt idx="6644">
                  <c:v>75334307</c:v>
                </c:pt>
                <c:pt idx="6645">
                  <c:v>75334377</c:v>
                </c:pt>
                <c:pt idx="6646">
                  <c:v>75358304</c:v>
                </c:pt>
                <c:pt idx="6647">
                  <c:v>75394324</c:v>
                </c:pt>
                <c:pt idx="6648">
                  <c:v>75416938</c:v>
                </c:pt>
                <c:pt idx="6649">
                  <c:v>75428985</c:v>
                </c:pt>
                <c:pt idx="6650">
                  <c:v>75448960</c:v>
                </c:pt>
                <c:pt idx="6651">
                  <c:v>75475580</c:v>
                </c:pt>
                <c:pt idx="6652">
                  <c:v>75495923</c:v>
                </c:pt>
                <c:pt idx="6653">
                  <c:v>75509846</c:v>
                </c:pt>
                <c:pt idx="6654">
                  <c:v>75530943</c:v>
                </c:pt>
                <c:pt idx="6655">
                  <c:v>75537886</c:v>
                </c:pt>
                <c:pt idx="6656">
                  <c:v>75561080</c:v>
                </c:pt>
                <c:pt idx="6657">
                  <c:v>75568403</c:v>
                </c:pt>
                <c:pt idx="6658">
                  <c:v>75587033</c:v>
                </c:pt>
                <c:pt idx="6659">
                  <c:v>75625226</c:v>
                </c:pt>
                <c:pt idx="6660">
                  <c:v>75627643</c:v>
                </c:pt>
                <c:pt idx="6661">
                  <c:v>75638107</c:v>
                </c:pt>
                <c:pt idx="6662">
                  <c:v>75664790</c:v>
                </c:pt>
                <c:pt idx="6663">
                  <c:v>75671258</c:v>
                </c:pt>
                <c:pt idx="6664">
                  <c:v>75683652</c:v>
                </c:pt>
                <c:pt idx="6665">
                  <c:v>75686833</c:v>
                </c:pt>
                <c:pt idx="6666">
                  <c:v>75704658</c:v>
                </c:pt>
                <c:pt idx="6667">
                  <c:v>75718393</c:v>
                </c:pt>
                <c:pt idx="6668">
                  <c:v>75723197</c:v>
                </c:pt>
                <c:pt idx="6669">
                  <c:v>75730396</c:v>
                </c:pt>
                <c:pt idx="6670">
                  <c:v>75741431</c:v>
                </c:pt>
                <c:pt idx="6671">
                  <c:v>75780685</c:v>
                </c:pt>
                <c:pt idx="6672">
                  <c:v>75802554</c:v>
                </c:pt>
                <c:pt idx="6673">
                  <c:v>75825472</c:v>
                </c:pt>
                <c:pt idx="6674">
                  <c:v>75848955</c:v>
                </c:pt>
                <c:pt idx="6675">
                  <c:v>75880771</c:v>
                </c:pt>
                <c:pt idx="6676">
                  <c:v>75880795</c:v>
                </c:pt>
                <c:pt idx="6677">
                  <c:v>75929355</c:v>
                </c:pt>
                <c:pt idx="6678">
                  <c:v>75940833</c:v>
                </c:pt>
                <c:pt idx="6679">
                  <c:v>75941412</c:v>
                </c:pt>
                <c:pt idx="6680">
                  <c:v>75959586</c:v>
                </c:pt>
                <c:pt idx="6681">
                  <c:v>75975261</c:v>
                </c:pt>
                <c:pt idx="6682">
                  <c:v>75992137</c:v>
                </c:pt>
                <c:pt idx="6683">
                  <c:v>76020029</c:v>
                </c:pt>
                <c:pt idx="6684">
                  <c:v>76021492</c:v>
                </c:pt>
                <c:pt idx="6685">
                  <c:v>76057634</c:v>
                </c:pt>
                <c:pt idx="6686">
                  <c:v>76057690</c:v>
                </c:pt>
                <c:pt idx="6687">
                  <c:v>76074831</c:v>
                </c:pt>
                <c:pt idx="6688">
                  <c:v>76087828</c:v>
                </c:pt>
                <c:pt idx="6689">
                  <c:v>76092880</c:v>
                </c:pt>
                <c:pt idx="6690">
                  <c:v>76108773</c:v>
                </c:pt>
                <c:pt idx="6691">
                  <c:v>76151057</c:v>
                </c:pt>
                <c:pt idx="6692">
                  <c:v>76171396</c:v>
                </c:pt>
                <c:pt idx="6693">
                  <c:v>76184148</c:v>
                </c:pt>
                <c:pt idx="6694">
                  <c:v>76199544</c:v>
                </c:pt>
                <c:pt idx="6695">
                  <c:v>76209708</c:v>
                </c:pt>
                <c:pt idx="6696">
                  <c:v>76219877</c:v>
                </c:pt>
                <c:pt idx="6697">
                  <c:v>76248865</c:v>
                </c:pt>
                <c:pt idx="6698">
                  <c:v>76259448</c:v>
                </c:pt>
                <c:pt idx="6699">
                  <c:v>76269951</c:v>
                </c:pt>
                <c:pt idx="6700">
                  <c:v>76276387</c:v>
                </c:pt>
                <c:pt idx="6701">
                  <c:v>76291206</c:v>
                </c:pt>
                <c:pt idx="6702">
                  <c:v>76293869</c:v>
                </c:pt>
                <c:pt idx="6703">
                  <c:v>76299065</c:v>
                </c:pt>
                <c:pt idx="6704">
                  <c:v>76330176</c:v>
                </c:pt>
                <c:pt idx="6705">
                  <c:v>76353535</c:v>
                </c:pt>
                <c:pt idx="6706">
                  <c:v>76376985</c:v>
                </c:pt>
                <c:pt idx="6707">
                  <c:v>76391139</c:v>
                </c:pt>
                <c:pt idx="6708">
                  <c:v>76392942</c:v>
                </c:pt>
                <c:pt idx="6709">
                  <c:v>76447152</c:v>
                </c:pt>
                <c:pt idx="6710">
                  <c:v>76458931</c:v>
                </c:pt>
                <c:pt idx="6711">
                  <c:v>76467240</c:v>
                </c:pt>
                <c:pt idx="6712">
                  <c:v>76490690</c:v>
                </c:pt>
                <c:pt idx="6713">
                  <c:v>76511766</c:v>
                </c:pt>
                <c:pt idx="6714">
                  <c:v>76512097</c:v>
                </c:pt>
                <c:pt idx="6715">
                  <c:v>76522891</c:v>
                </c:pt>
                <c:pt idx="6716">
                  <c:v>76549634</c:v>
                </c:pt>
                <c:pt idx="6717">
                  <c:v>76575627</c:v>
                </c:pt>
                <c:pt idx="6718">
                  <c:v>76575817</c:v>
                </c:pt>
                <c:pt idx="6719">
                  <c:v>76589683</c:v>
                </c:pt>
                <c:pt idx="6720">
                  <c:v>76596184</c:v>
                </c:pt>
                <c:pt idx="6721">
                  <c:v>76603222</c:v>
                </c:pt>
                <c:pt idx="6722">
                  <c:v>76615347</c:v>
                </c:pt>
                <c:pt idx="6723">
                  <c:v>76625313</c:v>
                </c:pt>
                <c:pt idx="6724">
                  <c:v>76658150</c:v>
                </c:pt>
                <c:pt idx="6725">
                  <c:v>76675294</c:v>
                </c:pt>
                <c:pt idx="6726">
                  <c:v>76686060</c:v>
                </c:pt>
                <c:pt idx="6727">
                  <c:v>76686585</c:v>
                </c:pt>
                <c:pt idx="6728">
                  <c:v>76694229</c:v>
                </c:pt>
                <c:pt idx="6729">
                  <c:v>76717626</c:v>
                </c:pt>
                <c:pt idx="6730">
                  <c:v>76724663</c:v>
                </c:pt>
                <c:pt idx="6731">
                  <c:v>76728423</c:v>
                </c:pt>
                <c:pt idx="6732">
                  <c:v>76750773</c:v>
                </c:pt>
                <c:pt idx="6733">
                  <c:v>76766589</c:v>
                </c:pt>
                <c:pt idx="6734">
                  <c:v>76768523</c:v>
                </c:pt>
                <c:pt idx="6735">
                  <c:v>76783315</c:v>
                </c:pt>
                <c:pt idx="6736">
                  <c:v>76786773</c:v>
                </c:pt>
                <c:pt idx="6737">
                  <c:v>76800790</c:v>
                </c:pt>
                <c:pt idx="6738">
                  <c:v>76812047</c:v>
                </c:pt>
                <c:pt idx="6739">
                  <c:v>76822979</c:v>
                </c:pt>
                <c:pt idx="6740">
                  <c:v>76838217</c:v>
                </c:pt>
                <c:pt idx="6741">
                  <c:v>76870039</c:v>
                </c:pt>
                <c:pt idx="6742">
                  <c:v>76885609</c:v>
                </c:pt>
                <c:pt idx="6743">
                  <c:v>76921225</c:v>
                </c:pt>
                <c:pt idx="6744">
                  <c:v>76945758</c:v>
                </c:pt>
                <c:pt idx="6745">
                  <c:v>76964657</c:v>
                </c:pt>
                <c:pt idx="6746">
                  <c:v>76998613</c:v>
                </c:pt>
                <c:pt idx="6747">
                  <c:v>77012285</c:v>
                </c:pt>
                <c:pt idx="6748">
                  <c:v>77026391</c:v>
                </c:pt>
                <c:pt idx="6749">
                  <c:v>77029666</c:v>
                </c:pt>
                <c:pt idx="6750">
                  <c:v>77050457</c:v>
                </c:pt>
                <c:pt idx="6751">
                  <c:v>77064315</c:v>
                </c:pt>
                <c:pt idx="6752">
                  <c:v>77065503</c:v>
                </c:pt>
                <c:pt idx="6753">
                  <c:v>77097810</c:v>
                </c:pt>
                <c:pt idx="6754">
                  <c:v>77115095</c:v>
                </c:pt>
                <c:pt idx="6755">
                  <c:v>77127323</c:v>
                </c:pt>
                <c:pt idx="6756">
                  <c:v>77151526</c:v>
                </c:pt>
                <c:pt idx="6757">
                  <c:v>77166544</c:v>
                </c:pt>
                <c:pt idx="6758">
                  <c:v>77168553</c:v>
                </c:pt>
                <c:pt idx="6759">
                  <c:v>77189173</c:v>
                </c:pt>
                <c:pt idx="6760">
                  <c:v>77195383</c:v>
                </c:pt>
                <c:pt idx="6761">
                  <c:v>77199741</c:v>
                </c:pt>
                <c:pt idx="6762">
                  <c:v>77203917</c:v>
                </c:pt>
                <c:pt idx="6763">
                  <c:v>77210840</c:v>
                </c:pt>
                <c:pt idx="6764">
                  <c:v>77230451</c:v>
                </c:pt>
                <c:pt idx="6765">
                  <c:v>77231569</c:v>
                </c:pt>
                <c:pt idx="6766">
                  <c:v>77253664</c:v>
                </c:pt>
                <c:pt idx="6767">
                  <c:v>77254076</c:v>
                </c:pt>
                <c:pt idx="6768">
                  <c:v>77272277</c:v>
                </c:pt>
                <c:pt idx="6769">
                  <c:v>77294731</c:v>
                </c:pt>
                <c:pt idx="6770">
                  <c:v>77316836</c:v>
                </c:pt>
                <c:pt idx="6771">
                  <c:v>77334403</c:v>
                </c:pt>
                <c:pt idx="6772">
                  <c:v>77340142</c:v>
                </c:pt>
                <c:pt idx="6773">
                  <c:v>77361875</c:v>
                </c:pt>
                <c:pt idx="6774">
                  <c:v>77364760</c:v>
                </c:pt>
                <c:pt idx="6775">
                  <c:v>77386486</c:v>
                </c:pt>
                <c:pt idx="6776">
                  <c:v>77424764</c:v>
                </c:pt>
                <c:pt idx="6777">
                  <c:v>77434864</c:v>
                </c:pt>
                <c:pt idx="6778">
                  <c:v>77451245</c:v>
                </c:pt>
                <c:pt idx="6779">
                  <c:v>77462315</c:v>
                </c:pt>
                <c:pt idx="6780">
                  <c:v>77480182</c:v>
                </c:pt>
                <c:pt idx="6781">
                  <c:v>77518241</c:v>
                </c:pt>
                <c:pt idx="6782">
                  <c:v>77539940</c:v>
                </c:pt>
                <c:pt idx="6783">
                  <c:v>77562279</c:v>
                </c:pt>
                <c:pt idx="6784">
                  <c:v>77590119</c:v>
                </c:pt>
                <c:pt idx="6785">
                  <c:v>77609254</c:v>
                </c:pt>
                <c:pt idx="6786">
                  <c:v>77623898</c:v>
                </c:pt>
                <c:pt idx="6787">
                  <c:v>77648607</c:v>
                </c:pt>
                <c:pt idx="6788">
                  <c:v>77650765</c:v>
                </c:pt>
                <c:pt idx="6789">
                  <c:v>77667259</c:v>
                </c:pt>
                <c:pt idx="6790">
                  <c:v>77681513</c:v>
                </c:pt>
                <c:pt idx="6791">
                  <c:v>77685771</c:v>
                </c:pt>
                <c:pt idx="6792">
                  <c:v>77694803</c:v>
                </c:pt>
                <c:pt idx="6793">
                  <c:v>77716368</c:v>
                </c:pt>
                <c:pt idx="6794">
                  <c:v>77739363</c:v>
                </c:pt>
                <c:pt idx="6795">
                  <c:v>77747771</c:v>
                </c:pt>
                <c:pt idx="6796">
                  <c:v>77756274</c:v>
                </c:pt>
                <c:pt idx="6797">
                  <c:v>77793581</c:v>
                </c:pt>
                <c:pt idx="6798">
                  <c:v>77800572</c:v>
                </c:pt>
                <c:pt idx="6799">
                  <c:v>77816684</c:v>
                </c:pt>
                <c:pt idx="6800">
                  <c:v>77838642</c:v>
                </c:pt>
                <c:pt idx="6801">
                  <c:v>77841654</c:v>
                </c:pt>
                <c:pt idx="6802">
                  <c:v>77845057</c:v>
                </c:pt>
                <c:pt idx="6803">
                  <c:v>77859619</c:v>
                </c:pt>
                <c:pt idx="6804">
                  <c:v>77872374</c:v>
                </c:pt>
                <c:pt idx="6805">
                  <c:v>77889697</c:v>
                </c:pt>
                <c:pt idx="6806">
                  <c:v>77912993</c:v>
                </c:pt>
                <c:pt idx="6807">
                  <c:v>77917187</c:v>
                </c:pt>
                <c:pt idx="6808">
                  <c:v>77918313</c:v>
                </c:pt>
                <c:pt idx="6809">
                  <c:v>77924170</c:v>
                </c:pt>
                <c:pt idx="6810">
                  <c:v>77926404</c:v>
                </c:pt>
                <c:pt idx="6811">
                  <c:v>77949179</c:v>
                </c:pt>
                <c:pt idx="6812">
                  <c:v>77957598</c:v>
                </c:pt>
                <c:pt idx="6813">
                  <c:v>77975499</c:v>
                </c:pt>
                <c:pt idx="6814">
                  <c:v>77985209</c:v>
                </c:pt>
                <c:pt idx="6815">
                  <c:v>78010059</c:v>
                </c:pt>
                <c:pt idx="6816">
                  <c:v>78025561</c:v>
                </c:pt>
                <c:pt idx="6817">
                  <c:v>78036815</c:v>
                </c:pt>
                <c:pt idx="6818">
                  <c:v>78061484</c:v>
                </c:pt>
                <c:pt idx="6819">
                  <c:v>78083698</c:v>
                </c:pt>
                <c:pt idx="6820">
                  <c:v>78113532</c:v>
                </c:pt>
                <c:pt idx="6821">
                  <c:v>78115771</c:v>
                </c:pt>
                <c:pt idx="6822">
                  <c:v>78127396</c:v>
                </c:pt>
                <c:pt idx="6823">
                  <c:v>78127801</c:v>
                </c:pt>
                <c:pt idx="6824">
                  <c:v>78135879</c:v>
                </c:pt>
                <c:pt idx="6825">
                  <c:v>78148674</c:v>
                </c:pt>
                <c:pt idx="6826">
                  <c:v>78161575</c:v>
                </c:pt>
                <c:pt idx="6827">
                  <c:v>78187238</c:v>
                </c:pt>
                <c:pt idx="6828">
                  <c:v>78187366</c:v>
                </c:pt>
                <c:pt idx="6829">
                  <c:v>78216913</c:v>
                </c:pt>
                <c:pt idx="6830">
                  <c:v>78233456</c:v>
                </c:pt>
                <c:pt idx="6831">
                  <c:v>78234006</c:v>
                </c:pt>
                <c:pt idx="6832">
                  <c:v>78247801</c:v>
                </c:pt>
                <c:pt idx="6833">
                  <c:v>78264416</c:v>
                </c:pt>
                <c:pt idx="6834">
                  <c:v>78275589</c:v>
                </c:pt>
                <c:pt idx="6835">
                  <c:v>78296436</c:v>
                </c:pt>
                <c:pt idx="6836">
                  <c:v>78305858</c:v>
                </c:pt>
                <c:pt idx="6837">
                  <c:v>78321178</c:v>
                </c:pt>
                <c:pt idx="6838">
                  <c:v>78330957</c:v>
                </c:pt>
                <c:pt idx="6839">
                  <c:v>78357126</c:v>
                </c:pt>
                <c:pt idx="6840">
                  <c:v>78389168</c:v>
                </c:pt>
                <c:pt idx="6841">
                  <c:v>78409173</c:v>
                </c:pt>
                <c:pt idx="6842">
                  <c:v>78455013</c:v>
                </c:pt>
                <c:pt idx="6843">
                  <c:v>78474919</c:v>
                </c:pt>
                <c:pt idx="6844">
                  <c:v>78496936</c:v>
                </c:pt>
                <c:pt idx="6845">
                  <c:v>78516840</c:v>
                </c:pt>
                <c:pt idx="6846">
                  <c:v>78526442</c:v>
                </c:pt>
                <c:pt idx="6847">
                  <c:v>78529295</c:v>
                </c:pt>
                <c:pt idx="6848">
                  <c:v>78555829</c:v>
                </c:pt>
                <c:pt idx="6849">
                  <c:v>78580328</c:v>
                </c:pt>
                <c:pt idx="6850">
                  <c:v>78604503</c:v>
                </c:pt>
                <c:pt idx="6851">
                  <c:v>78605854</c:v>
                </c:pt>
                <c:pt idx="6852">
                  <c:v>78626180</c:v>
                </c:pt>
                <c:pt idx="6853">
                  <c:v>78626337</c:v>
                </c:pt>
                <c:pt idx="6854">
                  <c:v>78631968</c:v>
                </c:pt>
                <c:pt idx="6855">
                  <c:v>78638956</c:v>
                </c:pt>
                <c:pt idx="6856">
                  <c:v>78639772</c:v>
                </c:pt>
                <c:pt idx="6857">
                  <c:v>78656836</c:v>
                </c:pt>
                <c:pt idx="6858">
                  <c:v>78673473</c:v>
                </c:pt>
                <c:pt idx="6859">
                  <c:v>78702010</c:v>
                </c:pt>
                <c:pt idx="6860">
                  <c:v>78711327</c:v>
                </c:pt>
                <c:pt idx="6861">
                  <c:v>78721524</c:v>
                </c:pt>
                <c:pt idx="6862">
                  <c:v>78744537</c:v>
                </c:pt>
                <c:pt idx="6863">
                  <c:v>78760291</c:v>
                </c:pt>
                <c:pt idx="6864">
                  <c:v>78776272</c:v>
                </c:pt>
                <c:pt idx="6865">
                  <c:v>78797226</c:v>
                </c:pt>
                <c:pt idx="6866">
                  <c:v>78821648</c:v>
                </c:pt>
                <c:pt idx="6867">
                  <c:v>78824483</c:v>
                </c:pt>
                <c:pt idx="6868">
                  <c:v>78834355</c:v>
                </c:pt>
                <c:pt idx="6869">
                  <c:v>78834472</c:v>
                </c:pt>
                <c:pt idx="6870">
                  <c:v>78869537</c:v>
                </c:pt>
                <c:pt idx="6871">
                  <c:v>78877899</c:v>
                </c:pt>
                <c:pt idx="6872">
                  <c:v>78877943</c:v>
                </c:pt>
                <c:pt idx="6873">
                  <c:v>78894592</c:v>
                </c:pt>
                <c:pt idx="6874">
                  <c:v>78917678</c:v>
                </c:pt>
                <c:pt idx="6875">
                  <c:v>78935664</c:v>
                </c:pt>
                <c:pt idx="6876">
                  <c:v>78948929</c:v>
                </c:pt>
                <c:pt idx="6877">
                  <c:v>78962769</c:v>
                </c:pt>
                <c:pt idx="6878">
                  <c:v>78964993</c:v>
                </c:pt>
                <c:pt idx="6879">
                  <c:v>78989645</c:v>
                </c:pt>
                <c:pt idx="6880">
                  <c:v>79001950</c:v>
                </c:pt>
                <c:pt idx="6881">
                  <c:v>79032740</c:v>
                </c:pt>
                <c:pt idx="6882">
                  <c:v>79052394</c:v>
                </c:pt>
                <c:pt idx="6883">
                  <c:v>79056017</c:v>
                </c:pt>
                <c:pt idx="6884">
                  <c:v>79074811</c:v>
                </c:pt>
                <c:pt idx="6885">
                  <c:v>79087621</c:v>
                </c:pt>
                <c:pt idx="6886">
                  <c:v>79103789</c:v>
                </c:pt>
                <c:pt idx="6887">
                  <c:v>79105279</c:v>
                </c:pt>
                <c:pt idx="6888">
                  <c:v>79123805</c:v>
                </c:pt>
                <c:pt idx="6889">
                  <c:v>79150580</c:v>
                </c:pt>
                <c:pt idx="6890">
                  <c:v>79164146</c:v>
                </c:pt>
                <c:pt idx="6891">
                  <c:v>79188825</c:v>
                </c:pt>
                <c:pt idx="6892">
                  <c:v>79189113</c:v>
                </c:pt>
                <c:pt idx="6893">
                  <c:v>79198684</c:v>
                </c:pt>
                <c:pt idx="6894">
                  <c:v>79225358</c:v>
                </c:pt>
                <c:pt idx="6895">
                  <c:v>79242954</c:v>
                </c:pt>
                <c:pt idx="6896">
                  <c:v>79263238</c:v>
                </c:pt>
                <c:pt idx="6897">
                  <c:v>79285919</c:v>
                </c:pt>
                <c:pt idx="6898">
                  <c:v>79313774</c:v>
                </c:pt>
                <c:pt idx="6899">
                  <c:v>79334848</c:v>
                </c:pt>
                <c:pt idx="6900">
                  <c:v>79357002</c:v>
                </c:pt>
                <c:pt idx="6901">
                  <c:v>79360071</c:v>
                </c:pt>
                <c:pt idx="6902">
                  <c:v>79365632</c:v>
                </c:pt>
                <c:pt idx="6903">
                  <c:v>79379414</c:v>
                </c:pt>
                <c:pt idx="6904">
                  <c:v>79393598</c:v>
                </c:pt>
                <c:pt idx="6905">
                  <c:v>79397339</c:v>
                </c:pt>
                <c:pt idx="6906">
                  <c:v>79402584</c:v>
                </c:pt>
                <c:pt idx="6907">
                  <c:v>79422295</c:v>
                </c:pt>
                <c:pt idx="6908">
                  <c:v>79430146</c:v>
                </c:pt>
                <c:pt idx="6909">
                  <c:v>79442891</c:v>
                </c:pt>
                <c:pt idx="6910">
                  <c:v>79444894</c:v>
                </c:pt>
                <c:pt idx="6911">
                  <c:v>79462681</c:v>
                </c:pt>
                <c:pt idx="6912">
                  <c:v>79470962</c:v>
                </c:pt>
                <c:pt idx="6913">
                  <c:v>79486099</c:v>
                </c:pt>
                <c:pt idx="6914">
                  <c:v>79523157</c:v>
                </c:pt>
                <c:pt idx="6915">
                  <c:v>79526060</c:v>
                </c:pt>
                <c:pt idx="6916">
                  <c:v>79546891</c:v>
                </c:pt>
                <c:pt idx="6917">
                  <c:v>79562473</c:v>
                </c:pt>
                <c:pt idx="6918">
                  <c:v>79567514</c:v>
                </c:pt>
                <c:pt idx="6919">
                  <c:v>79576450</c:v>
                </c:pt>
                <c:pt idx="6920">
                  <c:v>79597042</c:v>
                </c:pt>
                <c:pt idx="6921">
                  <c:v>79617991</c:v>
                </c:pt>
                <c:pt idx="6922">
                  <c:v>79621438</c:v>
                </c:pt>
                <c:pt idx="6923">
                  <c:v>79627668</c:v>
                </c:pt>
                <c:pt idx="6924">
                  <c:v>79638145</c:v>
                </c:pt>
                <c:pt idx="6925">
                  <c:v>79643232</c:v>
                </c:pt>
                <c:pt idx="6926">
                  <c:v>79671155</c:v>
                </c:pt>
                <c:pt idx="6927">
                  <c:v>79682289</c:v>
                </c:pt>
                <c:pt idx="6928">
                  <c:v>79692652</c:v>
                </c:pt>
                <c:pt idx="6929">
                  <c:v>79699833</c:v>
                </c:pt>
                <c:pt idx="6930">
                  <c:v>79724216</c:v>
                </c:pt>
                <c:pt idx="6931">
                  <c:v>79731702</c:v>
                </c:pt>
                <c:pt idx="6932">
                  <c:v>79753990</c:v>
                </c:pt>
                <c:pt idx="6933">
                  <c:v>79778493</c:v>
                </c:pt>
                <c:pt idx="6934">
                  <c:v>79785715</c:v>
                </c:pt>
                <c:pt idx="6935">
                  <c:v>79797375</c:v>
                </c:pt>
                <c:pt idx="6936">
                  <c:v>79818265</c:v>
                </c:pt>
                <c:pt idx="6937">
                  <c:v>79848774</c:v>
                </c:pt>
                <c:pt idx="6938">
                  <c:v>79852374</c:v>
                </c:pt>
                <c:pt idx="6939">
                  <c:v>79853062</c:v>
                </c:pt>
                <c:pt idx="6940">
                  <c:v>79860376</c:v>
                </c:pt>
                <c:pt idx="6941">
                  <c:v>79887209</c:v>
                </c:pt>
                <c:pt idx="6942">
                  <c:v>79901679</c:v>
                </c:pt>
                <c:pt idx="6943">
                  <c:v>79917951</c:v>
                </c:pt>
                <c:pt idx="6944">
                  <c:v>79943474</c:v>
                </c:pt>
                <c:pt idx="6945">
                  <c:v>79975214</c:v>
                </c:pt>
                <c:pt idx="6946">
                  <c:v>79988564</c:v>
                </c:pt>
                <c:pt idx="6947">
                  <c:v>79991549</c:v>
                </c:pt>
                <c:pt idx="6948">
                  <c:v>80007356</c:v>
                </c:pt>
                <c:pt idx="6949">
                  <c:v>80020806</c:v>
                </c:pt>
                <c:pt idx="6950">
                  <c:v>80023128</c:v>
                </c:pt>
                <c:pt idx="6951">
                  <c:v>80041772</c:v>
                </c:pt>
                <c:pt idx="6952">
                  <c:v>80055714</c:v>
                </c:pt>
                <c:pt idx="6953">
                  <c:v>80086528</c:v>
                </c:pt>
                <c:pt idx="6954">
                  <c:v>80120166</c:v>
                </c:pt>
                <c:pt idx="6955">
                  <c:v>80127806</c:v>
                </c:pt>
                <c:pt idx="6956">
                  <c:v>80141634</c:v>
                </c:pt>
                <c:pt idx="6957">
                  <c:v>80181733</c:v>
                </c:pt>
                <c:pt idx="6958">
                  <c:v>80192714</c:v>
                </c:pt>
                <c:pt idx="6959">
                  <c:v>80214132</c:v>
                </c:pt>
                <c:pt idx="6960">
                  <c:v>80224296</c:v>
                </c:pt>
                <c:pt idx="6961">
                  <c:v>80226739</c:v>
                </c:pt>
                <c:pt idx="6962">
                  <c:v>80234951</c:v>
                </c:pt>
                <c:pt idx="6963">
                  <c:v>80243324</c:v>
                </c:pt>
                <c:pt idx="6964">
                  <c:v>80258887</c:v>
                </c:pt>
                <c:pt idx="6965">
                  <c:v>80274681</c:v>
                </c:pt>
                <c:pt idx="6966">
                  <c:v>80307292</c:v>
                </c:pt>
                <c:pt idx="6967">
                  <c:v>80330915</c:v>
                </c:pt>
                <c:pt idx="6968">
                  <c:v>80349347</c:v>
                </c:pt>
                <c:pt idx="6969">
                  <c:v>80351051</c:v>
                </c:pt>
                <c:pt idx="6970">
                  <c:v>80361790</c:v>
                </c:pt>
                <c:pt idx="6971">
                  <c:v>80365035</c:v>
                </c:pt>
                <c:pt idx="6972">
                  <c:v>80379871</c:v>
                </c:pt>
                <c:pt idx="6973">
                  <c:v>80409483</c:v>
                </c:pt>
                <c:pt idx="6974">
                  <c:v>80417904</c:v>
                </c:pt>
                <c:pt idx="6975">
                  <c:v>80422444</c:v>
                </c:pt>
                <c:pt idx="6976">
                  <c:v>80422712</c:v>
                </c:pt>
                <c:pt idx="6977">
                  <c:v>80446348</c:v>
                </c:pt>
                <c:pt idx="6978">
                  <c:v>80466630</c:v>
                </c:pt>
                <c:pt idx="6979">
                  <c:v>80479781</c:v>
                </c:pt>
                <c:pt idx="6980">
                  <c:v>80531757</c:v>
                </c:pt>
                <c:pt idx="6981">
                  <c:v>80531874</c:v>
                </c:pt>
                <c:pt idx="6982">
                  <c:v>80541057</c:v>
                </c:pt>
                <c:pt idx="6983">
                  <c:v>80541195</c:v>
                </c:pt>
                <c:pt idx="6984">
                  <c:v>80565335</c:v>
                </c:pt>
                <c:pt idx="6985">
                  <c:v>80587143</c:v>
                </c:pt>
                <c:pt idx="6986">
                  <c:v>80617458</c:v>
                </c:pt>
                <c:pt idx="6987">
                  <c:v>80642732</c:v>
                </c:pt>
                <c:pt idx="6988">
                  <c:v>80655974</c:v>
                </c:pt>
                <c:pt idx="6989">
                  <c:v>80672689</c:v>
                </c:pt>
                <c:pt idx="6990">
                  <c:v>80675990</c:v>
                </c:pt>
                <c:pt idx="6991">
                  <c:v>80695208</c:v>
                </c:pt>
                <c:pt idx="6992">
                  <c:v>80718144</c:v>
                </c:pt>
                <c:pt idx="6993">
                  <c:v>80736785</c:v>
                </c:pt>
                <c:pt idx="6994">
                  <c:v>80740015</c:v>
                </c:pt>
                <c:pt idx="6995">
                  <c:v>80744740</c:v>
                </c:pt>
                <c:pt idx="6996">
                  <c:v>80759006</c:v>
                </c:pt>
                <c:pt idx="6997">
                  <c:v>80770973</c:v>
                </c:pt>
                <c:pt idx="6998">
                  <c:v>80789001</c:v>
                </c:pt>
                <c:pt idx="6999">
                  <c:v>80803270</c:v>
                </c:pt>
                <c:pt idx="7000">
                  <c:v>80828667</c:v>
                </c:pt>
                <c:pt idx="7001">
                  <c:v>80837525</c:v>
                </c:pt>
                <c:pt idx="7002">
                  <c:v>80852187</c:v>
                </c:pt>
                <c:pt idx="7003">
                  <c:v>80855075</c:v>
                </c:pt>
                <c:pt idx="7004">
                  <c:v>80865278</c:v>
                </c:pt>
                <c:pt idx="7005">
                  <c:v>80870022</c:v>
                </c:pt>
                <c:pt idx="7006">
                  <c:v>80894662</c:v>
                </c:pt>
                <c:pt idx="7007">
                  <c:v>80913196</c:v>
                </c:pt>
                <c:pt idx="7008">
                  <c:v>80915351</c:v>
                </c:pt>
                <c:pt idx="7009">
                  <c:v>80920856</c:v>
                </c:pt>
                <c:pt idx="7010">
                  <c:v>80943878</c:v>
                </c:pt>
                <c:pt idx="7011">
                  <c:v>80960171</c:v>
                </c:pt>
                <c:pt idx="7012">
                  <c:v>80963899</c:v>
                </c:pt>
                <c:pt idx="7013">
                  <c:v>80979481</c:v>
                </c:pt>
                <c:pt idx="7014">
                  <c:v>81034694</c:v>
                </c:pt>
                <c:pt idx="7015">
                  <c:v>81057062</c:v>
                </c:pt>
                <c:pt idx="7016">
                  <c:v>81068444</c:v>
                </c:pt>
                <c:pt idx="7017">
                  <c:v>81086537</c:v>
                </c:pt>
                <c:pt idx="7018">
                  <c:v>81108675</c:v>
                </c:pt>
                <c:pt idx="7019">
                  <c:v>81123067</c:v>
                </c:pt>
                <c:pt idx="7020">
                  <c:v>81126960</c:v>
                </c:pt>
                <c:pt idx="7021">
                  <c:v>81142309</c:v>
                </c:pt>
                <c:pt idx="7022">
                  <c:v>81163384</c:v>
                </c:pt>
                <c:pt idx="7023">
                  <c:v>81184034</c:v>
                </c:pt>
                <c:pt idx="7024">
                  <c:v>81188310</c:v>
                </c:pt>
                <c:pt idx="7025">
                  <c:v>81205018</c:v>
                </c:pt>
                <c:pt idx="7026">
                  <c:v>81229152</c:v>
                </c:pt>
                <c:pt idx="7027">
                  <c:v>81237119</c:v>
                </c:pt>
                <c:pt idx="7028">
                  <c:v>81238706</c:v>
                </c:pt>
                <c:pt idx="7029">
                  <c:v>81254853</c:v>
                </c:pt>
                <c:pt idx="7030">
                  <c:v>81266641</c:v>
                </c:pt>
                <c:pt idx="7031">
                  <c:v>81280288</c:v>
                </c:pt>
                <c:pt idx="7032">
                  <c:v>81294642</c:v>
                </c:pt>
                <c:pt idx="7033">
                  <c:v>81298821</c:v>
                </c:pt>
                <c:pt idx="7034">
                  <c:v>81313843</c:v>
                </c:pt>
                <c:pt idx="7035">
                  <c:v>81344405</c:v>
                </c:pt>
                <c:pt idx="7036">
                  <c:v>81373491</c:v>
                </c:pt>
                <c:pt idx="7037">
                  <c:v>81374667</c:v>
                </c:pt>
                <c:pt idx="7038">
                  <c:v>81394103</c:v>
                </c:pt>
                <c:pt idx="7039">
                  <c:v>81407027</c:v>
                </c:pt>
                <c:pt idx="7040">
                  <c:v>81421660</c:v>
                </c:pt>
                <c:pt idx="7041">
                  <c:v>81440583</c:v>
                </c:pt>
                <c:pt idx="7042">
                  <c:v>81460287</c:v>
                </c:pt>
                <c:pt idx="7043">
                  <c:v>81465431</c:v>
                </c:pt>
                <c:pt idx="7044">
                  <c:v>81470178</c:v>
                </c:pt>
                <c:pt idx="7045">
                  <c:v>81472078</c:v>
                </c:pt>
                <c:pt idx="7046">
                  <c:v>81480108</c:v>
                </c:pt>
                <c:pt idx="7047">
                  <c:v>81495795</c:v>
                </c:pt>
                <c:pt idx="7048">
                  <c:v>81522293</c:v>
                </c:pt>
                <c:pt idx="7049">
                  <c:v>81535858</c:v>
                </c:pt>
                <c:pt idx="7050">
                  <c:v>81549457</c:v>
                </c:pt>
                <c:pt idx="7051">
                  <c:v>81556995</c:v>
                </c:pt>
                <c:pt idx="7052">
                  <c:v>81561228</c:v>
                </c:pt>
                <c:pt idx="7053">
                  <c:v>81567928</c:v>
                </c:pt>
                <c:pt idx="7054">
                  <c:v>81583904</c:v>
                </c:pt>
                <c:pt idx="7055">
                  <c:v>81602045</c:v>
                </c:pt>
                <c:pt idx="7056">
                  <c:v>81605198</c:v>
                </c:pt>
                <c:pt idx="7057">
                  <c:v>81618892</c:v>
                </c:pt>
                <c:pt idx="7058">
                  <c:v>81637900</c:v>
                </c:pt>
                <c:pt idx="7059">
                  <c:v>81656175</c:v>
                </c:pt>
                <c:pt idx="7060">
                  <c:v>81678520</c:v>
                </c:pt>
                <c:pt idx="7061">
                  <c:v>81681834</c:v>
                </c:pt>
                <c:pt idx="7062">
                  <c:v>81694622</c:v>
                </c:pt>
                <c:pt idx="7063">
                  <c:v>81703430</c:v>
                </c:pt>
                <c:pt idx="7064">
                  <c:v>81707983</c:v>
                </c:pt>
                <c:pt idx="7065">
                  <c:v>81732013</c:v>
                </c:pt>
                <c:pt idx="7066">
                  <c:v>81737967</c:v>
                </c:pt>
                <c:pt idx="7067">
                  <c:v>81751988</c:v>
                </c:pt>
                <c:pt idx="7068">
                  <c:v>81768673</c:v>
                </c:pt>
                <c:pt idx="7069">
                  <c:v>81782284</c:v>
                </c:pt>
                <c:pt idx="7070">
                  <c:v>81800873</c:v>
                </c:pt>
                <c:pt idx="7071">
                  <c:v>81806177</c:v>
                </c:pt>
                <c:pt idx="7072">
                  <c:v>81818683</c:v>
                </c:pt>
                <c:pt idx="7073">
                  <c:v>81832411</c:v>
                </c:pt>
                <c:pt idx="7074">
                  <c:v>81880761</c:v>
                </c:pt>
                <c:pt idx="7075">
                  <c:v>81906581</c:v>
                </c:pt>
                <c:pt idx="7076">
                  <c:v>81933107</c:v>
                </c:pt>
                <c:pt idx="7077">
                  <c:v>81936982</c:v>
                </c:pt>
                <c:pt idx="7078">
                  <c:v>81947637</c:v>
                </c:pt>
                <c:pt idx="7079">
                  <c:v>81959446</c:v>
                </c:pt>
                <c:pt idx="7080">
                  <c:v>81966702</c:v>
                </c:pt>
                <c:pt idx="7081">
                  <c:v>81976257</c:v>
                </c:pt>
                <c:pt idx="7082">
                  <c:v>81988646</c:v>
                </c:pt>
                <c:pt idx="7083">
                  <c:v>81995541</c:v>
                </c:pt>
                <c:pt idx="7084">
                  <c:v>82008553</c:v>
                </c:pt>
                <c:pt idx="7085">
                  <c:v>82010289</c:v>
                </c:pt>
                <c:pt idx="7086">
                  <c:v>82017564</c:v>
                </c:pt>
                <c:pt idx="7087">
                  <c:v>82017907</c:v>
                </c:pt>
                <c:pt idx="7088">
                  <c:v>82039936</c:v>
                </c:pt>
                <c:pt idx="7089">
                  <c:v>82055505</c:v>
                </c:pt>
                <c:pt idx="7090">
                  <c:v>82068754</c:v>
                </c:pt>
                <c:pt idx="7091">
                  <c:v>82091887</c:v>
                </c:pt>
                <c:pt idx="7092">
                  <c:v>82103363</c:v>
                </c:pt>
                <c:pt idx="7093">
                  <c:v>82104693</c:v>
                </c:pt>
                <c:pt idx="7094">
                  <c:v>82134579</c:v>
                </c:pt>
                <c:pt idx="7095">
                  <c:v>82155177</c:v>
                </c:pt>
                <c:pt idx="7096">
                  <c:v>82191293</c:v>
                </c:pt>
                <c:pt idx="7097">
                  <c:v>82220390</c:v>
                </c:pt>
                <c:pt idx="7098">
                  <c:v>82224168</c:v>
                </c:pt>
                <c:pt idx="7099">
                  <c:v>82232448</c:v>
                </c:pt>
                <c:pt idx="7100">
                  <c:v>82233727</c:v>
                </c:pt>
                <c:pt idx="7101">
                  <c:v>82254345</c:v>
                </c:pt>
                <c:pt idx="7102">
                  <c:v>82258328</c:v>
                </c:pt>
                <c:pt idx="7103">
                  <c:v>82276236</c:v>
                </c:pt>
                <c:pt idx="7104">
                  <c:v>82303244</c:v>
                </c:pt>
                <c:pt idx="7105">
                  <c:v>82320314</c:v>
                </c:pt>
                <c:pt idx="7106">
                  <c:v>82327385</c:v>
                </c:pt>
                <c:pt idx="7107">
                  <c:v>82349228</c:v>
                </c:pt>
                <c:pt idx="7108">
                  <c:v>82358965</c:v>
                </c:pt>
                <c:pt idx="7109">
                  <c:v>82358982</c:v>
                </c:pt>
                <c:pt idx="7110">
                  <c:v>82370576</c:v>
                </c:pt>
                <c:pt idx="7111">
                  <c:v>82376273</c:v>
                </c:pt>
                <c:pt idx="7112">
                  <c:v>82400313</c:v>
                </c:pt>
                <c:pt idx="7113">
                  <c:v>82408504</c:v>
                </c:pt>
                <c:pt idx="7114">
                  <c:v>82433337</c:v>
                </c:pt>
                <c:pt idx="7115">
                  <c:v>82433941</c:v>
                </c:pt>
                <c:pt idx="7116">
                  <c:v>82451851</c:v>
                </c:pt>
                <c:pt idx="7117">
                  <c:v>82462435</c:v>
                </c:pt>
                <c:pt idx="7118">
                  <c:v>82463124</c:v>
                </c:pt>
                <c:pt idx="7119">
                  <c:v>82467241</c:v>
                </c:pt>
                <c:pt idx="7120">
                  <c:v>82482957</c:v>
                </c:pt>
                <c:pt idx="7121">
                  <c:v>82503038</c:v>
                </c:pt>
                <c:pt idx="7122">
                  <c:v>82521662</c:v>
                </c:pt>
                <c:pt idx="7123">
                  <c:v>82539517</c:v>
                </c:pt>
                <c:pt idx="7124">
                  <c:v>82558145</c:v>
                </c:pt>
                <c:pt idx="7125">
                  <c:v>82577925</c:v>
                </c:pt>
                <c:pt idx="7126">
                  <c:v>82587879</c:v>
                </c:pt>
                <c:pt idx="7127">
                  <c:v>82604972</c:v>
                </c:pt>
                <c:pt idx="7128">
                  <c:v>82607137</c:v>
                </c:pt>
                <c:pt idx="7129">
                  <c:v>82620063</c:v>
                </c:pt>
                <c:pt idx="7130">
                  <c:v>82623472</c:v>
                </c:pt>
                <c:pt idx="7131">
                  <c:v>82648707</c:v>
                </c:pt>
                <c:pt idx="7132">
                  <c:v>82663243</c:v>
                </c:pt>
                <c:pt idx="7133">
                  <c:v>82691337</c:v>
                </c:pt>
                <c:pt idx="7134">
                  <c:v>82703085</c:v>
                </c:pt>
                <c:pt idx="7135">
                  <c:v>82704181</c:v>
                </c:pt>
                <c:pt idx="7136">
                  <c:v>82725338</c:v>
                </c:pt>
                <c:pt idx="7137">
                  <c:v>82746466</c:v>
                </c:pt>
                <c:pt idx="7138">
                  <c:v>82764279</c:v>
                </c:pt>
                <c:pt idx="7139">
                  <c:v>82784703</c:v>
                </c:pt>
                <c:pt idx="7140">
                  <c:v>82795780</c:v>
                </c:pt>
                <c:pt idx="7141">
                  <c:v>82810288</c:v>
                </c:pt>
                <c:pt idx="7142">
                  <c:v>82832578</c:v>
                </c:pt>
                <c:pt idx="7143">
                  <c:v>82843978</c:v>
                </c:pt>
                <c:pt idx="7144">
                  <c:v>82845277</c:v>
                </c:pt>
                <c:pt idx="7145">
                  <c:v>82852856</c:v>
                </c:pt>
                <c:pt idx="7146">
                  <c:v>82860956</c:v>
                </c:pt>
                <c:pt idx="7147">
                  <c:v>82867113</c:v>
                </c:pt>
                <c:pt idx="7148">
                  <c:v>82898350</c:v>
                </c:pt>
                <c:pt idx="7149">
                  <c:v>82907080</c:v>
                </c:pt>
                <c:pt idx="7150">
                  <c:v>82957319</c:v>
                </c:pt>
                <c:pt idx="7151">
                  <c:v>82970545</c:v>
                </c:pt>
                <c:pt idx="7152">
                  <c:v>82984921</c:v>
                </c:pt>
                <c:pt idx="7153">
                  <c:v>83009399</c:v>
                </c:pt>
                <c:pt idx="7154">
                  <c:v>83028675</c:v>
                </c:pt>
                <c:pt idx="7155">
                  <c:v>83058563</c:v>
                </c:pt>
                <c:pt idx="7156">
                  <c:v>83076516</c:v>
                </c:pt>
                <c:pt idx="7157">
                  <c:v>83084533</c:v>
                </c:pt>
                <c:pt idx="7158">
                  <c:v>83084778</c:v>
                </c:pt>
                <c:pt idx="7159">
                  <c:v>83100566</c:v>
                </c:pt>
                <c:pt idx="7160">
                  <c:v>83136886</c:v>
                </c:pt>
                <c:pt idx="7161">
                  <c:v>83156631</c:v>
                </c:pt>
                <c:pt idx="7162">
                  <c:v>83158739</c:v>
                </c:pt>
                <c:pt idx="7163">
                  <c:v>83183272</c:v>
                </c:pt>
                <c:pt idx="7164">
                  <c:v>83214700</c:v>
                </c:pt>
                <c:pt idx="7165">
                  <c:v>83229248</c:v>
                </c:pt>
                <c:pt idx="7166">
                  <c:v>83230693</c:v>
                </c:pt>
                <c:pt idx="7167">
                  <c:v>83250070</c:v>
                </c:pt>
                <c:pt idx="7168">
                  <c:v>83265217</c:v>
                </c:pt>
                <c:pt idx="7169">
                  <c:v>83282818</c:v>
                </c:pt>
                <c:pt idx="7170">
                  <c:v>83295679</c:v>
                </c:pt>
                <c:pt idx="7171">
                  <c:v>83308084</c:v>
                </c:pt>
                <c:pt idx="7172">
                  <c:v>83323873</c:v>
                </c:pt>
                <c:pt idx="7173">
                  <c:v>83343365</c:v>
                </c:pt>
                <c:pt idx="7174">
                  <c:v>83373995</c:v>
                </c:pt>
                <c:pt idx="7175">
                  <c:v>83381866</c:v>
                </c:pt>
                <c:pt idx="7176">
                  <c:v>83405714</c:v>
                </c:pt>
                <c:pt idx="7177">
                  <c:v>83405791</c:v>
                </c:pt>
                <c:pt idx="7178">
                  <c:v>83412910</c:v>
                </c:pt>
                <c:pt idx="7179">
                  <c:v>83430854</c:v>
                </c:pt>
                <c:pt idx="7180">
                  <c:v>83454317</c:v>
                </c:pt>
                <c:pt idx="7181">
                  <c:v>83466706</c:v>
                </c:pt>
                <c:pt idx="7182">
                  <c:v>83499694</c:v>
                </c:pt>
                <c:pt idx="7183">
                  <c:v>83516282</c:v>
                </c:pt>
                <c:pt idx="7184">
                  <c:v>83528939</c:v>
                </c:pt>
                <c:pt idx="7185">
                  <c:v>83536004</c:v>
                </c:pt>
                <c:pt idx="7186">
                  <c:v>83542900</c:v>
                </c:pt>
                <c:pt idx="7187">
                  <c:v>83562978</c:v>
                </c:pt>
                <c:pt idx="7188">
                  <c:v>83572376</c:v>
                </c:pt>
                <c:pt idx="7189">
                  <c:v>83588015</c:v>
                </c:pt>
                <c:pt idx="7190">
                  <c:v>83606346</c:v>
                </c:pt>
                <c:pt idx="7191">
                  <c:v>83619719</c:v>
                </c:pt>
                <c:pt idx="7192">
                  <c:v>83636295</c:v>
                </c:pt>
                <c:pt idx="7193">
                  <c:v>83645421</c:v>
                </c:pt>
                <c:pt idx="7194">
                  <c:v>83656640</c:v>
                </c:pt>
                <c:pt idx="7195">
                  <c:v>83657938</c:v>
                </c:pt>
                <c:pt idx="7196">
                  <c:v>83672004</c:v>
                </c:pt>
                <c:pt idx="7197">
                  <c:v>83674605</c:v>
                </c:pt>
                <c:pt idx="7198">
                  <c:v>83685015</c:v>
                </c:pt>
                <c:pt idx="7199">
                  <c:v>83692714</c:v>
                </c:pt>
                <c:pt idx="7200">
                  <c:v>83721006</c:v>
                </c:pt>
                <c:pt idx="7201">
                  <c:v>83725013</c:v>
                </c:pt>
                <c:pt idx="7202">
                  <c:v>83727954</c:v>
                </c:pt>
                <c:pt idx="7203">
                  <c:v>83740384</c:v>
                </c:pt>
                <c:pt idx="7204">
                  <c:v>83755270</c:v>
                </c:pt>
                <c:pt idx="7205">
                  <c:v>83781898</c:v>
                </c:pt>
                <c:pt idx="7206">
                  <c:v>83796347</c:v>
                </c:pt>
                <c:pt idx="7207">
                  <c:v>83807854</c:v>
                </c:pt>
                <c:pt idx="7208">
                  <c:v>83807855</c:v>
                </c:pt>
                <c:pt idx="7209">
                  <c:v>83843048</c:v>
                </c:pt>
                <c:pt idx="7210">
                  <c:v>83858075</c:v>
                </c:pt>
                <c:pt idx="7211">
                  <c:v>83869492</c:v>
                </c:pt>
                <c:pt idx="7212">
                  <c:v>83879028</c:v>
                </c:pt>
                <c:pt idx="7213">
                  <c:v>83883231</c:v>
                </c:pt>
                <c:pt idx="7214">
                  <c:v>83898521</c:v>
                </c:pt>
                <c:pt idx="7215">
                  <c:v>83914821</c:v>
                </c:pt>
                <c:pt idx="7216">
                  <c:v>83928221</c:v>
                </c:pt>
                <c:pt idx="7217">
                  <c:v>83980132</c:v>
                </c:pt>
                <c:pt idx="7218">
                  <c:v>83998138</c:v>
                </c:pt>
                <c:pt idx="7219">
                  <c:v>84019280</c:v>
                </c:pt>
                <c:pt idx="7220">
                  <c:v>84020409</c:v>
                </c:pt>
                <c:pt idx="7221">
                  <c:v>84037561</c:v>
                </c:pt>
                <c:pt idx="7222">
                  <c:v>84042807</c:v>
                </c:pt>
                <c:pt idx="7223">
                  <c:v>84046241</c:v>
                </c:pt>
                <c:pt idx="7224">
                  <c:v>84051376</c:v>
                </c:pt>
                <c:pt idx="7225">
                  <c:v>84064593</c:v>
                </c:pt>
                <c:pt idx="7226">
                  <c:v>84083533</c:v>
                </c:pt>
                <c:pt idx="7227">
                  <c:v>84092454</c:v>
                </c:pt>
                <c:pt idx="7228">
                  <c:v>84112048</c:v>
                </c:pt>
                <c:pt idx="7229">
                  <c:v>84124410</c:v>
                </c:pt>
                <c:pt idx="7230">
                  <c:v>84141384</c:v>
                </c:pt>
                <c:pt idx="7231">
                  <c:v>84156706</c:v>
                </c:pt>
                <c:pt idx="7232">
                  <c:v>84176570</c:v>
                </c:pt>
                <c:pt idx="7233">
                  <c:v>84194561</c:v>
                </c:pt>
                <c:pt idx="7234">
                  <c:v>84195376</c:v>
                </c:pt>
                <c:pt idx="7235">
                  <c:v>84224735</c:v>
                </c:pt>
                <c:pt idx="7236">
                  <c:v>84224742</c:v>
                </c:pt>
                <c:pt idx="7237">
                  <c:v>84226213</c:v>
                </c:pt>
                <c:pt idx="7238">
                  <c:v>84239786</c:v>
                </c:pt>
                <c:pt idx="7239">
                  <c:v>84260745</c:v>
                </c:pt>
                <c:pt idx="7240">
                  <c:v>84284098</c:v>
                </c:pt>
                <c:pt idx="7241">
                  <c:v>84284476</c:v>
                </c:pt>
                <c:pt idx="7242">
                  <c:v>84292502</c:v>
                </c:pt>
                <c:pt idx="7243">
                  <c:v>84318200</c:v>
                </c:pt>
                <c:pt idx="7244">
                  <c:v>84326811</c:v>
                </c:pt>
                <c:pt idx="7245">
                  <c:v>84385135</c:v>
                </c:pt>
                <c:pt idx="7246">
                  <c:v>84404658</c:v>
                </c:pt>
                <c:pt idx="7247">
                  <c:v>84406597</c:v>
                </c:pt>
                <c:pt idx="7248">
                  <c:v>84420963</c:v>
                </c:pt>
                <c:pt idx="7249">
                  <c:v>84428830</c:v>
                </c:pt>
                <c:pt idx="7250">
                  <c:v>84446764</c:v>
                </c:pt>
                <c:pt idx="7251">
                  <c:v>84470644</c:v>
                </c:pt>
                <c:pt idx="7252">
                  <c:v>84486631</c:v>
                </c:pt>
                <c:pt idx="7253">
                  <c:v>84505147</c:v>
                </c:pt>
                <c:pt idx="7254">
                  <c:v>84509336</c:v>
                </c:pt>
                <c:pt idx="7255">
                  <c:v>84525290</c:v>
                </c:pt>
                <c:pt idx="7256">
                  <c:v>84531692</c:v>
                </c:pt>
                <c:pt idx="7257">
                  <c:v>84542447</c:v>
                </c:pt>
                <c:pt idx="7258">
                  <c:v>84543937</c:v>
                </c:pt>
                <c:pt idx="7259">
                  <c:v>84547162</c:v>
                </c:pt>
                <c:pt idx="7260">
                  <c:v>84570712</c:v>
                </c:pt>
                <c:pt idx="7261">
                  <c:v>84600942</c:v>
                </c:pt>
                <c:pt idx="7262">
                  <c:v>84616717</c:v>
                </c:pt>
                <c:pt idx="7263">
                  <c:v>84619601</c:v>
                </c:pt>
                <c:pt idx="7264">
                  <c:v>84635111</c:v>
                </c:pt>
                <c:pt idx="7265">
                  <c:v>84659250</c:v>
                </c:pt>
                <c:pt idx="7266">
                  <c:v>84689303</c:v>
                </c:pt>
                <c:pt idx="7267">
                  <c:v>84690147</c:v>
                </c:pt>
                <c:pt idx="7268">
                  <c:v>84690372</c:v>
                </c:pt>
                <c:pt idx="7269">
                  <c:v>84700545</c:v>
                </c:pt>
                <c:pt idx="7270">
                  <c:v>84718006</c:v>
                </c:pt>
                <c:pt idx="7271">
                  <c:v>84742377</c:v>
                </c:pt>
                <c:pt idx="7272">
                  <c:v>84753805</c:v>
                </c:pt>
                <c:pt idx="7273">
                  <c:v>84766233</c:v>
                </c:pt>
                <c:pt idx="7274">
                  <c:v>84785603</c:v>
                </c:pt>
                <c:pt idx="7275">
                  <c:v>84789809</c:v>
                </c:pt>
                <c:pt idx="7276">
                  <c:v>84808491</c:v>
                </c:pt>
                <c:pt idx="7277">
                  <c:v>84817819</c:v>
                </c:pt>
                <c:pt idx="7278">
                  <c:v>84826716</c:v>
                </c:pt>
                <c:pt idx="7279">
                  <c:v>84845911</c:v>
                </c:pt>
                <c:pt idx="7280">
                  <c:v>84859777</c:v>
                </c:pt>
                <c:pt idx="7281">
                  <c:v>84879164</c:v>
                </c:pt>
                <c:pt idx="7282">
                  <c:v>84886892</c:v>
                </c:pt>
                <c:pt idx="7283">
                  <c:v>84918689</c:v>
                </c:pt>
                <c:pt idx="7284">
                  <c:v>84923039</c:v>
                </c:pt>
                <c:pt idx="7285">
                  <c:v>84934690</c:v>
                </c:pt>
                <c:pt idx="7286">
                  <c:v>84953258</c:v>
                </c:pt>
                <c:pt idx="7287">
                  <c:v>84982627</c:v>
                </c:pt>
                <c:pt idx="7288">
                  <c:v>84990199</c:v>
                </c:pt>
                <c:pt idx="7289">
                  <c:v>85003285</c:v>
                </c:pt>
                <c:pt idx="7290">
                  <c:v>85038395</c:v>
                </c:pt>
                <c:pt idx="7291">
                  <c:v>85064141</c:v>
                </c:pt>
                <c:pt idx="7292">
                  <c:v>85067714</c:v>
                </c:pt>
                <c:pt idx="7293">
                  <c:v>85106339</c:v>
                </c:pt>
                <c:pt idx="7294">
                  <c:v>85108657</c:v>
                </c:pt>
                <c:pt idx="7295">
                  <c:v>85120106</c:v>
                </c:pt>
                <c:pt idx="7296">
                  <c:v>85162364</c:v>
                </c:pt>
                <c:pt idx="7297">
                  <c:v>85172949</c:v>
                </c:pt>
                <c:pt idx="7298">
                  <c:v>85187980</c:v>
                </c:pt>
                <c:pt idx="7299">
                  <c:v>85194879</c:v>
                </c:pt>
                <c:pt idx="7300">
                  <c:v>85201443</c:v>
                </c:pt>
                <c:pt idx="7301">
                  <c:v>85231684</c:v>
                </c:pt>
                <c:pt idx="7302">
                  <c:v>85248272</c:v>
                </c:pt>
                <c:pt idx="7303">
                  <c:v>85262142</c:v>
                </c:pt>
                <c:pt idx="7304">
                  <c:v>85281635</c:v>
                </c:pt>
                <c:pt idx="7305">
                  <c:v>85283399</c:v>
                </c:pt>
                <c:pt idx="7306">
                  <c:v>85300515</c:v>
                </c:pt>
                <c:pt idx="7307">
                  <c:v>85320909</c:v>
                </c:pt>
                <c:pt idx="7308">
                  <c:v>85350538</c:v>
                </c:pt>
                <c:pt idx="7309">
                  <c:v>85375981</c:v>
                </c:pt>
                <c:pt idx="7310">
                  <c:v>85394630</c:v>
                </c:pt>
                <c:pt idx="7311">
                  <c:v>85395170</c:v>
                </c:pt>
                <c:pt idx="7312">
                  <c:v>85407312</c:v>
                </c:pt>
                <c:pt idx="7313">
                  <c:v>85431273</c:v>
                </c:pt>
                <c:pt idx="7314">
                  <c:v>85435319</c:v>
                </c:pt>
                <c:pt idx="7315">
                  <c:v>85470885</c:v>
                </c:pt>
                <c:pt idx="7316">
                  <c:v>85474546</c:v>
                </c:pt>
                <c:pt idx="7317">
                  <c:v>85484211</c:v>
                </c:pt>
                <c:pt idx="7318">
                  <c:v>85491060</c:v>
                </c:pt>
                <c:pt idx="7319">
                  <c:v>85512610</c:v>
                </c:pt>
                <c:pt idx="7320">
                  <c:v>85533145</c:v>
                </c:pt>
                <c:pt idx="7321">
                  <c:v>85556845</c:v>
                </c:pt>
                <c:pt idx="7322">
                  <c:v>85572052</c:v>
                </c:pt>
                <c:pt idx="7323">
                  <c:v>85583031</c:v>
                </c:pt>
                <c:pt idx="7324">
                  <c:v>85601568</c:v>
                </c:pt>
                <c:pt idx="7325">
                  <c:v>85618184</c:v>
                </c:pt>
                <c:pt idx="7326">
                  <c:v>85630609</c:v>
                </c:pt>
                <c:pt idx="7327">
                  <c:v>85653717</c:v>
                </c:pt>
                <c:pt idx="7328">
                  <c:v>85684218</c:v>
                </c:pt>
                <c:pt idx="7329">
                  <c:v>85710956</c:v>
                </c:pt>
                <c:pt idx="7330">
                  <c:v>85733585</c:v>
                </c:pt>
                <c:pt idx="7331">
                  <c:v>85748975</c:v>
                </c:pt>
                <c:pt idx="7332">
                  <c:v>85766799</c:v>
                </c:pt>
                <c:pt idx="7333">
                  <c:v>85788751</c:v>
                </c:pt>
                <c:pt idx="7334">
                  <c:v>85803756</c:v>
                </c:pt>
                <c:pt idx="7335">
                  <c:v>85824082</c:v>
                </c:pt>
                <c:pt idx="7336">
                  <c:v>85842210</c:v>
                </c:pt>
                <c:pt idx="7337">
                  <c:v>85862987</c:v>
                </c:pt>
                <c:pt idx="7338">
                  <c:v>85872402</c:v>
                </c:pt>
                <c:pt idx="7339">
                  <c:v>85893495</c:v>
                </c:pt>
                <c:pt idx="7340">
                  <c:v>85906408</c:v>
                </c:pt>
                <c:pt idx="7341">
                  <c:v>85924258</c:v>
                </c:pt>
                <c:pt idx="7342">
                  <c:v>85952929</c:v>
                </c:pt>
                <c:pt idx="7343">
                  <c:v>85969264</c:v>
                </c:pt>
                <c:pt idx="7344">
                  <c:v>85976248</c:v>
                </c:pt>
                <c:pt idx="7345">
                  <c:v>85992055</c:v>
                </c:pt>
                <c:pt idx="7346">
                  <c:v>86009400</c:v>
                </c:pt>
                <c:pt idx="7347">
                  <c:v>86015558</c:v>
                </c:pt>
                <c:pt idx="7348">
                  <c:v>86048199</c:v>
                </c:pt>
                <c:pt idx="7349">
                  <c:v>86062047</c:v>
                </c:pt>
                <c:pt idx="7350">
                  <c:v>86077212</c:v>
                </c:pt>
                <c:pt idx="7351">
                  <c:v>86094932</c:v>
                </c:pt>
                <c:pt idx="7352">
                  <c:v>86118044</c:v>
                </c:pt>
                <c:pt idx="7353">
                  <c:v>86121856</c:v>
                </c:pt>
                <c:pt idx="7354">
                  <c:v>86133717</c:v>
                </c:pt>
                <c:pt idx="7355">
                  <c:v>86142021</c:v>
                </c:pt>
                <c:pt idx="7356">
                  <c:v>86144756</c:v>
                </c:pt>
                <c:pt idx="7357">
                  <c:v>86155895</c:v>
                </c:pt>
                <c:pt idx="7358">
                  <c:v>86179910</c:v>
                </c:pt>
                <c:pt idx="7359">
                  <c:v>86204067</c:v>
                </c:pt>
                <c:pt idx="7360">
                  <c:v>86206324</c:v>
                </c:pt>
                <c:pt idx="7361">
                  <c:v>86206917</c:v>
                </c:pt>
                <c:pt idx="7362">
                  <c:v>86213845</c:v>
                </c:pt>
                <c:pt idx="7363">
                  <c:v>86225074</c:v>
                </c:pt>
                <c:pt idx="7364">
                  <c:v>86245360</c:v>
                </c:pt>
                <c:pt idx="7365">
                  <c:v>86248772</c:v>
                </c:pt>
                <c:pt idx="7366">
                  <c:v>86257946</c:v>
                </c:pt>
                <c:pt idx="7367">
                  <c:v>86275471</c:v>
                </c:pt>
                <c:pt idx="7368">
                  <c:v>86296670</c:v>
                </c:pt>
                <c:pt idx="7369">
                  <c:v>86321275</c:v>
                </c:pt>
                <c:pt idx="7370">
                  <c:v>86338497</c:v>
                </c:pt>
                <c:pt idx="7371">
                  <c:v>86351699</c:v>
                </c:pt>
                <c:pt idx="7372">
                  <c:v>86374224</c:v>
                </c:pt>
                <c:pt idx="7373">
                  <c:v>86393445</c:v>
                </c:pt>
                <c:pt idx="7374">
                  <c:v>86404630</c:v>
                </c:pt>
                <c:pt idx="7375">
                  <c:v>86452199</c:v>
                </c:pt>
                <c:pt idx="7376">
                  <c:v>86452209</c:v>
                </c:pt>
                <c:pt idx="7377">
                  <c:v>86464894</c:v>
                </c:pt>
                <c:pt idx="7378">
                  <c:v>86497065</c:v>
                </c:pt>
                <c:pt idx="7379">
                  <c:v>86497671</c:v>
                </c:pt>
                <c:pt idx="7380">
                  <c:v>86503240</c:v>
                </c:pt>
                <c:pt idx="7381">
                  <c:v>86508078</c:v>
                </c:pt>
                <c:pt idx="7382">
                  <c:v>86524418</c:v>
                </c:pt>
                <c:pt idx="7383">
                  <c:v>86534783</c:v>
                </c:pt>
                <c:pt idx="7384">
                  <c:v>86540273</c:v>
                </c:pt>
                <c:pt idx="7385">
                  <c:v>86540627</c:v>
                </c:pt>
                <c:pt idx="7386">
                  <c:v>86553983</c:v>
                </c:pt>
                <c:pt idx="7387">
                  <c:v>86572436</c:v>
                </c:pt>
                <c:pt idx="7388">
                  <c:v>86577063</c:v>
                </c:pt>
                <c:pt idx="7389">
                  <c:v>86591966</c:v>
                </c:pt>
                <c:pt idx="7390">
                  <c:v>86600898</c:v>
                </c:pt>
                <c:pt idx="7391">
                  <c:v>86634636</c:v>
                </c:pt>
                <c:pt idx="7392">
                  <c:v>86659151</c:v>
                </c:pt>
                <c:pt idx="7393">
                  <c:v>86670624</c:v>
                </c:pt>
                <c:pt idx="7394">
                  <c:v>86674060</c:v>
                </c:pt>
                <c:pt idx="7395">
                  <c:v>86686624</c:v>
                </c:pt>
                <c:pt idx="7396">
                  <c:v>86705936</c:v>
                </c:pt>
                <c:pt idx="7397">
                  <c:v>86721802</c:v>
                </c:pt>
                <c:pt idx="7398">
                  <c:v>86732860</c:v>
                </c:pt>
                <c:pt idx="7399">
                  <c:v>86752313</c:v>
                </c:pt>
                <c:pt idx="7400">
                  <c:v>86770000</c:v>
                </c:pt>
                <c:pt idx="7401">
                  <c:v>86792132</c:v>
                </c:pt>
                <c:pt idx="7402">
                  <c:v>86805648</c:v>
                </c:pt>
                <c:pt idx="7403">
                  <c:v>86833908</c:v>
                </c:pt>
                <c:pt idx="7404">
                  <c:v>86853694</c:v>
                </c:pt>
                <c:pt idx="7405">
                  <c:v>86870733</c:v>
                </c:pt>
                <c:pt idx="7406">
                  <c:v>86880601</c:v>
                </c:pt>
                <c:pt idx="7407">
                  <c:v>86894514</c:v>
                </c:pt>
                <c:pt idx="7408">
                  <c:v>86906524</c:v>
                </c:pt>
                <c:pt idx="7409">
                  <c:v>86932292</c:v>
                </c:pt>
                <c:pt idx="7410">
                  <c:v>86949356</c:v>
                </c:pt>
                <c:pt idx="7411">
                  <c:v>86970594</c:v>
                </c:pt>
                <c:pt idx="7412">
                  <c:v>86972107</c:v>
                </c:pt>
                <c:pt idx="7413">
                  <c:v>86991515</c:v>
                </c:pt>
                <c:pt idx="7414">
                  <c:v>87001523</c:v>
                </c:pt>
                <c:pt idx="7415">
                  <c:v>87003983</c:v>
                </c:pt>
                <c:pt idx="7416">
                  <c:v>87018495</c:v>
                </c:pt>
                <c:pt idx="7417">
                  <c:v>87041795</c:v>
                </c:pt>
                <c:pt idx="7418">
                  <c:v>87053662</c:v>
                </c:pt>
                <c:pt idx="7419">
                  <c:v>87067286</c:v>
                </c:pt>
                <c:pt idx="7420">
                  <c:v>87077036</c:v>
                </c:pt>
                <c:pt idx="7421">
                  <c:v>87099392</c:v>
                </c:pt>
                <c:pt idx="7422">
                  <c:v>87118388</c:v>
                </c:pt>
                <c:pt idx="7423">
                  <c:v>87124327</c:v>
                </c:pt>
                <c:pt idx="7424">
                  <c:v>87137764</c:v>
                </c:pt>
                <c:pt idx="7425">
                  <c:v>87144867</c:v>
                </c:pt>
                <c:pt idx="7426">
                  <c:v>87152967</c:v>
                </c:pt>
                <c:pt idx="7427">
                  <c:v>87158579</c:v>
                </c:pt>
                <c:pt idx="7428">
                  <c:v>87166522</c:v>
                </c:pt>
                <c:pt idx="7429">
                  <c:v>87195169</c:v>
                </c:pt>
                <c:pt idx="7430">
                  <c:v>87225503</c:v>
                </c:pt>
                <c:pt idx="7431">
                  <c:v>87243434</c:v>
                </c:pt>
                <c:pt idx="7432">
                  <c:v>87257796</c:v>
                </c:pt>
                <c:pt idx="7433">
                  <c:v>87263486</c:v>
                </c:pt>
                <c:pt idx="7434">
                  <c:v>87266437</c:v>
                </c:pt>
                <c:pt idx="7435">
                  <c:v>87278186</c:v>
                </c:pt>
                <c:pt idx="7436">
                  <c:v>87291685</c:v>
                </c:pt>
                <c:pt idx="7437">
                  <c:v>87308781</c:v>
                </c:pt>
                <c:pt idx="7438">
                  <c:v>87319495</c:v>
                </c:pt>
                <c:pt idx="7439">
                  <c:v>87340451</c:v>
                </c:pt>
                <c:pt idx="7440">
                  <c:v>87353033</c:v>
                </c:pt>
                <c:pt idx="7441">
                  <c:v>87368462</c:v>
                </c:pt>
                <c:pt idx="7442">
                  <c:v>87374344</c:v>
                </c:pt>
                <c:pt idx="7443">
                  <c:v>87428280</c:v>
                </c:pt>
                <c:pt idx="7444">
                  <c:v>87441410</c:v>
                </c:pt>
                <c:pt idx="7445">
                  <c:v>87459843</c:v>
                </c:pt>
                <c:pt idx="7446">
                  <c:v>87466393</c:v>
                </c:pt>
                <c:pt idx="7447">
                  <c:v>87472500</c:v>
                </c:pt>
                <c:pt idx="7448">
                  <c:v>87490905</c:v>
                </c:pt>
                <c:pt idx="7449">
                  <c:v>87490908</c:v>
                </c:pt>
                <c:pt idx="7450">
                  <c:v>87508071</c:v>
                </c:pt>
                <c:pt idx="7451">
                  <c:v>87523636</c:v>
                </c:pt>
                <c:pt idx="7452">
                  <c:v>87533133</c:v>
                </c:pt>
                <c:pt idx="7453">
                  <c:v>87535620</c:v>
                </c:pt>
                <c:pt idx="7454">
                  <c:v>87559817</c:v>
                </c:pt>
                <c:pt idx="7455">
                  <c:v>87584217</c:v>
                </c:pt>
                <c:pt idx="7456">
                  <c:v>87587911</c:v>
                </c:pt>
                <c:pt idx="7457">
                  <c:v>87593389</c:v>
                </c:pt>
                <c:pt idx="7458">
                  <c:v>87608621</c:v>
                </c:pt>
                <c:pt idx="7459">
                  <c:v>87624845</c:v>
                </c:pt>
                <c:pt idx="7460">
                  <c:v>87634896</c:v>
                </c:pt>
                <c:pt idx="7461">
                  <c:v>87661367</c:v>
                </c:pt>
                <c:pt idx="7462">
                  <c:v>87682745</c:v>
                </c:pt>
                <c:pt idx="7463">
                  <c:v>87695635</c:v>
                </c:pt>
                <c:pt idx="7464">
                  <c:v>87704943</c:v>
                </c:pt>
                <c:pt idx="7465">
                  <c:v>87728808</c:v>
                </c:pt>
                <c:pt idx="7466">
                  <c:v>87793912</c:v>
                </c:pt>
                <c:pt idx="7467">
                  <c:v>87810721</c:v>
                </c:pt>
                <c:pt idx="7468">
                  <c:v>87833272</c:v>
                </c:pt>
                <c:pt idx="7469">
                  <c:v>87834330</c:v>
                </c:pt>
                <c:pt idx="7470">
                  <c:v>87846282</c:v>
                </c:pt>
                <c:pt idx="7471">
                  <c:v>87851650</c:v>
                </c:pt>
                <c:pt idx="7472">
                  <c:v>87879833</c:v>
                </c:pt>
                <c:pt idx="7473">
                  <c:v>87884205</c:v>
                </c:pt>
                <c:pt idx="7474">
                  <c:v>87906987</c:v>
                </c:pt>
                <c:pt idx="7475">
                  <c:v>87928659</c:v>
                </c:pt>
                <c:pt idx="7476">
                  <c:v>87951029</c:v>
                </c:pt>
                <c:pt idx="7477">
                  <c:v>87953791</c:v>
                </c:pt>
                <c:pt idx="7478">
                  <c:v>87967324</c:v>
                </c:pt>
                <c:pt idx="7479">
                  <c:v>87984283</c:v>
                </c:pt>
                <c:pt idx="7480">
                  <c:v>87995258</c:v>
                </c:pt>
                <c:pt idx="7481">
                  <c:v>88009420</c:v>
                </c:pt>
                <c:pt idx="7482">
                  <c:v>88012859</c:v>
                </c:pt>
                <c:pt idx="7483">
                  <c:v>88028362</c:v>
                </c:pt>
                <c:pt idx="7484">
                  <c:v>88036985</c:v>
                </c:pt>
                <c:pt idx="7485">
                  <c:v>88049916</c:v>
                </c:pt>
                <c:pt idx="7486">
                  <c:v>88061569</c:v>
                </c:pt>
                <c:pt idx="7487">
                  <c:v>88071233</c:v>
                </c:pt>
                <c:pt idx="7488">
                  <c:v>88094517</c:v>
                </c:pt>
                <c:pt idx="7489">
                  <c:v>88112854</c:v>
                </c:pt>
                <c:pt idx="7490">
                  <c:v>88127005</c:v>
                </c:pt>
                <c:pt idx="7491">
                  <c:v>88132712</c:v>
                </c:pt>
                <c:pt idx="7492">
                  <c:v>88140389</c:v>
                </c:pt>
                <c:pt idx="7493">
                  <c:v>88154336</c:v>
                </c:pt>
                <c:pt idx="7494">
                  <c:v>88166864</c:v>
                </c:pt>
                <c:pt idx="7495">
                  <c:v>88183116</c:v>
                </c:pt>
                <c:pt idx="7496">
                  <c:v>88199735</c:v>
                </c:pt>
                <c:pt idx="7497">
                  <c:v>88216447</c:v>
                </c:pt>
                <c:pt idx="7498">
                  <c:v>88220101</c:v>
                </c:pt>
                <c:pt idx="7499">
                  <c:v>88230703</c:v>
                </c:pt>
                <c:pt idx="7500">
                  <c:v>88248236</c:v>
                </c:pt>
                <c:pt idx="7501">
                  <c:v>88263074</c:v>
                </c:pt>
                <c:pt idx="7502">
                  <c:v>88265661</c:v>
                </c:pt>
                <c:pt idx="7503">
                  <c:v>88271066</c:v>
                </c:pt>
                <c:pt idx="7504">
                  <c:v>88277395</c:v>
                </c:pt>
                <c:pt idx="7505">
                  <c:v>88282224</c:v>
                </c:pt>
                <c:pt idx="7506">
                  <c:v>88286691</c:v>
                </c:pt>
                <c:pt idx="7507">
                  <c:v>88316426</c:v>
                </c:pt>
                <c:pt idx="7508">
                  <c:v>88321408</c:v>
                </c:pt>
                <c:pt idx="7509">
                  <c:v>88340103</c:v>
                </c:pt>
                <c:pt idx="7510">
                  <c:v>88364019</c:v>
                </c:pt>
                <c:pt idx="7511">
                  <c:v>88385693</c:v>
                </c:pt>
                <c:pt idx="7512">
                  <c:v>88393361</c:v>
                </c:pt>
                <c:pt idx="7513">
                  <c:v>88418045</c:v>
                </c:pt>
                <c:pt idx="7514">
                  <c:v>88439922</c:v>
                </c:pt>
                <c:pt idx="7515">
                  <c:v>88459698</c:v>
                </c:pt>
                <c:pt idx="7516">
                  <c:v>88470465</c:v>
                </c:pt>
                <c:pt idx="7517">
                  <c:v>88480684</c:v>
                </c:pt>
                <c:pt idx="7518">
                  <c:v>88505925</c:v>
                </c:pt>
                <c:pt idx="7519">
                  <c:v>88526430</c:v>
                </c:pt>
                <c:pt idx="7520">
                  <c:v>88549698</c:v>
                </c:pt>
                <c:pt idx="7521">
                  <c:v>88567333</c:v>
                </c:pt>
                <c:pt idx="7522">
                  <c:v>88572785</c:v>
                </c:pt>
                <c:pt idx="7523">
                  <c:v>88591271</c:v>
                </c:pt>
                <c:pt idx="7524">
                  <c:v>88611576</c:v>
                </c:pt>
                <c:pt idx="7525">
                  <c:v>88622049</c:v>
                </c:pt>
                <c:pt idx="7526">
                  <c:v>88624041</c:v>
                </c:pt>
                <c:pt idx="7527">
                  <c:v>88624260</c:v>
                </c:pt>
                <c:pt idx="7528">
                  <c:v>88635518</c:v>
                </c:pt>
                <c:pt idx="7529">
                  <c:v>88673682</c:v>
                </c:pt>
                <c:pt idx="7530">
                  <c:v>88673684</c:v>
                </c:pt>
                <c:pt idx="7531">
                  <c:v>88686131</c:v>
                </c:pt>
                <c:pt idx="7532">
                  <c:v>88702847</c:v>
                </c:pt>
                <c:pt idx="7533">
                  <c:v>88723554</c:v>
                </c:pt>
                <c:pt idx="7534">
                  <c:v>88738983</c:v>
                </c:pt>
                <c:pt idx="7535">
                  <c:v>88750443</c:v>
                </c:pt>
                <c:pt idx="7536">
                  <c:v>88757522</c:v>
                </c:pt>
                <c:pt idx="7537">
                  <c:v>88781889</c:v>
                </c:pt>
                <c:pt idx="7538">
                  <c:v>88786815</c:v>
                </c:pt>
                <c:pt idx="7539">
                  <c:v>88800785</c:v>
                </c:pt>
                <c:pt idx="7540">
                  <c:v>88817623</c:v>
                </c:pt>
                <c:pt idx="7541">
                  <c:v>88845477</c:v>
                </c:pt>
                <c:pt idx="7542">
                  <c:v>88856371</c:v>
                </c:pt>
                <c:pt idx="7543">
                  <c:v>88873849</c:v>
                </c:pt>
                <c:pt idx="7544">
                  <c:v>88886914</c:v>
                </c:pt>
                <c:pt idx="7545">
                  <c:v>88902082</c:v>
                </c:pt>
                <c:pt idx="7546">
                  <c:v>88911082</c:v>
                </c:pt>
                <c:pt idx="7547">
                  <c:v>88923063</c:v>
                </c:pt>
                <c:pt idx="7548">
                  <c:v>88939007</c:v>
                </c:pt>
                <c:pt idx="7549">
                  <c:v>88968399</c:v>
                </c:pt>
                <c:pt idx="7550">
                  <c:v>88988772</c:v>
                </c:pt>
                <c:pt idx="7551">
                  <c:v>88996235</c:v>
                </c:pt>
                <c:pt idx="7552">
                  <c:v>88996602</c:v>
                </c:pt>
                <c:pt idx="7553">
                  <c:v>88999527</c:v>
                </c:pt>
                <c:pt idx="7554">
                  <c:v>89011465</c:v>
                </c:pt>
                <c:pt idx="7555">
                  <c:v>89019715</c:v>
                </c:pt>
                <c:pt idx="7556">
                  <c:v>89036856</c:v>
                </c:pt>
                <c:pt idx="7557">
                  <c:v>89061059</c:v>
                </c:pt>
                <c:pt idx="7558">
                  <c:v>89085466</c:v>
                </c:pt>
                <c:pt idx="7559">
                  <c:v>89108686</c:v>
                </c:pt>
                <c:pt idx="7560">
                  <c:v>89124252</c:v>
                </c:pt>
                <c:pt idx="7561">
                  <c:v>89136486</c:v>
                </c:pt>
                <c:pt idx="7562">
                  <c:v>89150886</c:v>
                </c:pt>
                <c:pt idx="7563">
                  <c:v>89159796</c:v>
                </c:pt>
                <c:pt idx="7564">
                  <c:v>89179463</c:v>
                </c:pt>
                <c:pt idx="7565">
                  <c:v>89193535</c:v>
                </c:pt>
                <c:pt idx="7566">
                  <c:v>89209281</c:v>
                </c:pt>
                <c:pt idx="7567">
                  <c:v>89234146</c:v>
                </c:pt>
                <c:pt idx="7568">
                  <c:v>89244942</c:v>
                </c:pt>
                <c:pt idx="7569">
                  <c:v>89254779</c:v>
                </c:pt>
                <c:pt idx="7570">
                  <c:v>89262666</c:v>
                </c:pt>
                <c:pt idx="7571">
                  <c:v>89277796</c:v>
                </c:pt>
                <c:pt idx="7572">
                  <c:v>89299250</c:v>
                </c:pt>
                <c:pt idx="7573">
                  <c:v>89300317</c:v>
                </c:pt>
                <c:pt idx="7574">
                  <c:v>89318019</c:v>
                </c:pt>
                <c:pt idx="7575">
                  <c:v>89380025</c:v>
                </c:pt>
                <c:pt idx="7576">
                  <c:v>89411826</c:v>
                </c:pt>
                <c:pt idx="7577">
                  <c:v>89420561</c:v>
                </c:pt>
                <c:pt idx="7578">
                  <c:v>89442140</c:v>
                </c:pt>
                <c:pt idx="7579">
                  <c:v>89455220</c:v>
                </c:pt>
                <c:pt idx="7580">
                  <c:v>89476181</c:v>
                </c:pt>
                <c:pt idx="7581">
                  <c:v>89479910</c:v>
                </c:pt>
                <c:pt idx="7582">
                  <c:v>89492299</c:v>
                </c:pt>
                <c:pt idx="7583">
                  <c:v>89507205</c:v>
                </c:pt>
                <c:pt idx="7584">
                  <c:v>89514120</c:v>
                </c:pt>
                <c:pt idx="7585">
                  <c:v>89527290</c:v>
                </c:pt>
                <c:pt idx="7586">
                  <c:v>89543923</c:v>
                </c:pt>
                <c:pt idx="7587">
                  <c:v>89547243</c:v>
                </c:pt>
                <c:pt idx="7588">
                  <c:v>89568595</c:v>
                </c:pt>
                <c:pt idx="7589">
                  <c:v>89580672</c:v>
                </c:pt>
                <c:pt idx="7590">
                  <c:v>89597731</c:v>
                </c:pt>
                <c:pt idx="7591">
                  <c:v>89609809</c:v>
                </c:pt>
                <c:pt idx="7592">
                  <c:v>89632237</c:v>
                </c:pt>
                <c:pt idx="7593">
                  <c:v>89654954</c:v>
                </c:pt>
                <c:pt idx="7594">
                  <c:v>89680743</c:v>
                </c:pt>
                <c:pt idx="7595">
                  <c:v>89709095</c:v>
                </c:pt>
                <c:pt idx="7596">
                  <c:v>89724029</c:v>
                </c:pt>
                <c:pt idx="7597">
                  <c:v>89780529</c:v>
                </c:pt>
                <c:pt idx="7598">
                  <c:v>89797228</c:v>
                </c:pt>
                <c:pt idx="7599">
                  <c:v>89852835</c:v>
                </c:pt>
                <c:pt idx="7600">
                  <c:v>89862379</c:v>
                </c:pt>
                <c:pt idx="7601">
                  <c:v>89881217</c:v>
                </c:pt>
                <c:pt idx="7602">
                  <c:v>89897355</c:v>
                </c:pt>
                <c:pt idx="7603">
                  <c:v>89912796</c:v>
                </c:pt>
                <c:pt idx="7604">
                  <c:v>89919279</c:v>
                </c:pt>
                <c:pt idx="7605">
                  <c:v>89920517</c:v>
                </c:pt>
                <c:pt idx="7606">
                  <c:v>89931010</c:v>
                </c:pt>
                <c:pt idx="7607">
                  <c:v>89942063</c:v>
                </c:pt>
                <c:pt idx="7608">
                  <c:v>89957536</c:v>
                </c:pt>
                <c:pt idx="7609">
                  <c:v>89970547</c:v>
                </c:pt>
                <c:pt idx="7610">
                  <c:v>89992142</c:v>
                </c:pt>
                <c:pt idx="7611">
                  <c:v>90004788</c:v>
                </c:pt>
                <c:pt idx="7612">
                  <c:v>90019659</c:v>
                </c:pt>
                <c:pt idx="7613">
                  <c:v>90037944</c:v>
                </c:pt>
                <c:pt idx="7614">
                  <c:v>90066737</c:v>
                </c:pt>
                <c:pt idx="7615">
                  <c:v>90081426</c:v>
                </c:pt>
                <c:pt idx="7616">
                  <c:v>90099104</c:v>
                </c:pt>
                <c:pt idx="7617">
                  <c:v>90111647</c:v>
                </c:pt>
                <c:pt idx="7618">
                  <c:v>90141090</c:v>
                </c:pt>
                <c:pt idx="7619">
                  <c:v>90150712</c:v>
                </c:pt>
                <c:pt idx="7620">
                  <c:v>90168543</c:v>
                </c:pt>
                <c:pt idx="7621">
                  <c:v>90185944</c:v>
                </c:pt>
                <c:pt idx="7622">
                  <c:v>90195001</c:v>
                </c:pt>
                <c:pt idx="7623">
                  <c:v>90199762</c:v>
                </c:pt>
                <c:pt idx="7624">
                  <c:v>90237105</c:v>
                </c:pt>
                <c:pt idx="7625">
                  <c:v>90249351</c:v>
                </c:pt>
                <c:pt idx="7626">
                  <c:v>90266783</c:v>
                </c:pt>
                <c:pt idx="7627">
                  <c:v>90279455</c:v>
                </c:pt>
                <c:pt idx="7628">
                  <c:v>90280922</c:v>
                </c:pt>
                <c:pt idx="7629">
                  <c:v>90285632</c:v>
                </c:pt>
                <c:pt idx="7630">
                  <c:v>90298205</c:v>
                </c:pt>
                <c:pt idx="7631">
                  <c:v>90320616</c:v>
                </c:pt>
                <c:pt idx="7632">
                  <c:v>90328691</c:v>
                </c:pt>
                <c:pt idx="7633">
                  <c:v>90361206</c:v>
                </c:pt>
                <c:pt idx="7634">
                  <c:v>90384799</c:v>
                </c:pt>
                <c:pt idx="7635">
                  <c:v>90394811</c:v>
                </c:pt>
                <c:pt idx="7636">
                  <c:v>90422005</c:v>
                </c:pt>
                <c:pt idx="7637">
                  <c:v>90432486</c:v>
                </c:pt>
                <c:pt idx="7638">
                  <c:v>90488565</c:v>
                </c:pt>
                <c:pt idx="7639">
                  <c:v>90505081</c:v>
                </c:pt>
                <c:pt idx="7640">
                  <c:v>90523537</c:v>
                </c:pt>
                <c:pt idx="7641">
                  <c:v>90534404</c:v>
                </c:pt>
                <c:pt idx="7642">
                  <c:v>90568166</c:v>
                </c:pt>
                <c:pt idx="7643">
                  <c:v>90601570</c:v>
                </c:pt>
                <c:pt idx="7644">
                  <c:v>90612869</c:v>
                </c:pt>
                <c:pt idx="7645">
                  <c:v>90631864</c:v>
                </c:pt>
                <c:pt idx="7646">
                  <c:v>90637130</c:v>
                </c:pt>
                <c:pt idx="7647">
                  <c:v>90648189</c:v>
                </c:pt>
                <c:pt idx="7648">
                  <c:v>90666364</c:v>
                </c:pt>
                <c:pt idx="7649">
                  <c:v>90679180</c:v>
                </c:pt>
                <c:pt idx="7650">
                  <c:v>90705177</c:v>
                </c:pt>
                <c:pt idx="7651">
                  <c:v>90719537</c:v>
                </c:pt>
                <c:pt idx="7652">
                  <c:v>90732771</c:v>
                </c:pt>
                <c:pt idx="7653">
                  <c:v>90758981</c:v>
                </c:pt>
                <c:pt idx="7654">
                  <c:v>90761375</c:v>
                </c:pt>
                <c:pt idx="7655">
                  <c:v>90772174</c:v>
                </c:pt>
                <c:pt idx="7656">
                  <c:v>90778209</c:v>
                </c:pt>
                <c:pt idx="7657">
                  <c:v>90796863</c:v>
                </c:pt>
                <c:pt idx="7658">
                  <c:v>90814955</c:v>
                </c:pt>
                <c:pt idx="7659">
                  <c:v>90833262</c:v>
                </c:pt>
                <c:pt idx="7660">
                  <c:v>90860146</c:v>
                </c:pt>
                <c:pt idx="7661">
                  <c:v>90878507</c:v>
                </c:pt>
                <c:pt idx="7662">
                  <c:v>90904287</c:v>
                </c:pt>
                <c:pt idx="7663">
                  <c:v>90914266</c:v>
                </c:pt>
                <c:pt idx="7664">
                  <c:v>90934056</c:v>
                </c:pt>
                <c:pt idx="7665">
                  <c:v>90966263</c:v>
                </c:pt>
                <c:pt idx="7666">
                  <c:v>90971289</c:v>
                </c:pt>
                <c:pt idx="7667">
                  <c:v>90974561</c:v>
                </c:pt>
                <c:pt idx="7668">
                  <c:v>91010217</c:v>
                </c:pt>
                <c:pt idx="7669">
                  <c:v>91026658</c:v>
                </c:pt>
                <c:pt idx="7670">
                  <c:v>91037448</c:v>
                </c:pt>
                <c:pt idx="7671">
                  <c:v>91051927</c:v>
                </c:pt>
                <c:pt idx="7672">
                  <c:v>91052863</c:v>
                </c:pt>
                <c:pt idx="7673">
                  <c:v>91080052</c:v>
                </c:pt>
                <c:pt idx="7674">
                  <c:v>91128231</c:v>
                </c:pt>
                <c:pt idx="7675">
                  <c:v>91146638</c:v>
                </c:pt>
                <c:pt idx="7676">
                  <c:v>91159935</c:v>
                </c:pt>
                <c:pt idx="7677">
                  <c:v>91183064</c:v>
                </c:pt>
                <c:pt idx="7678">
                  <c:v>91213905</c:v>
                </c:pt>
                <c:pt idx="7679">
                  <c:v>91220937</c:v>
                </c:pt>
                <c:pt idx="7680">
                  <c:v>91224264</c:v>
                </c:pt>
                <c:pt idx="7681">
                  <c:v>91240445</c:v>
                </c:pt>
                <c:pt idx="7682">
                  <c:v>91244160</c:v>
                </c:pt>
                <c:pt idx="7683">
                  <c:v>91257584</c:v>
                </c:pt>
                <c:pt idx="7684">
                  <c:v>91260949</c:v>
                </c:pt>
                <c:pt idx="7685">
                  <c:v>91265384</c:v>
                </c:pt>
                <c:pt idx="7686">
                  <c:v>91284865</c:v>
                </c:pt>
                <c:pt idx="7687">
                  <c:v>91307860</c:v>
                </c:pt>
                <c:pt idx="7688">
                  <c:v>91333741</c:v>
                </c:pt>
                <c:pt idx="7689">
                  <c:v>91352682</c:v>
                </c:pt>
                <c:pt idx="7690">
                  <c:v>91361153</c:v>
                </c:pt>
                <c:pt idx="7691">
                  <c:v>91364556</c:v>
                </c:pt>
                <c:pt idx="7692">
                  <c:v>91372271</c:v>
                </c:pt>
                <c:pt idx="7693">
                  <c:v>91387190</c:v>
                </c:pt>
                <c:pt idx="7694">
                  <c:v>91420092</c:v>
                </c:pt>
                <c:pt idx="7695">
                  <c:v>91431700</c:v>
                </c:pt>
                <c:pt idx="7696">
                  <c:v>91462038</c:v>
                </c:pt>
                <c:pt idx="7697">
                  <c:v>91484584</c:v>
                </c:pt>
                <c:pt idx="7698">
                  <c:v>91493267</c:v>
                </c:pt>
                <c:pt idx="7699">
                  <c:v>91546710</c:v>
                </c:pt>
                <c:pt idx="7700">
                  <c:v>91559619</c:v>
                </c:pt>
                <c:pt idx="7701">
                  <c:v>91563695</c:v>
                </c:pt>
                <c:pt idx="7702">
                  <c:v>91582776</c:v>
                </c:pt>
                <c:pt idx="7703">
                  <c:v>91592407</c:v>
                </c:pt>
                <c:pt idx="7704">
                  <c:v>91615787</c:v>
                </c:pt>
                <c:pt idx="7705">
                  <c:v>91634607</c:v>
                </c:pt>
                <c:pt idx="7706">
                  <c:v>91648106</c:v>
                </c:pt>
                <c:pt idx="7707">
                  <c:v>91650685</c:v>
                </c:pt>
                <c:pt idx="7708">
                  <c:v>91665532</c:v>
                </c:pt>
                <c:pt idx="7709">
                  <c:v>91678619</c:v>
                </c:pt>
                <c:pt idx="7710">
                  <c:v>91701314</c:v>
                </c:pt>
                <c:pt idx="7711">
                  <c:v>91703814</c:v>
                </c:pt>
                <c:pt idx="7712">
                  <c:v>91707116</c:v>
                </c:pt>
                <c:pt idx="7713">
                  <c:v>91713187</c:v>
                </c:pt>
                <c:pt idx="7714">
                  <c:v>91729719</c:v>
                </c:pt>
                <c:pt idx="7715">
                  <c:v>91742003</c:v>
                </c:pt>
                <c:pt idx="7716">
                  <c:v>91770084</c:v>
                </c:pt>
                <c:pt idx="7717">
                  <c:v>91802497</c:v>
                </c:pt>
                <c:pt idx="7718">
                  <c:v>91806910</c:v>
                </c:pt>
                <c:pt idx="7719">
                  <c:v>91821516</c:v>
                </c:pt>
                <c:pt idx="7720">
                  <c:v>91833517</c:v>
                </c:pt>
                <c:pt idx="7721">
                  <c:v>91852021</c:v>
                </c:pt>
                <c:pt idx="7722">
                  <c:v>91869475</c:v>
                </c:pt>
                <c:pt idx="7723">
                  <c:v>91891660</c:v>
                </c:pt>
                <c:pt idx="7724">
                  <c:v>91911897</c:v>
                </c:pt>
                <c:pt idx="7725">
                  <c:v>91934891</c:v>
                </c:pt>
                <c:pt idx="7726">
                  <c:v>91948175</c:v>
                </c:pt>
                <c:pt idx="7727">
                  <c:v>91970858</c:v>
                </c:pt>
                <c:pt idx="7728">
                  <c:v>92004228</c:v>
                </c:pt>
                <c:pt idx="7729">
                  <c:v>92020574</c:v>
                </c:pt>
                <c:pt idx="7730">
                  <c:v>92042988</c:v>
                </c:pt>
                <c:pt idx="7731">
                  <c:v>92066887</c:v>
                </c:pt>
                <c:pt idx="7732">
                  <c:v>92071687</c:v>
                </c:pt>
                <c:pt idx="7733">
                  <c:v>92078908</c:v>
                </c:pt>
                <c:pt idx="7734">
                  <c:v>92097109</c:v>
                </c:pt>
                <c:pt idx="7735">
                  <c:v>92107584</c:v>
                </c:pt>
                <c:pt idx="7736">
                  <c:v>92118613</c:v>
                </c:pt>
                <c:pt idx="7737">
                  <c:v>92118626</c:v>
                </c:pt>
                <c:pt idx="7738">
                  <c:v>92131961</c:v>
                </c:pt>
                <c:pt idx="7739">
                  <c:v>92142869</c:v>
                </c:pt>
                <c:pt idx="7740">
                  <c:v>92147610</c:v>
                </c:pt>
                <c:pt idx="7741">
                  <c:v>92155023</c:v>
                </c:pt>
                <c:pt idx="7742">
                  <c:v>92168110</c:v>
                </c:pt>
                <c:pt idx="7743">
                  <c:v>92172232</c:v>
                </c:pt>
                <c:pt idx="7744">
                  <c:v>92206540</c:v>
                </c:pt>
                <c:pt idx="7745">
                  <c:v>92216474</c:v>
                </c:pt>
                <c:pt idx="7746">
                  <c:v>92241464</c:v>
                </c:pt>
                <c:pt idx="7747">
                  <c:v>92253491</c:v>
                </c:pt>
                <c:pt idx="7748">
                  <c:v>92257438</c:v>
                </c:pt>
                <c:pt idx="7749">
                  <c:v>92275425</c:v>
                </c:pt>
                <c:pt idx="7750">
                  <c:v>92289484</c:v>
                </c:pt>
                <c:pt idx="7751">
                  <c:v>92310639</c:v>
                </c:pt>
                <c:pt idx="7752">
                  <c:v>92313142</c:v>
                </c:pt>
                <c:pt idx="7753">
                  <c:v>92325808</c:v>
                </c:pt>
                <c:pt idx="7754">
                  <c:v>92341538</c:v>
                </c:pt>
                <c:pt idx="7755">
                  <c:v>92355366</c:v>
                </c:pt>
                <c:pt idx="7756">
                  <c:v>92356365</c:v>
                </c:pt>
                <c:pt idx="7757">
                  <c:v>92366730</c:v>
                </c:pt>
                <c:pt idx="7758">
                  <c:v>92370187</c:v>
                </c:pt>
                <c:pt idx="7759">
                  <c:v>92383851</c:v>
                </c:pt>
                <c:pt idx="7760">
                  <c:v>92388029</c:v>
                </c:pt>
                <c:pt idx="7761">
                  <c:v>92406854</c:v>
                </c:pt>
                <c:pt idx="7762">
                  <c:v>92423996</c:v>
                </c:pt>
                <c:pt idx="7763">
                  <c:v>92440916</c:v>
                </c:pt>
                <c:pt idx="7764">
                  <c:v>92456985</c:v>
                </c:pt>
                <c:pt idx="7765">
                  <c:v>92469477</c:v>
                </c:pt>
                <c:pt idx="7766">
                  <c:v>92498055</c:v>
                </c:pt>
                <c:pt idx="7767">
                  <c:v>92520879</c:v>
                </c:pt>
                <c:pt idx="7768">
                  <c:v>92529067</c:v>
                </c:pt>
                <c:pt idx="7769">
                  <c:v>92554687</c:v>
                </c:pt>
                <c:pt idx="7770">
                  <c:v>92566433</c:v>
                </c:pt>
                <c:pt idx="7771">
                  <c:v>92577839</c:v>
                </c:pt>
                <c:pt idx="7772">
                  <c:v>92603535</c:v>
                </c:pt>
                <c:pt idx="7773">
                  <c:v>92625238</c:v>
                </c:pt>
                <c:pt idx="7774">
                  <c:v>92645901</c:v>
                </c:pt>
                <c:pt idx="7775">
                  <c:v>92659904</c:v>
                </c:pt>
                <c:pt idx="7776">
                  <c:v>92674712</c:v>
                </c:pt>
                <c:pt idx="7777">
                  <c:v>92692722</c:v>
                </c:pt>
                <c:pt idx="7778">
                  <c:v>92708433</c:v>
                </c:pt>
                <c:pt idx="7779">
                  <c:v>92710064</c:v>
                </c:pt>
                <c:pt idx="7780">
                  <c:v>92723245</c:v>
                </c:pt>
                <c:pt idx="7781">
                  <c:v>92724995</c:v>
                </c:pt>
                <c:pt idx="7782">
                  <c:v>92739291</c:v>
                </c:pt>
                <c:pt idx="7783">
                  <c:v>92748335</c:v>
                </c:pt>
                <c:pt idx="7784">
                  <c:v>92767504</c:v>
                </c:pt>
                <c:pt idx="7785">
                  <c:v>92780699</c:v>
                </c:pt>
                <c:pt idx="7786">
                  <c:v>92786279</c:v>
                </c:pt>
                <c:pt idx="7787">
                  <c:v>92808286</c:v>
                </c:pt>
                <c:pt idx="7788">
                  <c:v>92821096</c:v>
                </c:pt>
                <c:pt idx="7789">
                  <c:v>92827857</c:v>
                </c:pt>
                <c:pt idx="7790">
                  <c:v>92846116</c:v>
                </c:pt>
                <c:pt idx="7791">
                  <c:v>92849397</c:v>
                </c:pt>
                <c:pt idx="7792">
                  <c:v>92870159</c:v>
                </c:pt>
                <c:pt idx="7793">
                  <c:v>92875040</c:v>
                </c:pt>
                <c:pt idx="7794">
                  <c:v>92892279</c:v>
                </c:pt>
                <c:pt idx="7795">
                  <c:v>92905341</c:v>
                </c:pt>
                <c:pt idx="7796">
                  <c:v>92924325</c:v>
                </c:pt>
                <c:pt idx="7797">
                  <c:v>92946012</c:v>
                </c:pt>
                <c:pt idx="7798">
                  <c:v>92961169</c:v>
                </c:pt>
                <c:pt idx="7799">
                  <c:v>92975374</c:v>
                </c:pt>
                <c:pt idx="7800">
                  <c:v>92981173</c:v>
                </c:pt>
                <c:pt idx="7801">
                  <c:v>92997362</c:v>
                </c:pt>
                <c:pt idx="7802">
                  <c:v>93009123</c:v>
                </c:pt>
                <c:pt idx="7803">
                  <c:v>93019109</c:v>
                </c:pt>
                <c:pt idx="7804">
                  <c:v>93025593</c:v>
                </c:pt>
                <c:pt idx="7805">
                  <c:v>93037881</c:v>
                </c:pt>
                <c:pt idx="7806">
                  <c:v>93053300</c:v>
                </c:pt>
                <c:pt idx="7807">
                  <c:v>93075532</c:v>
                </c:pt>
                <c:pt idx="7808">
                  <c:v>93091052</c:v>
                </c:pt>
                <c:pt idx="7809">
                  <c:v>93110057</c:v>
                </c:pt>
                <c:pt idx="7810">
                  <c:v>93123743</c:v>
                </c:pt>
                <c:pt idx="7811">
                  <c:v>93139856</c:v>
                </c:pt>
                <c:pt idx="7812">
                  <c:v>93154290</c:v>
                </c:pt>
                <c:pt idx="7813">
                  <c:v>93170110</c:v>
                </c:pt>
                <c:pt idx="7814">
                  <c:v>93183626</c:v>
                </c:pt>
                <c:pt idx="7815">
                  <c:v>93201307</c:v>
                </c:pt>
                <c:pt idx="7816">
                  <c:v>93214910</c:v>
                </c:pt>
                <c:pt idx="7817">
                  <c:v>93226065</c:v>
                </c:pt>
                <c:pt idx="7818">
                  <c:v>93231635</c:v>
                </c:pt>
                <c:pt idx="7819">
                  <c:v>93254827</c:v>
                </c:pt>
                <c:pt idx="7820">
                  <c:v>93283599</c:v>
                </c:pt>
                <c:pt idx="7821">
                  <c:v>93298393</c:v>
                </c:pt>
                <c:pt idx="7822">
                  <c:v>93302540</c:v>
                </c:pt>
                <c:pt idx="7823">
                  <c:v>93320695</c:v>
                </c:pt>
                <c:pt idx="7824">
                  <c:v>93339582</c:v>
                </c:pt>
                <c:pt idx="7825">
                  <c:v>93341106</c:v>
                </c:pt>
                <c:pt idx="7826">
                  <c:v>93354367</c:v>
                </c:pt>
                <c:pt idx="7827">
                  <c:v>93372260</c:v>
                </c:pt>
                <c:pt idx="7828">
                  <c:v>93401111</c:v>
                </c:pt>
                <c:pt idx="7829">
                  <c:v>93412505</c:v>
                </c:pt>
                <c:pt idx="7830">
                  <c:v>93418211</c:v>
                </c:pt>
                <c:pt idx="7831">
                  <c:v>93435701</c:v>
                </c:pt>
                <c:pt idx="7832">
                  <c:v>93453111</c:v>
                </c:pt>
                <c:pt idx="7833">
                  <c:v>93471607</c:v>
                </c:pt>
                <c:pt idx="7834">
                  <c:v>93497747</c:v>
                </c:pt>
                <c:pt idx="7835">
                  <c:v>93522739</c:v>
                </c:pt>
                <c:pt idx="7836">
                  <c:v>93527988</c:v>
                </c:pt>
                <c:pt idx="7837">
                  <c:v>93535683</c:v>
                </c:pt>
                <c:pt idx="7838">
                  <c:v>93553473</c:v>
                </c:pt>
                <c:pt idx="7839">
                  <c:v>93559693</c:v>
                </c:pt>
                <c:pt idx="7840">
                  <c:v>93574434</c:v>
                </c:pt>
                <c:pt idx="7841">
                  <c:v>93587532</c:v>
                </c:pt>
                <c:pt idx="7842">
                  <c:v>93587915</c:v>
                </c:pt>
                <c:pt idx="7843">
                  <c:v>93607434</c:v>
                </c:pt>
                <c:pt idx="7844">
                  <c:v>93616433</c:v>
                </c:pt>
                <c:pt idx="7845">
                  <c:v>93627994</c:v>
                </c:pt>
                <c:pt idx="7846">
                  <c:v>93639577</c:v>
                </c:pt>
                <c:pt idx="7847">
                  <c:v>93669124</c:v>
                </c:pt>
                <c:pt idx="7848">
                  <c:v>93683475</c:v>
                </c:pt>
                <c:pt idx="7849">
                  <c:v>93705875</c:v>
                </c:pt>
                <c:pt idx="7850">
                  <c:v>93720674</c:v>
                </c:pt>
                <c:pt idx="7851">
                  <c:v>93734944</c:v>
                </c:pt>
                <c:pt idx="7852">
                  <c:v>93755641</c:v>
                </c:pt>
                <c:pt idx="7853">
                  <c:v>93764891</c:v>
                </c:pt>
                <c:pt idx="7854">
                  <c:v>93781824</c:v>
                </c:pt>
                <c:pt idx="7855">
                  <c:v>93801165</c:v>
                </c:pt>
                <c:pt idx="7856">
                  <c:v>93817031</c:v>
                </c:pt>
                <c:pt idx="7857">
                  <c:v>93841536</c:v>
                </c:pt>
                <c:pt idx="7858">
                  <c:v>93868520</c:v>
                </c:pt>
                <c:pt idx="7859">
                  <c:v>93880043</c:v>
                </c:pt>
                <c:pt idx="7860">
                  <c:v>93888397</c:v>
                </c:pt>
                <c:pt idx="7861">
                  <c:v>93933473</c:v>
                </c:pt>
                <c:pt idx="7862">
                  <c:v>93951317</c:v>
                </c:pt>
                <c:pt idx="7863">
                  <c:v>93961343</c:v>
                </c:pt>
                <c:pt idx="7864">
                  <c:v>93968879</c:v>
                </c:pt>
                <c:pt idx="7865">
                  <c:v>93981627</c:v>
                </c:pt>
                <c:pt idx="7866">
                  <c:v>94019617</c:v>
                </c:pt>
                <c:pt idx="7867">
                  <c:v>94025672</c:v>
                </c:pt>
                <c:pt idx="7868">
                  <c:v>94040192</c:v>
                </c:pt>
                <c:pt idx="7869">
                  <c:v>94052231</c:v>
                </c:pt>
                <c:pt idx="7870">
                  <c:v>94067417</c:v>
                </c:pt>
                <c:pt idx="7871">
                  <c:v>94072299</c:v>
                </c:pt>
                <c:pt idx="7872">
                  <c:v>94090916</c:v>
                </c:pt>
                <c:pt idx="7873">
                  <c:v>94103407</c:v>
                </c:pt>
                <c:pt idx="7874">
                  <c:v>94125054</c:v>
                </c:pt>
                <c:pt idx="7875">
                  <c:v>94135592</c:v>
                </c:pt>
                <c:pt idx="7876">
                  <c:v>94139189</c:v>
                </c:pt>
                <c:pt idx="7877">
                  <c:v>94186565</c:v>
                </c:pt>
                <c:pt idx="7878">
                  <c:v>94203959</c:v>
                </c:pt>
                <c:pt idx="7879">
                  <c:v>94204093</c:v>
                </c:pt>
                <c:pt idx="7880">
                  <c:v>94237284</c:v>
                </c:pt>
                <c:pt idx="7881">
                  <c:v>94258919</c:v>
                </c:pt>
                <c:pt idx="7882">
                  <c:v>94281830</c:v>
                </c:pt>
                <c:pt idx="7883">
                  <c:v>94301718</c:v>
                </c:pt>
                <c:pt idx="7884">
                  <c:v>94311431</c:v>
                </c:pt>
                <c:pt idx="7885">
                  <c:v>94315147</c:v>
                </c:pt>
                <c:pt idx="7886">
                  <c:v>94325712</c:v>
                </c:pt>
                <c:pt idx="7887">
                  <c:v>94325833</c:v>
                </c:pt>
                <c:pt idx="7888">
                  <c:v>94341484</c:v>
                </c:pt>
                <c:pt idx="7889">
                  <c:v>94355821</c:v>
                </c:pt>
                <c:pt idx="7890">
                  <c:v>94375221</c:v>
                </c:pt>
                <c:pt idx="7891">
                  <c:v>94404009</c:v>
                </c:pt>
                <c:pt idx="7892">
                  <c:v>94415350</c:v>
                </c:pt>
                <c:pt idx="7893">
                  <c:v>94431865</c:v>
                </c:pt>
                <c:pt idx="7894">
                  <c:v>94437612</c:v>
                </c:pt>
                <c:pt idx="7895">
                  <c:v>94442920</c:v>
                </c:pt>
                <c:pt idx="7896">
                  <c:v>94451960</c:v>
                </c:pt>
                <c:pt idx="7897">
                  <c:v>94466845</c:v>
                </c:pt>
                <c:pt idx="7898">
                  <c:v>94478948</c:v>
                </c:pt>
                <c:pt idx="7899">
                  <c:v>94488178</c:v>
                </c:pt>
                <c:pt idx="7900">
                  <c:v>94501907</c:v>
                </c:pt>
                <c:pt idx="7901">
                  <c:v>94510995</c:v>
                </c:pt>
                <c:pt idx="7902">
                  <c:v>94527239</c:v>
                </c:pt>
                <c:pt idx="7903">
                  <c:v>94534416</c:v>
                </c:pt>
                <c:pt idx="7904">
                  <c:v>94552718</c:v>
                </c:pt>
                <c:pt idx="7905">
                  <c:v>94574777</c:v>
                </c:pt>
                <c:pt idx="7906">
                  <c:v>94591660</c:v>
                </c:pt>
                <c:pt idx="7907">
                  <c:v>94615389</c:v>
                </c:pt>
                <c:pt idx="7908">
                  <c:v>94631817</c:v>
                </c:pt>
                <c:pt idx="7909">
                  <c:v>94650081</c:v>
                </c:pt>
                <c:pt idx="7910">
                  <c:v>94661113</c:v>
                </c:pt>
                <c:pt idx="7911">
                  <c:v>94691544</c:v>
                </c:pt>
                <c:pt idx="7912">
                  <c:v>94709898</c:v>
                </c:pt>
                <c:pt idx="7913">
                  <c:v>94716515</c:v>
                </c:pt>
                <c:pt idx="7914">
                  <c:v>94731172</c:v>
                </c:pt>
                <c:pt idx="7915">
                  <c:v>94751558</c:v>
                </c:pt>
                <c:pt idx="7916">
                  <c:v>94773546</c:v>
                </c:pt>
                <c:pt idx="7917">
                  <c:v>94785270</c:v>
                </c:pt>
                <c:pt idx="7918">
                  <c:v>94803679</c:v>
                </c:pt>
                <c:pt idx="7919">
                  <c:v>94820811</c:v>
                </c:pt>
                <c:pt idx="7920">
                  <c:v>94835762</c:v>
                </c:pt>
                <c:pt idx="7921">
                  <c:v>94840166</c:v>
                </c:pt>
                <c:pt idx="7922">
                  <c:v>94855537</c:v>
                </c:pt>
                <c:pt idx="7923">
                  <c:v>94882447</c:v>
                </c:pt>
                <c:pt idx="7924">
                  <c:v>94905159</c:v>
                </c:pt>
                <c:pt idx="7925">
                  <c:v>94917625</c:v>
                </c:pt>
                <c:pt idx="7926">
                  <c:v>94937396</c:v>
                </c:pt>
                <c:pt idx="7927">
                  <c:v>94949775</c:v>
                </c:pt>
                <c:pt idx="7928">
                  <c:v>94982497</c:v>
                </c:pt>
                <c:pt idx="7929">
                  <c:v>95004575</c:v>
                </c:pt>
                <c:pt idx="7930">
                  <c:v>95009544</c:v>
                </c:pt>
                <c:pt idx="7931">
                  <c:v>95023823</c:v>
                </c:pt>
                <c:pt idx="7932">
                  <c:v>95028419</c:v>
                </c:pt>
                <c:pt idx="7933">
                  <c:v>95052842</c:v>
                </c:pt>
                <c:pt idx="7934">
                  <c:v>95061815</c:v>
                </c:pt>
                <c:pt idx="7935">
                  <c:v>95062918</c:v>
                </c:pt>
                <c:pt idx="7936">
                  <c:v>95069083</c:v>
                </c:pt>
                <c:pt idx="7937">
                  <c:v>95082914</c:v>
                </c:pt>
                <c:pt idx="7938">
                  <c:v>95101547</c:v>
                </c:pt>
                <c:pt idx="7939">
                  <c:v>95115278</c:v>
                </c:pt>
                <c:pt idx="7940">
                  <c:v>95116167</c:v>
                </c:pt>
                <c:pt idx="7941">
                  <c:v>95130369</c:v>
                </c:pt>
                <c:pt idx="7942">
                  <c:v>95140750</c:v>
                </c:pt>
                <c:pt idx="7943">
                  <c:v>95147349</c:v>
                </c:pt>
                <c:pt idx="7944">
                  <c:v>95160766</c:v>
                </c:pt>
                <c:pt idx="7945">
                  <c:v>95167184</c:v>
                </c:pt>
                <c:pt idx="7946">
                  <c:v>95185597</c:v>
                </c:pt>
                <c:pt idx="7947">
                  <c:v>95204747</c:v>
                </c:pt>
                <c:pt idx="7948">
                  <c:v>95214180</c:v>
                </c:pt>
                <c:pt idx="7949">
                  <c:v>95227041</c:v>
                </c:pt>
                <c:pt idx="7950">
                  <c:v>95234901</c:v>
                </c:pt>
                <c:pt idx="7951">
                  <c:v>95252078</c:v>
                </c:pt>
                <c:pt idx="7952">
                  <c:v>95264109</c:v>
                </c:pt>
                <c:pt idx="7953">
                  <c:v>95283225</c:v>
                </c:pt>
                <c:pt idx="7954">
                  <c:v>95290205</c:v>
                </c:pt>
                <c:pt idx="7955">
                  <c:v>95314182</c:v>
                </c:pt>
                <c:pt idx="7956">
                  <c:v>95325030</c:v>
                </c:pt>
                <c:pt idx="7957">
                  <c:v>95332254</c:v>
                </c:pt>
                <c:pt idx="7958">
                  <c:v>95348562</c:v>
                </c:pt>
                <c:pt idx="7959">
                  <c:v>95354540</c:v>
                </c:pt>
                <c:pt idx="7960">
                  <c:v>95368545</c:v>
                </c:pt>
                <c:pt idx="7961">
                  <c:v>95387390</c:v>
                </c:pt>
                <c:pt idx="7962">
                  <c:v>95392383</c:v>
                </c:pt>
                <c:pt idx="7963">
                  <c:v>95397508</c:v>
                </c:pt>
                <c:pt idx="7964">
                  <c:v>95407717</c:v>
                </c:pt>
                <c:pt idx="7965">
                  <c:v>95423944</c:v>
                </c:pt>
                <c:pt idx="7966">
                  <c:v>95424712</c:v>
                </c:pt>
                <c:pt idx="7967">
                  <c:v>95435938</c:v>
                </c:pt>
                <c:pt idx="7968">
                  <c:v>95451590</c:v>
                </c:pt>
                <c:pt idx="7969">
                  <c:v>95469021</c:v>
                </c:pt>
                <c:pt idx="7970">
                  <c:v>95478651</c:v>
                </c:pt>
                <c:pt idx="7971">
                  <c:v>95487231</c:v>
                </c:pt>
                <c:pt idx="7972">
                  <c:v>95509524</c:v>
                </c:pt>
                <c:pt idx="7973">
                  <c:v>95523443</c:v>
                </c:pt>
                <c:pt idx="7974">
                  <c:v>95547739</c:v>
                </c:pt>
                <c:pt idx="7975">
                  <c:v>95567064</c:v>
                </c:pt>
                <c:pt idx="7976">
                  <c:v>95582199</c:v>
                </c:pt>
                <c:pt idx="7977">
                  <c:v>95595354</c:v>
                </c:pt>
                <c:pt idx="7978">
                  <c:v>95609259</c:v>
                </c:pt>
                <c:pt idx="7979">
                  <c:v>95632221</c:v>
                </c:pt>
                <c:pt idx="7980">
                  <c:v>95635968</c:v>
                </c:pt>
                <c:pt idx="7981">
                  <c:v>95643880</c:v>
                </c:pt>
                <c:pt idx="7982">
                  <c:v>95652077</c:v>
                </c:pt>
                <c:pt idx="7983">
                  <c:v>95663148</c:v>
                </c:pt>
                <c:pt idx="7984">
                  <c:v>95683483</c:v>
                </c:pt>
                <c:pt idx="7985">
                  <c:v>95702808</c:v>
                </c:pt>
                <c:pt idx="7986">
                  <c:v>95726531</c:v>
                </c:pt>
                <c:pt idx="7987">
                  <c:v>95743644</c:v>
                </c:pt>
                <c:pt idx="7988">
                  <c:v>95761423</c:v>
                </c:pt>
                <c:pt idx="7989">
                  <c:v>95789610</c:v>
                </c:pt>
                <c:pt idx="7990">
                  <c:v>95809175</c:v>
                </c:pt>
                <c:pt idx="7991">
                  <c:v>95822866</c:v>
                </c:pt>
                <c:pt idx="7992">
                  <c:v>95847136</c:v>
                </c:pt>
                <c:pt idx="7993">
                  <c:v>95857097</c:v>
                </c:pt>
                <c:pt idx="7994">
                  <c:v>95877380</c:v>
                </c:pt>
                <c:pt idx="7995">
                  <c:v>95877624</c:v>
                </c:pt>
                <c:pt idx="7996">
                  <c:v>95893435</c:v>
                </c:pt>
                <c:pt idx="7997">
                  <c:v>95899324</c:v>
                </c:pt>
                <c:pt idx="7998">
                  <c:v>95916091</c:v>
                </c:pt>
                <c:pt idx="7999">
                  <c:v>95916395</c:v>
                </c:pt>
                <c:pt idx="8000">
                  <c:v>95942146</c:v>
                </c:pt>
                <c:pt idx="8001">
                  <c:v>95954252</c:v>
                </c:pt>
                <c:pt idx="8002">
                  <c:v>95970332</c:v>
                </c:pt>
                <c:pt idx="8003">
                  <c:v>95993231</c:v>
                </c:pt>
                <c:pt idx="8004">
                  <c:v>96010466</c:v>
                </c:pt>
                <c:pt idx="8005">
                  <c:v>96014131</c:v>
                </c:pt>
                <c:pt idx="8006">
                  <c:v>96028387</c:v>
                </c:pt>
                <c:pt idx="8007">
                  <c:v>96050977</c:v>
                </c:pt>
                <c:pt idx="8008">
                  <c:v>96053355</c:v>
                </c:pt>
                <c:pt idx="8009">
                  <c:v>96063443</c:v>
                </c:pt>
                <c:pt idx="8010">
                  <c:v>96071452</c:v>
                </c:pt>
                <c:pt idx="8011">
                  <c:v>96075444</c:v>
                </c:pt>
                <c:pt idx="8012">
                  <c:v>96082645</c:v>
                </c:pt>
                <c:pt idx="8013">
                  <c:v>96111477</c:v>
                </c:pt>
                <c:pt idx="8014">
                  <c:v>96120777</c:v>
                </c:pt>
                <c:pt idx="8015">
                  <c:v>96135788</c:v>
                </c:pt>
                <c:pt idx="8016">
                  <c:v>96136675</c:v>
                </c:pt>
                <c:pt idx="8017">
                  <c:v>96136931</c:v>
                </c:pt>
                <c:pt idx="8018">
                  <c:v>96179741</c:v>
                </c:pt>
                <c:pt idx="8019">
                  <c:v>96195223</c:v>
                </c:pt>
                <c:pt idx="8020">
                  <c:v>96213931</c:v>
                </c:pt>
                <c:pt idx="8021">
                  <c:v>96222740</c:v>
                </c:pt>
                <c:pt idx="8022">
                  <c:v>96240737</c:v>
                </c:pt>
                <c:pt idx="8023">
                  <c:v>96254208</c:v>
                </c:pt>
                <c:pt idx="8024">
                  <c:v>96282721</c:v>
                </c:pt>
                <c:pt idx="8025">
                  <c:v>96307332</c:v>
                </c:pt>
                <c:pt idx="8026">
                  <c:v>96332928</c:v>
                </c:pt>
                <c:pt idx="8027">
                  <c:v>96333370</c:v>
                </c:pt>
                <c:pt idx="8028">
                  <c:v>96333430</c:v>
                </c:pt>
                <c:pt idx="8029">
                  <c:v>96336634</c:v>
                </c:pt>
                <c:pt idx="8030">
                  <c:v>96339660</c:v>
                </c:pt>
                <c:pt idx="8031">
                  <c:v>96364126</c:v>
                </c:pt>
                <c:pt idx="8032">
                  <c:v>96384337</c:v>
                </c:pt>
                <c:pt idx="8033">
                  <c:v>96393062</c:v>
                </c:pt>
                <c:pt idx="8034">
                  <c:v>96414457</c:v>
                </c:pt>
                <c:pt idx="8035">
                  <c:v>96422002</c:v>
                </c:pt>
                <c:pt idx="8036">
                  <c:v>96440897</c:v>
                </c:pt>
                <c:pt idx="8037">
                  <c:v>96462379</c:v>
                </c:pt>
                <c:pt idx="8038">
                  <c:v>96474330</c:v>
                </c:pt>
                <c:pt idx="8039">
                  <c:v>96488839</c:v>
                </c:pt>
                <c:pt idx="8040">
                  <c:v>96499767</c:v>
                </c:pt>
                <c:pt idx="8041">
                  <c:v>96504041</c:v>
                </c:pt>
                <c:pt idx="8042">
                  <c:v>96510820</c:v>
                </c:pt>
                <c:pt idx="8043">
                  <c:v>96524801</c:v>
                </c:pt>
                <c:pt idx="8044">
                  <c:v>96538368</c:v>
                </c:pt>
                <c:pt idx="8045">
                  <c:v>96547172</c:v>
                </c:pt>
                <c:pt idx="8046">
                  <c:v>96568304</c:v>
                </c:pt>
                <c:pt idx="8047">
                  <c:v>96590509</c:v>
                </c:pt>
                <c:pt idx="8048">
                  <c:v>96613930</c:v>
                </c:pt>
                <c:pt idx="8049">
                  <c:v>96632160</c:v>
                </c:pt>
                <c:pt idx="8050">
                  <c:v>96654821</c:v>
                </c:pt>
                <c:pt idx="8051">
                  <c:v>96663374</c:v>
                </c:pt>
                <c:pt idx="8052">
                  <c:v>96674106</c:v>
                </c:pt>
                <c:pt idx="8053">
                  <c:v>96682955</c:v>
                </c:pt>
                <c:pt idx="8054">
                  <c:v>96706888</c:v>
                </c:pt>
                <c:pt idx="8055">
                  <c:v>96721191</c:v>
                </c:pt>
                <c:pt idx="8056">
                  <c:v>96738458</c:v>
                </c:pt>
                <c:pt idx="8057">
                  <c:v>96750551</c:v>
                </c:pt>
                <c:pt idx="8058">
                  <c:v>96761140</c:v>
                </c:pt>
                <c:pt idx="8059">
                  <c:v>96764139</c:v>
                </c:pt>
                <c:pt idx="8060">
                  <c:v>96768175</c:v>
                </c:pt>
                <c:pt idx="8061">
                  <c:v>96784238</c:v>
                </c:pt>
                <c:pt idx="8062">
                  <c:v>96799675</c:v>
                </c:pt>
                <c:pt idx="8063">
                  <c:v>96814010</c:v>
                </c:pt>
                <c:pt idx="8064">
                  <c:v>96840153</c:v>
                </c:pt>
                <c:pt idx="8065">
                  <c:v>96849357</c:v>
                </c:pt>
                <c:pt idx="8066">
                  <c:v>96865674</c:v>
                </c:pt>
                <c:pt idx="8067">
                  <c:v>96885711</c:v>
                </c:pt>
                <c:pt idx="8068">
                  <c:v>96904187</c:v>
                </c:pt>
                <c:pt idx="8069">
                  <c:v>96919452</c:v>
                </c:pt>
                <c:pt idx="8070">
                  <c:v>96937568</c:v>
                </c:pt>
                <c:pt idx="8071">
                  <c:v>96957847</c:v>
                </c:pt>
                <c:pt idx="8072">
                  <c:v>96974570</c:v>
                </c:pt>
                <c:pt idx="8073">
                  <c:v>96979900</c:v>
                </c:pt>
                <c:pt idx="8074">
                  <c:v>96987784</c:v>
                </c:pt>
                <c:pt idx="8075">
                  <c:v>97003373</c:v>
                </c:pt>
                <c:pt idx="8076">
                  <c:v>97006925</c:v>
                </c:pt>
                <c:pt idx="8077">
                  <c:v>97006964</c:v>
                </c:pt>
                <c:pt idx="8078">
                  <c:v>97006967</c:v>
                </c:pt>
                <c:pt idx="8079">
                  <c:v>97021075</c:v>
                </c:pt>
                <c:pt idx="8080">
                  <c:v>97040285</c:v>
                </c:pt>
                <c:pt idx="8081">
                  <c:v>97064362</c:v>
                </c:pt>
                <c:pt idx="8082">
                  <c:v>97073091</c:v>
                </c:pt>
                <c:pt idx="8083">
                  <c:v>97085573</c:v>
                </c:pt>
                <c:pt idx="8084">
                  <c:v>97103652</c:v>
                </c:pt>
                <c:pt idx="8085">
                  <c:v>97107953</c:v>
                </c:pt>
                <c:pt idx="8086">
                  <c:v>97109102</c:v>
                </c:pt>
                <c:pt idx="8087">
                  <c:v>97127892</c:v>
                </c:pt>
                <c:pt idx="8088">
                  <c:v>97128326</c:v>
                </c:pt>
                <c:pt idx="8089">
                  <c:v>97131625</c:v>
                </c:pt>
                <c:pt idx="8090">
                  <c:v>97133416</c:v>
                </c:pt>
                <c:pt idx="8091">
                  <c:v>97157910</c:v>
                </c:pt>
                <c:pt idx="8092">
                  <c:v>97166638</c:v>
                </c:pt>
                <c:pt idx="8093">
                  <c:v>97185055</c:v>
                </c:pt>
                <c:pt idx="8094">
                  <c:v>97196267</c:v>
                </c:pt>
                <c:pt idx="8095">
                  <c:v>97197985</c:v>
                </c:pt>
                <c:pt idx="8096">
                  <c:v>97202953</c:v>
                </c:pt>
                <c:pt idx="8097">
                  <c:v>97214433</c:v>
                </c:pt>
                <c:pt idx="8098">
                  <c:v>97228938</c:v>
                </c:pt>
                <c:pt idx="8099">
                  <c:v>97243545</c:v>
                </c:pt>
                <c:pt idx="8100">
                  <c:v>97265360</c:v>
                </c:pt>
                <c:pt idx="8101">
                  <c:v>97287050</c:v>
                </c:pt>
                <c:pt idx="8102">
                  <c:v>97297517</c:v>
                </c:pt>
                <c:pt idx="8103">
                  <c:v>97299922</c:v>
                </c:pt>
                <c:pt idx="8104">
                  <c:v>97311322</c:v>
                </c:pt>
                <c:pt idx="8105">
                  <c:v>97331056</c:v>
                </c:pt>
                <c:pt idx="8106">
                  <c:v>97331265</c:v>
                </c:pt>
                <c:pt idx="8107">
                  <c:v>97335007</c:v>
                </c:pt>
                <c:pt idx="8108">
                  <c:v>97354291</c:v>
                </c:pt>
                <c:pt idx="8109">
                  <c:v>97386884</c:v>
                </c:pt>
                <c:pt idx="8110">
                  <c:v>97416803</c:v>
                </c:pt>
                <c:pt idx="8111">
                  <c:v>97428275</c:v>
                </c:pt>
                <c:pt idx="8112">
                  <c:v>97436668</c:v>
                </c:pt>
                <c:pt idx="8113">
                  <c:v>97448586</c:v>
                </c:pt>
                <c:pt idx="8114">
                  <c:v>97458738</c:v>
                </c:pt>
                <c:pt idx="8115">
                  <c:v>97483071</c:v>
                </c:pt>
                <c:pt idx="8116">
                  <c:v>97503325</c:v>
                </c:pt>
                <c:pt idx="8117">
                  <c:v>97516320</c:v>
                </c:pt>
                <c:pt idx="8118">
                  <c:v>97530261</c:v>
                </c:pt>
                <c:pt idx="8119">
                  <c:v>97551151</c:v>
                </c:pt>
                <c:pt idx="8120">
                  <c:v>97570707</c:v>
                </c:pt>
                <c:pt idx="8121">
                  <c:v>97574812</c:v>
                </c:pt>
                <c:pt idx="8122">
                  <c:v>97586026</c:v>
                </c:pt>
                <c:pt idx="8123">
                  <c:v>97604173</c:v>
                </c:pt>
                <c:pt idx="8124">
                  <c:v>97617631</c:v>
                </c:pt>
                <c:pt idx="8125">
                  <c:v>97631469</c:v>
                </c:pt>
                <c:pt idx="8126">
                  <c:v>97643226</c:v>
                </c:pt>
                <c:pt idx="8127">
                  <c:v>97643975</c:v>
                </c:pt>
                <c:pt idx="8128">
                  <c:v>97666321</c:v>
                </c:pt>
                <c:pt idx="8129">
                  <c:v>97680323</c:v>
                </c:pt>
                <c:pt idx="8130">
                  <c:v>97687493</c:v>
                </c:pt>
                <c:pt idx="8131">
                  <c:v>97712175</c:v>
                </c:pt>
                <c:pt idx="8132">
                  <c:v>97714057</c:v>
                </c:pt>
                <c:pt idx="8133">
                  <c:v>97721016</c:v>
                </c:pt>
                <c:pt idx="8134">
                  <c:v>97725497</c:v>
                </c:pt>
                <c:pt idx="8135">
                  <c:v>97736558</c:v>
                </c:pt>
                <c:pt idx="8136">
                  <c:v>97766726</c:v>
                </c:pt>
                <c:pt idx="8137">
                  <c:v>97773335</c:v>
                </c:pt>
                <c:pt idx="8138">
                  <c:v>97795565</c:v>
                </c:pt>
                <c:pt idx="8139">
                  <c:v>97817153</c:v>
                </c:pt>
                <c:pt idx="8140">
                  <c:v>97819616</c:v>
                </c:pt>
                <c:pt idx="8141">
                  <c:v>97835167</c:v>
                </c:pt>
                <c:pt idx="8142">
                  <c:v>97847404</c:v>
                </c:pt>
                <c:pt idx="8143">
                  <c:v>97850904</c:v>
                </c:pt>
                <c:pt idx="8144">
                  <c:v>97883754</c:v>
                </c:pt>
                <c:pt idx="8145">
                  <c:v>97902984</c:v>
                </c:pt>
                <c:pt idx="8146">
                  <c:v>97915062</c:v>
                </c:pt>
                <c:pt idx="8147">
                  <c:v>97928694</c:v>
                </c:pt>
                <c:pt idx="8148">
                  <c:v>97945307</c:v>
                </c:pt>
                <c:pt idx="8149">
                  <c:v>97958078</c:v>
                </c:pt>
                <c:pt idx="8150">
                  <c:v>97967761</c:v>
                </c:pt>
                <c:pt idx="8151">
                  <c:v>97978887</c:v>
                </c:pt>
                <c:pt idx="8152">
                  <c:v>98009134</c:v>
                </c:pt>
                <c:pt idx="8153">
                  <c:v>98021251</c:v>
                </c:pt>
                <c:pt idx="8154">
                  <c:v>98025554</c:v>
                </c:pt>
                <c:pt idx="8155">
                  <c:v>98047422</c:v>
                </c:pt>
                <c:pt idx="8156">
                  <c:v>98061308</c:v>
                </c:pt>
                <c:pt idx="8157">
                  <c:v>98081945</c:v>
                </c:pt>
                <c:pt idx="8158">
                  <c:v>98102213</c:v>
                </c:pt>
                <c:pt idx="8159">
                  <c:v>98111912</c:v>
                </c:pt>
                <c:pt idx="8160">
                  <c:v>98128763</c:v>
                </c:pt>
                <c:pt idx="8161">
                  <c:v>98146116</c:v>
                </c:pt>
                <c:pt idx="8162">
                  <c:v>98153906</c:v>
                </c:pt>
                <c:pt idx="8163">
                  <c:v>98173048</c:v>
                </c:pt>
                <c:pt idx="8164">
                  <c:v>98198208</c:v>
                </c:pt>
                <c:pt idx="8165">
                  <c:v>98207644</c:v>
                </c:pt>
                <c:pt idx="8166">
                  <c:v>98226968</c:v>
                </c:pt>
                <c:pt idx="8167">
                  <c:v>98227615</c:v>
                </c:pt>
                <c:pt idx="8168">
                  <c:v>98247502</c:v>
                </c:pt>
                <c:pt idx="8169">
                  <c:v>98262740</c:v>
                </c:pt>
                <c:pt idx="8170">
                  <c:v>98287934</c:v>
                </c:pt>
                <c:pt idx="8171">
                  <c:v>98306859</c:v>
                </c:pt>
                <c:pt idx="8172">
                  <c:v>98325494</c:v>
                </c:pt>
                <c:pt idx="8173">
                  <c:v>98340669</c:v>
                </c:pt>
                <c:pt idx="8174">
                  <c:v>98367760</c:v>
                </c:pt>
                <c:pt idx="8175">
                  <c:v>98377069</c:v>
                </c:pt>
                <c:pt idx="8176">
                  <c:v>98414676</c:v>
                </c:pt>
                <c:pt idx="8177">
                  <c:v>98423869</c:v>
                </c:pt>
                <c:pt idx="8178">
                  <c:v>98423917</c:v>
                </c:pt>
                <c:pt idx="8179">
                  <c:v>98438126</c:v>
                </c:pt>
                <c:pt idx="8180">
                  <c:v>98457433</c:v>
                </c:pt>
                <c:pt idx="8181">
                  <c:v>98480117</c:v>
                </c:pt>
                <c:pt idx="8182">
                  <c:v>98503162</c:v>
                </c:pt>
                <c:pt idx="8183">
                  <c:v>98516069</c:v>
                </c:pt>
                <c:pt idx="8184">
                  <c:v>98523276</c:v>
                </c:pt>
                <c:pt idx="8185">
                  <c:v>98536960</c:v>
                </c:pt>
                <c:pt idx="8186">
                  <c:v>98545374</c:v>
                </c:pt>
                <c:pt idx="8187">
                  <c:v>98560688</c:v>
                </c:pt>
                <c:pt idx="8188">
                  <c:v>98584995</c:v>
                </c:pt>
                <c:pt idx="8189">
                  <c:v>98599247</c:v>
                </c:pt>
                <c:pt idx="8190">
                  <c:v>98622528</c:v>
                </c:pt>
                <c:pt idx="8191">
                  <c:v>98637014</c:v>
                </c:pt>
                <c:pt idx="8192">
                  <c:v>98650346</c:v>
                </c:pt>
                <c:pt idx="8193">
                  <c:v>98652274</c:v>
                </c:pt>
                <c:pt idx="8194">
                  <c:v>98668506</c:v>
                </c:pt>
                <c:pt idx="8195">
                  <c:v>98678018</c:v>
                </c:pt>
                <c:pt idx="8196">
                  <c:v>98680758</c:v>
                </c:pt>
                <c:pt idx="8197">
                  <c:v>98697846</c:v>
                </c:pt>
                <c:pt idx="8198">
                  <c:v>98711658</c:v>
                </c:pt>
                <c:pt idx="8199">
                  <c:v>98727632</c:v>
                </c:pt>
                <c:pt idx="8200">
                  <c:v>98743563</c:v>
                </c:pt>
                <c:pt idx="8201">
                  <c:v>98759124</c:v>
                </c:pt>
                <c:pt idx="8202">
                  <c:v>98791928</c:v>
                </c:pt>
                <c:pt idx="8203">
                  <c:v>98796533</c:v>
                </c:pt>
                <c:pt idx="8204">
                  <c:v>98814151</c:v>
                </c:pt>
                <c:pt idx="8205">
                  <c:v>98844369</c:v>
                </c:pt>
                <c:pt idx="8206">
                  <c:v>98861526</c:v>
                </c:pt>
                <c:pt idx="8207">
                  <c:v>98886726</c:v>
                </c:pt>
                <c:pt idx="8208">
                  <c:v>98901133</c:v>
                </c:pt>
                <c:pt idx="8209">
                  <c:v>98902390</c:v>
                </c:pt>
                <c:pt idx="8210">
                  <c:v>98915982</c:v>
                </c:pt>
                <c:pt idx="8211">
                  <c:v>98940325</c:v>
                </c:pt>
                <c:pt idx="8212">
                  <c:v>98965505</c:v>
                </c:pt>
                <c:pt idx="8213">
                  <c:v>98978024</c:v>
                </c:pt>
                <c:pt idx="8214">
                  <c:v>98987634</c:v>
                </c:pt>
                <c:pt idx="8215">
                  <c:v>98999675</c:v>
                </c:pt>
                <c:pt idx="8216">
                  <c:v>99011952</c:v>
                </c:pt>
                <c:pt idx="8217">
                  <c:v>99024795</c:v>
                </c:pt>
                <c:pt idx="8218">
                  <c:v>99034567</c:v>
                </c:pt>
                <c:pt idx="8219">
                  <c:v>99039479</c:v>
                </c:pt>
                <c:pt idx="8220">
                  <c:v>99051379</c:v>
                </c:pt>
                <c:pt idx="8221">
                  <c:v>99066803</c:v>
                </c:pt>
                <c:pt idx="8222">
                  <c:v>99087146</c:v>
                </c:pt>
                <c:pt idx="8223">
                  <c:v>99097559</c:v>
                </c:pt>
                <c:pt idx="8224">
                  <c:v>99102058</c:v>
                </c:pt>
                <c:pt idx="8225">
                  <c:v>99107941</c:v>
                </c:pt>
                <c:pt idx="8226">
                  <c:v>99122499</c:v>
                </c:pt>
                <c:pt idx="8227">
                  <c:v>99133516</c:v>
                </c:pt>
                <c:pt idx="8228">
                  <c:v>99157743</c:v>
                </c:pt>
                <c:pt idx="8229">
                  <c:v>99166750</c:v>
                </c:pt>
                <c:pt idx="8230">
                  <c:v>99182207</c:v>
                </c:pt>
                <c:pt idx="8231">
                  <c:v>99190061</c:v>
                </c:pt>
                <c:pt idx="8232">
                  <c:v>99209365</c:v>
                </c:pt>
                <c:pt idx="8233">
                  <c:v>99212473</c:v>
                </c:pt>
                <c:pt idx="8234">
                  <c:v>99213398</c:v>
                </c:pt>
                <c:pt idx="8235">
                  <c:v>99231622</c:v>
                </c:pt>
                <c:pt idx="8236">
                  <c:v>99245274</c:v>
                </c:pt>
                <c:pt idx="8237">
                  <c:v>99260221</c:v>
                </c:pt>
                <c:pt idx="8238">
                  <c:v>99274244</c:v>
                </c:pt>
                <c:pt idx="8239">
                  <c:v>99282327</c:v>
                </c:pt>
                <c:pt idx="8240">
                  <c:v>99288335</c:v>
                </c:pt>
                <c:pt idx="8241">
                  <c:v>99289911</c:v>
                </c:pt>
                <c:pt idx="8242">
                  <c:v>99305038</c:v>
                </c:pt>
                <c:pt idx="8243">
                  <c:v>99310509</c:v>
                </c:pt>
                <c:pt idx="8244">
                  <c:v>99320948</c:v>
                </c:pt>
                <c:pt idx="8245">
                  <c:v>99324492</c:v>
                </c:pt>
                <c:pt idx="8246">
                  <c:v>99350385</c:v>
                </c:pt>
                <c:pt idx="8247">
                  <c:v>99372771</c:v>
                </c:pt>
                <c:pt idx="8248">
                  <c:v>99394890</c:v>
                </c:pt>
                <c:pt idx="8249">
                  <c:v>99415084</c:v>
                </c:pt>
                <c:pt idx="8250">
                  <c:v>99443083</c:v>
                </c:pt>
                <c:pt idx="8251">
                  <c:v>99465889</c:v>
                </c:pt>
                <c:pt idx="8252">
                  <c:v>99475256</c:v>
                </c:pt>
                <c:pt idx="8253">
                  <c:v>99488893</c:v>
                </c:pt>
                <c:pt idx="8254">
                  <c:v>99504588</c:v>
                </c:pt>
                <c:pt idx="8255">
                  <c:v>99530568</c:v>
                </c:pt>
                <c:pt idx="8256">
                  <c:v>99544262</c:v>
                </c:pt>
                <c:pt idx="8257">
                  <c:v>99556818</c:v>
                </c:pt>
                <c:pt idx="8258">
                  <c:v>99567586</c:v>
                </c:pt>
                <c:pt idx="8259">
                  <c:v>99567619</c:v>
                </c:pt>
                <c:pt idx="8260">
                  <c:v>99593337</c:v>
                </c:pt>
                <c:pt idx="8261">
                  <c:v>99603601</c:v>
                </c:pt>
                <c:pt idx="8262">
                  <c:v>99615600</c:v>
                </c:pt>
                <c:pt idx="8263">
                  <c:v>99616117</c:v>
                </c:pt>
                <c:pt idx="8264">
                  <c:v>99638172</c:v>
                </c:pt>
                <c:pt idx="8265">
                  <c:v>99655855</c:v>
                </c:pt>
                <c:pt idx="8266">
                  <c:v>99667928</c:v>
                </c:pt>
                <c:pt idx="8267">
                  <c:v>99668193</c:v>
                </c:pt>
                <c:pt idx="8268">
                  <c:v>99694101</c:v>
                </c:pt>
                <c:pt idx="8269">
                  <c:v>99699859</c:v>
                </c:pt>
                <c:pt idx="8270">
                  <c:v>99710700</c:v>
                </c:pt>
                <c:pt idx="8271">
                  <c:v>99725503</c:v>
                </c:pt>
                <c:pt idx="8272">
                  <c:v>99749263</c:v>
                </c:pt>
                <c:pt idx="8273">
                  <c:v>99760469</c:v>
                </c:pt>
                <c:pt idx="8274">
                  <c:v>99792566</c:v>
                </c:pt>
                <c:pt idx="8275">
                  <c:v>99825492</c:v>
                </c:pt>
                <c:pt idx="8276">
                  <c:v>99829885</c:v>
                </c:pt>
                <c:pt idx="8277">
                  <c:v>99843021</c:v>
                </c:pt>
                <c:pt idx="8278">
                  <c:v>99853207</c:v>
                </c:pt>
                <c:pt idx="8279">
                  <c:v>99871015</c:v>
                </c:pt>
                <c:pt idx="8280">
                  <c:v>99893399</c:v>
                </c:pt>
                <c:pt idx="8281">
                  <c:v>99899609</c:v>
                </c:pt>
                <c:pt idx="8282">
                  <c:v>99908145</c:v>
                </c:pt>
                <c:pt idx="8283">
                  <c:v>99950430</c:v>
                </c:pt>
                <c:pt idx="8284">
                  <c:v>99977383</c:v>
                </c:pt>
                <c:pt idx="8285">
                  <c:v>99987537</c:v>
                </c:pt>
                <c:pt idx="8286">
                  <c:v>100005023</c:v>
                </c:pt>
                <c:pt idx="8287">
                  <c:v>100023982</c:v>
                </c:pt>
                <c:pt idx="8288">
                  <c:v>100041068</c:v>
                </c:pt>
                <c:pt idx="8289">
                  <c:v>100055830</c:v>
                </c:pt>
                <c:pt idx="8290">
                  <c:v>100061891</c:v>
                </c:pt>
                <c:pt idx="8291">
                  <c:v>100072434</c:v>
                </c:pt>
                <c:pt idx="8292">
                  <c:v>100084001</c:v>
                </c:pt>
                <c:pt idx="8293">
                  <c:v>100108354</c:v>
                </c:pt>
                <c:pt idx="8294">
                  <c:v>100123494</c:v>
                </c:pt>
                <c:pt idx="8295">
                  <c:v>100139253</c:v>
                </c:pt>
                <c:pt idx="8296">
                  <c:v>100160586</c:v>
                </c:pt>
                <c:pt idx="8297">
                  <c:v>100185854</c:v>
                </c:pt>
                <c:pt idx="8298">
                  <c:v>100202084</c:v>
                </c:pt>
                <c:pt idx="8299">
                  <c:v>100211143</c:v>
                </c:pt>
                <c:pt idx="8300">
                  <c:v>100223821</c:v>
                </c:pt>
                <c:pt idx="8301">
                  <c:v>100253504</c:v>
                </c:pt>
                <c:pt idx="8302">
                  <c:v>100270363</c:v>
                </c:pt>
                <c:pt idx="8303">
                  <c:v>100270943</c:v>
                </c:pt>
                <c:pt idx="8304">
                  <c:v>100285599</c:v>
                </c:pt>
                <c:pt idx="8305">
                  <c:v>100309820</c:v>
                </c:pt>
                <c:pt idx="8306">
                  <c:v>100335861</c:v>
                </c:pt>
                <c:pt idx="8307">
                  <c:v>100357072</c:v>
                </c:pt>
                <c:pt idx="8308">
                  <c:v>100371002</c:v>
                </c:pt>
                <c:pt idx="8309">
                  <c:v>100381900</c:v>
                </c:pt>
                <c:pt idx="8310">
                  <c:v>100398245</c:v>
                </c:pt>
                <c:pt idx="8311">
                  <c:v>100430958</c:v>
                </c:pt>
                <c:pt idx="8312">
                  <c:v>100452424</c:v>
                </c:pt>
                <c:pt idx="8313">
                  <c:v>100465963</c:v>
                </c:pt>
                <c:pt idx="8314">
                  <c:v>100485123</c:v>
                </c:pt>
                <c:pt idx="8315">
                  <c:v>100498190</c:v>
                </c:pt>
                <c:pt idx="8316">
                  <c:v>100503430</c:v>
                </c:pt>
                <c:pt idx="8317">
                  <c:v>100510605</c:v>
                </c:pt>
                <c:pt idx="8318">
                  <c:v>100527564</c:v>
                </c:pt>
                <c:pt idx="8319">
                  <c:v>100537964</c:v>
                </c:pt>
                <c:pt idx="8320">
                  <c:v>100553830</c:v>
                </c:pt>
                <c:pt idx="8321">
                  <c:v>100568062</c:v>
                </c:pt>
                <c:pt idx="8322">
                  <c:v>100590121</c:v>
                </c:pt>
                <c:pt idx="8323">
                  <c:v>100607390</c:v>
                </c:pt>
                <c:pt idx="8324">
                  <c:v>100624289</c:v>
                </c:pt>
                <c:pt idx="8325">
                  <c:v>100644656</c:v>
                </c:pt>
                <c:pt idx="8326">
                  <c:v>100648062</c:v>
                </c:pt>
                <c:pt idx="8327">
                  <c:v>100662719</c:v>
                </c:pt>
                <c:pt idx="8328">
                  <c:v>100678148</c:v>
                </c:pt>
                <c:pt idx="8329">
                  <c:v>100698291</c:v>
                </c:pt>
                <c:pt idx="8330">
                  <c:v>100710846</c:v>
                </c:pt>
                <c:pt idx="8331">
                  <c:v>100724474</c:v>
                </c:pt>
                <c:pt idx="8332">
                  <c:v>100745306</c:v>
                </c:pt>
                <c:pt idx="8333">
                  <c:v>100797930</c:v>
                </c:pt>
                <c:pt idx="8334">
                  <c:v>100802524</c:v>
                </c:pt>
                <c:pt idx="8335">
                  <c:v>100815768</c:v>
                </c:pt>
                <c:pt idx="8336">
                  <c:v>100823268</c:v>
                </c:pt>
                <c:pt idx="8337">
                  <c:v>100831816</c:v>
                </c:pt>
                <c:pt idx="8338">
                  <c:v>100858265</c:v>
                </c:pt>
                <c:pt idx="8339">
                  <c:v>100878956</c:v>
                </c:pt>
                <c:pt idx="8340">
                  <c:v>100900198</c:v>
                </c:pt>
                <c:pt idx="8341">
                  <c:v>100914061</c:v>
                </c:pt>
                <c:pt idx="8342">
                  <c:v>100941190</c:v>
                </c:pt>
                <c:pt idx="8343">
                  <c:v>100962733</c:v>
                </c:pt>
                <c:pt idx="8344">
                  <c:v>100964604</c:v>
                </c:pt>
                <c:pt idx="8345">
                  <c:v>100990717</c:v>
                </c:pt>
                <c:pt idx="8346">
                  <c:v>101001660</c:v>
                </c:pt>
                <c:pt idx="8347">
                  <c:v>101030853</c:v>
                </c:pt>
                <c:pt idx="8348">
                  <c:v>101045002</c:v>
                </c:pt>
                <c:pt idx="8349">
                  <c:v>101059673</c:v>
                </c:pt>
                <c:pt idx="8350">
                  <c:v>101063885</c:v>
                </c:pt>
                <c:pt idx="8351">
                  <c:v>101076685</c:v>
                </c:pt>
                <c:pt idx="8352">
                  <c:v>101105851</c:v>
                </c:pt>
                <c:pt idx="8353">
                  <c:v>101108557</c:v>
                </c:pt>
                <c:pt idx="8354">
                  <c:v>101138832</c:v>
                </c:pt>
                <c:pt idx="8355">
                  <c:v>101149589</c:v>
                </c:pt>
                <c:pt idx="8356">
                  <c:v>101170742</c:v>
                </c:pt>
                <c:pt idx="8357">
                  <c:v>101180622</c:v>
                </c:pt>
                <c:pt idx="8358">
                  <c:v>101202364</c:v>
                </c:pt>
                <c:pt idx="8359">
                  <c:v>101213774</c:v>
                </c:pt>
                <c:pt idx="8360">
                  <c:v>101234081</c:v>
                </c:pt>
                <c:pt idx="8361">
                  <c:v>101256230</c:v>
                </c:pt>
                <c:pt idx="8362">
                  <c:v>101259686</c:v>
                </c:pt>
                <c:pt idx="8363">
                  <c:v>101263606</c:v>
                </c:pt>
                <c:pt idx="8364">
                  <c:v>101272006</c:v>
                </c:pt>
                <c:pt idx="8365">
                  <c:v>101284993</c:v>
                </c:pt>
                <c:pt idx="8366">
                  <c:v>101313160</c:v>
                </c:pt>
                <c:pt idx="8367">
                  <c:v>101313316</c:v>
                </c:pt>
                <c:pt idx="8368">
                  <c:v>101343858</c:v>
                </c:pt>
                <c:pt idx="8369">
                  <c:v>101359082</c:v>
                </c:pt>
                <c:pt idx="8370">
                  <c:v>101372428</c:v>
                </c:pt>
                <c:pt idx="8371">
                  <c:v>101384213</c:v>
                </c:pt>
                <c:pt idx="8372">
                  <c:v>101389718</c:v>
                </c:pt>
                <c:pt idx="8373">
                  <c:v>101401357</c:v>
                </c:pt>
                <c:pt idx="8374">
                  <c:v>101421918</c:v>
                </c:pt>
                <c:pt idx="8375">
                  <c:v>101433343</c:v>
                </c:pt>
                <c:pt idx="8376">
                  <c:v>101449841</c:v>
                </c:pt>
                <c:pt idx="8377">
                  <c:v>101458526</c:v>
                </c:pt>
                <c:pt idx="8378">
                  <c:v>101477060</c:v>
                </c:pt>
                <c:pt idx="8379">
                  <c:v>101508493</c:v>
                </c:pt>
                <c:pt idx="8380">
                  <c:v>101535943</c:v>
                </c:pt>
                <c:pt idx="8381">
                  <c:v>101548383</c:v>
                </c:pt>
                <c:pt idx="8382">
                  <c:v>101569282</c:v>
                </c:pt>
                <c:pt idx="8383">
                  <c:v>101597690</c:v>
                </c:pt>
                <c:pt idx="8384">
                  <c:v>101602405</c:v>
                </c:pt>
                <c:pt idx="8385">
                  <c:v>101619432</c:v>
                </c:pt>
                <c:pt idx="8386">
                  <c:v>101632591</c:v>
                </c:pt>
                <c:pt idx="8387">
                  <c:v>101643178</c:v>
                </c:pt>
                <c:pt idx="8388">
                  <c:v>101655928</c:v>
                </c:pt>
                <c:pt idx="8389">
                  <c:v>101672603</c:v>
                </c:pt>
                <c:pt idx="8390">
                  <c:v>101684568</c:v>
                </c:pt>
                <c:pt idx="8391">
                  <c:v>101696722</c:v>
                </c:pt>
                <c:pt idx="8392">
                  <c:v>101718914</c:v>
                </c:pt>
                <c:pt idx="8393">
                  <c:v>101740434</c:v>
                </c:pt>
                <c:pt idx="8394">
                  <c:v>101760341</c:v>
                </c:pt>
                <c:pt idx="8395">
                  <c:v>101780542</c:v>
                </c:pt>
                <c:pt idx="8396">
                  <c:v>101805719</c:v>
                </c:pt>
                <c:pt idx="8397">
                  <c:v>101830952</c:v>
                </c:pt>
                <c:pt idx="8398">
                  <c:v>101833709</c:v>
                </c:pt>
                <c:pt idx="8399">
                  <c:v>101852435</c:v>
                </c:pt>
                <c:pt idx="8400">
                  <c:v>101873747</c:v>
                </c:pt>
                <c:pt idx="8401">
                  <c:v>101892202</c:v>
                </c:pt>
                <c:pt idx="8402">
                  <c:v>101910297</c:v>
                </c:pt>
                <c:pt idx="8403">
                  <c:v>101925041</c:v>
                </c:pt>
                <c:pt idx="8404">
                  <c:v>101934705</c:v>
                </c:pt>
                <c:pt idx="8405">
                  <c:v>101937746</c:v>
                </c:pt>
                <c:pt idx="8406">
                  <c:v>101943109</c:v>
                </c:pt>
                <c:pt idx="8407">
                  <c:v>101956795</c:v>
                </c:pt>
                <c:pt idx="8408">
                  <c:v>101961111</c:v>
                </c:pt>
                <c:pt idx="8409">
                  <c:v>101980121</c:v>
                </c:pt>
                <c:pt idx="8410">
                  <c:v>101996998</c:v>
                </c:pt>
                <c:pt idx="8411">
                  <c:v>102023229</c:v>
                </c:pt>
                <c:pt idx="8412">
                  <c:v>102037387</c:v>
                </c:pt>
                <c:pt idx="8413">
                  <c:v>102043848</c:v>
                </c:pt>
                <c:pt idx="8414">
                  <c:v>102050549</c:v>
                </c:pt>
                <c:pt idx="8415">
                  <c:v>102054004</c:v>
                </c:pt>
                <c:pt idx="8416">
                  <c:v>102074060</c:v>
                </c:pt>
                <c:pt idx="8417">
                  <c:v>102091925</c:v>
                </c:pt>
                <c:pt idx="8418">
                  <c:v>102117626</c:v>
                </c:pt>
                <c:pt idx="8419">
                  <c:v>102124922</c:v>
                </c:pt>
                <c:pt idx="8420">
                  <c:v>102152195</c:v>
                </c:pt>
                <c:pt idx="8421">
                  <c:v>102168373</c:v>
                </c:pt>
                <c:pt idx="8422">
                  <c:v>102180069</c:v>
                </c:pt>
                <c:pt idx="8423">
                  <c:v>102191016</c:v>
                </c:pt>
                <c:pt idx="8424">
                  <c:v>102219081</c:v>
                </c:pt>
                <c:pt idx="8425">
                  <c:v>102228587</c:v>
                </c:pt>
                <c:pt idx="8426">
                  <c:v>102256661</c:v>
                </c:pt>
                <c:pt idx="8427">
                  <c:v>102274369</c:v>
                </c:pt>
                <c:pt idx="8428">
                  <c:v>102287735</c:v>
                </c:pt>
                <c:pt idx="8429">
                  <c:v>102308328</c:v>
                </c:pt>
                <c:pt idx="8430">
                  <c:v>102331493</c:v>
                </c:pt>
                <c:pt idx="8431">
                  <c:v>102344741</c:v>
                </c:pt>
                <c:pt idx="8432">
                  <c:v>102355090</c:v>
                </c:pt>
                <c:pt idx="8433">
                  <c:v>102374498</c:v>
                </c:pt>
                <c:pt idx="8434">
                  <c:v>102376814</c:v>
                </c:pt>
                <c:pt idx="8435">
                  <c:v>102388749</c:v>
                </c:pt>
                <c:pt idx="8436">
                  <c:v>102415609</c:v>
                </c:pt>
                <c:pt idx="8437">
                  <c:v>102433669</c:v>
                </c:pt>
                <c:pt idx="8438">
                  <c:v>102450626</c:v>
                </c:pt>
                <c:pt idx="8439">
                  <c:v>102473196</c:v>
                </c:pt>
                <c:pt idx="8440">
                  <c:v>102486462</c:v>
                </c:pt>
                <c:pt idx="8441">
                  <c:v>102496137</c:v>
                </c:pt>
                <c:pt idx="8442">
                  <c:v>102510151</c:v>
                </c:pt>
                <c:pt idx="8443">
                  <c:v>102529979</c:v>
                </c:pt>
                <c:pt idx="8444">
                  <c:v>102545489</c:v>
                </c:pt>
                <c:pt idx="8445">
                  <c:v>102563778</c:v>
                </c:pt>
                <c:pt idx="8446">
                  <c:v>102594233</c:v>
                </c:pt>
                <c:pt idx="8447">
                  <c:v>102604975</c:v>
                </c:pt>
                <c:pt idx="8448">
                  <c:v>102617541</c:v>
                </c:pt>
                <c:pt idx="8449">
                  <c:v>102627867</c:v>
                </c:pt>
                <c:pt idx="8450">
                  <c:v>102658602</c:v>
                </c:pt>
                <c:pt idx="8451">
                  <c:v>102667763</c:v>
                </c:pt>
                <c:pt idx="8452">
                  <c:v>102685365</c:v>
                </c:pt>
                <c:pt idx="8453">
                  <c:v>102704160</c:v>
                </c:pt>
                <c:pt idx="8454">
                  <c:v>102722570</c:v>
                </c:pt>
                <c:pt idx="8455">
                  <c:v>102727655</c:v>
                </c:pt>
                <c:pt idx="8456">
                  <c:v>102727998</c:v>
                </c:pt>
                <c:pt idx="8457">
                  <c:v>102745407</c:v>
                </c:pt>
                <c:pt idx="8458">
                  <c:v>102769320</c:v>
                </c:pt>
                <c:pt idx="8459">
                  <c:v>102784981</c:v>
                </c:pt>
                <c:pt idx="8460">
                  <c:v>102802011</c:v>
                </c:pt>
                <c:pt idx="8461">
                  <c:v>102805001</c:v>
                </c:pt>
                <c:pt idx="8462">
                  <c:v>102820705</c:v>
                </c:pt>
                <c:pt idx="8463">
                  <c:v>102833380</c:v>
                </c:pt>
                <c:pt idx="8464">
                  <c:v>102847742</c:v>
                </c:pt>
                <c:pt idx="8465">
                  <c:v>102864805</c:v>
                </c:pt>
                <c:pt idx="8466">
                  <c:v>102887075</c:v>
                </c:pt>
                <c:pt idx="8467">
                  <c:v>102899135</c:v>
                </c:pt>
                <c:pt idx="8468">
                  <c:v>102916838</c:v>
                </c:pt>
                <c:pt idx="8469">
                  <c:v>102933794</c:v>
                </c:pt>
                <c:pt idx="8470">
                  <c:v>102953720</c:v>
                </c:pt>
                <c:pt idx="8471">
                  <c:v>102957418</c:v>
                </c:pt>
                <c:pt idx="8472">
                  <c:v>102975387</c:v>
                </c:pt>
                <c:pt idx="8473">
                  <c:v>102986765</c:v>
                </c:pt>
                <c:pt idx="8474">
                  <c:v>102995778</c:v>
                </c:pt>
                <c:pt idx="8475">
                  <c:v>103006780</c:v>
                </c:pt>
                <c:pt idx="8476">
                  <c:v>103018554</c:v>
                </c:pt>
                <c:pt idx="8477">
                  <c:v>103043569</c:v>
                </c:pt>
                <c:pt idx="8478">
                  <c:v>103064090</c:v>
                </c:pt>
                <c:pt idx="8479">
                  <c:v>103081325</c:v>
                </c:pt>
                <c:pt idx="8480">
                  <c:v>103098346</c:v>
                </c:pt>
                <c:pt idx="8481">
                  <c:v>103120889</c:v>
                </c:pt>
                <c:pt idx="8482">
                  <c:v>103141783</c:v>
                </c:pt>
                <c:pt idx="8483">
                  <c:v>103162658</c:v>
                </c:pt>
                <c:pt idx="8484">
                  <c:v>103173004</c:v>
                </c:pt>
                <c:pt idx="8485">
                  <c:v>103188384</c:v>
                </c:pt>
                <c:pt idx="8486">
                  <c:v>103217201</c:v>
                </c:pt>
                <c:pt idx="8487">
                  <c:v>103227225</c:v>
                </c:pt>
                <c:pt idx="8488">
                  <c:v>103248127</c:v>
                </c:pt>
                <c:pt idx="8489">
                  <c:v>103254792</c:v>
                </c:pt>
                <c:pt idx="8490">
                  <c:v>103276487</c:v>
                </c:pt>
                <c:pt idx="8491">
                  <c:v>103294174</c:v>
                </c:pt>
                <c:pt idx="8492">
                  <c:v>103295526</c:v>
                </c:pt>
                <c:pt idx="8493">
                  <c:v>103310784</c:v>
                </c:pt>
                <c:pt idx="8494">
                  <c:v>103326230</c:v>
                </c:pt>
                <c:pt idx="8495">
                  <c:v>103336986</c:v>
                </c:pt>
                <c:pt idx="8496">
                  <c:v>103358852</c:v>
                </c:pt>
                <c:pt idx="8497">
                  <c:v>103368050</c:v>
                </c:pt>
                <c:pt idx="8498">
                  <c:v>103391093</c:v>
                </c:pt>
                <c:pt idx="8499">
                  <c:v>103400216</c:v>
                </c:pt>
                <c:pt idx="8500">
                  <c:v>103401366</c:v>
                </c:pt>
                <c:pt idx="8501">
                  <c:v>103415524</c:v>
                </c:pt>
                <c:pt idx="8502">
                  <c:v>103419706</c:v>
                </c:pt>
                <c:pt idx="8503">
                  <c:v>103448110</c:v>
                </c:pt>
                <c:pt idx="8504">
                  <c:v>103479598</c:v>
                </c:pt>
                <c:pt idx="8505">
                  <c:v>103493428</c:v>
                </c:pt>
                <c:pt idx="8506">
                  <c:v>103508312</c:v>
                </c:pt>
                <c:pt idx="8507">
                  <c:v>103521644</c:v>
                </c:pt>
                <c:pt idx="8508">
                  <c:v>103536788</c:v>
                </c:pt>
                <c:pt idx="8509">
                  <c:v>103571068</c:v>
                </c:pt>
                <c:pt idx="8510">
                  <c:v>103590087</c:v>
                </c:pt>
                <c:pt idx="8511">
                  <c:v>103610754</c:v>
                </c:pt>
                <c:pt idx="8512">
                  <c:v>103624159</c:v>
                </c:pt>
                <c:pt idx="8513">
                  <c:v>103635640</c:v>
                </c:pt>
                <c:pt idx="8514">
                  <c:v>103647076</c:v>
                </c:pt>
                <c:pt idx="8515">
                  <c:v>103659631</c:v>
                </c:pt>
                <c:pt idx="8516">
                  <c:v>103659692</c:v>
                </c:pt>
                <c:pt idx="8517">
                  <c:v>103680355</c:v>
                </c:pt>
                <c:pt idx="8518">
                  <c:v>103697152</c:v>
                </c:pt>
                <c:pt idx="8519">
                  <c:v>103717205</c:v>
                </c:pt>
                <c:pt idx="8520">
                  <c:v>103727674</c:v>
                </c:pt>
                <c:pt idx="8521">
                  <c:v>103739815</c:v>
                </c:pt>
                <c:pt idx="8522">
                  <c:v>103752361</c:v>
                </c:pt>
                <c:pt idx="8523">
                  <c:v>103782443</c:v>
                </c:pt>
                <c:pt idx="8524">
                  <c:v>103794586</c:v>
                </c:pt>
                <c:pt idx="8525">
                  <c:v>103811333</c:v>
                </c:pt>
                <c:pt idx="8526">
                  <c:v>103814303</c:v>
                </c:pt>
                <c:pt idx="8527">
                  <c:v>103814437</c:v>
                </c:pt>
                <c:pt idx="8528">
                  <c:v>103827179</c:v>
                </c:pt>
                <c:pt idx="8529">
                  <c:v>103840049</c:v>
                </c:pt>
                <c:pt idx="8530">
                  <c:v>103860820</c:v>
                </c:pt>
                <c:pt idx="8531">
                  <c:v>103887148</c:v>
                </c:pt>
                <c:pt idx="8532">
                  <c:v>103896296</c:v>
                </c:pt>
                <c:pt idx="8533">
                  <c:v>103905972</c:v>
                </c:pt>
                <c:pt idx="8534">
                  <c:v>103919972</c:v>
                </c:pt>
                <c:pt idx="8535">
                  <c:v>103940125</c:v>
                </c:pt>
                <c:pt idx="8536">
                  <c:v>103943242</c:v>
                </c:pt>
                <c:pt idx="8537">
                  <c:v>103965234</c:v>
                </c:pt>
                <c:pt idx="8538">
                  <c:v>103978847</c:v>
                </c:pt>
                <c:pt idx="8539">
                  <c:v>104003017</c:v>
                </c:pt>
                <c:pt idx="8540">
                  <c:v>104033565</c:v>
                </c:pt>
                <c:pt idx="8541">
                  <c:v>104051026</c:v>
                </c:pt>
                <c:pt idx="8542">
                  <c:v>104069171</c:v>
                </c:pt>
                <c:pt idx="8543">
                  <c:v>104093159</c:v>
                </c:pt>
                <c:pt idx="8544">
                  <c:v>104125691</c:v>
                </c:pt>
                <c:pt idx="8545">
                  <c:v>104147701</c:v>
                </c:pt>
                <c:pt idx="8546">
                  <c:v>104172276</c:v>
                </c:pt>
                <c:pt idx="8547">
                  <c:v>104189549</c:v>
                </c:pt>
                <c:pt idx="8548">
                  <c:v>104201943</c:v>
                </c:pt>
                <c:pt idx="8549">
                  <c:v>104217539</c:v>
                </c:pt>
                <c:pt idx="8550">
                  <c:v>104232703</c:v>
                </c:pt>
                <c:pt idx="8551">
                  <c:v>104263785</c:v>
                </c:pt>
                <c:pt idx="8552">
                  <c:v>104278081</c:v>
                </c:pt>
                <c:pt idx="8553">
                  <c:v>104300366</c:v>
                </c:pt>
                <c:pt idx="8554">
                  <c:v>104307253</c:v>
                </c:pt>
                <c:pt idx="8555">
                  <c:v>104307958</c:v>
                </c:pt>
                <c:pt idx="8556">
                  <c:v>104316613</c:v>
                </c:pt>
                <c:pt idx="8557">
                  <c:v>104325828</c:v>
                </c:pt>
                <c:pt idx="8558">
                  <c:v>104334632</c:v>
                </c:pt>
                <c:pt idx="8559">
                  <c:v>104349789</c:v>
                </c:pt>
                <c:pt idx="8560">
                  <c:v>104359454</c:v>
                </c:pt>
                <c:pt idx="8561">
                  <c:v>104384276</c:v>
                </c:pt>
                <c:pt idx="8562">
                  <c:v>104396821</c:v>
                </c:pt>
                <c:pt idx="8563">
                  <c:v>104400735</c:v>
                </c:pt>
                <c:pt idx="8564">
                  <c:v>104419138</c:v>
                </c:pt>
                <c:pt idx="8565">
                  <c:v>104442640</c:v>
                </c:pt>
                <c:pt idx="8566">
                  <c:v>104445342</c:v>
                </c:pt>
                <c:pt idx="8567">
                  <c:v>104472781</c:v>
                </c:pt>
                <c:pt idx="8568">
                  <c:v>104473707</c:v>
                </c:pt>
                <c:pt idx="8569">
                  <c:v>104491256</c:v>
                </c:pt>
                <c:pt idx="8570">
                  <c:v>104504105</c:v>
                </c:pt>
                <c:pt idx="8571">
                  <c:v>104514000</c:v>
                </c:pt>
                <c:pt idx="8572">
                  <c:v>104527533</c:v>
                </c:pt>
                <c:pt idx="8573">
                  <c:v>104536572</c:v>
                </c:pt>
                <c:pt idx="8574">
                  <c:v>104552745</c:v>
                </c:pt>
                <c:pt idx="8575">
                  <c:v>104572707</c:v>
                </c:pt>
                <c:pt idx="8576">
                  <c:v>104600725</c:v>
                </c:pt>
                <c:pt idx="8577">
                  <c:v>104614027</c:v>
                </c:pt>
                <c:pt idx="8578">
                  <c:v>104623268</c:v>
                </c:pt>
                <c:pt idx="8579">
                  <c:v>104642972</c:v>
                </c:pt>
                <c:pt idx="8580">
                  <c:v>104657090</c:v>
                </c:pt>
                <c:pt idx="8581">
                  <c:v>104657094</c:v>
                </c:pt>
                <c:pt idx="8582">
                  <c:v>104674144</c:v>
                </c:pt>
                <c:pt idx="8583">
                  <c:v>104691933</c:v>
                </c:pt>
                <c:pt idx="8584">
                  <c:v>104708193</c:v>
                </c:pt>
                <c:pt idx="8585">
                  <c:v>104719965</c:v>
                </c:pt>
                <c:pt idx="8586">
                  <c:v>104724092</c:v>
                </c:pt>
                <c:pt idx="8587">
                  <c:v>104746681</c:v>
                </c:pt>
                <c:pt idx="8588">
                  <c:v>104767533</c:v>
                </c:pt>
                <c:pt idx="8589">
                  <c:v>104777525</c:v>
                </c:pt>
                <c:pt idx="8590">
                  <c:v>104777633</c:v>
                </c:pt>
                <c:pt idx="8591">
                  <c:v>104790242</c:v>
                </c:pt>
                <c:pt idx="8592">
                  <c:v>104812830</c:v>
                </c:pt>
                <c:pt idx="8593">
                  <c:v>104832525</c:v>
                </c:pt>
                <c:pt idx="8594">
                  <c:v>104855887</c:v>
                </c:pt>
                <c:pt idx="8595">
                  <c:v>104875034</c:v>
                </c:pt>
                <c:pt idx="8596">
                  <c:v>104887745</c:v>
                </c:pt>
                <c:pt idx="8597">
                  <c:v>104905212</c:v>
                </c:pt>
                <c:pt idx="8598">
                  <c:v>104912592</c:v>
                </c:pt>
                <c:pt idx="8599">
                  <c:v>104919248</c:v>
                </c:pt>
                <c:pt idx="8600">
                  <c:v>104939075</c:v>
                </c:pt>
                <c:pt idx="8601">
                  <c:v>104950524</c:v>
                </c:pt>
                <c:pt idx="8602">
                  <c:v>104953851</c:v>
                </c:pt>
                <c:pt idx="8603">
                  <c:v>104971359</c:v>
                </c:pt>
                <c:pt idx="8604">
                  <c:v>104989453</c:v>
                </c:pt>
                <c:pt idx="8605">
                  <c:v>105005341</c:v>
                </c:pt>
                <c:pt idx="8606">
                  <c:v>105022566</c:v>
                </c:pt>
                <c:pt idx="8607">
                  <c:v>105043935</c:v>
                </c:pt>
                <c:pt idx="8608">
                  <c:v>105076136</c:v>
                </c:pt>
                <c:pt idx="8609">
                  <c:v>105111624</c:v>
                </c:pt>
                <c:pt idx="8610">
                  <c:v>105126046</c:v>
                </c:pt>
                <c:pt idx="8611">
                  <c:v>105140616</c:v>
                </c:pt>
                <c:pt idx="8612">
                  <c:v>105166514</c:v>
                </c:pt>
                <c:pt idx="8613">
                  <c:v>105172920</c:v>
                </c:pt>
                <c:pt idx="8614">
                  <c:v>105173686</c:v>
                </c:pt>
                <c:pt idx="8615">
                  <c:v>105181509</c:v>
                </c:pt>
                <c:pt idx="8616">
                  <c:v>105191976</c:v>
                </c:pt>
                <c:pt idx="8617">
                  <c:v>105214632</c:v>
                </c:pt>
                <c:pt idx="8618">
                  <c:v>105227885</c:v>
                </c:pt>
                <c:pt idx="8619">
                  <c:v>105246107</c:v>
                </c:pt>
                <c:pt idx="8620">
                  <c:v>105246276</c:v>
                </c:pt>
                <c:pt idx="8621">
                  <c:v>105272972</c:v>
                </c:pt>
                <c:pt idx="8622">
                  <c:v>105286862</c:v>
                </c:pt>
                <c:pt idx="8623">
                  <c:v>105299566</c:v>
                </c:pt>
                <c:pt idx="8624">
                  <c:v>105312879</c:v>
                </c:pt>
                <c:pt idx="8625">
                  <c:v>105325208</c:v>
                </c:pt>
                <c:pt idx="8626">
                  <c:v>105345017</c:v>
                </c:pt>
                <c:pt idx="8627">
                  <c:v>105365705</c:v>
                </c:pt>
                <c:pt idx="8628">
                  <c:v>105382306</c:v>
                </c:pt>
                <c:pt idx="8629">
                  <c:v>105408766</c:v>
                </c:pt>
                <c:pt idx="8630">
                  <c:v>105422760</c:v>
                </c:pt>
                <c:pt idx="8631">
                  <c:v>105432754</c:v>
                </c:pt>
                <c:pt idx="8632">
                  <c:v>105444164</c:v>
                </c:pt>
                <c:pt idx="8633">
                  <c:v>105462602</c:v>
                </c:pt>
                <c:pt idx="8634">
                  <c:v>105488271</c:v>
                </c:pt>
                <c:pt idx="8635">
                  <c:v>105495685</c:v>
                </c:pt>
                <c:pt idx="8636">
                  <c:v>105506397</c:v>
                </c:pt>
                <c:pt idx="8637">
                  <c:v>105526263</c:v>
                </c:pt>
                <c:pt idx="8638">
                  <c:v>105546226</c:v>
                </c:pt>
                <c:pt idx="8639">
                  <c:v>105546272</c:v>
                </c:pt>
                <c:pt idx="8640">
                  <c:v>105560076</c:v>
                </c:pt>
                <c:pt idx="8641">
                  <c:v>105577270</c:v>
                </c:pt>
                <c:pt idx="8642">
                  <c:v>105587982</c:v>
                </c:pt>
                <c:pt idx="8643">
                  <c:v>105590312</c:v>
                </c:pt>
                <c:pt idx="8644">
                  <c:v>105604742</c:v>
                </c:pt>
                <c:pt idx="8645">
                  <c:v>105608029</c:v>
                </c:pt>
                <c:pt idx="8646">
                  <c:v>105614954</c:v>
                </c:pt>
                <c:pt idx="8647">
                  <c:v>105630403</c:v>
                </c:pt>
                <c:pt idx="8648">
                  <c:v>105658976</c:v>
                </c:pt>
                <c:pt idx="8649">
                  <c:v>105681225</c:v>
                </c:pt>
                <c:pt idx="8650">
                  <c:v>105694104</c:v>
                </c:pt>
                <c:pt idx="8651">
                  <c:v>105713014</c:v>
                </c:pt>
                <c:pt idx="8652">
                  <c:v>105713621</c:v>
                </c:pt>
                <c:pt idx="8653">
                  <c:v>105724581</c:v>
                </c:pt>
                <c:pt idx="8654">
                  <c:v>105742632</c:v>
                </c:pt>
                <c:pt idx="8655">
                  <c:v>105749109</c:v>
                </c:pt>
                <c:pt idx="8656">
                  <c:v>105756738</c:v>
                </c:pt>
                <c:pt idx="8657">
                  <c:v>105758325</c:v>
                </c:pt>
                <c:pt idx="8658">
                  <c:v>105785051</c:v>
                </c:pt>
                <c:pt idx="8659">
                  <c:v>105808361</c:v>
                </c:pt>
                <c:pt idx="8660">
                  <c:v>105815039</c:v>
                </c:pt>
                <c:pt idx="8661">
                  <c:v>105829116</c:v>
                </c:pt>
                <c:pt idx="8662">
                  <c:v>105844432</c:v>
                </c:pt>
                <c:pt idx="8663">
                  <c:v>105858646</c:v>
                </c:pt>
                <c:pt idx="8664">
                  <c:v>105871384</c:v>
                </c:pt>
                <c:pt idx="8665">
                  <c:v>105887757</c:v>
                </c:pt>
                <c:pt idx="8666">
                  <c:v>105899872</c:v>
                </c:pt>
                <c:pt idx="8667">
                  <c:v>105921998</c:v>
                </c:pt>
                <c:pt idx="8668">
                  <c:v>105940769</c:v>
                </c:pt>
                <c:pt idx="8669">
                  <c:v>105947662</c:v>
                </c:pt>
                <c:pt idx="8670">
                  <c:v>105956214</c:v>
                </c:pt>
                <c:pt idx="8671">
                  <c:v>105970463</c:v>
                </c:pt>
                <c:pt idx="8672">
                  <c:v>105983878</c:v>
                </c:pt>
                <c:pt idx="8673">
                  <c:v>105989306</c:v>
                </c:pt>
                <c:pt idx="8674">
                  <c:v>106016157</c:v>
                </c:pt>
                <c:pt idx="8675">
                  <c:v>106025887</c:v>
                </c:pt>
                <c:pt idx="8676">
                  <c:v>106032604</c:v>
                </c:pt>
                <c:pt idx="8677">
                  <c:v>106039382</c:v>
                </c:pt>
                <c:pt idx="8678">
                  <c:v>106047717</c:v>
                </c:pt>
                <c:pt idx="8679">
                  <c:v>106062882</c:v>
                </c:pt>
                <c:pt idx="8680">
                  <c:v>106074629</c:v>
                </c:pt>
                <c:pt idx="8681">
                  <c:v>106101024</c:v>
                </c:pt>
                <c:pt idx="8682">
                  <c:v>106115696</c:v>
                </c:pt>
                <c:pt idx="8683">
                  <c:v>106144237</c:v>
                </c:pt>
                <c:pt idx="8684">
                  <c:v>106161262</c:v>
                </c:pt>
                <c:pt idx="8685">
                  <c:v>106179231</c:v>
                </c:pt>
                <c:pt idx="8686">
                  <c:v>106195365</c:v>
                </c:pt>
                <c:pt idx="8687">
                  <c:v>106204154</c:v>
                </c:pt>
                <c:pt idx="8688">
                  <c:v>106223806</c:v>
                </c:pt>
                <c:pt idx="8689">
                  <c:v>106236586</c:v>
                </c:pt>
                <c:pt idx="8690">
                  <c:v>106249842</c:v>
                </c:pt>
                <c:pt idx="8691">
                  <c:v>106255384</c:v>
                </c:pt>
                <c:pt idx="8692">
                  <c:v>106264610</c:v>
                </c:pt>
                <c:pt idx="8693">
                  <c:v>106277936</c:v>
                </c:pt>
                <c:pt idx="8694">
                  <c:v>106297501</c:v>
                </c:pt>
                <c:pt idx="8695">
                  <c:v>106308474</c:v>
                </c:pt>
                <c:pt idx="8696">
                  <c:v>106321675</c:v>
                </c:pt>
                <c:pt idx="8697">
                  <c:v>106322394</c:v>
                </c:pt>
                <c:pt idx="8698">
                  <c:v>106328783</c:v>
                </c:pt>
                <c:pt idx="8699">
                  <c:v>106358841</c:v>
                </c:pt>
                <c:pt idx="8700">
                  <c:v>106376488</c:v>
                </c:pt>
                <c:pt idx="8701">
                  <c:v>106392677</c:v>
                </c:pt>
                <c:pt idx="8702">
                  <c:v>106408135</c:v>
                </c:pt>
                <c:pt idx="8703">
                  <c:v>106415194</c:v>
                </c:pt>
                <c:pt idx="8704">
                  <c:v>106427368</c:v>
                </c:pt>
                <c:pt idx="8705">
                  <c:v>106441227</c:v>
                </c:pt>
                <c:pt idx="8706">
                  <c:v>106454344</c:v>
                </c:pt>
                <c:pt idx="8707">
                  <c:v>106476391</c:v>
                </c:pt>
                <c:pt idx="8708">
                  <c:v>106488371</c:v>
                </c:pt>
                <c:pt idx="8709">
                  <c:v>106504066</c:v>
                </c:pt>
                <c:pt idx="8710">
                  <c:v>106510414</c:v>
                </c:pt>
                <c:pt idx="8711">
                  <c:v>106533273</c:v>
                </c:pt>
                <c:pt idx="8712">
                  <c:v>106546517</c:v>
                </c:pt>
                <c:pt idx="8713">
                  <c:v>106547448</c:v>
                </c:pt>
                <c:pt idx="8714">
                  <c:v>106565618</c:v>
                </c:pt>
                <c:pt idx="8715">
                  <c:v>106584126</c:v>
                </c:pt>
                <c:pt idx="8716">
                  <c:v>106601036</c:v>
                </c:pt>
                <c:pt idx="8717">
                  <c:v>106614550</c:v>
                </c:pt>
                <c:pt idx="8718">
                  <c:v>106631500</c:v>
                </c:pt>
                <c:pt idx="8719">
                  <c:v>106650631</c:v>
                </c:pt>
                <c:pt idx="8720">
                  <c:v>106704623</c:v>
                </c:pt>
                <c:pt idx="8721">
                  <c:v>106711834</c:v>
                </c:pt>
                <c:pt idx="8722">
                  <c:v>106725274</c:v>
                </c:pt>
                <c:pt idx="8723">
                  <c:v>106739822</c:v>
                </c:pt>
                <c:pt idx="8724">
                  <c:v>106770133</c:v>
                </c:pt>
                <c:pt idx="8725">
                  <c:v>106788184</c:v>
                </c:pt>
                <c:pt idx="8726">
                  <c:v>106798938</c:v>
                </c:pt>
                <c:pt idx="8727">
                  <c:v>106823975</c:v>
                </c:pt>
                <c:pt idx="8728">
                  <c:v>106838093</c:v>
                </c:pt>
                <c:pt idx="8729">
                  <c:v>106862748</c:v>
                </c:pt>
                <c:pt idx="8730">
                  <c:v>106863736</c:v>
                </c:pt>
                <c:pt idx="8731">
                  <c:v>106875855</c:v>
                </c:pt>
                <c:pt idx="8732">
                  <c:v>106894426</c:v>
                </c:pt>
                <c:pt idx="8733">
                  <c:v>106913477</c:v>
                </c:pt>
                <c:pt idx="8734">
                  <c:v>106941986</c:v>
                </c:pt>
                <c:pt idx="8735">
                  <c:v>106966107</c:v>
                </c:pt>
                <c:pt idx="8736">
                  <c:v>106976061</c:v>
                </c:pt>
                <c:pt idx="8737">
                  <c:v>106991489</c:v>
                </c:pt>
                <c:pt idx="8738">
                  <c:v>107021659</c:v>
                </c:pt>
                <c:pt idx="8739">
                  <c:v>107035604</c:v>
                </c:pt>
                <c:pt idx="8740">
                  <c:v>107047725</c:v>
                </c:pt>
                <c:pt idx="8741">
                  <c:v>107080782</c:v>
                </c:pt>
                <c:pt idx="8742">
                  <c:v>107101094</c:v>
                </c:pt>
                <c:pt idx="8743">
                  <c:v>107121282</c:v>
                </c:pt>
                <c:pt idx="8744">
                  <c:v>107121422</c:v>
                </c:pt>
                <c:pt idx="8745">
                  <c:v>107127113</c:v>
                </c:pt>
                <c:pt idx="8746">
                  <c:v>107137170</c:v>
                </c:pt>
                <c:pt idx="8747">
                  <c:v>107138369</c:v>
                </c:pt>
                <c:pt idx="8748">
                  <c:v>107165268</c:v>
                </c:pt>
                <c:pt idx="8749">
                  <c:v>107170761</c:v>
                </c:pt>
                <c:pt idx="8750">
                  <c:v>107200666</c:v>
                </c:pt>
                <c:pt idx="8751">
                  <c:v>107228578</c:v>
                </c:pt>
                <c:pt idx="8752">
                  <c:v>107250165</c:v>
                </c:pt>
                <c:pt idx="8753">
                  <c:v>107270290</c:v>
                </c:pt>
                <c:pt idx="8754">
                  <c:v>107291965</c:v>
                </c:pt>
                <c:pt idx="8755">
                  <c:v>107317298</c:v>
                </c:pt>
                <c:pt idx="8756">
                  <c:v>107332744</c:v>
                </c:pt>
                <c:pt idx="8757">
                  <c:v>107333252</c:v>
                </c:pt>
                <c:pt idx="8758">
                  <c:v>107348781</c:v>
                </c:pt>
                <c:pt idx="8759">
                  <c:v>107370201</c:v>
                </c:pt>
                <c:pt idx="8760">
                  <c:v>107387881</c:v>
                </c:pt>
                <c:pt idx="8761">
                  <c:v>107398769</c:v>
                </c:pt>
                <c:pt idx="8762">
                  <c:v>107411499</c:v>
                </c:pt>
                <c:pt idx="8763">
                  <c:v>107434411</c:v>
                </c:pt>
                <c:pt idx="8764">
                  <c:v>107452966</c:v>
                </c:pt>
                <c:pt idx="8765">
                  <c:v>107469909</c:v>
                </c:pt>
                <c:pt idx="8766">
                  <c:v>107480001</c:v>
                </c:pt>
                <c:pt idx="8767">
                  <c:v>107495305</c:v>
                </c:pt>
                <c:pt idx="8768">
                  <c:v>107508339</c:v>
                </c:pt>
                <c:pt idx="8769">
                  <c:v>107522293</c:v>
                </c:pt>
                <c:pt idx="8770">
                  <c:v>107524908</c:v>
                </c:pt>
                <c:pt idx="8771">
                  <c:v>107539894</c:v>
                </c:pt>
                <c:pt idx="8772">
                  <c:v>107566609</c:v>
                </c:pt>
                <c:pt idx="8773">
                  <c:v>107569307</c:v>
                </c:pt>
                <c:pt idx="8774">
                  <c:v>107580423</c:v>
                </c:pt>
                <c:pt idx="8775">
                  <c:v>107595686</c:v>
                </c:pt>
                <c:pt idx="8776">
                  <c:v>107600999</c:v>
                </c:pt>
                <c:pt idx="8777">
                  <c:v>107626737</c:v>
                </c:pt>
                <c:pt idx="8778">
                  <c:v>107633252</c:v>
                </c:pt>
                <c:pt idx="8779">
                  <c:v>107647431</c:v>
                </c:pt>
                <c:pt idx="8780">
                  <c:v>107677690</c:v>
                </c:pt>
                <c:pt idx="8781">
                  <c:v>107692390</c:v>
                </c:pt>
                <c:pt idx="8782">
                  <c:v>107707090</c:v>
                </c:pt>
                <c:pt idx="8783">
                  <c:v>107722966</c:v>
                </c:pt>
                <c:pt idx="8784">
                  <c:v>107728134</c:v>
                </c:pt>
                <c:pt idx="8785">
                  <c:v>107739807</c:v>
                </c:pt>
                <c:pt idx="8786">
                  <c:v>107756785</c:v>
                </c:pt>
                <c:pt idx="8787">
                  <c:v>107776966</c:v>
                </c:pt>
                <c:pt idx="8788">
                  <c:v>107792478</c:v>
                </c:pt>
                <c:pt idx="8789">
                  <c:v>107819952</c:v>
                </c:pt>
                <c:pt idx="8790">
                  <c:v>107828312</c:v>
                </c:pt>
                <c:pt idx="8791">
                  <c:v>107838631</c:v>
                </c:pt>
                <c:pt idx="8792">
                  <c:v>107855640</c:v>
                </c:pt>
                <c:pt idx="8793">
                  <c:v>107863167</c:v>
                </c:pt>
                <c:pt idx="8794">
                  <c:v>107878878</c:v>
                </c:pt>
                <c:pt idx="8795">
                  <c:v>107890185</c:v>
                </c:pt>
                <c:pt idx="8796">
                  <c:v>107891021</c:v>
                </c:pt>
                <c:pt idx="8797">
                  <c:v>107899228</c:v>
                </c:pt>
                <c:pt idx="8798">
                  <c:v>107914871</c:v>
                </c:pt>
                <c:pt idx="8799">
                  <c:v>107918259</c:v>
                </c:pt>
                <c:pt idx="8800">
                  <c:v>107935159</c:v>
                </c:pt>
                <c:pt idx="8801">
                  <c:v>107947146</c:v>
                </c:pt>
                <c:pt idx="8802">
                  <c:v>107954268</c:v>
                </c:pt>
                <c:pt idx="8803">
                  <c:v>107971474</c:v>
                </c:pt>
                <c:pt idx="8804">
                  <c:v>108000463</c:v>
                </c:pt>
                <c:pt idx="8805">
                  <c:v>108008493</c:v>
                </c:pt>
                <c:pt idx="8806">
                  <c:v>108009705</c:v>
                </c:pt>
                <c:pt idx="8807">
                  <c:v>108009836</c:v>
                </c:pt>
                <c:pt idx="8808">
                  <c:v>108022528</c:v>
                </c:pt>
                <c:pt idx="8809">
                  <c:v>108024377</c:v>
                </c:pt>
                <c:pt idx="8810">
                  <c:v>108036522</c:v>
                </c:pt>
                <c:pt idx="8811">
                  <c:v>108048005</c:v>
                </c:pt>
                <c:pt idx="8812">
                  <c:v>108054891</c:v>
                </c:pt>
                <c:pt idx="8813">
                  <c:v>108066872</c:v>
                </c:pt>
                <c:pt idx="8814">
                  <c:v>108070341</c:v>
                </c:pt>
                <c:pt idx="8815">
                  <c:v>108092430</c:v>
                </c:pt>
                <c:pt idx="8816">
                  <c:v>108102246</c:v>
                </c:pt>
                <c:pt idx="8817">
                  <c:v>108122658</c:v>
                </c:pt>
                <c:pt idx="8818">
                  <c:v>108138603</c:v>
                </c:pt>
                <c:pt idx="8819">
                  <c:v>108159672</c:v>
                </c:pt>
                <c:pt idx="8820">
                  <c:v>108172009</c:v>
                </c:pt>
                <c:pt idx="8821">
                  <c:v>108183157</c:v>
                </c:pt>
                <c:pt idx="8822">
                  <c:v>108187678</c:v>
                </c:pt>
                <c:pt idx="8823">
                  <c:v>108214042</c:v>
                </c:pt>
                <c:pt idx="8824">
                  <c:v>108222280</c:v>
                </c:pt>
                <c:pt idx="8825">
                  <c:v>108228446</c:v>
                </c:pt>
                <c:pt idx="8826">
                  <c:v>108245020</c:v>
                </c:pt>
                <c:pt idx="8827">
                  <c:v>108267908</c:v>
                </c:pt>
                <c:pt idx="8828">
                  <c:v>108282662</c:v>
                </c:pt>
                <c:pt idx="8829">
                  <c:v>108304410</c:v>
                </c:pt>
                <c:pt idx="8830">
                  <c:v>108329394</c:v>
                </c:pt>
                <c:pt idx="8831">
                  <c:v>108350454</c:v>
                </c:pt>
                <c:pt idx="8832">
                  <c:v>108356001</c:v>
                </c:pt>
                <c:pt idx="8833">
                  <c:v>108383832</c:v>
                </c:pt>
                <c:pt idx="8834">
                  <c:v>108403007</c:v>
                </c:pt>
                <c:pt idx="8835">
                  <c:v>108411762</c:v>
                </c:pt>
                <c:pt idx="8836">
                  <c:v>108424453</c:v>
                </c:pt>
                <c:pt idx="8837">
                  <c:v>108425863</c:v>
                </c:pt>
                <c:pt idx="8838">
                  <c:v>108443700</c:v>
                </c:pt>
                <c:pt idx="8839">
                  <c:v>108443718</c:v>
                </c:pt>
                <c:pt idx="8840">
                  <c:v>108471772</c:v>
                </c:pt>
                <c:pt idx="8841">
                  <c:v>108490542</c:v>
                </c:pt>
                <c:pt idx="8842">
                  <c:v>108504592</c:v>
                </c:pt>
                <c:pt idx="8843">
                  <c:v>108508521</c:v>
                </c:pt>
                <c:pt idx="8844">
                  <c:v>108517812</c:v>
                </c:pt>
                <c:pt idx="8845">
                  <c:v>108519668</c:v>
                </c:pt>
                <c:pt idx="8846">
                  <c:v>108528412</c:v>
                </c:pt>
                <c:pt idx="8847">
                  <c:v>108537616</c:v>
                </c:pt>
                <c:pt idx="8848">
                  <c:v>108549612</c:v>
                </c:pt>
                <c:pt idx="8849">
                  <c:v>108568836</c:v>
                </c:pt>
                <c:pt idx="8850">
                  <c:v>108585701</c:v>
                </c:pt>
                <c:pt idx="8851">
                  <c:v>108605152</c:v>
                </c:pt>
                <c:pt idx="8852">
                  <c:v>108617674</c:v>
                </c:pt>
                <c:pt idx="8853">
                  <c:v>108627257</c:v>
                </c:pt>
                <c:pt idx="8854">
                  <c:v>108651429</c:v>
                </c:pt>
                <c:pt idx="8855">
                  <c:v>108678617</c:v>
                </c:pt>
                <c:pt idx="8856">
                  <c:v>108690120</c:v>
                </c:pt>
                <c:pt idx="8857">
                  <c:v>108702010</c:v>
                </c:pt>
                <c:pt idx="8858">
                  <c:v>108702646</c:v>
                </c:pt>
                <c:pt idx="8859">
                  <c:v>108719021</c:v>
                </c:pt>
                <c:pt idx="8860">
                  <c:v>108736023</c:v>
                </c:pt>
                <c:pt idx="8861">
                  <c:v>108738265</c:v>
                </c:pt>
                <c:pt idx="8862">
                  <c:v>108752035</c:v>
                </c:pt>
                <c:pt idx="8863">
                  <c:v>108767341</c:v>
                </c:pt>
                <c:pt idx="8864">
                  <c:v>108778930</c:v>
                </c:pt>
                <c:pt idx="8865">
                  <c:v>108796245</c:v>
                </c:pt>
                <c:pt idx="8866">
                  <c:v>108815660</c:v>
                </c:pt>
                <c:pt idx="8867">
                  <c:v>108834869</c:v>
                </c:pt>
                <c:pt idx="8868">
                  <c:v>108860475</c:v>
                </c:pt>
                <c:pt idx="8869">
                  <c:v>108885723</c:v>
                </c:pt>
                <c:pt idx="8870">
                  <c:v>108891976</c:v>
                </c:pt>
                <c:pt idx="8871">
                  <c:v>108920528</c:v>
                </c:pt>
                <c:pt idx="8872">
                  <c:v>108943749</c:v>
                </c:pt>
                <c:pt idx="8873">
                  <c:v>108955280</c:v>
                </c:pt>
                <c:pt idx="8874">
                  <c:v>108965870</c:v>
                </c:pt>
                <c:pt idx="8875">
                  <c:v>108990993</c:v>
                </c:pt>
                <c:pt idx="8876">
                  <c:v>109018590</c:v>
                </c:pt>
                <c:pt idx="8877">
                  <c:v>109033227</c:v>
                </c:pt>
                <c:pt idx="8878">
                  <c:v>109048629</c:v>
                </c:pt>
                <c:pt idx="8879">
                  <c:v>109072247</c:v>
                </c:pt>
                <c:pt idx="8880">
                  <c:v>109092763</c:v>
                </c:pt>
                <c:pt idx="8881">
                  <c:v>109112490</c:v>
                </c:pt>
                <c:pt idx="8882">
                  <c:v>109128950</c:v>
                </c:pt>
                <c:pt idx="8883">
                  <c:v>109144276</c:v>
                </c:pt>
                <c:pt idx="8884">
                  <c:v>109177634</c:v>
                </c:pt>
                <c:pt idx="8885">
                  <c:v>109185158</c:v>
                </c:pt>
                <c:pt idx="8886">
                  <c:v>109201099</c:v>
                </c:pt>
                <c:pt idx="8887">
                  <c:v>109229199</c:v>
                </c:pt>
                <c:pt idx="8888">
                  <c:v>109252577</c:v>
                </c:pt>
                <c:pt idx="8889">
                  <c:v>109252620</c:v>
                </c:pt>
                <c:pt idx="8890">
                  <c:v>109256503</c:v>
                </c:pt>
                <c:pt idx="8891">
                  <c:v>109256599</c:v>
                </c:pt>
                <c:pt idx="8892">
                  <c:v>109282847</c:v>
                </c:pt>
                <c:pt idx="8893">
                  <c:v>109302304</c:v>
                </c:pt>
                <c:pt idx="8894">
                  <c:v>109312473</c:v>
                </c:pt>
                <c:pt idx="8895">
                  <c:v>109329730</c:v>
                </c:pt>
                <c:pt idx="8896">
                  <c:v>109344331</c:v>
                </c:pt>
                <c:pt idx="8897">
                  <c:v>109348458</c:v>
                </c:pt>
                <c:pt idx="8898">
                  <c:v>109368924</c:v>
                </c:pt>
                <c:pt idx="8899">
                  <c:v>109393152</c:v>
                </c:pt>
                <c:pt idx="8900">
                  <c:v>109411659</c:v>
                </c:pt>
                <c:pt idx="8901">
                  <c:v>109429334</c:v>
                </c:pt>
                <c:pt idx="8902">
                  <c:v>109450641</c:v>
                </c:pt>
                <c:pt idx="8903">
                  <c:v>109465120</c:v>
                </c:pt>
                <c:pt idx="8904">
                  <c:v>109483585</c:v>
                </c:pt>
                <c:pt idx="8905">
                  <c:v>109483590</c:v>
                </c:pt>
                <c:pt idx="8906">
                  <c:v>109491696</c:v>
                </c:pt>
                <c:pt idx="8907">
                  <c:v>109504941</c:v>
                </c:pt>
                <c:pt idx="8908">
                  <c:v>109515839</c:v>
                </c:pt>
                <c:pt idx="8909">
                  <c:v>109542191</c:v>
                </c:pt>
                <c:pt idx="8910">
                  <c:v>109548056</c:v>
                </c:pt>
                <c:pt idx="8911">
                  <c:v>109578576</c:v>
                </c:pt>
                <c:pt idx="8912">
                  <c:v>109601357</c:v>
                </c:pt>
                <c:pt idx="8913">
                  <c:v>109617909</c:v>
                </c:pt>
                <c:pt idx="8914">
                  <c:v>109664845</c:v>
                </c:pt>
                <c:pt idx="8915">
                  <c:v>109686861</c:v>
                </c:pt>
                <c:pt idx="8916">
                  <c:v>109686887</c:v>
                </c:pt>
                <c:pt idx="8917">
                  <c:v>109712757</c:v>
                </c:pt>
                <c:pt idx="8918">
                  <c:v>109728494</c:v>
                </c:pt>
                <c:pt idx="8919">
                  <c:v>109744522</c:v>
                </c:pt>
                <c:pt idx="8920">
                  <c:v>109756150</c:v>
                </c:pt>
                <c:pt idx="8921">
                  <c:v>109775747</c:v>
                </c:pt>
                <c:pt idx="8922">
                  <c:v>109786184</c:v>
                </c:pt>
                <c:pt idx="8923">
                  <c:v>109806928</c:v>
                </c:pt>
                <c:pt idx="8924">
                  <c:v>109821744</c:v>
                </c:pt>
                <c:pt idx="8925">
                  <c:v>109836212</c:v>
                </c:pt>
                <c:pt idx="8926">
                  <c:v>109851625</c:v>
                </c:pt>
                <c:pt idx="8927">
                  <c:v>109854620</c:v>
                </c:pt>
                <c:pt idx="8928">
                  <c:v>109879667</c:v>
                </c:pt>
                <c:pt idx="8929">
                  <c:v>109895638</c:v>
                </c:pt>
                <c:pt idx="8930">
                  <c:v>109922911</c:v>
                </c:pt>
                <c:pt idx="8931">
                  <c:v>109928224</c:v>
                </c:pt>
                <c:pt idx="8932">
                  <c:v>109952596</c:v>
                </c:pt>
                <c:pt idx="8933">
                  <c:v>109968276</c:v>
                </c:pt>
                <c:pt idx="8934">
                  <c:v>109985839</c:v>
                </c:pt>
                <c:pt idx="8935">
                  <c:v>110006613</c:v>
                </c:pt>
                <c:pt idx="8936">
                  <c:v>110018058</c:v>
                </c:pt>
                <c:pt idx="8937">
                  <c:v>110041422</c:v>
                </c:pt>
                <c:pt idx="8938">
                  <c:v>110045945</c:v>
                </c:pt>
                <c:pt idx="8939">
                  <c:v>110063049</c:v>
                </c:pt>
                <c:pt idx="8940">
                  <c:v>110066511</c:v>
                </c:pt>
                <c:pt idx="8941">
                  <c:v>110079272</c:v>
                </c:pt>
                <c:pt idx="8942">
                  <c:v>110096107</c:v>
                </c:pt>
                <c:pt idx="8943">
                  <c:v>110121780</c:v>
                </c:pt>
                <c:pt idx="8944">
                  <c:v>110139520</c:v>
                </c:pt>
                <c:pt idx="8945">
                  <c:v>110147272</c:v>
                </c:pt>
                <c:pt idx="8946">
                  <c:v>110155674</c:v>
                </c:pt>
                <c:pt idx="8947">
                  <c:v>110173908</c:v>
                </c:pt>
                <c:pt idx="8948">
                  <c:v>110181971</c:v>
                </c:pt>
                <c:pt idx="8949">
                  <c:v>110198092</c:v>
                </c:pt>
                <c:pt idx="8950">
                  <c:v>110230681</c:v>
                </c:pt>
                <c:pt idx="8951">
                  <c:v>110242972</c:v>
                </c:pt>
                <c:pt idx="8952">
                  <c:v>110265196</c:v>
                </c:pt>
                <c:pt idx="8953">
                  <c:v>110286628</c:v>
                </c:pt>
                <c:pt idx="8954">
                  <c:v>110297671</c:v>
                </c:pt>
                <c:pt idx="8955">
                  <c:v>110319070</c:v>
                </c:pt>
                <c:pt idx="8956">
                  <c:v>110328297</c:v>
                </c:pt>
                <c:pt idx="8957">
                  <c:v>110333875</c:v>
                </c:pt>
                <c:pt idx="8958">
                  <c:v>110375641</c:v>
                </c:pt>
                <c:pt idx="8959">
                  <c:v>110397520</c:v>
                </c:pt>
                <c:pt idx="8960">
                  <c:v>110414967</c:v>
                </c:pt>
                <c:pt idx="8961">
                  <c:v>110424223</c:v>
                </c:pt>
                <c:pt idx="8962">
                  <c:v>110438972</c:v>
                </c:pt>
                <c:pt idx="8963">
                  <c:v>110447130</c:v>
                </c:pt>
                <c:pt idx="8964">
                  <c:v>110470598</c:v>
                </c:pt>
                <c:pt idx="8965">
                  <c:v>110480133</c:v>
                </c:pt>
                <c:pt idx="8966">
                  <c:v>110487441</c:v>
                </c:pt>
                <c:pt idx="8967">
                  <c:v>110520302</c:v>
                </c:pt>
                <c:pt idx="8968">
                  <c:v>110545063</c:v>
                </c:pt>
                <c:pt idx="8969">
                  <c:v>110559310</c:v>
                </c:pt>
                <c:pt idx="8970">
                  <c:v>110576577</c:v>
                </c:pt>
                <c:pt idx="8971">
                  <c:v>110587053</c:v>
                </c:pt>
                <c:pt idx="8972">
                  <c:v>110607164</c:v>
                </c:pt>
                <c:pt idx="8973">
                  <c:v>110618368</c:v>
                </c:pt>
                <c:pt idx="8974">
                  <c:v>110638514</c:v>
                </c:pt>
                <c:pt idx="8975">
                  <c:v>110659674</c:v>
                </c:pt>
                <c:pt idx="8976">
                  <c:v>110681503</c:v>
                </c:pt>
                <c:pt idx="8977">
                  <c:v>110692331</c:v>
                </c:pt>
                <c:pt idx="8978">
                  <c:v>110704088</c:v>
                </c:pt>
                <c:pt idx="8979">
                  <c:v>110716593</c:v>
                </c:pt>
                <c:pt idx="8980">
                  <c:v>110736268</c:v>
                </c:pt>
                <c:pt idx="8981">
                  <c:v>110761324</c:v>
                </c:pt>
                <c:pt idx="8982">
                  <c:v>110771673</c:v>
                </c:pt>
                <c:pt idx="8983">
                  <c:v>110793124</c:v>
                </c:pt>
                <c:pt idx="8984">
                  <c:v>110810421</c:v>
                </c:pt>
                <c:pt idx="8985">
                  <c:v>110823930</c:v>
                </c:pt>
                <c:pt idx="8986">
                  <c:v>110834547</c:v>
                </c:pt>
                <c:pt idx="8987">
                  <c:v>110851001</c:v>
                </c:pt>
                <c:pt idx="8988">
                  <c:v>110866209</c:v>
                </c:pt>
                <c:pt idx="8989">
                  <c:v>110882550</c:v>
                </c:pt>
                <c:pt idx="8990">
                  <c:v>110899032</c:v>
                </c:pt>
                <c:pt idx="8991">
                  <c:v>110919897</c:v>
                </c:pt>
                <c:pt idx="8992">
                  <c:v>110963733</c:v>
                </c:pt>
                <c:pt idx="8993">
                  <c:v>110987379</c:v>
                </c:pt>
                <c:pt idx="8994">
                  <c:v>111000716</c:v>
                </c:pt>
                <c:pt idx="8995">
                  <c:v>111013800</c:v>
                </c:pt>
                <c:pt idx="8996">
                  <c:v>111031226</c:v>
                </c:pt>
                <c:pt idx="8997">
                  <c:v>111041486</c:v>
                </c:pt>
                <c:pt idx="8998">
                  <c:v>111046204</c:v>
                </c:pt>
                <c:pt idx="8999">
                  <c:v>111066934</c:v>
                </c:pt>
                <c:pt idx="9000">
                  <c:v>111076917</c:v>
                </c:pt>
                <c:pt idx="9001">
                  <c:v>111081261</c:v>
                </c:pt>
                <c:pt idx="9002">
                  <c:v>111096297</c:v>
                </c:pt>
                <c:pt idx="9003">
                  <c:v>111104355</c:v>
                </c:pt>
                <c:pt idx="9004">
                  <c:v>111160980</c:v>
                </c:pt>
                <c:pt idx="9005">
                  <c:v>111169971</c:v>
                </c:pt>
                <c:pt idx="9006">
                  <c:v>111188370</c:v>
                </c:pt>
                <c:pt idx="9007">
                  <c:v>111208431</c:v>
                </c:pt>
                <c:pt idx="9008">
                  <c:v>111219575</c:v>
                </c:pt>
                <c:pt idx="9009">
                  <c:v>111246963</c:v>
                </c:pt>
                <c:pt idx="9010">
                  <c:v>111247006</c:v>
                </c:pt>
                <c:pt idx="9011">
                  <c:v>111257405</c:v>
                </c:pt>
                <c:pt idx="9012">
                  <c:v>111261248</c:v>
                </c:pt>
                <c:pt idx="9013">
                  <c:v>111281582</c:v>
                </c:pt>
                <c:pt idx="9014">
                  <c:v>111289670</c:v>
                </c:pt>
                <c:pt idx="9015">
                  <c:v>111307786</c:v>
                </c:pt>
                <c:pt idx="9016">
                  <c:v>111334852</c:v>
                </c:pt>
                <c:pt idx="9017">
                  <c:v>111352128</c:v>
                </c:pt>
                <c:pt idx="9018">
                  <c:v>111368945</c:v>
                </c:pt>
                <c:pt idx="9019">
                  <c:v>111380463</c:v>
                </c:pt>
                <c:pt idx="9020">
                  <c:v>111384663</c:v>
                </c:pt>
                <c:pt idx="9021">
                  <c:v>111415831</c:v>
                </c:pt>
                <c:pt idx="9022">
                  <c:v>111418843</c:v>
                </c:pt>
                <c:pt idx="9023">
                  <c:v>111434809</c:v>
                </c:pt>
                <c:pt idx="9024">
                  <c:v>111454499</c:v>
                </c:pt>
                <c:pt idx="9025">
                  <c:v>111465895</c:v>
                </c:pt>
                <c:pt idx="9026">
                  <c:v>111475965</c:v>
                </c:pt>
                <c:pt idx="9027">
                  <c:v>111478904</c:v>
                </c:pt>
                <c:pt idx="9028">
                  <c:v>111500518</c:v>
                </c:pt>
                <c:pt idx="9029">
                  <c:v>111507143</c:v>
                </c:pt>
                <c:pt idx="9030">
                  <c:v>111558186</c:v>
                </c:pt>
                <c:pt idx="9031">
                  <c:v>111578363</c:v>
                </c:pt>
                <c:pt idx="9032">
                  <c:v>111596946</c:v>
                </c:pt>
                <c:pt idx="9033">
                  <c:v>111613855</c:v>
                </c:pt>
                <c:pt idx="9034">
                  <c:v>111635087</c:v>
                </c:pt>
                <c:pt idx="9035">
                  <c:v>111635241</c:v>
                </c:pt>
                <c:pt idx="9036">
                  <c:v>111645894</c:v>
                </c:pt>
                <c:pt idx="9037">
                  <c:v>111658799</c:v>
                </c:pt>
                <c:pt idx="9038">
                  <c:v>111672153</c:v>
                </c:pt>
                <c:pt idx="9039">
                  <c:v>111685444</c:v>
                </c:pt>
                <c:pt idx="9040">
                  <c:v>111695833</c:v>
                </c:pt>
                <c:pt idx="9041">
                  <c:v>111718409</c:v>
                </c:pt>
                <c:pt idx="9042">
                  <c:v>111734124</c:v>
                </c:pt>
                <c:pt idx="9043">
                  <c:v>111742414</c:v>
                </c:pt>
                <c:pt idx="9044">
                  <c:v>111761497</c:v>
                </c:pt>
                <c:pt idx="9045">
                  <c:v>111764529</c:v>
                </c:pt>
                <c:pt idx="9046">
                  <c:v>111780180</c:v>
                </c:pt>
                <c:pt idx="9047">
                  <c:v>111791401</c:v>
                </c:pt>
                <c:pt idx="9048">
                  <c:v>111800880</c:v>
                </c:pt>
                <c:pt idx="9049">
                  <c:v>111819792</c:v>
                </c:pt>
                <c:pt idx="9050">
                  <c:v>111825426</c:v>
                </c:pt>
                <c:pt idx="9051">
                  <c:v>111840371</c:v>
                </c:pt>
                <c:pt idx="9052">
                  <c:v>111848184</c:v>
                </c:pt>
                <c:pt idx="9053">
                  <c:v>111854703</c:v>
                </c:pt>
                <c:pt idx="9054">
                  <c:v>111878089</c:v>
                </c:pt>
                <c:pt idx="9055">
                  <c:v>111888188</c:v>
                </c:pt>
                <c:pt idx="9056">
                  <c:v>111917117</c:v>
                </c:pt>
                <c:pt idx="9057">
                  <c:v>111928687</c:v>
                </c:pt>
                <c:pt idx="9058">
                  <c:v>111946330</c:v>
                </c:pt>
                <c:pt idx="9059">
                  <c:v>111954630</c:v>
                </c:pt>
                <c:pt idx="9060">
                  <c:v>111961253</c:v>
                </c:pt>
                <c:pt idx="9061">
                  <c:v>111986673</c:v>
                </c:pt>
                <c:pt idx="9062">
                  <c:v>112000219</c:v>
                </c:pt>
                <c:pt idx="9063">
                  <c:v>112001026</c:v>
                </c:pt>
                <c:pt idx="9064">
                  <c:v>112027543</c:v>
                </c:pt>
                <c:pt idx="9065">
                  <c:v>112037605</c:v>
                </c:pt>
                <c:pt idx="9066">
                  <c:v>112037692</c:v>
                </c:pt>
                <c:pt idx="9067">
                  <c:v>112059576</c:v>
                </c:pt>
                <c:pt idx="9068">
                  <c:v>112074691</c:v>
                </c:pt>
                <c:pt idx="9069">
                  <c:v>112110350</c:v>
                </c:pt>
                <c:pt idx="9070">
                  <c:v>112120015</c:v>
                </c:pt>
                <c:pt idx="9071">
                  <c:v>112143764</c:v>
                </c:pt>
                <c:pt idx="9072">
                  <c:v>112167509</c:v>
                </c:pt>
                <c:pt idx="9073">
                  <c:v>112176252</c:v>
                </c:pt>
                <c:pt idx="9074">
                  <c:v>112188290</c:v>
                </c:pt>
                <c:pt idx="9075">
                  <c:v>112197317</c:v>
                </c:pt>
                <c:pt idx="9076">
                  <c:v>112211459</c:v>
                </c:pt>
                <c:pt idx="9077">
                  <c:v>112225563</c:v>
                </c:pt>
                <c:pt idx="9078">
                  <c:v>112254939</c:v>
                </c:pt>
                <c:pt idx="9079">
                  <c:v>112268125</c:v>
                </c:pt>
                <c:pt idx="9080">
                  <c:v>112275994</c:v>
                </c:pt>
                <c:pt idx="9081">
                  <c:v>112300730</c:v>
                </c:pt>
                <c:pt idx="9082">
                  <c:v>112315362</c:v>
                </c:pt>
                <c:pt idx="9083">
                  <c:v>112315470</c:v>
                </c:pt>
                <c:pt idx="9084">
                  <c:v>112338134</c:v>
                </c:pt>
                <c:pt idx="9085">
                  <c:v>112345970</c:v>
                </c:pt>
                <c:pt idx="9086">
                  <c:v>112368987</c:v>
                </c:pt>
                <c:pt idx="9087">
                  <c:v>112371414</c:v>
                </c:pt>
                <c:pt idx="9088">
                  <c:v>112382931</c:v>
                </c:pt>
                <c:pt idx="9089">
                  <c:v>112385397</c:v>
                </c:pt>
                <c:pt idx="9090">
                  <c:v>112400916</c:v>
                </c:pt>
                <c:pt idx="9091">
                  <c:v>112409262</c:v>
                </c:pt>
                <c:pt idx="9092">
                  <c:v>112415571</c:v>
                </c:pt>
                <c:pt idx="9093">
                  <c:v>112422613</c:v>
                </c:pt>
                <c:pt idx="9094">
                  <c:v>112442407</c:v>
                </c:pt>
                <c:pt idx="9095">
                  <c:v>112460486</c:v>
                </c:pt>
                <c:pt idx="9096">
                  <c:v>112476667</c:v>
                </c:pt>
                <c:pt idx="9097">
                  <c:v>112503058</c:v>
                </c:pt>
                <c:pt idx="9098">
                  <c:v>112514479</c:v>
                </c:pt>
                <c:pt idx="9099">
                  <c:v>112528642</c:v>
                </c:pt>
                <c:pt idx="9100">
                  <c:v>112549167</c:v>
                </c:pt>
                <c:pt idx="9101">
                  <c:v>112573840</c:v>
                </c:pt>
                <c:pt idx="9102">
                  <c:v>112577834</c:v>
                </c:pt>
                <c:pt idx="9103">
                  <c:v>112588921</c:v>
                </c:pt>
                <c:pt idx="9104">
                  <c:v>112622122</c:v>
                </c:pt>
                <c:pt idx="9105">
                  <c:v>112638301</c:v>
                </c:pt>
                <c:pt idx="9106">
                  <c:v>112642522</c:v>
                </c:pt>
                <c:pt idx="9107">
                  <c:v>112667602</c:v>
                </c:pt>
                <c:pt idx="9108">
                  <c:v>112683466</c:v>
                </c:pt>
                <c:pt idx="9109">
                  <c:v>112693563</c:v>
                </c:pt>
                <c:pt idx="9110">
                  <c:v>112705836</c:v>
                </c:pt>
                <c:pt idx="9111">
                  <c:v>112721313</c:v>
                </c:pt>
                <c:pt idx="9112">
                  <c:v>112746271</c:v>
                </c:pt>
                <c:pt idx="9113">
                  <c:v>112763965</c:v>
                </c:pt>
                <c:pt idx="9114">
                  <c:v>112775107</c:v>
                </c:pt>
                <c:pt idx="9115">
                  <c:v>112787593</c:v>
                </c:pt>
                <c:pt idx="9116">
                  <c:v>112806582</c:v>
                </c:pt>
                <c:pt idx="9117">
                  <c:v>112808356</c:v>
                </c:pt>
                <c:pt idx="9118">
                  <c:v>112825881</c:v>
                </c:pt>
                <c:pt idx="9119">
                  <c:v>112851795</c:v>
                </c:pt>
                <c:pt idx="9120">
                  <c:v>112860073</c:v>
                </c:pt>
                <c:pt idx="9121">
                  <c:v>112881940</c:v>
                </c:pt>
                <c:pt idx="9122">
                  <c:v>112895510</c:v>
                </c:pt>
                <c:pt idx="9123">
                  <c:v>112906879</c:v>
                </c:pt>
                <c:pt idx="9124">
                  <c:v>112925129</c:v>
                </c:pt>
                <c:pt idx="9125">
                  <c:v>112950110</c:v>
                </c:pt>
              </c:numCache>
            </c:numRef>
          </c:xVal>
          <c:yVal>
            <c:numRef>
              <c:f>'PBU INC GOR'!$M$4:$M$11546</c:f>
              <c:numCache>
                <c:formatCode>General</c:formatCode>
                <c:ptCount val="115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2</c:v>
                </c:pt>
                <c:pt idx="100">
                  <c:v>6</c:v>
                </c:pt>
                <c:pt idx="101">
                  <c:v>10</c:v>
                </c:pt>
                <c:pt idx="102">
                  <c:v>21</c:v>
                </c:pt>
                <c:pt idx="103">
                  <c:v>26</c:v>
                </c:pt>
                <c:pt idx="104">
                  <c:v>44</c:v>
                </c:pt>
                <c:pt idx="105">
                  <c:v>56</c:v>
                </c:pt>
                <c:pt idx="106">
                  <c:v>85</c:v>
                </c:pt>
                <c:pt idx="107">
                  <c:v>91</c:v>
                </c:pt>
                <c:pt idx="108">
                  <c:v>121</c:v>
                </c:pt>
                <c:pt idx="109">
                  <c:v>123</c:v>
                </c:pt>
                <c:pt idx="110">
                  <c:v>301</c:v>
                </c:pt>
                <c:pt idx="111">
                  <c:v>324</c:v>
                </c:pt>
                <c:pt idx="112">
                  <c:v>413</c:v>
                </c:pt>
                <c:pt idx="113">
                  <c:v>524</c:v>
                </c:pt>
                <c:pt idx="114">
                  <c:v>528</c:v>
                </c:pt>
                <c:pt idx="115">
                  <c:v>555</c:v>
                </c:pt>
                <c:pt idx="116">
                  <c:v>858</c:v>
                </c:pt>
                <c:pt idx="117">
                  <c:v>1183</c:v>
                </c:pt>
                <c:pt idx="118">
                  <c:v>1523</c:v>
                </c:pt>
                <c:pt idx="119">
                  <c:v>1711</c:v>
                </c:pt>
                <c:pt idx="120">
                  <c:v>2072</c:v>
                </c:pt>
                <c:pt idx="121">
                  <c:v>2405</c:v>
                </c:pt>
                <c:pt idx="122">
                  <c:v>3137</c:v>
                </c:pt>
                <c:pt idx="123">
                  <c:v>3813</c:v>
                </c:pt>
                <c:pt idx="124">
                  <c:v>4153</c:v>
                </c:pt>
                <c:pt idx="125">
                  <c:v>4557</c:v>
                </c:pt>
                <c:pt idx="126">
                  <c:v>5124</c:v>
                </c:pt>
                <c:pt idx="127">
                  <c:v>5279</c:v>
                </c:pt>
                <c:pt idx="128">
                  <c:v>5634</c:v>
                </c:pt>
                <c:pt idx="129">
                  <c:v>5662</c:v>
                </c:pt>
                <c:pt idx="130">
                  <c:v>6570</c:v>
                </c:pt>
                <c:pt idx="131">
                  <c:v>6978</c:v>
                </c:pt>
                <c:pt idx="132">
                  <c:v>7056</c:v>
                </c:pt>
                <c:pt idx="133">
                  <c:v>7498</c:v>
                </c:pt>
                <c:pt idx="134">
                  <c:v>8206</c:v>
                </c:pt>
                <c:pt idx="135">
                  <c:v>8508</c:v>
                </c:pt>
                <c:pt idx="136">
                  <c:v>9229</c:v>
                </c:pt>
                <c:pt idx="137">
                  <c:v>9800</c:v>
                </c:pt>
                <c:pt idx="138">
                  <c:v>12822</c:v>
                </c:pt>
                <c:pt idx="139">
                  <c:v>12845</c:v>
                </c:pt>
                <c:pt idx="140">
                  <c:v>16238</c:v>
                </c:pt>
                <c:pt idx="141">
                  <c:v>18821</c:v>
                </c:pt>
                <c:pt idx="142">
                  <c:v>21240</c:v>
                </c:pt>
                <c:pt idx="143">
                  <c:v>21548</c:v>
                </c:pt>
                <c:pt idx="144">
                  <c:v>22096</c:v>
                </c:pt>
                <c:pt idx="145">
                  <c:v>23860</c:v>
                </c:pt>
                <c:pt idx="146">
                  <c:v>26731</c:v>
                </c:pt>
                <c:pt idx="147">
                  <c:v>27756</c:v>
                </c:pt>
                <c:pt idx="148">
                  <c:v>29557</c:v>
                </c:pt>
                <c:pt idx="149">
                  <c:v>32459</c:v>
                </c:pt>
                <c:pt idx="150">
                  <c:v>33111</c:v>
                </c:pt>
                <c:pt idx="151">
                  <c:v>33788</c:v>
                </c:pt>
                <c:pt idx="152">
                  <c:v>34966</c:v>
                </c:pt>
                <c:pt idx="153">
                  <c:v>37002</c:v>
                </c:pt>
                <c:pt idx="154">
                  <c:v>37650</c:v>
                </c:pt>
                <c:pt idx="155">
                  <c:v>38658</c:v>
                </c:pt>
                <c:pt idx="156">
                  <c:v>39071</c:v>
                </c:pt>
                <c:pt idx="157">
                  <c:v>39286</c:v>
                </c:pt>
                <c:pt idx="158">
                  <c:v>39599</c:v>
                </c:pt>
                <c:pt idx="159">
                  <c:v>40841</c:v>
                </c:pt>
                <c:pt idx="160">
                  <c:v>41081</c:v>
                </c:pt>
                <c:pt idx="161">
                  <c:v>42133</c:v>
                </c:pt>
                <c:pt idx="162">
                  <c:v>43887</c:v>
                </c:pt>
                <c:pt idx="163">
                  <c:v>44045</c:v>
                </c:pt>
                <c:pt idx="164">
                  <c:v>44120</c:v>
                </c:pt>
                <c:pt idx="165">
                  <c:v>45013</c:v>
                </c:pt>
                <c:pt idx="166">
                  <c:v>46069</c:v>
                </c:pt>
                <c:pt idx="167">
                  <c:v>47392</c:v>
                </c:pt>
                <c:pt idx="168">
                  <c:v>48604</c:v>
                </c:pt>
                <c:pt idx="169">
                  <c:v>50910</c:v>
                </c:pt>
                <c:pt idx="170">
                  <c:v>52587</c:v>
                </c:pt>
                <c:pt idx="171">
                  <c:v>54597</c:v>
                </c:pt>
                <c:pt idx="172">
                  <c:v>55698</c:v>
                </c:pt>
                <c:pt idx="173">
                  <c:v>57887</c:v>
                </c:pt>
                <c:pt idx="174">
                  <c:v>60610</c:v>
                </c:pt>
                <c:pt idx="175">
                  <c:v>60801</c:v>
                </c:pt>
                <c:pt idx="176">
                  <c:v>62633</c:v>
                </c:pt>
                <c:pt idx="177">
                  <c:v>62716</c:v>
                </c:pt>
                <c:pt idx="178">
                  <c:v>63064</c:v>
                </c:pt>
                <c:pt idx="179">
                  <c:v>63397</c:v>
                </c:pt>
                <c:pt idx="180">
                  <c:v>64459</c:v>
                </c:pt>
                <c:pt idx="181">
                  <c:v>65883</c:v>
                </c:pt>
                <c:pt idx="182">
                  <c:v>69244</c:v>
                </c:pt>
                <c:pt idx="183">
                  <c:v>70601</c:v>
                </c:pt>
                <c:pt idx="184">
                  <c:v>77298</c:v>
                </c:pt>
                <c:pt idx="185">
                  <c:v>79740</c:v>
                </c:pt>
                <c:pt idx="186">
                  <c:v>80948</c:v>
                </c:pt>
                <c:pt idx="187">
                  <c:v>83597</c:v>
                </c:pt>
                <c:pt idx="188">
                  <c:v>86802</c:v>
                </c:pt>
                <c:pt idx="189">
                  <c:v>88102</c:v>
                </c:pt>
                <c:pt idx="190">
                  <c:v>90963</c:v>
                </c:pt>
                <c:pt idx="191">
                  <c:v>93063</c:v>
                </c:pt>
                <c:pt idx="192">
                  <c:v>94923</c:v>
                </c:pt>
                <c:pt idx="193">
                  <c:v>100887</c:v>
                </c:pt>
                <c:pt idx="194">
                  <c:v>103536</c:v>
                </c:pt>
                <c:pt idx="195">
                  <c:v>110663</c:v>
                </c:pt>
                <c:pt idx="196">
                  <c:v>111665</c:v>
                </c:pt>
                <c:pt idx="197">
                  <c:v>113058</c:v>
                </c:pt>
                <c:pt idx="198">
                  <c:v>117049</c:v>
                </c:pt>
                <c:pt idx="199">
                  <c:v>120436</c:v>
                </c:pt>
                <c:pt idx="200">
                  <c:v>123155</c:v>
                </c:pt>
                <c:pt idx="201">
                  <c:v>126392</c:v>
                </c:pt>
                <c:pt idx="202">
                  <c:v>131037</c:v>
                </c:pt>
                <c:pt idx="203">
                  <c:v>132649</c:v>
                </c:pt>
                <c:pt idx="204">
                  <c:v>135202</c:v>
                </c:pt>
                <c:pt idx="205">
                  <c:v>136255</c:v>
                </c:pt>
                <c:pt idx="206">
                  <c:v>138487</c:v>
                </c:pt>
                <c:pt idx="207">
                  <c:v>138688</c:v>
                </c:pt>
                <c:pt idx="208">
                  <c:v>141075</c:v>
                </c:pt>
                <c:pt idx="209">
                  <c:v>144336</c:v>
                </c:pt>
                <c:pt idx="210">
                  <c:v>146944</c:v>
                </c:pt>
                <c:pt idx="211">
                  <c:v>149000</c:v>
                </c:pt>
                <c:pt idx="212">
                  <c:v>152415</c:v>
                </c:pt>
                <c:pt idx="213">
                  <c:v>153586</c:v>
                </c:pt>
                <c:pt idx="214">
                  <c:v>154679</c:v>
                </c:pt>
                <c:pt idx="215">
                  <c:v>161419</c:v>
                </c:pt>
                <c:pt idx="216">
                  <c:v>167758</c:v>
                </c:pt>
                <c:pt idx="217">
                  <c:v>171612</c:v>
                </c:pt>
                <c:pt idx="218">
                  <c:v>175853</c:v>
                </c:pt>
                <c:pt idx="219">
                  <c:v>177962</c:v>
                </c:pt>
                <c:pt idx="220">
                  <c:v>182803</c:v>
                </c:pt>
                <c:pt idx="221">
                  <c:v>195497</c:v>
                </c:pt>
                <c:pt idx="222">
                  <c:v>199127</c:v>
                </c:pt>
                <c:pt idx="223">
                  <c:v>199214</c:v>
                </c:pt>
                <c:pt idx="224">
                  <c:v>203303</c:v>
                </c:pt>
                <c:pt idx="225">
                  <c:v>205578</c:v>
                </c:pt>
                <c:pt idx="226">
                  <c:v>207332</c:v>
                </c:pt>
                <c:pt idx="227">
                  <c:v>219367</c:v>
                </c:pt>
                <c:pt idx="228">
                  <c:v>220659</c:v>
                </c:pt>
                <c:pt idx="229">
                  <c:v>221773</c:v>
                </c:pt>
                <c:pt idx="230">
                  <c:v>224376</c:v>
                </c:pt>
                <c:pt idx="231">
                  <c:v>226036</c:v>
                </c:pt>
                <c:pt idx="232">
                  <c:v>226497</c:v>
                </c:pt>
                <c:pt idx="233">
                  <c:v>229888</c:v>
                </c:pt>
                <c:pt idx="234">
                  <c:v>232070</c:v>
                </c:pt>
                <c:pt idx="235">
                  <c:v>233605</c:v>
                </c:pt>
                <c:pt idx="236">
                  <c:v>237070</c:v>
                </c:pt>
                <c:pt idx="237">
                  <c:v>238516</c:v>
                </c:pt>
                <c:pt idx="238">
                  <c:v>243709</c:v>
                </c:pt>
                <c:pt idx="239">
                  <c:v>243711</c:v>
                </c:pt>
                <c:pt idx="240">
                  <c:v>243713</c:v>
                </c:pt>
                <c:pt idx="241">
                  <c:v>247927</c:v>
                </c:pt>
                <c:pt idx="242">
                  <c:v>252256</c:v>
                </c:pt>
                <c:pt idx="243">
                  <c:v>254986</c:v>
                </c:pt>
                <c:pt idx="244">
                  <c:v>260354</c:v>
                </c:pt>
                <c:pt idx="245">
                  <c:v>266620</c:v>
                </c:pt>
                <c:pt idx="246">
                  <c:v>271721</c:v>
                </c:pt>
                <c:pt idx="247">
                  <c:v>272372</c:v>
                </c:pt>
                <c:pt idx="248">
                  <c:v>274704</c:v>
                </c:pt>
                <c:pt idx="249">
                  <c:v>279011</c:v>
                </c:pt>
                <c:pt idx="250">
                  <c:v>289528</c:v>
                </c:pt>
                <c:pt idx="251">
                  <c:v>292862</c:v>
                </c:pt>
                <c:pt idx="252">
                  <c:v>300251</c:v>
                </c:pt>
                <c:pt idx="253">
                  <c:v>303474</c:v>
                </c:pt>
                <c:pt idx="254">
                  <c:v>304508</c:v>
                </c:pt>
                <c:pt idx="255">
                  <c:v>310228</c:v>
                </c:pt>
                <c:pt idx="256">
                  <c:v>314460</c:v>
                </c:pt>
                <c:pt idx="257">
                  <c:v>316412</c:v>
                </c:pt>
                <c:pt idx="258">
                  <c:v>322008</c:v>
                </c:pt>
                <c:pt idx="259">
                  <c:v>322976</c:v>
                </c:pt>
                <c:pt idx="260">
                  <c:v>322977</c:v>
                </c:pt>
                <c:pt idx="261">
                  <c:v>324940</c:v>
                </c:pt>
                <c:pt idx="262">
                  <c:v>336995</c:v>
                </c:pt>
                <c:pt idx="263">
                  <c:v>340647</c:v>
                </c:pt>
                <c:pt idx="264">
                  <c:v>341200</c:v>
                </c:pt>
                <c:pt idx="265">
                  <c:v>346985</c:v>
                </c:pt>
                <c:pt idx="266">
                  <c:v>350129</c:v>
                </c:pt>
                <c:pt idx="267">
                  <c:v>355265</c:v>
                </c:pt>
                <c:pt idx="268">
                  <c:v>357624</c:v>
                </c:pt>
                <c:pt idx="269">
                  <c:v>361652</c:v>
                </c:pt>
                <c:pt idx="270">
                  <c:v>384199</c:v>
                </c:pt>
                <c:pt idx="271">
                  <c:v>387180</c:v>
                </c:pt>
                <c:pt idx="272">
                  <c:v>393427</c:v>
                </c:pt>
                <c:pt idx="273">
                  <c:v>396799</c:v>
                </c:pt>
                <c:pt idx="274">
                  <c:v>399156</c:v>
                </c:pt>
                <c:pt idx="275">
                  <c:v>404696</c:v>
                </c:pt>
                <c:pt idx="276">
                  <c:v>407321</c:v>
                </c:pt>
                <c:pt idx="277">
                  <c:v>417325</c:v>
                </c:pt>
                <c:pt idx="278">
                  <c:v>424476</c:v>
                </c:pt>
                <c:pt idx="279">
                  <c:v>429375</c:v>
                </c:pt>
                <c:pt idx="280">
                  <c:v>430312</c:v>
                </c:pt>
                <c:pt idx="281">
                  <c:v>430443</c:v>
                </c:pt>
                <c:pt idx="282">
                  <c:v>435389</c:v>
                </c:pt>
                <c:pt idx="283">
                  <c:v>437684</c:v>
                </c:pt>
                <c:pt idx="284">
                  <c:v>444618</c:v>
                </c:pt>
                <c:pt idx="285">
                  <c:v>445001</c:v>
                </c:pt>
                <c:pt idx="286">
                  <c:v>457721</c:v>
                </c:pt>
                <c:pt idx="287">
                  <c:v>461537</c:v>
                </c:pt>
                <c:pt idx="288">
                  <c:v>482727</c:v>
                </c:pt>
                <c:pt idx="289">
                  <c:v>509060</c:v>
                </c:pt>
                <c:pt idx="290">
                  <c:v>514554</c:v>
                </c:pt>
                <c:pt idx="291">
                  <c:v>521288</c:v>
                </c:pt>
                <c:pt idx="292">
                  <c:v>527333</c:v>
                </c:pt>
                <c:pt idx="293">
                  <c:v>537165</c:v>
                </c:pt>
                <c:pt idx="294">
                  <c:v>540819</c:v>
                </c:pt>
                <c:pt idx="295">
                  <c:v>544910</c:v>
                </c:pt>
                <c:pt idx="296">
                  <c:v>546566</c:v>
                </c:pt>
                <c:pt idx="297">
                  <c:v>562750</c:v>
                </c:pt>
                <c:pt idx="298">
                  <c:v>569741</c:v>
                </c:pt>
                <c:pt idx="299">
                  <c:v>576304</c:v>
                </c:pt>
                <c:pt idx="300">
                  <c:v>578391</c:v>
                </c:pt>
                <c:pt idx="301">
                  <c:v>583465</c:v>
                </c:pt>
                <c:pt idx="302">
                  <c:v>588995</c:v>
                </c:pt>
                <c:pt idx="303">
                  <c:v>590112</c:v>
                </c:pt>
                <c:pt idx="304">
                  <c:v>612686</c:v>
                </c:pt>
                <c:pt idx="305">
                  <c:v>617494</c:v>
                </c:pt>
                <c:pt idx="306">
                  <c:v>620701</c:v>
                </c:pt>
                <c:pt idx="307">
                  <c:v>625239</c:v>
                </c:pt>
                <c:pt idx="308">
                  <c:v>637798</c:v>
                </c:pt>
                <c:pt idx="309">
                  <c:v>641398</c:v>
                </c:pt>
                <c:pt idx="310">
                  <c:v>647161</c:v>
                </c:pt>
                <c:pt idx="311">
                  <c:v>652288</c:v>
                </c:pt>
                <c:pt idx="312">
                  <c:v>653665</c:v>
                </c:pt>
                <c:pt idx="313">
                  <c:v>660698</c:v>
                </c:pt>
                <c:pt idx="314">
                  <c:v>664397</c:v>
                </c:pt>
                <c:pt idx="315">
                  <c:v>675728</c:v>
                </c:pt>
                <c:pt idx="316">
                  <c:v>678035</c:v>
                </c:pt>
                <c:pt idx="317">
                  <c:v>684166</c:v>
                </c:pt>
                <c:pt idx="318">
                  <c:v>685055</c:v>
                </c:pt>
                <c:pt idx="319">
                  <c:v>686458</c:v>
                </c:pt>
                <c:pt idx="320">
                  <c:v>687831</c:v>
                </c:pt>
                <c:pt idx="321">
                  <c:v>690166</c:v>
                </c:pt>
                <c:pt idx="322">
                  <c:v>696762</c:v>
                </c:pt>
                <c:pt idx="323">
                  <c:v>700984</c:v>
                </c:pt>
                <c:pt idx="324">
                  <c:v>707658</c:v>
                </c:pt>
                <c:pt idx="325">
                  <c:v>714778</c:v>
                </c:pt>
                <c:pt idx="326">
                  <c:v>717621</c:v>
                </c:pt>
                <c:pt idx="327">
                  <c:v>723685</c:v>
                </c:pt>
                <c:pt idx="328">
                  <c:v>731118</c:v>
                </c:pt>
                <c:pt idx="329">
                  <c:v>751835</c:v>
                </c:pt>
                <c:pt idx="330">
                  <c:v>759046</c:v>
                </c:pt>
                <c:pt idx="331">
                  <c:v>763069</c:v>
                </c:pt>
                <c:pt idx="332">
                  <c:v>764136</c:v>
                </c:pt>
                <c:pt idx="333">
                  <c:v>770058</c:v>
                </c:pt>
                <c:pt idx="334">
                  <c:v>800488</c:v>
                </c:pt>
                <c:pt idx="335">
                  <c:v>812048</c:v>
                </c:pt>
                <c:pt idx="336">
                  <c:v>816026</c:v>
                </c:pt>
                <c:pt idx="337">
                  <c:v>820968</c:v>
                </c:pt>
                <c:pt idx="338">
                  <c:v>821945</c:v>
                </c:pt>
                <c:pt idx="339">
                  <c:v>844550</c:v>
                </c:pt>
                <c:pt idx="340">
                  <c:v>848168</c:v>
                </c:pt>
                <c:pt idx="341">
                  <c:v>849121</c:v>
                </c:pt>
                <c:pt idx="342">
                  <c:v>874887</c:v>
                </c:pt>
                <c:pt idx="343">
                  <c:v>877229</c:v>
                </c:pt>
                <c:pt idx="344">
                  <c:v>879689</c:v>
                </c:pt>
                <c:pt idx="345">
                  <c:v>881207</c:v>
                </c:pt>
                <c:pt idx="346">
                  <c:v>885942</c:v>
                </c:pt>
                <c:pt idx="347">
                  <c:v>886216</c:v>
                </c:pt>
                <c:pt idx="348">
                  <c:v>892145</c:v>
                </c:pt>
                <c:pt idx="349">
                  <c:v>894036</c:v>
                </c:pt>
                <c:pt idx="350">
                  <c:v>908228</c:v>
                </c:pt>
                <c:pt idx="351">
                  <c:v>908779</c:v>
                </c:pt>
                <c:pt idx="352">
                  <c:v>917039</c:v>
                </c:pt>
                <c:pt idx="353">
                  <c:v>922597</c:v>
                </c:pt>
                <c:pt idx="354">
                  <c:v>931927</c:v>
                </c:pt>
                <c:pt idx="355">
                  <c:v>933484</c:v>
                </c:pt>
                <c:pt idx="356">
                  <c:v>942833</c:v>
                </c:pt>
                <c:pt idx="357">
                  <c:v>950508</c:v>
                </c:pt>
                <c:pt idx="358">
                  <c:v>958997</c:v>
                </c:pt>
                <c:pt idx="359">
                  <c:v>962845</c:v>
                </c:pt>
                <c:pt idx="360">
                  <c:v>965907</c:v>
                </c:pt>
                <c:pt idx="361">
                  <c:v>971293</c:v>
                </c:pt>
                <c:pt idx="362">
                  <c:v>973602</c:v>
                </c:pt>
                <c:pt idx="363">
                  <c:v>974519</c:v>
                </c:pt>
                <c:pt idx="364">
                  <c:v>974799</c:v>
                </c:pt>
                <c:pt idx="365">
                  <c:v>984364</c:v>
                </c:pt>
                <c:pt idx="366">
                  <c:v>989154</c:v>
                </c:pt>
                <c:pt idx="367">
                  <c:v>991838</c:v>
                </c:pt>
                <c:pt idx="368">
                  <c:v>992547</c:v>
                </c:pt>
                <c:pt idx="369">
                  <c:v>997651</c:v>
                </c:pt>
                <c:pt idx="370">
                  <c:v>1000396</c:v>
                </c:pt>
                <c:pt idx="371">
                  <c:v>1006063</c:v>
                </c:pt>
                <c:pt idx="372">
                  <c:v>1020646</c:v>
                </c:pt>
                <c:pt idx="373">
                  <c:v>1022946</c:v>
                </c:pt>
                <c:pt idx="374">
                  <c:v>1028827</c:v>
                </c:pt>
                <c:pt idx="375">
                  <c:v>1032162</c:v>
                </c:pt>
                <c:pt idx="376">
                  <c:v>1032679</c:v>
                </c:pt>
                <c:pt idx="377">
                  <c:v>1042459</c:v>
                </c:pt>
                <c:pt idx="378">
                  <c:v>1042779</c:v>
                </c:pt>
                <c:pt idx="379">
                  <c:v>1046933</c:v>
                </c:pt>
                <c:pt idx="380">
                  <c:v>1054142</c:v>
                </c:pt>
                <c:pt idx="381">
                  <c:v>1066402</c:v>
                </c:pt>
                <c:pt idx="382">
                  <c:v>1068413</c:v>
                </c:pt>
                <c:pt idx="383">
                  <c:v>1070764</c:v>
                </c:pt>
                <c:pt idx="384">
                  <c:v>1078336</c:v>
                </c:pt>
                <c:pt idx="385">
                  <c:v>1084811</c:v>
                </c:pt>
                <c:pt idx="386">
                  <c:v>1091289</c:v>
                </c:pt>
                <c:pt idx="387">
                  <c:v>1094157</c:v>
                </c:pt>
                <c:pt idx="388">
                  <c:v>1109625</c:v>
                </c:pt>
                <c:pt idx="389">
                  <c:v>1112725</c:v>
                </c:pt>
                <c:pt idx="390">
                  <c:v>1148443</c:v>
                </c:pt>
                <c:pt idx="391">
                  <c:v>1149167</c:v>
                </c:pt>
                <c:pt idx="392">
                  <c:v>1150624</c:v>
                </c:pt>
                <c:pt idx="393">
                  <c:v>1155255</c:v>
                </c:pt>
                <c:pt idx="394">
                  <c:v>1156389</c:v>
                </c:pt>
                <c:pt idx="395">
                  <c:v>1158505</c:v>
                </c:pt>
                <c:pt idx="396">
                  <c:v>1169009</c:v>
                </c:pt>
                <c:pt idx="397">
                  <c:v>1171579</c:v>
                </c:pt>
                <c:pt idx="398">
                  <c:v>1176823</c:v>
                </c:pt>
                <c:pt idx="399">
                  <c:v>1177504</c:v>
                </c:pt>
                <c:pt idx="400">
                  <c:v>1190968</c:v>
                </c:pt>
                <c:pt idx="401">
                  <c:v>1194995</c:v>
                </c:pt>
                <c:pt idx="402">
                  <c:v>1199387</c:v>
                </c:pt>
                <c:pt idx="403">
                  <c:v>1210031</c:v>
                </c:pt>
                <c:pt idx="404">
                  <c:v>1218666</c:v>
                </c:pt>
                <c:pt idx="405">
                  <c:v>1219585</c:v>
                </c:pt>
                <c:pt idx="406">
                  <c:v>1223821</c:v>
                </c:pt>
                <c:pt idx="407">
                  <c:v>1225591</c:v>
                </c:pt>
                <c:pt idx="408">
                  <c:v>1232576</c:v>
                </c:pt>
                <c:pt idx="409">
                  <c:v>1233339</c:v>
                </c:pt>
                <c:pt idx="410">
                  <c:v>1234151</c:v>
                </c:pt>
                <c:pt idx="411">
                  <c:v>1237094</c:v>
                </c:pt>
                <c:pt idx="412">
                  <c:v>1240175</c:v>
                </c:pt>
                <c:pt idx="413">
                  <c:v>1247864</c:v>
                </c:pt>
                <c:pt idx="414">
                  <c:v>1263215</c:v>
                </c:pt>
                <c:pt idx="415">
                  <c:v>1268647</c:v>
                </c:pt>
                <c:pt idx="416">
                  <c:v>1268944</c:v>
                </c:pt>
                <c:pt idx="417">
                  <c:v>1275077</c:v>
                </c:pt>
                <c:pt idx="418">
                  <c:v>1275208</c:v>
                </c:pt>
                <c:pt idx="419">
                  <c:v>1281527</c:v>
                </c:pt>
                <c:pt idx="420">
                  <c:v>1290293</c:v>
                </c:pt>
                <c:pt idx="421">
                  <c:v>1298516</c:v>
                </c:pt>
                <c:pt idx="422">
                  <c:v>1308045</c:v>
                </c:pt>
                <c:pt idx="423">
                  <c:v>1313459</c:v>
                </c:pt>
                <c:pt idx="424">
                  <c:v>1316622</c:v>
                </c:pt>
                <c:pt idx="425">
                  <c:v>1323967</c:v>
                </c:pt>
                <c:pt idx="426">
                  <c:v>1330937</c:v>
                </c:pt>
                <c:pt idx="427">
                  <c:v>1335570</c:v>
                </c:pt>
                <c:pt idx="428">
                  <c:v>1335731</c:v>
                </c:pt>
                <c:pt idx="429">
                  <c:v>1348210</c:v>
                </c:pt>
                <c:pt idx="430">
                  <c:v>1354108</c:v>
                </c:pt>
                <c:pt idx="431">
                  <c:v>1356837</c:v>
                </c:pt>
                <c:pt idx="432">
                  <c:v>1359188</c:v>
                </c:pt>
                <c:pt idx="433">
                  <c:v>1364250</c:v>
                </c:pt>
                <c:pt idx="434">
                  <c:v>1369667</c:v>
                </c:pt>
                <c:pt idx="435">
                  <c:v>1374623</c:v>
                </c:pt>
                <c:pt idx="436">
                  <c:v>1380005</c:v>
                </c:pt>
                <c:pt idx="437">
                  <c:v>1398759</c:v>
                </c:pt>
                <c:pt idx="438">
                  <c:v>1419043</c:v>
                </c:pt>
                <c:pt idx="439">
                  <c:v>1424187</c:v>
                </c:pt>
                <c:pt idx="440">
                  <c:v>1424318</c:v>
                </c:pt>
                <c:pt idx="441">
                  <c:v>1426539</c:v>
                </c:pt>
                <c:pt idx="442">
                  <c:v>1440652</c:v>
                </c:pt>
                <c:pt idx="443">
                  <c:v>1451128</c:v>
                </c:pt>
                <c:pt idx="444">
                  <c:v>1453088</c:v>
                </c:pt>
                <c:pt idx="445">
                  <c:v>1459643</c:v>
                </c:pt>
                <c:pt idx="446">
                  <c:v>1463873</c:v>
                </c:pt>
                <c:pt idx="447">
                  <c:v>1467752</c:v>
                </c:pt>
                <c:pt idx="448">
                  <c:v>1475734</c:v>
                </c:pt>
                <c:pt idx="449">
                  <c:v>1483349</c:v>
                </c:pt>
                <c:pt idx="450">
                  <c:v>1493082</c:v>
                </c:pt>
                <c:pt idx="451">
                  <c:v>1502091</c:v>
                </c:pt>
                <c:pt idx="452">
                  <c:v>1507403</c:v>
                </c:pt>
                <c:pt idx="453">
                  <c:v>1516660</c:v>
                </c:pt>
                <c:pt idx="454">
                  <c:v>1523580</c:v>
                </c:pt>
                <c:pt idx="455">
                  <c:v>1530000</c:v>
                </c:pt>
                <c:pt idx="456">
                  <c:v>1540781</c:v>
                </c:pt>
                <c:pt idx="457">
                  <c:v>1547750</c:v>
                </c:pt>
                <c:pt idx="458">
                  <c:v>1556627</c:v>
                </c:pt>
                <c:pt idx="459">
                  <c:v>1563443</c:v>
                </c:pt>
                <c:pt idx="460">
                  <c:v>1594061</c:v>
                </c:pt>
                <c:pt idx="461">
                  <c:v>1599217</c:v>
                </c:pt>
                <c:pt idx="462">
                  <c:v>1603712</c:v>
                </c:pt>
                <c:pt idx="463">
                  <c:v>1607024</c:v>
                </c:pt>
                <c:pt idx="464">
                  <c:v>1614740</c:v>
                </c:pt>
                <c:pt idx="465">
                  <c:v>1623853</c:v>
                </c:pt>
                <c:pt idx="466">
                  <c:v>1633366</c:v>
                </c:pt>
                <c:pt idx="467">
                  <c:v>1637153</c:v>
                </c:pt>
                <c:pt idx="468">
                  <c:v>1677394</c:v>
                </c:pt>
                <c:pt idx="469">
                  <c:v>1677527</c:v>
                </c:pt>
                <c:pt idx="470">
                  <c:v>1686670</c:v>
                </c:pt>
                <c:pt idx="471">
                  <c:v>1691156</c:v>
                </c:pt>
                <c:pt idx="472">
                  <c:v>1698329</c:v>
                </c:pt>
                <c:pt idx="473">
                  <c:v>1703608</c:v>
                </c:pt>
                <c:pt idx="474">
                  <c:v>1730035</c:v>
                </c:pt>
                <c:pt idx="475">
                  <c:v>1732945</c:v>
                </c:pt>
                <c:pt idx="476">
                  <c:v>1736625</c:v>
                </c:pt>
                <c:pt idx="477">
                  <c:v>1741344</c:v>
                </c:pt>
                <c:pt idx="478">
                  <c:v>1742470</c:v>
                </c:pt>
                <c:pt idx="479">
                  <c:v>1745998</c:v>
                </c:pt>
                <c:pt idx="480">
                  <c:v>1757470</c:v>
                </c:pt>
                <c:pt idx="481">
                  <c:v>1769459</c:v>
                </c:pt>
                <c:pt idx="482">
                  <c:v>1778303</c:v>
                </c:pt>
                <c:pt idx="483">
                  <c:v>1787645</c:v>
                </c:pt>
                <c:pt idx="484">
                  <c:v>1797991</c:v>
                </c:pt>
                <c:pt idx="485">
                  <c:v>1824580</c:v>
                </c:pt>
                <c:pt idx="486">
                  <c:v>1830828</c:v>
                </c:pt>
                <c:pt idx="487">
                  <c:v>1833126</c:v>
                </c:pt>
                <c:pt idx="488">
                  <c:v>1840238</c:v>
                </c:pt>
                <c:pt idx="489">
                  <c:v>1846266</c:v>
                </c:pt>
                <c:pt idx="490">
                  <c:v>1870077</c:v>
                </c:pt>
                <c:pt idx="491">
                  <c:v>1870107</c:v>
                </c:pt>
                <c:pt idx="492">
                  <c:v>1871534</c:v>
                </c:pt>
                <c:pt idx="493">
                  <c:v>1876231</c:v>
                </c:pt>
                <c:pt idx="494">
                  <c:v>1882506</c:v>
                </c:pt>
                <c:pt idx="495">
                  <c:v>1893111</c:v>
                </c:pt>
                <c:pt idx="496">
                  <c:v>1899371</c:v>
                </c:pt>
                <c:pt idx="497">
                  <c:v>1905475</c:v>
                </c:pt>
                <c:pt idx="498">
                  <c:v>1912190</c:v>
                </c:pt>
                <c:pt idx="499">
                  <c:v>1919464</c:v>
                </c:pt>
                <c:pt idx="500">
                  <c:v>1924601</c:v>
                </c:pt>
                <c:pt idx="501">
                  <c:v>1928214</c:v>
                </c:pt>
                <c:pt idx="502">
                  <c:v>1940705</c:v>
                </c:pt>
                <c:pt idx="503">
                  <c:v>1947873</c:v>
                </c:pt>
                <c:pt idx="504">
                  <c:v>1956765</c:v>
                </c:pt>
                <c:pt idx="505">
                  <c:v>2005487</c:v>
                </c:pt>
                <c:pt idx="506">
                  <c:v>2010047</c:v>
                </c:pt>
                <c:pt idx="507">
                  <c:v>2014438</c:v>
                </c:pt>
                <c:pt idx="508">
                  <c:v>2023437</c:v>
                </c:pt>
                <c:pt idx="509">
                  <c:v>2027911</c:v>
                </c:pt>
                <c:pt idx="510">
                  <c:v>2045588</c:v>
                </c:pt>
                <c:pt idx="511">
                  <c:v>2056212</c:v>
                </c:pt>
                <c:pt idx="512">
                  <c:v>2065194</c:v>
                </c:pt>
                <c:pt idx="513">
                  <c:v>2077793</c:v>
                </c:pt>
                <c:pt idx="514">
                  <c:v>2119521</c:v>
                </c:pt>
                <c:pt idx="515">
                  <c:v>2121830</c:v>
                </c:pt>
                <c:pt idx="516">
                  <c:v>2126120</c:v>
                </c:pt>
                <c:pt idx="517">
                  <c:v>2129917</c:v>
                </c:pt>
                <c:pt idx="518">
                  <c:v>2133805</c:v>
                </c:pt>
                <c:pt idx="519">
                  <c:v>2140782</c:v>
                </c:pt>
                <c:pt idx="520">
                  <c:v>2144690</c:v>
                </c:pt>
                <c:pt idx="521">
                  <c:v>2146709</c:v>
                </c:pt>
                <c:pt idx="522">
                  <c:v>2147969</c:v>
                </c:pt>
                <c:pt idx="523">
                  <c:v>2151950</c:v>
                </c:pt>
                <c:pt idx="524">
                  <c:v>2158010</c:v>
                </c:pt>
                <c:pt idx="525">
                  <c:v>2161233</c:v>
                </c:pt>
                <c:pt idx="526">
                  <c:v>2166255</c:v>
                </c:pt>
                <c:pt idx="527">
                  <c:v>2174907</c:v>
                </c:pt>
                <c:pt idx="528">
                  <c:v>2179578</c:v>
                </c:pt>
                <c:pt idx="529">
                  <c:v>2183980</c:v>
                </c:pt>
                <c:pt idx="530">
                  <c:v>2193288</c:v>
                </c:pt>
                <c:pt idx="531">
                  <c:v>2196041</c:v>
                </c:pt>
                <c:pt idx="532">
                  <c:v>2198729</c:v>
                </c:pt>
                <c:pt idx="533">
                  <c:v>2213302</c:v>
                </c:pt>
                <c:pt idx="534">
                  <c:v>2220377</c:v>
                </c:pt>
                <c:pt idx="535">
                  <c:v>2226007</c:v>
                </c:pt>
                <c:pt idx="536">
                  <c:v>2228010</c:v>
                </c:pt>
                <c:pt idx="537">
                  <c:v>2242830</c:v>
                </c:pt>
                <c:pt idx="538">
                  <c:v>2246136</c:v>
                </c:pt>
                <c:pt idx="539">
                  <c:v>2251238</c:v>
                </c:pt>
                <c:pt idx="540">
                  <c:v>2252894</c:v>
                </c:pt>
                <c:pt idx="541">
                  <c:v>2259803</c:v>
                </c:pt>
                <c:pt idx="542">
                  <c:v>2300759</c:v>
                </c:pt>
                <c:pt idx="543">
                  <c:v>2303245</c:v>
                </c:pt>
                <c:pt idx="544">
                  <c:v>2304783</c:v>
                </c:pt>
                <c:pt idx="545">
                  <c:v>2311971</c:v>
                </c:pt>
                <c:pt idx="546">
                  <c:v>2318708</c:v>
                </c:pt>
                <c:pt idx="547">
                  <c:v>2319522</c:v>
                </c:pt>
                <c:pt idx="548">
                  <c:v>2337752</c:v>
                </c:pt>
                <c:pt idx="549">
                  <c:v>2343766</c:v>
                </c:pt>
                <c:pt idx="550">
                  <c:v>2344311</c:v>
                </c:pt>
                <c:pt idx="551">
                  <c:v>2351102</c:v>
                </c:pt>
                <c:pt idx="552">
                  <c:v>2359658</c:v>
                </c:pt>
                <c:pt idx="553">
                  <c:v>2371677</c:v>
                </c:pt>
                <c:pt idx="554">
                  <c:v>2381046</c:v>
                </c:pt>
                <c:pt idx="555">
                  <c:v>2384655</c:v>
                </c:pt>
                <c:pt idx="556">
                  <c:v>2388370</c:v>
                </c:pt>
                <c:pt idx="557">
                  <c:v>2390415</c:v>
                </c:pt>
                <c:pt idx="558">
                  <c:v>2409432</c:v>
                </c:pt>
                <c:pt idx="559">
                  <c:v>2418723</c:v>
                </c:pt>
                <c:pt idx="560">
                  <c:v>2423611</c:v>
                </c:pt>
                <c:pt idx="561">
                  <c:v>2438641</c:v>
                </c:pt>
                <c:pt idx="562">
                  <c:v>2440887</c:v>
                </c:pt>
                <c:pt idx="563">
                  <c:v>2445640</c:v>
                </c:pt>
                <c:pt idx="564">
                  <c:v>2454139</c:v>
                </c:pt>
                <c:pt idx="565">
                  <c:v>2457167</c:v>
                </c:pt>
                <c:pt idx="566">
                  <c:v>2463744</c:v>
                </c:pt>
                <c:pt idx="567">
                  <c:v>2465082</c:v>
                </c:pt>
                <c:pt idx="568">
                  <c:v>2469682</c:v>
                </c:pt>
                <c:pt idx="569">
                  <c:v>2483509</c:v>
                </c:pt>
                <c:pt idx="570">
                  <c:v>2484990</c:v>
                </c:pt>
                <c:pt idx="571">
                  <c:v>2490376</c:v>
                </c:pt>
                <c:pt idx="572">
                  <c:v>2496084</c:v>
                </c:pt>
                <c:pt idx="573">
                  <c:v>2502945</c:v>
                </c:pt>
                <c:pt idx="574">
                  <c:v>2510454</c:v>
                </c:pt>
                <c:pt idx="575">
                  <c:v>2511571</c:v>
                </c:pt>
                <c:pt idx="576">
                  <c:v>2515310</c:v>
                </c:pt>
                <c:pt idx="577">
                  <c:v>2521534</c:v>
                </c:pt>
                <c:pt idx="578">
                  <c:v>2523273</c:v>
                </c:pt>
                <c:pt idx="579">
                  <c:v>2527115</c:v>
                </c:pt>
                <c:pt idx="580">
                  <c:v>2531144</c:v>
                </c:pt>
                <c:pt idx="581">
                  <c:v>2533003</c:v>
                </c:pt>
                <c:pt idx="582">
                  <c:v>2544808</c:v>
                </c:pt>
                <c:pt idx="583">
                  <c:v>2554967</c:v>
                </c:pt>
                <c:pt idx="584">
                  <c:v>2557308</c:v>
                </c:pt>
                <c:pt idx="585">
                  <c:v>2558731</c:v>
                </c:pt>
                <c:pt idx="586">
                  <c:v>2564485</c:v>
                </c:pt>
                <c:pt idx="587">
                  <c:v>2572940</c:v>
                </c:pt>
                <c:pt idx="588">
                  <c:v>2574604</c:v>
                </c:pt>
                <c:pt idx="589">
                  <c:v>2584302</c:v>
                </c:pt>
                <c:pt idx="590">
                  <c:v>2603018</c:v>
                </c:pt>
                <c:pt idx="591">
                  <c:v>2605737</c:v>
                </c:pt>
                <c:pt idx="592">
                  <c:v>2617247</c:v>
                </c:pt>
                <c:pt idx="593">
                  <c:v>2633357</c:v>
                </c:pt>
                <c:pt idx="594">
                  <c:v>2635744</c:v>
                </c:pt>
                <c:pt idx="595">
                  <c:v>2641818</c:v>
                </c:pt>
                <c:pt idx="596">
                  <c:v>2653118</c:v>
                </c:pt>
                <c:pt idx="597">
                  <c:v>2659007</c:v>
                </c:pt>
                <c:pt idx="598">
                  <c:v>2662425</c:v>
                </c:pt>
                <c:pt idx="599">
                  <c:v>2669377</c:v>
                </c:pt>
                <c:pt idx="600">
                  <c:v>2674272</c:v>
                </c:pt>
                <c:pt idx="601">
                  <c:v>2676302</c:v>
                </c:pt>
                <c:pt idx="602">
                  <c:v>2704641</c:v>
                </c:pt>
                <c:pt idx="603">
                  <c:v>2727650</c:v>
                </c:pt>
                <c:pt idx="604">
                  <c:v>2732575</c:v>
                </c:pt>
                <c:pt idx="605">
                  <c:v>2734027</c:v>
                </c:pt>
                <c:pt idx="606">
                  <c:v>2742110</c:v>
                </c:pt>
                <c:pt idx="607">
                  <c:v>2744627</c:v>
                </c:pt>
                <c:pt idx="608">
                  <c:v>2747846</c:v>
                </c:pt>
                <c:pt idx="609">
                  <c:v>2758403</c:v>
                </c:pt>
                <c:pt idx="610">
                  <c:v>2760624</c:v>
                </c:pt>
                <c:pt idx="611">
                  <c:v>2762799</c:v>
                </c:pt>
                <c:pt idx="612">
                  <c:v>2765831</c:v>
                </c:pt>
                <c:pt idx="613">
                  <c:v>2770902</c:v>
                </c:pt>
                <c:pt idx="614">
                  <c:v>2774785</c:v>
                </c:pt>
                <c:pt idx="615">
                  <c:v>2779515</c:v>
                </c:pt>
                <c:pt idx="616">
                  <c:v>2792077</c:v>
                </c:pt>
                <c:pt idx="617">
                  <c:v>2795100</c:v>
                </c:pt>
                <c:pt idx="618">
                  <c:v>2846425</c:v>
                </c:pt>
                <c:pt idx="619">
                  <c:v>2855279</c:v>
                </c:pt>
                <c:pt idx="620">
                  <c:v>2866442</c:v>
                </c:pt>
                <c:pt idx="621">
                  <c:v>2867432</c:v>
                </c:pt>
                <c:pt idx="622">
                  <c:v>2870793</c:v>
                </c:pt>
                <c:pt idx="623">
                  <c:v>2873077</c:v>
                </c:pt>
                <c:pt idx="624">
                  <c:v>2913156</c:v>
                </c:pt>
                <c:pt idx="625">
                  <c:v>2918801</c:v>
                </c:pt>
                <c:pt idx="626">
                  <c:v>2932388</c:v>
                </c:pt>
                <c:pt idx="627">
                  <c:v>2938063</c:v>
                </c:pt>
                <c:pt idx="628">
                  <c:v>2943442</c:v>
                </c:pt>
                <c:pt idx="629">
                  <c:v>2952414</c:v>
                </c:pt>
                <c:pt idx="630">
                  <c:v>2955833</c:v>
                </c:pt>
                <c:pt idx="631">
                  <c:v>2956734</c:v>
                </c:pt>
                <c:pt idx="632">
                  <c:v>2966873</c:v>
                </c:pt>
                <c:pt idx="633">
                  <c:v>2974512</c:v>
                </c:pt>
                <c:pt idx="634">
                  <c:v>2985627</c:v>
                </c:pt>
                <c:pt idx="635">
                  <c:v>2988275</c:v>
                </c:pt>
                <c:pt idx="636">
                  <c:v>2989102</c:v>
                </c:pt>
                <c:pt idx="637">
                  <c:v>2995521</c:v>
                </c:pt>
                <c:pt idx="638">
                  <c:v>3032762</c:v>
                </c:pt>
                <c:pt idx="639">
                  <c:v>3034473</c:v>
                </c:pt>
                <c:pt idx="640">
                  <c:v>3037073</c:v>
                </c:pt>
                <c:pt idx="641">
                  <c:v>3049387</c:v>
                </c:pt>
                <c:pt idx="642">
                  <c:v>3096491</c:v>
                </c:pt>
                <c:pt idx="643">
                  <c:v>3104294</c:v>
                </c:pt>
                <c:pt idx="644">
                  <c:v>3114622</c:v>
                </c:pt>
                <c:pt idx="645">
                  <c:v>3129978</c:v>
                </c:pt>
                <c:pt idx="646">
                  <c:v>3134780</c:v>
                </c:pt>
                <c:pt idx="647">
                  <c:v>3143850</c:v>
                </c:pt>
                <c:pt idx="648">
                  <c:v>3149260</c:v>
                </c:pt>
                <c:pt idx="649">
                  <c:v>3152749</c:v>
                </c:pt>
                <c:pt idx="650">
                  <c:v>3155179</c:v>
                </c:pt>
                <c:pt idx="651">
                  <c:v>3167276</c:v>
                </c:pt>
                <c:pt idx="652">
                  <c:v>3194958</c:v>
                </c:pt>
                <c:pt idx="653">
                  <c:v>3198738</c:v>
                </c:pt>
                <c:pt idx="654">
                  <c:v>3224522</c:v>
                </c:pt>
                <c:pt idx="655">
                  <c:v>3237518</c:v>
                </c:pt>
                <c:pt idx="656">
                  <c:v>3248182</c:v>
                </c:pt>
                <c:pt idx="657">
                  <c:v>3254911</c:v>
                </c:pt>
                <c:pt idx="658">
                  <c:v>3263155</c:v>
                </c:pt>
                <c:pt idx="659">
                  <c:v>3272110</c:v>
                </c:pt>
                <c:pt idx="660">
                  <c:v>3280550</c:v>
                </c:pt>
                <c:pt idx="661">
                  <c:v>3289884</c:v>
                </c:pt>
                <c:pt idx="662">
                  <c:v>3290339</c:v>
                </c:pt>
                <c:pt idx="663">
                  <c:v>3323789</c:v>
                </c:pt>
                <c:pt idx="664">
                  <c:v>3331432</c:v>
                </c:pt>
                <c:pt idx="665">
                  <c:v>3333697</c:v>
                </c:pt>
                <c:pt idx="666">
                  <c:v>3339177</c:v>
                </c:pt>
                <c:pt idx="667">
                  <c:v>3340498</c:v>
                </c:pt>
                <c:pt idx="668">
                  <c:v>3346114</c:v>
                </c:pt>
                <c:pt idx="669">
                  <c:v>3348466</c:v>
                </c:pt>
                <c:pt idx="670">
                  <c:v>3357692</c:v>
                </c:pt>
                <c:pt idx="671">
                  <c:v>3392090</c:v>
                </c:pt>
                <c:pt idx="672">
                  <c:v>3398896</c:v>
                </c:pt>
                <c:pt idx="673">
                  <c:v>3402379</c:v>
                </c:pt>
                <c:pt idx="674">
                  <c:v>3405556</c:v>
                </c:pt>
                <c:pt idx="675">
                  <c:v>3406284</c:v>
                </c:pt>
                <c:pt idx="676">
                  <c:v>3413870</c:v>
                </c:pt>
                <c:pt idx="677">
                  <c:v>3422209</c:v>
                </c:pt>
                <c:pt idx="678">
                  <c:v>3428080</c:v>
                </c:pt>
                <c:pt idx="679">
                  <c:v>3434157</c:v>
                </c:pt>
                <c:pt idx="680">
                  <c:v>3444883</c:v>
                </c:pt>
                <c:pt idx="681">
                  <c:v>3476983</c:v>
                </c:pt>
                <c:pt idx="682">
                  <c:v>3477606</c:v>
                </c:pt>
                <c:pt idx="683">
                  <c:v>3486410</c:v>
                </c:pt>
                <c:pt idx="684">
                  <c:v>3496017</c:v>
                </c:pt>
                <c:pt idx="685">
                  <c:v>3503443</c:v>
                </c:pt>
                <c:pt idx="686">
                  <c:v>3509554</c:v>
                </c:pt>
                <c:pt idx="687">
                  <c:v>3520116</c:v>
                </c:pt>
                <c:pt idx="688">
                  <c:v>3523462</c:v>
                </c:pt>
                <c:pt idx="689">
                  <c:v>3528172</c:v>
                </c:pt>
                <c:pt idx="690">
                  <c:v>3532396</c:v>
                </c:pt>
                <c:pt idx="691">
                  <c:v>3539876</c:v>
                </c:pt>
                <c:pt idx="692">
                  <c:v>3543415</c:v>
                </c:pt>
                <c:pt idx="693">
                  <c:v>3549574</c:v>
                </c:pt>
                <c:pt idx="694">
                  <c:v>3553575</c:v>
                </c:pt>
                <c:pt idx="695">
                  <c:v>3557065</c:v>
                </c:pt>
                <c:pt idx="696">
                  <c:v>3567622</c:v>
                </c:pt>
                <c:pt idx="697">
                  <c:v>3584778</c:v>
                </c:pt>
                <c:pt idx="698">
                  <c:v>3593625</c:v>
                </c:pt>
                <c:pt idx="699">
                  <c:v>3597151</c:v>
                </c:pt>
                <c:pt idx="700">
                  <c:v>3605251</c:v>
                </c:pt>
                <c:pt idx="701">
                  <c:v>3608182</c:v>
                </c:pt>
                <c:pt idx="702">
                  <c:v>3609219</c:v>
                </c:pt>
                <c:pt idx="703">
                  <c:v>3613930</c:v>
                </c:pt>
                <c:pt idx="704">
                  <c:v>3622711</c:v>
                </c:pt>
                <c:pt idx="705">
                  <c:v>3626394</c:v>
                </c:pt>
                <c:pt idx="706">
                  <c:v>3633967</c:v>
                </c:pt>
                <c:pt idx="707">
                  <c:v>3640944</c:v>
                </c:pt>
                <c:pt idx="708">
                  <c:v>3651042</c:v>
                </c:pt>
                <c:pt idx="709">
                  <c:v>3667533</c:v>
                </c:pt>
                <c:pt idx="710">
                  <c:v>3669132</c:v>
                </c:pt>
                <c:pt idx="711">
                  <c:v>3679470</c:v>
                </c:pt>
                <c:pt idx="712">
                  <c:v>3681502</c:v>
                </c:pt>
                <c:pt idx="713">
                  <c:v>3693535</c:v>
                </c:pt>
                <c:pt idx="714">
                  <c:v>3698231</c:v>
                </c:pt>
                <c:pt idx="715">
                  <c:v>3707881</c:v>
                </c:pt>
                <c:pt idx="716">
                  <c:v>3714044</c:v>
                </c:pt>
                <c:pt idx="717">
                  <c:v>3724845</c:v>
                </c:pt>
                <c:pt idx="718">
                  <c:v>3724921</c:v>
                </c:pt>
                <c:pt idx="719">
                  <c:v>3738556</c:v>
                </c:pt>
                <c:pt idx="720">
                  <c:v>3744728</c:v>
                </c:pt>
                <c:pt idx="721">
                  <c:v>3754946</c:v>
                </c:pt>
                <c:pt idx="722">
                  <c:v>3768400</c:v>
                </c:pt>
                <c:pt idx="723">
                  <c:v>3774695</c:v>
                </c:pt>
                <c:pt idx="724">
                  <c:v>3786366</c:v>
                </c:pt>
                <c:pt idx="725">
                  <c:v>3792813</c:v>
                </c:pt>
                <c:pt idx="726">
                  <c:v>3795148</c:v>
                </c:pt>
                <c:pt idx="727">
                  <c:v>3797204</c:v>
                </c:pt>
                <c:pt idx="728">
                  <c:v>3802585</c:v>
                </c:pt>
                <c:pt idx="729">
                  <c:v>3804546</c:v>
                </c:pt>
                <c:pt idx="730">
                  <c:v>3810997</c:v>
                </c:pt>
                <c:pt idx="731">
                  <c:v>3815107</c:v>
                </c:pt>
                <c:pt idx="732">
                  <c:v>3816952</c:v>
                </c:pt>
                <c:pt idx="733">
                  <c:v>3832007</c:v>
                </c:pt>
                <c:pt idx="734">
                  <c:v>3838529</c:v>
                </c:pt>
                <c:pt idx="735">
                  <c:v>3844841</c:v>
                </c:pt>
                <c:pt idx="736">
                  <c:v>3850553</c:v>
                </c:pt>
                <c:pt idx="737">
                  <c:v>3854576</c:v>
                </c:pt>
                <c:pt idx="738">
                  <c:v>3864746</c:v>
                </c:pt>
                <c:pt idx="739">
                  <c:v>3872000</c:v>
                </c:pt>
                <c:pt idx="740">
                  <c:v>3876729</c:v>
                </c:pt>
                <c:pt idx="741">
                  <c:v>3879451</c:v>
                </c:pt>
                <c:pt idx="742">
                  <c:v>3886283</c:v>
                </c:pt>
                <c:pt idx="743">
                  <c:v>3891341</c:v>
                </c:pt>
                <c:pt idx="744">
                  <c:v>3895284</c:v>
                </c:pt>
                <c:pt idx="745">
                  <c:v>3902374</c:v>
                </c:pt>
                <c:pt idx="746">
                  <c:v>3912816</c:v>
                </c:pt>
                <c:pt idx="747">
                  <c:v>3915158</c:v>
                </c:pt>
                <c:pt idx="748">
                  <c:v>3920550</c:v>
                </c:pt>
                <c:pt idx="749">
                  <c:v>3929993</c:v>
                </c:pt>
                <c:pt idx="750">
                  <c:v>3944602</c:v>
                </c:pt>
                <c:pt idx="751">
                  <c:v>3952355</c:v>
                </c:pt>
                <c:pt idx="752">
                  <c:v>3952450</c:v>
                </c:pt>
                <c:pt idx="753">
                  <c:v>3956228</c:v>
                </c:pt>
                <c:pt idx="754">
                  <c:v>3965636</c:v>
                </c:pt>
                <c:pt idx="755">
                  <c:v>3971466</c:v>
                </c:pt>
                <c:pt idx="756">
                  <c:v>3977401</c:v>
                </c:pt>
                <c:pt idx="757">
                  <c:v>3984512</c:v>
                </c:pt>
                <c:pt idx="758">
                  <c:v>4007470</c:v>
                </c:pt>
                <c:pt idx="759">
                  <c:v>4007778</c:v>
                </c:pt>
                <c:pt idx="760">
                  <c:v>4014360</c:v>
                </c:pt>
                <c:pt idx="761">
                  <c:v>4021220</c:v>
                </c:pt>
                <c:pt idx="762">
                  <c:v>4027395</c:v>
                </c:pt>
                <c:pt idx="763">
                  <c:v>4035159</c:v>
                </c:pt>
                <c:pt idx="764">
                  <c:v>4041135</c:v>
                </c:pt>
                <c:pt idx="765">
                  <c:v>4051511</c:v>
                </c:pt>
                <c:pt idx="766">
                  <c:v>4055041</c:v>
                </c:pt>
                <c:pt idx="767">
                  <c:v>4062693</c:v>
                </c:pt>
                <c:pt idx="768">
                  <c:v>4066078</c:v>
                </c:pt>
                <c:pt idx="769">
                  <c:v>4076125</c:v>
                </c:pt>
                <c:pt idx="770">
                  <c:v>4078082</c:v>
                </c:pt>
                <c:pt idx="771">
                  <c:v>4081851</c:v>
                </c:pt>
                <c:pt idx="772">
                  <c:v>4091047</c:v>
                </c:pt>
                <c:pt idx="773">
                  <c:v>4099173</c:v>
                </c:pt>
                <c:pt idx="774">
                  <c:v>4108031</c:v>
                </c:pt>
                <c:pt idx="775">
                  <c:v>4108448</c:v>
                </c:pt>
                <c:pt idx="776">
                  <c:v>4110633</c:v>
                </c:pt>
                <c:pt idx="777">
                  <c:v>4117468</c:v>
                </c:pt>
                <c:pt idx="778">
                  <c:v>4119237</c:v>
                </c:pt>
                <c:pt idx="779">
                  <c:v>4125406</c:v>
                </c:pt>
                <c:pt idx="780">
                  <c:v>4138023</c:v>
                </c:pt>
                <c:pt idx="781">
                  <c:v>4138579</c:v>
                </c:pt>
                <c:pt idx="782">
                  <c:v>4144998</c:v>
                </c:pt>
                <c:pt idx="783">
                  <c:v>4147358</c:v>
                </c:pt>
                <c:pt idx="784">
                  <c:v>4151143</c:v>
                </c:pt>
                <c:pt idx="785">
                  <c:v>4156335</c:v>
                </c:pt>
                <c:pt idx="786">
                  <c:v>4165267</c:v>
                </c:pt>
                <c:pt idx="787">
                  <c:v>4169506</c:v>
                </c:pt>
                <c:pt idx="788">
                  <c:v>4176202</c:v>
                </c:pt>
                <c:pt idx="789">
                  <c:v>4185967</c:v>
                </c:pt>
                <c:pt idx="790">
                  <c:v>4192755</c:v>
                </c:pt>
                <c:pt idx="791">
                  <c:v>4201096</c:v>
                </c:pt>
                <c:pt idx="792">
                  <c:v>4208166</c:v>
                </c:pt>
                <c:pt idx="793">
                  <c:v>4219426</c:v>
                </c:pt>
                <c:pt idx="794">
                  <c:v>4228705</c:v>
                </c:pt>
                <c:pt idx="795">
                  <c:v>4236897</c:v>
                </c:pt>
                <c:pt idx="796">
                  <c:v>4245414</c:v>
                </c:pt>
                <c:pt idx="797">
                  <c:v>4248491</c:v>
                </c:pt>
                <c:pt idx="798">
                  <c:v>4254161</c:v>
                </c:pt>
                <c:pt idx="799">
                  <c:v>4258977</c:v>
                </c:pt>
                <c:pt idx="800">
                  <c:v>4278777</c:v>
                </c:pt>
                <c:pt idx="801">
                  <c:v>4287735</c:v>
                </c:pt>
                <c:pt idx="802">
                  <c:v>4293922</c:v>
                </c:pt>
                <c:pt idx="803">
                  <c:v>4297200</c:v>
                </c:pt>
                <c:pt idx="804">
                  <c:v>4306552</c:v>
                </c:pt>
                <c:pt idx="805">
                  <c:v>4320578</c:v>
                </c:pt>
                <c:pt idx="806">
                  <c:v>4330169</c:v>
                </c:pt>
                <c:pt idx="807">
                  <c:v>4334516</c:v>
                </c:pt>
                <c:pt idx="808">
                  <c:v>4343961</c:v>
                </c:pt>
                <c:pt idx="809">
                  <c:v>4353610</c:v>
                </c:pt>
                <c:pt idx="810">
                  <c:v>4362456</c:v>
                </c:pt>
                <c:pt idx="811">
                  <c:v>4376822</c:v>
                </c:pt>
                <c:pt idx="812">
                  <c:v>4386955</c:v>
                </c:pt>
                <c:pt idx="813">
                  <c:v>4398077</c:v>
                </c:pt>
                <c:pt idx="814">
                  <c:v>4406713</c:v>
                </c:pt>
                <c:pt idx="815">
                  <c:v>4411277</c:v>
                </c:pt>
                <c:pt idx="816">
                  <c:v>4416264</c:v>
                </c:pt>
                <c:pt idx="817">
                  <c:v>4456338</c:v>
                </c:pt>
                <c:pt idx="818">
                  <c:v>4460335</c:v>
                </c:pt>
                <c:pt idx="819">
                  <c:v>4472847</c:v>
                </c:pt>
                <c:pt idx="820">
                  <c:v>4514194</c:v>
                </c:pt>
                <c:pt idx="821">
                  <c:v>4518007</c:v>
                </c:pt>
                <c:pt idx="822">
                  <c:v>4529862</c:v>
                </c:pt>
                <c:pt idx="823">
                  <c:v>4533124</c:v>
                </c:pt>
                <c:pt idx="824">
                  <c:v>4538654</c:v>
                </c:pt>
                <c:pt idx="825">
                  <c:v>4551118</c:v>
                </c:pt>
                <c:pt idx="826">
                  <c:v>4563645</c:v>
                </c:pt>
                <c:pt idx="827">
                  <c:v>4567349</c:v>
                </c:pt>
                <c:pt idx="828">
                  <c:v>4575844</c:v>
                </c:pt>
                <c:pt idx="829">
                  <c:v>4583667</c:v>
                </c:pt>
                <c:pt idx="830">
                  <c:v>4593090</c:v>
                </c:pt>
                <c:pt idx="831">
                  <c:v>4658857</c:v>
                </c:pt>
                <c:pt idx="832">
                  <c:v>4670068</c:v>
                </c:pt>
                <c:pt idx="833">
                  <c:v>4675179</c:v>
                </c:pt>
                <c:pt idx="834">
                  <c:v>4692546</c:v>
                </c:pt>
                <c:pt idx="835">
                  <c:v>4696858</c:v>
                </c:pt>
                <c:pt idx="836">
                  <c:v>4701383</c:v>
                </c:pt>
                <c:pt idx="837">
                  <c:v>4708353</c:v>
                </c:pt>
                <c:pt idx="838">
                  <c:v>4713434</c:v>
                </c:pt>
                <c:pt idx="839">
                  <c:v>4719167</c:v>
                </c:pt>
                <c:pt idx="840">
                  <c:v>4725880</c:v>
                </c:pt>
                <c:pt idx="841">
                  <c:v>4728704</c:v>
                </c:pt>
                <c:pt idx="842">
                  <c:v>4733182</c:v>
                </c:pt>
                <c:pt idx="843">
                  <c:v>4735568</c:v>
                </c:pt>
                <c:pt idx="844">
                  <c:v>4741832</c:v>
                </c:pt>
                <c:pt idx="845">
                  <c:v>4752336</c:v>
                </c:pt>
                <c:pt idx="846">
                  <c:v>4756444</c:v>
                </c:pt>
                <c:pt idx="847">
                  <c:v>4762468</c:v>
                </c:pt>
                <c:pt idx="848">
                  <c:v>4770427</c:v>
                </c:pt>
                <c:pt idx="849">
                  <c:v>4774713</c:v>
                </c:pt>
                <c:pt idx="850">
                  <c:v>4781071</c:v>
                </c:pt>
                <c:pt idx="851">
                  <c:v>4788839</c:v>
                </c:pt>
                <c:pt idx="852">
                  <c:v>4802563</c:v>
                </c:pt>
                <c:pt idx="853">
                  <c:v>4808648</c:v>
                </c:pt>
                <c:pt idx="854">
                  <c:v>4819037</c:v>
                </c:pt>
                <c:pt idx="855">
                  <c:v>4829336</c:v>
                </c:pt>
                <c:pt idx="856">
                  <c:v>4836927</c:v>
                </c:pt>
                <c:pt idx="857">
                  <c:v>4847096</c:v>
                </c:pt>
                <c:pt idx="858">
                  <c:v>4861589</c:v>
                </c:pt>
                <c:pt idx="859">
                  <c:v>4863670</c:v>
                </c:pt>
                <c:pt idx="860">
                  <c:v>4867699</c:v>
                </c:pt>
                <c:pt idx="861">
                  <c:v>4877521</c:v>
                </c:pt>
                <c:pt idx="862">
                  <c:v>4883150</c:v>
                </c:pt>
                <c:pt idx="863">
                  <c:v>4936185</c:v>
                </c:pt>
                <c:pt idx="864">
                  <c:v>4951313</c:v>
                </c:pt>
                <c:pt idx="865">
                  <c:v>4957845</c:v>
                </c:pt>
                <c:pt idx="866">
                  <c:v>4962126</c:v>
                </c:pt>
                <c:pt idx="867">
                  <c:v>5012201</c:v>
                </c:pt>
                <c:pt idx="868">
                  <c:v>5023398</c:v>
                </c:pt>
                <c:pt idx="869">
                  <c:v>5049847</c:v>
                </c:pt>
                <c:pt idx="870">
                  <c:v>5054268</c:v>
                </c:pt>
                <c:pt idx="871">
                  <c:v>5060784</c:v>
                </c:pt>
                <c:pt idx="872">
                  <c:v>5067431</c:v>
                </c:pt>
                <c:pt idx="873">
                  <c:v>5075406</c:v>
                </c:pt>
                <c:pt idx="874">
                  <c:v>5081673</c:v>
                </c:pt>
                <c:pt idx="875">
                  <c:v>5089150</c:v>
                </c:pt>
                <c:pt idx="876">
                  <c:v>5095064</c:v>
                </c:pt>
                <c:pt idx="877">
                  <c:v>5099580</c:v>
                </c:pt>
                <c:pt idx="878">
                  <c:v>5108662</c:v>
                </c:pt>
                <c:pt idx="879">
                  <c:v>5125313</c:v>
                </c:pt>
                <c:pt idx="880">
                  <c:v>5131604</c:v>
                </c:pt>
                <c:pt idx="881">
                  <c:v>5131627</c:v>
                </c:pt>
                <c:pt idx="882">
                  <c:v>5132920</c:v>
                </c:pt>
                <c:pt idx="883">
                  <c:v>5135543</c:v>
                </c:pt>
                <c:pt idx="884">
                  <c:v>5143218</c:v>
                </c:pt>
                <c:pt idx="885">
                  <c:v>5151319</c:v>
                </c:pt>
                <c:pt idx="886">
                  <c:v>5167010</c:v>
                </c:pt>
                <c:pt idx="887">
                  <c:v>5176029</c:v>
                </c:pt>
                <c:pt idx="888">
                  <c:v>5183830</c:v>
                </c:pt>
                <c:pt idx="889">
                  <c:v>5184565</c:v>
                </c:pt>
                <c:pt idx="890">
                  <c:v>5234578</c:v>
                </c:pt>
                <c:pt idx="891">
                  <c:v>5243290</c:v>
                </c:pt>
                <c:pt idx="892">
                  <c:v>5244548</c:v>
                </c:pt>
                <c:pt idx="893">
                  <c:v>5262537</c:v>
                </c:pt>
                <c:pt idx="894">
                  <c:v>5265973</c:v>
                </c:pt>
                <c:pt idx="895">
                  <c:v>5268826</c:v>
                </c:pt>
                <c:pt idx="896">
                  <c:v>5274588</c:v>
                </c:pt>
                <c:pt idx="897">
                  <c:v>5286116</c:v>
                </c:pt>
                <c:pt idx="898">
                  <c:v>5299185</c:v>
                </c:pt>
                <c:pt idx="899">
                  <c:v>5313181</c:v>
                </c:pt>
                <c:pt idx="900">
                  <c:v>5325948</c:v>
                </c:pt>
                <c:pt idx="901">
                  <c:v>5328479</c:v>
                </c:pt>
                <c:pt idx="902">
                  <c:v>5339308</c:v>
                </c:pt>
                <c:pt idx="903">
                  <c:v>5351744</c:v>
                </c:pt>
                <c:pt idx="904">
                  <c:v>5358147</c:v>
                </c:pt>
                <c:pt idx="905">
                  <c:v>5383126</c:v>
                </c:pt>
                <c:pt idx="906">
                  <c:v>5391467</c:v>
                </c:pt>
                <c:pt idx="907">
                  <c:v>5395562</c:v>
                </c:pt>
                <c:pt idx="908">
                  <c:v>5400121</c:v>
                </c:pt>
                <c:pt idx="909">
                  <c:v>5410070</c:v>
                </c:pt>
                <c:pt idx="910">
                  <c:v>5411270</c:v>
                </c:pt>
                <c:pt idx="911">
                  <c:v>5439084</c:v>
                </c:pt>
                <c:pt idx="912">
                  <c:v>5447107</c:v>
                </c:pt>
                <c:pt idx="913">
                  <c:v>5449058</c:v>
                </c:pt>
                <c:pt idx="914">
                  <c:v>5449896</c:v>
                </c:pt>
                <c:pt idx="915">
                  <c:v>5457683</c:v>
                </c:pt>
                <c:pt idx="916">
                  <c:v>5463268</c:v>
                </c:pt>
                <c:pt idx="917">
                  <c:v>5467573</c:v>
                </c:pt>
                <c:pt idx="918">
                  <c:v>5475014</c:v>
                </c:pt>
                <c:pt idx="919">
                  <c:v>5488567</c:v>
                </c:pt>
                <c:pt idx="920">
                  <c:v>5494993</c:v>
                </c:pt>
                <c:pt idx="921">
                  <c:v>5501729</c:v>
                </c:pt>
                <c:pt idx="922">
                  <c:v>5527310</c:v>
                </c:pt>
                <c:pt idx="923">
                  <c:v>5531117</c:v>
                </c:pt>
                <c:pt idx="924">
                  <c:v>5534696</c:v>
                </c:pt>
                <c:pt idx="925">
                  <c:v>5540877</c:v>
                </c:pt>
                <c:pt idx="926">
                  <c:v>5542719</c:v>
                </c:pt>
                <c:pt idx="927">
                  <c:v>5550748</c:v>
                </c:pt>
                <c:pt idx="928">
                  <c:v>5570283</c:v>
                </c:pt>
                <c:pt idx="929">
                  <c:v>5601625</c:v>
                </c:pt>
                <c:pt idx="930">
                  <c:v>5616253</c:v>
                </c:pt>
                <c:pt idx="931">
                  <c:v>5627817</c:v>
                </c:pt>
                <c:pt idx="932">
                  <c:v>5628789</c:v>
                </c:pt>
                <c:pt idx="933">
                  <c:v>5641062</c:v>
                </c:pt>
                <c:pt idx="934">
                  <c:v>5647986</c:v>
                </c:pt>
                <c:pt idx="935">
                  <c:v>5650595</c:v>
                </c:pt>
                <c:pt idx="936">
                  <c:v>5656362</c:v>
                </c:pt>
                <c:pt idx="937">
                  <c:v>5660781</c:v>
                </c:pt>
                <c:pt idx="938">
                  <c:v>5675361</c:v>
                </c:pt>
                <c:pt idx="939">
                  <c:v>5681564</c:v>
                </c:pt>
                <c:pt idx="940">
                  <c:v>5687024</c:v>
                </c:pt>
                <c:pt idx="941">
                  <c:v>5697387</c:v>
                </c:pt>
                <c:pt idx="942">
                  <c:v>5709807</c:v>
                </c:pt>
                <c:pt idx="943">
                  <c:v>5712064</c:v>
                </c:pt>
                <c:pt idx="944">
                  <c:v>5716681</c:v>
                </c:pt>
                <c:pt idx="945">
                  <c:v>5728228</c:v>
                </c:pt>
                <c:pt idx="946">
                  <c:v>5732136</c:v>
                </c:pt>
                <c:pt idx="947">
                  <c:v>5740444</c:v>
                </c:pt>
                <c:pt idx="948">
                  <c:v>5742091</c:v>
                </c:pt>
                <c:pt idx="949">
                  <c:v>5745459</c:v>
                </c:pt>
                <c:pt idx="950">
                  <c:v>5762929</c:v>
                </c:pt>
                <c:pt idx="951">
                  <c:v>5773048</c:v>
                </c:pt>
                <c:pt idx="952">
                  <c:v>5779044</c:v>
                </c:pt>
                <c:pt idx="953">
                  <c:v>5795176</c:v>
                </c:pt>
                <c:pt idx="954">
                  <c:v>5800298</c:v>
                </c:pt>
                <c:pt idx="955">
                  <c:v>5809640</c:v>
                </c:pt>
                <c:pt idx="956">
                  <c:v>5821347</c:v>
                </c:pt>
                <c:pt idx="957">
                  <c:v>5829091</c:v>
                </c:pt>
                <c:pt idx="958">
                  <c:v>5840936</c:v>
                </c:pt>
                <c:pt idx="959">
                  <c:v>5852130</c:v>
                </c:pt>
                <c:pt idx="960">
                  <c:v>5864325</c:v>
                </c:pt>
                <c:pt idx="961">
                  <c:v>5876625</c:v>
                </c:pt>
                <c:pt idx="962">
                  <c:v>5903653</c:v>
                </c:pt>
                <c:pt idx="963">
                  <c:v>5904633</c:v>
                </c:pt>
                <c:pt idx="964">
                  <c:v>5907902</c:v>
                </c:pt>
                <c:pt idx="965">
                  <c:v>5916441</c:v>
                </c:pt>
                <c:pt idx="966">
                  <c:v>5927175</c:v>
                </c:pt>
                <c:pt idx="967">
                  <c:v>5933684</c:v>
                </c:pt>
                <c:pt idx="968">
                  <c:v>5939472</c:v>
                </c:pt>
                <c:pt idx="969">
                  <c:v>5950297</c:v>
                </c:pt>
                <c:pt idx="970">
                  <c:v>5952800</c:v>
                </c:pt>
                <c:pt idx="971">
                  <c:v>5958843</c:v>
                </c:pt>
                <c:pt idx="972">
                  <c:v>5967189</c:v>
                </c:pt>
                <c:pt idx="973">
                  <c:v>5979239</c:v>
                </c:pt>
                <c:pt idx="974">
                  <c:v>6008938</c:v>
                </c:pt>
                <c:pt idx="975">
                  <c:v>6024230</c:v>
                </c:pt>
                <c:pt idx="976">
                  <c:v>6086084</c:v>
                </c:pt>
                <c:pt idx="977">
                  <c:v>6089551</c:v>
                </c:pt>
                <c:pt idx="978">
                  <c:v>6096870</c:v>
                </c:pt>
                <c:pt idx="979">
                  <c:v>6112035</c:v>
                </c:pt>
                <c:pt idx="980">
                  <c:v>6114765</c:v>
                </c:pt>
                <c:pt idx="981">
                  <c:v>6117790</c:v>
                </c:pt>
                <c:pt idx="982">
                  <c:v>6128264</c:v>
                </c:pt>
                <c:pt idx="983">
                  <c:v>6137279</c:v>
                </c:pt>
                <c:pt idx="984">
                  <c:v>6191160</c:v>
                </c:pt>
                <c:pt idx="985">
                  <c:v>6196430</c:v>
                </c:pt>
                <c:pt idx="986">
                  <c:v>6216665</c:v>
                </c:pt>
                <c:pt idx="987">
                  <c:v>6225313</c:v>
                </c:pt>
                <c:pt idx="988">
                  <c:v>6266636</c:v>
                </c:pt>
                <c:pt idx="989">
                  <c:v>6309917</c:v>
                </c:pt>
                <c:pt idx="990">
                  <c:v>6319452</c:v>
                </c:pt>
                <c:pt idx="991">
                  <c:v>6323187</c:v>
                </c:pt>
                <c:pt idx="992">
                  <c:v>6326489</c:v>
                </c:pt>
                <c:pt idx="993">
                  <c:v>6327428</c:v>
                </c:pt>
                <c:pt idx="994">
                  <c:v>6332335</c:v>
                </c:pt>
                <c:pt idx="995">
                  <c:v>6335218</c:v>
                </c:pt>
                <c:pt idx="996">
                  <c:v>6342482</c:v>
                </c:pt>
                <c:pt idx="997">
                  <c:v>6356386</c:v>
                </c:pt>
                <c:pt idx="998">
                  <c:v>6398906</c:v>
                </c:pt>
                <c:pt idx="999">
                  <c:v>6407896</c:v>
                </c:pt>
                <c:pt idx="1000">
                  <c:v>6411421</c:v>
                </c:pt>
                <c:pt idx="1001">
                  <c:v>6412850</c:v>
                </c:pt>
                <c:pt idx="1002">
                  <c:v>6440230</c:v>
                </c:pt>
                <c:pt idx="1003">
                  <c:v>6451655</c:v>
                </c:pt>
                <c:pt idx="1004">
                  <c:v>6455217</c:v>
                </c:pt>
                <c:pt idx="1005">
                  <c:v>6462640</c:v>
                </c:pt>
                <c:pt idx="1006">
                  <c:v>6482271</c:v>
                </c:pt>
                <c:pt idx="1007">
                  <c:v>6483890</c:v>
                </c:pt>
                <c:pt idx="1008">
                  <c:v>6502082</c:v>
                </c:pt>
                <c:pt idx="1009">
                  <c:v>6530472</c:v>
                </c:pt>
                <c:pt idx="1010">
                  <c:v>6544855</c:v>
                </c:pt>
                <c:pt idx="1011">
                  <c:v>6550699</c:v>
                </c:pt>
                <c:pt idx="1012">
                  <c:v>6573938</c:v>
                </c:pt>
                <c:pt idx="1013">
                  <c:v>6582327</c:v>
                </c:pt>
                <c:pt idx="1014">
                  <c:v>6584485</c:v>
                </c:pt>
                <c:pt idx="1015">
                  <c:v>6603748</c:v>
                </c:pt>
                <c:pt idx="1016">
                  <c:v>6615268</c:v>
                </c:pt>
                <c:pt idx="1017">
                  <c:v>6620108</c:v>
                </c:pt>
                <c:pt idx="1018">
                  <c:v>6625156</c:v>
                </c:pt>
                <c:pt idx="1019">
                  <c:v>6628346</c:v>
                </c:pt>
                <c:pt idx="1020">
                  <c:v>6630072</c:v>
                </c:pt>
                <c:pt idx="1021">
                  <c:v>6641505</c:v>
                </c:pt>
                <c:pt idx="1022">
                  <c:v>6664441</c:v>
                </c:pt>
                <c:pt idx="1023">
                  <c:v>6675171</c:v>
                </c:pt>
                <c:pt idx="1024">
                  <c:v>6677943</c:v>
                </c:pt>
                <c:pt idx="1025">
                  <c:v>6689910</c:v>
                </c:pt>
                <c:pt idx="1026">
                  <c:v>6701407</c:v>
                </c:pt>
                <c:pt idx="1027">
                  <c:v>6710514</c:v>
                </c:pt>
                <c:pt idx="1028">
                  <c:v>6714978</c:v>
                </c:pt>
                <c:pt idx="1029">
                  <c:v>6729486</c:v>
                </c:pt>
                <c:pt idx="1030">
                  <c:v>6736992</c:v>
                </c:pt>
                <c:pt idx="1031">
                  <c:v>6742749</c:v>
                </c:pt>
                <c:pt idx="1032">
                  <c:v>6749074</c:v>
                </c:pt>
                <c:pt idx="1033">
                  <c:v>6756114</c:v>
                </c:pt>
                <c:pt idx="1034">
                  <c:v>6761903</c:v>
                </c:pt>
                <c:pt idx="1035">
                  <c:v>6772651</c:v>
                </c:pt>
                <c:pt idx="1036">
                  <c:v>6775922</c:v>
                </c:pt>
                <c:pt idx="1037">
                  <c:v>6800407</c:v>
                </c:pt>
                <c:pt idx="1038">
                  <c:v>6861841</c:v>
                </c:pt>
                <c:pt idx="1039">
                  <c:v>6867501</c:v>
                </c:pt>
                <c:pt idx="1040">
                  <c:v>6884495</c:v>
                </c:pt>
                <c:pt idx="1041">
                  <c:v>6899607</c:v>
                </c:pt>
                <c:pt idx="1042">
                  <c:v>6909796</c:v>
                </c:pt>
                <c:pt idx="1043">
                  <c:v>6919948</c:v>
                </c:pt>
                <c:pt idx="1044">
                  <c:v>6927647</c:v>
                </c:pt>
                <c:pt idx="1045">
                  <c:v>6939525</c:v>
                </c:pt>
                <c:pt idx="1046">
                  <c:v>6957631</c:v>
                </c:pt>
                <c:pt idx="1047">
                  <c:v>6962444</c:v>
                </c:pt>
                <c:pt idx="1048">
                  <c:v>6968338</c:v>
                </c:pt>
                <c:pt idx="1049">
                  <c:v>6974805</c:v>
                </c:pt>
                <c:pt idx="1050">
                  <c:v>6977458</c:v>
                </c:pt>
                <c:pt idx="1051">
                  <c:v>6987091</c:v>
                </c:pt>
                <c:pt idx="1052">
                  <c:v>6989586</c:v>
                </c:pt>
                <c:pt idx="1053">
                  <c:v>6998782</c:v>
                </c:pt>
                <c:pt idx="1054">
                  <c:v>7019160</c:v>
                </c:pt>
                <c:pt idx="1055">
                  <c:v>7031750</c:v>
                </c:pt>
                <c:pt idx="1056">
                  <c:v>7071505</c:v>
                </c:pt>
                <c:pt idx="1057">
                  <c:v>7136560</c:v>
                </c:pt>
                <c:pt idx="1058">
                  <c:v>7199799</c:v>
                </c:pt>
                <c:pt idx="1059">
                  <c:v>7207598</c:v>
                </c:pt>
                <c:pt idx="1060">
                  <c:v>7214835</c:v>
                </c:pt>
                <c:pt idx="1061">
                  <c:v>7236267</c:v>
                </c:pt>
                <c:pt idx="1062">
                  <c:v>7238114</c:v>
                </c:pt>
                <c:pt idx="1063">
                  <c:v>7248986</c:v>
                </c:pt>
                <c:pt idx="1064">
                  <c:v>7254847</c:v>
                </c:pt>
                <c:pt idx="1065">
                  <c:v>7267866</c:v>
                </c:pt>
                <c:pt idx="1066">
                  <c:v>7293796</c:v>
                </c:pt>
                <c:pt idx="1067">
                  <c:v>7302828</c:v>
                </c:pt>
                <c:pt idx="1068">
                  <c:v>7303729</c:v>
                </c:pt>
                <c:pt idx="1069">
                  <c:v>7309407</c:v>
                </c:pt>
                <c:pt idx="1070">
                  <c:v>7332857</c:v>
                </c:pt>
                <c:pt idx="1071">
                  <c:v>7337470</c:v>
                </c:pt>
                <c:pt idx="1072">
                  <c:v>7364156</c:v>
                </c:pt>
                <c:pt idx="1073">
                  <c:v>7383857</c:v>
                </c:pt>
                <c:pt idx="1074">
                  <c:v>7404341</c:v>
                </c:pt>
                <c:pt idx="1075">
                  <c:v>7419915</c:v>
                </c:pt>
                <c:pt idx="1076">
                  <c:v>7431422</c:v>
                </c:pt>
                <c:pt idx="1077">
                  <c:v>7443734</c:v>
                </c:pt>
                <c:pt idx="1078">
                  <c:v>7447624</c:v>
                </c:pt>
                <c:pt idx="1079">
                  <c:v>7488418</c:v>
                </c:pt>
                <c:pt idx="1080">
                  <c:v>7489306</c:v>
                </c:pt>
                <c:pt idx="1081">
                  <c:v>7516086</c:v>
                </c:pt>
                <c:pt idx="1082">
                  <c:v>7525880</c:v>
                </c:pt>
                <c:pt idx="1083">
                  <c:v>7534083</c:v>
                </c:pt>
                <c:pt idx="1084">
                  <c:v>7540573</c:v>
                </c:pt>
                <c:pt idx="1085">
                  <c:v>7558263</c:v>
                </c:pt>
                <c:pt idx="1086">
                  <c:v>7581231</c:v>
                </c:pt>
                <c:pt idx="1087">
                  <c:v>7593081</c:v>
                </c:pt>
                <c:pt idx="1088">
                  <c:v>7598631</c:v>
                </c:pt>
                <c:pt idx="1089">
                  <c:v>7619529</c:v>
                </c:pt>
                <c:pt idx="1090">
                  <c:v>7627882</c:v>
                </c:pt>
                <c:pt idx="1091">
                  <c:v>7664266</c:v>
                </c:pt>
                <c:pt idx="1092">
                  <c:v>7677760</c:v>
                </c:pt>
                <c:pt idx="1093">
                  <c:v>7684636</c:v>
                </c:pt>
                <c:pt idx="1094">
                  <c:v>7686117</c:v>
                </c:pt>
                <c:pt idx="1095">
                  <c:v>7690496</c:v>
                </c:pt>
                <c:pt idx="1096">
                  <c:v>7720205</c:v>
                </c:pt>
                <c:pt idx="1097">
                  <c:v>7735244</c:v>
                </c:pt>
                <c:pt idx="1098">
                  <c:v>7742271</c:v>
                </c:pt>
                <c:pt idx="1099">
                  <c:v>7744370</c:v>
                </c:pt>
                <c:pt idx="1100">
                  <c:v>7780332</c:v>
                </c:pt>
                <c:pt idx="1101">
                  <c:v>7781432</c:v>
                </c:pt>
                <c:pt idx="1102">
                  <c:v>7798297</c:v>
                </c:pt>
                <c:pt idx="1103">
                  <c:v>7806725</c:v>
                </c:pt>
                <c:pt idx="1104">
                  <c:v>7831284</c:v>
                </c:pt>
                <c:pt idx="1105">
                  <c:v>7840334</c:v>
                </c:pt>
                <c:pt idx="1106">
                  <c:v>7851687</c:v>
                </c:pt>
                <c:pt idx="1107">
                  <c:v>7867904</c:v>
                </c:pt>
                <c:pt idx="1108">
                  <c:v>7880802</c:v>
                </c:pt>
                <c:pt idx="1109">
                  <c:v>7909556</c:v>
                </c:pt>
                <c:pt idx="1110">
                  <c:v>7922347</c:v>
                </c:pt>
                <c:pt idx="1111">
                  <c:v>7945020</c:v>
                </c:pt>
                <c:pt idx="1112">
                  <c:v>7956346</c:v>
                </c:pt>
                <c:pt idx="1113">
                  <c:v>7986211</c:v>
                </c:pt>
                <c:pt idx="1114">
                  <c:v>8008534</c:v>
                </c:pt>
                <c:pt idx="1115">
                  <c:v>8023132</c:v>
                </c:pt>
                <c:pt idx="1116">
                  <c:v>8052783</c:v>
                </c:pt>
                <c:pt idx="1117">
                  <c:v>8061953</c:v>
                </c:pt>
                <c:pt idx="1118">
                  <c:v>8070833</c:v>
                </c:pt>
                <c:pt idx="1119">
                  <c:v>8097205</c:v>
                </c:pt>
                <c:pt idx="1120">
                  <c:v>8098277</c:v>
                </c:pt>
                <c:pt idx="1121">
                  <c:v>8098286</c:v>
                </c:pt>
                <c:pt idx="1122">
                  <c:v>8124333</c:v>
                </c:pt>
                <c:pt idx="1123">
                  <c:v>8132029</c:v>
                </c:pt>
                <c:pt idx="1124">
                  <c:v>8137790</c:v>
                </c:pt>
                <c:pt idx="1125">
                  <c:v>8140924</c:v>
                </c:pt>
                <c:pt idx="1126">
                  <c:v>8149975</c:v>
                </c:pt>
                <c:pt idx="1127">
                  <c:v>8157662</c:v>
                </c:pt>
                <c:pt idx="1128">
                  <c:v>8162468</c:v>
                </c:pt>
                <c:pt idx="1129">
                  <c:v>8178332</c:v>
                </c:pt>
                <c:pt idx="1130">
                  <c:v>8183445</c:v>
                </c:pt>
                <c:pt idx="1131">
                  <c:v>8198304</c:v>
                </c:pt>
                <c:pt idx="1132">
                  <c:v>8206624</c:v>
                </c:pt>
                <c:pt idx="1133">
                  <c:v>8209314</c:v>
                </c:pt>
                <c:pt idx="1134">
                  <c:v>8270444</c:v>
                </c:pt>
                <c:pt idx="1135">
                  <c:v>8339412</c:v>
                </c:pt>
                <c:pt idx="1136">
                  <c:v>8348042</c:v>
                </c:pt>
                <c:pt idx="1137">
                  <c:v>8358267</c:v>
                </c:pt>
                <c:pt idx="1138">
                  <c:v>8368762</c:v>
                </c:pt>
                <c:pt idx="1139">
                  <c:v>8384477</c:v>
                </c:pt>
                <c:pt idx="1140">
                  <c:v>8396301</c:v>
                </c:pt>
                <c:pt idx="1141">
                  <c:v>8407732</c:v>
                </c:pt>
                <c:pt idx="1142">
                  <c:v>8414519</c:v>
                </c:pt>
                <c:pt idx="1143">
                  <c:v>8418329</c:v>
                </c:pt>
                <c:pt idx="1144">
                  <c:v>8429532</c:v>
                </c:pt>
                <c:pt idx="1145">
                  <c:v>8434799</c:v>
                </c:pt>
                <c:pt idx="1146">
                  <c:v>8446589</c:v>
                </c:pt>
                <c:pt idx="1147">
                  <c:v>8537926</c:v>
                </c:pt>
                <c:pt idx="1148">
                  <c:v>8545856</c:v>
                </c:pt>
                <c:pt idx="1149">
                  <c:v>8548492</c:v>
                </c:pt>
                <c:pt idx="1150">
                  <c:v>8567870</c:v>
                </c:pt>
                <c:pt idx="1151">
                  <c:v>8585390</c:v>
                </c:pt>
                <c:pt idx="1152">
                  <c:v>8590466</c:v>
                </c:pt>
                <c:pt idx="1153">
                  <c:v>8604825</c:v>
                </c:pt>
                <c:pt idx="1154">
                  <c:v>8610786</c:v>
                </c:pt>
                <c:pt idx="1155">
                  <c:v>8625009</c:v>
                </c:pt>
                <c:pt idx="1156">
                  <c:v>8628604</c:v>
                </c:pt>
                <c:pt idx="1157">
                  <c:v>8635088</c:v>
                </c:pt>
                <c:pt idx="1158">
                  <c:v>8640393</c:v>
                </c:pt>
                <c:pt idx="1159">
                  <c:v>8643215</c:v>
                </c:pt>
                <c:pt idx="1160">
                  <c:v>8661850</c:v>
                </c:pt>
                <c:pt idx="1161">
                  <c:v>8671084</c:v>
                </c:pt>
                <c:pt idx="1162">
                  <c:v>8733240</c:v>
                </c:pt>
                <c:pt idx="1163">
                  <c:v>8747150</c:v>
                </c:pt>
                <c:pt idx="1164">
                  <c:v>8755853</c:v>
                </c:pt>
                <c:pt idx="1165">
                  <c:v>8779514</c:v>
                </c:pt>
                <c:pt idx="1166">
                  <c:v>8785860</c:v>
                </c:pt>
                <c:pt idx="1167">
                  <c:v>8805362</c:v>
                </c:pt>
                <c:pt idx="1168">
                  <c:v>8809288</c:v>
                </c:pt>
                <c:pt idx="1169">
                  <c:v>8818283</c:v>
                </c:pt>
                <c:pt idx="1170">
                  <c:v>8827481</c:v>
                </c:pt>
                <c:pt idx="1171">
                  <c:v>8834454</c:v>
                </c:pt>
                <c:pt idx="1172">
                  <c:v>8846198</c:v>
                </c:pt>
                <c:pt idx="1173">
                  <c:v>8863695</c:v>
                </c:pt>
                <c:pt idx="1174">
                  <c:v>8867699</c:v>
                </c:pt>
                <c:pt idx="1175">
                  <c:v>8893021</c:v>
                </c:pt>
                <c:pt idx="1176">
                  <c:v>8902071</c:v>
                </c:pt>
                <c:pt idx="1177">
                  <c:v>8914996</c:v>
                </c:pt>
                <c:pt idx="1178">
                  <c:v>8924441</c:v>
                </c:pt>
                <c:pt idx="1179">
                  <c:v>8955692</c:v>
                </c:pt>
                <c:pt idx="1180">
                  <c:v>8975487</c:v>
                </c:pt>
                <c:pt idx="1181">
                  <c:v>8988267</c:v>
                </c:pt>
                <c:pt idx="1182">
                  <c:v>8992961</c:v>
                </c:pt>
                <c:pt idx="1183">
                  <c:v>9003589</c:v>
                </c:pt>
                <c:pt idx="1184">
                  <c:v>9034853</c:v>
                </c:pt>
                <c:pt idx="1185">
                  <c:v>9060919</c:v>
                </c:pt>
                <c:pt idx="1186">
                  <c:v>9072455</c:v>
                </c:pt>
                <c:pt idx="1187">
                  <c:v>9081445</c:v>
                </c:pt>
                <c:pt idx="1188">
                  <c:v>9098314</c:v>
                </c:pt>
                <c:pt idx="1189">
                  <c:v>9107651</c:v>
                </c:pt>
                <c:pt idx="1190">
                  <c:v>9112789</c:v>
                </c:pt>
                <c:pt idx="1191">
                  <c:v>9135212</c:v>
                </c:pt>
                <c:pt idx="1192">
                  <c:v>9145968</c:v>
                </c:pt>
                <c:pt idx="1193">
                  <c:v>9152671</c:v>
                </c:pt>
                <c:pt idx="1194">
                  <c:v>9163053</c:v>
                </c:pt>
                <c:pt idx="1195">
                  <c:v>9163413</c:v>
                </c:pt>
                <c:pt idx="1196">
                  <c:v>9180575</c:v>
                </c:pt>
                <c:pt idx="1197">
                  <c:v>9197486</c:v>
                </c:pt>
                <c:pt idx="1198">
                  <c:v>9222471</c:v>
                </c:pt>
                <c:pt idx="1199">
                  <c:v>9226293</c:v>
                </c:pt>
                <c:pt idx="1200">
                  <c:v>9286096</c:v>
                </c:pt>
                <c:pt idx="1201">
                  <c:v>9291362</c:v>
                </c:pt>
                <c:pt idx="1202">
                  <c:v>9292658</c:v>
                </c:pt>
                <c:pt idx="1203">
                  <c:v>9301898</c:v>
                </c:pt>
                <c:pt idx="1204">
                  <c:v>9312324</c:v>
                </c:pt>
                <c:pt idx="1205">
                  <c:v>9327530</c:v>
                </c:pt>
                <c:pt idx="1206">
                  <c:v>9334269</c:v>
                </c:pt>
                <c:pt idx="1207">
                  <c:v>9350584</c:v>
                </c:pt>
                <c:pt idx="1208">
                  <c:v>9361379</c:v>
                </c:pt>
                <c:pt idx="1209">
                  <c:v>9371863</c:v>
                </c:pt>
                <c:pt idx="1210">
                  <c:v>9401317</c:v>
                </c:pt>
                <c:pt idx="1211">
                  <c:v>9404327</c:v>
                </c:pt>
                <c:pt idx="1212">
                  <c:v>9412629</c:v>
                </c:pt>
                <c:pt idx="1213">
                  <c:v>9449217</c:v>
                </c:pt>
                <c:pt idx="1214">
                  <c:v>9455605</c:v>
                </c:pt>
                <c:pt idx="1215">
                  <c:v>9513020</c:v>
                </c:pt>
                <c:pt idx="1216">
                  <c:v>9543580</c:v>
                </c:pt>
                <c:pt idx="1217">
                  <c:v>9548632</c:v>
                </c:pt>
                <c:pt idx="1218">
                  <c:v>9569540</c:v>
                </c:pt>
                <c:pt idx="1219">
                  <c:v>9575197</c:v>
                </c:pt>
                <c:pt idx="1220">
                  <c:v>9579372</c:v>
                </c:pt>
                <c:pt idx="1221">
                  <c:v>9622306</c:v>
                </c:pt>
                <c:pt idx="1222">
                  <c:v>9638476</c:v>
                </c:pt>
                <c:pt idx="1223">
                  <c:v>9649698</c:v>
                </c:pt>
                <c:pt idx="1224">
                  <c:v>9666962</c:v>
                </c:pt>
                <c:pt idx="1225">
                  <c:v>9677148</c:v>
                </c:pt>
                <c:pt idx="1226">
                  <c:v>9678515</c:v>
                </c:pt>
                <c:pt idx="1227">
                  <c:v>9685923</c:v>
                </c:pt>
                <c:pt idx="1228">
                  <c:v>9693211</c:v>
                </c:pt>
                <c:pt idx="1229">
                  <c:v>9696793</c:v>
                </c:pt>
                <c:pt idx="1230">
                  <c:v>9704840</c:v>
                </c:pt>
                <c:pt idx="1231">
                  <c:v>9710463</c:v>
                </c:pt>
                <c:pt idx="1232">
                  <c:v>9720826</c:v>
                </c:pt>
                <c:pt idx="1233">
                  <c:v>9721507</c:v>
                </c:pt>
                <c:pt idx="1234">
                  <c:v>9722310</c:v>
                </c:pt>
                <c:pt idx="1235">
                  <c:v>9731764</c:v>
                </c:pt>
                <c:pt idx="1236">
                  <c:v>9745184</c:v>
                </c:pt>
                <c:pt idx="1237">
                  <c:v>9763464</c:v>
                </c:pt>
                <c:pt idx="1238">
                  <c:v>9770741</c:v>
                </c:pt>
                <c:pt idx="1239">
                  <c:v>9776690</c:v>
                </c:pt>
                <c:pt idx="1240">
                  <c:v>9777799</c:v>
                </c:pt>
                <c:pt idx="1241">
                  <c:v>9781350</c:v>
                </c:pt>
                <c:pt idx="1242">
                  <c:v>9790111</c:v>
                </c:pt>
                <c:pt idx="1243">
                  <c:v>9804074</c:v>
                </c:pt>
                <c:pt idx="1244">
                  <c:v>9817967</c:v>
                </c:pt>
                <c:pt idx="1245">
                  <c:v>9829369</c:v>
                </c:pt>
                <c:pt idx="1246">
                  <c:v>9833020</c:v>
                </c:pt>
                <c:pt idx="1247">
                  <c:v>9841201</c:v>
                </c:pt>
                <c:pt idx="1248">
                  <c:v>9868893</c:v>
                </c:pt>
                <c:pt idx="1249">
                  <c:v>9878194</c:v>
                </c:pt>
                <c:pt idx="1250">
                  <c:v>9894987</c:v>
                </c:pt>
                <c:pt idx="1251">
                  <c:v>9913249</c:v>
                </c:pt>
                <c:pt idx="1252">
                  <c:v>9919388</c:v>
                </c:pt>
                <c:pt idx="1253">
                  <c:v>10002603</c:v>
                </c:pt>
                <c:pt idx="1254">
                  <c:v>10028287</c:v>
                </c:pt>
                <c:pt idx="1255">
                  <c:v>10038729</c:v>
                </c:pt>
                <c:pt idx="1256">
                  <c:v>10048795</c:v>
                </c:pt>
                <c:pt idx="1257">
                  <c:v>10075060</c:v>
                </c:pt>
                <c:pt idx="1258">
                  <c:v>10109517</c:v>
                </c:pt>
                <c:pt idx="1259">
                  <c:v>10113956</c:v>
                </c:pt>
                <c:pt idx="1260">
                  <c:v>10125793</c:v>
                </c:pt>
                <c:pt idx="1261">
                  <c:v>10136655</c:v>
                </c:pt>
                <c:pt idx="1262">
                  <c:v>10152651</c:v>
                </c:pt>
                <c:pt idx="1263">
                  <c:v>10155759</c:v>
                </c:pt>
                <c:pt idx="1264">
                  <c:v>10162312</c:v>
                </c:pt>
                <c:pt idx="1265">
                  <c:v>10174505</c:v>
                </c:pt>
                <c:pt idx="1266">
                  <c:v>10179638</c:v>
                </c:pt>
                <c:pt idx="1267">
                  <c:v>10182462</c:v>
                </c:pt>
                <c:pt idx="1268">
                  <c:v>10191598</c:v>
                </c:pt>
                <c:pt idx="1269">
                  <c:v>10210020</c:v>
                </c:pt>
                <c:pt idx="1270">
                  <c:v>10220820</c:v>
                </c:pt>
                <c:pt idx="1271">
                  <c:v>10290577</c:v>
                </c:pt>
                <c:pt idx="1272">
                  <c:v>10294053</c:v>
                </c:pt>
                <c:pt idx="1273">
                  <c:v>10354120</c:v>
                </c:pt>
                <c:pt idx="1274">
                  <c:v>10398794</c:v>
                </c:pt>
                <c:pt idx="1275">
                  <c:v>10410314</c:v>
                </c:pt>
                <c:pt idx="1276">
                  <c:v>10415052</c:v>
                </c:pt>
                <c:pt idx="1277">
                  <c:v>10421095</c:v>
                </c:pt>
                <c:pt idx="1278">
                  <c:v>10426654</c:v>
                </c:pt>
                <c:pt idx="1279">
                  <c:v>10432049</c:v>
                </c:pt>
                <c:pt idx="1280">
                  <c:v>10439917</c:v>
                </c:pt>
                <c:pt idx="1281">
                  <c:v>10447745</c:v>
                </c:pt>
                <c:pt idx="1282">
                  <c:v>10449877</c:v>
                </c:pt>
                <c:pt idx="1283">
                  <c:v>10468853</c:v>
                </c:pt>
                <c:pt idx="1284">
                  <c:v>10481806</c:v>
                </c:pt>
                <c:pt idx="1285">
                  <c:v>10515611</c:v>
                </c:pt>
                <c:pt idx="1286">
                  <c:v>10524235</c:v>
                </c:pt>
                <c:pt idx="1287">
                  <c:v>10527431</c:v>
                </c:pt>
                <c:pt idx="1288">
                  <c:v>10537153</c:v>
                </c:pt>
                <c:pt idx="1289">
                  <c:v>10545012</c:v>
                </c:pt>
                <c:pt idx="1290">
                  <c:v>10553724</c:v>
                </c:pt>
                <c:pt idx="1291">
                  <c:v>10567693</c:v>
                </c:pt>
                <c:pt idx="1292">
                  <c:v>10571976</c:v>
                </c:pt>
                <c:pt idx="1293">
                  <c:v>10585757</c:v>
                </c:pt>
                <c:pt idx="1294">
                  <c:v>10589349</c:v>
                </c:pt>
                <c:pt idx="1295">
                  <c:v>10608333</c:v>
                </c:pt>
                <c:pt idx="1296">
                  <c:v>10616615</c:v>
                </c:pt>
                <c:pt idx="1297">
                  <c:v>10631249</c:v>
                </c:pt>
                <c:pt idx="1298">
                  <c:v>10638342</c:v>
                </c:pt>
                <c:pt idx="1299">
                  <c:v>10642343</c:v>
                </c:pt>
                <c:pt idx="1300">
                  <c:v>10654604</c:v>
                </c:pt>
                <c:pt idx="1301">
                  <c:v>10664839</c:v>
                </c:pt>
                <c:pt idx="1302">
                  <c:v>10672935</c:v>
                </c:pt>
                <c:pt idx="1303">
                  <c:v>10679145</c:v>
                </c:pt>
                <c:pt idx="1304">
                  <c:v>10683026</c:v>
                </c:pt>
                <c:pt idx="1305">
                  <c:v>10691120</c:v>
                </c:pt>
                <c:pt idx="1306">
                  <c:v>10703832</c:v>
                </c:pt>
                <c:pt idx="1307">
                  <c:v>10750519</c:v>
                </c:pt>
                <c:pt idx="1308">
                  <c:v>10751724</c:v>
                </c:pt>
                <c:pt idx="1309">
                  <c:v>10768510</c:v>
                </c:pt>
                <c:pt idx="1310">
                  <c:v>10809451</c:v>
                </c:pt>
                <c:pt idx="1311">
                  <c:v>10812808</c:v>
                </c:pt>
                <c:pt idx="1312">
                  <c:v>10819036</c:v>
                </c:pt>
                <c:pt idx="1313">
                  <c:v>10824875</c:v>
                </c:pt>
                <c:pt idx="1314">
                  <c:v>10858253</c:v>
                </c:pt>
                <c:pt idx="1315">
                  <c:v>10875918</c:v>
                </c:pt>
                <c:pt idx="1316">
                  <c:v>10895550</c:v>
                </c:pt>
                <c:pt idx="1317">
                  <c:v>10903637</c:v>
                </c:pt>
                <c:pt idx="1318">
                  <c:v>10915223</c:v>
                </c:pt>
                <c:pt idx="1319">
                  <c:v>10920189</c:v>
                </c:pt>
                <c:pt idx="1320">
                  <c:v>10930157</c:v>
                </c:pt>
                <c:pt idx="1321">
                  <c:v>10941973</c:v>
                </c:pt>
                <c:pt idx="1322">
                  <c:v>10958565</c:v>
                </c:pt>
                <c:pt idx="1323">
                  <c:v>10969599</c:v>
                </c:pt>
                <c:pt idx="1324">
                  <c:v>10980924</c:v>
                </c:pt>
                <c:pt idx="1325">
                  <c:v>10998587</c:v>
                </c:pt>
                <c:pt idx="1326">
                  <c:v>11002214</c:v>
                </c:pt>
                <c:pt idx="1327">
                  <c:v>11002593</c:v>
                </c:pt>
                <c:pt idx="1328">
                  <c:v>11008105</c:v>
                </c:pt>
                <c:pt idx="1329">
                  <c:v>11014508</c:v>
                </c:pt>
                <c:pt idx="1330">
                  <c:v>11022306</c:v>
                </c:pt>
                <c:pt idx="1331">
                  <c:v>11035275</c:v>
                </c:pt>
                <c:pt idx="1332">
                  <c:v>11039565</c:v>
                </c:pt>
                <c:pt idx="1333">
                  <c:v>11051659</c:v>
                </c:pt>
                <c:pt idx="1334">
                  <c:v>11076311</c:v>
                </c:pt>
                <c:pt idx="1335">
                  <c:v>11113054</c:v>
                </c:pt>
                <c:pt idx="1336">
                  <c:v>11126319</c:v>
                </c:pt>
                <c:pt idx="1337">
                  <c:v>11130302</c:v>
                </c:pt>
                <c:pt idx="1338">
                  <c:v>11148604</c:v>
                </c:pt>
                <c:pt idx="1339">
                  <c:v>11150539</c:v>
                </c:pt>
                <c:pt idx="1340">
                  <c:v>11153460</c:v>
                </c:pt>
                <c:pt idx="1341">
                  <c:v>11164371</c:v>
                </c:pt>
                <c:pt idx="1342">
                  <c:v>11165805</c:v>
                </c:pt>
                <c:pt idx="1343">
                  <c:v>11174139</c:v>
                </c:pt>
                <c:pt idx="1344">
                  <c:v>11180970</c:v>
                </c:pt>
                <c:pt idx="1345">
                  <c:v>11190485</c:v>
                </c:pt>
                <c:pt idx="1346">
                  <c:v>11194019</c:v>
                </c:pt>
                <c:pt idx="1347">
                  <c:v>11195027</c:v>
                </c:pt>
                <c:pt idx="1348">
                  <c:v>11197045</c:v>
                </c:pt>
                <c:pt idx="1349">
                  <c:v>11206696</c:v>
                </c:pt>
                <c:pt idx="1350">
                  <c:v>11213743</c:v>
                </c:pt>
                <c:pt idx="1351">
                  <c:v>11230648</c:v>
                </c:pt>
                <c:pt idx="1352">
                  <c:v>11246090</c:v>
                </c:pt>
                <c:pt idx="1353">
                  <c:v>11255248</c:v>
                </c:pt>
                <c:pt idx="1354">
                  <c:v>11266807</c:v>
                </c:pt>
                <c:pt idx="1355">
                  <c:v>11272228</c:v>
                </c:pt>
                <c:pt idx="1356">
                  <c:v>11281261</c:v>
                </c:pt>
                <c:pt idx="1357">
                  <c:v>11289257</c:v>
                </c:pt>
                <c:pt idx="1358">
                  <c:v>11298122</c:v>
                </c:pt>
                <c:pt idx="1359">
                  <c:v>11311394</c:v>
                </c:pt>
                <c:pt idx="1360">
                  <c:v>11318654</c:v>
                </c:pt>
                <c:pt idx="1361">
                  <c:v>11344999</c:v>
                </c:pt>
                <c:pt idx="1362">
                  <c:v>11348555</c:v>
                </c:pt>
                <c:pt idx="1363">
                  <c:v>11373035</c:v>
                </c:pt>
                <c:pt idx="1364">
                  <c:v>11377336</c:v>
                </c:pt>
                <c:pt idx="1365">
                  <c:v>11397807</c:v>
                </c:pt>
                <c:pt idx="1366">
                  <c:v>11439408</c:v>
                </c:pt>
                <c:pt idx="1367">
                  <c:v>11445983</c:v>
                </c:pt>
                <c:pt idx="1368">
                  <c:v>11464365</c:v>
                </c:pt>
                <c:pt idx="1369">
                  <c:v>11487200</c:v>
                </c:pt>
                <c:pt idx="1370">
                  <c:v>11496460</c:v>
                </c:pt>
                <c:pt idx="1371">
                  <c:v>11504573</c:v>
                </c:pt>
                <c:pt idx="1372">
                  <c:v>11514839</c:v>
                </c:pt>
                <c:pt idx="1373">
                  <c:v>11531611</c:v>
                </c:pt>
                <c:pt idx="1374">
                  <c:v>11572323</c:v>
                </c:pt>
                <c:pt idx="1375">
                  <c:v>11580593</c:v>
                </c:pt>
                <c:pt idx="1376">
                  <c:v>11593190</c:v>
                </c:pt>
                <c:pt idx="1377">
                  <c:v>11705961</c:v>
                </c:pt>
                <c:pt idx="1378">
                  <c:v>11756757</c:v>
                </c:pt>
                <c:pt idx="1379">
                  <c:v>11801204</c:v>
                </c:pt>
                <c:pt idx="1380">
                  <c:v>11822623</c:v>
                </c:pt>
                <c:pt idx="1381">
                  <c:v>11845031</c:v>
                </c:pt>
                <c:pt idx="1382">
                  <c:v>11849054</c:v>
                </c:pt>
                <c:pt idx="1383">
                  <c:v>11885657</c:v>
                </c:pt>
                <c:pt idx="1384">
                  <c:v>11903343</c:v>
                </c:pt>
                <c:pt idx="1385">
                  <c:v>11911730</c:v>
                </c:pt>
                <c:pt idx="1386">
                  <c:v>11959425</c:v>
                </c:pt>
                <c:pt idx="1387">
                  <c:v>11970615</c:v>
                </c:pt>
                <c:pt idx="1388">
                  <c:v>11982301</c:v>
                </c:pt>
                <c:pt idx="1389">
                  <c:v>11989555</c:v>
                </c:pt>
                <c:pt idx="1390">
                  <c:v>11995489</c:v>
                </c:pt>
                <c:pt idx="1391">
                  <c:v>12021345</c:v>
                </c:pt>
                <c:pt idx="1392">
                  <c:v>12042991</c:v>
                </c:pt>
                <c:pt idx="1393">
                  <c:v>12045019</c:v>
                </c:pt>
                <c:pt idx="1394">
                  <c:v>12058660</c:v>
                </c:pt>
                <c:pt idx="1395">
                  <c:v>12085885</c:v>
                </c:pt>
                <c:pt idx="1396">
                  <c:v>12096661</c:v>
                </c:pt>
                <c:pt idx="1397">
                  <c:v>12101616</c:v>
                </c:pt>
                <c:pt idx="1398">
                  <c:v>12105843</c:v>
                </c:pt>
                <c:pt idx="1399">
                  <c:v>12107487</c:v>
                </c:pt>
                <c:pt idx="1400">
                  <c:v>12114903</c:v>
                </c:pt>
                <c:pt idx="1401">
                  <c:v>12122823</c:v>
                </c:pt>
                <c:pt idx="1402">
                  <c:v>12125879</c:v>
                </c:pt>
                <c:pt idx="1403">
                  <c:v>12140099</c:v>
                </c:pt>
                <c:pt idx="1404">
                  <c:v>12157395</c:v>
                </c:pt>
                <c:pt idx="1405">
                  <c:v>12162817</c:v>
                </c:pt>
                <c:pt idx="1406">
                  <c:v>12183358</c:v>
                </c:pt>
                <c:pt idx="1407">
                  <c:v>12185855</c:v>
                </c:pt>
                <c:pt idx="1408">
                  <c:v>12194634</c:v>
                </c:pt>
                <c:pt idx="1409">
                  <c:v>12200468</c:v>
                </c:pt>
                <c:pt idx="1410">
                  <c:v>12210906</c:v>
                </c:pt>
                <c:pt idx="1411">
                  <c:v>12225537</c:v>
                </c:pt>
                <c:pt idx="1412">
                  <c:v>12236464</c:v>
                </c:pt>
                <c:pt idx="1413">
                  <c:v>12241785</c:v>
                </c:pt>
                <c:pt idx="1414">
                  <c:v>12293284</c:v>
                </c:pt>
                <c:pt idx="1415">
                  <c:v>12297442</c:v>
                </c:pt>
                <c:pt idx="1416">
                  <c:v>12303090</c:v>
                </c:pt>
                <c:pt idx="1417">
                  <c:v>12315726</c:v>
                </c:pt>
                <c:pt idx="1418">
                  <c:v>12324239</c:v>
                </c:pt>
                <c:pt idx="1419">
                  <c:v>12325711</c:v>
                </c:pt>
                <c:pt idx="1420">
                  <c:v>12336182</c:v>
                </c:pt>
                <c:pt idx="1421">
                  <c:v>12353026</c:v>
                </c:pt>
                <c:pt idx="1422">
                  <c:v>12363663</c:v>
                </c:pt>
                <c:pt idx="1423">
                  <c:v>12377109</c:v>
                </c:pt>
                <c:pt idx="1424">
                  <c:v>12388897</c:v>
                </c:pt>
                <c:pt idx="1425">
                  <c:v>12405227</c:v>
                </c:pt>
                <c:pt idx="1426">
                  <c:v>12419463</c:v>
                </c:pt>
                <c:pt idx="1427">
                  <c:v>12424386</c:v>
                </c:pt>
                <c:pt idx="1428">
                  <c:v>12431634</c:v>
                </c:pt>
                <c:pt idx="1429">
                  <c:v>12443521</c:v>
                </c:pt>
                <c:pt idx="1430">
                  <c:v>12452596</c:v>
                </c:pt>
                <c:pt idx="1431">
                  <c:v>12458933</c:v>
                </c:pt>
                <c:pt idx="1432">
                  <c:v>12485001</c:v>
                </c:pt>
                <c:pt idx="1433">
                  <c:v>12514846</c:v>
                </c:pt>
                <c:pt idx="1434">
                  <c:v>12525350</c:v>
                </c:pt>
                <c:pt idx="1435">
                  <c:v>12528869</c:v>
                </c:pt>
                <c:pt idx="1436">
                  <c:v>12542864</c:v>
                </c:pt>
                <c:pt idx="1437">
                  <c:v>12546564</c:v>
                </c:pt>
                <c:pt idx="1438">
                  <c:v>12548971</c:v>
                </c:pt>
                <c:pt idx="1439">
                  <c:v>12553122</c:v>
                </c:pt>
                <c:pt idx="1440">
                  <c:v>12567599</c:v>
                </c:pt>
                <c:pt idx="1441">
                  <c:v>12571444</c:v>
                </c:pt>
                <c:pt idx="1442">
                  <c:v>12602460</c:v>
                </c:pt>
                <c:pt idx="1443">
                  <c:v>12603195</c:v>
                </c:pt>
                <c:pt idx="1444">
                  <c:v>12604762</c:v>
                </c:pt>
                <c:pt idx="1445">
                  <c:v>12619464</c:v>
                </c:pt>
                <c:pt idx="1446">
                  <c:v>12623112</c:v>
                </c:pt>
                <c:pt idx="1447">
                  <c:v>12647126</c:v>
                </c:pt>
                <c:pt idx="1448">
                  <c:v>12717678</c:v>
                </c:pt>
                <c:pt idx="1449">
                  <c:v>12728664</c:v>
                </c:pt>
                <c:pt idx="1450">
                  <c:v>12757596</c:v>
                </c:pt>
                <c:pt idx="1451">
                  <c:v>12774404</c:v>
                </c:pt>
                <c:pt idx="1452">
                  <c:v>12803306</c:v>
                </c:pt>
                <c:pt idx="1453">
                  <c:v>12813989</c:v>
                </c:pt>
                <c:pt idx="1454">
                  <c:v>12830543</c:v>
                </c:pt>
                <c:pt idx="1455">
                  <c:v>12843319</c:v>
                </c:pt>
                <c:pt idx="1456">
                  <c:v>12859370</c:v>
                </c:pt>
                <c:pt idx="1457">
                  <c:v>12931093</c:v>
                </c:pt>
                <c:pt idx="1458">
                  <c:v>12944328</c:v>
                </c:pt>
                <c:pt idx="1459">
                  <c:v>12954274</c:v>
                </c:pt>
                <c:pt idx="1460">
                  <c:v>12960954</c:v>
                </c:pt>
                <c:pt idx="1461">
                  <c:v>12977379</c:v>
                </c:pt>
                <c:pt idx="1462">
                  <c:v>12981177</c:v>
                </c:pt>
                <c:pt idx="1463">
                  <c:v>13001354</c:v>
                </c:pt>
                <c:pt idx="1464">
                  <c:v>13005067</c:v>
                </c:pt>
                <c:pt idx="1465">
                  <c:v>13048057</c:v>
                </c:pt>
                <c:pt idx="1466">
                  <c:v>13058812</c:v>
                </c:pt>
                <c:pt idx="1467">
                  <c:v>13067623</c:v>
                </c:pt>
                <c:pt idx="1468">
                  <c:v>13074437</c:v>
                </c:pt>
                <c:pt idx="1469">
                  <c:v>13085123</c:v>
                </c:pt>
                <c:pt idx="1470">
                  <c:v>13087570</c:v>
                </c:pt>
                <c:pt idx="1471">
                  <c:v>13095215</c:v>
                </c:pt>
                <c:pt idx="1472">
                  <c:v>13099823</c:v>
                </c:pt>
                <c:pt idx="1473">
                  <c:v>13100588</c:v>
                </c:pt>
                <c:pt idx="1474">
                  <c:v>13110062</c:v>
                </c:pt>
                <c:pt idx="1475">
                  <c:v>13143163</c:v>
                </c:pt>
                <c:pt idx="1476">
                  <c:v>13156890</c:v>
                </c:pt>
                <c:pt idx="1477">
                  <c:v>13159590</c:v>
                </c:pt>
                <c:pt idx="1478">
                  <c:v>13167077</c:v>
                </c:pt>
                <c:pt idx="1479">
                  <c:v>13173816</c:v>
                </c:pt>
                <c:pt idx="1480">
                  <c:v>13184472</c:v>
                </c:pt>
                <c:pt idx="1481">
                  <c:v>13188608</c:v>
                </c:pt>
                <c:pt idx="1482">
                  <c:v>13194478</c:v>
                </c:pt>
                <c:pt idx="1483">
                  <c:v>13220054</c:v>
                </c:pt>
                <c:pt idx="1484">
                  <c:v>13227523</c:v>
                </c:pt>
                <c:pt idx="1485">
                  <c:v>13246706</c:v>
                </c:pt>
                <c:pt idx="1486">
                  <c:v>13250559</c:v>
                </c:pt>
                <c:pt idx="1487">
                  <c:v>13285954</c:v>
                </c:pt>
                <c:pt idx="1488">
                  <c:v>13299252</c:v>
                </c:pt>
                <c:pt idx="1489">
                  <c:v>13311866</c:v>
                </c:pt>
                <c:pt idx="1490">
                  <c:v>13315355</c:v>
                </c:pt>
                <c:pt idx="1491">
                  <c:v>13330095</c:v>
                </c:pt>
                <c:pt idx="1492">
                  <c:v>13338586</c:v>
                </c:pt>
                <c:pt idx="1493">
                  <c:v>13342488</c:v>
                </c:pt>
                <c:pt idx="1494">
                  <c:v>13357512</c:v>
                </c:pt>
                <c:pt idx="1495">
                  <c:v>13385024</c:v>
                </c:pt>
                <c:pt idx="1496">
                  <c:v>13402619</c:v>
                </c:pt>
                <c:pt idx="1497">
                  <c:v>13428561</c:v>
                </c:pt>
                <c:pt idx="1498">
                  <c:v>13434333</c:v>
                </c:pt>
                <c:pt idx="1499">
                  <c:v>13449449</c:v>
                </c:pt>
                <c:pt idx="1500">
                  <c:v>13451970</c:v>
                </c:pt>
                <c:pt idx="1501">
                  <c:v>13461398</c:v>
                </c:pt>
                <c:pt idx="1502">
                  <c:v>13466037</c:v>
                </c:pt>
                <c:pt idx="1503">
                  <c:v>13474849</c:v>
                </c:pt>
                <c:pt idx="1504">
                  <c:v>13479782</c:v>
                </c:pt>
                <c:pt idx="1505">
                  <c:v>13505238</c:v>
                </c:pt>
                <c:pt idx="1506">
                  <c:v>13517683</c:v>
                </c:pt>
                <c:pt idx="1507">
                  <c:v>13525413</c:v>
                </c:pt>
                <c:pt idx="1508">
                  <c:v>13530567</c:v>
                </c:pt>
                <c:pt idx="1509">
                  <c:v>13546927</c:v>
                </c:pt>
                <c:pt idx="1510">
                  <c:v>13558811</c:v>
                </c:pt>
                <c:pt idx="1511">
                  <c:v>13571936</c:v>
                </c:pt>
                <c:pt idx="1512">
                  <c:v>13583127</c:v>
                </c:pt>
                <c:pt idx="1513">
                  <c:v>13593388</c:v>
                </c:pt>
                <c:pt idx="1514">
                  <c:v>13598049</c:v>
                </c:pt>
                <c:pt idx="1515">
                  <c:v>13600594</c:v>
                </c:pt>
                <c:pt idx="1516">
                  <c:v>13621756</c:v>
                </c:pt>
                <c:pt idx="1517">
                  <c:v>13640684</c:v>
                </c:pt>
                <c:pt idx="1518">
                  <c:v>13653359</c:v>
                </c:pt>
                <c:pt idx="1519">
                  <c:v>13667706</c:v>
                </c:pt>
                <c:pt idx="1520">
                  <c:v>13687683</c:v>
                </c:pt>
                <c:pt idx="1521">
                  <c:v>13706381</c:v>
                </c:pt>
                <c:pt idx="1522">
                  <c:v>13710710</c:v>
                </c:pt>
                <c:pt idx="1523">
                  <c:v>13713760</c:v>
                </c:pt>
                <c:pt idx="1524">
                  <c:v>13743504</c:v>
                </c:pt>
                <c:pt idx="1525">
                  <c:v>13764963</c:v>
                </c:pt>
                <c:pt idx="1526">
                  <c:v>13775207</c:v>
                </c:pt>
                <c:pt idx="1527">
                  <c:v>13804573</c:v>
                </c:pt>
                <c:pt idx="1528">
                  <c:v>13827577</c:v>
                </c:pt>
                <c:pt idx="1529">
                  <c:v>13831017</c:v>
                </c:pt>
                <c:pt idx="1530">
                  <c:v>13844398</c:v>
                </c:pt>
                <c:pt idx="1531">
                  <c:v>13891989</c:v>
                </c:pt>
                <c:pt idx="1532">
                  <c:v>13896596</c:v>
                </c:pt>
                <c:pt idx="1533">
                  <c:v>13908226</c:v>
                </c:pt>
                <c:pt idx="1534">
                  <c:v>13912747</c:v>
                </c:pt>
                <c:pt idx="1535">
                  <c:v>13957689</c:v>
                </c:pt>
                <c:pt idx="1536">
                  <c:v>13968427</c:v>
                </c:pt>
                <c:pt idx="1537">
                  <c:v>13977058</c:v>
                </c:pt>
                <c:pt idx="1538">
                  <c:v>13989808</c:v>
                </c:pt>
                <c:pt idx="1539">
                  <c:v>14027729</c:v>
                </c:pt>
                <c:pt idx="1540">
                  <c:v>14060944</c:v>
                </c:pt>
                <c:pt idx="1541">
                  <c:v>14076416</c:v>
                </c:pt>
                <c:pt idx="1542">
                  <c:v>14093701</c:v>
                </c:pt>
                <c:pt idx="1543">
                  <c:v>14109957</c:v>
                </c:pt>
                <c:pt idx="1544">
                  <c:v>14118714</c:v>
                </c:pt>
                <c:pt idx="1545">
                  <c:v>14123884</c:v>
                </c:pt>
                <c:pt idx="1546">
                  <c:v>14169672</c:v>
                </c:pt>
                <c:pt idx="1547">
                  <c:v>14173628</c:v>
                </c:pt>
                <c:pt idx="1548">
                  <c:v>14266019</c:v>
                </c:pt>
                <c:pt idx="1549">
                  <c:v>14289359</c:v>
                </c:pt>
                <c:pt idx="1550">
                  <c:v>14296061</c:v>
                </c:pt>
                <c:pt idx="1551">
                  <c:v>14304583</c:v>
                </c:pt>
                <c:pt idx="1552">
                  <c:v>14352648</c:v>
                </c:pt>
                <c:pt idx="1553">
                  <c:v>14368124</c:v>
                </c:pt>
                <c:pt idx="1554">
                  <c:v>14379902</c:v>
                </c:pt>
                <c:pt idx="1555">
                  <c:v>14396011</c:v>
                </c:pt>
                <c:pt idx="1556">
                  <c:v>14396729</c:v>
                </c:pt>
                <c:pt idx="1557">
                  <c:v>14401438</c:v>
                </c:pt>
                <c:pt idx="1558">
                  <c:v>14425973</c:v>
                </c:pt>
                <c:pt idx="1559">
                  <c:v>14437096</c:v>
                </c:pt>
                <c:pt idx="1560">
                  <c:v>14443061</c:v>
                </c:pt>
                <c:pt idx="1561">
                  <c:v>14448551</c:v>
                </c:pt>
                <c:pt idx="1562">
                  <c:v>14457860</c:v>
                </c:pt>
                <c:pt idx="1563">
                  <c:v>14459308</c:v>
                </c:pt>
                <c:pt idx="1564">
                  <c:v>14473706</c:v>
                </c:pt>
                <c:pt idx="1565">
                  <c:v>14473713</c:v>
                </c:pt>
                <c:pt idx="1566">
                  <c:v>14482418</c:v>
                </c:pt>
                <c:pt idx="1567">
                  <c:v>14493702</c:v>
                </c:pt>
                <c:pt idx="1568">
                  <c:v>14493883</c:v>
                </c:pt>
                <c:pt idx="1569">
                  <c:v>14530353</c:v>
                </c:pt>
                <c:pt idx="1570">
                  <c:v>14565402</c:v>
                </c:pt>
                <c:pt idx="1571">
                  <c:v>14609903</c:v>
                </c:pt>
                <c:pt idx="1572">
                  <c:v>14614350</c:v>
                </c:pt>
                <c:pt idx="1573">
                  <c:v>14636390</c:v>
                </c:pt>
                <c:pt idx="1574">
                  <c:v>14654202</c:v>
                </c:pt>
                <c:pt idx="1575">
                  <c:v>14663424</c:v>
                </c:pt>
                <c:pt idx="1576">
                  <c:v>14669690</c:v>
                </c:pt>
                <c:pt idx="1577">
                  <c:v>14676173</c:v>
                </c:pt>
                <c:pt idx="1578">
                  <c:v>14692060</c:v>
                </c:pt>
                <c:pt idx="1579">
                  <c:v>14697903</c:v>
                </c:pt>
                <c:pt idx="1580">
                  <c:v>14759007</c:v>
                </c:pt>
                <c:pt idx="1581">
                  <c:v>14759834</c:v>
                </c:pt>
                <c:pt idx="1582">
                  <c:v>14783817</c:v>
                </c:pt>
                <c:pt idx="1583">
                  <c:v>14809561</c:v>
                </c:pt>
                <c:pt idx="1584">
                  <c:v>14830578</c:v>
                </c:pt>
                <c:pt idx="1585">
                  <c:v>14841917</c:v>
                </c:pt>
                <c:pt idx="1586">
                  <c:v>14900266</c:v>
                </c:pt>
                <c:pt idx="1587">
                  <c:v>14935028</c:v>
                </c:pt>
                <c:pt idx="1588">
                  <c:v>14942218</c:v>
                </c:pt>
                <c:pt idx="1589">
                  <c:v>14943476</c:v>
                </c:pt>
                <c:pt idx="1590">
                  <c:v>14968234</c:v>
                </c:pt>
                <c:pt idx="1591">
                  <c:v>14981057</c:v>
                </c:pt>
                <c:pt idx="1592">
                  <c:v>14990363</c:v>
                </c:pt>
                <c:pt idx="1593">
                  <c:v>15003198</c:v>
                </c:pt>
                <c:pt idx="1594">
                  <c:v>15042922</c:v>
                </c:pt>
                <c:pt idx="1595">
                  <c:v>15079937</c:v>
                </c:pt>
                <c:pt idx="1596">
                  <c:v>15098451</c:v>
                </c:pt>
                <c:pt idx="1597">
                  <c:v>15112577</c:v>
                </c:pt>
                <c:pt idx="1598">
                  <c:v>15122005</c:v>
                </c:pt>
                <c:pt idx="1599">
                  <c:v>15126461</c:v>
                </c:pt>
                <c:pt idx="1600">
                  <c:v>15141071</c:v>
                </c:pt>
                <c:pt idx="1601">
                  <c:v>15146382</c:v>
                </c:pt>
                <c:pt idx="1602">
                  <c:v>15154713</c:v>
                </c:pt>
                <c:pt idx="1603">
                  <c:v>15165660</c:v>
                </c:pt>
                <c:pt idx="1604">
                  <c:v>15217457</c:v>
                </c:pt>
                <c:pt idx="1605">
                  <c:v>15224277</c:v>
                </c:pt>
                <c:pt idx="1606">
                  <c:v>15232361</c:v>
                </c:pt>
                <c:pt idx="1607">
                  <c:v>15239760</c:v>
                </c:pt>
                <c:pt idx="1608">
                  <c:v>15257345</c:v>
                </c:pt>
                <c:pt idx="1609">
                  <c:v>15270912</c:v>
                </c:pt>
                <c:pt idx="1610">
                  <c:v>15283143</c:v>
                </c:pt>
                <c:pt idx="1611">
                  <c:v>15324431</c:v>
                </c:pt>
                <c:pt idx="1612">
                  <c:v>15330471</c:v>
                </c:pt>
                <c:pt idx="1613">
                  <c:v>15334231</c:v>
                </c:pt>
                <c:pt idx="1614">
                  <c:v>15337643</c:v>
                </c:pt>
                <c:pt idx="1615">
                  <c:v>15344896</c:v>
                </c:pt>
                <c:pt idx="1616">
                  <c:v>15353135</c:v>
                </c:pt>
                <c:pt idx="1617">
                  <c:v>15363678</c:v>
                </c:pt>
                <c:pt idx="1618">
                  <c:v>15381232</c:v>
                </c:pt>
                <c:pt idx="1619">
                  <c:v>15395506</c:v>
                </c:pt>
                <c:pt idx="1620">
                  <c:v>15402768</c:v>
                </c:pt>
                <c:pt idx="1621">
                  <c:v>15434485</c:v>
                </c:pt>
                <c:pt idx="1622">
                  <c:v>15457377</c:v>
                </c:pt>
                <c:pt idx="1623">
                  <c:v>15468370</c:v>
                </c:pt>
                <c:pt idx="1624">
                  <c:v>15499425</c:v>
                </c:pt>
                <c:pt idx="1625">
                  <c:v>15509611</c:v>
                </c:pt>
                <c:pt idx="1626">
                  <c:v>15513663</c:v>
                </c:pt>
                <c:pt idx="1627">
                  <c:v>15524596</c:v>
                </c:pt>
                <c:pt idx="1628">
                  <c:v>15530346</c:v>
                </c:pt>
                <c:pt idx="1629">
                  <c:v>15539950</c:v>
                </c:pt>
                <c:pt idx="1630">
                  <c:v>15549221</c:v>
                </c:pt>
                <c:pt idx="1631">
                  <c:v>15556892</c:v>
                </c:pt>
                <c:pt idx="1632">
                  <c:v>15584999</c:v>
                </c:pt>
                <c:pt idx="1633">
                  <c:v>15602807</c:v>
                </c:pt>
                <c:pt idx="1634">
                  <c:v>15604789</c:v>
                </c:pt>
                <c:pt idx="1635">
                  <c:v>15637143</c:v>
                </c:pt>
                <c:pt idx="1636">
                  <c:v>15648459</c:v>
                </c:pt>
                <c:pt idx="1637">
                  <c:v>15656633</c:v>
                </c:pt>
                <c:pt idx="1638">
                  <c:v>15692791</c:v>
                </c:pt>
                <c:pt idx="1639">
                  <c:v>15700549</c:v>
                </c:pt>
                <c:pt idx="1640">
                  <c:v>15715890</c:v>
                </c:pt>
                <c:pt idx="1641">
                  <c:v>15747012</c:v>
                </c:pt>
                <c:pt idx="1642">
                  <c:v>15770824</c:v>
                </c:pt>
                <c:pt idx="1643">
                  <c:v>15791322</c:v>
                </c:pt>
                <c:pt idx="1644">
                  <c:v>15809230</c:v>
                </c:pt>
                <c:pt idx="1645">
                  <c:v>15816947</c:v>
                </c:pt>
                <c:pt idx="1646">
                  <c:v>15817775</c:v>
                </c:pt>
                <c:pt idx="1647">
                  <c:v>15866895</c:v>
                </c:pt>
                <c:pt idx="1648">
                  <c:v>15886586</c:v>
                </c:pt>
                <c:pt idx="1649">
                  <c:v>15901095</c:v>
                </c:pt>
                <c:pt idx="1650">
                  <c:v>16010441</c:v>
                </c:pt>
                <c:pt idx="1651">
                  <c:v>16027135</c:v>
                </c:pt>
                <c:pt idx="1652">
                  <c:v>16034171</c:v>
                </c:pt>
                <c:pt idx="1653">
                  <c:v>16048226</c:v>
                </c:pt>
                <c:pt idx="1654">
                  <c:v>16054941</c:v>
                </c:pt>
                <c:pt idx="1655">
                  <c:v>16060789</c:v>
                </c:pt>
                <c:pt idx="1656">
                  <c:v>16069657</c:v>
                </c:pt>
                <c:pt idx="1657">
                  <c:v>16084884</c:v>
                </c:pt>
                <c:pt idx="1658">
                  <c:v>16119369</c:v>
                </c:pt>
                <c:pt idx="1659">
                  <c:v>16172232</c:v>
                </c:pt>
                <c:pt idx="1660">
                  <c:v>16180037</c:v>
                </c:pt>
                <c:pt idx="1661">
                  <c:v>16190371</c:v>
                </c:pt>
                <c:pt idx="1662">
                  <c:v>16194266</c:v>
                </c:pt>
                <c:pt idx="1663">
                  <c:v>16199794</c:v>
                </c:pt>
                <c:pt idx="1664">
                  <c:v>16215497</c:v>
                </c:pt>
                <c:pt idx="1665">
                  <c:v>16229244</c:v>
                </c:pt>
                <c:pt idx="1666">
                  <c:v>16230851</c:v>
                </c:pt>
                <c:pt idx="1667">
                  <c:v>16265221</c:v>
                </c:pt>
                <c:pt idx="1668">
                  <c:v>16320579</c:v>
                </c:pt>
                <c:pt idx="1669">
                  <c:v>16338117</c:v>
                </c:pt>
                <c:pt idx="1670">
                  <c:v>16393755</c:v>
                </c:pt>
                <c:pt idx="1671">
                  <c:v>16433550</c:v>
                </c:pt>
                <c:pt idx="1672">
                  <c:v>16537176</c:v>
                </c:pt>
                <c:pt idx="1673">
                  <c:v>16590323</c:v>
                </c:pt>
                <c:pt idx="1674">
                  <c:v>16606146</c:v>
                </c:pt>
                <c:pt idx="1675">
                  <c:v>16615574</c:v>
                </c:pt>
                <c:pt idx="1676">
                  <c:v>16626963</c:v>
                </c:pt>
                <c:pt idx="1677">
                  <c:v>16637578</c:v>
                </c:pt>
                <c:pt idx="1678">
                  <c:v>16671261</c:v>
                </c:pt>
                <c:pt idx="1679">
                  <c:v>16689158</c:v>
                </c:pt>
                <c:pt idx="1680">
                  <c:v>16694877</c:v>
                </c:pt>
                <c:pt idx="1681">
                  <c:v>16733855</c:v>
                </c:pt>
                <c:pt idx="1682">
                  <c:v>16742123</c:v>
                </c:pt>
                <c:pt idx="1683">
                  <c:v>16760554</c:v>
                </c:pt>
                <c:pt idx="1684">
                  <c:v>16765744</c:v>
                </c:pt>
                <c:pt idx="1685">
                  <c:v>16773535</c:v>
                </c:pt>
                <c:pt idx="1686">
                  <c:v>16790809</c:v>
                </c:pt>
                <c:pt idx="1687">
                  <c:v>16808117</c:v>
                </c:pt>
                <c:pt idx="1688">
                  <c:v>16821736</c:v>
                </c:pt>
                <c:pt idx="1689">
                  <c:v>16853223</c:v>
                </c:pt>
                <c:pt idx="1690">
                  <c:v>16853426</c:v>
                </c:pt>
                <c:pt idx="1691">
                  <c:v>16865233</c:v>
                </c:pt>
                <c:pt idx="1692">
                  <c:v>16917989</c:v>
                </c:pt>
                <c:pt idx="1693">
                  <c:v>16932559</c:v>
                </c:pt>
                <c:pt idx="1694">
                  <c:v>16948053</c:v>
                </c:pt>
                <c:pt idx="1695">
                  <c:v>16948094</c:v>
                </c:pt>
                <c:pt idx="1696">
                  <c:v>16960900</c:v>
                </c:pt>
                <c:pt idx="1697">
                  <c:v>17051358</c:v>
                </c:pt>
                <c:pt idx="1698">
                  <c:v>17093464</c:v>
                </c:pt>
                <c:pt idx="1699">
                  <c:v>17115638</c:v>
                </c:pt>
                <c:pt idx="1700">
                  <c:v>17120776</c:v>
                </c:pt>
                <c:pt idx="1701">
                  <c:v>17137601</c:v>
                </c:pt>
                <c:pt idx="1702">
                  <c:v>17143601</c:v>
                </c:pt>
                <c:pt idx="1703">
                  <c:v>17148979</c:v>
                </c:pt>
                <c:pt idx="1704">
                  <c:v>17167862</c:v>
                </c:pt>
                <c:pt idx="1705">
                  <c:v>17188866</c:v>
                </c:pt>
                <c:pt idx="1706">
                  <c:v>17200881</c:v>
                </c:pt>
                <c:pt idx="1707">
                  <c:v>17238016</c:v>
                </c:pt>
                <c:pt idx="1708">
                  <c:v>17256865</c:v>
                </c:pt>
                <c:pt idx="1709">
                  <c:v>17274191</c:v>
                </c:pt>
                <c:pt idx="1710">
                  <c:v>17296158</c:v>
                </c:pt>
                <c:pt idx="1711">
                  <c:v>17306831</c:v>
                </c:pt>
                <c:pt idx="1712">
                  <c:v>17323274</c:v>
                </c:pt>
                <c:pt idx="1713">
                  <c:v>17360025</c:v>
                </c:pt>
                <c:pt idx="1714">
                  <c:v>17375683</c:v>
                </c:pt>
                <c:pt idx="1715">
                  <c:v>17380370</c:v>
                </c:pt>
                <c:pt idx="1716">
                  <c:v>17401621</c:v>
                </c:pt>
                <c:pt idx="1717">
                  <c:v>17446891</c:v>
                </c:pt>
                <c:pt idx="1718">
                  <c:v>17472471</c:v>
                </c:pt>
                <c:pt idx="1719">
                  <c:v>17529413</c:v>
                </c:pt>
                <c:pt idx="1720">
                  <c:v>17529870</c:v>
                </c:pt>
                <c:pt idx="1721">
                  <c:v>17548696</c:v>
                </c:pt>
                <c:pt idx="1722">
                  <c:v>17575943</c:v>
                </c:pt>
                <c:pt idx="1723">
                  <c:v>17602594</c:v>
                </c:pt>
                <c:pt idx="1724">
                  <c:v>17625998</c:v>
                </c:pt>
                <c:pt idx="1725">
                  <c:v>17628625</c:v>
                </c:pt>
                <c:pt idx="1726">
                  <c:v>17645566</c:v>
                </c:pt>
                <c:pt idx="1727">
                  <c:v>17681239</c:v>
                </c:pt>
                <c:pt idx="1728">
                  <c:v>17721610</c:v>
                </c:pt>
                <c:pt idx="1729">
                  <c:v>17741178</c:v>
                </c:pt>
                <c:pt idx="1730">
                  <c:v>17770739</c:v>
                </c:pt>
                <c:pt idx="1731">
                  <c:v>17781387</c:v>
                </c:pt>
                <c:pt idx="1732">
                  <c:v>17785577</c:v>
                </c:pt>
                <c:pt idx="1733">
                  <c:v>17796806</c:v>
                </c:pt>
                <c:pt idx="1734">
                  <c:v>17802400</c:v>
                </c:pt>
                <c:pt idx="1735">
                  <c:v>17822425</c:v>
                </c:pt>
                <c:pt idx="1736">
                  <c:v>17828918</c:v>
                </c:pt>
                <c:pt idx="1737">
                  <c:v>17855467</c:v>
                </c:pt>
                <c:pt idx="1738">
                  <c:v>17917993</c:v>
                </c:pt>
                <c:pt idx="1739">
                  <c:v>17950829</c:v>
                </c:pt>
                <c:pt idx="1740">
                  <c:v>17959331</c:v>
                </c:pt>
                <c:pt idx="1741">
                  <c:v>17966805</c:v>
                </c:pt>
                <c:pt idx="1742">
                  <c:v>17978542</c:v>
                </c:pt>
                <c:pt idx="1743">
                  <c:v>17988410</c:v>
                </c:pt>
                <c:pt idx="1744">
                  <c:v>18002439</c:v>
                </c:pt>
                <c:pt idx="1745">
                  <c:v>18037694</c:v>
                </c:pt>
                <c:pt idx="1746">
                  <c:v>18044673</c:v>
                </c:pt>
                <c:pt idx="1747">
                  <c:v>18056856</c:v>
                </c:pt>
                <c:pt idx="1748">
                  <c:v>18081106</c:v>
                </c:pt>
                <c:pt idx="1749">
                  <c:v>18095984</c:v>
                </c:pt>
                <c:pt idx="1750">
                  <c:v>18098401</c:v>
                </c:pt>
                <c:pt idx="1751">
                  <c:v>18104728</c:v>
                </c:pt>
                <c:pt idx="1752">
                  <c:v>18144848</c:v>
                </c:pt>
                <c:pt idx="1753">
                  <c:v>18154196</c:v>
                </c:pt>
                <c:pt idx="1754">
                  <c:v>18160322</c:v>
                </c:pt>
                <c:pt idx="1755">
                  <c:v>18161000</c:v>
                </c:pt>
                <c:pt idx="1756">
                  <c:v>18173337</c:v>
                </c:pt>
                <c:pt idx="1757">
                  <c:v>18181853</c:v>
                </c:pt>
                <c:pt idx="1758">
                  <c:v>18197415</c:v>
                </c:pt>
                <c:pt idx="1759">
                  <c:v>18230896</c:v>
                </c:pt>
                <c:pt idx="1760">
                  <c:v>18243881</c:v>
                </c:pt>
                <c:pt idx="1761">
                  <c:v>18251572</c:v>
                </c:pt>
                <c:pt idx="1762">
                  <c:v>18272775</c:v>
                </c:pt>
                <c:pt idx="1763">
                  <c:v>18284748</c:v>
                </c:pt>
                <c:pt idx="1764">
                  <c:v>18299765</c:v>
                </c:pt>
                <c:pt idx="1765">
                  <c:v>18351780</c:v>
                </c:pt>
                <c:pt idx="1766">
                  <c:v>18352221</c:v>
                </c:pt>
                <c:pt idx="1767">
                  <c:v>18389259</c:v>
                </c:pt>
                <c:pt idx="1768">
                  <c:v>18400958</c:v>
                </c:pt>
                <c:pt idx="1769">
                  <c:v>18418878</c:v>
                </c:pt>
                <c:pt idx="1770">
                  <c:v>18438483</c:v>
                </c:pt>
                <c:pt idx="1771">
                  <c:v>18445751</c:v>
                </c:pt>
                <c:pt idx="1772">
                  <c:v>18492829</c:v>
                </c:pt>
                <c:pt idx="1773">
                  <c:v>18555591</c:v>
                </c:pt>
                <c:pt idx="1774">
                  <c:v>18559225</c:v>
                </c:pt>
                <c:pt idx="1775">
                  <c:v>18566099</c:v>
                </c:pt>
                <c:pt idx="1776">
                  <c:v>18610347</c:v>
                </c:pt>
                <c:pt idx="1777">
                  <c:v>18640715</c:v>
                </c:pt>
                <c:pt idx="1778">
                  <c:v>18646547</c:v>
                </c:pt>
                <c:pt idx="1779">
                  <c:v>18652406</c:v>
                </c:pt>
                <c:pt idx="1780">
                  <c:v>18655730</c:v>
                </c:pt>
                <c:pt idx="1781">
                  <c:v>18665733</c:v>
                </c:pt>
                <c:pt idx="1782">
                  <c:v>18677585</c:v>
                </c:pt>
                <c:pt idx="1783">
                  <c:v>18684565</c:v>
                </c:pt>
                <c:pt idx="1784">
                  <c:v>18685559</c:v>
                </c:pt>
                <c:pt idx="1785">
                  <c:v>18702519</c:v>
                </c:pt>
                <c:pt idx="1786">
                  <c:v>18708601</c:v>
                </c:pt>
                <c:pt idx="1787">
                  <c:v>18722513</c:v>
                </c:pt>
                <c:pt idx="1788">
                  <c:v>18738186</c:v>
                </c:pt>
                <c:pt idx="1789">
                  <c:v>18771254</c:v>
                </c:pt>
                <c:pt idx="1790">
                  <c:v>18800222</c:v>
                </c:pt>
                <c:pt idx="1791">
                  <c:v>18805325</c:v>
                </c:pt>
                <c:pt idx="1792">
                  <c:v>18809800</c:v>
                </c:pt>
                <c:pt idx="1793">
                  <c:v>18820129</c:v>
                </c:pt>
                <c:pt idx="1794">
                  <c:v>18820740</c:v>
                </c:pt>
                <c:pt idx="1795">
                  <c:v>18842669</c:v>
                </c:pt>
                <c:pt idx="1796">
                  <c:v>18862828</c:v>
                </c:pt>
                <c:pt idx="1797">
                  <c:v>18891077</c:v>
                </c:pt>
                <c:pt idx="1798">
                  <c:v>18911597</c:v>
                </c:pt>
                <c:pt idx="1799">
                  <c:v>18919716</c:v>
                </c:pt>
                <c:pt idx="1800">
                  <c:v>18927497</c:v>
                </c:pt>
                <c:pt idx="1801">
                  <c:v>18970011</c:v>
                </c:pt>
                <c:pt idx="1802">
                  <c:v>18972983</c:v>
                </c:pt>
                <c:pt idx="1803">
                  <c:v>18997046</c:v>
                </c:pt>
                <c:pt idx="1804">
                  <c:v>19003385</c:v>
                </c:pt>
                <c:pt idx="1805">
                  <c:v>19036164</c:v>
                </c:pt>
                <c:pt idx="1806">
                  <c:v>19050865</c:v>
                </c:pt>
                <c:pt idx="1807">
                  <c:v>19071311</c:v>
                </c:pt>
                <c:pt idx="1808">
                  <c:v>19118295</c:v>
                </c:pt>
                <c:pt idx="1809">
                  <c:v>19118454</c:v>
                </c:pt>
                <c:pt idx="1810">
                  <c:v>19157045</c:v>
                </c:pt>
                <c:pt idx="1811">
                  <c:v>19170552</c:v>
                </c:pt>
                <c:pt idx="1812">
                  <c:v>19170664</c:v>
                </c:pt>
                <c:pt idx="1813">
                  <c:v>19177251</c:v>
                </c:pt>
                <c:pt idx="1814">
                  <c:v>19210269</c:v>
                </c:pt>
                <c:pt idx="1815">
                  <c:v>19245526</c:v>
                </c:pt>
                <c:pt idx="1816">
                  <c:v>19249673</c:v>
                </c:pt>
                <c:pt idx="1817">
                  <c:v>19257596</c:v>
                </c:pt>
                <c:pt idx="1818">
                  <c:v>19268787</c:v>
                </c:pt>
                <c:pt idx="1819">
                  <c:v>19304891</c:v>
                </c:pt>
                <c:pt idx="1820">
                  <c:v>19307189</c:v>
                </c:pt>
                <c:pt idx="1821">
                  <c:v>19311276</c:v>
                </c:pt>
                <c:pt idx="1822">
                  <c:v>19319434</c:v>
                </c:pt>
                <c:pt idx="1823">
                  <c:v>19339775</c:v>
                </c:pt>
                <c:pt idx="1824">
                  <c:v>19369505</c:v>
                </c:pt>
                <c:pt idx="1825">
                  <c:v>19400713</c:v>
                </c:pt>
                <c:pt idx="1826">
                  <c:v>19412850</c:v>
                </c:pt>
                <c:pt idx="1827">
                  <c:v>19438557</c:v>
                </c:pt>
                <c:pt idx="1828">
                  <c:v>19450737</c:v>
                </c:pt>
                <c:pt idx="1829">
                  <c:v>19494492</c:v>
                </c:pt>
                <c:pt idx="1830">
                  <c:v>19508163</c:v>
                </c:pt>
                <c:pt idx="1831">
                  <c:v>19535009</c:v>
                </c:pt>
                <c:pt idx="1832">
                  <c:v>19553214</c:v>
                </c:pt>
                <c:pt idx="1833">
                  <c:v>19559995</c:v>
                </c:pt>
                <c:pt idx="1834">
                  <c:v>19578042</c:v>
                </c:pt>
                <c:pt idx="1835">
                  <c:v>19583485</c:v>
                </c:pt>
                <c:pt idx="1836">
                  <c:v>19613228</c:v>
                </c:pt>
                <c:pt idx="1837">
                  <c:v>19644488</c:v>
                </c:pt>
                <c:pt idx="1838">
                  <c:v>19651552</c:v>
                </c:pt>
                <c:pt idx="1839">
                  <c:v>19663754</c:v>
                </c:pt>
                <c:pt idx="1840">
                  <c:v>19674542</c:v>
                </c:pt>
                <c:pt idx="1841">
                  <c:v>19682266</c:v>
                </c:pt>
                <c:pt idx="1842">
                  <c:v>19688805</c:v>
                </c:pt>
                <c:pt idx="1843">
                  <c:v>19719211</c:v>
                </c:pt>
                <c:pt idx="1844">
                  <c:v>19784667</c:v>
                </c:pt>
                <c:pt idx="1845">
                  <c:v>19803477</c:v>
                </c:pt>
                <c:pt idx="1846">
                  <c:v>19826971</c:v>
                </c:pt>
                <c:pt idx="1847">
                  <c:v>19845909</c:v>
                </c:pt>
                <c:pt idx="1848">
                  <c:v>19862820</c:v>
                </c:pt>
                <c:pt idx="1849">
                  <c:v>19888046</c:v>
                </c:pt>
                <c:pt idx="1850">
                  <c:v>19926659</c:v>
                </c:pt>
                <c:pt idx="1851">
                  <c:v>19938914</c:v>
                </c:pt>
                <c:pt idx="1852">
                  <c:v>19953823</c:v>
                </c:pt>
                <c:pt idx="1853">
                  <c:v>19956745</c:v>
                </c:pt>
                <c:pt idx="1854">
                  <c:v>20010412</c:v>
                </c:pt>
                <c:pt idx="1855">
                  <c:v>20019329</c:v>
                </c:pt>
                <c:pt idx="1856">
                  <c:v>20088360</c:v>
                </c:pt>
                <c:pt idx="1857">
                  <c:v>20114971</c:v>
                </c:pt>
                <c:pt idx="1858">
                  <c:v>20120422</c:v>
                </c:pt>
                <c:pt idx="1859">
                  <c:v>20157258</c:v>
                </c:pt>
                <c:pt idx="1860">
                  <c:v>20169029</c:v>
                </c:pt>
                <c:pt idx="1861">
                  <c:v>20196758</c:v>
                </c:pt>
                <c:pt idx="1862">
                  <c:v>20209711</c:v>
                </c:pt>
                <c:pt idx="1863">
                  <c:v>20230504</c:v>
                </c:pt>
                <c:pt idx="1864">
                  <c:v>20233114</c:v>
                </c:pt>
                <c:pt idx="1865">
                  <c:v>20240571</c:v>
                </c:pt>
                <c:pt idx="1866">
                  <c:v>20242527</c:v>
                </c:pt>
                <c:pt idx="1867">
                  <c:v>20252252</c:v>
                </c:pt>
                <c:pt idx="1868">
                  <c:v>20259852</c:v>
                </c:pt>
                <c:pt idx="1869">
                  <c:v>20273978</c:v>
                </c:pt>
                <c:pt idx="1870">
                  <c:v>20296934</c:v>
                </c:pt>
                <c:pt idx="1871">
                  <c:v>20304580</c:v>
                </c:pt>
                <c:pt idx="1872">
                  <c:v>20338526</c:v>
                </c:pt>
                <c:pt idx="1873">
                  <c:v>20356324</c:v>
                </c:pt>
                <c:pt idx="1874">
                  <c:v>20364515</c:v>
                </c:pt>
                <c:pt idx="1875">
                  <c:v>20366959</c:v>
                </c:pt>
                <c:pt idx="1876">
                  <c:v>20385547</c:v>
                </c:pt>
                <c:pt idx="1877">
                  <c:v>20404188</c:v>
                </c:pt>
                <c:pt idx="1878">
                  <c:v>20432196</c:v>
                </c:pt>
                <c:pt idx="1879">
                  <c:v>20437610</c:v>
                </c:pt>
                <c:pt idx="1880">
                  <c:v>20455903</c:v>
                </c:pt>
                <c:pt idx="1881">
                  <c:v>20466604</c:v>
                </c:pt>
                <c:pt idx="1882">
                  <c:v>20503356</c:v>
                </c:pt>
                <c:pt idx="1883">
                  <c:v>20513053</c:v>
                </c:pt>
                <c:pt idx="1884">
                  <c:v>20551849</c:v>
                </c:pt>
                <c:pt idx="1885">
                  <c:v>20559258</c:v>
                </c:pt>
                <c:pt idx="1886">
                  <c:v>20599356</c:v>
                </c:pt>
                <c:pt idx="1887">
                  <c:v>20621626</c:v>
                </c:pt>
                <c:pt idx="1888">
                  <c:v>20625942</c:v>
                </c:pt>
                <c:pt idx="1889">
                  <c:v>20633733</c:v>
                </c:pt>
                <c:pt idx="1890">
                  <c:v>20701436</c:v>
                </c:pt>
                <c:pt idx="1891">
                  <c:v>20717770</c:v>
                </c:pt>
                <c:pt idx="1892">
                  <c:v>20744028</c:v>
                </c:pt>
                <c:pt idx="1893">
                  <c:v>20751553</c:v>
                </c:pt>
                <c:pt idx="1894">
                  <c:v>20785132</c:v>
                </c:pt>
                <c:pt idx="1895">
                  <c:v>20787126</c:v>
                </c:pt>
                <c:pt idx="1896">
                  <c:v>20814462</c:v>
                </c:pt>
                <c:pt idx="1897">
                  <c:v>20827666</c:v>
                </c:pt>
                <c:pt idx="1898">
                  <c:v>20840183</c:v>
                </c:pt>
                <c:pt idx="1899">
                  <c:v>20866286</c:v>
                </c:pt>
                <c:pt idx="1900">
                  <c:v>20873660</c:v>
                </c:pt>
                <c:pt idx="1901">
                  <c:v>20895759</c:v>
                </c:pt>
                <c:pt idx="1902">
                  <c:v>20917663</c:v>
                </c:pt>
                <c:pt idx="1903">
                  <c:v>20933662</c:v>
                </c:pt>
                <c:pt idx="1904">
                  <c:v>20970031</c:v>
                </c:pt>
                <c:pt idx="1905">
                  <c:v>21000947</c:v>
                </c:pt>
                <c:pt idx="1906">
                  <c:v>21001646</c:v>
                </c:pt>
                <c:pt idx="1907">
                  <c:v>21003433</c:v>
                </c:pt>
                <c:pt idx="1908">
                  <c:v>21012889</c:v>
                </c:pt>
                <c:pt idx="1909">
                  <c:v>21050130</c:v>
                </c:pt>
                <c:pt idx="1910">
                  <c:v>21065190</c:v>
                </c:pt>
                <c:pt idx="1911">
                  <c:v>21156487</c:v>
                </c:pt>
                <c:pt idx="1912">
                  <c:v>21163834</c:v>
                </c:pt>
                <c:pt idx="1913">
                  <c:v>21174998</c:v>
                </c:pt>
                <c:pt idx="1914">
                  <c:v>21192464</c:v>
                </c:pt>
                <c:pt idx="1915">
                  <c:v>21198992</c:v>
                </c:pt>
                <c:pt idx="1916">
                  <c:v>21213543</c:v>
                </c:pt>
                <c:pt idx="1917">
                  <c:v>21238896</c:v>
                </c:pt>
                <c:pt idx="1918">
                  <c:v>21243520</c:v>
                </c:pt>
                <c:pt idx="1919">
                  <c:v>21320097</c:v>
                </c:pt>
                <c:pt idx="1920">
                  <c:v>21331664</c:v>
                </c:pt>
                <c:pt idx="1921">
                  <c:v>21365588</c:v>
                </c:pt>
                <c:pt idx="1922">
                  <c:v>21402333</c:v>
                </c:pt>
                <c:pt idx="1923">
                  <c:v>21409599</c:v>
                </c:pt>
                <c:pt idx="1924">
                  <c:v>21428222</c:v>
                </c:pt>
                <c:pt idx="1925">
                  <c:v>21464438</c:v>
                </c:pt>
                <c:pt idx="1926">
                  <c:v>21478344</c:v>
                </c:pt>
                <c:pt idx="1927">
                  <c:v>21480494</c:v>
                </c:pt>
                <c:pt idx="1928">
                  <c:v>21499841</c:v>
                </c:pt>
                <c:pt idx="1929">
                  <c:v>21504453</c:v>
                </c:pt>
                <c:pt idx="1930">
                  <c:v>21518506</c:v>
                </c:pt>
                <c:pt idx="1931">
                  <c:v>21537727</c:v>
                </c:pt>
                <c:pt idx="1932">
                  <c:v>21543389</c:v>
                </c:pt>
                <c:pt idx="1933">
                  <c:v>21549680</c:v>
                </c:pt>
                <c:pt idx="1934">
                  <c:v>21568675</c:v>
                </c:pt>
                <c:pt idx="1935">
                  <c:v>21570646</c:v>
                </c:pt>
                <c:pt idx="1936">
                  <c:v>21579611</c:v>
                </c:pt>
                <c:pt idx="1937">
                  <c:v>21599311</c:v>
                </c:pt>
                <c:pt idx="1938">
                  <c:v>21653141</c:v>
                </c:pt>
                <c:pt idx="1939">
                  <c:v>21675666</c:v>
                </c:pt>
                <c:pt idx="1940">
                  <c:v>21693607</c:v>
                </c:pt>
                <c:pt idx="1941">
                  <c:v>21728485</c:v>
                </c:pt>
                <c:pt idx="1942">
                  <c:v>21740699</c:v>
                </c:pt>
                <c:pt idx="1943">
                  <c:v>21781907</c:v>
                </c:pt>
                <c:pt idx="1944">
                  <c:v>21801932</c:v>
                </c:pt>
                <c:pt idx="1945">
                  <c:v>21816070</c:v>
                </c:pt>
                <c:pt idx="1946">
                  <c:v>21820243</c:v>
                </c:pt>
                <c:pt idx="1947">
                  <c:v>21854848</c:v>
                </c:pt>
                <c:pt idx="1948">
                  <c:v>21866378</c:v>
                </c:pt>
                <c:pt idx="1949">
                  <c:v>21879675</c:v>
                </c:pt>
                <c:pt idx="1950">
                  <c:v>21907228</c:v>
                </c:pt>
                <c:pt idx="1951">
                  <c:v>21920498</c:v>
                </c:pt>
                <c:pt idx="1952">
                  <c:v>21935594</c:v>
                </c:pt>
                <c:pt idx="1953">
                  <c:v>21940588</c:v>
                </c:pt>
                <c:pt idx="1954">
                  <c:v>21967330</c:v>
                </c:pt>
                <c:pt idx="1955">
                  <c:v>21972711</c:v>
                </c:pt>
                <c:pt idx="1956">
                  <c:v>21978931</c:v>
                </c:pt>
                <c:pt idx="1957">
                  <c:v>21985775</c:v>
                </c:pt>
                <c:pt idx="1958">
                  <c:v>22011297</c:v>
                </c:pt>
                <c:pt idx="1959">
                  <c:v>22015668</c:v>
                </c:pt>
                <c:pt idx="1960">
                  <c:v>22029787</c:v>
                </c:pt>
                <c:pt idx="1961">
                  <c:v>22039799</c:v>
                </c:pt>
                <c:pt idx="1962">
                  <c:v>22060045</c:v>
                </c:pt>
                <c:pt idx="1963">
                  <c:v>22062652</c:v>
                </c:pt>
                <c:pt idx="1964">
                  <c:v>22107572</c:v>
                </c:pt>
                <c:pt idx="1965">
                  <c:v>22144263</c:v>
                </c:pt>
                <c:pt idx="1966">
                  <c:v>22173031</c:v>
                </c:pt>
                <c:pt idx="1967">
                  <c:v>22177856</c:v>
                </c:pt>
                <c:pt idx="1968">
                  <c:v>22228504</c:v>
                </c:pt>
                <c:pt idx="1969">
                  <c:v>22301033</c:v>
                </c:pt>
                <c:pt idx="1970">
                  <c:v>22313732</c:v>
                </c:pt>
                <c:pt idx="1971">
                  <c:v>22324719</c:v>
                </c:pt>
                <c:pt idx="1972">
                  <c:v>22331412</c:v>
                </c:pt>
                <c:pt idx="1973">
                  <c:v>22332535</c:v>
                </c:pt>
                <c:pt idx="1974">
                  <c:v>22379797</c:v>
                </c:pt>
                <c:pt idx="1975">
                  <c:v>22403666</c:v>
                </c:pt>
                <c:pt idx="1976">
                  <c:v>22411717</c:v>
                </c:pt>
                <c:pt idx="1977">
                  <c:v>22419758</c:v>
                </c:pt>
                <c:pt idx="1978">
                  <c:v>22429376</c:v>
                </c:pt>
                <c:pt idx="1979">
                  <c:v>22447675</c:v>
                </c:pt>
                <c:pt idx="1980">
                  <c:v>22463420</c:v>
                </c:pt>
                <c:pt idx="1981">
                  <c:v>22483488</c:v>
                </c:pt>
                <c:pt idx="1982">
                  <c:v>22484882</c:v>
                </c:pt>
                <c:pt idx="1983">
                  <c:v>22497080</c:v>
                </c:pt>
                <c:pt idx="1984">
                  <c:v>22505776</c:v>
                </c:pt>
                <c:pt idx="1985">
                  <c:v>22511565</c:v>
                </c:pt>
                <c:pt idx="1986">
                  <c:v>22519891</c:v>
                </c:pt>
                <c:pt idx="1987">
                  <c:v>22533575</c:v>
                </c:pt>
                <c:pt idx="1988">
                  <c:v>22542041</c:v>
                </c:pt>
                <c:pt idx="1989">
                  <c:v>22556300</c:v>
                </c:pt>
                <c:pt idx="1990">
                  <c:v>22559015</c:v>
                </c:pt>
                <c:pt idx="1991">
                  <c:v>22595340</c:v>
                </c:pt>
                <c:pt idx="1992">
                  <c:v>22595660</c:v>
                </c:pt>
                <c:pt idx="1993">
                  <c:v>22614278</c:v>
                </c:pt>
                <c:pt idx="1994">
                  <c:v>22628726</c:v>
                </c:pt>
                <c:pt idx="1995">
                  <c:v>22637443</c:v>
                </c:pt>
                <c:pt idx="1996">
                  <c:v>22662045</c:v>
                </c:pt>
                <c:pt idx="1997">
                  <c:v>22675222</c:v>
                </c:pt>
                <c:pt idx="1998">
                  <c:v>22685033</c:v>
                </c:pt>
                <c:pt idx="1999">
                  <c:v>22730584</c:v>
                </c:pt>
                <c:pt idx="2000">
                  <c:v>22738626</c:v>
                </c:pt>
                <c:pt idx="2001">
                  <c:v>22749120</c:v>
                </c:pt>
                <c:pt idx="2002">
                  <c:v>22757229</c:v>
                </c:pt>
                <c:pt idx="2003">
                  <c:v>22772357</c:v>
                </c:pt>
                <c:pt idx="2004">
                  <c:v>22793602</c:v>
                </c:pt>
                <c:pt idx="2005">
                  <c:v>22844313</c:v>
                </c:pt>
                <c:pt idx="2006">
                  <c:v>22844788</c:v>
                </c:pt>
                <c:pt idx="2007">
                  <c:v>22896819</c:v>
                </c:pt>
                <c:pt idx="2008">
                  <c:v>22908662</c:v>
                </c:pt>
                <c:pt idx="2009">
                  <c:v>22930818</c:v>
                </c:pt>
                <c:pt idx="2010">
                  <c:v>22935686</c:v>
                </c:pt>
                <c:pt idx="2011">
                  <c:v>22952713</c:v>
                </c:pt>
                <c:pt idx="2012">
                  <c:v>22978760</c:v>
                </c:pt>
                <c:pt idx="2013">
                  <c:v>22981136</c:v>
                </c:pt>
                <c:pt idx="2014">
                  <c:v>22995340</c:v>
                </c:pt>
                <c:pt idx="2015">
                  <c:v>23008247</c:v>
                </c:pt>
                <c:pt idx="2016">
                  <c:v>23035646</c:v>
                </c:pt>
                <c:pt idx="2017">
                  <c:v>23084094</c:v>
                </c:pt>
                <c:pt idx="2018">
                  <c:v>23101186</c:v>
                </c:pt>
                <c:pt idx="2019">
                  <c:v>23107791</c:v>
                </c:pt>
                <c:pt idx="2020">
                  <c:v>23108793</c:v>
                </c:pt>
                <c:pt idx="2021">
                  <c:v>23128946</c:v>
                </c:pt>
                <c:pt idx="2022">
                  <c:v>23156487</c:v>
                </c:pt>
                <c:pt idx="2023">
                  <c:v>23173647</c:v>
                </c:pt>
                <c:pt idx="2024">
                  <c:v>23191802</c:v>
                </c:pt>
                <c:pt idx="2025">
                  <c:v>23200977</c:v>
                </c:pt>
                <c:pt idx="2026">
                  <c:v>23221482</c:v>
                </c:pt>
                <c:pt idx="2027">
                  <c:v>23248681</c:v>
                </c:pt>
                <c:pt idx="2028">
                  <c:v>23283513</c:v>
                </c:pt>
                <c:pt idx="2029">
                  <c:v>23357303</c:v>
                </c:pt>
                <c:pt idx="2030">
                  <c:v>23374848</c:v>
                </c:pt>
                <c:pt idx="2031">
                  <c:v>23387305</c:v>
                </c:pt>
                <c:pt idx="2032">
                  <c:v>23411571</c:v>
                </c:pt>
                <c:pt idx="2033">
                  <c:v>23440152</c:v>
                </c:pt>
                <c:pt idx="2034">
                  <c:v>23454218</c:v>
                </c:pt>
                <c:pt idx="2035">
                  <c:v>23455955</c:v>
                </c:pt>
                <c:pt idx="2036">
                  <c:v>23461122</c:v>
                </c:pt>
                <c:pt idx="2037">
                  <c:v>23467626</c:v>
                </c:pt>
                <c:pt idx="2038">
                  <c:v>23485399</c:v>
                </c:pt>
                <c:pt idx="2039">
                  <c:v>23504243</c:v>
                </c:pt>
                <c:pt idx="2040">
                  <c:v>23520941</c:v>
                </c:pt>
                <c:pt idx="2041">
                  <c:v>23529498</c:v>
                </c:pt>
                <c:pt idx="2042">
                  <c:v>23541226</c:v>
                </c:pt>
                <c:pt idx="2043">
                  <c:v>23555312</c:v>
                </c:pt>
                <c:pt idx="2044">
                  <c:v>23560234</c:v>
                </c:pt>
                <c:pt idx="2045">
                  <c:v>23606284</c:v>
                </c:pt>
                <c:pt idx="2046">
                  <c:v>23617959</c:v>
                </c:pt>
                <c:pt idx="2047">
                  <c:v>23688229</c:v>
                </c:pt>
                <c:pt idx="2048">
                  <c:v>23706704</c:v>
                </c:pt>
                <c:pt idx="2049">
                  <c:v>23711720</c:v>
                </c:pt>
                <c:pt idx="2050">
                  <c:v>23726860</c:v>
                </c:pt>
                <c:pt idx="2051">
                  <c:v>23757541</c:v>
                </c:pt>
                <c:pt idx="2052">
                  <c:v>23799986</c:v>
                </c:pt>
                <c:pt idx="2053">
                  <c:v>23806115</c:v>
                </c:pt>
                <c:pt idx="2054">
                  <c:v>23828329</c:v>
                </c:pt>
                <c:pt idx="2055">
                  <c:v>23834554</c:v>
                </c:pt>
                <c:pt idx="2056">
                  <c:v>23894318</c:v>
                </c:pt>
                <c:pt idx="2057">
                  <c:v>23899230</c:v>
                </c:pt>
                <c:pt idx="2058">
                  <c:v>23906171</c:v>
                </c:pt>
                <c:pt idx="2059">
                  <c:v>23929185</c:v>
                </c:pt>
                <c:pt idx="2060">
                  <c:v>23936696</c:v>
                </c:pt>
                <c:pt idx="2061">
                  <c:v>23971545</c:v>
                </c:pt>
                <c:pt idx="2062">
                  <c:v>23979960</c:v>
                </c:pt>
                <c:pt idx="2063">
                  <c:v>23996612</c:v>
                </c:pt>
                <c:pt idx="2064">
                  <c:v>24058153</c:v>
                </c:pt>
                <c:pt idx="2065">
                  <c:v>24059559</c:v>
                </c:pt>
                <c:pt idx="2066">
                  <c:v>24075113</c:v>
                </c:pt>
                <c:pt idx="2067">
                  <c:v>24079511</c:v>
                </c:pt>
                <c:pt idx="2068">
                  <c:v>24100722</c:v>
                </c:pt>
                <c:pt idx="2069">
                  <c:v>24114361</c:v>
                </c:pt>
                <c:pt idx="2070">
                  <c:v>24132712</c:v>
                </c:pt>
                <c:pt idx="2071">
                  <c:v>24199935</c:v>
                </c:pt>
                <c:pt idx="2072">
                  <c:v>24208485</c:v>
                </c:pt>
                <c:pt idx="2073">
                  <c:v>24227997</c:v>
                </c:pt>
                <c:pt idx="2074">
                  <c:v>24244776</c:v>
                </c:pt>
                <c:pt idx="2075">
                  <c:v>24248441</c:v>
                </c:pt>
                <c:pt idx="2076">
                  <c:v>24291567</c:v>
                </c:pt>
                <c:pt idx="2077">
                  <c:v>24304626</c:v>
                </c:pt>
                <c:pt idx="2078">
                  <c:v>24306406</c:v>
                </c:pt>
                <c:pt idx="2079">
                  <c:v>24309870</c:v>
                </c:pt>
                <c:pt idx="2080">
                  <c:v>24316053</c:v>
                </c:pt>
                <c:pt idx="2081">
                  <c:v>24361472</c:v>
                </c:pt>
                <c:pt idx="2082">
                  <c:v>24383134</c:v>
                </c:pt>
                <c:pt idx="2083">
                  <c:v>24394679</c:v>
                </c:pt>
                <c:pt idx="2084">
                  <c:v>24414033</c:v>
                </c:pt>
                <c:pt idx="2085">
                  <c:v>24457304</c:v>
                </c:pt>
                <c:pt idx="2086">
                  <c:v>24529948</c:v>
                </c:pt>
                <c:pt idx="2087">
                  <c:v>24537203</c:v>
                </c:pt>
                <c:pt idx="2088">
                  <c:v>24578032</c:v>
                </c:pt>
                <c:pt idx="2089">
                  <c:v>24585414</c:v>
                </c:pt>
                <c:pt idx="2090">
                  <c:v>24588977</c:v>
                </c:pt>
                <c:pt idx="2091">
                  <c:v>24615867</c:v>
                </c:pt>
                <c:pt idx="2092">
                  <c:v>24639489</c:v>
                </c:pt>
                <c:pt idx="2093">
                  <c:v>24676883</c:v>
                </c:pt>
                <c:pt idx="2094">
                  <c:v>24686555</c:v>
                </c:pt>
                <c:pt idx="2095">
                  <c:v>24721993</c:v>
                </c:pt>
                <c:pt idx="2096">
                  <c:v>24768545</c:v>
                </c:pt>
                <c:pt idx="2097">
                  <c:v>24795746</c:v>
                </c:pt>
                <c:pt idx="2098">
                  <c:v>24814753</c:v>
                </c:pt>
                <c:pt idx="2099">
                  <c:v>24825794</c:v>
                </c:pt>
                <c:pt idx="2100">
                  <c:v>24836287</c:v>
                </c:pt>
                <c:pt idx="2101">
                  <c:v>24847490</c:v>
                </c:pt>
                <c:pt idx="2102">
                  <c:v>24860813</c:v>
                </c:pt>
                <c:pt idx="2103">
                  <c:v>24865076</c:v>
                </c:pt>
                <c:pt idx="2104">
                  <c:v>24881809</c:v>
                </c:pt>
                <c:pt idx="2105">
                  <c:v>24889388</c:v>
                </c:pt>
                <c:pt idx="2106">
                  <c:v>24918280</c:v>
                </c:pt>
                <c:pt idx="2107">
                  <c:v>25005865</c:v>
                </c:pt>
                <c:pt idx="2108">
                  <c:v>25031422</c:v>
                </c:pt>
                <c:pt idx="2109">
                  <c:v>25128629</c:v>
                </c:pt>
                <c:pt idx="2110">
                  <c:v>25142020</c:v>
                </c:pt>
                <c:pt idx="2111">
                  <c:v>25173551</c:v>
                </c:pt>
                <c:pt idx="2112">
                  <c:v>25244263</c:v>
                </c:pt>
                <c:pt idx="2113">
                  <c:v>25289732</c:v>
                </c:pt>
                <c:pt idx="2114">
                  <c:v>25298048</c:v>
                </c:pt>
                <c:pt idx="2115">
                  <c:v>25327137</c:v>
                </c:pt>
                <c:pt idx="2116">
                  <c:v>25382847</c:v>
                </c:pt>
                <c:pt idx="2117">
                  <c:v>25414562</c:v>
                </c:pt>
                <c:pt idx="2118">
                  <c:v>25436284</c:v>
                </c:pt>
                <c:pt idx="2119">
                  <c:v>25450479</c:v>
                </c:pt>
                <c:pt idx="2120">
                  <c:v>25529337</c:v>
                </c:pt>
                <c:pt idx="2121">
                  <c:v>25537249</c:v>
                </c:pt>
                <c:pt idx="2122">
                  <c:v>25598187</c:v>
                </c:pt>
                <c:pt idx="2123">
                  <c:v>25612602</c:v>
                </c:pt>
                <c:pt idx="2124">
                  <c:v>25651643</c:v>
                </c:pt>
                <c:pt idx="2125">
                  <c:v>25667609</c:v>
                </c:pt>
                <c:pt idx="2126">
                  <c:v>25690265</c:v>
                </c:pt>
                <c:pt idx="2127">
                  <c:v>25732451</c:v>
                </c:pt>
                <c:pt idx="2128">
                  <c:v>25743849</c:v>
                </c:pt>
                <c:pt idx="2129">
                  <c:v>25745574</c:v>
                </c:pt>
                <c:pt idx="2130">
                  <c:v>25781061</c:v>
                </c:pt>
                <c:pt idx="2131">
                  <c:v>25789686</c:v>
                </c:pt>
                <c:pt idx="2132">
                  <c:v>25791839</c:v>
                </c:pt>
                <c:pt idx="2133">
                  <c:v>25835658</c:v>
                </c:pt>
                <c:pt idx="2134">
                  <c:v>25882654</c:v>
                </c:pt>
                <c:pt idx="2135">
                  <c:v>25902469</c:v>
                </c:pt>
                <c:pt idx="2136">
                  <c:v>25907647</c:v>
                </c:pt>
                <c:pt idx="2137">
                  <c:v>25946081</c:v>
                </c:pt>
                <c:pt idx="2138">
                  <c:v>25962744</c:v>
                </c:pt>
                <c:pt idx="2139">
                  <c:v>26005985</c:v>
                </c:pt>
                <c:pt idx="2140">
                  <c:v>26040158</c:v>
                </c:pt>
                <c:pt idx="2141">
                  <c:v>26047171</c:v>
                </c:pt>
                <c:pt idx="2142">
                  <c:v>26074895</c:v>
                </c:pt>
                <c:pt idx="2143">
                  <c:v>26084435</c:v>
                </c:pt>
                <c:pt idx="2144">
                  <c:v>26166331</c:v>
                </c:pt>
                <c:pt idx="2145">
                  <c:v>26192450</c:v>
                </c:pt>
                <c:pt idx="2146">
                  <c:v>26204189</c:v>
                </c:pt>
                <c:pt idx="2147">
                  <c:v>26285520</c:v>
                </c:pt>
                <c:pt idx="2148">
                  <c:v>26302232</c:v>
                </c:pt>
                <c:pt idx="2149">
                  <c:v>26315710</c:v>
                </c:pt>
                <c:pt idx="2150">
                  <c:v>26327730</c:v>
                </c:pt>
                <c:pt idx="2151">
                  <c:v>26337608</c:v>
                </c:pt>
                <c:pt idx="2152">
                  <c:v>26354117</c:v>
                </c:pt>
                <c:pt idx="2153">
                  <c:v>26362200</c:v>
                </c:pt>
                <c:pt idx="2154">
                  <c:v>26381185</c:v>
                </c:pt>
                <c:pt idx="2155">
                  <c:v>26460747</c:v>
                </c:pt>
                <c:pt idx="2156">
                  <c:v>26491617</c:v>
                </c:pt>
                <c:pt idx="2157">
                  <c:v>26515341</c:v>
                </c:pt>
                <c:pt idx="2158">
                  <c:v>26518765</c:v>
                </c:pt>
                <c:pt idx="2159">
                  <c:v>26538280</c:v>
                </c:pt>
                <c:pt idx="2160">
                  <c:v>26546806</c:v>
                </c:pt>
                <c:pt idx="2161">
                  <c:v>26561482</c:v>
                </c:pt>
                <c:pt idx="2162">
                  <c:v>26568650</c:v>
                </c:pt>
                <c:pt idx="2163">
                  <c:v>26577809</c:v>
                </c:pt>
                <c:pt idx="2164">
                  <c:v>26589771</c:v>
                </c:pt>
                <c:pt idx="2165">
                  <c:v>26600867</c:v>
                </c:pt>
                <c:pt idx="2166">
                  <c:v>26610637</c:v>
                </c:pt>
                <c:pt idx="2167">
                  <c:v>26628343</c:v>
                </c:pt>
                <c:pt idx="2168">
                  <c:v>26672227</c:v>
                </c:pt>
                <c:pt idx="2169">
                  <c:v>26729091</c:v>
                </c:pt>
                <c:pt idx="2170">
                  <c:v>26763064</c:v>
                </c:pt>
                <c:pt idx="2171">
                  <c:v>26793122</c:v>
                </c:pt>
                <c:pt idx="2172">
                  <c:v>26802852</c:v>
                </c:pt>
                <c:pt idx="2173">
                  <c:v>26808662</c:v>
                </c:pt>
                <c:pt idx="2174">
                  <c:v>26831936</c:v>
                </c:pt>
                <c:pt idx="2175">
                  <c:v>26840933</c:v>
                </c:pt>
                <c:pt idx="2176">
                  <c:v>26875423</c:v>
                </c:pt>
                <c:pt idx="2177">
                  <c:v>26885382</c:v>
                </c:pt>
                <c:pt idx="2178">
                  <c:v>26899922</c:v>
                </c:pt>
                <c:pt idx="2179">
                  <c:v>26905372</c:v>
                </c:pt>
                <c:pt idx="2180">
                  <c:v>26916801</c:v>
                </c:pt>
                <c:pt idx="2181">
                  <c:v>26965376</c:v>
                </c:pt>
                <c:pt idx="2182">
                  <c:v>26967908</c:v>
                </c:pt>
                <c:pt idx="2183">
                  <c:v>26998001</c:v>
                </c:pt>
                <c:pt idx="2184">
                  <c:v>27012423</c:v>
                </c:pt>
                <c:pt idx="2185">
                  <c:v>27020733</c:v>
                </c:pt>
                <c:pt idx="2186">
                  <c:v>27035114</c:v>
                </c:pt>
                <c:pt idx="2187">
                  <c:v>27056331</c:v>
                </c:pt>
                <c:pt idx="2188">
                  <c:v>27072161</c:v>
                </c:pt>
                <c:pt idx="2189">
                  <c:v>27085520</c:v>
                </c:pt>
                <c:pt idx="2190">
                  <c:v>27088158</c:v>
                </c:pt>
                <c:pt idx="2191">
                  <c:v>27104423</c:v>
                </c:pt>
                <c:pt idx="2192">
                  <c:v>27127721</c:v>
                </c:pt>
                <c:pt idx="2193">
                  <c:v>27128491</c:v>
                </c:pt>
                <c:pt idx="2194">
                  <c:v>27142480</c:v>
                </c:pt>
                <c:pt idx="2195">
                  <c:v>27148269</c:v>
                </c:pt>
                <c:pt idx="2196">
                  <c:v>27165706</c:v>
                </c:pt>
                <c:pt idx="2197">
                  <c:v>27178612</c:v>
                </c:pt>
                <c:pt idx="2198">
                  <c:v>27196095</c:v>
                </c:pt>
                <c:pt idx="2199">
                  <c:v>27215169</c:v>
                </c:pt>
                <c:pt idx="2200">
                  <c:v>27216430</c:v>
                </c:pt>
                <c:pt idx="2201">
                  <c:v>27245737</c:v>
                </c:pt>
                <c:pt idx="2202">
                  <c:v>27281475</c:v>
                </c:pt>
                <c:pt idx="2203">
                  <c:v>27311799</c:v>
                </c:pt>
                <c:pt idx="2204">
                  <c:v>27320249</c:v>
                </c:pt>
                <c:pt idx="2205">
                  <c:v>27329811</c:v>
                </c:pt>
                <c:pt idx="2206">
                  <c:v>27351215</c:v>
                </c:pt>
                <c:pt idx="2207">
                  <c:v>27366693</c:v>
                </c:pt>
                <c:pt idx="2208">
                  <c:v>27372963</c:v>
                </c:pt>
                <c:pt idx="2209">
                  <c:v>27396256</c:v>
                </c:pt>
                <c:pt idx="2210">
                  <c:v>27434443</c:v>
                </c:pt>
                <c:pt idx="2211">
                  <c:v>27472569</c:v>
                </c:pt>
                <c:pt idx="2212">
                  <c:v>27489617</c:v>
                </c:pt>
                <c:pt idx="2213">
                  <c:v>27512089</c:v>
                </c:pt>
                <c:pt idx="2214">
                  <c:v>27515979</c:v>
                </c:pt>
                <c:pt idx="2215">
                  <c:v>27545272</c:v>
                </c:pt>
                <c:pt idx="2216">
                  <c:v>27613330</c:v>
                </c:pt>
                <c:pt idx="2217">
                  <c:v>27621180</c:v>
                </c:pt>
                <c:pt idx="2218">
                  <c:v>27664190</c:v>
                </c:pt>
                <c:pt idx="2219">
                  <c:v>27682790</c:v>
                </c:pt>
                <c:pt idx="2220">
                  <c:v>27705819</c:v>
                </c:pt>
                <c:pt idx="2221">
                  <c:v>27728926</c:v>
                </c:pt>
                <c:pt idx="2222">
                  <c:v>27754621</c:v>
                </c:pt>
                <c:pt idx="2223">
                  <c:v>27798353</c:v>
                </c:pt>
                <c:pt idx="2224">
                  <c:v>27810432</c:v>
                </c:pt>
                <c:pt idx="2225">
                  <c:v>27845774</c:v>
                </c:pt>
                <c:pt idx="2226">
                  <c:v>27876415</c:v>
                </c:pt>
                <c:pt idx="2227">
                  <c:v>27910613</c:v>
                </c:pt>
                <c:pt idx="2228">
                  <c:v>27916040</c:v>
                </c:pt>
                <c:pt idx="2229">
                  <c:v>27922661</c:v>
                </c:pt>
                <c:pt idx="2230">
                  <c:v>27964860</c:v>
                </c:pt>
                <c:pt idx="2231">
                  <c:v>27977460</c:v>
                </c:pt>
                <c:pt idx="2232">
                  <c:v>27992420</c:v>
                </c:pt>
                <c:pt idx="2233">
                  <c:v>28018551</c:v>
                </c:pt>
                <c:pt idx="2234">
                  <c:v>28032567</c:v>
                </c:pt>
                <c:pt idx="2235">
                  <c:v>28044672</c:v>
                </c:pt>
                <c:pt idx="2236">
                  <c:v>28052232</c:v>
                </c:pt>
                <c:pt idx="2237">
                  <c:v>28078017</c:v>
                </c:pt>
                <c:pt idx="2238">
                  <c:v>28092750</c:v>
                </c:pt>
                <c:pt idx="2239">
                  <c:v>28124829</c:v>
                </c:pt>
                <c:pt idx="2240">
                  <c:v>28141078</c:v>
                </c:pt>
                <c:pt idx="2241">
                  <c:v>28168494</c:v>
                </c:pt>
                <c:pt idx="2242">
                  <c:v>28230065</c:v>
                </c:pt>
                <c:pt idx="2243">
                  <c:v>28275546</c:v>
                </c:pt>
                <c:pt idx="2244">
                  <c:v>28278953</c:v>
                </c:pt>
                <c:pt idx="2245">
                  <c:v>28326095</c:v>
                </c:pt>
                <c:pt idx="2246">
                  <c:v>28380896</c:v>
                </c:pt>
                <c:pt idx="2247">
                  <c:v>28390427</c:v>
                </c:pt>
                <c:pt idx="2248">
                  <c:v>28455938</c:v>
                </c:pt>
                <c:pt idx="2249">
                  <c:v>28472874</c:v>
                </c:pt>
                <c:pt idx="2250">
                  <c:v>28485474</c:v>
                </c:pt>
                <c:pt idx="2251">
                  <c:v>28534316</c:v>
                </c:pt>
                <c:pt idx="2252">
                  <c:v>28577493</c:v>
                </c:pt>
                <c:pt idx="2253">
                  <c:v>28588714</c:v>
                </c:pt>
                <c:pt idx="2254">
                  <c:v>28597725</c:v>
                </c:pt>
                <c:pt idx="2255">
                  <c:v>28631280</c:v>
                </c:pt>
                <c:pt idx="2256">
                  <c:v>28663791</c:v>
                </c:pt>
                <c:pt idx="2257">
                  <c:v>28678138</c:v>
                </c:pt>
                <c:pt idx="2258">
                  <c:v>28698970</c:v>
                </c:pt>
                <c:pt idx="2259">
                  <c:v>28715916</c:v>
                </c:pt>
                <c:pt idx="2260">
                  <c:v>28736232</c:v>
                </c:pt>
                <c:pt idx="2261">
                  <c:v>28758022</c:v>
                </c:pt>
                <c:pt idx="2262">
                  <c:v>28774206</c:v>
                </c:pt>
                <c:pt idx="2263">
                  <c:v>28794808</c:v>
                </c:pt>
                <c:pt idx="2264">
                  <c:v>28804966</c:v>
                </c:pt>
                <c:pt idx="2265">
                  <c:v>28827390</c:v>
                </c:pt>
                <c:pt idx="2266">
                  <c:v>28885038</c:v>
                </c:pt>
                <c:pt idx="2267">
                  <c:v>28907024</c:v>
                </c:pt>
                <c:pt idx="2268">
                  <c:v>28916445</c:v>
                </c:pt>
                <c:pt idx="2269">
                  <c:v>28948069</c:v>
                </c:pt>
                <c:pt idx="2270">
                  <c:v>28950869</c:v>
                </c:pt>
                <c:pt idx="2271">
                  <c:v>28970157</c:v>
                </c:pt>
                <c:pt idx="2272">
                  <c:v>28990000</c:v>
                </c:pt>
                <c:pt idx="2273">
                  <c:v>29022543</c:v>
                </c:pt>
                <c:pt idx="2274">
                  <c:v>29036445</c:v>
                </c:pt>
                <c:pt idx="2275">
                  <c:v>29050932</c:v>
                </c:pt>
                <c:pt idx="2276">
                  <c:v>29095513</c:v>
                </c:pt>
                <c:pt idx="2277">
                  <c:v>29106532</c:v>
                </c:pt>
                <c:pt idx="2278">
                  <c:v>29114617</c:v>
                </c:pt>
                <c:pt idx="2279">
                  <c:v>29167089</c:v>
                </c:pt>
                <c:pt idx="2280">
                  <c:v>29170848</c:v>
                </c:pt>
                <c:pt idx="2281">
                  <c:v>29172891</c:v>
                </c:pt>
                <c:pt idx="2282">
                  <c:v>29184160</c:v>
                </c:pt>
                <c:pt idx="2283">
                  <c:v>29198256</c:v>
                </c:pt>
                <c:pt idx="2284">
                  <c:v>29214248</c:v>
                </c:pt>
                <c:pt idx="2285">
                  <c:v>29216978</c:v>
                </c:pt>
                <c:pt idx="2286">
                  <c:v>29237640</c:v>
                </c:pt>
                <c:pt idx="2287">
                  <c:v>29244905</c:v>
                </c:pt>
                <c:pt idx="2288">
                  <c:v>29262306</c:v>
                </c:pt>
                <c:pt idx="2289">
                  <c:v>29275028</c:v>
                </c:pt>
                <c:pt idx="2290">
                  <c:v>29288083</c:v>
                </c:pt>
                <c:pt idx="2291">
                  <c:v>29305553</c:v>
                </c:pt>
                <c:pt idx="2292">
                  <c:v>29317189</c:v>
                </c:pt>
                <c:pt idx="2293">
                  <c:v>29326484</c:v>
                </c:pt>
                <c:pt idx="2294">
                  <c:v>29328916</c:v>
                </c:pt>
                <c:pt idx="2295">
                  <c:v>29337414</c:v>
                </c:pt>
                <c:pt idx="2296">
                  <c:v>29383248</c:v>
                </c:pt>
                <c:pt idx="2297">
                  <c:v>29425605</c:v>
                </c:pt>
                <c:pt idx="2298">
                  <c:v>29440013</c:v>
                </c:pt>
                <c:pt idx="2299">
                  <c:v>29455576</c:v>
                </c:pt>
                <c:pt idx="2300">
                  <c:v>29479526</c:v>
                </c:pt>
                <c:pt idx="2301">
                  <c:v>29493364</c:v>
                </c:pt>
                <c:pt idx="2302">
                  <c:v>29506976</c:v>
                </c:pt>
                <c:pt idx="2303">
                  <c:v>29528438</c:v>
                </c:pt>
                <c:pt idx="2304">
                  <c:v>29558773</c:v>
                </c:pt>
                <c:pt idx="2305">
                  <c:v>29593478</c:v>
                </c:pt>
                <c:pt idx="2306">
                  <c:v>29608058</c:v>
                </c:pt>
                <c:pt idx="2307">
                  <c:v>29622115</c:v>
                </c:pt>
                <c:pt idx="2308">
                  <c:v>29629339</c:v>
                </c:pt>
                <c:pt idx="2309">
                  <c:v>29652909</c:v>
                </c:pt>
                <c:pt idx="2310">
                  <c:v>29661930</c:v>
                </c:pt>
                <c:pt idx="2311">
                  <c:v>29668145</c:v>
                </c:pt>
                <c:pt idx="2312">
                  <c:v>29674338</c:v>
                </c:pt>
                <c:pt idx="2313">
                  <c:v>29694131</c:v>
                </c:pt>
                <c:pt idx="2314">
                  <c:v>29712829</c:v>
                </c:pt>
                <c:pt idx="2315">
                  <c:v>29715819</c:v>
                </c:pt>
                <c:pt idx="2316">
                  <c:v>29740594</c:v>
                </c:pt>
                <c:pt idx="2317">
                  <c:v>29774037</c:v>
                </c:pt>
                <c:pt idx="2318">
                  <c:v>29804396</c:v>
                </c:pt>
                <c:pt idx="2319">
                  <c:v>29810572</c:v>
                </c:pt>
                <c:pt idx="2320">
                  <c:v>29822836</c:v>
                </c:pt>
                <c:pt idx="2321">
                  <c:v>29852261</c:v>
                </c:pt>
                <c:pt idx="2322">
                  <c:v>29856334</c:v>
                </c:pt>
                <c:pt idx="2323">
                  <c:v>29875915</c:v>
                </c:pt>
                <c:pt idx="2324">
                  <c:v>29893000</c:v>
                </c:pt>
                <c:pt idx="2325">
                  <c:v>29901319</c:v>
                </c:pt>
                <c:pt idx="2326">
                  <c:v>29922993</c:v>
                </c:pt>
                <c:pt idx="2327">
                  <c:v>29954636</c:v>
                </c:pt>
                <c:pt idx="2328">
                  <c:v>29964195</c:v>
                </c:pt>
                <c:pt idx="2329">
                  <c:v>29966370</c:v>
                </c:pt>
                <c:pt idx="2330">
                  <c:v>29970021</c:v>
                </c:pt>
                <c:pt idx="2331">
                  <c:v>30001523</c:v>
                </c:pt>
                <c:pt idx="2332">
                  <c:v>30023046</c:v>
                </c:pt>
                <c:pt idx="2333">
                  <c:v>30032016</c:v>
                </c:pt>
                <c:pt idx="2334">
                  <c:v>30051625</c:v>
                </c:pt>
                <c:pt idx="2335">
                  <c:v>30096784</c:v>
                </c:pt>
                <c:pt idx="2336">
                  <c:v>30105869</c:v>
                </c:pt>
                <c:pt idx="2337">
                  <c:v>30125042</c:v>
                </c:pt>
                <c:pt idx="2338">
                  <c:v>30132132</c:v>
                </c:pt>
                <c:pt idx="2339">
                  <c:v>30148420</c:v>
                </c:pt>
                <c:pt idx="2340">
                  <c:v>30164652</c:v>
                </c:pt>
                <c:pt idx="2341">
                  <c:v>30178660</c:v>
                </c:pt>
                <c:pt idx="2342">
                  <c:v>30200621</c:v>
                </c:pt>
                <c:pt idx="2343">
                  <c:v>30208964</c:v>
                </c:pt>
                <c:pt idx="2344">
                  <c:v>30222990</c:v>
                </c:pt>
                <c:pt idx="2345">
                  <c:v>30240687</c:v>
                </c:pt>
                <c:pt idx="2346">
                  <c:v>30292489</c:v>
                </c:pt>
                <c:pt idx="2347">
                  <c:v>30303292</c:v>
                </c:pt>
                <c:pt idx="2348">
                  <c:v>30408893</c:v>
                </c:pt>
                <c:pt idx="2349">
                  <c:v>30446302</c:v>
                </c:pt>
                <c:pt idx="2350">
                  <c:v>30485506</c:v>
                </c:pt>
                <c:pt idx="2351">
                  <c:v>30501894</c:v>
                </c:pt>
                <c:pt idx="2352">
                  <c:v>30507227</c:v>
                </c:pt>
                <c:pt idx="2353">
                  <c:v>30519419</c:v>
                </c:pt>
                <c:pt idx="2354">
                  <c:v>30550514</c:v>
                </c:pt>
                <c:pt idx="2355">
                  <c:v>30567949</c:v>
                </c:pt>
                <c:pt idx="2356">
                  <c:v>30574658</c:v>
                </c:pt>
                <c:pt idx="2357">
                  <c:v>30599894</c:v>
                </c:pt>
                <c:pt idx="2358">
                  <c:v>30618911</c:v>
                </c:pt>
                <c:pt idx="2359">
                  <c:v>30626718</c:v>
                </c:pt>
                <c:pt idx="2360">
                  <c:v>30636074</c:v>
                </c:pt>
                <c:pt idx="2361">
                  <c:v>30665182</c:v>
                </c:pt>
                <c:pt idx="2362">
                  <c:v>30702012</c:v>
                </c:pt>
                <c:pt idx="2363">
                  <c:v>30722958</c:v>
                </c:pt>
                <c:pt idx="2364">
                  <c:v>30737672</c:v>
                </c:pt>
                <c:pt idx="2365">
                  <c:v>30754707</c:v>
                </c:pt>
                <c:pt idx="2366">
                  <c:v>30756951</c:v>
                </c:pt>
                <c:pt idx="2367">
                  <c:v>30851062</c:v>
                </c:pt>
                <c:pt idx="2368">
                  <c:v>30928980</c:v>
                </c:pt>
                <c:pt idx="2369">
                  <c:v>30965519</c:v>
                </c:pt>
                <c:pt idx="2370">
                  <c:v>31057920</c:v>
                </c:pt>
                <c:pt idx="2371">
                  <c:v>31075485</c:v>
                </c:pt>
                <c:pt idx="2372">
                  <c:v>31096989</c:v>
                </c:pt>
                <c:pt idx="2373">
                  <c:v>31121374</c:v>
                </c:pt>
                <c:pt idx="2374">
                  <c:v>31133112</c:v>
                </c:pt>
                <c:pt idx="2375">
                  <c:v>31147802</c:v>
                </c:pt>
                <c:pt idx="2376">
                  <c:v>31161961</c:v>
                </c:pt>
                <c:pt idx="2377">
                  <c:v>31180376</c:v>
                </c:pt>
                <c:pt idx="2378">
                  <c:v>31204467</c:v>
                </c:pt>
                <c:pt idx="2379">
                  <c:v>31224024</c:v>
                </c:pt>
                <c:pt idx="2380">
                  <c:v>31272530</c:v>
                </c:pt>
                <c:pt idx="2381">
                  <c:v>31280683</c:v>
                </c:pt>
                <c:pt idx="2382">
                  <c:v>31309419</c:v>
                </c:pt>
                <c:pt idx="2383">
                  <c:v>31321597</c:v>
                </c:pt>
                <c:pt idx="2384">
                  <c:v>31363619</c:v>
                </c:pt>
                <c:pt idx="2385">
                  <c:v>31381505</c:v>
                </c:pt>
                <c:pt idx="2386">
                  <c:v>31404562</c:v>
                </c:pt>
                <c:pt idx="2387">
                  <c:v>31433295</c:v>
                </c:pt>
                <c:pt idx="2388">
                  <c:v>31463840</c:v>
                </c:pt>
                <c:pt idx="2389">
                  <c:v>31496825</c:v>
                </c:pt>
                <c:pt idx="2390">
                  <c:v>31547251</c:v>
                </c:pt>
                <c:pt idx="2391">
                  <c:v>31555278</c:v>
                </c:pt>
                <c:pt idx="2392">
                  <c:v>31594982</c:v>
                </c:pt>
                <c:pt idx="2393">
                  <c:v>31627430</c:v>
                </c:pt>
                <c:pt idx="2394">
                  <c:v>31630674</c:v>
                </c:pt>
                <c:pt idx="2395">
                  <c:v>31641799</c:v>
                </c:pt>
                <c:pt idx="2396">
                  <c:v>31658826</c:v>
                </c:pt>
                <c:pt idx="2397">
                  <c:v>31700745</c:v>
                </c:pt>
                <c:pt idx="2398">
                  <c:v>31720472</c:v>
                </c:pt>
                <c:pt idx="2399">
                  <c:v>31722701</c:v>
                </c:pt>
                <c:pt idx="2400">
                  <c:v>31820168</c:v>
                </c:pt>
                <c:pt idx="2401">
                  <c:v>31868637</c:v>
                </c:pt>
                <c:pt idx="2402">
                  <c:v>31869519</c:v>
                </c:pt>
                <c:pt idx="2403">
                  <c:v>31891067</c:v>
                </c:pt>
                <c:pt idx="2404">
                  <c:v>32013067</c:v>
                </c:pt>
                <c:pt idx="2405">
                  <c:v>32022338</c:v>
                </c:pt>
                <c:pt idx="2406">
                  <c:v>32054380</c:v>
                </c:pt>
                <c:pt idx="2407">
                  <c:v>32072447</c:v>
                </c:pt>
                <c:pt idx="2408">
                  <c:v>32098424</c:v>
                </c:pt>
                <c:pt idx="2409">
                  <c:v>32116957</c:v>
                </c:pt>
                <c:pt idx="2410">
                  <c:v>32122646</c:v>
                </c:pt>
                <c:pt idx="2411">
                  <c:v>32169255</c:v>
                </c:pt>
                <c:pt idx="2412">
                  <c:v>32202251</c:v>
                </c:pt>
                <c:pt idx="2413">
                  <c:v>32212899</c:v>
                </c:pt>
                <c:pt idx="2414">
                  <c:v>32262169</c:v>
                </c:pt>
                <c:pt idx="2415">
                  <c:v>32268569</c:v>
                </c:pt>
                <c:pt idx="2416">
                  <c:v>32292440</c:v>
                </c:pt>
                <c:pt idx="2417">
                  <c:v>32301824</c:v>
                </c:pt>
                <c:pt idx="2418">
                  <c:v>32305813</c:v>
                </c:pt>
                <c:pt idx="2419">
                  <c:v>32310738</c:v>
                </c:pt>
                <c:pt idx="2420">
                  <c:v>32335793</c:v>
                </c:pt>
                <c:pt idx="2421">
                  <c:v>32349612</c:v>
                </c:pt>
                <c:pt idx="2422">
                  <c:v>32371704</c:v>
                </c:pt>
                <c:pt idx="2423">
                  <c:v>32379741</c:v>
                </c:pt>
                <c:pt idx="2424">
                  <c:v>32386907</c:v>
                </c:pt>
                <c:pt idx="2425">
                  <c:v>32404890</c:v>
                </c:pt>
                <c:pt idx="2426">
                  <c:v>32414310</c:v>
                </c:pt>
                <c:pt idx="2427">
                  <c:v>32420211</c:v>
                </c:pt>
                <c:pt idx="2428">
                  <c:v>32467227</c:v>
                </c:pt>
                <c:pt idx="2429">
                  <c:v>32473287</c:v>
                </c:pt>
                <c:pt idx="2430">
                  <c:v>32489618</c:v>
                </c:pt>
                <c:pt idx="2431">
                  <c:v>32507180</c:v>
                </c:pt>
                <c:pt idx="2432">
                  <c:v>32520903</c:v>
                </c:pt>
                <c:pt idx="2433">
                  <c:v>32536182</c:v>
                </c:pt>
                <c:pt idx="2434">
                  <c:v>32563103</c:v>
                </c:pt>
                <c:pt idx="2435">
                  <c:v>32587374</c:v>
                </c:pt>
                <c:pt idx="2436">
                  <c:v>32602015</c:v>
                </c:pt>
                <c:pt idx="2437">
                  <c:v>32661293</c:v>
                </c:pt>
                <c:pt idx="2438">
                  <c:v>32669692</c:v>
                </c:pt>
                <c:pt idx="2439">
                  <c:v>32696245</c:v>
                </c:pt>
                <c:pt idx="2440">
                  <c:v>32705396</c:v>
                </c:pt>
                <c:pt idx="2441">
                  <c:v>32722455</c:v>
                </c:pt>
                <c:pt idx="2442">
                  <c:v>32742986</c:v>
                </c:pt>
                <c:pt idx="2443">
                  <c:v>32765580</c:v>
                </c:pt>
                <c:pt idx="2444">
                  <c:v>32892063</c:v>
                </c:pt>
                <c:pt idx="2445">
                  <c:v>32920474</c:v>
                </c:pt>
                <c:pt idx="2446">
                  <c:v>32934994</c:v>
                </c:pt>
                <c:pt idx="2447">
                  <c:v>32953627</c:v>
                </c:pt>
                <c:pt idx="2448">
                  <c:v>32958522</c:v>
                </c:pt>
                <c:pt idx="2449">
                  <c:v>33044532</c:v>
                </c:pt>
                <c:pt idx="2450">
                  <c:v>33058549</c:v>
                </c:pt>
                <c:pt idx="2451">
                  <c:v>33068651</c:v>
                </c:pt>
                <c:pt idx="2452">
                  <c:v>33086285</c:v>
                </c:pt>
                <c:pt idx="2453">
                  <c:v>33134658</c:v>
                </c:pt>
                <c:pt idx="2454">
                  <c:v>33137536</c:v>
                </c:pt>
                <c:pt idx="2455">
                  <c:v>33166628</c:v>
                </c:pt>
                <c:pt idx="2456">
                  <c:v>33264969</c:v>
                </c:pt>
                <c:pt idx="2457">
                  <c:v>33266142</c:v>
                </c:pt>
                <c:pt idx="2458">
                  <c:v>33287926</c:v>
                </c:pt>
                <c:pt idx="2459">
                  <c:v>33338000</c:v>
                </c:pt>
                <c:pt idx="2460">
                  <c:v>33356553</c:v>
                </c:pt>
                <c:pt idx="2461">
                  <c:v>33369243</c:v>
                </c:pt>
                <c:pt idx="2462">
                  <c:v>33383855</c:v>
                </c:pt>
                <c:pt idx="2463">
                  <c:v>33413994</c:v>
                </c:pt>
                <c:pt idx="2464">
                  <c:v>33453371</c:v>
                </c:pt>
                <c:pt idx="2465">
                  <c:v>33477806</c:v>
                </c:pt>
                <c:pt idx="2466">
                  <c:v>33516338</c:v>
                </c:pt>
                <c:pt idx="2467">
                  <c:v>33526973</c:v>
                </c:pt>
                <c:pt idx="2468">
                  <c:v>33546282</c:v>
                </c:pt>
                <c:pt idx="2469">
                  <c:v>33568259</c:v>
                </c:pt>
                <c:pt idx="2470">
                  <c:v>33586182</c:v>
                </c:pt>
                <c:pt idx="2471">
                  <c:v>33622495</c:v>
                </c:pt>
                <c:pt idx="2472">
                  <c:v>33628908</c:v>
                </c:pt>
                <c:pt idx="2473">
                  <c:v>33637152</c:v>
                </c:pt>
                <c:pt idx="2474">
                  <c:v>33644262</c:v>
                </c:pt>
                <c:pt idx="2475">
                  <c:v>33658010</c:v>
                </c:pt>
                <c:pt idx="2476">
                  <c:v>33694119</c:v>
                </c:pt>
                <c:pt idx="2477">
                  <c:v>33717508</c:v>
                </c:pt>
                <c:pt idx="2478">
                  <c:v>33752505</c:v>
                </c:pt>
                <c:pt idx="2479">
                  <c:v>33775894</c:v>
                </c:pt>
                <c:pt idx="2480">
                  <c:v>33816169</c:v>
                </c:pt>
                <c:pt idx="2481">
                  <c:v>33827995</c:v>
                </c:pt>
                <c:pt idx="2482">
                  <c:v>33853037</c:v>
                </c:pt>
                <c:pt idx="2483">
                  <c:v>33900528</c:v>
                </c:pt>
                <c:pt idx="2484">
                  <c:v>33923814</c:v>
                </c:pt>
                <c:pt idx="2485">
                  <c:v>33930309</c:v>
                </c:pt>
                <c:pt idx="2486">
                  <c:v>33953685</c:v>
                </c:pt>
                <c:pt idx="2487">
                  <c:v>33989340</c:v>
                </c:pt>
                <c:pt idx="2488">
                  <c:v>34030435</c:v>
                </c:pt>
                <c:pt idx="2489">
                  <c:v>34034438</c:v>
                </c:pt>
                <c:pt idx="2490">
                  <c:v>34056390</c:v>
                </c:pt>
                <c:pt idx="2491">
                  <c:v>34085660</c:v>
                </c:pt>
                <c:pt idx="2492">
                  <c:v>34106232</c:v>
                </c:pt>
                <c:pt idx="2493">
                  <c:v>34115540</c:v>
                </c:pt>
                <c:pt idx="2494">
                  <c:v>34127912</c:v>
                </c:pt>
                <c:pt idx="2495">
                  <c:v>34164513</c:v>
                </c:pt>
                <c:pt idx="2496">
                  <c:v>34175989</c:v>
                </c:pt>
                <c:pt idx="2497">
                  <c:v>34198012</c:v>
                </c:pt>
                <c:pt idx="2498">
                  <c:v>34229552</c:v>
                </c:pt>
                <c:pt idx="2499">
                  <c:v>34241536</c:v>
                </c:pt>
                <c:pt idx="2500">
                  <c:v>34243498</c:v>
                </c:pt>
                <c:pt idx="2501">
                  <c:v>34259423</c:v>
                </c:pt>
                <c:pt idx="2502">
                  <c:v>34287010</c:v>
                </c:pt>
                <c:pt idx="2503">
                  <c:v>34306539</c:v>
                </c:pt>
                <c:pt idx="2504">
                  <c:v>34329777</c:v>
                </c:pt>
                <c:pt idx="2505">
                  <c:v>34340438</c:v>
                </c:pt>
                <c:pt idx="2506">
                  <c:v>34353068</c:v>
                </c:pt>
                <c:pt idx="2507">
                  <c:v>34360359</c:v>
                </c:pt>
                <c:pt idx="2508">
                  <c:v>34369364</c:v>
                </c:pt>
                <c:pt idx="2509">
                  <c:v>34379456</c:v>
                </c:pt>
                <c:pt idx="2510">
                  <c:v>34400852</c:v>
                </c:pt>
                <c:pt idx="2511">
                  <c:v>34408569</c:v>
                </c:pt>
                <c:pt idx="2512">
                  <c:v>34536196</c:v>
                </c:pt>
                <c:pt idx="2513">
                  <c:v>34555712</c:v>
                </c:pt>
                <c:pt idx="2514">
                  <c:v>34564198</c:v>
                </c:pt>
                <c:pt idx="2515">
                  <c:v>34573419</c:v>
                </c:pt>
                <c:pt idx="2516">
                  <c:v>34586548</c:v>
                </c:pt>
                <c:pt idx="2517">
                  <c:v>34604471</c:v>
                </c:pt>
                <c:pt idx="2518">
                  <c:v>34605080</c:v>
                </c:pt>
                <c:pt idx="2519">
                  <c:v>34612757</c:v>
                </c:pt>
                <c:pt idx="2520">
                  <c:v>34629235</c:v>
                </c:pt>
                <c:pt idx="2521">
                  <c:v>34644317</c:v>
                </c:pt>
                <c:pt idx="2522">
                  <c:v>34661924</c:v>
                </c:pt>
                <c:pt idx="2523">
                  <c:v>34681099</c:v>
                </c:pt>
                <c:pt idx="2524">
                  <c:v>34700497</c:v>
                </c:pt>
                <c:pt idx="2525">
                  <c:v>34709511</c:v>
                </c:pt>
                <c:pt idx="2526">
                  <c:v>34738467</c:v>
                </c:pt>
                <c:pt idx="2527">
                  <c:v>34761497</c:v>
                </c:pt>
                <c:pt idx="2528">
                  <c:v>34769583</c:v>
                </c:pt>
                <c:pt idx="2529">
                  <c:v>34777885</c:v>
                </c:pt>
                <c:pt idx="2530">
                  <c:v>34782831</c:v>
                </c:pt>
                <c:pt idx="2531">
                  <c:v>34790001</c:v>
                </c:pt>
                <c:pt idx="2532">
                  <c:v>34814668</c:v>
                </c:pt>
                <c:pt idx="2533">
                  <c:v>34831823</c:v>
                </c:pt>
                <c:pt idx="2534">
                  <c:v>34861189</c:v>
                </c:pt>
                <c:pt idx="2535">
                  <c:v>34873745</c:v>
                </c:pt>
                <c:pt idx="2536">
                  <c:v>34876708</c:v>
                </c:pt>
                <c:pt idx="2537">
                  <c:v>34889283</c:v>
                </c:pt>
                <c:pt idx="2538">
                  <c:v>35033464</c:v>
                </c:pt>
                <c:pt idx="2539">
                  <c:v>35065194</c:v>
                </c:pt>
                <c:pt idx="2540">
                  <c:v>35117434</c:v>
                </c:pt>
                <c:pt idx="2541">
                  <c:v>35130639</c:v>
                </c:pt>
                <c:pt idx="2542">
                  <c:v>35144924</c:v>
                </c:pt>
                <c:pt idx="2543">
                  <c:v>35159163</c:v>
                </c:pt>
                <c:pt idx="2544">
                  <c:v>35186943</c:v>
                </c:pt>
                <c:pt idx="2545">
                  <c:v>35292447</c:v>
                </c:pt>
                <c:pt idx="2546">
                  <c:v>35341220</c:v>
                </c:pt>
                <c:pt idx="2547">
                  <c:v>35361267</c:v>
                </c:pt>
                <c:pt idx="2548">
                  <c:v>35380943</c:v>
                </c:pt>
                <c:pt idx="2549">
                  <c:v>35386611</c:v>
                </c:pt>
                <c:pt idx="2550">
                  <c:v>35388183</c:v>
                </c:pt>
                <c:pt idx="2551">
                  <c:v>35422306</c:v>
                </c:pt>
                <c:pt idx="2552">
                  <c:v>35433249</c:v>
                </c:pt>
                <c:pt idx="2553">
                  <c:v>35436825</c:v>
                </c:pt>
                <c:pt idx="2554">
                  <c:v>35440644</c:v>
                </c:pt>
                <c:pt idx="2555">
                  <c:v>35463740</c:v>
                </c:pt>
                <c:pt idx="2556">
                  <c:v>35505302</c:v>
                </c:pt>
                <c:pt idx="2557">
                  <c:v>35643625</c:v>
                </c:pt>
                <c:pt idx="2558">
                  <c:v>35657659</c:v>
                </c:pt>
                <c:pt idx="2559">
                  <c:v>35678343</c:v>
                </c:pt>
                <c:pt idx="2560">
                  <c:v>35701731</c:v>
                </c:pt>
                <c:pt idx="2561">
                  <c:v>35715226</c:v>
                </c:pt>
                <c:pt idx="2562">
                  <c:v>35734595</c:v>
                </c:pt>
                <c:pt idx="2563">
                  <c:v>35744630</c:v>
                </c:pt>
                <c:pt idx="2564">
                  <c:v>35753881</c:v>
                </c:pt>
                <c:pt idx="2565">
                  <c:v>35764983</c:v>
                </c:pt>
                <c:pt idx="2566">
                  <c:v>35795064</c:v>
                </c:pt>
                <c:pt idx="2567">
                  <c:v>35825411</c:v>
                </c:pt>
                <c:pt idx="2568">
                  <c:v>35841365</c:v>
                </c:pt>
                <c:pt idx="2569">
                  <c:v>35849869</c:v>
                </c:pt>
                <c:pt idx="2570">
                  <c:v>35876532</c:v>
                </c:pt>
                <c:pt idx="2571">
                  <c:v>35897738</c:v>
                </c:pt>
                <c:pt idx="2572">
                  <c:v>35912033</c:v>
                </c:pt>
                <c:pt idx="2573">
                  <c:v>35931877</c:v>
                </c:pt>
                <c:pt idx="2574">
                  <c:v>35967593</c:v>
                </c:pt>
                <c:pt idx="2575">
                  <c:v>35995373</c:v>
                </c:pt>
                <c:pt idx="2576">
                  <c:v>36020127</c:v>
                </c:pt>
                <c:pt idx="2577">
                  <c:v>36034406</c:v>
                </c:pt>
                <c:pt idx="2578">
                  <c:v>36042669</c:v>
                </c:pt>
                <c:pt idx="2579">
                  <c:v>36045297</c:v>
                </c:pt>
                <c:pt idx="2580">
                  <c:v>36059388</c:v>
                </c:pt>
                <c:pt idx="2581">
                  <c:v>36060915</c:v>
                </c:pt>
                <c:pt idx="2582">
                  <c:v>36115503</c:v>
                </c:pt>
                <c:pt idx="2583">
                  <c:v>36131850</c:v>
                </c:pt>
                <c:pt idx="2584">
                  <c:v>36145244</c:v>
                </c:pt>
                <c:pt idx="2585">
                  <c:v>36151804</c:v>
                </c:pt>
                <c:pt idx="2586">
                  <c:v>36179416</c:v>
                </c:pt>
                <c:pt idx="2587">
                  <c:v>36209426</c:v>
                </c:pt>
                <c:pt idx="2588">
                  <c:v>36229457</c:v>
                </c:pt>
                <c:pt idx="2589">
                  <c:v>36275089</c:v>
                </c:pt>
                <c:pt idx="2590">
                  <c:v>36293205</c:v>
                </c:pt>
                <c:pt idx="2591">
                  <c:v>36320025</c:v>
                </c:pt>
                <c:pt idx="2592">
                  <c:v>36349365</c:v>
                </c:pt>
                <c:pt idx="2593">
                  <c:v>36388559</c:v>
                </c:pt>
                <c:pt idx="2594">
                  <c:v>36428916</c:v>
                </c:pt>
                <c:pt idx="2595">
                  <c:v>36440709</c:v>
                </c:pt>
                <c:pt idx="2596">
                  <c:v>36472927</c:v>
                </c:pt>
                <c:pt idx="2597">
                  <c:v>36530413</c:v>
                </c:pt>
                <c:pt idx="2598">
                  <c:v>36532806</c:v>
                </c:pt>
                <c:pt idx="2599">
                  <c:v>36581677</c:v>
                </c:pt>
                <c:pt idx="2600">
                  <c:v>36620637</c:v>
                </c:pt>
                <c:pt idx="2601">
                  <c:v>36638041</c:v>
                </c:pt>
                <c:pt idx="2602">
                  <c:v>36652000</c:v>
                </c:pt>
                <c:pt idx="2603">
                  <c:v>36662844</c:v>
                </c:pt>
                <c:pt idx="2604">
                  <c:v>36686628</c:v>
                </c:pt>
                <c:pt idx="2605">
                  <c:v>36700906</c:v>
                </c:pt>
                <c:pt idx="2606">
                  <c:v>36716562</c:v>
                </c:pt>
                <c:pt idx="2607">
                  <c:v>36736399</c:v>
                </c:pt>
                <c:pt idx="2608">
                  <c:v>36882238</c:v>
                </c:pt>
                <c:pt idx="2609">
                  <c:v>36915168</c:v>
                </c:pt>
                <c:pt idx="2610">
                  <c:v>36941807</c:v>
                </c:pt>
                <c:pt idx="2611">
                  <c:v>36952888</c:v>
                </c:pt>
                <c:pt idx="2612">
                  <c:v>37070810</c:v>
                </c:pt>
                <c:pt idx="2613">
                  <c:v>37094038</c:v>
                </c:pt>
                <c:pt idx="2614">
                  <c:v>37097596</c:v>
                </c:pt>
                <c:pt idx="2615">
                  <c:v>37127703</c:v>
                </c:pt>
                <c:pt idx="2616">
                  <c:v>37434919</c:v>
                </c:pt>
                <c:pt idx="2617">
                  <c:v>37449142</c:v>
                </c:pt>
                <c:pt idx="2618">
                  <c:v>37472934</c:v>
                </c:pt>
                <c:pt idx="2619">
                  <c:v>37478138</c:v>
                </c:pt>
                <c:pt idx="2620">
                  <c:v>37485659</c:v>
                </c:pt>
                <c:pt idx="2621">
                  <c:v>37513856</c:v>
                </c:pt>
                <c:pt idx="2622">
                  <c:v>37524330</c:v>
                </c:pt>
                <c:pt idx="2623">
                  <c:v>37529344</c:v>
                </c:pt>
                <c:pt idx="2624">
                  <c:v>37595453</c:v>
                </c:pt>
                <c:pt idx="2625">
                  <c:v>37611030</c:v>
                </c:pt>
                <c:pt idx="2626">
                  <c:v>37624195</c:v>
                </c:pt>
                <c:pt idx="2627">
                  <c:v>37668601</c:v>
                </c:pt>
                <c:pt idx="2628">
                  <c:v>37676984</c:v>
                </c:pt>
                <c:pt idx="2629">
                  <c:v>37707175</c:v>
                </c:pt>
                <c:pt idx="2630">
                  <c:v>37718223</c:v>
                </c:pt>
                <c:pt idx="2631">
                  <c:v>37720824</c:v>
                </c:pt>
                <c:pt idx="2632">
                  <c:v>37741507</c:v>
                </c:pt>
                <c:pt idx="2633">
                  <c:v>37756504</c:v>
                </c:pt>
                <c:pt idx="2634">
                  <c:v>37766139</c:v>
                </c:pt>
                <c:pt idx="2635">
                  <c:v>37777692</c:v>
                </c:pt>
                <c:pt idx="2636">
                  <c:v>37795627</c:v>
                </c:pt>
                <c:pt idx="2637">
                  <c:v>37809489</c:v>
                </c:pt>
                <c:pt idx="2638">
                  <c:v>37882865</c:v>
                </c:pt>
                <c:pt idx="2639">
                  <c:v>37923737</c:v>
                </c:pt>
                <c:pt idx="2640">
                  <c:v>38087973</c:v>
                </c:pt>
                <c:pt idx="2641">
                  <c:v>38124480</c:v>
                </c:pt>
                <c:pt idx="2642">
                  <c:v>38134365</c:v>
                </c:pt>
                <c:pt idx="2643">
                  <c:v>38144304</c:v>
                </c:pt>
                <c:pt idx="2644">
                  <c:v>38148572</c:v>
                </c:pt>
                <c:pt idx="2645">
                  <c:v>38160695</c:v>
                </c:pt>
                <c:pt idx="2646">
                  <c:v>38174198</c:v>
                </c:pt>
                <c:pt idx="2647">
                  <c:v>38181402</c:v>
                </c:pt>
                <c:pt idx="2648">
                  <c:v>38209190</c:v>
                </c:pt>
                <c:pt idx="2649">
                  <c:v>38218161</c:v>
                </c:pt>
                <c:pt idx="2650">
                  <c:v>38235859</c:v>
                </c:pt>
                <c:pt idx="2651">
                  <c:v>38262962</c:v>
                </c:pt>
                <c:pt idx="2652">
                  <c:v>38290158</c:v>
                </c:pt>
                <c:pt idx="2653">
                  <c:v>38292684</c:v>
                </c:pt>
                <c:pt idx="2654">
                  <c:v>38293205</c:v>
                </c:pt>
                <c:pt idx="2655">
                  <c:v>38303928</c:v>
                </c:pt>
                <c:pt idx="2656">
                  <c:v>38315254</c:v>
                </c:pt>
                <c:pt idx="2657">
                  <c:v>38327026</c:v>
                </c:pt>
                <c:pt idx="2658">
                  <c:v>38349250</c:v>
                </c:pt>
                <c:pt idx="2659">
                  <c:v>38373628</c:v>
                </c:pt>
                <c:pt idx="2660">
                  <c:v>38402978</c:v>
                </c:pt>
                <c:pt idx="2661">
                  <c:v>38410327</c:v>
                </c:pt>
                <c:pt idx="2662">
                  <c:v>38445573</c:v>
                </c:pt>
                <c:pt idx="2663">
                  <c:v>38472536</c:v>
                </c:pt>
                <c:pt idx="2664">
                  <c:v>38497062</c:v>
                </c:pt>
                <c:pt idx="2665">
                  <c:v>38537352</c:v>
                </c:pt>
                <c:pt idx="2666">
                  <c:v>38549653</c:v>
                </c:pt>
                <c:pt idx="2667">
                  <c:v>38559722</c:v>
                </c:pt>
                <c:pt idx="2668">
                  <c:v>38577817</c:v>
                </c:pt>
                <c:pt idx="2669">
                  <c:v>38614778</c:v>
                </c:pt>
                <c:pt idx="2670">
                  <c:v>38633147</c:v>
                </c:pt>
                <c:pt idx="2671">
                  <c:v>38656022</c:v>
                </c:pt>
                <c:pt idx="2672">
                  <c:v>38659104</c:v>
                </c:pt>
                <c:pt idx="2673">
                  <c:v>38703023</c:v>
                </c:pt>
                <c:pt idx="2674">
                  <c:v>38712417</c:v>
                </c:pt>
                <c:pt idx="2675">
                  <c:v>38724754</c:v>
                </c:pt>
                <c:pt idx="2676">
                  <c:v>38731156</c:v>
                </c:pt>
                <c:pt idx="2677">
                  <c:v>38775674</c:v>
                </c:pt>
                <c:pt idx="2678">
                  <c:v>38817511</c:v>
                </c:pt>
                <c:pt idx="2679">
                  <c:v>38853956</c:v>
                </c:pt>
                <c:pt idx="2680">
                  <c:v>38974573</c:v>
                </c:pt>
                <c:pt idx="2681">
                  <c:v>39127183</c:v>
                </c:pt>
                <c:pt idx="2682">
                  <c:v>39127199</c:v>
                </c:pt>
                <c:pt idx="2683">
                  <c:v>39161045</c:v>
                </c:pt>
                <c:pt idx="2684">
                  <c:v>39178102</c:v>
                </c:pt>
                <c:pt idx="2685">
                  <c:v>39204370</c:v>
                </c:pt>
                <c:pt idx="2686">
                  <c:v>39218276</c:v>
                </c:pt>
                <c:pt idx="2687">
                  <c:v>39234835</c:v>
                </c:pt>
                <c:pt idx="2688">
                  <c:v>39270730</c:v>
                </c:pt>
                <c:pt idx="2689">
                  <c:v>39282897</c:v>
                </c:pt>
                <c:pt idx="2690">
                  <c:v>39295743</c:v>
                </c:pt>
                <c:pt idx="2691">
                  <c:v>39321610</c:v>
                </c:pt>
                <c:pt idx="2692">
                  <c:v>39351808</c:v>
                </c:pt>
                <c:pt idx="2693">
                  <c:v>39436884</c:v>
                </c:pt>
                <c:pt idx="2694">
                  <c:v>39462485</c:v>
                </c:pt>
                <c:pt idx="2695">
                  <c:v>39486609</c:v>
                </c:pt>
                <c:pt idx="2696">
                  <c:v>39513553</c:v>
                </c:pt>
                <c:pt idx="2697">
                  <c:v>39520294</c:v>
                </c:pt>
                <c:pt idx="2698">
                  <c:v>39583628</c:v>
                </c:pt>
                <c:pt idx="2699">
                  <c:v>39632632</c:v>
                </c:pt>
                <c:pt idx="2700">
                  <c:v>39643148</c:v>
                </c:pt>
                <c:pt idx="2701">
                  <c:v>39656668</c:v>
                </c:pt>
                <c:pt idx="2702">
                  <c:v>39667607</c:v>
                </c:pt>
                <c:pt idx="2703">
                  <c:v>39686189</c:v>
                </c:pt>
                <c:pt idx="2704">
                  <c:v>39706153</c:v>
                </c:pt>
                <c:pt idx="2705">
                  <c:v>39741647</c:v>
                </c:pt>
                <c:pt idx="2706">
                  <c:v>39759840</c:v>
                </c:pt>
                <c:pt idx="2707">
                  <c:v>39821323</c:v>
                </c:pt>
                <c:pt idx="2708">
                  <c:v>39918413</c:v>
                </c:pt>
                <c:pt idx="2709">
                  <c:v>39932679</c:v>
                </c:pt>
                <c:pt idx="2710">
                  <c:v>39961063</c:v>
                </c:pt>
                <c:pt idx="2711">
                  <c:v>39977598</c:v>
                </c:pt>
                <c:pt idx="2712">
                  <c:v>39998345</c:v>
                </c:pt>
                <c:pt idx="2713">
                  <c:v>40013180</c:v>
                </c:pt>
                <c:pt idx="2714">
                  <c:v>40056839</c:v>
                </c:pt>
                <c:pt idx="2715">
                  <c:v>40082012</c:v>
                </c:pt>
                <c:pt idx="2716">
                  <c:v>40111373</c:v>
                </c:pt>
                <c:pt idx="2717">
                  <c:v>40149725</c:v>
                </c:pt>
                <c:pt idx="2718">
                  <c:v>40173364</c:v>
                </c:pt>
                <c:pt idx="2719">
                  <c:v>40210179</c:v>
                </c:pt>
                <c:pt idx="2720">
                  <c:v>40318467</c:v>
                </c:pt>
                <c:pt idx="2721">
                  <c:v>40433858</c:v>
                </c:pt>
                <c:pt idx="2722">
                  <c:v>40459364</c:v>
                </c:pt>
                <c:pt idx="2723">
                  <c:v>40498884</c:v>
                </c:pt>
                <c:pt idx="2724">
                  <c:v>40514852</c:v>
                </c:pt>
                <c:pt idx="2725">
                  <c:v>40541435</c:v>
                </c:pt>
                <c:pt idx="2726">
                  <c:v>40597668</c:v>
                </c:pt>
                <c:pt idx="2727">
                  <c:v>40778815</c:v>
                </c:pt>
                <c:pt idx="2728">
                  <c:v>40793219</c:v>
                </c:pt>
                <c:pt idx="2729">
                  <c:v>40823366</c:v>
                </c:pt>
                <c:pt idx="2730">
                  <c:v>40842981</c:v>
                </c:pt>
                <c:pt idx="2731">
                  <c:v>40852421</c:v>
                </c:pt>
                <c:pt idx="2732">
                  <c:v>40868930</c:v>
                </c:pt>
                <c:pt idx="2733">
                  <c:v>40899058</c:v>
                </c:pt>
                <c:pt idx="2734">
                  <c:v>40909798</c:v>
                </c:pt>
                <c:pt idx="2735">
                  <c:v>40936506</c:v>
                </c:pt>
                <c:pt idx="2736">
                  <c:v>40944953</c:v>
                </c:pt>
                <c:pt idx="2737">
                  <c:v>41019568</c:v>
                </c:pt>
                <c:pt idx="2738">
                  <c:v>41059093</c:v>
                </c:pt>
                <c:pt idx="2739">
                  <c:v>41062116</c:v>
                </c:pt>
                <c:pt idx="2740">
                  <c:v>41072927</c:v>
                </c:pt>
                <c:pt idx="2741">
                  <c:v>41097884</c:v>
                </c:pt>
                <c:pt idx="2742">
                  <c:v>41165299</c:v>
                </c:pt>
                <c:pt idx="2743">
                  <c:v>41199322</c:v>
                </c:pt>
                <c:pt idx="2744">
                  <c:v>41225954</c:v>
                </c:pt>
                <c:pt idx="2745">
                  <c:v>41243365</c:v>
                </c:pt>
                <c:pt idx="2746">
                  <c:v>41260611</c:v>
                </c:pt>
                <c:pt idx="2747">
                  <c:v>41265842</c:v>
                </c:pt>
                <c:pt idx="2748">
                  <c:v>41305332</c:v>
                </c:pt>
                <c:pt idx="2749">
                  <c:v>41315270</c:v>
                </c:pt>
                <c:pt idx="2750">
                  <c:v>41334489</c:v>
                </c:pt>
                <c:pt idx="2751">
                  <c:v>41359386</c:v>
                </c:pt>
                <c:pt idx="2752">
                  <c:v>41373744</c:v>
                </c:pt>
                <c:pt idx="2753">
                  <c:v>41405392</c:v>
                </c:pt>
                <c:pt idx="2754">
                  <c:v>41422937</c:v>
                </c:pt>
                <c:pt idx="2755">
                  <c:v>41493213</c:v>
                </c:pt>
                <c:pt idx="2756">
                  <c:v>41518620</c:v>
                </c:pt>
                <c:pt idx="2757">
                  <c:v>41521835</c:v>
                </c:pt>
                <c:pt idx="2758">
                  <c:v>41534536</c:v>
                </c:pt>
                <c:pt idx="2759">
                  <c:v>41582836</c:v>
                </c:pt>
                <c:pt idx="2760">
                  <c:v>41621232</c:v>
                </c:pt>
                <c:pt idx="2761">
                  <c:v>41643327</c:v>
                </c:pt>
                <c:pt idx="2762">
                  <c:v>41666307</c:v>
                </c:pt>
                <c:pt idx="2763">
                  <c:v>41682402</c:v>
                </c:pt>
                <c:pt idx="2764">
                  <c:v>41702329</c:v>
                </c:pt>
                <c:pt idx="2765">
                  <c:v>41707564</c:v>
                </c:pt>
                <c:pt idx="2766">
                  <c:v>41720957</c:v>
                </c:pt>
                <c:pt idx="2767">
                  <c:v>41758769</c:v>
                </c:pt>
                <c:pt idx="2768">
                  <c:v>41791811</c:v>
                </c:pt>
                <c:pt idx="2769">
                  <c:v>41798195</c:v>
                </c:pt>
                <c:pt idx="2770">
                  <c:v>41803060</c:v>
                </c:pt>
                <c:pt idx="2771">
                  <c:v>41819775</c:v>
                </c:pt>
                <c:pt idx="2772">
                  <c:v>41828593</c:v>
                </c:pt>
                <c:pt idx="2773">
                  <c:v>41862280</c:v>
                </c:pt>
                <c:pt idx="2774">
                  <c:v>41917166</c:v>
                </c:pt>
                <c:pt idx="2775">
                  <c:v>41922422</c:v>
                </c:pt>
                <c:pt idx="2776">
                  <c:v>41945158</c:v>
                </c:pt>
                <c:pt idx="2777">
                  <c:v>41971833</c:v>
                </c:pt>
                <c:pt idx="2778">
                  <c:v>41996276</c:v>
                </c:pt>
                <c:pt idx="2779">
                  <c:v>42041372</c:v>
                </c:pt>
                <c:pt idx="2780">
                  <c:v>42053930</c:v>
                </c:pt>
                <c:pt idx="2781">
                  <c:v>42080954</c:v>
                </c:pt>
                <c:pt idx="2782">
                  <c:v>42095623</c:v>
                </c:pt>
                <c:pt idx="2783">
                  <c:v>42130942</c:v>
                </c:pt>
                <c:pt idx="2784">
                  <c:v>42143815</c:v>
                </c:pt>
                <c:pt idx="2785">
                  <c:v>42163857</c:v>
                </c:pt>
                <c:pt idx="2786">
                  <c:v>42180611</c:v>
                </c:pt>
                <c:pt idx="2787">
                  <c:v>42185070</c:v>
                </c:pt>
                <c:pt idx="2788">
                  <c:v>42202712</c:v>
                </c:pt>
                <c:pt idx="2789">
                  <c:v>42231880</c:v>
                </c:pt>
                <c:pt idx="2790">
                  <c:v>42246061</c:v>
                </c:pt>
                <c:pt idx="2791">
                  <c:v>42300270</c:v>
                </c:pt>
                <c:pt idx="2792">
                  <c:v>42319324</c:v>
                </c:pt>
                <c:pt idx="2793">
                  <c:v>42332431</c:v>
                </c:pt>
                <c:pt idx="2794">
                  <c:v>42332524</c:v>
                </c:pt>
                <c:pt idx="2795">
                  <c:v>42359312</c:v>
                </c:pt>
                <c:pt idx="2796">
                  <c:v>42416100</c:v>
                </c:pt>
                <c:pt idx="2797">
                  <c:v>42426077</c:v>
                </c:pt>
                <c:pt idx="2798">
                  <c:v>42463538</c:v>
                </c:pt>
                <c:pt idx="2799">
                  <c:v>42468327</c:v>
                </c:pt>
                <c:pt idx="2800">
                  <c:v>42489207</c:v>
                </c:pt>
                <c:pt idx="2801">
                  <c:v>42495496</c:v>
                </c:pt>
                <c:pt idx="2802">
                  <c:v>42549177</c:v>
                </c:pt>
                <c:pt idx="2803">
                  <c:v>42562479</c:v>
                </c:pt>
                <c:pt idx="2804">
                  <c:v>42585023</c:v>
                </c:pt>
                <c:pt idx="2805">
                  <c:v>42614669</c:v>
                </c:pt>
                <c:pt idx="2806">
                  <c:v>42645784</c:v>
                </c:pt>
                <c:pt idx="2807">
                  <c:v>42650295</c:v>
                </c:pt>
                <c:pt idx="2808">
                  <c:v>42679340</c:v>
                </c:pt>
                <c:pt idx="2809">
                  <c:v>42691615</c:v>
                </c:pt>
                <c:pt idx="2810">
                  <c:v>42699921</c:v>
                </c:pt>
                <c:pt idx="2811">
                  <c:v>42751003</c:v>
                </c:pt>
                <c:pt idx="2812">
                  <c:v>42789628</c:v>
                </c:pt>
                <c:pt idx="2813">
                  <c:v>42809324</c:v>
                </c:pt>
                <c:pt idx="2814">
                  <c:v>42813784</c:v>
                </c:pt>
                <c:pt idx="2815">
                  <c:v>42821335</c:v>
                </c:pt>
                <c:pt idx="2816">
                  <c:v>42827402</c:v>
                </c:pt>
                <c:pt idx="2817">
                  <c:v>42851411</c:v>
                </c:pt>
                <c:pt idx="2818">
                  <c:v>42866971</c:v>
                </c:pt>
                <c:pt idx="2819">
                  <c:v>42895113</c:v>
                </c:pt>
                <c:pt idx="2820">
                  <c:v>42903379</c:v>
                </c:pt>
                <c:pt idx="2821">
                  <c:v>42950693</c:v>
                </c:pt>
                <c:pt idx="2822">
                  <c:v>43038033</c:v>
                </c:pt>
                <c:pt idx="2823">
                  <c:v>43059551</c:v>
                </c:pt>
                <c:pt idx="2824">
                  <c:v>43072560</c:v>
                </c:pt>
                <c:pt idx="2825">
                  <c:v>43092510</c:v>
                </c:pt>
                <c:pt idx="2826">
                  <c:v>43124685</c:v>
                </c:pt>
                <c:pt idx="2827">
                  <c:v>43152734</c:v>
                </c:pt>
                <c:pt idx="2828">
                  <c:v>43166331</c:v>
                </c:pt>
                <c:pt idx="2829">
                  <c:v>43189766</c:v>
                </c:pt>
                <c:pt idx="2830">
                  <c:v>43194805</c:v>
                </c:pt>
                <c:pt idx="2831">
                  <c:v>43210517</c:v>
                </c:pt>
                <c:pt idx="2832">
                  <c:v>43233330</c:v>
                </c:pt>
                <c:pt idx="2833">
                  <c:v>43267898</c:v>
                </c:pt>
                <c:pt idx="2834">
                  <c:v>43297011</c:v>
                </c:pt>
                <c:pt idx="2835">
                  <c:v>43316139</c:v>
                </c:pt>
                <c:pt idx="2836">
                  <c:v>43330811</c:v>
                </c:pt>
                <c:pt idx="2837">
                  <c:v>43345642</c:v>
                </c:pt>
                <c:pt idx="2838">
                  <c:v>43357401</c:v>
                </c:pt>
                <c:pt idx="2839">
                  <c:v>43365867</c:v>
                </c:pt>
                <c:pt idx="2840">
                  <c:v>43368583</c:v>
                </c:pt>
                <c:pt idx="2841">
                  <c:v>43391773</c:v>
                </c:pt>
                <c:pt idx="2842">
                  <c:v>43393139</c:v>
                </c:pt>
                <c:pt idx="2843">
                  <c:v>43407163</c:v>
                </c:pt>
                <c:pt idx="2844">
                  <c:v>43432936</c:v>
                </c:pt>
                <c:pt idx="2845">
                  <c:v>43443575</c:v>
                </c:pt>
                <c:pt idx="2846">
                  <c:v>43465888</c:v>
                </c:pt>
                <c:pt idx="2847">
                  <c:v>43466536</c:v>
                </c:pt>
                <c:pt idx="2848">
                  <c:v>43500543</c:v>
                </c:pt>
                <c:pt idx="2849">
                  <c:v>43516781</c:v>
                </c:pt>
                <c:pt idx="2850">
                  <c:v>43518432</c:v>
                </c:pt>
                <c:pt idx="2851">
                  <c:v>43534573</c:v>
                </c:pt>
                <c:pt idx="2852">
                  <c:v>43551761</c:v>
                </c:pt>
                <c:pt idx="2853">
                  <c:v>43573859</c:v>
                </c:pt>
                <c:pt idx="2854">
                  <c:v>43610628</c:v>
                </c:pt>
                <c:pt idx="2855">
                  <c:v>43704966</c:v>
                </c:pt>
                <c:pt idx="2856">
                  <c:v>43717937</c:v>
                </c:pt>
                <c:pt idx="2857">
                  <c:v>43750153</c:v>
                </c:pt>
                <c:pt idx="2858">
                  <c:v>43754103</c:v>
                </c:pt>
                <c:pt idx="2859">
                  <c:v>43779212</c:v>
                </c:pt>
                <c:pt idx="2860">
                  <c:v>43817626</c:v>
                </c:pt>
                <c:pt idx="2861">
                  <c:v>43855208</c:v>
                </c:pt>
                <c:pt idx="2862">
                  <c:v>43880646</c:v>
                </c:pt>
                <c:pt idx="2863">
                  <c:v>43923772</c:v>
                </c:pt>
                <c:pt idx="2864">
                  <c:v>43940556</c:v>
                </c:pt>
                <c:pt idx="2865">
                  <c:v>43972210</c:v>
                </c:pt>
                <c:pt idx="2866">
                  <c:v>43985070</c:v>
                </c:pt>
                <c:pt idx="2867">
                  <c:v>44006879</c:v>
                </c:pt>
                <c:pt idx="2868">
                  <c:v>44022351</c:v>
                </c:pt>
                <c:pt idx="2869">
                  <c:v>44039879</c:v>
                </c:pt>
                <c:pt idx="2870">
                  <c:v>44053539</c:v>
                </c:pt>
                <c:pt idx="2871">
                  <c:v>44066823</c:v>
                </c:pt>
                <c:pt idx="2872">
                  <c:v>44071347</c:v>
                </c:pt>
                <c:pt idx="2873">
                  <c:v>44075998</c:v>
                </c:pt>
                <c:pt idx="2874">
                  <c:v>44090823</c:v>
                </c:pt>
                <c:pt idx="2875">
                  <c:v>44098818</c:v>
                </c:pt>
                <c:pt idx="2876">
                  <c:v>44107749</c:v>
                </c:pt>
                <c:pt idx="2877">
                  <c:v>44122497</c:v>
                </c:pt>
                <c:pt idx="2878">
                  <c:v>44130426</c:v>
                </c:pt>
                <c:pt idx="2879">
                  <c:v>44130716</c:v>
                </c:pt>
                <c:pt idx="2880">
                  <c:v>44158340</c:v>
                </c:pt>
                <c:pt idx="2881">
                  <c:v>44168860</c:v>
                </c:pt>
                <c:pt idx="2882">
                  <c:v>44192173</c:v>
                </c:pt>
                <c:pt idx="2883">
                  <c:v>44216456</c:v>
                </c:pt>
                <c:pt idx="2884">
                  <c:v>44234948</c:v>
                </c:pt>
                <c:pt idx="2885">
                  <c:v>44261987</c:v>
                </c:pt>
                <c:pt idx="2886">
                  <c:v>44291269</c:v>
                </c:pt>
                <c:pt idx="2887">
                  <c:v>44296860</c:v>
                </c:pt>
                <c:pt idx="2888">
                  <c:v>44299689</c:v>
                </c:pt>
                <c:pt idx="2889">
                  <c:v>44343963</c:v>
                </c:pt>
                <c:pt idx="2890">
                  <c:v>44356781</c:v>
                </c:pt>
                <c:pt idx="2891">
                  <c:v>44365929</c:v>
                </c:pt>
                <c:pt idx="2892">
                  <c:v>44371705</c:v>
                </c:pt>
                <c:pt idx="2893">
                  <c:v>44373508</c:v>
                </c:pt>
                <c:pt idx="2894">
                  <c:v>44385549</c:v>
                </c:pt>
                <c:pt idx="2895">
                  <c:v>44562559</c:v>
                </c:pt>
                <c:pt idx="2896">
                  <c:v>44601697</c:v>
                </c:pt>
                <c:pt idx="2897">
                  <c:v>44632303</c:v>
                </c:pt>
                <c:pt idx="2898">
                  <c:v>44672628</c:v>
                </c:pt>
                <c:pt idx="2899">
                  <c:v>44682754</c:v>
                </c:pt>
                <c:pt idx="2900">
                  <c:v>44685764</c:v>
                </c:pt>
                <c:pt idx="2901">
                  <c:v>44738315</c:v>
                </c:pt>
                <c:pt idx="2902">
                  <c:v>44744772</c:v>
                </c:pt>
                <c:pt idx="2903">
                  <c:v>44775980</c:v>
                </c:pt>
                <c:pt idx="2904">
                  <c:v>44803378</c:v>
                </c:pt>
                <c:pt idx="2905">
                  <c:v>44843561</c:v>
                </c:pt>
                <c:pt idx="2906">
                  <c:v>44862805</c:v>
                </c:pt>
                <c:pt idx="2907">
                  <c:v>45030019</c:v>
                </c:pt>
                <c:pt idx="2908">
                  <c:v>45040717</c:v>
                </c:pt>
                <c:pt idx="2909">
                  <c:v>45054684</c:v>
                </c:pt>
                <c:pt idx="2910">
                  <c:v>45115319</c:v>
                </c:pt>
                <c:pt idx="2911">
                  <c:v>45115325</c:v>
                </c:pt>
                <c:pt idx="2912">
                  <c:v>45153553</c:v>
                </c:pt>
                <c:pt idx="2913">
                  <c:v>45194425</c:v>
                </c:pt>
                <c:pt idx="2914">
                  <c:v>45224291</c:v>
                </c:pt>
                <c:pt idx="2915">
                  <c:v>45225222</c:v>
                </c:pt>
                <c:pt idx="2916">
                  <c:v>45239004</c:v>
                </c:pt>
                <c:pt idx="2917">
                  <c:v>45316096</c:v>
                </c:pt>
                <c:pt idx="2918">
                  <c:v>45317592</c:v>
                </c:pt>
                <c:pt idx="2919">
                  <c:v>45324762</c:v>
                </c:pt>
                <c:pt idx="2920">
                  <c:v>45354051</c:v>
                </c:pt>
                <c:pt idx="2921">
                  <c:v>45360381</c:v>
                </c:pt>
                <c:pt idx="2922">
                  <c:v>45387870</c:v>
                </c:pt>
                <c:pt idx="2923">
                  <c:v>45393116</c:v>
                </c:pt>
                <c:pt idx="2924">
                  <c:v>45396336</c:v>
                </c:pt>
                <c:pt idx="2925">
                  <c:v>45407139</c:v>
                </c:pt>
                <c:pt idx="2926">
                  <c:v>45413391</c:v>
                </c:pt>
                <c:pt idx="2927">
                  <c:v>45455876</c:v>
                </c:pt>
                <c:pt idx="2928">
                  <c:v>45514482</c:v>
                </c:pt>
                <c:pt idx="2929">
                  <c:v>45548720</c:v>
                </c:pt>
                <c:pt idx="2930">
                  <c:v>45580040</c:v>
                </c:pt>
                <c:pt idx="2931">
                  <c:v>45591407</c:v>
                </c:pt>
                <c:pt idx="2932">
                  <c:v>45603314</c:v>
                </c:pt>
                <c:pt idx="2933">
                  <c:v>45627986</c:v>
                </c:pt>
                <c:pt idx="2934">
                  <c:v>45670466</c:v>
                </c:pt>
                <c:pt idx="2935">
                  <c:v>45710568</c:v>
                </c:pt>
                <c:pt idx="2936">
                  <c:v>45744116</c:v>
                </c:pt>
                <c:pt idx="2937">
                  <c:v>45757010</c:v>
                </c:pt>
                <c:pt idx="2938">
                  <c:v>45769191</c:v>
                </c:pt>
                <c:pt idx="2939">
                  <c:v>45798219</c:v>
                </c:pt>
                <c:pt idx="2940">
                  <c:v>45811703</c:v>
                </c:pt>
                <c:pt idx="2941">
                  <c:v>45834251</c:v>
                </c:pt>
                <c:pt idx="2942">
                  <c:v>45874484</c:v>
                </c:pt>
                <c:pt idx="2943">
                  <c:v>45892240</c:v>
                </c:pt>
                <c:pt idx="2944">
                  <c:v>45904587</c:v>
                </c:pt>
                <c:pt idx="2945">
                  <c:v>45926401</c:v>
                </c:pt>
                <c:pt idx="2946">
                  <c:v>45937911</c:v>
                </c:pt>
                <c:pt idx="2947">
                  <c:v>45961206</c:v>
                </c:pt>
                <c:pt idx="2948">
                  <c:v>45974828</c:v>
                </c:pt>
                <c:pt idx="2949">
                  <c:v>45998989</c:v>
                </c:pt>
                <c:pt idx="2950">
                  <c:v>46000256</c:v>
                </c:pt>
                <c:pt idx="2951">
                  <c:v>46001506</c:v>
                </c:pt>
                <c:pt idx="2952">
                  <c:v>46006503</c:v>
                </c:pt>
                <c:pt idx="2953">
                  <c:v>46106916</c:v>
                </c:pt>
                <c:pt idx="2954">
                  <c:v>46125614</c:v>
                </c:pt>
                <c:pt idx="2955">
                  <c:v>46299106</c:v>
                </c:pt>
                <c:pt idx="2956">
                  <c:v>46322213</c:v>
                </c:pt>
                <c:pt idx="2957">
                  <c:v>46343639</c:v>
                </c:pt>
                <c:pt idx="2958">
                  <c:v>46373321</c:v>
                </c:pt>
                <c:pt idx="2959">
                  <c:v>46392925</c:v>
                </c:pt>
                <c:pt idx="2960">
                  <c:v>46428603</c:v>
                </c:pt>
                <c:pt idx="2961">
                  <c:v>46441659</c:v>
                </c:pt>
                <c:pt idx="2962">
                  <c:v>46450544</c:v>
                </c:pt>
                <c:pt idx="2963">
                  <c:v>46470308</c:v>
                </c:pt>
                <c:pt idx="2964">
                  <c:v>46488957</c:v>
                </c:pt>
                <c:pt idx="2965">
                  <c:v>46738367</c:v>
                </c:pt>
                <c:pt idx="2966">
                  <c:v>46747850</c:v>
                </c:pt>
                <c:pt idx="2967">
                  <c:v>46753367</c:v>
                </c:pt>
                <c:pt idx="2968">
                  <c:v>46763283</c:v>
                </c:pt>
                <c:pt idx="2969">
                  <c:v>46788907</c:v>
                </c:pt>
                <c:pt idx="2970">
                  <c:v>46802466</c:v>
                </c:pt>
                <c:pt idx="2971">
                  <c:v>47013399</c:v>
                </c:pt>
                <c:pt idx="2972">
                  <c:v>47029632</c:v>
                </c:pt>
                <c:pt idx="2973">
                  <c:v>47039241</c:v>
                </c:pt>
                <c:pt idx="2974">
                  <c:v>47042280</c:v>
                </c:pt>
                <c:pt idx="2975">
                  <c:v>47083917</c:v>
                </c:pt>
                <c:pt idx="2976">
                  <c:v>47090019</c:v>
                </c:pt>
                <c:pt idx="2977">
                  <c:v>47240815</c:v>
                </c:pt>
                <c:pt idx="2978">
                  <c:v>47259165</c:v>
                </c:pt>
                <c:pt idx="2979">
                  <c:v>47277671</c:v>
                </c:pt>
                <c:pt idx="2980">
                  <c:v>47283575</c:v>
                </c:pt>
                <c:pt idx="2981">
                  <c:v>47309383</c:v>
                </c:pt>
                <c:pt idx="2982">
                  <c:v>47323752</c:v>
                </c:pt>
                <c:pt idx="2983">
                  <c:v>47336463</c:v>
                </c:pt>
                <c:pt idx="2984">
                  <c:v>47347833</c:v>
                </c:pt>
                <c:pt idx="2985">
                  <c:v>47367250</c:v>
                </c:pt>
                <c:pt idx="2986">
                  <c:v>47367523</c:v>
                </c:pt>
                <c:pt idx="2987">
                  <c:v>47368066</c:v>
                </c:pt>
                <c:pt idx="2988">
                  <c:v>47452895</c:v>
                </c:pt>
                <c:pt idx="2989">
                  <c:v>47453606</c:v>
                </c:pt>
                <c:pt idx="2990">
                  <c:v>47507740</c:v>
                </c:pt>
                <c:pt idx="2991">
                  <c:v>47516966</c:v>
                </c:pt>
                <c:pt idx="2992">
                  <c:v>47538045</c:v>
                </c:pt>
                <c:pt idx="2993">
                  <c:v>47569803</c:v>
                </c:pt>
                <c:pt idx="2994">
                  <c:v>47578450</c:v>
                </c:pt>
                <c:pt idx="2995">
                  <c:v>47601666</c:v>
                </c:pt>
                <c:pt idx="2996">
                  <c:v>47622333</c:v>
                </c:pt>
                <c:pt idx="2997">
                  <c:v>47627235</c:v>
                </c:pt>
                <c:pt idx="2998">
                  <c:v>47657053</c:v>
                </c:pt>
                <c:pt idx="2999">
                  <c:v>47680408</c:v>
                </c:pt>
                <c:pt idx="3000">
                  <c:v>47703232</c:v>
                </c:pt>
                <c:pt idx="3001">
                  <c:v>47707751</c:v>
                </c:pt>
                <c:pt idx="3002">
                  <c:v>47711096</c:v>
                </c:pt>
                <c:pt idx="3003">
                  <c:v>47723580</c:v>
                </c:pt>
                <c:pt idx="3004">
                  <c:v>47820765</c:v>
                </c:pt>
                <c:pt idx="3005">
                  <c:v>47851604</c:v>
                </c:pt>
                <c:pt idx="3006">
                  <c:v>47897398</c:v>
                </c:pt>
                <c:pt idx="3007">
                  <c:v>47974739</c:v>
                </c:pt>
                <c:pt idx="3008">
                  <c:v>48002727</c:v>
                </c:pt>
                <c:pt idx="3009">
                  <c:v>48022558</c:v>
                </c:pt>
                <c:pt idx="3010">
                  <c:v>48044089</c:v>
                </c:pt>
                <c:pt idx="3011">
                  <c:v>48056620</c:v>
                </c:pt>
                <c:pt idx="3012">
                  <c:v>48074907</c:v>
                </c:pt>
                <c:pt idx="3013">
                  <c:v>48128335</c:v>
                </c:pt>
                <c:pt idx="3014">
                  <c:v>48145303</c:v>
                </c:pt>
                <c:pt idx="3015">
                  <c:v>48170018</c:v>
                </c:pt>
                <c:pt idx="3016">
                  <c:v>48179257</c:v>
                </c:pt>
                <c:pt idx="3017">
                  <c:v>48202209</c:v>
                </c:pt>
                <c:pt idx="3018">
                  <c:v>48225549</c:v>
                </c:pt>
                <c:pt idx="3019">
                  <c:v>48270189</c:v>
                </c:pt>
                <c:pt idx="3020">
                  <c:v>48315288</c:v>
                </c:pt>
                <c:pt idx="3021">
                  <c:v>48380333</c:v>
                </c:pt>
                <c:pt idx="3022">
                  <c:v>48380431</c:v>
                </c:pt>
                <c:pt idx="3023">
                  <c:v>48407976</c:v>
                </c:pt>
                <c:pt idx="3024">
                  <c:v>48430620</c:v>
                </c:pt>
                <c:pt idx="3025">
                  <c:v>48474467</c:v>
                </c:pt>
                <c:pt idx="3026">
                  <c:v>48487409</c:v>
                </c:pt>
                <c:pt idx="3027">
                  <c:v>48530776</c:v>
                </c:pt>
                <c:pt idx="3028">
                  <c:v>48562158</c:v>
                </c:pt>
                <c:pt idx="3029">
                  <c:v>48614635</c:v>
                </c:pt>
                <c:pt idx="3030">
                  <c:v>48635127</c:v>
                </c:pt>
                <c:pt idx="3031">
                  <c:v>48647899</c:v>
                </c:pt>
                <c:pt idx="3032">
                  <c:v>48653400</c:v>
                </c:pt>
                <c:pt idx="3033">
                  <c:v>48666619</c:v>
                </c:pt>
                <c:pt idx="3034">
                  <c:v>48672177</c:v>
                </c:pt>
                <c:pt idx="3035">
                  <c:v>48694239</c:v>
                </c:pt>
                <c:pt idx="3036">
                  <c:v>48702250</c:v>
                </c:pt>
                <c:pt idx="3037">
                  <c:v>48707174</c:v>
                </c:pt>
                <c:pt idx="3038">
                  <c:v>48745105</c:v>
                </c:pt>
                <c:pt idx="3039">
                  <c:v>48787554</c:v>
                </c:pt>
                <c:pt idx="3040">
                  <c:v>48790996</c:v>
                </c:pt>
                <c:pt idx="3041">
                  <c:v>48811556</c:v>
                </c:pt>
                <c:pt idx="3042">
                  <c:v>48825645</c:v>
                </c:pt>
                <c:pt idx="3043">
                  <c:v>48842148</c:v>
                </c:pt>
                <c:pt idx="3044">
                  <c:v>48854876</c:v>
                </c:pt>
                <c:pt idx="3045">
                  <c:v>48937570</c:v>
                </c:pt>
                <c:pt idx="3046">
                  <c:v>49003998</c:v>
                </c:pt>
                <c:pt idx="3047">
                  <c:v>49033546</c:v>
                </c:pt>
                <c:pt idx="3048">
                  <c:v>49073105</c:v>
                </c:pt>
                <c:pt idx="3049">
                  <c:v>49098607</c:v>
                </c:pt>
                <c:pt idx="3050">
                  <c:v>49111866</c:v>
                </c:pt>
                <c:pt idx="3051">
                  <c:v>49122637</c:v>
                </c:pt>
                <c:pt idx="3052">
                  <c:v>49141809</c:v>
                </c:pt>
                <c:pt idx="3053">
                  <c:v>49155356</c:v>
                </c:pt>
                <c:pt idx="3054">
                  <c:v>49167584</c:v>
                </c:pt>
                <c:pt idx="3055">
                  <c:v>49198757</c:v>
                </c:pt>
                <c:pt idx="3056">
                  <c:v>49227234</c:v>
                </c:pt>
                <c:pt idx="3057">
                  <c:v>49259524</c:v>
                </c:pt>
                <c:pt idx="3058">
                  <c:v>49283389</c:v>
                </c:pt>
                <c:pt idx="3059">
                  <c:v>49403090</c:v>
                </c:pt>
                <c:pt idx="3060">
                  <c:v>49463004</c:v>
                </c:pt>
                <c:pt idx="3061">
                  <c:v>49493858</c:v>
                </c:pt>
                <c:pt idx="3062">
                  <c:v>49524275</c:v>
                </c:pt>
                <c:pt idx="3063">
                  <c:v>49539719</c:v>
                </c:pt>
                <c:pt idx="3064">
                  <c:v>49552530</c:v>
                </c:pt>
                <c:pt idx="3065">
                  <c:v>49605286</c:v>
                </c:pt>
                <c:pt idx="3066">
                  <c:v>49620342</c:v>
                </c:pt>
                <c:pt idx="3067">
                  <c:v>49631649</c:v>
                </c:pt>
                <c:pt idx="3068">
                  <c:v>49655839</c:v>
                </c:pt>
                <c:pt idx="3069">
                  <c:v>49710435</c:v>
                </c:pt>
                <c:pt idx="3070">
                  <c:v>49713543</c:v>
                </c:pt>
                <c:pt idx="3071">
                  <c:v>49720820</c:v>
                </c:pt>
                <c:pt idx="3072">
                  <c:v>49747133</c:v>
                </c:pt>
                <c:pt idx="3073">
                  <c:v>49774193</c:v>
                </c:pt>
                <c:pt idx="3074">
                  <c:v>49783782</c:v>
                </c:pt>
                <c:pt idx="3075">
                  <c:v>49813691</c:v>
                </c:pt>
                <c:pt idx="3076">
                  <c:v>49837731</c:v>
                </c:pt>
                <c:pt idx="3077">
                  <c:v>49854167</c:v>
                </c:pt>
                <c:pt idx="3078">
                  <c:v>49867904</c:v>
                </c:pt>
                <c:pt idx="3079">
                  <c:v>49899313</c:v>
                </c:pt>
                <c:pt idx="3080">
                  <c:v>49928038</c:v>
                </c:pt>
                <c:pt idx="3081">
                  <c:v>49953223</c:v>
                </c:pt>
                <c:pt idx="3082">
                  <c:v>49990472</c:v>
                </c:pt>
                <c:pt idx="3083">
                  <c:v>50040284</c:v>
                </c:pt>
                <c:pt idx="3084">
                  <c:v>50070046</c:v>
                </c:pt>
                <c:pt idx="3085">
                  <c:v>50087361</c:v>
                </c:pt>
                <c:pt idx="3086">
                  <c:v>50112146</c:v>
                </c:pt>
                <c:pt idx="3087">
                  <c:v>50132699</c:v>
                </c:pt>
                <c:pt idx="3088">
                  <c:v>50171586</c:v>
                </c:pt>
                <c:pt idx="3089">
                  <c:v>50180789</c:v>
                </c:pt>
                <c:pt idx="3090">
                  <c:v>50186708</c:v>
                </c:pt>
                <c:pt idx="3091">
                  <c:v>50194356</c:v>
                </c:pt>
                <c:pt idx="3092">
                  <c:v>50220205</c:v>
                </c:pt>
                <c:pt idx="3093">
                  <c:v>50243661</c:v>
                </c:pt>
                <c:pt idx="3094">
                  <c:v>50251366</c:v>
                </c:pt>
                <c:pt idx="3095">
                  <c:v>50259628</c:v>
                </c:pt>
                <c:pt idx="3096">
                  <c:v>50265071</c:v>
                </c:pt>
                <c:pt idx="3097">
                  <c:v>50273544</c:v>
                </c:pt>
                <c:pt idx="3098">
                  <c:v>50291926</c:v>
                </c:pt>
                <c:pt idx="3099">
                  <c:v>50341693</c:v>
                </c:pt>
                <c:pt idx="3100">
                  <c:v>50352631</c:v>
                </c:pt>
                <c:pt idx="3101">
                  <c:v>50374124</c:v>
                </c:pt>
                <c:pt idx="3102">
                  <c:v>50658344</c:v>
                </c:pt>
                <c:pt idx="3103">
                  <c:v>50680356</c:v>
                </c:pt>
                <c:pt idx="3104">
                  <c:v>50707741</c:v>
                </c:pt>
                <c:pt idx="3105">
                  <c:v>50714176</c:v>
                </c:pt>
                <c:pt idx="3106">
                  <c:v>50723054</c:v>
                </c:pt>
                <c:pt idx="3107">
                  <c:v>50734871</c:v>
                </c:pt>
                <c:pt idx="3108">
                  <c:v>50749609</c:v>
                </c:pt>
                <c:pt idx="3109">
                  <c:v>50933492</c:v>
                </c:pt>
                <c:pt idx="3110">
                  <c:v>50984964</c:v>
                </c:pt>
                <c:pt idx="3111">
                  <c:v>50991784</c:v>
                </c:pt>
                <c:pt idx="3112">
                  <c:v>51016164</c:v>
                </c:pt>
                <c:pt idx="3113">
                  <c:v>51039742</c:v>
                </c:pt>
                <c:pt idx="3114">
                  <c:v>51046213</c:v>
                </c:pt>
                <c:pt idx="3115">
                  <c:v>51215094</c:v>
                </c:pt>
                <c:pt idx="3116">
                  <c:v>51276176</c:v>
                </c:pt>
                <c:pt idx="3117">
                  <c:v>51305293</c:v>
                </c:pt>
                <c:pt idx="3118">
                  <c:v>51341349</c:v>
                </c:pt>
                <c:pt idx="3119">
                  <c:v>51354990</c:v>
                </c:pt>
                <c:pt idx="3120">
                  <c:v>51379534</c:v>
                </c:pt>
                <c:pt idx="3121">
                  <c:v>51388090</c:v>
                </c:pt>
                <c:pt idx="3122">
                  <c:v>51404366</c:v>
                </c:pt>
                <c:pt idx="3123">
                  <c:v>51416028</c:v>
                </c:pt>
                <c:pt idx="3124">
                  <c:v>51456179</c:v>
                </c:pt>
                <c:pt idx="3125">
                  <c:v>51476198</c:v>
                </c:pt>
                <c:pt idx="3126">
                  <c:v>51492946</c:v>
                </c:pt>
                <c:pt idx="3127">
                  <c:v>51503014</c:v>
                </c:pt>
                <c:pt idx="3128">
                  <c:v>51529947</c:v>
                </c:pt>
                <c:pt idx="3129">
                  <c:v>51544577</c:v>
                </c:pt>
                <c:pt idx="3130">
                  <c:v>51612082</c:v>
                </c:pt>
                <c:pt idx="3131">
                  <c:v>51671766</c:v>
                </c:pt>
                <c:pt idx="3132">
                  <c:v>51690528</c:v>
                </c:pt>
                <c:pt idx="3133">
                  <c:v>51917557</c:v>
                </c:pt>
                <c:pt idx="3134">
                  <c:v>51944283</c:v>
                </c:pt>
                <c:pt idx="3135">
                  <c:v>52032013</c:v>
                </c:pt>
                <c:pt idx="3136">
                  <c:v>52064619</c:v>
                </c:pt>
                <c:pt idx="3137">
                  <c:v>52069623</c:v>
                </c:pt>
                <c:pt idx="3138">
                  <c:v>52107644</c:v>
                </c:pt>
                <c:pt idx="3139">
                  <c:v>52129946</c:v>
                </c:pt>
                <c:pt idx="3140">
                  <c:v>52159991</c:v>
                </c:pt>
                <c:pt idx="3141">
                  <c:v>52190029</c:v>
                </c:pt>
                <c:pt idx="3142">
                  <c:v>52196709</c:v>
                </c:pt>
                <c:pt idx="3143">
                  <c:v>52213173</c:v>
                </c:pt>
                <c:pt idx="3144">
                  <c:v>52243778</c:v>
                </c:pt>
                <c:pt idx="3145">
                  <c:v>52276795</c:v>
                </c:pt>
                <c:pt idx="3146">
                  <c:v>52287967</c:v>
                </c:pt>
                <c:pt idx="3147">
                  <c:v>52306260</c:v>
                </c:pt>
                <c:pt idx="3148">
                  <c:v>52318304</c:v>
                </c:pt>
                <c:pt idx="3149">
                  <c:v>52390688</c:v>
                </c:pt>
                <c:pt idx="3150">
                  <c:v>52394555</c:v>
                </c:pt>
                <c:pt idx="3151">
                  <c:v>52414053</c:v>
                </c:pt>
                <c:pt idx="3152">
                  <c:v>52484443</c:v>
                </c:pt>
                <c:pt idx="3153">
                  <c:v>52512603</c:v>
                </c:pt>
                <c:pt idx="3154">
                  <c:v>52537196</c:v>
                </c:pt>
                <c:pt idx="3155">
                  <c:v>52549165</c:v>
                </c:pt>
                <c:pt idx="3156">
                  <c:v>52570039</c:v>
                </c:pt>
                <c:pt idx="3157">
                  <c:v>52690178</c:v>
                </c:pt>
                <c:pt idx="3158">
                  <c:v>52723157</c:v>
                </c:pt>
                <c:pt idx="3159">
                  <c:v>52728733</c:v>
                </c:pt>
                <c:pt idx="3160">
                  <c:v>52746558</c:v>
                </c:pt>
                <c:pt idx="3161">
                  <c:v>52769356</c:v>
                </c:pt>
                <c:pt idx="3162">
                  <c:v>52803067</c:v>
                </c:pt>
                <c:pt idx="3163">
                  <c:v>52825083</c:v>
                </c:pt>
                <c:pt idx="3164">
                  <c:v>52955789</c:v>
                </c:pt>
                <c:pt idx="3165">
                  <c:v>52959867</c:v>
                </c:pt>
                <c:pt idx="3166">
                  <c:v>52977024</c:v>
                </c:pt>
                <c:pt idx="3167">
                  <c:v>53010632</c:v>
                </c:pt>
                <c:pt idx="3168">
                  <c:v>53059219</c:v>
                </c:pt>
                <c:pt idx="3169">
                  <c:v>53062609</c:v>
                </c:pt>
                <c:pt idx="3170">
                  <c:v>53100045</c:v>
                </c:pt>
                <c:pt idx="3171">
                  <c:v>53125793</c:v>
                </c:pt>
                <c:pt idx="3172">
                  <c:v>53138856</c:v>
                </c:pt>
                <c:pt idx="3173">
                  <c:v>53141878</c:v>
                </c:pt>
                <c:pt idx="3174">
                  <c:v>53164117</c:v>
                </c:pt>
                <c:pt idx="3175">
                  <c:v>53185871</c:v>
                </c:pt>
                <c:pt idx="3176">
                  <c:v>53211679</c:v>
                </c:pt>
                <c:pt idx="3177">
                  <c:v>53276623</c:v>
                </c:pt>
                <c:pt idx="3178">
                  <c:v>53282966</c:v>
                </c:pt>
                <c:pt idx="3179">
                  <c:v>53314350</c:v>
                </c:pt>
                <c:pt idx="3180">
                  <c:v>53335006</c:v>
                </c:pt>
                <c:pt idx="3181">
                  <c:v>53369130</c:v>
                </c:pt>
                <c:pt idx="3182">
                  <c:v>53396251</c:v>
                </c:pt>
                <c:pt idx="3183">
                  <c:v>53411056</c:v>
                </c:pt>
                <c:pt idx="3184">
                  <c:v>53457932</c:v>
                </c:pt>
                <c:pt idx="3185">
                  <c:v>53489176</c:v>
                </c:pt>
                <c:pt idx="3186">
                  <c:v>53519333</c:v>
                </c:pt>
                <c:pt idx="3187">
                  <c:v>53594717</c:v>
                </c:pt>
                <c:pt idx="3188">
                  <c:v>53648525</c:v>
                </c:pt>
                <c:pt idx="3189">
                  <c:v>53665727</c:v>
                </c:pt>
                <c:pt idx="3190">
                  <c:v>53699709</c:v>
                </c:pt>
                <c:pt idx="3191">
                  <c:v>53738954</c:v>
                </c:pt>
                <c:pt idx="3192">
                  <c:v>53801638</c:v>
                </c:pt>
                <c:pt idx="3193">
                  <c:v>53835798</c:v>
                </c:pt>
                <c:pt idx="3194">
                  <c:v>53862864</c:v>
                </c:pt>
                <c:pt idx="3195">
                  <c:v>53889862</c:v>
                </c:pt>
                <c:pt idx="3196">
                  <c:v>53893248</c:v>
                </c:pt>
                <c:pt idx="3197">
                  <c:v>53913080</c:v>
                </c:pt>
                <c:pt idx="3198">
                  <c:v>53942225</c:v>
                </c:pt>
                <c:pt idx="3199">
                  <c:v>53965848</c:v>
                </c:pt>
                <c:pt idx="3200">
                  <c:v>53985675</c:v>
                </c:pt>
                <c:pt idx="3201">
                  <c:v>54035880</c:v>
                </c:pt>
                <c:pt idx="3202">
                  <c:v>54061108</c:v>
                </c:pt>
                <c:pt idx="3203">
                  <c:v>54070619</c:v>
                </c:pt>
                <c:pt idx="3204">
                  <c:v>54078459</c:v>
                </c:pt>
                <c:pt idx="3205">
                  <c:v>54096297</c:v>
                </c:pt>
                <c:pt idx="3206">
                  <c:v>54117804</c:v>
                </c:pt>
                <c:pt idx="3207">
                  <c:v>54141433</c:v>
                </c:pt>
                <c:pt idx="3208">
                  <c:v>54165741</c:v>
                </c:pt>
                <c:pt idx="3209">
                  <c:v>54188472</c:v>
                </c:pt>
                <c:pt idx="3210">
                  <c:v>54202929</c:v>
                </c:pt>
                <c:pt idx="3211">
                  <c:v>54238231</c:v>
                </c:pt>
                <c:pt idx="3212">
                  <c:v>54251353</c:v>
                </c:pt>
                <c:pt idx="3213">
                  <c:v>54273993</c:v>
                </c:pt>
                <c:pt idx="3214">
                  <c:v>54306963</c:v>
                </c:pt>
                <c:pt idx="3215">
                  <c:v>54338132</c:v>
                </c:pt>
                <c:pt idx="3216">
                  <c:v>54346019</c:v>
                </c:pt>
                <c:pt idx="3217">
                  <c:v>54350676</c:v>
                </c:pt>
                <c:pt idx="3218">
                  <c:v>54391633</c:v>
                </c:pt>
                <c:pt idx="3219">
                  <c:v>54422118</c:v>
                </c:pt>
                <c:pt idx="3220">
                  <c:v>54426015</c:v>
                </c:pt>
                <c:pt idx="3221">
                  <c:v>54459227</c:v>
                </c:pt>
                <c:pt idx="3222">
                  <c:v>54461018</c:v>
                </c:pt>
                <c:pt idx="3223">
                  <c:v>54466932</c:v>
                </c:pt>
                <c:pt idx="3224">
                  <c:v>54497972</c:v>
                </c:pt>
                <c:pt idx="3225">
                  <c:v>54570920</c:v>
                </c:pt>
                <c:pt idx="3226">
                  <c:v>54606914</c:v>
                </c:pt>
                <c:pt idx="3227">
                  <c:v>54612327</c:v>
                </c:pt>
                <c:pt idx="3228">
                  <c:v>54624772</c:v>
                </c:pt>
                <c:pt idx="3229">
                  <c:v>54634023</c:v>
                </c:pt>
                <c:pt idx="3230">
                  <c:v>54652367</c:v>
                </c:pt>
                <c:pt idx="3231">
                  <c:v>54682041</c:v>
                </c:pt>
                <c:pt idx="3232">
                  <c:v>54694754</c:v>
                </c:pt>
                <c:pt idx="3233">
                  <c:v>54708042</c:v>
                </c:pt>
                <c:pt idx="3234">
                  <c:v>54755134</c:v>
                </c:pt>
                <c:pt idx="3235">
                  <c:v>54790304</c:v>
                </c:pt>
                <c:pt idx="3236">
                  <c:v>54808416</c:v>
                </c:pt>
                <c:pt idx="3237">
                  <c:v>54855250</c:v>
                </c:pt>
                <c:pt idx="3238">
                  <c:v>54935824</c:v>
                </c:pt>
                <c:pt idx="3239">
                  <c:v>54950361</c:v>
                </c:pt>
                <c:pt idx="3240">
                  <c:v>54995208</c:v>
                </c:pt>
                <c:pt idx="3241">
                  <c:v>55012808</c:v>
                </c:pt>
                <c:pt idx="3242">
                  <c:v>55028225</c:v>
                </c:pt>
                <c:pt idx="3243">
                  <c:v>55058897</c:v>
                </c:pt>
                <c:pt idx="3244">
                  <c:v>55062576</c:v>
                </c:pt>
                <c:pt idx="3245">
                  <c:v>55069772</c:v>
                </c:pt>
                <c:pt idx="3246">
                  <c:v>55117858</c:v>
                </c:pt>
                <c:pt idx="3247">
                  <c:v>55124950</c:v>
                </c:pt>
                <c:pt idx="3248">
                  <c:v>55146570</c:v>
                </c:pt>
                <c:pt idx="3249">
                  <c:v>55175337</c:v>
                </c:pt>
                <c:pt idx="3250">
                  <c:v>55193073</c:v>
                </c:pt>
                <c:pt idx="3251">
                  <c:v>55302959</c:v>
                </c:pt>
                <c:pt idx="3252">
                  <c:v>55329796</c:v>
                </c:pt>
                <c:pt idx="3253">
                  <c:v>55346478</c:v>
                </c:pt>
                <c:pt idx="3254">
                  <c:v>55381409</c:v>
                </c:pt>
                <c:pt idx="3255">
                  <c:v>55406495</c:v>
                </c:pt>
                <c:pt idx="3256">
                  <c:v>55410846</c:v>
                </c:pt>
                <c:pt idx="3257">
                  <c:v>55421973</c:v>
                </c:pt>
                <c:pt idx="3258">
                  <c:v>55453096</c:v>
                </c:pt>
                <c:pt idx="3259">
                  <c:v>55457199</c:v>
                </c:pt>
                <c:pt idx="3260">
                  <c:v>55460252</c:v>
                </c:pt>
                <c:pt idx="3261">
                  <c:v>55475129</c:v>
                </c:pt>
                <c:pt idx="3262">
                  <c:v>55495279</c:v>
                </c:pt>
                <c:pt idx="3263">
                  <c:v>55502055</c:v>
                </c:pt>
                <c:pt idx="3264">
                  <c:v>55503020</c:v>
                </c:pt>
                <c:pt idx="3265">
                  <c:v>55530892</c:v>
                </c:pt>
                <c:pt idx="3266">
                  <c:v>55619181</c:v>
                </c:pt>
                <c:pt idx="3267">
                  <c:v>55650838</c:v>
                </c:pt>
                <c:pt idx="3268">
                  <c:v>55651483</c:v>
                </c:pt>
                <c:pt idx="3269">
                  <c:v>55666416</c:v>
                </c:pt>
                <c:pt idx="3270">
                  <c:v>55696312</c:v>
                </c:pt>
                <c:pt idx="3271">
                  <c:v>55734059</c:v>
                </c:pt>
                <c:pt idx="3272">
                  <c:v>55762796</c:v>
                </c:pt>
                <c:pt idx="3273">
                  <c:v>55807351</c:v>
                </c:pt>
                <c:pt idx="3274">
                  <c:v>55836307</c:v>
                </c:pt>
                <c:pt idx="3275">
                  <c:v>55863423</c:v>
                </c:pt>
                <c:pt idx="3276">
                  <c:v>55878833</c:v>
                </c:pt>
                <c:pt idx="3277">
                  <c:v>56086307</c:v>
                </c:pt>
                <c:pt idx="3278">
                  <c:v>56093410</c:v>
                </c:pt>
                <c:pt idx="3279">
                  <c:v>56111008</c:v>
                </c:pt>
                <c:pt idx="3280">
                  <c:v>56123569</c:v>
                </c:pt>
                <c:pt idx="3281">
                  <c:v>56130726</c:v>
                </c:pt>
                <c:pt idx="3282">
                  <c:v>56143145</c:v>
                </c:pt>
                <c:pt idx="3283">
                  <c:v>56394998</c:v>
                </c:pt>
                <c:pt idx="3284">
                  <c:v>56437704</c:v>
                </c:pt>
                <c:pt idx="3285">
                  <c:v>56522617</c:v>
                </c:pt>
                <c:pt idx="3286">
                  <c:v>56530788</c:v>
                </c:pt>
                <c:pt idx="3287">
                  <c:v>56548181</c:v>
                </c:pt>
                <c:pt idx="3288">
                  <c:v>56568543</c:v>
                </c:pt>
                <c:pt idx="3289">
                  <c:v>56691276</c:v>
                </c:pt>
                <c:pt idx="3290">
                  <c:v>56707862</c:v>
                </c:pt>
                <c:pt idx="3291">
                  <c:v>56758096</c:v>
                </c:pt>
                <c:pt idx="3292">
                  <c:v>56766853</c:v>
                </c:pt>
                <c:pt idx="3293">
                  <c:v>56775389</c:v>
                </c:pt>
                <c:pt idx="3294">
                  <c:v>56783373</c:v>
                </c:pt>
                <c:pt idx="3295">
                  <c:v>56811356</c:v>
                </c:pt>
                <c:pt idx="3296">
                  <c:v>56834687</c:v>
                </c:pt>
                <c:pt idx="3297">
                  <c:v>56842109</c:v>
                </c:pt>
                <c:pt idx="3298">
                  <c:v>56848422</c:v>
                </c:pt>
                <c:pt idx="3299">
                  <c:v>56862575</c:v>
                </c:pt>
                <c:pt idx="3300">
                  <c:v>56890620</c:v>
                </c:pt>
                <c:pt idx="3301">
                  <c:v>56909070</c:v>
                </c:pt>
                <c:pt idx="3302">
                  <c:v>56941753</c:v>
                </c:pt>
                <c:pt idx="3303">
                  <c:v>56949626</c:v>
                </c:pt>
                <c:pt idx="3304">
                  <c:v>56981196</c:v>
                </c:pt>
                <c:pt idx="3305">
                  <c:v>57001408</c:v>
                </c:pt>
                <c:pt idx="3306">
                  <c:v>57050455</c:v>
                </c:pt>
                <c:pt idx="3307">
                  <c:v>57059255</c:v>
                </c:pt>
                <c:pt idx="3308">
                  <c:v>57089150</c:v>
                </c:pt>
                <c:pt idx="3309">
                  <c:v>57173600</c:v>
                </c:pt>
                <c:pt idx="3310">
                  <c:v>57204481</c:v>
                </c:pt>
                <c:pt idx="3311">
                  <c:v>57218253</c:v>
                </c:pt>
                <c:pt idx="3312">
                  <c:v>57251495</c:v>
                </c:pt>
                <c:pt idx="3313">
                  <c:v>57259743</c:v>
                </c:pt>
                <c:pt idx="3314">
                  <c:v>57282111</c:v>
                </c:pt>
                <c:pt idx="3315">
                  <c:v>57309511</c:v>
                </c:pt>
                <c:pt idx="3316">
                  <c:v>57355661</c:v>
                </c:pt>
                <c:pt idx="3317">
                  <c:v>57388565</c:v>
                </c:pt>
                <c:pt idx="3318">
                  <c:v>57389091</c:v>
                </c:pt>
                <c:pt idx="3319">
                  <c:v>57404238</c:v>
                </c:pt>
                <c:pt idx="3320">
                  <c:v>57440544</c:v>
                </c:pt>
                <c:pt idx="3321">
                  <c:v>57445632</c:v>
                </c:pt>
                <c:pt idx="3322">
                  <c:v>57479892</c:v>
                </c:pt>
                <c:pt idx="3323">
                  <c:v>57556519</c:v>
                </c:pt>
                <c:pt idx="3324">
                  <c:v>57572412</c:v>
                </c:pt>
                <c:pt idx="3325">
                  <c:v>57586107</c:v>
                </c:pt>
                <c:pt idx="3326">
                  <c:v>57630319</c:v>
                </c:pt>
                <c:pt idx="3327">
                  <c:v>57642254</c:v>
                </c:pt>
                <c:pt idx="3328">
                  <c:v>57682124</c:v>
                </c:pt>
                <c:pt idx="3329">
                  <c:v>57694609</c:v>
                </c:pt>
                <c:pt idx="3330">
                  <c:v>57702865</c:v>
                </c:pt>
                <c:pt idx="3331">
                  <c:v>57714696</c:v>
                </c:pt>
                <c:pt idx="3332">
                  <c:v>57739801</c:v>
                </c:pt>
                <c:pt idx="3333">
                  <c:v>57766882</c:v>
                </c:pt>
                <c:pt idx="3334">
                  <c:v>57803520</c:v>
                </c:pt>
                <c:pt idx="3335">
                  <c:v>57809336</c:v>
                </c:pt>
                <c:pt idx="3336">
                  <c:v>57855657</c:v>
                </c:pt>
                <c:pt idx="3337">
                  <c:v>57882958</c:v>
                </c:pt>
                <c:pt idx="3338">
                  <c:v>57915492</c:v>
                </c:pt>
                <c:pt idx="3339">
                  <c:v>57917246</c:v>
                </c:pt>
                <c:pt idx="3340">
                  <c:v>57969847</c:v>
                </c:pt>
                <c:pt idx="3341">
                  <c:v>58007290</c:v>
                </c:pt>
                <c:pt idx="3342">
                  <c:v>58138342</c:v>
                </c:pt>
                <c:pt idx="3343">
                  <c:v>58158541</c:v>
                </c:pt>
                <c:pt idx="3344">
                  <c:v>58161517</c:v>
                </c:pt>
                <c:pt idx="3345">
                  <c:v>58261068</c:v>
                </c:pt>
                <c:pt idx="3346">
                  <c:v>58270090</c:v>
                </c:pt>
                <c:pt idx="3347">
                  <c:v>58297303</c:v>
                </c:pt>
                <c:pt idx="3348">
                  <c:v>58328269</c:v>
                </c:pt>
                <c:pt idx="3349">
                  <c:v>58354140</c:v>
                </c:pt>
                <c:pt idx="3350">
                  <c:v>58355453</c:v>
                </c:pt>
                <c:pt idx="3351">
                  <c:v>58378869</c:v>
                </c:pt>
                <c:pt idx="3352">
                  <c:v>58381654</c:v>
                </c:pt>
                <c:pt idx="3353">
                  <c:v>58409299</c:v>
                </c:pt>
                <c:pt idx="3354">
                  <c:v>58428027</c:v>
                </c:pt>
                <c:pt idx="3355">
                  <c:v>58435573</c:v>
                </c:pt>
                <c:pt idx="3356">
                  <c:v>58461975</c:v>
                </c:pt>
                <c:pt idx="3357">
                  <c:v>58475838</c:v>
                </c:pt>
                <c:pt idx="3358">
                  <c:v>58487437</c:v>
                </c:pt>
                <c:pt idx="3359">
                  <c:v>58507702</c:v>
                </c:pt>
                <c:pt idx="3360">
                  <c:v>58542382</c:v>
                </c:pt>
                <c:pt idx="3361">
                  <c:v>58604617</c:v>
                </c:pt>
                <c:pt idx="3362">
                  <c:v>58638239</c:v>
                </c:pt>
                <c:pt idx="3363">
                  <c:v>58664656</c:v>
                </c:pt>
                <c:pt idx="3364">
                  <c:v>58680068</c:v>
                </c:pt>
                <c:pt idx="3365">
                  <c:v>58689643</c:v>
                </c:pt>
                <c:pt idx="3366">
                  <c:v>58707326</c:v>
                </c:pt>
                <c:pt idx="3367">
                  <c:v>58876031</c:v>
                </c:pt>
                <c:pt idx="3368">
                  <c:v>58960974</c:v>
                </c:pt>
                <c:pt idx="3369">
                  <c:v>58994799</c:v>
                </c:pt>
                <c:pt idx="3370">
                  <c:v>59011230</c:v>
                </c:pt>
                <c:pt idx="3371">
                  <c:v>59032942</c:v>
                </c:pt>
                <c:pt idx="3372">
                  <c:v>59062910</c:v>
                </c:pt>
                <c:pt idx="3373">
                  <c:v>59083289</c:v>
                </c:pt>
                <c:pt idx="3374">
                  <c:v>59108062</c:v>
                </c:pt>
                <c:pt idx="3375">
                  <c:v>59111675</c:v>
                </c:pt>
                <c:pt idx="3376">
                  <c:v>59121193</c:v>
                </c:pt>
                <c:pt idx="3377">
                  <c:v>59154696</c:v>
                </c:pt>
                <c:pt idx="3378">
                  <c:v>59178805</c:v>
                </c:pt>
                <c:pt idx="3379">
                  <c:v>59188396</c:v>
                </c:pt>
                <c:pt idx="3380">
                  <c:v>59203278</c:v>
                </c:pt>
                <c:pt idx="3381">
                  <c:v>59213245</c:v>
                </c:pt>
                <c:pt idx="3382">
                  <c:v>59247451</c:v>
                </c:pt>
                <c:pt idx="3383">
                  <c:v>59273205</c:v>
                </c:pt>
                <c:pt idx="3384">
                  <c:v>59332678</c:v>
                </c:pt>
                <c:pt idx="3385">
                  <c:v>59349951</c:v>
                </c:pt>
                <c:pt idx="3386">
                  <c:v>59437907</c:v>
                </c:pt>
                <c:pt idx="3387">
                  <c:v>59465937</c:v>
                </c:pt>
                <c:pt idx="3388">
                  <c:v>59475174</c:v>
                </c:pt>
                <c:pt idx="3389">
                  <c:v>59510090</c:v>
                </c:pt>
                <c:pt idx="3390">
                  <c:v>59522690</c:v>
                </c:pt>
                <c:pt idx="3391">
                  <c:v>59564083</c:v>
                </c:pt>
                <c:pt idx="3392">
                  <c:v>59593786</c:v>
                </c:pt>
                <c:pt idx="3393">
                  <c:v>59631313</c:v>
                </c:pt>
                <c:pt idx="3394">
                  <c:v>59679961</c:v>
                </c:pt>
                <c:pt idx="3395">
                  <c:v>59733948</c:v>
                </c:pt>
                <c:pt idx="3396">
                  <c:v>59738420</c:v>
                </c:pt>
                <c:pt idx="3397">
                  <c:v>59790766</c:v>
                </c:pt>
                <c:pt idx="3398">
                  <c:v>59821829</c:v>
                </c:pt>
                <c:pt idx="3399">
                  <c:v>59871941</c:v>
                </c:pt>
                <c:pt idx="3400">
                  <c:v>59907946</c:v>
                </c:pt>
                <c:pt idx="3401">
                  <c:v>59930123</c:v>
                </c:pt>
                <c:pt idx="3402">
                  <c:v>59962080</c:v>
                </c:pt>
                <c:pt idx="3403">
                  <c:v>60005497</c:v>
                </c:pt>
                <c:pt idx="3404">
                  <c:v>60018266</c:v>
                </c:pt>
                <c:pt idx="3405">
                  <c:v>60028508</c:v>
                </c:pt>
                <c:pt idx="3406">
                  <c:v>60040083</c:v>
                </c:pt>
                <c:pt idx="3407">
                  <c:v>60068286</c:v>
                </c:pt>
                <c:pt idx="3408">
                  <c:v>60085502</c:v>
                </c:pt>
                <c:pt idx="3409">
                  <c:v>60087596</c:v>
                </c:pt>
                <c:pt idx="3410">
                  <c:v>60133880</c:v>
                </c:pt>
                <c:pt idx="3411">
                  <c:v>60209446</c:v>
                </c:pt>
                <c:pt idx="3412">
                  <c:v>60242524</c:v>
                </c:pt>
                <c:pt idx="3413">
                  <c:v>60325288</c:v>
                </c:pt>
                <c:pt idx="3414">
                  <c:v>60532858</c:v>
                </c:pt>
                <c:pt idx="3415">
                  <c:v>60556000</c:v>
                </c:pt>
                <c:pt idx="3416">
                  <c:v>60575588</c:v>
                </c:pt>
                <c:pt idx="3417">
                  <c:v>60610632</c:v>
                </c:pt>
                <c:pt idx="3418">
                  <c:v>60637859</c:v>
                </c:pt>
                <c:pt idx="3419">
                  <c:v>60643633</c:v>
                </c:pt>
                <c:pt idx="3420">
                  <c:v>60680104</c:v>
                </c:pt>
                <c:pt idx="3421">
                  <c:v>60711005</c:v>
                </c:pt>
                <c:pt idx="3422">
                  <c:v>60829437</c:v>
                </c:pt>
                <c:pt idx="3423">
                  <c:v>60844893</c:v>
                </c:pt>
                <c:pt idx="3424">
                  <c:v>60849645</c:v>
                </c:pt>
                <c:pt idx="3425">
                  <c:v>60974449</c:v>
                </c:pt>
                <c:pt idx="3426">
                  <c:v>60998274</c:v>
                </c:pt>
                <c:pt idx="3427">
                  <c:v>61113657</c:v>
                </c:pt>
                <c:pt idx="3428">
                  <c:v>61118742</c:v>
                </c:pt>
                <c:pt idx="3429">
                  <c:v>61139757</c:v>
                </c:pt>
                <c:pt idx="3430">
                  <c:v>61236734</c:v>
                </c:pt>
                <c:pt idx="3431">
                  <c:v>61292786</c:v>
                </c:pt>
                <c:pt idx="3432">
                  <c:v>61662425</c:v>
                </c:pt>
                <c:pt idx="3433">
                  <c:v>61687330</c:v>
                </c:pt>
                <c:pt idx="3434">
                  <c:v>61694822</c:v>
                </c:pt>
                <c:pt idx="3435">
                  <c:v>61740157</c:v>
                </c:pt>
                <c:pt idx="3436">
                  <c:v>61766948</c:v>
                </c:pt>
                <c:pt idx="3437">
                  <c:v>61774359</c:v>
                </c:pt>
                <c:pt idx="3438">
                  <c:v>61785941</c:v>
                </c:pt>
                <c:pt idx="3439">
                  <c:v>61853680</c:v>
                </c:pt>
                <c:pt idx="3440">
                  <c:v>61857365</c:v>
                </c:pt>
                <c:pt idx="3441">
                  <c:v>61888650</c:v>
                </c:pt>
                <c:pt idx="3442">
                  <c:v>61916655</c:v>
                </c:pt>
                <c:pt idx="3443">
                  <c:v>61950781</c:v>
                </c:pt>
                <c:pt idx="3444">
                  <c:v>61974147</c:v>
                </c:pt>
                <c:pt idx="3445">
                  <c:v>62002541</c:v>
                </c:pt>
                <c:pt idx="3446">
                  <c:v>62032972</c:v>
                </c:pt>
                <c:pt idx="3447">
                  <c:v>62049800</c:v>
                </c:pt>
                <c:pt idx="3448">
                  <c:v>62057597</c:v>
                </c:pt>
                <c:pt idx="3449">
                  <c:v>62088245</c:v>
                </c:pt>
                <c:pt idx="3450">
                  <c:v>62131599</c:v>
                </c:pt>
                <c:pt idx="3451">
                  <c:v>62148552</c:v>
                </c:pt>
                <c:pt idx="3452">
                  <c:v>62166263</c:v>
                </c:pt>
                <c:pt idx="3453">
                  <c:v>62198414</c:v>
                </c:pt>
                <c:pt idx="3454">
                  <c:v>62342084</c:v>
                </c:pt>
                <c:pt idx="3455">
                  <c:v>62379088</c:v>
                </c:pt>
                <c:pt idx="3456">
                  <c:v>62399897</c:v>
                </c:pt>
                <c:pt idx="3457">
                  <c:v>62417579</c:v>
                </c:pt>
                <c:pt idx="3458">
                  <c:v>62489742</c:v>
                </c:pt>
                <c:pt idx="3459">
                  <c:v>62556257</c:v>
                </c:pt>
                <c:pt idx="3460">
                  <c:v>62572110</c:v>
                </c:pt>
                <c:pt idx="3461">
                  <c:v>62587840</c:v>
                </c:pt>
                <c:pt idx="3462">
                  <c:v>62611801</c:v>
                </c:pt>
                <c:pt idx="3463">
                  <c:v>62645599</c:v>
                </c:pt>
                <c:pt idx="3464">
                  <c:v>62675659</c:v>
                </c:pt>
                <c:pt idx="3465">
                  <c:v>62699284</c:v>
                </c:pt>
                <c:pt idx="3466">
                  <c:v>62720224</c:v>
                </c:pt>
                <c:pt idx="3467">
                  <c:v>62760973</c:v>
                </c:pt>
                <c:pt idx="3468">
                  <c:v>62769084</c:v>
                </c:pt>
                <c:pt idx="3469">
                  <c:v>62816975</c:v>
                </c:pt>
                <c:pt idx="3470">
                  <c:v>62822726</c:v>
                </c:pt>
                <c:pt idx="3471">
                  <c:v>62850526</c:v>
                </c:pt>
                <c:pt idx="3472">
                  <c:v>62862035</c:v>
                </c:pt>
                <c:pt idx="3473">
                  <c:v>62988946</c:v>
                </c:pt>
                <c:pt idx="3474">
                  <c:v>63030211</c:v>
                </c:pt>
                <c:pt idx="3475">
                  <c:v>63074508</c:v>
                </c:pt>
                <c:pt idx="3476">
                  <c:v>63083167</c:v>
                </c:pt>
                <c:pt idx="3477">
                  <c:v>63116303</c:v>
                </c:pt>
                <c:pt idx="3478">
                  <c:v>63122190</c:v>
                </c:pt>
                <c:pt idx="3479">
                  <c:v>63125268</c:v>
                </c:pt>
                <c:pt idx="3480">
                  <c:v>63212857</c:v>
                </c:pt>
                <c:pt idx="3481">
                  <c:v>63218937</c:v>
                </c:pt>
                <c:pt idx="3482">
                  <c:v>63241522</c:v>
                </c:pt>
                <c:pt idx="3483">
                  <c:v>63267332</c:v>
                </c:pt>
                <c:pt idx="3484">
                  <c:v>63299837</c:v>
                </c:pt>
                <c:pt idx="3485">
                  <c:v>63318958</c:v>
                </c:pt>
                <c:pt idx="3486">
                  <c:v>63346528</c:v>
                </c:pt>
                <c:pt idx="3487">
                  <c:v>63360766</c:v>
                </c:pt>
                <c:pt idx="3488">
                  <c:v>63407475</c:v>
                </c:pt>
                <c:pt idx="3489">
                  <c:v>63438978</c:v>
                </c:pt>
                <c:pt idx="3490">
                  <c:v>63464784</c:v>
                </c:pt>
                <c:pt idx="3491">
                  <c:v>63573501</c:v>
                </c:pt>
                <c:pt idx="3492">
                  <c:v>63591359</c:v>
                </c:pt>
                <c:pt idx="3493">
                  <c:v>63608578</c:v>
                </c:pt>
                <c:pt idx="3494">
                  <c:v>63639367</c:v>
                </c:pt>
                <c:pt idx="3495">
                  <c:v>63655207</c:v>
                </c:pt>
                <c:pt idx="3496">
                  <c:v>63674175</c:v>
                </c:pt>
                <c:pt idx="3497">
                  <c:v>63687407</c:v>
                </c:pt>
                <c:pt idx="3498">
                  <c:v>63702575</c:v>
                </c:pt>
                <c:pt idx="3499">
                  <c:v>63731014</c:v>
                </c:pt>
                <c:pt idx="3500">
                  <c:v>63761179</c:v>
                </c:pt>
                <c:pt idx="3501">
                  <c:v>63782252</c:v>
                </c:pt>
                <c:pt idx="3502">
                  <c:v>63857690</c:v>
                </c:pt>
                <c:pt idx="3503">
                  <c:v>63890207</c:v>
                </c:pt>
                <c:pt idx="3504">
                  <c:v>64015465</c:v>
                </c:pt>
                <c:pt idx="3505">
                  <c:v>64092940</c:v>
                </c:pt>
                <c:pt idx="3506">
                  <c:v>64187901</c:v>
                </c:pt>
                <c:pt idx="3507">
                  <c:v>64194594</c:v>
                </c:pt>
                <c:pt idx="3508">
                  <c:v>64229330</c:v>
                </c:pt>
                <c:pt idx="3509">
                  <c:v>64238997</c:v>
                </c:pt>
                <c:pt idx="3510">
                  <c:v>64349613</c:v>
                </c:pt>
                <c:pt idx="3511">
                  <c:v>64352791</c:v>
                </c:pt>
                <c:pt idx="3512">
                  <c:v>64372571</c:v>
                </c:pt>
                <c:pt idx="3513">
                  <c:v>64416936</c:v>
                </c:pt>
                <c:pt idx="3514">
                  <c:v>64431531</c:v>
                </c:pt>
                <c:pt idx="3515">
                  <c:v>64494554</c:v>
                </c:pt>
                <c:pt idx="3516">
                  <c:v>64509691</c:v>
                </c:pt>
                <c:pt idx="3517">
                  <c:v>64517180</c:v>
                </c:pt>
                <c:pt idx="3518">
                  <c:v>64540279</c:v>
                </c:pt>
                <c:pt idx="3519">
                  <c:v>64554508</c:v>
                </c:pt>
                <c:pt idx="3520">
                  <c:v>64560131</c:v>
                </c:pt>
                <c:pt idx="3521">
                  <c:v>64601340</c:v>
                </c:pt>
                <c:pt idx="3522">
                  <c:v>64665662</c:v>
                </c:pt>
                <c:pt idx="3523">
                  <c:v>64677477</c:v>
                </c:pt>
                <c:pt idx="3524">
                  <c:v>64707017</c:v>
                </c:pt>
                <c:pt idx="3525">
                  <c:v>64726374</c:v>
                </c:pt>
                <c:pt idx="3526">
                  <c:v>64753322</c:v>
                </c:pt>
                <c:pt idx="3527">
                  <c:v>64759064</c:v>
                </c:pt>
                <c:pt idx="3528">
                  <c:v>64768735</c:v>
                </c:pt>
                <c:pt idx="3529">
                  <c:v>64848123</c:v>
                </c:pt>
                <c:pt idx="3530">
                  <c:v>64869859</c:v>
                </c:pt>
                <c:pt idx="3531">
                  <c:v>64937160</c:v>
                </c:pt>
                <c:pt idx="3532">
                  <c:v>64969650</c:v>
                </c:pt>
                <c:pt idx="3533">
                  <c:v>64989741</c:v>
                </c:pt>
                <c:pt idx="3534">
                  <c:v>65013674</c:v>
                </c:pt>
                <c:pt idx="3535">
                  <c:v>65042509</c:v>
                </c:pt>
                <c:pt idx="3536">
                  <c:v>65072296</c:v>
                </c:pt>
                <c:pt idx="3537">
                  <c:v>65116108</c:v>
                </c:pt>
                <c:pt idx="3538">
                  <c:v>65155313</c:v>
                </c:pt>
                <c:pt idx="3539">
                  <c:v>65171121</c:v>
                </c:pt>
                <c:pt idx="3540">
                  <c:v>65184122</c:v>
                </c:pt>
                <c:pt idx="3541">
                  <c:v>65203957</c:v>
                </c:pt>
                <c:pt idx="3542">
                  <c:v>65245529</c:v>
                </c:pt>
                <c:pt idx="3543">
                  <c:v>65253642</c:v>
                </c:pt>
                <c:pt idx="3544">
                  <c:v>65277094</c:v>
                </c:pt>
                <c:pt idx="3545">
                  <c:v>65281060</c:v>
                </c:pt>
                <c:pt idx="3546">
                  <c:v>65305042</c:v>
                </c:pt>
                <c:pt idx="3547">
                  <c:v>65315758</c:v>
                </c:pt>
                <c:pt idx="3548">
                  <c:v>65345265</c:v>
                </c:pt>
                <c:pt idx="3549">
                  <c:v>65378091</c:v>
                </c:pt>
                <c:pt idx="3550">
                  <c:v>65420460</c:v>
                </c:pt>
                <c:pt idx="3551">
                  <c:v>65434760</c:v>
                </c:pt>
                <c:pt idx="3552">
                  <c:v>65460568</c:v>
                </c:pt>
                <c:pt idx="3553">
                  <c:v>65468343</c:v>
                </c:pt>
                <c:pt idx="3554">
                  <c:v>65488346</c:v>
                </c:pt>
                <c:pt idx="3555">
                  <c:v>65558760</c:v>
                </c:pt>
                <c:pt idx="3556">
                  <c:v>65583592</c:v>
                </c:pt>
                <c:pt idx="3557">
                  <c:v>65594565</c:v>
                </c:pt>
                <c:pt idx="3558">
                  <c:v>65626881</c:v>
                </c:pt>
                <c:pt idx="3559">
                  <c:v>65648528</c:v>
                </c:pt>
                <c:pt idx="3560">
                  <c:v>65651223</c:v>
                </c:pt>
                <c:pt idx="3561">
                  <c:v>65663569</c:v>
                </c:pt>
                <c:pt idx="3562">
                  <c:v>65684612</c:v>
                </c:pt>
                <c:pt idx="3563">
                  <c:v>65720432</c:v>
                </c:pt>
                <c:pt idx="3564">
                  <c:v>65754604</c:v>
                </c:pt>
                <c:pt idx="3565">
                  <c:v>65846595</c:v>
                </c:pt>
                <c:pt idx="3566">
                  <c:v>65897271</c:v>
                </c:pt>
                <c:pt idx="3567">
                  <c:v>65908302</c:v>
                </c:pt>
                <c:pt idx="3568">
                  <c:v>65972658</c:v>
                </c:pt>
                <c:pt idx="3569">
                  <c:v>66020437</c:v>
                </c:pt>
                <c:pt idx="3570">
                  <c:v>66021247</c:v>
                </c:pt>
                <c:pt idx="3571">
                  <c:v>66048343</c:v>
                </c:pt>
                <c:pt idx="3572">
                  <c:v>66064671</c:v>
                </c:pt>
                <c:pt idx="3573">
                  <c:v>66072296</c:v>
                </c:pt>
                <c:pt idx="3574">
                  <c:v>66108446</c:v>
                </c:pt>
                <c:pt idx="3575">
                  <c:v>66122204</c:v>
                </c:pt>
                <c:pt idx="3576">
                  <c:v>66133122</c:v>
                </c:pt>
                <c:pt idx="3577">
                  <c:v>66141423</c:v>
                </c:pt>
                <c:pt idx="3578">
                  <c:v>66288439</c:v>
                </c:pt>
                <c:pt idx="3579">
                  <c:v>66400873</c:v>
                </c:pt>
                <c:pt idx="3580">
                  <c:v>66420683</c:v>
                </c:pt>
                <c:pt idx="3581">
                  <c:v>66475119</c:v>
                </c:pt>
                <c:pt idx="3582">
                  <c:v>66483360</c:v>
                </c:pt>
                <c:pt idx="3583">
                  <c:v>66508129</c:v>
                </c:pt>
                <c:pt idx="3584">
                  <c:v>66551612</c:v>
                </c:pt>
                <c:pt idx="3585">
                  <c:v>66578897</c:v>
                </c:pt>
                <c:pt idx="3586">
                  <c:v>66730537</c:v>
                </c:pt>
                <c:pt idx="3587">
                  <c:v>66738506</c:v>
                </c:pt>
                <c:pt idx="3588">
                  <c:v>66773211</c:v>
                </c:pt>
                <c:pt idx="3589">
                  <c:v>66810940</c:v>
                </c:pt>
                <c:pt idx="3590">
                  <c:v>66873660</c:v>
                </c:pt>
                <c:pt idx="3591">
                  <c:v>66928240</c:v>
                </c:pt>
                <c:pt idx="3592">
                  <c:v>67007545</c:v>
                </c:pt>
                <c:pt idx="3593">
                  <c:v>67034735</c:v>
                </c:pt>
                <c:pt idx="3594">
                  <c:v>67053207</c:v>
                </c:pt>
                <c:pt idx="3595">
                  <c:v>67065652</c:v>
                </c:pt>
                <c:pt idx="3596">
                  <c:v>67093510</c:v>
                </c:pt>
                <c:pt idx="3597">
                  <c:v>67127614</c:v>
                </c:pt>
                <c:pt idx="3598">
                  <c:v>67154665</c:v>
                </c:pt>
                <c:pt idx="3599">
                  <c:v>67168320</c:v>
                </c:pt>
                <c:pt idx="3600">
                  <c:v>67209189</c:v>
                </c:pt>
                <c:pt idx="3601">
                  <c:v>67294975</c:v>
                </c:pt>
                <c:pt idx="3602">
                  <c:v>67315146</c:v>
                </c:pt>
                <c:pt idx="3603">
                  <c:v>67374857</c:v>
                </c:pt>
                <c:pt idx="3604">
                  <c:v>67402146</c:v>
                </c:pt>
                <c:pt idx="3605">
                  <c:v>67437610</c:v>
                </c:pt>
                <c:pt idx="3606">
                  <c:v>67453403</c:v>
                </c:pt>
                <c:pt idx="3607">
                  <c:v>67464854</c:v>
                </c:pt>
                <c:pt idx="3608">
                  <c:v>67480056</c:v>
                </c:pt>
                <c:pt idx="3609">
                  <c:v>67512986</c:v>
                </c:pt>
                <c:pt idx="3610">
                  <c:v>67531336</c:v>
                </c:pt>
                <c:pt idx="3611">
                  <c:v>67571253</c:v>
                </c:pt>
                <c:pt idx="3612">
                  <c:v>67600450</c:v>
                </c:pt>
                <c:pt idx="3613">
                  <c:v>67671251</c:v>
                </c:pt>
                <c:pt idx="3614">
                  <c:v>67725241</c:v>
                </c:pt>
                <c:pt idx="3615">
                  <c:v>67740461</c:v>
                </c:pt>
                <c:pt idx="3616">
                  <c:v>67785083</c:v>
                </c:pt>
                <c:pt idx="3617">
                  <c:v>67799868</c:v>
                </c:pt>
                <c:pt idx="3618">
                  <c:v>67820338</c:v>
                </c:pt>
                <c:pt idx="3619">
                  <c:v>67828774</c:v>
                </c:pt>
                <c:pt idx="3620">
                  <c:v>67869329</c:v>
                </c:pt>
                <c:pt idx="3621">
                  <c:v>67897113</c:v>
                </c:pt>
                <c:pt idx="3622">
                  <c:v>67970489</c:v>
                </c:pt>
                <c:pt idx="3623">
                  <c:v>68030348</c:v>
                </c:pt>
                <c:pt idx="3624">
                  <c:v>68053314</c:v>
                </c:pt>
                <c:pt idx="3625">
                  <c:v>68074814</c:v>
                </c:pt>
                <c:pt idx="3626">
                  <c:v>68094316</c:v>
                </c:pt>
                <c:pt idx="3627">
                  <c:v>68114448</c:v>
                </c:pt>
                <c:pt idx="3628">
                  <c:v>68166698</c:v>
                </c:pt>
                <c:pt idx="3629">
                  <c:v>68199365</c:v>
                </c:pt>
                <c:pt idx="3630">
                  <c:v>68244027</c:v>
                </c:pt>
                <c:pt idx="3631">
                  <c:v>68415941</c:v>
                </c:pt>
                <c:pt idx="3632">
                  <c:v>68432652</c:v>
                </c:pt>
                <c:pt idx="3633">
                  <c:v>68462574</c:v>
                </c:pt>
                <c:pt idx="3634">
                  <c:v>68477866</c:v>
                </c:pt>
                <c:pt idx="3635">
                  <c:v>68491152</c:v>
                </c:pt>
                <c:pt idx="3636">
                  <c:v>68523665</c:v>
                </c:pt>
                <c:pt idx="3637">
                  <c:v>68736289</c:v>
                </c:pt>
                <c:pt idx="3638">
                  <c:v>68755194</c:v>
                </c:pt>
                <c:pt idx="3639">
                  <c:v>68768123</c:v>
                </c:pt>
                <c:pt idx="3640">
                  <c:v>68829216</c:v>
                </c:pt>
                <c:pt idx="3641">
                  <c:v>68857998</c:v>
                </c:pt>
                <c:pt idx="3642">
                  <c:v>68870164</c:v>
                </c:pt>
                <c:pt idx="3643">
                  <c:v>68956804</c:v>
                </c:pt>
                <c:pt idx="3644">
                  <c:v>68958595</c:v>
                </c:pt>
                <c:pt idx="3645">
                  <c:v>68980307</c:v>
                </c:pt>
                <c:pt idx="3646">
                  <c:v>68991489</c:v>
                </c:pt>
                <c:pt idx="3647">
                  <c:v>69033390</c:v>
                </c:pt>
                <c:pt idx="3648">
                  <c:v>69057132</c:v>
                </c:pt>
                <c:pt idx="3649">
                  <c:v>69076527</c:v>
                </c:pt>
                <c:pt idx="3650">
                  <c:v>69083348</c:v>
                </c:pt>
                <c:pt idx="3651">
                  <c:v>69156570</c:v>
                </c:pt>
                <c:pt idx="3652">
                  <c:v>69158381</c:v>
                </c:pt>
                <c:pt idx="3653">
                  <c:v>69175574</c:v>
                </c:pt>
                <c:pt idx="3654">
                  <c:v>69180980</c:v>
                </c:pt>
                <c:pt idx="3655">
                  <c:v>69204513</c:v>
                </c:pt>
                <c:pt idx="3656">
                  <c:v>69234701</c:v>
                </c:pt>
                <c:pt idx="3657">
                  <c:v>69283406</c:v>
                </c:pt>
                <c:pt idx="3658">
                  <c:v>69299988</c:v>
                </c:pt>
                <c:pt idx="3659">
                  <c:v>69330409</c:v>
                </c:pt>
                <c:pt idx="3660">
                  <c:v>69358769</c:v>
                </c:pt>
                <c:pt idx="3661">
                  <c:v>69406761</c:v>
                </c:pt>
                <c:pt idx="3662">
                  <c:v>69540809</c:v>
                </c:pt>
                <c:pt idx="3663">
                  <c:v>69553059</c:v>
                </c:pt>
                <c:pt idx="3664">
                  <c:v>69575087</c:v>
                </c:pt>
                <c:pt idx="3665">
                  <c:v>69620067</c:v>
                </c:pt>
                <c:pt idx="3666">
                  <c:v>69648316</c:v>
                </c:pt>
                <c:pt idx="3667">
                  <c:v>69729519</c:v>
                </c:pt>
                <c:pt idx="3668">
                  <c:v>69811113</c:v>
                </c:pt>
                <c:pt idx="3669">
                  <c:v>69909250</c:v>
                </c:pt>
                <c:pt idx="3670">
                  <c:v>69948882</c:v>
                </c:pt>
                <c:pt idx="3671">
                  <c:v>69956869</c:v>
                </c:pt>
                <c:pt idx="3672">
                  <c:v>69958143</c:v>
                </c:pt>
                <c:pt idx="3673">
                  <c:v>69961190</c:v>
                </c:pt>
                <c:pt idx="3674">
                  <c:v>69984915</c:v>
                </c:pt>
                <c:pt idx="3675">
                  <c:v>70006606</c:v>
                </c:pt>
                <c:pt idx="3676">
                  <c:v>70018690</c:v>
                </c:pt>
                <c:pt idx="3677">
                  <c:v>70044765</c:v>
                </c:pt>
                <c:pt idx="3678">
                  <c:v>70162603</c:v>
                </c:pt>
                <c:pt idx="3679">
                  <c:v>70165877</c:v>
                </c:pt>
                <c:pt idx="3680">
                  <c:v>70188611</c:v>
                </c:pt>
                <c:pt idx="3681">
                  <c:v>70230061</c:v>
                </c:pt>
                <c:pt idx="3682">
                  <c:v>70261833</c:v>
                </c:pt>
                <c:pt idx="3683">
                  <c:v>70311719</c:v>
                </c:pt>
                <c:pt idx="3684">
                  <c:v>70343360</c:v>
                </c:pt>
                <c:pt idx="3685">
                  <c:v>70403683</c:v>
                </c:pt>
                <c:pt idx="3686">
                  <c:v>70412518</c:v>
                </c:pt>
                <c:pt idx="3687">
                  <c:v>70454219</c:v>
                </c:pt>
                <c:pt idx="3688">
                  <c:v>70480630</c:v>
                </c:pt>
                <c:pt idx="3689">
                  <c:v>70514248</c:v>
                </c:pt>
                <c:pt idx="3690">
                  <c:v>70539046</c:v>
                </c:pt>
                <c:pt idx="3691">
                  <c:v>70588774</c:v>
                </c:pt>
                <c:pt idx="3692">
                  <c:v>70613755</c:v>
                </c:pt>
                <c:pt idx="3693">
                  <c:v>70663895</c:v>
                </c:pt>
                <c:pt idx="3694">
                  <c:v>70675413</c:v>
                </c:pt>
                <c:pt idx="3695">
                  <c:v>70722299</c:v>
                </c:pt>
                <c:pt idx="3696">
                  <c:v>70755113</c:v>
                </c:pt>
                <c:pt idx="3697">
                  <c:v>70783496</c:v>
                </c:pt>
                <c:pt idx="3698">
                  <c:v>70786485</c:v>
                </c:pt>
                <c:pt idx="3699">
                  <c:v>70798305</c:v>
                </c:pt>
                <c:pt idx="3700">
                  <c:v>70840437</c:v>
                </c:pt>
                <c:pt idx="3701">
                  <c:v>70876330</c:v>
                </c:pt>
                <c:pt idx="3702">
                  <c:v>70891515</c:v>
                </c:pt>
                <c:pt idx="3703">
                  <c:v>70903994</c:v>
                </c:pt>
                <c:pt idx="3704">
                  <c:v>70928503</c:v>
                </c:pt>
                <c:pt idx="3705">
                  <c:v>70974835</c:v>
                </c:pt>
                <c:pt idx="3706">
                  <c:v>71010947</c:v>
                </c:pt>
                <c:pt idx="3707">
                  <c:v>71039263</c:v>
                </c:pt>
                <c:pt idx="3708">
                  <c:v>71084592</c:v>
                </c:pt>
                <c:pt idx="3709">
                  <c:v>71141485</c:v>
                </c:pt>
                <c:pt idx="3710">
                  <c:v>71321901</c:v>
                </c:pt>
                <c:pt idx="3711">
                  <c:v>71350132</c:v>
                </c:pt>
                <c:pt idx="3712">
                  <c:v>71353239</c:v>
                </c:pt>
                <c:pt idx="3713">
                  <c:v>71372758</c:v>
                </c:pt>
                <c:pt idx="3714">
                  <c:v>71394639</c:v>
                </c:pt>
                <c:pt idx="3715">
                  <c:v>71432717</c:v>
                </c:pt>
                <c:pt idx="3716">
                  <c:v>71452964</c:v>
                </c:pt>
                <c:pt idx="3717">
                  <c:v>71488779</c:v>
                </c:pt>
                <c:pt idx="3718">
                  <c:v>71527904</c:v>
                </c:pt>
                <c:pt idx="3719">
                  <c:v>71549236</c:v>
                </c:pt>
                <c:pt idx="3720">
                  <c:v>71601259</c:v>
                </c:pt>
                <c:pt idx="3721">
                  <c:v>71627058</c:v>
                </c:pt>
                <c:pt idx="3722">
                  <c:v>71709789</c:v>
                </c:pt>
                <c:pt idx="3723">
                  <c:v>71754734</c:v>
                </c:pt>
                <c:pt idx="3724">
                  <c:v>71810108</c:v>
                </c:pt>
                <c:pt idx="3725">
                  <c:v>71827253</c:v>
                </c:pt>
                <c:pt idx="3726">
                  <c:v>71886173</c:v>
                </c:pt>
                <c:pt idx="3727">
                  <c:v>71939141</c:v>
                </c:pt>
                <c:pt idx="3728">
                  <c:v>71955330</c:v>
                </c:pt>
                <c:pt idx="3729">
                  <c:v>71979922</c:v>
                </c:pt>
                <c:pt idx="3730">
                  <c:v>71991847</c:v>
                </c:pt>
                <c:pt idx="3731">
                  <c:v>72026108</c:v>
                </c:pt>
                <c:pt idx="3732">
                  <c:v>72052626</c:v>
                </c:pt>
                <c:pt idx="3733">
                  <c:v>72054670</c:v>
                </c:pt>
                <c:pt idx="3734">
                  <c:v>72093614</c:v>
                </c:pt>
                <c:pt idx="3735">
                  <c:v>72125416</c:v>
                </c:pt>
                <c:pt idx="3736">
                  <c:v>72131294</c:v>
                </c:pt>
                <c:pt idx="3737">
                  <c:v>72148714</c:v>
                </c:pt>
                <c:pt idx="3738">
                  <c:v>72170110</c:v>
                </c:pt>
                <c:pt idx="3739">
                  <c:v>72177416</c:v>
                </c:pt>
                <c:pt idx="3740">
                  <c:v>72201642</c:v>
                </c:pt>
                <c:pt idx="3741">
                  <c:v>72266914</c:v>
                </c:pt>
                <c:pt idx="3742">
                  <c:v>72272647</c:v>
                </c:pt>
                <c:pt idx="3743">
                  <c:v>72312815</c:v>
                </c:pt>
                <c:pt idx="3744">
                  <c:v>72323294</c:v>
                </c:pt>
                <c:pt idx="3745">
                  <c:v>72352938</c:v>
                </c:pt>
                <c:pt idx="3746">
                  <c:v>72389784</c:v>
                </c:pt>
                <c:pt idx="3747">
                  <c:v>72430221</c:v>
                </c:pt>
                <c:pt idx="3748">
                  <c:v>72451643</c:v>
                </c:pt>
                <c:pt idx="3749">
                  <c:v>72492924</c:v>
                </c:pt>
                <c:pt idx="3750">
                  <c:v>72532081</c:v>
                </c:pt>
                <c:pt idx="3751">
                  <c:v>72618722</c:v>
                </c:pt>
                <c:pt idx="3752">
                  <c:v>72712487</c:v>
                </c:pt>
                <c:pt idx="3753">
                  <c:v>72767055</c:v>
                </c:pt>
                <c:pt idx="3754">
                  <c:v>72800052</c:v>
                </c:pt>
                <c:pt idx="3755">
                  <c:v>72800076</c:v>
                </c:pt>
                <c:pt idx="3756">
                  <c:v>72841223</c:v>
                </c:pt>
                <c:pt idx="3757">
                  <c:v>72875129</c:v>
                </c:pt>
                <c:pt idx="3758">
                  <c:v>72882588</c:v>
                </c:pt>
                <c:pt idx="3759">
                  <c:v>72887595</c:v>
                </c:pt>
                <c:pt idx="3760">
                  <c:v>72899171</c:v>
                </c:pt>
                <c:pt idx="3761">
                  <c:v>72909829</c:v>
                </c:pt>
                <c:pt idx="3762">
                  <c:v>72915296</c:v>
                </c:pt>
                <c:pt idx="3763">
                  <c:v>72936100</c:v>
                </c:pt>
                <c:pt idx="3764">
                  <c:v>72979424</c:v>
                </c:pt>
                <c:pt idx="3765">
                  <c:v>73046348</c:v>
                </c:pt>
                <c:pt idx="3766">
                  <c:v>73070377</c:v>
                </c:pt>
                <c:pt idx="3767">
                  <c:v>73081322</c:v>
                </c:pt>
                <c:pt idx="3768">
                  <c:v>73089374</c:v>
                </c:pt>
                <c:pt idx="3769">
                  <c:v>73123695</c:v>
                </c:pt>
                <c:pt idx="3770">
                  <c:v>73129596</c:v>
                </c:pt>
                <c:pt idx="3771">
                  <c:v>73144198</c:v>
                </c:pt>
                <c:pt idx="3772">
                  <c:v>73171719</c:v>
                </c:pt>
                <c:pt idx="3773">
                  <c:v>73204219</c:v>
                </c:pt>
                <c:pt idx="3774">
                  <c:v>73221313</c:v>
                </c:pt>
                <c:pt idx="3775">
                  <c:v>73222065</c:v>
                </c:pt>
                <c:pt idx="3776">
                  <c:v>73311098</c:v>
                </c:pt>
                <c:pt idx="3777">
                  <c:v>73315271</c:v>
                </c:pt>
                <c:pt idx="3778">
                  <c:v>73342977</c:v>
                </c:pt>
                <c:pt idx="3779">
                  <c:v>73363363</c:v>
                </c:pt>
                <c:pt idx="3780">
                  <c:v>73400633</c:v>
                </c:pt>
                <c:pt idx="3781">
                  <c:v>73431278</c:v>
                </c:pt>
                <c:pt idx="3782">
                  <c:v>73457646</c:v>
                </c:pt>
                <c:pt idx="3783">
                  <c:v>73491088</c:v>
                </c:pt>
                <c:pt idx="3784">
                  <c:v>73504783</c:v>
                </c:pt>
                <c:pt idx="3785">
                  <c:v>73529308</c:v>
                </c:pt>
                <c:pt idx="3786">
                  <c:v>73557625</c:v>
                </c:pt>
                <c:pt idx="3787">
                  <c:v>73593422</c:v>
                </c:pt>
                <c:pt idx="3788">
                  <c:v>73637408</c:v>
                </c:pt>
                <c:pt idx="3789">
                  <c:v>73669353</c:v>
                </c:pt>
                <c:pt idx="3790">
                  <c:v>73711102</c:v>
                </c:pt>
                <c:pt idx="3791">
                  <c:v>73751920</c:v>
                </c:pt>
                <c:pt idx="3792">
                  <c:v>73761216</c:v>
                </c:pt>
                <c:pt idx="3793">
                  <c:v>73885632</c:v>
                </c:pt>
                <c:pt idx="3794">
                  <c:v>73900453</c:v>
                </c:pt>
                <c:pt idx="3795">
                  <c:v>73914145</c:v>
                </c:pt>
                <c:pt idx="3796">
                  <c:v>73968677</c:v>
                </c:pt>
                <c:pt idx="3797">
                  <c:v>73992116</c:v>
                </c:pt>
                <c:pt idx="3798">
                  <c:v>74082639</c:v>
                </c:pt>
                <c:pt idx="3799">
                  <c:v>74137579</c:v>
                </c:pt>
                <c:pt idx="3800">
                  <c:v>74406276</c:v>
                </c:pt>
                <c:pt idx="3801">
                  <c:v>74435215</c:v>
                </c:pt>
                <c:pt idx="3802">
                  <c:v>74450539</c:v>
                </c:pt>
                <c:pt idx="3803">
                  <c:v>74468129</c:v>
                </c:pt>
                <c:pt idx="3804">
                  <c:v>74492448</c:v>
                </c:pt>
                <c:pt idx="3805">
                  <c:v>74546546</c:v>
                </c:pt>
                <c:pt idx="3806">
                  <c:v>74573492</c:v>
                </c:pt>
                <c:pt idx="3807">
                  <c:v>74692935</c:v>
                </c:pt>
                <c:pt idx="3808">
                  <c:v>74777755</c:v>
                </c:pt>
                <c:pt idx="3809">
                  <c:v>74779656</c:v>
                </c:pt>
                <c:pt idx="3810">
                  <c:v>74793783</c:v>
                </c:pt>
                <c:pt idx="3811">
                  <c:v>74920063</c:v>
                </c:pt>
                <c:pt idx="3812">
                  <c:v>74926332</c:v>
                </c:pt>
                <c:pt idx="3813">
                  <c:v>74960381</c:v>
                </c:pt>
                <c:pt idx="3814">
                  <c:v>74985483</c:v>
                </c:pt>
                <c:pt idx="3815">
                  <c:v>75041761</c:v>
                </c:pt>
                <c:pt idx="3816">
                  <c:v>75078953</c:v>
                </c:pt>
                <c:pt idx="3817">
                  <c:v>75105132</c:v>
                </c:pt>
                <c:pt idx="3818">
                  <c:v>75161214</c:v>
                </c:pt>
                <c:pt idx="3819">
                  <c:v>75202782</c:v>
                </c:pt>
                <c:pt idx="3820">
                  <c:v>75673711</c:v>
                </c:pt>
                <c:pt idx="3821">
                  <c:v>75823945</c:v>
                </c:pt>
                <c:pt idx="3822">
                  <c:v>75857893</c:v>
                </c:pt>
                <c:pt idx="3823">
                  <c:v>75897145</c:v>
                </c:pt>
                <c:pt idx="3824">
                  <c:v>75916292</c:v>
                </c:pt>
                <c:pt idx="3825">
                  <c:v>75918414</c:v>
                </c:pt>
                <c:pt idx="3826">
                  <c:v>75933089</c:v>
                </c:pt>
                <c:pt idx="3827">
                  <c:v>75933094</c:v>
                </c:pt>
                <c:pt idx="3828">
                  <c:v>75971478</c:v>
                </c:pt>
                <c:pt idx="3829">
                  <c:v>75990212</c:v>
                </c:pt>
                <c:pt idx="3830">
                  <c:v>76008479</c:v>
                </c:pt>
                <c:pt idx="3831">
                  <c:v>76048825</c:v>
                </c:pt>
                <c:pt idx="3832">
                  <c:v>76105656</c:v>
                </c:pt>
                <c:pt idx="3833">
                  <c:v>76123219</c:v>
                </c:pt>
                <c:pt idx="3834">
                  <c:v>76196049</c:v>
                </c:pt>
                <c:pt idx="3835">
                  <c:v>76233766</c:v>
                </c:pt>
                <c:pt idx="3836">
                  <c:v>76250596</c:v>
                </c:pt>
                <c:pt idx="3837">
                  <c:v>76306406</c:v>
                </c:pt>
                <c:pt idx="3838">
                  <c:v>76448054</c:v>
                </c:pt>
                <c:pt idx="3839">
                  <c:v>76496768</c:v>
                </c:pt>
                <c:pt idx="3840">
                  <c:v>76526955</c:v>
                </c:pt>
                <c:pt idx="3841">
                  <c:v>76582124</c:v>
                </c:pt>
                <c:pt idx="3842">
                  <c:v>76594963</c:v>
                </c:pt>
                <c:pt idx="3843">
                  <c:v>76646456</c:v>
                </c:pt>
                <c:pt idx="3844">
                  <c:v>76778809</c:v>
                </c:pt>
                <c:pt idx="3845">
                  <c:v>76869507</c:v>
                </c:pt>
                <c:pt idx="3846">
                  <c:v>76871291</c:v>
                </c:pt>
                <c:pt idx="3847">
                  <c:v>77101140</c:v>
                </c:pt>
                <c:pt idx="3848">
                  <c:v>77113941</c:v>
                </c:pt>
                <c:pt idx="3849">
                  <c:v>77148942</c:v>
                </c:pt>
                <c:pt idx="3850">
                  <c:v>77297283</c:v>
                </c:pt>
                <c:pt idx="3851">
                  <c:v>77310436</c:v>
                </c:pt>
                <c:pt idx="3852">
                  <c:v>77347869</c:v>
                </c:pt>
                <c:pt idx="3853">
                  <c:v>77372587</c:v>
                </c:pt>
                <c:pt idx="3854">
                  <c:v>77432305</c:v>
                </c:pt>
                <c:pt idx="3855">
                  <c:v>77475023</c:v>
                </c:pt>
                <c:pt idx="3856">
                  <c:v>77494256</c:v>
                </c:pt>
                <c:pt idx="3857">
                  <c:v>77594171</c:v>
                </c:pt>
                <c:pt idx="3858">
                  <c:v>77629258</c:v>
                </c:pt>
                <c:pt idx="3859">
                  <c:v>78100127</c:v>
                </c:pt>
                <c:pt idx="3860">
                  <c:v>78122060</c:v>
                </c:pt>
                <c:pt idx="3861">
                  <c:v>78204102</c:v>
                </c:pt>
                <c:pt idx="3862">
                  <c:v>78250017</c:v>
                </c:pt>
                <c:pt idx="3863">
                  <c:v>78273626</c:v>
                </c:pt>
                <c:pt idx="3864">
                  <c:v>78335072</c:v>
                </c:pt>
                <c:pt idx="3865">
                  <c:v>78363548</c:v>
                </c:pt>
                <c:pt idx="3866">
                  <c:v>78412652</c:v>
                </c:pt>
                <c:pt idx="3867">
                  <c:v>78417187</c:v>
                </c:pt>
                <c:pt idx="3868">
                  <c:v>78455449</c:v>
                </c:pt>
                <c:pt idx="3869">
                  <c:v>78540586</c:v>
                </c:pt>
                <c:pt idx="3870">
                  <c:v>78557288</c:v>
                </c:pt>
                <c:pt idx="3871">
                  <c:v>78687907</c:v>
                </c:pt>
                <c:pt idx="3872">
                  <c:v>78730265</c:v>
                </c:pt>
                <c:pt idx="3873">
                  <c:v>78751769</c:v>
                </c:pt>
                <c:pt idx="3874">
                  <c:v>78794749</c:v>
                </c:pt>
                <c:pt idx="3875">
                  <c:v>78829435</c:v>
                </c:pt>
                <c:pt idx="3876">
                  <c:v>78866238</c:v>
                </c:pt>
                <c:pt idx="3877">
                  <c:v>78905385</c:v>
                </c:pt>
                <c:pt idx="3878">
                  <c:v>78913919</c:v>
                </c:pt>
                <c:pt idx="3879">
                  <c:v>78988031</c:v>
                </c:pt>
                <c:pt idx="3880">
                  <c:v>79030737</c:v>
                </c:pt>
                <c:pt idx="3881">
                  <c:v>79214509</c:v>
                </c:pt>
                <c:pt idx="3882">
                  <c:v>79232976</c:v>
                </c:pt>
                <c:pt idx="3883">
                  <c:v>79252735</c:v>
                </c:pt>
                <c:pt idx="3884">
                  <c:v>79301790</c:v>
                </c:pt>
                <c:pt idx="3885">
                  <c:v>79428140</c:v>
                </c:pt>
                <c:pt idx="3886">
                  <c:v>79478761</c:v>
                </c:pt>
                <c:pt idx="3887">
                  <c:v>79563141</c:v>
                </c:pt>
                <c:pt idx="3888">
                  <c:v>79602120</c:v>
                </c:pt>
                <c:pt idx="3889">
                  <c:v>79637679</c:v>
                </c:pt>
                <c:pt idx="3890">
                  <c:v>79828944</c:v>
                </c:pt>
                <c:pt idx="3891">
                  <c:v>79868364</c:v>
                </c:pt>
                <c:pt idx="3892">
                  <c:v>79891646</c:v>
                </c:pt>
                <c:pt idx="3893">
                  <c:v>79900161</c:v>
                </c:pt>
                <c:pt idx="3894">
                  <c:v>79907387</c:v>
                </c:pt>
                <c:pt idx="3895">
                  <c:v>79961342</c:v>
                </c:pt>
                <c:pt idx="3896">
                  <c:v>80000715</c:v>
                </c:pt>
                <c:pt idx="3897">
                  <c:v>80031149</c:v>
                </c:pt>
                <c:pt idx="3898">
                  <c:v>80142852</c:v>
                </c:pt>
                <c:pt idx="3899">
                  <c:v>80165093</c:v>
                </c:pt>
                <c:pt idx="3900">
                  <c:v>80211989</c:v>
                </c:pt>
                <c:pt idx="3901">
                  <c:v>80243817</c:v>
                </c:pt>
                <c:pt idx="3902">
                  <c:v>80325806</c:v>
                </c:pt>
                <c:pt idx="3903">
                  <c:v>80360050</c:v>
                </c:pt>
                <c:pt idx="3904">
                  <c:v>80391555</c:v>
                </c:pt>
                <c:pt idx="3905">
                  <c:v>80413908</c:v>
                </c:pt>
                <c:pt idx="3906">
                  <c:v>80441905</c:v>
                </c:pt>
                <c:pt idx="3907">
                  <c:v>80502539</c:v>
                </c:pt>
                <c:pt idx="3908">
                  <c:v>80539002</c:v>
                </c:pt>
                <c:pt idx="3909">
                  <c:v>80555902</c:v>
                </c:pt>
                <c:pt idx="3910">
                  <c:v>80560884</c:v>
                </c:pt>
                <c:pt idx="3911">
                  <c:v>80576990</c:v>
                </c:pt>
                <c:pt idx="3912">
                  <c:v>80596279</c:v>
                </c:pt>
                <c:pt idx="3913">
                  <c:v>80614764</c:v>
                </c:pt>
                <c:pt idx="3914">
                  <c:v>80638046</c:v>
                </c:pt>
                <c:pt idx="3915">
                  <c:v>80719724</c:v>
                </c:pt>
                <c:pt idx="3916">
                  <c:v>80850226</c:v>
                </c:pt>
                <c:pt idx="3917">
                  <c:v>80894123</c:v>
                </c:pt>
                <c:pt idx="3918">
                  <c:v>80953905</c:v>
                </c:pt>
                <c:pt idx="3919">
                  <c:v>80959650</c:v>
                </c:pt>
                <c:pt idx="3920">
                  <c:v>81055502</c:v>
                </c:pt>
                <c:pt idx="3921">
                  <c:v>81101108</c:v>
                </c:pt>
                <c:pt idx="3922">
                  <c:v>81116089</c:v>
                </c:pt>
                <c:pt idx="3923">
                  <c:v>81118409</c:v>
                </c:pt>
                <c:pt idx="3924">
                  <c:v>81159816</c:v>
                </c:pt>
                <c:pt idx="3925">
                  <c:v>81183175</c:v>
                </c:pt>
                <c:pt idx="3926">
                  <c:v>81196192</c:v>
                </c:pt>
                <c:pt idx="3927">
                  <c:v>81217446</c:v>
                </c:pt>
                <c:pt idx="3928">
                  <c:v>81223566</c:v>
                </c:pt>
                <c:pt idx="3929">
                  <c:v>81233139</c:v>
                </c:pt>
                <c:pt idx="3930">
                  <c:v>81282584</c:v>
                </c:pt>
                <c:pt idx="3931">
                  <c:v>81316113</c:v>
                </c:pt>
                <c:pt idx="3932">
                  <c:v>81390619</c:v>
                </c:pt>
                <c:pt idx="3933">
                  <c:v>81404518</c:v>
                </c:pt>
                <c:pt idx="3934">
                  <c:v>81424881</c:v>
                </c:pt>
                <c:pt idx="3935">
                  <c:v>81478017</c:v>
                </c:pt>
                <c:pt idx="3936">
                  <c:v>81512626</c:v>
                </c:pt>
                <c:pt idx="3937">
                  <c:v>81523015</c:v>
                </c:pt>
                <c:pt idx="3938">
                  <c:v>81576029</c:v>
                </c:pt>
                <c:pt idx="3939">
                  <c:v>81586368</c:v>
                </c:pt>
                <c:pt idx="3940">
                  <c:v>81604750</c:v>
                </c:pt>
                <c:pt idx="3941">
                  <c:v>81652288</c:v>
                </c:pt>
                <c:pt idx="3942">
                  <c:v>81658953</c:v>
                </c:pt>
                <c:pt idx="3943">
                  <c:v>81684070</c:v>
                </c:pt>
                <c:pt idx="3944">
                  <c:v>81711289</c:v>
                </c:pt>
                <c:pt idx="3945">
                  <c:v>81750663</c:v>
                </c:pt>
                <c:pt idx="3946">
                  <c:v>81822174</c:v>
                </c:pt>
                <c:pt idx="3947">
                  <c:v>81857014</c:v>
                </c:pt>
                <c:pt idx="3948">
                  <c:v>81875982</c:v>
                </c:pt>
                <c:pt idx="3949">
                  <c:v>81955297</c:v>
                </c:pt>
                <c:pt idx="3950">
                  <c:v>81965156</c:v>
                </c:pt>
                <c:pt idx="3951">
                  <c:v>82023210</c:v>
                </c:pt>
                <c:pt idx="3952">
                  <c:v>82065666</c:v>
                </c:pt>
                <c:pt idx="3953">
                  <c:v>82240117</c:v>
                </c:pt>
                <c:pt idx="3954">
                  <c:v>82265061</c:v>
                </c:pt>
                <c:pt idx="3955">
                  <c:v>82294613</c:v>
                </c:pt>
                <c:pt idx="3956">
                  <c:v>82333651</c:v>
                </c:pt>
                <c:pt idx="3957">
                  <c:v>82412843</c:v>
                </c:pt>
                <c:pt idx="3958">
                  <c:v>82497742</c:v>
                </c:pt>
                <c:pt idx="3959">
                  <c:v>82546122</c:v>
                </c:pt>
                <c:pt idx="3960">
                  <c:v>82640648</c:v>
                </c:pt>
                <c:pt idx="3961">
                  <c:v>82666010</c:v>
                </c:pt>
                <c:pt idx="3962">
                  <c:v>82670177</c:v>
                </c:pt>
                <c:pt idx="3963">
                  <c:v>82688793</c:v>
                </c:pt>
                <c:pt idx="3964">
                  <c:v>82747499</c:v>
                </c:pt>
                <c:pt idx="3965">
                  <c:v>82933523</c:v>
                </c:pt>
                <c:pt idx="3966">
                  <c:v>82972466</c:v>
                </c:pt>
                <c:pt idx="3967">
                  <c:v>83112052</c:v>
                </c:pt>
                <c:pt idx="3968">
                  <c:v>83129269</c:v>
                </c:pt>
                <c:pt idx="3969">
                  <c:v>83149106</c:v>
                </c:pt>
                <c:pt idx="3970">
                  <c:v>83184347</c:v>
                </c:pt>
                <c:pt idx="3971">
                  <c:v>83185569</c:v>
                </c:pt>
                <c:pt idx="3972">
                  <c:v>83236899</c:v>
                </c:pt>
                <c:pt idx="3973">
                  <c:v>83242316</c:v>
                </c:pt>
                <c:pt idx="3974">
                  <c:v>83284044</c:v>
                </c:pt>
                <c:pt idx="3975">
                  <c:v>83321634</c:v>
                </c:pt>
                <c:pt idx="3976">
                  <c:v>83357089</c:v>
                </c:pt>
                <c:pt idx="3977">
                  <c:v>83379103</c:v>
                </c:pt>
                <c:pt idx="3978">
                  <c:v>83397021</c:v>
                </c:pt>
                <c:pt idx="3979">
                  <c:v>83430988</c:v>
                </c:pt>
                <c:pt idx="3980">
                  <c:v>83436453</c:v>
                </c:pt>
                <c:pt idx="3981">
                  <c:v>83471600</c:v>
                </c:pt>
                <c:pt idx="3982">
                  <c:v>83490502</c:v>
                </c:pt>
                <c:pt idx="3983">
                  <c:v>83517442</c:v>
                </c:pt>
                <c:pt idx="3984">
                  <c:v>83544046</c:v>
                </c:pt>
                <c:pt idx="3985">
                  <c:v>83558595</c:v>
                </c:pt>
                <c:pt idx="3986">
                  <c:v>83639849</c:v>
                </c:pt>
                <c:pt idx="3987">
                  <c:v>83666313</c:v>
                </c:pt>
                <c:pt idx="3988">
                  <c:v>83712099</c:v>
                </c:pt>
                <c:pt idx="3989">
                  <c:v>83859486</c:v>
                </c:pt>
                <c:pt idx="3990">
                  <c:v>83899536</c:v>
                </c:pt>
                <c:pt idx="3991">
                  <c:v>83923319</c:v>
                </c:pt>
                <c:pt idx="3992">
                  <c:v>84007373</c:v>
                </c:pt>
                <c:pt idx="3993">
                  <c:v>84048747</c:v>
                </c:pt>
                <c:pt idx="3994">
                  <c:v>84089753</c:v>
                </c:pt>
                <c:pt idx="3995">
                  <c:v>84245458</c:v>
                </c:pt>
                <c:pt idx="3996">
                  <c:v>84278495</c:v>
                </c:pt>
                <c:pt idx="3997">
                  <c:v>84343907</c:v>
                </c:pt>
                <c:pt idx="3998">
                  <c:v>84401135</c:v>
                </c:pt>
                <c:pt idx="3999">
                  <c:v>84430816</c:v>
                </c:pt>
                <c:pt idx="4000">
                  <c:v>84519475</c:v>
                </c:pt>
                <c:pt idx="4001">
                  <c:v>84551568</c:v>
                </c:pt>
                <c:pt idx="4002">
                  <c:v>84555964</c:v>
                </c:pt>
                <c:pt idx="4003">
                  <c:v>84595532</c:v>
                </c:pt>
                <c:pt idx="4004">
                  <c:v>84717303</c:v>
                </c:pt>
                <c:pt idx="4005">
                  <c:v>84719214</c:v>
                </c:pt>
                <c:pt idx="4006">
                  <c:v>84747765</c:v>
                </c:pt>
                <c:pt idx="4007">
                  <c:v>85041898</c:v>
                </c:pt>
                <c:pt idx="4008">
                  <c:v>85078423</c:v>
                </c:pt>
                <c:pt idx="4009">
                  <c:v>85101101</c:v>
                </c:pt>
                <c:pt idx="4010">
                  <c:v>85115248</c:v>
                </c:pt>
                <c:pt idx="4011">
                  <c:v>85132652</c:v>
                </c:pt>
                <c:pt idx="4012">
                  <c:v>85294315</c:v>
                </c:pt>
                <c:pt idx="4013">
                  <c:v>85348488</c:v>
                </c:pt>
                <c:pt idx="4014">
                  <c:v>85443371</c:v>
                </c:pt>
                <c:pt idx="4015">
                  <c:v>85468802</c:v>
                </c:pt>
                <c:pt idx="4016">
                  <c:v>85491978</c:v>
                </c:pt>
                <c:pt idx="4017">
                  <c:v>85528156</c:v>
                </c:pt>
                <c:pt idx="4018">
                  <c:v>85528173</c:v>
                </c:pt>
                <c:pt idx="4019">
                  <c:v>85597795</c:v>
                </c:pt>
                <c:pt idx="4020">
                  <c:v>85656759</c:v>
                </c:pt>
                <c:pt idx="4021">
                  <c:v>85667031</c:v>
                </c:pt>
                <c:pt idx="4022">
                  <c:v>85712311</c:v>
                </c:pt>
                <c:pt idx="4023">
                  <c:v>85738108</c:v>
                </c:pt>
                <c:pt idx="4024">
                  <c:v>85743533</c:v>
                </c:pt>
                <c:pt idx="4025">
                  <c:v>85788051</c:v>
                </c:pt>
                <c:pt idx="4026">
                  <c:v>85805759</c:v>
                </c:pt>
                <c:pt idx="4027">
                  <c:v>85842867</c:v>
                </c:pt>
                <c:pt idx="4028">
                  <c:v>85865576</c:v>
                </c:pt>
                <c:pt idx="4029">
                  <c:v>85885859</c:v>
                </c:pt>
                <c:pt idx="4030">
                  <c:v>85935701</c:v>
                </c:pt>
                <c:pt idx="4031">
                  <c:v>85952316</c:v>
                </c:pt>
                <c:pt idx="4032">
                  <c:v>85984738</c:v>
                </c:pt>
                <c:pt idx="4033">
                  <c:v>86031906</c:v>
                </c:pt>
                <c:pt idx="4034">
                  <c:v>86151443</c:v>
                </c:pt>
                <c:pt idx="4035">
                  <c:v>86163973</c:v>
                </c:pt>
                <c:pt idx="4036">
                  <c:v>86210380</c:v>
                </c:pt>
                <c:pt idx="4037">
                  <c:v>86220607</c:v>
                </c:pt>
                <c:pt idx="4038">
                  <c:v>86264555</c:v>
                </c:pt>
                <c:pt idx="4039">
                  <c:v>86282192</c:v>
                </c:pt>
                <c:pt idx="4040">
                  <c:v>86339183</c:v>
                </c:pt>
                <c:pt idx="4041">
                  <c:v>86369899</c:v>
                </c:pt>
                <c:pt idx="4042">
                  <c:v>86400453</c:v>
                </c:pt>
                <c:pt idx="4043">
                  <c:v>86465182</c:v>
                </c:pt>
                <c:pt idx="4044">
                  <c:v>86491559</c:v>
                </c:pt>
                <c:pt idx="4045">
                  <c:v>87063072</c:v>
                </c:pt>
                <c:pt idx="4046">
                  <c:v>87101630</c:v>
                </c:pt>
                <c:pt idx="4047">
                  <c:v>87129753</c:v>
                </c:pt>
                <c:pt idx="4048">
                  <c:v>87133652</c:v>
                </c:pt>
                <c:pt idx="4049">
                  <c:v>87146931</c:v>
                </c:pt>
                <c:pt idx="4050">
                  <c:v>87182866</c:v>
                </c:pt>
                <c:pt idx="4051">
                  <c:v>87205643</c:v>
                </c:pt>
                <c:pt idx="4052">
                  <c:v>87211572</c:v>
                </c:pt>
                <c:pt idx="4053">
                  <c:v>87240771</c:v>
                </c:pt>
                <c:pt idx="4054">
                  <c:v>87439909</c:v>
                </c:pt>
                <c:pt idx="4055">
                  <c:v>87479437</c:v>
                </c:pt>
                <c:pt idx="4056">
                  <c:v>87509648</c:v>
                </c:pt>
                <c:pt idx="4057">
                  <c:v>87518159</c:v>
                </c:pt>
                <c:pt idx="4058">
                  <c:v>87562644</c:v>
                </c:pt>
                <c:pt idx="4059">
                  <c:v>87562708</c:v>
                </c:pt>
                <c:pt idx="4060">
                  <c:v>87591149</c:v>
                </c:pt>
                <c:pt idx="4061">
                  <c:v>87614895</c:v>
                </c:pt>
                <c:pt idx="4062">
                  <c:v>87735636</c:v>
                </c:pt>
                <c:pt idx="4063">
                  <c:v>87742345</c:v>
                </c:pt>
                <c:pt idx="4064">
                  <c:v>87834946</c:v>
                </c:pt>
                <c:pt idx="4065">
                  <c:v>87861835</c:v>
                </c:pt>
                <c:pt idx="4066">
                  <c:v>87904416</c:v>
                </c:pt>
                <c:pt idx="4067">
                  <c:v>87911013</c:v>
                </c:pt>
                <c:pt idx="4068">
                  <c:v>87912332</c:v>
                </c:pt>
                <c:pt idx="4069">
                  <c:v>87918929</c:v>
                </c:pt>
                <c:pt idx="4070">
                  <c:v>88059495</c:v>
                </c:pt>
                <c:pt idx="4071">
                  <c:v>88073514</c:v>
                </c:pt>
                <c:pt idx="4072">
                  <c:v>88217843</c:v>
                </c:pt>
                <c:pt idx="4073">
                  <c:v>88264831</c:v>
                </c:pt>
                <c:pt idx="4074">
                  <c:v>88279316</c:v>
                </c:pt>
                <c:pt idx="4075">
                  <c:v>88389166</c:v>
                </c:pt>
                <c:pt idx="4076">
                  <c:v>88424800</c:v>
                </c:pt>
                <c:pt idx="4077">
                  <c:v>88443167</c:v>
                </c:pt>
                <c:pt idx="4078">
                  <c:v>88453703</c:v>
                </c:pt>
                <c:pt idx="4079">
                  <c:v>88502849</c:v>
                </c:pt>
                <c:pt idx="4080">
                  <c:v>88547841</c:v>
                </c:pt>
                <c:pt idx="4081">
                  <c:v>88568429</c:v>
                </c:pt>
                <c:pt idx="4082">
                  <c:v>88604037</c:v>
                </c:pt>
                <c:pt idx="4083">
                  <c:v>88613612</c:v>
                </c:pt>
                <c:pt idx="4084">
                  <c:v>88647180</c:v>
                </c:pt>
                <c:pt idx="4085">
                  <c:v>88769971</c:v>
                </c:pt>
                <c:pt idx="4086">
                  <c:v>88860764</c:v>
                </c:pt>
                <c:pt idx="4087">
                  <c:v>88902008</c:v>
                </c:pt>
                <c:pt idx="4088">
                  <c:v>88943001</c:v>
                </c:pt>
                <c:pt idx="4089">
                  <c:v>88989397</c:v>
                </c:pt>
                <c:pt idx="4090">
                  <c:v>89039162</c:v>
                </c:pt>
                <c:pt idx="4091">
                  <c:v>89084791</c:v>
                </c:pt>
                <c:pt idx="4092">
                  <c:v>89157954</c:v>
                </c:pt>
                <c:pt idx="4093">
                  <c:v>89191075</c:v>
                </c:pt>
                <c:pt idx="4094">
                  <c:v>89223432</c:v>
                </c:pt>
                <c:pt idx="4095">
                  <c:v>89250508</c:v>
                </c:pt>
                <c:pt idx="4096">
                  <c:v>89294443</c:v>
                </c:pt>
                <c:pt idx="4097">
                  <c:v>89348531</c:v>
                </c:pt>
                <c:pt idx="4098">
                  <c:v>89413771</c:v>
                </c:pt>
                <c:pt idx="4099">
                  <c:v>89461066</c:v>
                </c:pt>
                <c:pt idx="4100">
                  <c:v>89565400</c:v>
                </c:pt>
                <c:pt idx="4101">
                  <c:v>89636190</c:v>
                </c:pt>
                <c:pt idx="4102">
                  <c:v>89645203</c:v>
                </c:pt>
                <c:pt idx="4103">
                  <c:v>89648578</c:v>
                </c:pt>
                <c:pt idx="4104">
                  <c:v>89676863</c:v>
                </c:pt>
                <c:pt idx="4105">
                  <c:v>89718610</c:v>
                </c:pt>
                <c:pt idx="4106">
                  <c:v>89738078</c:v>
                </c:pt>
                <c:pt idx="4107">
                  <c:v>89765068</c:v>
                </c:pt>
                <c:pt idx="4108">
                  <c:v>89849121</c:v>
                </c:pt>
                <c:pt idx="4109">
                  <c:v>89989919</c:v>
                </c:pt>
                <c:pt idx="4110">
                  <c:v>90261549</c:v>
                </c:pt>
                <c:pt idx="4111">
                  <c:v>90272420</c:v>
                </c:pt>
                <c:pt idx="4112">
                  <c:v>90282988</c:v>
                </c:pt>
                <c:pt idx="4113">
                  <c:v>90366705</c:v>
                </c:pt>
                <c:pt idx="4114">
                  <c:v>90402601</c:v>
                </c:pt>
                <c:pt idx="4115">
                  <c:v>90436366</c:v>
                </c:pt>
                <c:pt idx="4116">
                  <c:v>90595950</c:v>
                </c:pt>
                <c:pt idx="4117">
                  <c:v>90606699</c:v>
                </c:pt>
                <c:pt idx="4118">
                  <c:v>90873479</c:v>
                </c:pt>
                <c:pt idx="4119">
                  <c:v>90892441</c:v>
                </c:pt>
                <c:pt idx="4120">
                  <c:v>90921207</c:v>
                </c:pt>
                <c:pt idx="4121">
                  <c:v>90952711</c:v>
                </c:pt>
                <c:pt idx="4122">
                  <c:v>90990474</c:v>
                </c:pt>
                <c:pt idx="4123">
                  <c:v>91015539</c:v>
                </c:pt>
                <c:pt idx="4124">
                  <c:v>91068970</c:v>
                </c:pt>
                <c:pt idx="4125">
                  <c:v>91102419</c:v>
                </c:pt>
                <c:pt idx="4126">
                  <c:v>91129176</c:v>
                </c:pt>
                <c:pt idx="4127">
                  <c:v>91163002</c:v>
                </c:pt>
                <c:pt idx="4128">
                  <c:v>91197993</c:v>
                </c:pt>
                <c:pt idx="4129">
                  <c:v>91253951</c:v>
                </c:pt>
                <c:pt idx="4130">
                  <c:v>91382796</c:v>
                </c:pt>
                <c:pt idx="4131">
                  <c:v>91485426</c:v>
                </c:pt>
                <c:pt idx="4132">
                  <c:v>91557996</c:v>
                </c:pt>
                <c:pt idx="4133">
                  <c:v>91561665</c:v>
                </c:pt>
                <c:pt idx="4134">
                  <c:v>91602895</c:v>
                </c:pt>
                <c:pt idx="4135">
                  <c:v>91755402</c:v>
                </c:pt>
                <c:pt idx="4136">
                  <c:v>91799075</c:v>
                </c:pt>
                <c:pt idx="4137">
                  <c:v>91802050</c:v>
                </c:pt>
                <c:pt idx="4138">
                  <c:v>91823426</c:v>
                </c:pt>
                <c:pt idx="4139">
                  <c:v>91861755</c:v>
                </c:pt>
                <c:pt idx="4140">
                  <c:v>91917739</c:v>
                </c:pt>
                <c:pt idx="4141">
                  <c:v>91942883</c:v>
                </c:pt>
                <c:pt idx="4142">
                  <c:v>92097944</c:v>
                </c:pt>
                <c:pt idx="4143">
                  <c:v>92111380</c:v>
                </c:pt>
                <c:pt idx="4144">
                  <c:v>92165102</c:v>
                </c:pt>
                <c:pt idx="4145">
                  <c:v>92181252</c:v>
                </c:pt>
                <c:pt idx="4146">
                  <c:v>92220199</c:v>
                </c:pt>
                <c:pt idx="4147">
                  <c:v>92266693</c:v>
                </c:pt>
                <c:pt idx="4148">
                  <c:v>92423787</c:v>
                </c:pt>
                <c:pt idx="4149">
                  <c:v>92456653</c:v>
                </c:pt>
                <c:pt idx="4150">
                  <c:v>92468506</c:v>
                </c:pt>
                <c:pt idx="4151">
                  <c:v>92513368</c:v>
                </c:pt>
                <c:pt idx="4152">
                  <c:v>92522900</c:v>
                </c:pt>
                <c:pt idx="4153">
                  <c:v>92530731</c:v>
                </c:pt>
                <c:pt idx="4154">
                  <c:v>92572138</c:v>
                </c:pt>
                <c:pt idx="4155">
                  <c:v>92652600</c:v>
                </c:pt>
                <c:pt idx="4156">
                  <c:v>92960108</c:v>
                </c:pt>
                <c:pt idx="4157">
                  <c:v>93020178</c:v>
                </c:pt>
                <c:pt idx="4158">
                  <c:v>93108799</c:v>
                </c:pt>
                <c:pt idx="4159">
                  <c:v>93126530</c:v>
                </c:pt>
                <c:pt idx="4160">
                  <c:v>93129288</c:v>
                </c:pt>
                <c:pt idx="4161">
                  <c:v>93142728</c:v>
                </c:pt>
                <c:pt idx="4162">
                  <c:v>93168464</c:v>
                </c:pt>
                <c:pt idx="4163">
                  <c:v>93183975</c:v>
                </c:pt>
                <c:pt idx="4164">
                  <c:v>93236479</c:v>
                </c:pt>
                <c:pt idx="4165">
                  <c:v>93354726</c:v>
                </c:pt>
                <c:pt idx="4166">
                  <c:v>93516529</c:v>
                </c:pt>
                <c:pt idx="4167">
                  <c:v>93556443</c:v>
                </c:pt>
                <c:pt idx="4168">
                  <c:v>93622885</c:v>
                </c:pt>
                <c:pt idx="4169">
                  <c:v>93688122</c:v>
                </c:pt>
                <c:pt idx="4170">
                  <c:v>93717091</c:v>
                </c:pt>
                <c:pt idx="4171">
                  <c:v>93801038</c:v>
                </c:pt>
                <c:pt idx="4172">
                  <c:v>93835918</c:v>
                </c:pt>
                <c:pt idx="4173">
                  <c:v>93947343</c:v>
                </c:pt>
                <c:pt idx="4174">
                  <c:v>93966181</c:v>
                </c:pt>
                <c:pt idx="4175">
                  <c:v>94005846</c:v>
                </c:pt>
                <c:pt idx="4176">
                  <c:v>94041919</c:v>
                </c:pt>
                <c:pt idx="4177">
                  <c:v>94075685</c:v>
                </c:pt>
                <c:pt idx="4178">
                  <c:v>94099039</c:v>
                </c:pt>
                <c:pt idx="4179">
                  <c:v>94113075</c:v>
                </c:pt>
                <c:pt idx="4180">
                  <c:v>94208696</c:v>
                </c:pt>
                <c:pt idx="4181">
                  <c:v>94223898</c:v>
                </c:pt>
                <c:pt idx="4182">
                  <c:v>94376618</c:v>
                </c:pt>
                <c:pt idx="4183">
                  <c:v>94391287</c:v>
                </c:pt>
                <c:pt idx="4184">
                  <c:v>94470158</c:v>
                </c:pt>
                <c:pt idx="4185">
                  <c:v>94575516</c:v>
                </c:pt>
                <c:pt idx="4186">
                  <c:v>94694904</c:v>
                </c:pt>
                <c:pt idx="4187">
                  <c:v>94700360</c:v>
                </c:pt>
                <c:pt idx="4188">
                  <c:v>94865159</c:v>
                </c:pt>
                <c:pt idx="4189">
                  <c:v>94876632</c:v>
                </c:pt>
                <c:pt idx="4190">
                  <c:v>94916568</c:v>
                </c:pt>
                <c:pt idx="4191">
                  <c:v>94971017</c:v>
                </c:pt>
                <c:pt idx="4192">
                  <c:v>94985212</c:v>
                </c:pt>
                <c:pt idx="4193">
                  <c:v>95009563</c:v>
                </c:pt>
                <c:pt idx="4194">
                  <c:v>95122598</c:v>
                </c:pt>
                <c:pt idx="4195">
                  <c:v>95198089</c:v>
                </c:pt>
                <c:pt idx="4196">
                  <c:v>95267366</c:v>
                </c:pt>
                <c:pt idx="4197">
                  <c:v>95517005</c:v>
                </c:pt>
                <c:pt idx="4198">
                  <c:v>95580380</c:v>
                </c:pt>
                <c:pt idx="4199">
                  <c:v>95834679</c:v>
                </c:pt>
                <c:pt idx="4200">
                  <c:v>95882568</c:v>
                </c:pt>
                <c:pt idx="4201">
                  <c:v>95928057</c:v>
                </c:pt>
                <c:pt idx="4202">
                  <c:v>96114657</c:v>
                </c:pt>
                <c:pt idx="4203">
                  <c:v>96131807</c:v>
                </c:pt>
                <c:pt idx="4204">
                  <c:v>96703648</c:v>
                </c:pt>
                <c:pt idx="4205">
                  <c:v>96722008</c:v>
                </c:pt>
                <c:pt idx="4206">
                  <c:v>96857167</c:v>
                </c:pt>
                <c:pt idx="4207">
                  <c:v>96857385</c:v>
                </c:pt>
                <c:pt idx="4208">
                  <c:v>97048330</c:v>
                </c:pt>
                <c:pt idx="4209">
                  <c:v>97090849</c:v>
                </c:pt>
                <c:pt idx="4210">
                  <c:v>97101595</c:v>
                </c:pt>
                <c:pt idx="4211">
                  <c:v>97127395</c:v>
                </c:pt>
                <c:pt idx="4212">
                  <c:v>97191978</c:v>
                </c:pt>
                <c:pt idx="4213">
                  <c:v>97228093</c:v>
                </c:pt>
                <c:pt idx="4214">
                  <c:v>97303077</c:v>
                </c:pt>
                <c:pt idx="4215">
                  <c:v>97320802</c:v>
                </c:pt>
                <c:pt idx="4216">
                  <c:v>97351433</c:v>
                </c:pt>
                <c:pt idx="4217">
                  <c:v>97382965</c:v>
                </c:pt>
                <c:pt idx="4218">
                  <c:v>97453768</c:v>
                </c:pt>
                <c:pt idx="4219">
                  <c:v>97468924</c:v>
                </c:pt>
                <c:pt idx="4220">
                  <c:v>97476835</c:v>
                </c:pt>
                <c:pt idx="4221">
                  <c:v>97484629</c:v>
                </c:pt>
                <c:pt idx="4222">
                  <c:v>97574225</c:v>
                </c:pt>
                <c:pt idx="4223">
                  <c:v>97666013</c:v>
                </c:pt>
                <c:pt idx="4224">
                  <c:v>97765741</c:v>
                </c:pt>
                <c:pt idx="4225">
                  <c:v>97878948</c:v>
                </c:pt>
                <c:pt idx="4226">
                  <c:v>97941160</c:v>
                </c:pt>
                <c:pt idx="4227">
                  <c:v>97960923</c:v>
                </c:pt>
                <c:pt idx="4228">
                  <c:v>98107624</c:v>
                </c:pt>
                <c:pt idx="4229">
                  <c:v>98146652</c:v>
                </c:pt>
                <c:pt idx="4230">
                  <c:v>98284816</c:v>
                </c:pt>
                <c:pt idx="4231">
                  <c:v>98308795</c:v>
                </c:pt>
                <c:pt idx="4232">
                  <c:v>98337266</c:v>
                </c:pt>
                <c:pt idx="4233">
                  <c:v>98352143</c:v>
                </c:pt>
                <c:pt idx="4234">
                  <c:v>98661933</c:v>
                </c:pt>
                <c:pt idx="4235">
                  <c:v>98794979</c:v>
                </c:pt>
                <c:pt idx="4236">
                  <c:v>98988536</c:v>
                </c:pt>
                <c:pt idx="4237">
                  <c:v>98992480</c:v>
                </c:pt>
                <c:pt idx="4238">
                  <c:v>99028692</c:v>
                </c:pt>
                <c:pt idx="4239">
                  <c:v>99054395</c:v>
                </c:pt>
                <c:pt idx="4240">
                  <c:v>99069433</c:v>
                </c:pt>
                <c:pt idx="4241">
                  <c:v>99154772</c:v>
                </c:pt>
                <c:pt idx="4242">
                  <c:v>99158945</c:v>
                </c:pt>
                <c:pt idx="4243">
                  <c:v>99279580</c:v>
                </c:pt>
                <c:pt idx="4244">
                  <c:v>99323733</c:v>
                </c:pt>
                <c:pt idx="4245">
                  <c:v>99348816</c:v>
                </c:pt>
                <c:pt idx="4246">
                  <c:v>99431190</c:v>
                </c:pt>
                <c:pt idx="4247">
                  <c:v>99453856</c:v>
                </c:pt>
                <c:pt idx="4248">
                  <c:v>99465634</c:v>
                </c:pt>
                <c:pt idx="4249">
                  <c:v>99567289</c:v>
                </c:pt>
                <c:pt idx="4250">
                  <c:v>99603236</c:v>
                </c:pt>
                <c:pt idx="4251">
                  <c:v>99623415</c:v>
                </c:pt>
                <c:pt idx="4252">
                  <c:v>99629377</c:v>
                </c:pt>
                <c:pt idx="4253">
                  <c:v>99695470</c:v>
                </c:pt>
                <c:pt idx="4254">
                  <c:v>99716814</c:v>
                </c:pt>
                <c:pt idx="4255">
                  <c:v>99790727</c:v>
                </c:pt>
                <c:pt idx="4256">
                  <c:v>99833024</c:v>
                </c:pt>
                <c:pt idx="4257">
                  <c:v>99926810</c:v>
                </c:pt>
                <c:pt idx="4258">
                  <c:v>100018079</c:v>
                </c:pt>
                <c:pt idx="4259">
                  <c:v>100056678</c:v>
                </c:pt>
                <c:pt idx="4260">
                  <c:v>100118967</c:v>
                </c:pt>
                <c:pt idx="4261">
                  <c:v>100282695</c:v>
                </c:pt>
                <c:pt idx="4262">
                  <c:v>100304403</c:v>
                </c:pt>
                <c:pt idx="4263">
                  <c:v>100307432</c:v>
                </c:pt>
                <c:pt idx="4264">
                  <c:v>100465735</c:v>
                </c:pt>
                <c:pt idx="4265">
                  <c:v>100621084</c:v>
                </c:pt>
                <c:pt idx="4266">
                  <c:v>100862874</c:v>
                </c:pt>
                <c:pt idx="4267">
                  <c:v>100869266</c:v>
                </c:pt>
                <c:pt idx="4268">
                  <c:v>100987915</c:v>
                </c:pt>
                <c:pt idx="4269">
                  <c:v>101032690</c:v>
                </c:pt>
                <c:pt idx="4270">
                  <c:v>101086437</c:v>
                </c:pt>
                <c:pt idx="4271">
                  <c:v>101133291</c:v>
                </c:pt>
                <c:pt idx="4272">
                  <c:v>101225455</c:v>
                </c:pt>
                <c:pt idx="4273">
                  <c:v>101237078</c:v>
                </c:pt>
                <c:pt idx="4274">
                  <c:v>101278585</c:v>
                </c:pt>
                <c:pt idx="4275">
                  <c:v>101336972</c:v>
                </c:pt>
                <c:pt idx="4276">
                  <c:v>101446474</c:v>
                </c:pt>
                <c:pt idx="4277">
                  <c:v>101456877</c:v>
                </c:pt>
                <c:pt idx="4278">
                  <c:v>101487818</c:v>
                </c:pt>
                <c:pt idx="4279">
                  <c:v>101535716</c:v>
                </c:pt>
                <c:pt idx="4280">
                  <c:v>101553137</c:v>
                </c:pt>
                <c:pt idx="4281">
                  <c:v>101586041</c:v>
                </c:pt>
                <c:pt idx="4282">
                  <c:v>101599185</c:v>
                </c:pt>
                <c:pt idx="4283">
                  <c:v>101647796</c:v>
                </c:pt>
                <c:pt idx="4284">
                  <c:v>101665152</c:v>
                </c:pt>
                <c:pt idx="4285">
                  <c:v>101672797</c:v>
                </c:pt>
                <c:pt idx="4286">
                  <c:v>101748419</c:v>
                </c:pt>
                <c:pt idx="4287">
                  <c:v>101773607</c:v>
                </c:pt>
                <c:pt idx="4288">
                  <c:v>101916496</c:v>
                </c:pt>
                <c:pt idx="4289">
                  <c:v>101938495</c:v>
                </c:pt>
                <c:pt idx="4290">
                  <c:v>101977689</c:v>
                </c:pt>
                <c:pt idx="4291">
                  <c:v>101997208</c:v>
                </c:pt>
                <c:pt idx="4292">
                  <c:v>102029861</c:v>
                </c:pt>
                <c:pt idx="4293">
                  <c:v>102040201</c:v>
                </c:pt>
                <c:pt idx="4294">
                  <c:v>102040391</c:v>
                </c:pt>
                <c:pt idx="4295">
                  <c:v>102104234</c:v>
                </c:pt>
                <c:pt idx="4296">
                  <c:v>102119832</c:v>
                </c:pt>
                <c:pt idx="4297">
                  <c:v>102168888</c:v>
                </c:pt>
                <c:pt idx="4298">
                  <c:v>102230014</c:v>
                </c:pt>
                <c:pt idx="4299">
                  <c:v>102276473</c:v>
                </c:pt>
                <c:pt idx="4300">
                  <c:v>102341246</c:v>
                </c:pt>
                <c:pt idx="4301">
                  <c:v>102344579</c:v>
                </c:pt>
                <c:pt idx="4302">
                  <c:v>102384712</c:v>
                </c:pt>
                <c:pt idx="4303">
                  <c:v>102397068</c:v>
                </c:pt>
                <c:pt idx="4304">
                  <c:v>102406423</c:v>
                </c:pt>
                <c:pt idx="4305">
                  <c:v>102411272</c:v>
                </c:pt>
                <c:pt idx="4306">
                  <c:v>102436180</c:v>
                </c:pt>
                <c:pt idx="4307">
                  <c:v>102441988</c:v>
                </c:pt>
                <c:pt idx="4308">
                  <c:v>102452049</c:v>
                </c:pt>
                <c:pt idx="4309">
                  <c:v>102474091</c:v>
                </c:pt>
                <c:pt idx="4310">
                  <c:v>102508082</c:v>
                </c:pt>
                <c:pt idx="4311">
                  <c:v>102623836</c:v>
                </c:pt>
                <c:pt idx="4312">
                  <c:v>102648591</c:v>
                </c:pt>
                <c:pt idx="4313">
                  <c:v>102655257</c:v>
                </c:pt>
                <c:pt idx="4314">
                  <c:v>102660217</c:v>
                </c:pt>
                <c:pt idx="4315">
                  <c:v>102671687</c:v>
                </c:pt>
                <c:pt idx="4316">
                  <c:v>102716822</c:v>
                </c:pt>
                <c:pt idx="4317">
                  <c:v>102783749</c:v>
                </c:pt>
                <c:pt idx="4318">
                  <c:v>102873058</c:v>
                </c:pt>
                <c:pt idx="4319">
                  <c:v>103046397</c:v>
                </c:pt>
                <c:pt idx="4320">
                  <c:v>103109372</c:v>
                </c:pt>
                <c:pt idx="4321">
                  <c:v>103228289</c:v>
                </c:pt>
                <c:pt idx="4322">
                  <c:v>103274054</c:v>
                </c:pt>
                <c:pt idx="4323">
                  <c:v>103306133</c:v>
                </c:pt>
                <c:pt idx="4324">
                  <c:v>103404483</c:v>
                </c:pt>
                <c:pt idx="4325">
                  <c:v>103449151</c:v>
                </c:pt>
                <c:pt idx="4326">
                  <c:v>103551363</c:v>
                </c:pt>
                <c:pt idx="4327">
                  <c:v>103596868</c:v>
                </c:pt>
                <c:pt idx="4328">
                  <c:v>103625634</c:v>
                </c:pt>
                <c:pt idx="4329">
                  <c:v>103670560</c:v>
                </c:pt>
                <c:pt idx="4330">
                  <c:v>103713953</c:v>
                </c:pt>
                <c:pt idx="4331">
                  <c:v>103753792</c:v>
                </c:pt>
                <c:pt idx="4332">
                  <c:v>103780395</c:v>
                </c:pt>
                <c:pt idx="4333">
                  <c:v>103833941</c:v>
                </c:pt>
                <c:pt idx="4334">
                  <c:v>103833955</c:v>
                </c:pt>
                <c:pt idx="4335">
                  <c:v>103881292</c:v>
                </c:pt>
                <c:pt idx="4336">
                  <c:v>103909979</c:v>
                </c:pt>
                <c:pt idx="4337">
                  <c:v>103988889</c:v>
                </c:pt>
                <c:pt idx="4338">
                  <c:v>104010134</c:v>
                </c:pt>
                <c:pt idx="4339">
                  <c:v>104053488</c:v>
                </c:pt>
                <c:pt idx="4340">
                  <c:v>104094252</c:v>
                </c:pt>
                <c:pt idx="4341">
                  <c:v>104123706</c:v>
                </c:pt>
                <c:pt idx="4342">
                  <c:v>104207694</c:v>
                </c:pt>
                <c:pt idx="4343">
                  <c:v>104362829</c:v>
                </c:pt>
                <c:pt idx="4344">
                  <c:v>104384294</c:v>
                </c:pt>
                <c:pt idx="4345">
                  <c:v>104524292</c:v>
                </c:pt>
                <c:pt idx="4346">
                  <c:v>104539786</c:v>
                </c:pt>
                <c:pt idx="4347">
                  <c:v>104614515</c:v>
                </c:pt>
                <c:pt idx="4348">
                  <c:v>104755414</c:v>
                </c:pt>
                <c:pt idx="4349">
                  <c:v>104813243</c:v>
                </c:pt>
                <c:pt idx="4350">
                  <c:v>104930900</c:v>
                </c:pt>
                <c:pt idx="4351">
                  <c:v>104949475</c:v>
                </c:pt>
                <c:pt idx="4352">
                  <c:v>104970125</c:v>
                </c:pt>
                <c:pt idx="4353">
                  <c:v>105079898</c:v>
                </c:pt>
                <c:pt idx="4354">
                  <c:v>105159252</c:v>
                </c:pt>
                <c:pt idx="4355">
                  <c:v>105275059</c:v>
                </c:pt>
                <c:pt idx="4356">
                  <c:v>105414650</c:v>
                </c:pt>
                <c:pt idx="4357">
                  <c:v>105433942</c:v>
                </c:pt>
                <c:pt idx="4358">
                  <c:v>105512111</c:v>
                </c:pt>
                <c:pt idx="4359">
                  <c:v>105513643</c:v>
                </c:pt>
                <c:pt idx="4360">
                  <c:v>105567916</c:v>
                </c:pt>
                <c:pt idx="4361">
                  <c:v>105645650</c:v>
                </c:pt>
                <c:pt idx="4362">
                  <c:v>105744912</c:v>
                </c:pt>
                <c:pt idx="4363">
                  <c:v>105782516</c:v>
                </c:pt>
                <c:pt idx="4364">
                  <c:v>105796220</c:v>
                </c:pt>
                <c:pt idx="4365">
                  <c:v>105815870</c:v>
                </c:pt>
                <c:pt idx="4366">
                  <c:v>105927073</c:v>
                </c:pt>
                <c:pt idx="4367">
                  <c:v>106005089</c:v>
                </c:pt>
                <c:pt idx="4368">
                  <c:v>106008317</c:v>
                </c:pt>
                <c:pt idx="4369">
                  <c:v>106063785</c:v>
                </c:pt>
                <c:pt idx="4370">
                  <c:v>106174036</c:v>
                </c:pt>
                <c:pt idx="4371">
                  <c:v>106668970</c:v>
                </c:pt>
                <c:pt idx="4372">
                  <c:v>106690737</c:v>
                </c:pt>
                <c:pt idx="4373">
                  <c:v>106714995</c:v>
                </c:pt>
                <c:pt idx="4374">
                  <c:v>106740022</c:v>
                </c:pt>
                <c:pt idx="4375">
                  <c:v>106750591</c:v>
                </c:pt>
                <c:pt idx="4376">
                  <c:v>106818477</c:v>
                </c:pt>
                <c:pt idx="4377">
                  <c:v>106913981</c:v>
                </c:pt>
                <c:pt idx="4378">
                  <c:v>106993995</c:v>
                </c:pt>
                <c:pt idx="4379">
                  <c:v>107098012</c:v>
                </c:pt>
                <c:pt idx="4380">
                  <c:v>107123365</c:v>
                </c:pt>
                <c:pt idx="4381">
                  <c:v>107198701</c:v>
                </c:pt>
                <c:pt idx="4382">
                  <c:v>107329420</c:v>
                </c:pt>
                <c:pt idx="4383">
                  <c:v>107366542</c:v>
                </c:pt>
                <c:pt idx="4384">
                  <c:v>107399355</c:v>
                </c:pt>
                <c:pt idx="4385">
                  <c:v>107424472</c:v>
                </c:pt>
                <c:pt idx="4386">
                  <c:v>107455748</c:v>
                </c:pt>
                <c:pt idx="4387">
                  <c:v>107496723</c:v>
                </c:pt>
                <c:pt idx="4388">
                  <c:v>107518066</c:v>
                </c:pt>
                <c:pt idx="4389">
                  <c:v>107646375</c:v>
                </c:pt>
                <c:pt idx="4390">
                  <c:v>107665613</c:v>
                </c:pt>
                <c:pt idx="4391">
                  <c:v>107665642</c:v>
                </c:pt>
                <c:pt idx="4392">
                  <c:v>107680764</c:v>
                </c:pt>
                <c:pt idx="4393">
                  <c:v>107814613</c:v>
                </c:pt>
                <c:pt idx="4394">
                  <c:v>107847603</c:v>
                </c:pt>
                <c:pt idx="4395">
                  <c:v>107941419</c:v>
                </c:pt>
                <c:pt idx="4396">
                  <c:v>107974282</c:v>
                </c:pt>
                <c:pt idx="4397">
                  <c:v>108018471</c:v>
                </c:pt>
                <c:pt idx="4398">
                  <c:v>108060279</c:v>
                </c:pt>
                <c:pt idx="4399">
                  <c:v>108081139</c:v>
                </c:pt>
                <c:pt idx="4400">
                  <c:v>108165092</c:v>
                </c:pt>
                <c:pt idx="4401">
                  <c:v>108543994</c:v>
                </c:pt>
                <c:pt idx="4402">
                  <c:v>108607988</c:v>
                </c:pt>
                <c:pt idx="4403">
                  <c:v>108648099</c:v>
                </c:pt>
                <c:pt idx="4404">
                  <c:v>108761649</c:v>
                </c:pt>
                <c:pt idx="4405">
                  <c:v>108766568</c:v>
                </c:pt>
                <c:pt idx="4406">
                  <c:v>108769792</c:v>
                </c:pt>
                <c:pt idx="4407">
                  <c:v>108776584</c:v>
                </c:pt>
                <c:pt idx="4408">
                  <c:v>108865853</c:v>
                </c:pt>
                <c:pt idx="4409">
                  <c:v>108884466</c:v>
                </c:pt>
                <c:pt idx="4410">
                  <c:v>108904368</c:v>
                </c:pt>
                <c:pt idx="4411">
                  <c:v>108904529</c:v>
                </c:pt>
                <c:pt idx="4412">
                  <c:v>108960736</c:v>
                </c:pt>
                <c:pt idx="4413">
                  <c:v>109067843</c:v>
                </c:pt>
                <c:pt idx="4414">
                  <c:v>109157437</c:v>
                </c:pt>
                <c:pt idx="4415">
                  <c:v>109223793</c:v>
                </c:pt>
                <c:pt idx="4416">
                  <c:v>109232175</c:v>
                </c:pt>
                <c:pt idx="4417">
                  <c:v>109315590</c:v>
                </c:pt>
                <c:pt idx="4418">
                  <c:v>109422214</c:v>
                </c:pt>
                <c:pt idx="4419">
                  <c:v>109451433</c:v>
                </c:pt>
                <c:pt idx="4420">
                  <c:v>109453021</c:v>
                </c:pt>
                <c:pt idx="4421">
                  <c:v>109516074</c:v>
                </c:pt>
                <c:pt idx="4422">
                  <c:v>109534634</c:v>
                </c:pt>
                <c:pt idx="4423">
                  <c:v>109577476</c:v>
                </c:pt>
                <c:pt idx="4424">
                  <c:v>109698958</c:v>
                </c:pt>
                <c:pt idx="4425">
                  <c:v>109707149</c:v>
                </c:pt>
                <c:pt idx="4426">
                  <c:v>109792212</c:v>
                </c:pt>
                <c:pt idx="4427">
                  <c:v>109825392</c:v>
                </c:pt>
                <c:pt idx="4428">
                  <c:v>109841518</c:v>
                </c:pt>
                <c:pt idx="4429">
                  <c:v>109952605</c:v>
                </c:pt>
                <c:pt idx="4430">
                  <c:v>109968148</c:v>
                </c:pt>
                <c:pt idx="4431">
                  <c:v>110030874</c:v>
                </c:pt>
                <c:pt idx="4432">
                  <c:v>110081312</c:v>
                </c:pt>
                <c:pt idx="4433">
                  <c:v>110104614</c:v>
                </c:pt>
                <c:pt idx="4434">
                  <c:v>110136892</c:v>
                </c:pt>
                <c:pt idx="4435">
                  <c:v>110206914</c:v>
                </c:pt>
                <c:pt idx="4436">
                  <c:v>110228201</c:v>
                </c:pt>
                <c:pt idx="4437">
                  <c:v>110298600</c:v>
                </c:pt>
                <c:pt idx="4438">
                  <c:v>110536147</c:v>
                </c:pt>
                <c:pt idx="4439">
                  <c:v>110542059</c:v>
                </c:pt>
                <c:pt idx="4440">
                  <c:v>110615581</c:v>
                </c:pt>
                <c:pt idx="4441">
                  <c:v>110757280</c:v>
                </c:pt>
                <c:pt idx="4442">
                  <c:v>110786423</c:v>
                </c:pt>
                <c:pt idx="4443">
                  <c:v>110905977</c:v>
                </c:pt>
                <c:pt idx="4444">
                  <c:v>110949065</c:v>
                </c:pt>
                <c:pt idx="4445">
                  <c:v>110976863</c:v>
                </c:pt>
                <c:pt idx="4446">
                  <c:v>111188952</c:v>
                </c:pt>
                <c:pt idx="4447">
                  <c:v>111217387</c:v>
                </c:pt>
                <c:pt idx="4448">
                  <c:v>111234816</c:v>
                </c:pt>
                <c:pt idx="4449">
                  <c:v>111381861</c:v>
                </c:pt>
                <c:pt idx="4450">
                  <c:v>111417414</c:v>
                </c:pt>
                <c:pt idx="4451">
                  <c:v>111453106</c:v>
                </c:pt>
                <c:pt idx="4452">
                  <c:v>111727075</c:v>
                </c:pt>
                <c:pt idx="4453">
                  <c:v>111737862</c:v>
                </c:pt>
                <c:pt idx="4454">
                  <c:v>111843920</c:v>
                </c:pt>
                <c:pt idx="4455">
                  <c:v>111889438</c:v>
                </c:pt>
                <c:pt idx="4456">
                  <c:v>112190181</c:v>
                </c:pt>
                <c:pt idx="4457">
                  <c:v>112201219</c:v>
                </c:pt>
                <c:pt idx="4458">
                  <c:v>112259272</c:v>
                </c:pt>
                <c:pt idx="4459">
                  <c:v>112338447</c:v>
                </c:pt>
                <c:pt idx="4460">
                  <c:v>112414625</c:v>
                </c:pt>
                <c:pt idx="4461">
                  <c:v>112423856</c:v>
                </c:pt>
                <c:pt idx="4462">
                  <c:v>112807234</c:v>
                </c:pt>
                <c:pt idx="4463">
                  <c:v>112853451</c:v>
                </c:pt>
                <c:pt idx="4464">
                  <c:v>112862217</c:v>
                </c:pt>
                <c:pt idx="4465">
                  <c:v>112900599</c:v>
                </c:pt>
                <c:pt idx="4466">
                  <c:v>112901844</c:v>
                </c:pt>
                <c:pt idx="4467">
                  <c:v>113050972</c:v>
                </c:pt>
                <c:pt idx="4468">
                  <c:v>113104338</c:v>
                </c:pt>
                <c:pt idx="4469">
                  <c:v>113157336</c:v>
                </c:pt>
                <c:pt idx="4470">
                  <c:v>113301324</c:v>
                </c:pt>
                <c:pt idx="4471">
                  <c:v>113302980</c:v>
                </c:pt>
                <c:pt idx="4472">
                  <c:v>113445788</c:v>
                </c:pt>
                <c:pt idx="4473">
                  <c:v>113475444</c:v>
                </c:pt>
                <c:pt idx="4474">
                  <c:v>113503945</c:v>
                </c:pt>
                <c:pt idx="4475">
                  <c:v>113670350</c:v>
                </c:pt>
                <c:pt idx="4476">
                  <c:v>113748313</c:v>
                </c:pt>
                <c:pt idx="4477">
                  <c:v>113823003</c:v>
                </c:pt>
                <c:pt idx="4478">
                  <c:v>113900265</c:v>
                </c:pt>
                <c:pt idx="4479">
                  <c:v>113932925</c:v>
                </c:pt>
                <c:pt idx="4480">
                  <c:v>113965112</c:v>
                </c:pt>
                <c:pt idx="4481">
                  <c:v>114349028</c:v>
                </c:pt>
                <c:pt idx="4482">
                  <c:v>114380592</c:v>
                </c:pt>
                <c:pt idx="4483">
                  <c:v>114458693</c:v>
                </c:pt>
                <c:pt idx="4484">
                  <c:v>114555243</c:v>
                </c:pt>
                <c:pt idx="4485">
                  <c:v>114609773</c:v>
                </c:pt>
                <c:pt idx="4486">
                  <c:v>114709873</c:v>
                </c:pt>
                <c:pt idx="4487">
                  <c:v>114758778</c:v>
                </c:pt>
                <c:pt idx="4488">
                  <c:v>114835565</c:v>
                </c:pt>
                <c:pt idx="4489">
                  <c:v>114866987</c:v>
                </c:pt>
                <c:pt idx="4490">
                  <c:v>114908274</c:v>
                </c:pt>
                <c:pt idx="4491">
                  <c:v>114952012</c:v>
                </c:pt>
                <c:pt idx="4492">
                  <c:v>114969411</c:v>
                </c:pt>
                <c:pt idx="4493">
                  <c:v>114988707</c:v>
                </c:pt>
                <c:pt idx="4494">
                  <c:v>115020816</c:v>
                </c:pt>
                <c:pt idx="4495">
                  <c:v>115083800</c:v>
                </c:pt>
                <c:pt idx="4496">
                  <c:v>115101978</c:v>
                </c:pt>
                <c:pt idx="4497">
                  <c:v>115156875</c:v>
                </c:pt>
                <c:pt idx="4498">
                  <c:v>115270912</c:v>
                </c:pt>
                <c:pt idx="4499">
                  <c:v>115344956</c:v>
                </c:pt>
                <c:pt idx="4500">
                  <c:v>115532430</c:v>
                </c:pt>
                <c:pt idx="4501">
                  <c:v>115655327</c:v>
                </c:pt>
                <c:pt idx="4502">
                  <c:v>115702816</c:v>
                </c:pt>
                <c:pt idx="4503">
                  <c:v>115819208</c:v>
                </c:pt>
                <c:pt idx="4504">
                  <c:v>115836645</c:v>
                </c:pt>
                <c:pt idx="4505">
                  <c:v>115841064</c:v>
                </c:pt>
                <c:pt idx="4506">
                  <c:v>115997333</c:v>
                </c:pt>
                <c:pt idx="4507">
                  <c:v>116020979</c:v>
                </c:pt>
                <c:pt idx="4508">
                  <c:v>116177727</c:v>
                </c:pt>
                <c:pt idx="4509">
                  <c:v>116223149</c:v>
                </c:pt>
                <c:pt idx="4510">
                  <c:v>116237114</c:v>
                </c:pt>
                <c:pt idx="4511">
                  <c:v>116371274</c:v>
                </c:pt>
                <c:pt idx="4512">
                  <c:v>116416704</c:v>
                </c:pt>
                <c:pt idx="4513">
                  <c:v>116490005</c:v>
                </c:pt>
                <c:pt idx="4514">
                  <c:v>116542518</c:v>
                </c:pt>
                <c:pt idx="4515">
                  <c:v>116577294</c:v>
                </c:pt>
                <c:pt idx="4516">
                  <c:v>116711955</c:v>
                </c:pt>
                <c:pt idx="4517">
                  <c:v>116813303</c:v>
                </c:pt>
                <c:pt idx="4518">
                  <c:v>116823177</c:v>
                </c:pt>
                <c:pt idx="4519">
                  <c:v>117029967</c:v>
                </c:pt>
                <c:pt idx="4520">
                  <c:v>117040282</c:v>
                </c:pt>
                <c:pt idx="4521">
                  <c:v>117196313</c:v>
                </c:pt>
                <c:pt idx="4522">
                  <c:v>117328679</c:v>
                </c:pt>
                <c:pt idx="4523">
                  <c:v>117442960</c:v>
                </c:pt>
                <c:pt idx="4524">
                  <c:v>117512124</c:v>
                </c:pt>
                <c:pt idx="4525">
                  <c:v>117610551</c:v>
                </c:pt>
                <c:pt idx="4526">
                  <c:v>117699342</c:v>
                </c:pt>
                <c:pt idx="4527">
                  <c:v>117888158</c:v>
                </c:pt>
                <c:pt idx="4528">
                  <c:v>117895789</c:v>
                </c:pt>
                <c:pt idx="4529">
                  <c:v>117911675</c:v>
                </c:pt>
                <c:pt idx="4530">
                  <c:v>117938127</c:v>
                </c:pt>
                <c:pt idx="4531">
                  <c:v>117982416</c:v>
                </c:pt>
                <c:pt idx="4532">
                  <c:v>118013829</c:v>
                </c:pt>
                <c:pt idx="4533">
                  <c:v>118252907</c:v>
                </c:pt>
                <c:pt idx="4534">
                  <c:v>118276381</c:v>
                </c:pt>
                <c:pt idx="4535">
                  <c:v>118385870</c:v>
                </c:pt>
                <c:pt idx="4536">
                  <c:v>118426985</c:v>
                </c:pt>
                <c:pt idx="4537">
                  <c:v>118666253</c:v>
                </c:pt>
                <c:pt idx="4538">
                  <c:v>118746569</c:v>
                </c:pt>
                <c:pt idx="4539">
                  <c:v>118747135</c:v>
                </c:pt>
                <c:pt idx="4540">
                  <c:v>118782953</c:v>
                </c:pt>
                <c:pt idx="4541">
                  <c:v>118924334</c:v>
                </c:pt>
                <c:pt idx="4542">
                  <c:v>119831163</c:v>
                </c:pt>
                <c:pt idx="4543">
                  <c:v>119966624</c:v>
                </c:pt>
                <c:pt idx="4544">
                  <c:v>120051598</c:v>
                </c:pt>
                <c:pt idx="4545">
                  <c:v>120099847</c:v>
                </c:pt>
                <c:pt idx="4546">
                  <c:v>120142226</c:v>
                </c:pt>
                <c:pt idx="4547">
                  <c:v>120310409</c:v>
                </c:pt>
                <c:pt idx="4548">
                  <c:v>120402961</c:v>
                </c:pt>
                <c:pt idx="4549">
                  <c:v>120493322</c:v>
                </c:pt>
                <c:pt idx="4550">
                  <c:v>120542830</c:v>
                </c:pt>
                <c:pt idx="4551">
                  <c:v>120568361</c:v>
                </c:pt>
                <c:pt idx="4552">
                  <c:v>120589068</c:v>
                </c:pt>
                <c:pt idx="4553">
                  <c:v>120627023</c:v>
                </c:pt>
                <c:pt idx="4554">
                  <c:v>120761258</c:v>
                </c:pt>
                <c:pt idx="4555">
                  <c:v>120786224</c:v>
                </c:pt>
                <c:pt idx="4556">
                  <c:v>120823223</c:v>
                </c:pt>
                <c:pt idx="4557">
                  <c:v>120870949</c:v>
                </c:pt>
                <c:pt idx="4558">
                  <c:v>121011552</c:v>
                </c:pt>
                <c:pt idx="4559">
                  <c:v>121012158</c:v>
                </c:pt>
                <c:pt idx="4560">
                  <c:v>121046318</c:v>
                </c:pt>
                <c:pt idx="4561">
                  <c:v>121153261</c:v>
                </c:pt>
                <c:pt idx="4562">
                  <c:v>121276051</c:v>
                </c:pt>
                <c:pt idx="4563">
                  <c:v>121316283</c:v>
                </c:pt>
                <c:pt idx="4564">
                  <c:v>121371835</c:v>
                </c:pt>
                <c:pt idx="4565">
                  <c:v>121435271</c:v>
                </c:pt>
                <c:pt idx="4566">
                  <c:v>121453714</c:v>
                </c:pt>
                <c:pt idx="4567">
                  <c:v>121520678</c:v>
                </c:pt>
                <c:pt idx="4568">
                  <c:v>121533170</c:v>
                </c:pt>
                <c:pt idx="4569">
                  <c:v>121552615</c:v>
                </c:pt>
                <c:pt idx="4570">
                  <c:v>121563039</c:v>
                </c:pt>
                <c:pt idx="4571">
                  <c:v>121574066</c:v>
                </c:pt>
                <c:pt idx="4572">
                  <c:v>121691665</c:v>
                </c:pt>
                <c:pt idx="4573">
                  <c:v>121877847</c:v>
                </c:pt>
                <c:pt idx="4574">
                  <c:v>121989812</c:v>
                </c:pt>
                <c:pt idx="4575">
                  <c:v>122013844</c:v>
                </c:pt>
                <c:pt idx="4576">
                  <c:v>122154723</c:v>
                </c:pt>
                <c:pt idx="4577">
                  <c:v>122279734</c:v>
                </c:pt>
                <c:pt idx="4578">
                  <c:v>122405143</c:v>
                </c:pt>
                <c:pt idx="4579">
                  <c:v>122512532</c:v>
                </c:pt>
                <c:pt idx="4580">
                  <c:v>122567452</c:v>
                </c:pt>
                <c:pt idx="4581">
                  <c:v>122602021</c:v>
                </c:pt>
                <c:pt idx="4582">
                  <c:v>122620140</c:v>
                </c:pt>
                <c:pt idx="4583">
                  <c:v>122686576</c:v>
                </c:pt>
                <c:pt idx="4584">
                  <c:v>122718331</c:v>
                </c:pt>
                <c:pt idx="4585">
                  <c:v>122763158</c:v>
                </c:pt>
                <c:pt idx="4586">
                  <c:v>122893860</c:v>
                </c:pt>
                <c:pt idx="4587">
                  <c:v>122950532</c:v>
                </c:pt>
                <c:pt idx="4588">
                  <c:v>123000666</c:v>
                </c:pt>
                <c:pt idx="4589">
                  <c:v>123123789</c:v>
                </c:pt>
                <c:pt idx="4590">
                  <c:v>123330067</c:v>
                </c:pt>
                <c:pt idx="4591">
                  <c:v>123480873</c:v>
                </c:pt>
                <c:pt idx="4592">
                  <c:v>123539240</c:v>
                </c:pt>
                <c:pt idx="4593">
                  <c:v>123563723</c:v>
                </c:pt>
                <c:pt idx="4594">
                  <c:v>123570582</c:v>
                </c:pt>
                <c:pt idx="4595">
                  <c:v>123709705</c:v>
                </c:pt>
                <c:pt idx="4596">
                  <c:v>123835411</c:v>
                </c:pt>
                <c:pt idx="4597">
                  <c:v>123853058</c:v>
                </c:pt>
                <c:pt idx="4598">
                  <c:v>124053338</c:v>
                </c:pt>
                <c:pt idx="4599">
                  <c:v>124364708</c:v>
                </c:pt>
                <c:pt idx="4600">
                  <c:v>124374028</c:v>
                </c:pt>
                <c:pt idx="4601">
                  <c:v>124405331</c:v>
                </c:pt>
                <c:pt idx="4602">
                  <c:v>124446021</c:v>
                </c:pt>
                <c:pt idx="4603">
                  <c:v>124510228</c:v>
                </c:pt>
                <c:pt idx="4604">
                  <c:v>124532481</c:v>
                </c:pt>
                <c:pt idx="4605">
                  <c:v>124622695</c:v>
                </c:pt>
                <c:pt idx="4606">
                  <c:v>124687689</c:v>
                </c:pt>
                <c:pt idx="4607">
                  <c:v>124939416</c:v>
                </c:pt>
                <c:pt idx="4608">
                  <c:v>125329178</c:v>
                </c:pt>
                <c:pt idx="4609">
                  <c:v>125430899</c:v>
                </c:pt>
                <c:pt idx="4610">
                  <c:v>125480976</c:v>
                </c:pt>
                <c:pt idx="4611">
                  <c:v>125509445</c:v>
                </c:pt>
                <c:pt idx="4612">
                  <c:v>125583797</c:v>
                </c:pt>
                <c:pt idx="4613">
                  <c:v>125702131</c:v>
                </c:pt>
                <c:pt idx="4614">
                  <c:v>125870634</c:v>
                </c:pt>
                <c:pt idx="4615">
                  <c:v>125924167</c:v>
                </c:pt>
                <c:pt idx="4616">
                  <c:v>125963787</c:v>
                </c:pt>
                <c:pt idx="4617">
                  <c:v>126010918</c:v>
                </c:pt>
                <c:pt idx="4618">
                  <c:v>126184893</c:v>
                </c:pt>
                <c:pt idx="4619">
                  <c:v>126186381</c:v>
                </c:pt>
                <c:pt idx="4620">
                  <c:v>126370050</c:v>
                </c:pt>
                <c:pt idx="4621">
                  <c:v>126495704</c:v>
                </c:pt>
                <c:pt idx="4622">
                  <c:v>126522793</c:v>
                </c:pt>
                <c:pt idx="4623">
                  <c:v>126635423</c:v>
                </c:pt>
                <c:pt idx="4624">
                  <c:v>126683609</c:v>
                </c:pt>
                <c:pt idx="4625">
                  <c:v>126797262</c:v>
                </c:pt>
                <c:pt idx="4626">
                  <c:v>126809560</c:v>
                </c:pt>
                <c:pt idx="4627">
                  <c:v>126910266</c:v>
                </c:pt>
                <c:pt idx="4628">
                  <c:v>126944160</c:v>
                </c:pt>
                <c:pt idx="4629">
                  <c:v>126986181</c:v>
                </c:pt>
                <c:pt idx="4630">
                  <c:v>126998603</c:v>
                </c:pt>
                <c:pt idx="4631">
                  <c:v>127053256</c:v>
                </c:pt>
                <c:pt idx="4632">
                  <c:v>127079504</c:v>
                </c:pt>
                <c:pt idx="4633">
                  <c:v>127137031</c:v>
                </c:pt>
                <c:pt idx="4634">
                  <c:v>127202305</c:v>
                </c:pt>
                <c:pt idx="4635">
                  <c:v>127231588</c:v>
                </c:pt>
                <c:pt idx="4636">
                  <c:v>127262104</c:v>
                </c:pt>
                <c:pt idx="4637">
                  <c:v>127280656</c:v>
                </c:pt>
                <c:pt idx="4638">
                  <c:v>127307452</c:v>
                </c:pt>
                <c:pt idx="4639">
                  <c:v>127423774</c:v>
                </c:pt>
                <c:pt idx="4640">
                  <c:v>127478282</c:v>
                </c:pt>
                <c:pt idx="4641">
                  <c:v>127645302</c:v>
                </c:pt>
                <c:pt idx="4642">
                  <c:v>127679523</c:v>
                </c:pt>
                <c:pt idx="4643">
                  <c:v>127697461</c:v>
                </c:pt>
                <c:pt idx="4644">
                  <c:v>127733557</c:v>
                </c:pt>
                <c:pt idx="4645">
                  <c:v>127753042</c:v>
                </c:pt>
                <c:pt idx="4646">
                  <c:v>127785517</c:v>
                </c:pt>
                <c:pt idx="4647">
                  <c:v>127840944</c:v>
                </c:pt>
                <c:pt idx="4648">
                  <c:v>127959448</c:v>
                </c:pt>
                <c:pt idx="4649">
                  <c:v>128068963</c:v>
                </c:pt>
                <c:pt idx="4650">
                  <c:v>128204722</c:v>
                </c:pt>
                <c:pt idx="4651">
                  <c:v>128434253</c:v>
                </c:pt>
                <c:pt idx="4652">
                  <c:v>128445194</c:v>
                </c:pt>
                <c:pt idx="4653">
                  <c:v>128556115</c:v>
                </c:pt>
                <c:pt idx="4654">
                  <c:v>128590324</c:v>
                </c:pt>
                <c:pt idx="4655">
                  <c:v>128763186</c:v>
                </c:pt>
                <c:pt idx="4656">
                  <c:v>128888201</c:v>
                </c:pt>
                <c:pt idx="4657">
                  <c:v>128962267</c:v>
                </c:pt>
                <c:pt idx="4658">
                  <c:v>128981998</c:v>
                </c:pt>
                <c:pt idx="4659">
                  <c:v>128987633</c:v>
                </c:pt>
                <c:pt idx="4660">
                  <c:v>129022499</c:v>
                </c:pt>
                <c:pt idx="4661">
                  <c:v>129158749</c:v>
                </c:pt>
                <c:pt idx="4662">
                  <c:v>129195826</c:v>
                </c:pt>
                <c:pt idx="4663">
                  <c:v>129249126</c:v>
                </c:pt>
                <c:pt idx="4664">
                  <c:v>129266803</c:v>
                </c:pt>
                <c:pt idx="4665">
                  <c:v>129426576</c:v>
                </c:pt>
                <c:pt idx="4666">
                  <c:v>129447971</c:v>
                </c:pt>
                <c:pt idx="4667">
                  <c:v>129615797</c:v>
                </c:pt>
                <c:pt idx="4668">
                  <c:v>129678438</c:v>
                </c:pt>
                <c:pt idx="4669">
                  <c:v>129770318</c:v>
                </c:pt>
                <c:pt idx="4670">
                  <c:v>129835302</c:v>
                </c:pt>
                <c:pt idx="4671">
                  <c:v>129971483</c:v>
                </c:pt>
                <c:pt idx="4672">
                  <c:v>130007225</c:v>
                </c:pt>
                <c:pt idx="4673">
                  <c:v>130016918</c:v>
                </c:pt>
                <c:pt idx="4674">
                  <c:v>130116361</c:v>
                </c:pt>
                <c:pt idx="4675">
                  <c:v>130167638</c:v>
                </c:pt>
                <c:pt idx="4676">
                  <c:v>130225033</c:v>
                </c:pt>
                <c:pt idx="4677">
                  <c:v>130647965</c:v>
                </c:pt>
                <c:pt idx="4678">
                  <c:v>130860368</c:v>
                </c:pt>
                <c:pt idx="4679">
                  <c:v>130869161</c:v>
                </c:pt>
                <c:pt idx="4680">
                  <c:v>131076521</c:v>
                </c:pt>
                <c:pt idx="4681">
                  <c:v>131086825</c:v>
                </c:pt>
                <c:pt idx="4682">
                  <c:v>131199130</c:v>
                </c:pt>
                <c:pt idx="4683">
                  <c:v>131357746</c:v>
                </c:pt>
                <c:pt idx="4684">
                  <c:v>131358124</c:v>
                </c:pt>
                <c:pt idx="4685">
                  <c:v>131362523</c:v>
                </c:pt>
                <c:pt idx="4686">
                  <c:v>131414630</c:v>
                </c:pt>
                <c:pt idx="4687">
                  <c:v>131458584</c:v>
                </c:pt>
                <c:pt idx="4688">
                  <c:v>131566706</c:v>
                </c:pt>
                <c:pt idx="4689">
                  <c:v>131596008</c:v>
                </c:pt>
                <c:pt idx="4690">
                  <c:v>131659470</c:v>
                </c:pt>
                <c:pt idx="4691">
                  <c:v>131721705</c:v>
                </c:pt>
                <c:pt idx="4692">
                  <c:v>131734741</c:v>
                </c:pt>
                <c:pt idx="4693">
                  <c:v>131754154</c:v>
                </c:pt>
                <c:pt idx="4694">
                  <c:v>131865413</c:v>
                </c:pt>
                <c:pt idx="4695">
                  <c:v>131901508</c:v>
                </c:pt>
                <c:pt idx="4696">
                  <c:v>132032565</c:v>
                </c:pt>
                <c:pt idx="4697">
                  <c:v>132111189</c:v>
                </c:pt>
                <c:pt idx="4698">
                  <c:v>132142975</c:v>
                </c:pt>
                <c:pt idx="4699">
                  <c:v>132185844</c:v>
                </c:pt>
                <c:pt idx="4700">
                  <c:v>132235494</c:v>
                </c:pt>
                <c:pt idx="4701">
                  <c:v>132279320</c:v>
                </c:pt>
                <c:pt idx="4702">
                  <c:v>132303260</c:v>
                </c:pt>
                <c:pt idx="4703">
                  <c:v>132486964</c:v>
                </c:pt>
                <c:pt idx="4704">
                  <c:v>132501486</c:v>
                </c:pt>
                <c:pt idx="4705">
                  <c:v>132552283</c:v>
                </c:pt>
                <c:pt idx="4706">
                  <c:v>132579715</c:v>
                </c:pt>
                <c:pt idx="4707">
                  <c:v>132703912</c:v>
                </c:pt>
                <c:pt idx="4708">
                  <c:v>132713272</c:v>
                </c:pt>
                <c:pt idx="4709">
                  <c:v>132776228</c:v>
                </c:pt>
                <c:pt idx="4710">
                  <c:v>132830060</c:v>
                </c:pt>
                <c:pt idx="4711">
                  <c:v>132887622</c:v>
                </c:pt>
                <c:pt idx="4712">
                  <c:v>132919276</c:v>
                </c:pt>
                <c:pt idx="4713">
                  <c:v>133069640</c:v>
                </c:pt>
                <c:pt idx="4714">
                  <c:v>133077697</c:v>
                </c:pt>
                <c:pt idx="4715">
                  <c:v>133197467</c:v>
                </c:pt>
                <c:pt idx="4716">
                  <c:v>133240544</c:v>
                </c:pt>
                <c:pt idx="4717">
                  <c:v>133387832</c:v>
                </c:pt>
                <c:pt idx="4718">
                  <c:v>133390170</c:v>
                </c:pt>
                <c:pt idx="4719">
                  <c:v>133496939</c:v>
                </c:pt>
                <c:pt idx="4720">
                  <c:v>133522767</c:v>
                </c:pt>
                <c:pt idx="4721">
                  <c:v>133526075</c:v>
                </c:pt>
                <c:pt idx="4722">
                  <c:v>133702183</c:v>
                </c:pt>
                <c:pt idx="4723">
                  <c:v>134076926</c:v>
                </c:pt>
                <c:pt idx="4724">
                  <c:v>134257929</c:v>
                </c:pt>
                <c:pt idx="4725">
                  <c:v>134265368</c:v>
                </c:pt>
                <c:pt idx="4726">
                  <c:v>134296723</c:v>
                </c:pt>
                <c:pt idx="4727">
                  <c:v>134301469</c:v>
                </c:pt>
                <c:pt idx="4728">
                  <c:v>134320572</c:v>
                </c:pt>
                <c:pt idx="4729">
                  <c:v>134374811</c:v>
                </c:pt>
                <c:pt idx="4730">
                  <c:v>134506222</c:v>
                </c:pt>
                <c:pt idx="4731">
                  <c:v>134595715</c:v>
                </c:pt>
                <c:pt idx="4732">
                  <c:v>134655969</c:v>
                </c:pt>
                <c:pt idx="4733">
                  <c:v>134663931</c:v>
                </c:pt>
                <c:pt idx="4734">
                  <c:v>134777620</c:v>
                </c:pt>
                <c:pt idx="4735">
                  <c:v>134779635</c:v>
                </c:pt>
                <c:pt idx="4736">
                  <c:v>134836283</c:v>
                </c:pt>
                <c:pt idx="4737">
                  <c:v>134984484</c:v>
                </c:pt>
                <c:pt idx="4738">
                  <c:v>135025853</c:v>
                </c:pt>
                <c:pt idx="4739">
                  <c:v>135068626</c:v>
                </c:pt>
                <c:pt idx="4740">
                  <c:v>135188482</c:v>
                </c:pt>
                <c:pt idx="4741">
                  <c:v>135376140</c:v>
                </c:pt>
                <c:pt idx="4742">
                  <c:v>135407282</c:v>
                </c:pt>
                <c:pt idx="4743">
                  <c:v>135725873</c:v>
                </c:pt>
                <c:pt idx="4744">
                  <c:v>135846103</c:v>
                </c:pt>
                <c:pt idx="4745">
                  <c:v>135989904</c:v>
                </c:pt>
                <c:pt idx="4746">
                  <c:v>136133862</c:v>
                </c:pt>
                <c:pt idx="4747">
                  <c:v>136152442</c:v>
                </c:pt>
                <c:pt idx="4748">
                  <c:v>136172294</c:v>
                </c:pt>
                <c:pt idx="4749">
                  <c:v>136220808</c:v>
                </c:pt>
                <c:pt idx="4750">
                  <c:v>136395268</c:v>
                </c:pt>
                <c:pt idx="4751">
                  <c:v>136496084</c:v>
                </c:pt>
                <c:pt idx="4752">
                  <c:v>136606057</c:v>
                </c:pt>
                <c:pt idx="4753">
                  <c:v>136787711</c:v>
                </c:pt>
                <c:pt idx="4754">
                  <c:v>136853868</c:v>
                </c:pt>
                <c:pt idx="4755">
                  <c:v>136931183</c:v>
                </c:pt>
                <c:pt idx="4756">
                  <c:v>136938323</c:v>
                </c:pt>
                <c:pt idx="4757">
                  <c:v>137042127</c:v>
                </c:pt>
                <c:pt idx="4758">
                  <c:v>137155220</c:v>
                </c:pt>
                <c:pt idx="4759">
                  <c:v>137166767</c:v>
                </c:pt>
                <c:pt idx="4760">
                  <c:v>137240079</c:v>
                </c:pt>
                <c:pt idx="4761">
                  <c:v>137364689</c:v>
                </c:pt>
                <c:pt idx="4762">
                  <c:v>137400794</c:v>
                </c:pt>
                <c:pt idx="4763">
                  <c:v>137412566</c:v>
                </c:pt>
                <c:pt idx="4764">
                  <c:v>137477619</c:v>
                </c:pt>
                <c:pt idx="4765">
                  <c:v>137486884</c:v>
                </c:pt>
                <c:pt idx="4766">
                  <c:v>137549863</c:v>
                </c:pt>
                <c:pt idx="4767">
                  <c:v>137602480</c:v>
                </c:pt>
                <c:pt idx="4768">
                  <c:v>137711392</c:v>
                </c:pt>
                <c:pt idx="4769">
                  <c:v>137842566</c:v>
                </c:pt>
                <c:pt idx="4770">
                  <c:v>137904023</c:v>
                </c:pt>
                <c:pt idx="4771">
                  <c:v>138034497</c:v>
                </c:pt>
                <c:pt idx="4772">
                  <c:v>138084805</c:v>
                </c:pt>
                <c:pt idx="4773">
                  <c:v>138126620</c:v>
                </c:pt>
                <c:pt idx="4774">
                  <c:v>138178607</c:v>
                </c:pt>
                <c:pt idx="4775">
                  <c:v>138207407</c:v>
                </c:pt>
                <c:pt idx="4776">
                  <c:v>138235094</c:v>
                </c:pt>
                <c:pt idx="4777">
                  <c:v>138593579</c:v>
                </c:pt>
                <c:pt idx="4778">
                  <c:v>138640944</c:v>
                </c:pt>
                <c:pt idx="4779">
                  <c:v>138683103</c:v>
                </c:pt>
                <c:pt idx="4780">
                  <c:v>138726144</c:v>
                </c:pt>
                <c:pt idx="4781">
                  <c:v>138808067</c:v>
                </c:pt>
                <c:pt idx="4782">
                  <c:v>138984662</c:v>
                </c:pt>
                <c:pt idx="4783">
                  <c:v>139011260</c:v>
                </c:pt>
                <c:pt idx="4784">
                  <c:v>139014599</c:v>
                </c:pt>
                <c:pt idx="4785">
                  <c:v>139178370</c:v>
                </c:pt>
                <c:pt idx="4786">
                  <c:v>139199953</c:v>
                </c:pt>
                <c:pt idx="4787">
                  <c:v>139408862</c:v>
                </c:pt>
                <c:pt idx="4788">
                  <c:v>139425125</c:v>
                </c:pt>
                <c:pt idx="4789">
                  <c:v>139521742</c:v>
                </c:pt>
                <c:pt idx="4790">
                  <c:v>139534019</c:v>
                </c:pt>
                <c:pt idx="4791">
                  <c:v>139589727</c:v>
                </c:pt>
                <c:pt idx="4792">
                  <c:v>139765453</c:v>
                </c:pt>
                <c:pt idx="4793">
                  <c:v>139765581</c:v>
                </c:pt>
                <c:pt idx="4794">
                  <c:v>139856445</c:v>
                </c:pt>
                <c:pt idx="4795">
                  <c:v>139923917</c:v>
                </c:pt>
                <c:pt idx="4796">
                  <c:v>140102244</c:v>
                </c:pt>
                <c:pt idx="4797">
                  <c:v>140206086</c:v>
                </c:pt>
                <c:pt idx="4798">
                  <c:v>140576059</c:v>
                </c:pt>
                <c:pt idx="4799">
                  <c:v>140954973</c:v>
                </c:pt>
                <c:pt idx="4800">
                  <c:v>140987287</c:v>
                </c:pt>
                <c:pt idx="4801">
                  <c:v>141059139</c:v>
                </c:pt>
                <c:pt idx="4802">
                  <c:v>141088638</c:v>
                </c:pt>
                <c:pt idx="4803">
                  <c:v>141139877</c:v>
                </c:pt>
                <c:pt idx="4804">
                  <c:v>141158176</c:v>
                </c:pt>
                <c:pt idx="4805">
                  <c:v>141207817</c:v>
                </c:pt>
                <c:pt idx="4806">
                  <c:v>141325352</c:v>
                </c:pt>
                <c:pt idx="4807">
                  <c:v>141336602</c:v>
                </c:pt>
                <c:pt idx="4808">
                  <c:v>141400753</c:v>
                </c:pt>
                <c:pt idx="4809">
                  <c:v>141449378</c:v>
                </c:pt>
                <c:pt idx="4810">
                  <c:v>141449924</c:v>
                </c:pt>
                <c:pt idx="4811">
                  <c:v>141461439</c:v>
                </c:pt>
                <c:pt idx="4812">
                  <c:v>141662178</c:v>
                </c:pt>
                <c:pt idx="4813">
                  <c:v>141737258</c:v>
                </c:pt>
                <c:pt idx="4814">
                  <c:v>141799955</c:v>
                </c:pt>
                <c:pt idx="4815">
                  <c:v>141872992</c:v>
                </c:pt>
                <c:pt idx="4816">
                  <c:v>141938837</c:v>
                </c:pt>
                <c:pt idx="4817">
                  <c:v>141989814</c:v>
                </c:pt>
                <c:pt idx="4818">
                  <c:v>142034696</c:v>
                </c:pt>
                <c:pt idx="4819">
                  <c:v>142104166</c:v>
                </c:pt>
                <c:pt idx="4820">
                  <c:v>142112382</c:v>
                </c:pt>
                <c:pt idx="4821">
                  <c:v>142120187</c:v>
                </c:pt>
                <c:pt idx="4822">
                  <c:v>142201075</c:v>
                </c:pt>
                <c:pt idx="4823">
                  <c:v>142342888</c:v>
                </c:pt>
                <c:pt idx="4824">
                  <c:v>142479318</c:v>
                </c:pt>
                <c:pt idx="4825">
                  <c:v>142586366</c:v>
                </c:pt>
                <c:pt idx="4826">
                  <c:v>142590981</c:v>
                </c:pt>
                <c:pt idx="4827">
                  <c:v>142645840</c:v>
                </c:pt>
                <c:pt idx="4828">
                  <c:v>142659763</c:v>
                </c:pt>
                <c:pt idx="4829">
                  <c:v>142781588</c:v>
                </c:pt>
                <c:pt idx="4830">
                  <c:v>142973152</c:v>
                </c:pt>
                <c:pt idx="4831">
                  <c:v>143042359</c:v>
                </c:pt>
                <c:pt idx="4832">
                  <c:v>143162777</c:v>
                </c:pt>
                <c:pt idx="4833">
                  <c:v>143200347</c:v>
                </c:pt>
                <c:pt idx="4834">
                  <c:v>143297468</c:v>
                </c:pt>
                <c:pt idx="4835">
                  <c:v>143349604</c:v>
                </c:pt>
                <c:pt idx="4836">
                  <c:v>143391123</c:v>
                </c:pt>
                <c:pt idx="4837">
                  <c:v>143440676</c:v>
                </c:pt>
                <c:pt idx="4838">
                  <c:v>143516250</c:v>
                </c:pt>
                <c:pt idx="4839">
                  <c:v>143880015</c:v>
                </c:pt>
                <c:pt idx="4840">
                  <c:v>143881762</c:v>
                </c:pt>
                <c:pt idx="4841">
                  <c:v>143929678</c:v>
                </c:pt>
                <c:pt idx="4842">
                  <c:v>143934190</c:v>
                </c:pt>
                <c:pt idx="4843">
                  <c:v>143941247</c:v>
                </c:pt>
                <c:pt idx="4844">
                  <c:v>143960211</c:v>
                </c:pt>
                <c:pt idx="4845">
                  <c:v>143986861</c:v>
                </c:pt>
                <c:pt idx="4846">
                  <c:v>144106611</c:v>
                </c:pt>
                <c:pt idx="4847">
                  <c:v>144581392</c:v>
                </c:pt>
                <c:pt idx="4848">
                  <c:v>144589541</c:v>
                </c:pt>
                <c:pt idx="4849">
                  <c:v>144616191</c:v>
                </c:pt>
                <c:pt idx="4850">
                  <c:v>144646533</c:v>
                </c:pt>
                <c:pt idx="4851">
                  <c:v>144743025</c:v>
                </c:pt>
                <c:pt idx="4852">
                  <c:v>144762230</c:v>
                </c:pt>
                <c:pt idx="4853">
                  <c:v>144776754</c:v>
                </c:pt>
                <c:pt idx="4854">
                  <c:v>144976535</c:v>
                </c:pt>
                <c:pt idx="4855">
                  <c:v>145092394</c:v>
                </c:pt>
                <c:pt idx="4856">
                  <c:v>145245934</c:v>
                </c:pt>
                <c:pt idx="4857">
                  <c:v>145246625</c:v>
                </c:pt>
                <c:pt idx="4858">
                  <c:v>145304827</c:v>
                </c:pt>
                <c:pt idx="4859">
                  <c:v>145308240</c:v>
                </c:pt>
                <c:pt idx="4860">
                  <c:v>145349165</c:v>
                </c:pt>
                <c:pt idx="4861">
                  <c:v>145370448</c:v>
                </c:pt>
                <c:pt idx="4862">
                  <c:v>145487654</c:v>
                </c:pt>
                <c:pt idx="4863">
                  <c:v>145585592</c:v>
                </c:pt>
                <c:pt idx="4864">
                  <c:v>145623801</c:v>
                </c:pt>
                <c:pt idx="4865">
                  <c:v>145858594</c:v>
                </c:pt>
                <c:pt idx="4866">
                  <c:v>145895661</c:v>
                </c:pt>
                <c:pt idx="4867">
                  <c:v>145933962</c:v>
                </c:pt>
                <c:pt idx="4868">
                  <c:v>145969220</c:v>
                </c:pt>
                <c:pt idx="4869">
                  <c:v>146138816</c:v>
                </c:pt>
                <c:pt idx="4870">
                  <c:v>146175058</c:v>
                </c:pt>
                <c:pt idx="4871">
                  <c:v>146287990</c:v>
                </c:pt>
                <c:pt idx="4872">
                  <c:v>146502348</c:v>
                </c:pt>
                <c:pt idx="4873">
                  <c:v>146588114</c:v>
                </c:pt>
                <c:pt idx="4874">
                  <c:v>146656092</c:v>
                </c:pt>
                <c:pt idx="4875">
                  <c:v>147148867</c:v>
                </c:pt>
                <c:pt idx="4876">
                  <c:v>147188252</c:v>
                </c:pt>
                <c:pt idx="4877">
                  <c:v>147245433</c:v>
                </c:pt>
                <c:pt idx="4878">
                  <c:v>147281479</c:v>
                </c:pt>
                <c:pt idx="4879">
                  <c:v>147286527</c:v>
                </c:pt>
                <c:pt idx="4880">
                  <c:v>147317088</c:v>
                </c:pt>
                <c:pt idx="4881">
                  <c:v>147319152</c:v>
                </c:pt>
                <c:pt idx="4882">
                  <c:v>147424181</c:v>
                </c:pt>
                <c:pt idx="4883">
                  <c:v>147504834</c:v>
                </c:pt>
                <c:pt idx="4884">
                  <c:v>147628431</c:v>
                </c:pt>
                <c:pt idx="4885">
                  <c:v>147772899</c:v>
                </c:pt>
                <c:pt idx="4886">
                  <c:v>147809758</c:v>
                </c:pt>
                <c:pt idx="4887">
                  <c:v>147904115</c:v>
                </c:pt>
                <c:pt idx="4888">
                  <c:v>147976473</c:v>
                </c:pt>
                <c:pt idx="4889">
                  <c:v>148035927</c:v>
                </c:pt>
                <c:pt idx="4890">
                  <c:v>148124067</c:v>
                </c:pt>
                <c:pt idx="4891">
                  <c:v>148193796</c:v>
                </c:pt>
                <c:pt idx="4892">
                  <c:v>148195656</c:v>
                </c:pt>
                <c:pt idx="4893">
                  <c:v>148265095</c:v>
                </c:pt>
                <c:pt idx="4894">
                  <c:v>148340633</c:v>
                </c:pt>
                <c:pt idx="4895">
                  <c:v>148415783</c:v>
                </c:pt>
                <c:pt idx="4896">
                  <c:v>148433494</c:v>
                </c:pt>
                <c:pt idx="4897">
                  <c:v>148516108</c:v>
                </c:pt>
                <c:pt idx="4898">
                  <c:v>148632335</c:v>
                </c:pt>
                <c:pt idx="4899">
                  <c:v>148772824</c:v>
                </c:pt>
                <c:pt idx="4900">
                  <c:v>148846476</c:v>
                </c:pt>
                <c:pt idx="4901">
                  <c:v>148888650</c:v>
                </c:pt>
                <c:pt idx="4902">
                  <c:v>149034788</c:v>
                </c:pt>
                <c:pt idx="4903">
                  <c:v>149155847</c:v>
                </c:pt>
                <c:pt idx="4904">
                  <c:v>149254732</c:v>
                </c:pt>
                <c:pt idx="4905">
                  <c:v>149271037</c:v>
                </c:pt>
                <c:pt idx="4906">
                  <c:v>149436260</c:v>
                </c:pt>
                <c:pt idx="4907">
                  <c:v>149553668</c:v>
                </c:pt>
                <c:pt idx="4908">
                  <c:v>149610382</c:v>
                </c:pt>
                <c:pt idx="4909">
                  <c:v>149673696</c:v>
                </c:pt>
                <c:pt idx="4910">
                  <c:v>149710142</c:v>
                </c:pt>
                <c:pt idx="4911">
                  <c:v>149739443</c:v>
                </c:pt>
                <c:pt idx="4912">
                  <c:v>149892851</c:v>
                </c:pt>
                <c:pt idx="4913">
                  <c:v>149920855</c:v>
                </c:pt>
                <c:pt idx="4914">
                  <c:v>149942668</c:v>
                </c:pt>
                <c:pt idx="4915">
                  <c:v>150125999</c:v>
                </c:pt>
                <c:pt idx="4916">
                  <c:v>150141999</c:v>
                </c:pt>
                <c:pt idx="4917">
                  <c:v>150265936</c:v>
                </c:pt>
                <c:pt idx="4918">
                  <c:v>150320836</c:v>
                </c:pt>
                <c:pt idx="4919">
                  <c:v>150496938</c:v>
                </c:pt>
                <c:pt idx="4920">
                  <c:v>150682426</c:v>
                </c:pt>
                <c:pt idx="4921">
                  <c:v>150760248</c:v>
                </c:pt>
                <c:pt idx="4922">
                  <c:v>150776072</c:v>
                </c:pt>
                <c:pt idx="4923">
                  <c:v>150798450</c:v>
                </c:pt>
                <c:pt idx="4924">
                  <c:v>150820716</c:v>
                </c:pt>
                <c:pt idx="4925">
                  <c:v>150910142</c:v>
                </c:pt>
                <c:pt idx="4926">
                  <c:v>150930137</c:v>
                </c:pt>
                <c:pt idx="4927">
                  <c:v>151050165</c:v>
                </c:pt>
                <c:pt idx="4928">
                  <c:v>151195169</c:v>
                </c:pt>
                <c:pt idx="4929">
                  <c:v>151257268</c:v>
                </c:pt>
                <c:pt idx="4930">
                  <c:v>151339339</c:v>
                </c:pt>
                <c:pt idx="4931">
                  <c:v>151567839</c:v>
                </c:pt>
                <c:pt idx="4932">
                  <c:v>151693200</c:v>
                </c:pt>
                <c:pt idx="4933">
                  <c:v>151865496</c:v>
                </c:pt>
                <c:pt idx="4934">
                  <c:v>151915718</c:v>
                </c:pt>
                <c:pt idx="4935">
                  <c:v>151974697</c:v>
                </c:pt>
                <c:pt idx="4936">
                  <c:v>152042212</c:v>
                </c:pt>
                <c:pt idx="4937">
                  <c:v>152083895</c:v>
                </c:pt>
                <c:pt idx="4938">
                  <c:v>152092982</c:v>
                </c:pt>
                <c:pt idx="4939">
                  <c:v>152241822</c:v>
                </c:pt>
                <c:pt idx="4940">
                  <c:v>152338258</c:v>
                </c:pt>
                <c:pt idx="4941">
                  <c:v>152370071</c:v>
                </c:pt>
                <c:pt idx="4942">
                  <c:v>152440813</c:v>
                </c:pt>
                <c:pt idx="4943">
                  <c:v>152559922</c:v>
                </c:pt>
                <c:pt idx="4944">
                  <c:v>152591632</c:v>
                </c:pt>
                <c:pt idx="4945">
                  <c:v>152784346</c:v>
                </c:pt>
                <c:pt idx="4946">
                  <c:v>152903079</c:v>
                </c:pt>
                <c:pt idx="4947">
                  <c:v>153004769</c:v>
                </c:pt>
                <c:pt idx="4948">
                  <c:v>153016980</c:v>
                </c:pt>
                <c:pt idx="4949">
                  <c:v>153149904</c:v>
                </c:pt>
                <c:pt idx="4950">
                  <c:v>153150786</c:v>
                </c:pt>
                <c:pt idx="4951">
                  <c:v>153191514</c:v>
                </c:pt>
                <c:pt idx="4952">
                  <c:v>153220739</c:v>
                </c:pt>
                <c:pt idx="4953">
                  <c:v>153395858</c:v>
                </c:pt>
                <c:pt idx="4954">
                  <c:v>153443928</c:v>
                </c:pt>
                <c:pt idx="4955">
                  <c:v>153494742</c:v>
                </c:pt>
                <c:pt idx="4956">
                  <c:v>153598374</c:v>
                </c:pt>
                <c:pt idx="4957">
                  <c:v>153617627</c:v>
                </c:pt>
                <c:pt idx="4958">
                  <c:v>153659525</c:v>
                </c:pt>
                <c:pt idx="4959">
                  <c:v>153838416</c:v>
                </c:pt>
                <c:pt idx="4960">
                  <c:v>153921774</c:v>
                </c:pt>
                <c:pt idx="4961">
                  <c:v>154064042</c:v>
                </c:pt>
                <c:pt idx="4962">
                  <c:v>154125287</c:v>
                </c:pt>
                <c:pt idx="4963">
                  <c:v>154153784</c:v>
                </c:pt>
                <c:pt idx="4964">
                  <c:v>154184663</c:v>
                </c:pt>
                <c:pt idx="4965">
                  <c:v>154226889</c:v>
                </c:pt>
                <c:pt idx="4966">
                  <c:v>154290501</c:v>
                </c:pt>
                <c:pt idx="4967">
                  <c:v>154449324</c:v>
                </c:pt>
                <c:pt idx="4968">
                  <c:v>154519015</c:v>
                </c:pt>
                <c:pt idx="4969">
                  <c:v>154582719</c:v>
                </c:pt>
                <c:pt idx="4970">
                  <c:v>154739683</c:v>
                </c:pt>
                <c:pt idx="4971">
                  <c:v>154794810</c:v>
                </c:pt>
                <c:pt idx="4972">
                  <c:v>154887755</c:v>
                </c:pt>
                <c:pt idx="4973">
                  <c:v>154990095</c:v>
                </c:pt>
                <c:pt idx="4974">
                  <c:v>155126014</c:v>
                </c:pt>
                <c:pt idx="4975">
                  <c:v>155186851</c:v>
                </c:pt>
                <c:pt idx="4976">
                  <c:v>155210912</c:v>
                </c:pt>
                <c:pt idx="4977">
                  <c:v>155221388</c:v>
                </c:pt>
                <c:pt idx="4978">
                  <c:v>155288576</c:v>
                </c:pt>
                <c:pt idx="4979">
                  <c:v>155326106</c:v>
                </c:pt>
                <c:pt idx="4980">
                  <c:v>155349960</c:v>
                </c:pt>
                <c:pt idx="4981">
                  <c:v>155379280</c:v>
                </c:pt>
                <c:pt idx="4982">
                  <c:v>155432186</c:v>
                </c:pt>
                <c:pt idx="4983">
                  <c:v>155432907</c:v>
                </c:pt>
                <c:pt idx="4984">
                  <c:v>155509480</c:v>
                </c:pt>
                <c:pt idx="4985">
                  <c:v>155678971</c:v>
                </c:pt>
                <c:pt idx="4986">
                  <c:v>156005781</c:v>
                </c:pt>
                <c:pt idx="4987">
                  <c:v>156020547</c:v>
                </c:pt>
                <c:pt idx="4988">
                  <c:v>156023511</c:v>
                </c:pt>
                <c:pt idx="4989">
                  <c:v>156185833</c:v>
                </c:pt>
                <c:pt idx="4990">
                  <c:v>156266165</c:v>
                </c:pt>
                <c:pt idx="4991">
                  <c:v>156472023</c:v>
                </c:pt>
                <c:pt idx="4992">
                  <c:v>156505228</c:v>
                </c:pt>
                <c:pt idx="4993">
                  <c:v>156533564</c:v>
                </c:pt>
                <c:pt idx="4994">
                  <c:v>156551963</c:v>
                </c:pt>
                <c:pt idx="4995">
                  <c:v>156572516</c:v>
                </c:pt>
                <c:pt idx="4996">
                  <c:v>156784099</c:v>
                </c:pt>
                <c:pt idx="4997">
                  <c:v>156901416</c:v>
                </c:pt>
                <c:pt idx="4998">
                  <c:v>156951361</c:v>
                </c:pt>
                <c:pt idx="4999">
                  <c:v>157230128</c:v>
                </c:pt>
                <c:pt idx="5000">
                  <c:v>157354336</c:v>
                </c:pt>
                <c:pt idx="5001">
                  <c:v>157412340</c:v>
                </c:pt>
                <c:pt idx="5002">
                  <c:v>157449856</c:v>
                </c:pt>
                <c:pt idx="5003">
                  <c:v>157520982</c:v>
                </c:pt>
                <c:pt idx="5004">
                  <c:v>157535863</c:v>
                </c:pt>
                <c:pt idx="5005">
                  <c:v>157544502</c:v>
                </c:pt>
                <c:pt idx="5006">
                  <c:v>157800143</c:v>
                </c:pt>
                <c:pt idx="5007">
                  <c:v>157852747</c:v>
                </c:pt>
                <c:pt idx="5008">
                  <c:v>158009674</c:v>
                </c:pt>
                <c:pt idx="5009">
                  <c:v>158130208</c:v>
                </c:pt>
                <c:pt idx="5010">
                  <c:v>158695650</c:v>
                </c:pt>
                <c:pt idx="5011">
                  <c:v>158901590</c:v>
                </c:pt>
                <c:pt idx="5012">
                  <c:v>159056983</c:v>
                </c:pt>
                <c:pt idx="5013">
                  <c:v>159294121</c:v>
                </c:pt>
                <c:pt idx="5014">
                  <c:v>159384971</c:v>
                </c:pt>
                <c:pt idx="5015">
                  <c:v>159484753</c:v>
                </c:pt>
                <c:pt idx="5016">
                  <c:v>160384335</c:v>
                </c:pt>
                <c:pt idx="5017">
                  <c:v>160490797</c:v>
                </c:pt>
                <c:pt idx="5018">
                  <c:v>160604473</c:v>
                </c:pt>
                <c:pt idx="5019">
                  <c:v>160672713</c:v>
                </c:pt>
                <c:pt idx="5020">
                  <c:v>160795718</c:v>
                </c:pt>
                <c:pt idx="5021">
                  <c:v>160824381</c:v>
                </c:pt>
                <c:pt idx="5022">
                  <c:v>160870790</c:v>
                </c:pt>
                <c:pt idx="5023">
                  <c:v>160942938</c:v>
                </c:pt>
                <c:pt idx="5024">
                  <c:v>160985064</c:v>
                </c:pt>
                <c:pt idx="5025">
                  <c:v>161117242</c:v>
                </c:pt>
                <c:pt idx="5026">
                  <c:v>161267735</c:v>
                </c:pt>
                <c:pt idx="5027">
                  <c:v>161578395</c:v>
                </c:pt>
                <c:pt idx="5028">
                  <c:v>161655632</c:v>
                </c:pt>
                <c:pt idx="5029">
                  <c:v>161702099</c:v>
                </c:pt>
                <c:pt idx="5030">
                  <c:v>161736788</c:v>
                </c:pt>
                <c:pt idx="5031">
                  <c:v>161751538</c:v>
                </c:pt>
                <c:pt idx="5032">
                  <c:v>161790307</c:v>
                </c:pt>
                <c:pt idx="5033">
                  <c:v>161871072</c:v>
                </c:pt>
                <c:pt idx="5034">
                  <c:v>161938078</c:v>
                </c:pt>
                <c:pt idx="5035">
                  <c:v>162113931</c:v>
                </c:pt>
                <c:pt idx="5036">
                  <c:v>162139485</c:v>
                </c:pt>
                <c:pt idx="5037">
                  <c:v>162347183</c:v>
                </c:pt>
                <c:pt idx="5038">
                  <c:v>162617615</c:v>
                </c:pt>
                <c:pt idx="5039">
                  <c:v>162684325</c:v>
                </c:pt>
                <c:pt idx="5040">
                  <c:v>162811350</c:v>
                </c:pt>
                <c:pt idx="5041">
                  <c:v>162835434</c:v>
                </c:pt>
                <c:pt idx="5042">
                  <c:v>162924966</c:v>
                </c:pt>
                <c:pt idx="5043">
                  <c:v>163061733</c:v>
                </c:pt>
                <c:pt idx="5044">
                  <c:v>163078529</c:v>
                </c:pt>
                <c:pt idx="5045">
                  <c:v>163265670</c:v>
                </c:pt>
                <c:pt idx="5046">
                  <c:v>163337805</c:v>
                </c:pt>
                <c:pt idx="5047">
                  <c:v>163363147</c:v>
                </c:pt>
                <c:pt idx="5048">
                  <c:v>163382688</c:v>
                </c:pt>
                <c:pt idx="5049">
                  <c:v>163383716</c:v>
                </c:pt>
                <c:pt idx="5050">
                  <c:v>163395026</c:v>
                </c:pt>
                <c:pt idx="5051">
                  <c:v>163396483</c:v>
                </c:pt>
                <c:pt idx="5052">
                  <c:v>163515690</c:v>
                </c:pt>
                <c:pt idx="5053">
                  <c:v>163579793</c:v>
                </c:pt>
                <c:pt idx="5054">
                  <c:v>163857439</c:v>
                </c:pt>
                <c:pt idx="5055">
                  <c:v>163893386</c:v>
                </c:pt>
                <c:pt idx="5056">
                  <c:v>163904998</c:v>
                </c:pt>
                <c:pt idx="5057">
                  <c:v>164045363</c:v>
                </c:pt>
                <c:pt idx="5058">
                  <c:v>164176821</c:v>
                </c:pt>
                <c:pt idx="5059">
                  <c:v>164289548</c:v>
                </c:pt>
                <c:pt idx="5060">
                  <c:v>164597557</c:v>
                </c:pt>
                <c:pt idx="5061">
                  <c:v>164787795</c:v>
                </c:pt>
                <c:pt idx="5062">
                  <c:v>164977971</c:v>
                </c:pt>
                <c:pt idx="5063">
                  <c:v>164993862</c:v>
                </c:pt>
                <c:pt idx="5064">
                  <c:v>165064859</c:v>
                </c:pt>
                <c:pt idx="5065">
                  <c:v>165083181</c:v>
                </c:pt>
                <c:pt idx="5066">
                  <c:v>165153785</c:v>
                </c:pt>
                <c:pt idx="5067">
                  <c:v>165232709</c:v>
                </c:pt>
                <c:pt idx="5068">
                  <c:v>165360758</c:v>
                </c:pt>
                <c:pt idx="5069">
                  <c:v>165373981</c:v>
                </c:pt>
                <c:pt idx="5070">
                  <c:v>165518604</c:v>
                </c:pt>
                <c:pt idx="5071">
                  <c:v>165889579</c:v>
                </c:pt>
                <c:pt idx="5072">
                  <c:v>165954915</c:v>
                </c:pt>
                <c:pt idx="5073">
                  <c:v>166989536</c:v>
                </c:pt>
                <c:pt idx="5074">
                  <c:v>167068479</c:v>
                </c:pt>
                <c:pt idx="5075">
                  <c:v>167268737</c:v>
                </c:pt>
                <c:pt idx="5076">
                  <c:v>167603343</c:v>
                </c:pt>
                <c:pt idx="5077">
                  <c:v>167646414</c:v>
                </c:pt>
                <c:pt idx="5078">
                  <c:v>167767995</c:v>
                </c:pt>
                <c:pt idx="5079">
                  <c:v>168151151</c:v>
                </c:pt>
                <c:pt idx="5080">
                  <c:v>168232582</c:v>
                </c:pt>
                <c:pt idx="5081">
                  <c:v>168343295</c:v>
                </c:pt>
                <c:pt idx="5082">
                  <c:v>168661986</c:v>
                </c:pt>
                <c:pt idx="5083">
                  <c:v>168720529</c:v>
                </c:pt>
                <c:pt idx="5084">
                  <c:v>168756640</c:v>
                </c:pt>
                <c:pt idx="5085">
                  <c:v>168773072</c:v>
                </c:pt>
                <c:pt idx="5086">
                  <c:v>168862134</c:v>
                </c:pt>
                <c:pt idx="5087">
                  <c:v>169009943</c:v>
                </c:pt>
                <c:pt idx="5088">
                  <c:v>169243278</c:v>
                </c:pt>
                <c:pt idx="5089">
                  <c:v>169400466</c:v>
                </c:pt>
                <c:pt idx="5090">
                  <c:v>169455648</c:v>
                </c:pt>
                <c:pt idx="5091">
                  <c:v>169478837</c:v>
                </c:pt>
                <c:pt idx="5092">
                  <c:v>169552664</c:v>
                </c:pt>
                <c:pt idx="5093">
                  <c:v>169656702</c:v>
                </c:pt>
                <c:pt idx="5094">
                  <c:v>169883179</c:v>
                </c:pt>
                <c:pt idx="5095">
                  <c:v>170135259</c:v>
                </c:pt>
                <c:pt idx="5096">
                  <c:v>170252699</c:v>
                </c:pt>
                <c:pt idx="5097">
                  <c:v>170404491</c:v>
                </c:pt>
                <c:pt idx="5098">
                  <c:v>170474687</c:v>
                </c:pt>
                <c:pt idx="5099">
                  <c:v>170541063</c:v>
                </c:pt>
                <c:pt idx="5100">
                  <c:v>170712258</c:v>
                </c:pt>
                <c:pt idx="5101">
                  <c:v>170930293</c:v>
                </c:pt>
                <c:pt idx="5102">
                  <c:v>170957206</c:v>
                </c:pt>
                <c:pt idx="5103">
                  <c:v>171077050</c:v>
                </c:pt>
                <c:pt idx="5104">
                  <c:v>171099289</c:v>
                </c:pt>
                <c:pt idx="5105">
                  <c:v>171226968</c:v>
                </c:pt>
                <c:pt idx="5106">
                  <c:v>171292389</c:v>
                </c:pt>
                <c:pt idx="5107">
                  <c:v>171510224</c:v>
                </c:pt>
                <c:pt idx="5108">
                  <c:v>171555812</c:v>
                </c:pt>
                <c:pt idx="5109">
                  <c:v>171585364</c:v>
                </c:pt>
                <c:pt idx="5110">
                  <c:v>171695163</c:v>
                </c:pt>
                <c:pt idx="5111">
                  <c:v>171912650</c:v>
                </c:pt>
                <c:pt idx="5112">
                  <c:v>172058649</c:v>
                </c:pt>
                <c:pt idx="5113">
                  <c:v>172100697</c:v>
                </c:pt>
                <c:pt idx="5114">
                  <c:v>172286952</c:v>
                </c:pt>
                <c:pt idx="5115">
                  <c:v>172549621</c:v>
                </c:pt>
                <c:pt idx="5116">
                  <c:v>172713266</c:v>
                </c:pt>
                <c:pt idx="5117">
                  <c:v>172716687</c:v>
                </c:pt>
                <c:pt idx="5118">
                  <c:v>172858598</c:v>
                </c:pt>
                <c:pt idx="5119">
                  <c:v>172995249</c:v>
                </c:pt>
                <c:pt idx="5120">
                  <c:v>173041176</c:v>
                </c:pt>
                <c:pt idx="5121">
                  <c:v>173112773</c:v>
                </c:pt>
                <c:pt idx="5122">
                  <c:v>173126028</c:v>
                </c:pt>
                <c:pt idx="5123">
                  <c:v>173302462</c:v>
                </c:pt>
                <c:pt idx="5124">
                  <c:v>173422378</c:v>
                </c:pt>
                <c:pt idx="5125">
                  <c:v>173538117</c:v>
                </c:pt>
                <c:pt idx="5126">
                  <c:v>173612967</c:v>
                </c:pt>
                <c:pt idx="5127">
                  <c:v>173649409</c:v>
                </c:pt>
                <c:pt idx="5128">
                  <c:v>173712288</c:v>
                </c:pt>
                <c:pt idx="5129">
                  <c:v>173751440</c:v>
                </c:pt>
                <c:pt idx="5130">
                  <c:v>173868958</c:v>
                </c:pt>
                <c:pt idx="5131">
                  <c:v>173891570</c:v>
                </c:pt>
                <c:pt idx="5132">
                  <c:v>174504161</c:v>
                </c:pt>
                <c:pt idx="5133">
                  <c:v>174754806</c:v>
                </c:pt>
                <c:pt idx="5134">
                  <c:v>174798338</c:v>
                </c:pt>
                <c:pt idx="5135">
                  <c:v>174916629</c:v>
                </c:pt>
                <c:pt idx="5136">
                  <c:v>175450757</c:v>
                </c:pt>
                <c:pt idx="5137">
                  <c:v>175517531</c:v>
                </c:pt>
                <c:pt idx="5138">
                  <c:v>175555894</c:v>
                </c:pt>
                <c:pt idx="5139">
                  <c:v>175653786</c:v>
                </c:pt>
                <c:pt idx="5140">
                  <c:v>175813001</c:v>
                </c:pt>
                <c:pt idx="5141">
                  <c:v>175923576</c:v>
                </c:pt>
                <c:pt idx="5142">
                  <c:v>175973320</c:v>
                </c:pt>
                <c:pt idx="5143">
                  <c:v>176032850</c:v>
                </c:pt>
                <c:pt idx="5144">
                  <c:v>176214931</c:v>
                </c:pt>
                <c:pt idx="5145">
                  <c:v>176253158</c:v>
                </c:pt>
                <c:pt idx="5146">
                  <c:v>176305798</c:v>
                </c:pt>
                <c:pt idx="5147">
                  <c:v>176433972</c:v>
                </c:pt>
                <c:pt idx="5148">
                  <c:v>176683043</c:v>
                </c:pt>
                <c:pt idx="5149">
                  <c:v>176947586</c:v>
                </c:pt>
                <c:pt idx="5150">
                  <c:v>177153794</c:v>
                </c:pt>
                <c:pt idx="5151">
                  <c:v>177255871</c:v>
                </c:pt>
                <c:pt idx="5152">
                  <c:v>177364208</c:v>
                </c:pt>
                <c:pt idx="5153">
                  <c:v>177493086</c:v>
                </c:pt>
                <c:pt idx="5154">
                  <c:v>177814464</c:v>
                </c:pt>
                <c:pt idx="5155">
                  <c:v>178011795</c:v>
                </c:pt>
                <c:pt idx="5156">
                  <c:v>178163477</c:v>
                </c:pt>
                <c:pt idx="5157">
                  <c:v>178309378</c:v>
                </c:pt>
                <c:pt idx="5158">
                  <c:v>178379122</c:v>
                </c:pt>
                <c:pt idx="5159">
                  <c:v>178453876</c:v>
                </c:pt>
                <c:pt idx="5160">
                  <c:v>178585041</c:v>
                </c:pt>
                <c:pt idx="5161">
                  <c:v>178611009</c:v>
                </c:pt>
                <c:pt idx="5162">
                  <c:v>178692563</c:v>
                </c:pt>
                <c:pt idx="5163">
                  <c:v>178811690</c:v>
                </c:pt>
                <c:pt idx="5164">
                  <c:v>178867413</c:v>
                </c:pt>
                <c:pt idx="5165">
                  <c:v>179000354</c:v>
                </c:pt>
                <c:pt idx="5166">
                  <c:v>179051468</c:v>
                </c:pt>
                <c:pt idx="5167">
                  <c:v>179260616</c:v>
                </c:pt>
                <c:pt idx="5168">
                  <c:v>179437716</c:v>
                </c:pt>
                <c:pt idx="5169">
                  <c:v>179619144</c:v>
                </c:pt>
                <c:pt idx="5170">
                  <c:v>179641413</c:v>
                </c:pt>
                <c:pt idx="5171">
                  <c:v>179783860</c:v>
                </c:pt>
                <c:pt idx="5172">
                  <c:v>179932947</c:v>
                </c:pt>
                <c:pt idx="5173">
                  <c:v>180121755</c:v>
                </c:pt>
                <c:pt idx="5174">
                  <c:v>180235670</c:v>
                </c:pt>
                <c:pt idx="5175">
                  <c:v>180586515</c:v>
                </c:pt>
                <c:pt idx="5176">
                  <c:v>180783478</c:v>
                </c:pt>
                <c:pt idx="5177">
                  <c:v>180824116</c:v>
                </c:pt>
                <c:pt idx="5178">
                  <c:v>180968908</c:v>
                </c:pt>
                <c:pt idx="5179">
                  <c:v>181027967</c:v>
                </c:pt>
                <c:pt idx="5180">
                  <c:v>181094722</c:v>
                </c:pt>
                <c:pt idx="5181">
                  <c:v>181280890</c:v>
                </c:pt>
                <c:pt idx="5182">
                  <c:v>181338302</c:v>
                </c:pt>
                <c:pt idx="5183">
                  <c:v>181442647</c:v>
                </c:pt>
                <c:pt idx="5184">
                  <c:v>181680159</c:v>
                </c:pt>
                <c:pt idx="5185">
                  <c:v>181804821</c:v>
                </c:pt>
                <c:pt idx="5186">
                  <c:v>181935179</c:v>
                </c:pt>
                <c:pt idx="5187">
                  <c:v>181936100</c:v>
                </c:pt>
                <c:pt idx="5188">
                  <c:v>182250167</c:v>
                </c:pt>
                <c:pt idx="5189">
                  <c:v>182271782</c:v>
                </c:pt>
                <c:pt idx="5190">
                  <c:v>182417232</c:v>
                </c:pt>
                <c:pt idx="5191">
                  <c:v>182531344</c:v>
                </c:pt>
                <c:pt idx="5192">
                  <c:v>182644948</c:v>
                </c:pt>
                <c:pt idx="5193">
                  <c:v>182658536</c:v>
                </c:pt>
                <c:pt idx="5194">
                  <c:v>182819810</c:v>
                </c:pt>
                <c:pt idx="5195">
                  <c:v>182991402</c:v>
                </c:pt>
                <c:pt idx="5196">
                  <c:v>183090752</c:v>
                </c:pt>
                <c:pt idx="5197">
                  <c:v>183197038</c:v>
                </c:pt>
                <c:pt idx="5198">
                  <c:v>183211128</c:v>
                </c:pt>
                <c:pt idx="5199">
                  <c:v>183225638</c:v>
                </c:pt>
                <c:pt idx="5200">
                  <c:v>183332839</c:v>
                </c:pt>
                <c:pt idx="5201">
                  <c:v>183447197</c:v>
                </c:pt>
                <c:pt idx="5202">
                  <c:v>183468080</c:v>
                </c:pt>
                <c:pt idx="5203">
                  <c:v>183733180</c:v>
                </c:pt>
                <c:pt idx="5204">
                  <c:v>183778401</c:v>
                </c:pt>
                <c:pt idx="5205">
                  <c:v>183846997</c:v>
                </c:pt>
                <c:pt idx="5206">
                  <c:v>183975166</c:v>
                </c:pt>
                <c:pt idx="5207">
                  <c:v>183988896</c:v>
                </c:pt>
                <c:pt idx="5208">
                  <c:v>183994644</c:v>
                </c:pt>
                <c:pt idx="5209">
                  <c:v>184053798</c:v>
                </c:pt>
                <c:pt idx="5210">
                  <c:v>184182910</c:v>
                </c:pt>
                <c:pt idx="5211">
                  <c:v>184270945</c:v>
                </c:pt>
                <c:pt idx="5212">
                  <c:v>184275193</c:v>
                </c:pt>
                <c:pt idx="5213">
                  <c:v>184278305</c:v>
                </c:pt>
                <c:pt idx="5214">
                  <c:v>184355513</c:v>
                </c:pt>
                <c:pt idx="5215">
                  <c:v>184457770</c:v>
                </c:pt>
                <c:pt idx="5216">
                  <c:v>184457782</c:v>
                </c:pt>
                <c:pt idx="5217">
                  <c:v>184549691</c:v>
                </c:pt>
                <c:pt idx="5218">
                  <c:v>184630388</c:v>
                </c:pt>
                <c:pt idx="5219">
                  <c:v>184935699</c:v>
                </c:pt>
                <c:pt idx="5220">
                  <c:v>185073317</c:v>
                </c:pt>
                <c:pt idx="5221">
                  <c:v>185164867</c:v>
                </c:pt>
                <c:pt idx="5222">
                  <c:v>185276179</c:v>
                </c:pt>
                <c:pt idx="5223">
                  <c:v>185393721</c:v>
                </c:pt>
                <c:pt idx="5224">
                  <c:v>185457549</c:v>
                </c:pt>
                <c:pt idx="5225">
                  <c:v>185483008</c:v>
                </c:pt>
                <c:pt idx="5226">
                  <c:v>185685913</c:v>
                </c:pt>
                <c:pt idx="5227">
                  <c:v>185721937</c:v>
                </c:pt>
                <c:pt idx="5228">
                  <c:v>186036993</c:v>
                </c:pt>
                <c:pt idx="5229">
                  <c:v>186065692</c:v>
                </c:pt>
                <c:pt idx="5230">
                  <c:v>186201680</c:v>
                </c:pt>
                <c:pt idx="5231">
                  <c:v>186231732</c:v>
                </c:pt>
                <c:pt idx="5232">
                  <c:v>186263657</c:v>
                </c:pt>
                <c:pt idx="5233">
                  <c:v>186449821</c:v>
                </c:pt>
                <c:pt idx="5234">
                  <c:v>186594385</c:v>
                </c:pt>
                <c:pt idx="5235">
                  <c:v>186621352</c:v>
                </c:pt>
                <c:pt idx="5236">
                  <c:v>186720763</c:v>
                </c:pt>
                <c:pt idx="5237">
                  <c:v>186733061</c:v>
                </c:pt>
                <c:pt idx="5238">
                  <c:v>186875029</c:v>
                </c:pt>
                <c:pt idx="5239">
                  <c:v>187021731</c:v>
                </c:pt>
                <c:pt idx="5240">
                  <c:v>187139085</c:v>
                </c:pt>
                <c:pt idx="5241">
                  <c:v>187311494</c:v>
                </c:pt>
                <c:pt idx="5242">
                  <c:v>187339482</c:v>
                </c:pt>
                <c:pt idx="5243">
                  <c:v>187411626</c:v>
                </c:pt>
                <c:pt idx="5244">
                  <c:v>187437999</c:v>
                </c:pt>
                <c:pt idx="5245">
                  <c:v>187707865</c:v>
                </c:pt>
                <c:pt idx="5246">
                  <c:v>187740894</c:v>
                </c:pt>
                <c:pt idx="5247">
                  <c:v>187741444</c:v>
                </c:pt>
                <c:pt idx="5248">
                  <c:v>187780454</c:v>
                </c:pt>
                <c:pt idx="5249">
                  <c:v>187826175</c:v>
                </c:pt>
                <c:pt idx="5250">
                  <c:v>187827436</c:v>
                </c:pt>
                <c:pt idx="5251">
                  <c:v>187934364</c:v>
                </c:pt>
                <c:pt idx="5252">
                  <c:v>187996300</c:v>
                </c:pt>
                <c:pt idx="5253">
                  <c:v>188105568</c:v>
                </c:pt>
                <c:pt idx="5254">
                  <c:v>188240880</c:v>
                </c:pt>
                <c:pt idx="5255">
                  <c:v>188726224</c:v>
                </c:pt>
                <c:pt idx="5256">
                  <c:v>188742648</c:v>
                </c:pt>
                <c:pt idx="5257">
                  <c:v>188889359</c:v>
                </c:pt>
                <c:pt idx="5258">
                  <c:v>188998170</c:v>
                </c:pt>
                <c:pt idx="5259">
                  <c:v>189112405</c:v>
                </c:pt>
                <c:pt idx="5260">
                  <c:v>189233762</c:v>
                </c:pt>
                <c:pt idx="5261">
                  <c:v>189635676</c:v>
                </c:pt>
                <c:pt idx="5262">
                  <c:v>189671489</c:v>
                </c:pt>
                <c:pt idx="5263">
                  <c:v>189790466</c:v>
                </c:pt>
                <c:pt idx="5264">
                  <c:v>190045355</c:v>
                </c:pt>
                <c:pt idx="5265">
                  <c:v>190179925</c:v>
                </c:pt>
                <c:pt idx="5266">
                  <c:v>190217230</c:v>
                </c:pt>
                <c:pt idx="5267">
                  <c:v>190350862</c:v>
                </c:pt>
                <c:pt idx="5268">
                  <c:v>190699703</c:v>
                </c:pt>
                <c:pt idx="5269">
                  <c:v>191001011</c:v>
                </c:pt>
                <c:pt idx="5270">
                  <c:v>191151436</c:v>
                </c:pt>
                <c:pt idx="5271">
                  <c:v>191329026</c:v>
                </c:pt>
                <c:pt idx="5272">
                  <c:v>191369558</c:v>
                </c:pt>
                <c:pt idx="5273">
                  <c:v>191400557</c:v>
                </c:pt>
                <c:pt idx="5274">
                  <c:v>191541525</c:v>
                </c:pt>
                <c:pt idx="5275">
                  <c:v>191639741</c:v>
                </c:pt>
                <c:pt idx="5276">
                  <c:v>191894509</c:v>
                </c:pt>
                <c:pt idx="5277">
                  <c:v>191912586</c:v>
                </c:pt>
                <c:pt idx="5278">
                  <c:v>191947412</c:v>
                </c:pt>
                <c:pt idx="5279">
                  <c:v>191973516</c:v>
                </c:pt>
                <c:pt idx="5280">
                  <c:v>192081093</c:v>
                </c:pt>
                <c:pt idx="5281">
                  <c:v>192096800</c:v>
                </c:pt>
                <c:pt idx="5282">
                  <c:v>192364555</c:v>
                </c:pt>
                <c:pt idx="5283">
                  <c:v>192579891</c:v>
                </c:pt>
                <c:pt idx="5284">
                  <c:v>192594404</c:v>
                </c:pt>
                <c:pt idx="5285">
                  <c:v>192788706</c:v>
                </c:pt>
                <c:pt idx="5286">
                  <c:v>192936400</c:v>
                </c:pt>
                <c:pt idx="5287">
                  <c:v>192939119</c:v>
                </c:pt>
                <c:pt idx="5288">
                  <c:v>192972020</c:v>
                </c:pt>
                <c:pt idx="5289">
                  <c:v>193152575</c:v>
                </c:pt>
                <c:pt idx="5290">
                  <c:v>193251930</c:v>
                </c:pt>
                <c:pt idx="5291">
                  <c:v>193841033</c:v>
                </c:pt>
                <c:pt idx="5292">
                  <c:v>193922158</c:v>
                </c:pt>
                <c:pt idx="5293">
                  <c:v>193932757</c:v>
                </c:pt>
                <c:pt idx="5294">
                  <c:v>194158888</c:v>
                </c:pt>
                <c:pt idx="5295">
                  <c:v>194211430</c:v>
                </c:pt>
                <c:pt idx="5296">
                  <c:v>194224516</c:v>
                </c:pt>
                <c:pt idx="5297">
                  <c:v>194360600</c:v>
                </c:pt>
                <c:pt idx="5298">
                  <c:v>194454654</c:v>
                </c:pt>
                <c:pt idx="5299">
                  <c:v>194520336</c:v>
                </c:pt>
                <c:pt idx="5300">
                  <c:v>194640491</c:v>
                </c:pt>
                <c:pt idx="5301">
                  <c:v>194732781</c:v>
                </c:pt>
                <c:pt idx="5302">
                  <c:v>194748109</c:v>
                </c:pt>
                <c:pt idx="5303">
                  <c:v>194922297</c:v>
                </c:pt>
                <c:pt idx="5304">
                  <c:v>195179345</c:v>
                </c:pt>
                <c:pt idx="5305">
                  <c:v>195183873</c:v>
                </c:pt>
                <c:pt idx="5306">
                  <c:v>195215120</c:v>
                </c:pt>
                <c:pt idx="5307">
                  <c:v>195358293</c:v>
                </c:pt>
                <c:pt idx="5308">
                  <c:v>195648077</c:v>
                </c:pt>
                <c:pt idx="5309">
                  <c:v>195751056</c:v>
                </c:pt>
                <c:pt idx="5310">
                  <c:v>195892841</c:v>
                </c:pt>
                <c:pt idx="5311">
                  <c:v>195939986</c:v>
                </c:pt>
                <c:pt idx="5312">
                  <c:v>196475252</c:v>
                </c:pt>
                <c:pt idx="5313">
                  <c:v>196542723</c:v>
                </c:pt>
                <c:pt idx="5314">
                  <c:v>196742230</c:v>
                </c:pt>
                <c:pt idx="5315">
                  <c:v>196864482</c:v>
                </c:pt>
                <c:pt idx="5316">
                  <c:v>196976985</c:v>
                </c:pt>
                <c:pt idx="5317">
                  <c:v>197073242</c:v>
                </c:pt>
                <c:pt idx="5318">
                  <c:v>197110010</c:v>
                </c:pt>
                <c:pt idx="5319">
                  <c:v>197731853</c:v>
                </c:pt>
                <c:pt idx="5320">
                  <c:v>197853408</c:v>
                </c:pt>
                <c:pt idx="5321">
                  <c:v>197884196</c:v>
                </c:pt>
                <c:pt idx="5322">
                  <c:v>198016769</c:v>
                </c:pt>
                <c:pt idx="5323">
                  <c:v>198195921</c:v>
                </c:pt>
                <c:pt idx="5324">
                  <c:v>198386320</c:v>
                </c:pt>
                <c:pt idx="5325">
                  <c:v>198400154</c:v>
                </c:pt>
                <c:pt idx="5326">
                  <c:v>198447473</c:v>
                </c:pt>
                <c:pt idx="5327">
                  <c:v>198618605</c:v>
                </c:pt>
                <c:pt idx="5328">
                  <c:v>198655982</c:v>
                </c:pt>
                <c:pt idx="5329">
                  <c:v>198851166</c:v>
                </c:pt>
                <c:pt idx="5330">
                  <c:v>198910205</c:v>
                </c:pt>
                <c:pt idx="5331">
                  <c:v>199017802</c:v>
                </c:pt>
                <c:pt idx="5332">
                  <c:v>199200563</c:v>
                </c:pt>
                <c:pt idx="5333">
                  <c:v>199291100</c:v>
                </c:pt>
                <c:pt idx="5334">
                  <c:v>199430931</c:v>
                </c:pt>
                <c:pt idx="5335">
                  <c:v>199535904</c:v>
                </c:pt>
                <c:pt idx="5336">
                  <c:v>200244466</c:v>
                </c:pt>
                <c:pt idx="5337">
                  <c:v>200260475</c:v>
                </c:pt>
                <c:pt idx="5338">
                  <c:v>200374683</c:v>
                </c:pt>
                <c:pt idx="5339">
                  <c:v>200375989</c:v>
                </c:pt>
                <c:pt idx="5340">
                  <c:v>200479628</c:v>
                </c:pt>
                <c:pt idx="5341">
                  <c:v>200591848</c:v>
                </c:pt>
                <c:pt idx="5342">
                  <c:v>200647887</c:v>
                </c:pt>
                <c:pt idx="5343">
                  <c:v>200668560</c:v>
                </c:pt>
                <c:pt idx="5344">
                  <c:v>200773573</c:v>
                </c:pt>
                <c:pt idx="5345">
                  <c:v>200856332</c:v>
                </c:pt>
                <c:pt idx="5346">
                  <c:v>201243527</c:v>
                </c:pt>
                <c:pt idx="5347">
                  <c:v>201246405</c:v>
                </c:pt>
                <c:pt idx="5348">
                  <c:v>201295154</c:v>
                </c:pt>
                <c:pt idx="5349">
                  <c:v>201494812</c:v>
                </c:pt>
                <c:pt idx="5350">
                  <c:v>201572920</c:v>
                </c:pt>
                <c:pt idx="5351">
                  <c:v>202093524</c:v>
                </c:pt>
                <c:pt idx="5352">
                  <c:v>202192461</c:v>
                </c:pt>
                <c:pt idx="5353">
                  <c:v>202301330</c:v>
                </c:pt>
                <c:pt idx="5354">
                  <c:v>203160132</c:v>
                </c:pt>
                <c:pt idx="5355">
                  <c:v>203238250</c:v>
                </c:pt>
                <c:pt idx="5356">
                  <c:v>203617511</c:v>
                </c:pt>
                <c:pt idx="5357">
                  <c:v>203716402</c:v>
                </c:pt>
                <c:pt idx="5358">
                  <c:v>203776135</c:v>
                </c:pt>
                <c:pt idx="5359">
                  <c:v>203817645</c:v>
                </c:pt>
                <c:pt idx="5360">
                  <c:v>203987117</c:v>
                </c:pt>
                <c:pt idx="5361">
                  <c:v>204366525</c:v>
                </c:pt>
                <c:pt idx="5362">
                  <c:v>204504735</c:v>
                </c:pt>
                <c:pt idx="5363">
                  <c:v>204516898</c:v>
                </c:pt>
                <c:pt idx="5364">
                  <c:v>204671360</c:v>
                </c:pt>
                <c:pt idx="5365">
                  <c:v>205078466</c:v>
                </c:pt>
                <c:pt idx="5366">
                  <c:v>205102208</c:v>
                </c:pt>
                <c:pt idx="5367">
                  <c:v>205280660</c:v>
                </c:pt>
                <c:pt idx="5368">
                  <c:v>205581114</c:v>
                </c:pt>
                <c:pt idx="5369">
                  <c:v>205790060</c:v>
                </c:pt>
                <c:pt idx="5370">
                  <c:v>205847909</c:v>
                </c:pt>
                <c:pt idx="5371">
                  <c:v>206186511</c:v>
                </c:pt>
                <c:pt idx="5372">
                  <c:v>206459861</c:v>
                </c:pt>
                <c:pt idx="5373">
                  <c:v>206656084</c:v>
                </c:pt>
                <c:pt idx="5374">
                  <c:v>206944503</c:v>
                </c:pt>
                <c:pt idx="5375">
                  <c:v>207183336</c:v>
                </c:pt>
                <c:pt idx="5376">
                  <c:v>207424951</c:v>
                </c:pt>
                <c:pt idx="5377">
                  <c:v>207834154</c:v>
                </c:pt>
                <c:pt idx="5378">
                  <c:v>208062316</c:v>
                </c:pt>
                <c:pt idx="5379">
                  <c:v>208113454</c:v>
                </c:pt>
                <c:pt idx="5380">
                  <c:v>208716181</c:v>
                </c:pt>
                <c:pt idx="5381">
                  <c:v>208832231</c:v>
                </c:pt>
                <c:pt idx="5382">
                  <c:v>209067681</c:v>
                </c:pt>
                <c:pt idx="5383">
                  <c:v>209161417</c:v>
                </c:pt>
                <c:pt idx="5384">
                  <c:v>209214276</c:v>
                </c:pt>
                <c:pt idx="5385">
                  <c:v>209294966</c:v>
                </c:pt>
                <c:pt idx="5386">
                  <c:v>209353623</c:v>
                </c:pt>
                <c:pt idx="5387">
                  <c:v>209631699</c:v>
                </c:pt>
                <c:pt idx="5388">
                  <c:v>209744215</c:v>
                </c:pt>
                <c:pt idx="5389">
                  <c:v>209996610</c:v>
                </c:pt>
                <c:pt idx="5390">
                  <c:v>210025025</c:v>
                </c:pt>
                <c:pt idx="5391">
                  <c:v>210145440</c:v>
                </c:pt>
                <c:pt idx="5392">
                  <c:v>210300841</c:v>
                </c:pt>
                <c:pt idx="5393">
                  <c:v>210410922</c:v>
                </c:pt>
                <c:pt idx="5394">
                  <c:v>210500161</c:v>
                </c:pt>
                <c:pt idx="5395">
                  <c:v>210574063</c:v>
                </c:pt>
                <c:pt idx="5396">
                  <c:v>210664789</c:v>
                </c:pt>
                <c:pt idx="5397">
                  <c:v>210814097</c:v>
                </c:pt>
                <c:pt idx="5398">
                  <c:v>210981864</c:v>
                </c:pt>
                <c:pt idx="5399">
                  <c:v>211035057</c:v>
                </c:pt>
                <c:pt idx="5400">
                  <c:v>211040743</c:v>
                </c:pt>
                <c:pt idx="5401">
                  <c:v>211133728</c:v>
                </c:pt>
                <c:pt idx="5402">
                  <c:v>211192473</c:v>
                </c:pt>
                <c:pt idx="5403">
                  <c:v>211475577</c:v>
                </c:pt>
                <c:pt idx="5404">
                  <c:v>211859145</c:v>
                </c:pt>
                <c:pt idx="5405">
                  <c:v>212042357</c:v>
                </c:pt>
                <c:pt idx="5406">
                  <c:v>212126965</c:v>
                </c:pt>
                <c:pt idx="5407">
                  <c:v>212411843</c:v>
                </c:pt>
                <c:pt idx="5408">
                  <c:v>212927977</c:v>
                </c:pt>
                <c:pt idx="5409">
                  <c:v>213046278</c:v>
                </c:pt>
                <c:pt idx="5410">
                  <c:v>213238453</c:v>
                </c:pt>
                <c:pt idx="5411">
                  <c:v>213539390</c:v>
                </c:pt>
                <c:pt idx="5412">
                  <c:v>213709035</c:v>
                </c:pt>
                <c:pt idx="5413">
                  <c:v>213862002</c:v>
                </c:pt>
                <c:pt idx="5414">
                  <c:v>214104254</c:v>
                </c:pt>
                <c:pt idx="5415">
                  <c:v>214127350</c:v>
                </c:pt>
                <c:pt idx="5416">
                  <c:v>214272902</c:v>
                </c:pt>
                <c:pt idx="5417">
                  <c:v>214342493</c:v>
                </c:pt>
                <c:pt idx="5418">
                  <c:v>214416622</c:v>
                </c:pt>
                <c:pt idx="5419">
                  <c:v>214702917</c:v>
                </c:pt>
                <c:pt idx="5420">
                  <c:v>214723311</c:v>
                </c:pt>
                <c:pt idx="5421">
                  <c:v>214970090</c:v>
                </c:pt>
                <c:pt idx="5422">
                  <c:v>215148916</c:v>
                </c:pt>
                <c:pt idx="5423">
                  <c:v>215258744</c:v>
                </c:pt>
                <c:pt idx="5424">
                  <c:v>215418974</c:v>
                </c:pt>
                <c:pt idx="5425">
                  <c:v>215527842</c:v>
                </c:pt>
                <c:pt idx="5426">
                  <c:v>215625363</c:v>
                </c:pt>
                <c:pt idx="5427">
                  <c:v>215667811</c:v>
                </c:pt>
                <c:pt idx="5428">
                  <c:v>215980982</c:v>
                </c:pt>
                <c:pt idx="5429">
                  <c:v>216216291</c:v>
                </c:pt>
                <c:pt idx="5430">
                  <c:v>216496811</c:v>
                </c:pt>
                <c:pt idx="5431">
                  <c:v>216568137</c:v>
                </c:pt>
                <c:pt idx="5432">
                  <c:v>216964551</c:v>
                </c:pt>
                <c:pt idx="5433">
                  <c:v>217004748</c:v>
                </c:pt>
                <c:pt idx="5434">
                  <c:v>217252650</c:v>
                </c:pt>
                <c:pt idx="5435">
                  <c:v>217437328</c:v>
                </c:pt>
                <c:pt idx="5436">
                  <c:v>217722201</c:v>
                </c:pt>
                <c:pt idx="5437">
                  <c:v>217968984</c:v>
                </c:pt>
                <c:pt idx="5438">
                  <c:v>217994531</c:v>
                </c:pt>
                <c:pt idx="5439">
                  <c:v>218127387</c:v>
                </c:pt>
                <c:pt idx="5440">
                  <c:v>218162454</c:v>
                </c:pt>
                <c:pt idx="5441">
                  <c:v>218267521</c:v>
                </c:pt>
                <c:pt idx="5442">
                  <c:v>218582311</c:v>
                </c:pt>
                <c:pt idx="5443">
                  <c:v>218614388</c:v>
                </c:pt>
                <c:pt idx="5444">
                  <c:v>218833228</c:v>
                </c:pt>
                <c:pt idx="5445">
                  <c:v>218871675</c:v>
                </c:pt>
                <c:pt idx="5446">
                  <c:v>218897881</c:v>
                </c:pt>
                <c:pt idx="5447">
                  <c:v>219005464</c:v>
                </c:pt>
                <c:pt idx="5448">
                  <c:v>219092462</c:v>
                </c:pt>
                <c:pt idx="5449">
                  <c:v>219197311</c:v>
                </c:pt>
                <c:pt idx="5450">
                  <c:v>219260543</c:v>
                </c:pt>
                <c:pt idx="5451">
                  <c:v>219309900</c:v>
                </c:pt>
                <c:pt idx="5452">
                  <c:v>219333673</c:v>
                </c:pt>
                <c:pt idx="5453">
                  <c:v>219539852</c:v>
                </c:pt>
                <c:pt idx="5454">
                  <c:v>219618475</c:v>
                </c:pt>
                <c:pt idx="5455">
                  <c:v>219836649</c:v>
                </c:pt>
                <c:pt idx="5456">
                  <c:v>220323960</c:v>
                </c:pt>
                <c:pt idx="5457">
                  <c:v>220401804</c:v>
                </c:pt>
                <c:pt idx="5458">
                  <c:v>220529165</c:v>
                </c:pt>
                <c:pt idx="5459">
                  <c:v>220662934</c:v>
                </c:pt>
                <c:pt idx="5460">
                  <c:v>220758970</c:v>
                </c:pt>
                <c:pt idx="5461">
                  <c:v>220917249</c:v>
                </c:pt>
                <c:pt idx="5462">
                  <c:v>220980760</c:v>
                </c:pt>
                <c:pt idx="5463">
                  <c:v>221114968</c:v>
                </c:pt>
                <c:pt idx="5464">
                  <c:v>221275668</c:v>
                </c:pt>
                <c:pt idx="5465">
                  <c:v>221312482</c:v>
                </c:pt>
                <c:pt idx="5466">
                  <c:v>221392516</c:v>
                </c:pt>
                <c:pt idx="5467">
                  <c:v>222504767</c:v>
                </c:pt>
                <c:pt idx="5468">
                  <c:v>222699493</c:v>
                </c:pt>
                <c:pt idx="5469">
                  <c:v>222846150</c:v>
                </c:pt>
                <c:pt idx="5470">
                  <c:v>222934711</c:v>
                </c:pt>
                <c:pt idx="5471">
                  <c:v>223069860</c:v>
                </c:pt>
                <c:pt idx="5472">
                  <c:v>223176137</c:v>
                </c:pt>
                <c:pt idx="5473">
                  <c:v>223279392</c:v>
                </c:pt>
                <c:pt idx="5474">
                  <c:v>223320797</c:v>
                </c:pt>
                <c:pt idx="5475">
                  <c:v>223417751</c:v>
                </c:pt>
                <c:pt idx="5476">
                  <c:v>223691325</c:v>
                </c:pt>
                <c:pt idx="5477">
                  <c:v>223771060</c:v>
                </c:pt>
                <c:pt idx="5478">
                  <c:v>224161168</c:v>
                </c:pt>
                <c:pt idx="5479">
                  <c:v>224188523</c:v>
                </c:pt>
                <c:pt idx="5480">
                  <c:v>224529676</c:v>
                </c:pt>
                <c:pt idx="5481">
                  <c:v>224687989</c:v>
                </c:pt>
                <c:pt idx="5482">
                  <c:v>224786866</c:v>
                </c:pt>
                <c:pt idx="5483">
                  <c:v>224931134</c:v>
                </c:pt>
                <c:pt idx="5484">
                  <c:v>225038825</c:v>
                </c:pt>
                <c:pt idx="5485">
                  <c:v>225642741</c:v>
                </c:pt>
                <c:pt idx="5486">
                  <c:v>225744723</c:v>
                </c:pt>
                <c:pt idx="5487">
                  <c:v>225845518</c:v>
                </c:pt>
                <c:pt idx="5488">
                  <c:v>226017255</c:v>
                </c:pt>
                <c:pt idx="5489">
                  <c:v>226058784</c:v>
                </c:pt>
                <c:pt idx="5490">
                  <c:v>226092534</c:v>
                </c:pt>
                <c:pt idx="5491">
                  <c:v>226134836</c:v>
                </c:pt>
                <c:pt idx="5492">
                  <c:v>226838966</c:v>
                </c:pt>
                <c:pt idx="5493">
                  <c:v>227358697</c:v>
                </c:pt>
                <c:pt idx="5494">
                  <c:v>227580253</c:v>
                </c:pt>
                <c:pt idx="5495">
                  <c:v>228043315</c:v>
                </c:pt>
                <c:pt idx="5496">
                  <c:v>228071407</c:v>
                </c:pt>
                <c:pt idx="5497">
                  <c:v>228249269</c:v>
                </c:pt>
                <c:pt idx="5498">
                  <c:v>228534375</c:v>
                </c:pt>
                <c:pt idx="5499">
                  <c:v>228667089</c:v>
                </c:pt>
                <c:pt idx="5500">
                  <c:v>228763752</c:v>
                </c:pt>
                <c:pt idx="5501">
                  <c:v>228822564</c:v>
                </c:pt>
                <c:pt idx="5502">
                  <c:v>228857704</c:v>
                </c:pt>
                <c:pt idx="5503">
                  <c:v>228999919</c:v>
                </c:pt>
                <c:pt idx="5504">
                  <c:v>229272181</c:v>
                </c:pt>
                <c:pt idx="5505">
                  <c:v>229449559</c:v>
                </c:pt>
                <c:pt idx="5506">
                  <c:v>229452147</c:v>
                </c:pt>
                <c:pt idx="5507">
                  <c:v>229785545</c:v>
                </c:pt>
                <c:pt idx="5508">
                  <c:v>230228518</c:v>
                </c:pt>
                <c:pt idx="5509">
                  <c:v>230430140</c:v>
                </c:pt>
                <c:pt idx="5510">
                  <c:v>230473198</c:v>
                </c:pt>
                <c:pt idx="5511">
                  <c:v>230499759</c:v>
                </c:pt>
                <c:pt idx="5512">
                  <c:v>230591709</c:v>
                </c:pt>
                <c:pt idx="5513">
                  <c:v>230725888</c:v>
                </c:pt>
                <c:pt idx="5514">
                  <c:v>230848246</c:v>
                </c:pt>
                <c:pt idx="5515">
                  <c:v>231303161</c:v>
                </c:pt>
                <c:pt idx="5516">
                  <c:v>231515888</c:v>
                </c:pt>
                <c:pt idx="5517">
                  <c:v>231560932</c:v>
                </c:pt>
                <c:pt idx="5518">
                  <c:v>232272861</c:v>
                </c:pt>
                <c:pt idx="5519">
                  <c:v>232543748</c:v>
                </c:pt>
                <c:pt idx="5520">
                  <c:v>232601985</c:v>
                </c:pt>
                <c:pt idx="5521">
                  <c:v>232761810</c:v>
                </c:pt>
                <c:pt idx="5522">
                  <c:v>232877453</c:v>
                </c:pt>
                <c:pt idx="5523">
                  <c:v>232933203</c:v>
                </c:pt>
                <c:pt idx="5524">
                  <c:v>233024925</c:v>
                </c:pt>
                <c:pt idx="5525">
                  <c:v>233160855</c:v>
                </c:pt>
                <c:pt idx="5526">
                  <c:v>233334253</c:v>
                </c:pt>
                <c:pt idx="5527">
                  <c:v>233564363</c:v>
                </c:pt>
                <c:pt idx="5528">
                  <c:v>233577971</c:v>
                </c:pt>
                <c:pt idx="5529">
                  <c:v>234281511</c:v>
                </c:pt>
                <c:pt idx="5530">
                  <c:v>234384789</c:v>
                </c:pt>
                <c:pt idx="5531">
                  <c:v>234537665</c:v>
                </c:pt>
                <c:pt idx="5532">
                  <c:v>234676122</c:v>
                </c:pt>
                <c:pt idx="5533">
                  <c:v>234772890</c:v>
                </c:pt>
                <c:pt idx="5534">
                  <c:v>234992782</c:v>
                </c:pt>
                <c:pt idx="5535">
                  <c:v>235138639</c:v>
                </c:pt>
                <c:pt idx="5536">
                  <c:v>235274531</c:v>
                </c:pt>
                <c:pt idx="5537">
                  <c:v>235293564</c:v>
                </c:pt>
                <c:pt idx="5538">
                  <c:v>235697428</c:v>
                </c:pt>
                <c:pt idx="5539">
                  <c:v>235817105</c:v>
                </c:pt>
                <c:pt idx="5540">
                  <c:v>236094775</c:v>
                </c:pt>
                <c:pt idx="5541">
                  <c:v>236172095</c:v>
                </c:pt>
                <c:pt idx="5542">
                  <c:v>236327108</c:v>
                </c:pt>
                <c:pt idx="5543">
                  <c:v>236583229</c:v>
                </c:pt>
                <c:pt idx="5544">
                  <c:v>236592094</c:v>
                </c:pt>
                <c:pt idx="5545">
                  <c:v>236700913</c:v>
                </c:pt>
                <c:pt idx="5546">
                  <c:v>236909987</c:v>
                </c:pt>
                <c:pt idx="5547">
                  <c:v>236963203</c:v>
                </c:pt>
                <c:pt idx="5548">
                  <c:v>237384671</c:v>
                </c:pt>
                <c:pt idx="5549">
                  <c:v>238175564</c:v>
                </c:pt>
                <c:pt idx="5550">
                  <c:v>238327188</c:v>
                </c:pt>
                <c:pt idx="5551">
                  <c:v>238621637</c:v>
                </c:pt>
                <c:pt idx="5552">
                  <c:v>238925404</c:v>
                </c:pt>
                <c:pt idx="5553">
                  <c:v>239030076</c:v>
                </c:pt>
                <c:pt idx="5554">
                  <c:v>239146363</c:v>
                </c:pt>
                <c:pt idx="5555">
                  <c:v>239516677</c:v>
                </c:pt>
                <c:pt idx="5556">
                  <c:v>239638206</c:v>
                </c:pt>
                <c:pt idx="5557">
                  <c:v>240093648</c:v>
                </c:pt>
                <c:pt idx="5558">
                  <c:v>240225584</c:v>
                </c:pt>
                <c:pt idx="5559">
                  <c:v>240597277</c:v>
                </c:pt>
                <c:pt idx="5560">
                  <c:v>240630180</c:v>
                </c:pt>
                <c:pt idx="5561">
                  <c:v>240965614</c:v>
                </c:pt>
                <c:pt idx="5562">
                  <c:v>240971948</c:v>
                </c:pt>
                <c:pt idx="5563">
                  <c:v>240986339</c:v>
                </c:pt>
                <c:pt idx="5564">
                  <c:v>241194971</c:v>
                </c:pt>
                <c:pt idx="5565">
                  <c:v>241277912</c:v>
                </c:pt>
                <c:pt idx="5566">
                  <c:v>241435811</c:v>
                </c:pt>
                <c:pt idx="5567">
                  <c:v>241460052</c:v>
                </c:pt>
                <c:pt idx="5568">
                  <c:v>241577119</c:v>
                </c:pt>
                <c:pt idx="5569">
                  <c:v>241665133</c:v>
                </c:pt>
                <c:pt idx="5570">
                  <c:v>241793058</c:v>
                </c:pt>
                <c:pt idx="5571">
                  <c:v>241980117</c:v>
                </c:pt>
                <c:pt idx="5572">
                  <c:v>242181503</c:v>
                </c:pt>
                <c:pt idx="5573">
                  <c:v>242379112</c:v>
                </c:pt>
                <c:pt idx="5574">
                  <c:v>242743470</c:v>
                </c:pt>
                <c:pt idx="5575">
                  <c:v>243114311</c:v>
                </c:pt>
                <c:pt idx="5576">
                  <c:v>243887429</c:v>
                </c:pt>
                <c:pt idx="5577">
                  <c:v>244075716</c:v>
                </c:pt>
                <c:pt idx="5578">
                  <c:v>244470727</c:v>
                </c:pt>
                <c:pt idx="5579">
                  <c:v>244484167</c:v>
                </c:pt>
                <c:pt idx="5580">
                  <c:v>244619263</c:v>
                </c:pt>
                <c:pt idx="5581">
                  <c:v>244870885</c:v>
                </c:pt>
                <c:pt idx="5582">
                  <c:v>244937516</c:v>
                </c:pt>
                <c:pt idx="5583">
                  <c:v>245068861</c:v>
                </c:pt>
                <c:pt idx="5584">
                  <c:v>245155401</c:v>
                </c:pt>
                <c:pt idx="5585">
                  <c:v>245162934</c:v>
                </c:pt>
                <c:pt idx="5586">
                  <c:v>245200759</c:v>
                </c:pt>
                <c:pt idx="5587">
                  <c:v>245470732</c:v>
                </c:pt>
                <c:pt idx="5588">
                  <c:v>245980299</c:v>
                </c:pt>
                <c:pt idx="5589">
                  <c:v>246139283</c:v>
                </c:pt>
                <c:pt idx="5590">
                  <c:v>246252610</c:v>
                </c:pt>
                <c:pt idx="5591">
                  <c:v>246346427</c:v>
                </c:pt>
                <c:pt idx="5592">
                  <c:v>246499998</c:v>
                </c:pt>
                <c:pt idx="5593">
                  <c:v>246572328</c:v>
                </c:pt>
                <c:pt idx="5594">
                  <c:v>246900677</c:v>
                </c:pt>
                <c:pt idx="5595">
                  <c:v>246914203</c:v>
                </c:pt>
                <c:pt idx="5596">
                  <c:v>247153570</c:v>
                </c:pt>
                <c:pt idx="5597">
                  <c:v>247207264</c:v>
                </c:pt>
                <c:pt idx="5598">
                  <c:v>247293728</c:v>
                </c:pt>
                <c:pt idx="5599">
                  <c:v>247534262</c:v>
                </c:pt>
                <c:pt idx="5600">
                  <c:v>247598472</c:v>
                </c:pt>
                <c:pt idx="5601">
                  <c:v>247695621</c:v>
                </c:pt>
                <c:pt idx="5602">
                  <c:v>247977757</c:v>
                </c:pt>
                <c:pt idx="5603">
                  <c:v>248199854</c:v>
                </c:pt>
                <c:pt idx="5604">
                  <c:v>248451345</c:v>
                </c:pt>
                <c:pt idx="5605">
                  <c:v>248544061</c:v>
                </c:pt>
                <c:pt idx="5606">
                  <c:v>248595471</c:v>
                </c:pt>
                <c:pt idx="5607">
                  <c:v>248769349</c:v>
                </c:pt>
                <c:pt idx="5608">
                  <c:v>248813209</c:v>
                </c:pt>
                <c:pt idx="5609">
                  <c:v>248815860</c:v>
                </c:pt>
                <c:pt idx="5610">
                  <c:v>249178502</c:v>
                </c:pt>
                <c:pt idx="5611">
                  <c:v>249364137</c:v>
                </c:pt>
                <c:pt idx="5612">
                  <c:v>249748414</c:v>
                </c:pt>
                <c:pt idx="5613">
                  <c:v>250090624</c:v>
                </c:pt>
                <c:pt idx="5614">
                  <c:v>250247679</c:v>
                </c:pt>
                <c:pt idx="5615">
                  <c:v>250307967</c:v>
                </c:pt>
                <c:pt idx="5616">
                  <c:v>250365495</c:v>
                </c:pt>
                <c:pt idx="5617">
                  <c:v>250431976</c:v>
                </c:pt>
                <c:pt idx="5618">
                  <c:v>250735511</c:v>
                </c:pt>
                <c:pt idx="5619">
                  <c:v>250926425</c:v>
                </c:pt>
                <c:pt idx="5620">
                  <c:v>251040411</c:v>
                </c:pt>
                <c:pt idx="5621">
                  <c:v>251202959</c:v>
                </c:pt>
                <c:pt idx="5622">
                  <c:v>251224477</c:v>
                </c:pt>
                <c:pt idx="5623">
                  <c:v>251425206</c:v>
                </c:pt>
                <c:pt idx="5624">
                  <c:v>251493504</c:v>
                </c:pt>
                <c:pt idx="5625">
                  <c:v>251704541</c:v>
                </c:pt>
                <c:pt idx="5626">
                  <c:v>251880943</c:v>
                </c:pt>
                <c:pt idx="5627">
                  <c:v>251926503</c:v>
                </c:pt>
                <c:pt idx="5628">
                  <c:v>251944171</c:v>
                </c:pt>
                <c:pt idx="5629">
                  <c:v>252150494</c:v>
                </c:pt>
                <c:pt idx="5630">
                  <c:v>252324094</c:v>
                </c:pt>
                <c:pt idx="5631">
                  <c:v>252479124</c:v>
                </c:pt>
                <c:pt idx="5632">
                  <c:v>252524330</c:v>
                </c:pt>
                <c:pt idx="5633">
                  <c:v>252874501</c:v>
                </c:pt>
                <c:pt idx="5634">
                  <c:v>252978184</c:v>
                </c:pt>
                <c:pt idx="5635">
                  <c:v>253392549</c:v>
                </c:pt>
                <c:pt idx="5636">
                  <c:v>253574028</c:v>
                </c:pt>
                <c:pt idx="5637">
                  <c:v>253666752</c:v>
                </c:pt>
                <c:pt idx="5638">
                  <c:v>253883602</c:v>
                </c:pt>
                <c:pt idx="5639">
                  <c:v>253930982</c:v>
                </c:pt>
                <c:pt idx="5640">
                  <c:v>254364939</c:v>
                </c:pt>
                <c:pt idx="5641">
                  <c:v>254552957</c:v>
                </c:pt>
                <c:pt idx="5642">
                  <c:v>254683844</c:v>
                </c:pt>
                <c:pt idx="5643">
                  <c:v>255345124</c:v>
                </c:pt>
                <c:pt idx="5644">
                  <c:v>255565332</c:v>
                </c:pt>
                <c:pt idx="5645">
                  <c:v>255831146</c:v>
                </c:pt>
                <c:pt idx="5646">
                  <c:v>255851106</c:v>
                </c:pt>
                <c:pt idx="5647">
                  <c:v>255878626</c:v>
                </c:pt>
                <c:pt idx="5648">
                  <c:v>256285741</c:v>
                </c:pt>
                <c:pt idx="5649">
                  <c:v>256373197</c:v>
                </c:pt>
                <c:pt idx="5650">
                  <c:v>256940712</c:v>
                </c:pt>
                <c:pt idx="5651">
                  <c:v>257144941</c:v>
                </c:pt>
                <c:pt idx="5652">
                  <c:v>257340600</c:v>
                </c:pt>
                <c:pt idx="5653">
                  <c:v>257544527</c:v>
                </c:pt>
                <c:pt idx="5654">
                  <c:v>257666281</c:v>
                </c:pt>
                <c:pt idx="5655">
                  <c:v>257769376</c:v>
                </c:pt>
                <c:pt idx="5656">
                  <c:v>257935823</c:v>
                </c:pt>
                <c:pt idx="5657">
                  <c:v>258287147</c:v>
                </c:pt>
                <c:pt idx="5658">
                  <c:v>258447110</c:v>
                </c:pt>
                <c:pt idx="5659">
                  <c:v>258812090</c:v>
                </c:pt>
                <c:pt idx="5660">
                  <c:v>259213461</c:v>
                </c:pt>
                <c:pt idx="5661">
                  <c:v>260288754</c:v>
                </c:pt>
                <c:pt idx="5662">
                  <c:v>260411402</c:v>
                </c:pt>
                <c:pt idx="5663">
                  <c:v>260431251</c:v>
                </c:pt>
                <c:pt idx="5664">
                  <c:v>260870373</c:v>
                </c:pt>
                <c:pt idx="5665">
                  <c:v>261206516</c:v>
                </c:pt>
                <c:pt idx="5666">
                  <c:v>261358524</c:v>
                </c:pt>
                <c:pt idx="5667">
                  <c:v>261677403</c:v>
                </c:pt>
                <c:pt idx="5668">
                  <c:v>261939133</c:v>
                </c:pt>
                <c:pt idx="5669">
                  <c:v>262284558</c:v>
                </c:pt>
                <c:pt idx="5670">
                  <c:v>262290813</c:v>
                </c:pt>
                <c:pt idx="5671">
                  <c:v>262556710</c:v>
                </c:pt>
                <c:pt idx="5672">
                  <c:v>262773926</c:v>
                </c:pt>
                <c:pt idx="5673">
                  <c:v>262904487</c:v>
                </c:pt>
                <c:pt idx="5674">
                  <c:v>263248803</c:v>
                </c:pt>
                <c:pt idx="5675">
                  <c:v>263358195</c:v>
                </c:pt>
                <c:pt idx="5676">
                  <c:v>263382717</c:v>
                </c:pt>
                <c:pt idx="5677">
                  <c:v>263484547</c:v>
                </c:pt>
                <c:pt idx="5678">
                  <c:v>263844936</c:v>
                </c:pt>
                <c:pt idx="5679">
                  <c:v>263988705</c:v>
                </c:pt>
                <c:pt idx="5680">
                  <c:v>264503680</c:v>
                </c:pt>
                <c:pt idx="5681">
                  <c:v>264524847</c:v>
                </c:pt>
                <c:pt idx="5682">
                  <c:v>264621026</c:v>
                </c:pt>
                <c:pt idx="5683">
                  <c:v>264902627</c:v>
                </c:pt>
                <c:pt idx="5684">
                  <c:v>265417567</c:v>
                </c:pt>
                <c:pt idx="5685">
                  <c:v>265506778</c:v>
                </c:pt>
                <c:pt idx="5686">
                  <c:v>265910673</c:v>
                </c:pt>
                <c:pt idx="5687">
                  <c:v>266246432</c:v>
                </c:pt>
                <c:pt idx="5688">
                  <c:v>266497983</c:v>
                </c:pt>
                <c:pt idx="5689">
                  <c:v>266789841</c:v>
                </c:pt>
                <c:pt idx="5690">
                  <c:v>266851008</c:v>
                </c:pt>
                <c:pt idx="5691">
                  <c:v>266977194</c:v>
                </c:pt>
                <c:pt idx="5692">
                  <c:v>267247469</c:v>
                </c:pt>
                <c:pt idx="5693">
                  <c:v>267552011</c:v>
                </c:pt>
                <c:pt idx="5694">
                  <c:v>267808901</c:v>
                </c:pt>
                <c:pt idx="5695">
                  <c:v>267823911</c:v>
                </c:pt>
                <c:pt idx="5696">
                  <c:v>268104665</c:v>
                </c:pt>
                <c:pt idx="5697">
                  <c:v>268162103</c:v>
                </c:pt>
                <c:pt idx="5698">
                  <c:v>268405323</c:v>
                </c:pt>
                <c:pt idx="5699">
                  <c:v>268661132</c:v>
                </c:pt>
                <c:pt idx="5700">
                  <c:v>268964726</c:v>
                </c:pt>
                <c:pt idx="5701">
                  <c:v>269101785</c:v>
                </c:pt>
                <c:pt idx="5702">
                  <c:v>269395452</c:v>
                </c:pt>
                <c:pt idx="5703">
                  <c:v>269412342</c:v>
                </c:pt>
                <c:pt idx="5704">
                  <c:v>269572275</c:v>
                </c:pt>
                <c:pt idx="5705">
                  <c:v>269669829</c:v>
                </c:pt>
                <c:pt idx="5706">
                  <c:v>269911399</c:v>
                </c:pt>
                <c:pt idx="5707">
                  <c:v>269951634</c:v>
                </c:pt>
                <c:pt idx="5708">
                  <c:v>270205862</c:v>
                </c:pt>
                <c:pt idx="5709">
                  <c:v>270390746</c:v>
                </c:pt>
                <c:pt idx="5710">
                  <c:v>270487760</c:v>
                </c:pt>
                <c:pt idx="5711">
                  <c:v>270637972</c:v>
                </c:pt>
                <c:pt idx="5712">
                  <c:v>271014401</c:v>
                </c:pt>
                <c:pt idx="5713">
                  <c:v>271200501</c:v>
                </c:pt>
                <c:pt idx="5714">
                  <c:v>271216465</c:v>
                </c:pt>
                <c:pt idx="5715">
                  <c:v>271447412</c:v>
                </c:pt>
                <c:pt idx="5716">
                  <c:v>271745392</c:v>
                </c:pt>
                <c:pt idx="5717">
                  <c:v>271865498</c:v>
                </c:pt>
                <c:pt idx="5718">
                  <c:v>272320985</c:v>
                </c:pt>
                <c:pt idx="5719">
                  <c:v>272646556</c:v>
                </c:pt>
                <c:pt idx="5720">
                  <c:v>272707937</c:v>
                </c:pt>
                <c:pt idx="5721">
                  <c:v>273032385</c:v>
                </c:pt>
                <c:pt idx="5722">
                  <c:v>273604671</c:v>
                </c:pt>
                <c:pt idx="5723">
                  <c:v>273659805</c:v>
                </c:pt>
                <c:pt idx="5724">
                  <c:v>273664399</c:v>
                </c:pt>
                <c:pt idx="5725">
                  <c:v>273888679</c:v>
                </c:pt>
                <c:pt idx="5726">
                  <c:v>274044565</c:v>
                </c:pt>
                <c:pt idx="5727">
                  <c:v>274754081</c:v>
                </c:pt>
                <c:pt idx="5728">
                  <c:v>275131803</c:v>
                </c:pt>
                <c:pt idx="5729">
                  <c:v>275934435</c:v>
                </c:pt>
                <c:pt idx="5730">
                  <c:v>276096550</c:v>
                </c:pt>
                <c:pt idx="5731">
                  <c:v>276256053</c:v>
                </c:pt>
                <c:pt idx="5732">
                  <c:v>276375075</c:v>
                </c:pt>
                <c:pt idx="5733">
                  <c:v>276381910</c:v>
                </c:pt>
                <c:pt idx="5734">
                  <c:v>276747206</c:v>
                </c:pt>
                <c:pt idx="5735">
                  <c:v>276822361</c:v>
                </c:pt>
                <c:pt idx="5736">
                  <c:v>277086065</c:v>
                </c:pt>
                <c:pt idx="5737">
                  <c:v>277342805</c:v>
                </c:pt>
                <c:pt idx="5738">
                  <c:v>277579064</c:v>
                </c:pt>
                <c:pt idx="5739">
                  <c:v>277628801</c:v>
                </c:pt>
                <c:pt idx="5740">
                  <c:v>277767576</c:v>
                </c:pt>
                <c:pt idx="5741">
                  <c:v>277982889</c:v>
                </c:pt>
                <c:pt idx="5742">
                  <c:v>277993121</c:v>
                </c:pt>
                <c:pt idx="5743">
                  <c:v>278253964</c:v>
                </c:pt>
                <c:pt idx="5744">
                  <c:v>278527339</c:v>
                </c:pt>
                <c:pt idx="5745">
                  <c:v>278563575</c:v>
                </c:pt>
                <c:pt idx="5746">
                  <c:v>278877294</c:v>
                </c:pt>
                <c:pt idx="5747">
                  <c:v>279405897</c:v>
                </c:pt>
                <c:pt idx="5748">
                  <c:v>279468906</c:v>
                </c:pt>
                <c:pt idx="5749">
                  <c:v>279752145</c:v>
                </c:pt>
                <c:pt idx="5750">
                  <c:v>279782868</c:v>
                </c:pt>
                <c:pt idx="5751">
                  <c:v>279968742</c:v>
                </c:pt>
                <c:pt idx="5752">
                  <c:v>280446900</c:v>
                </c:pt>
                <c:pt idx="5753">
                  <c:v>280489110</c:v>
                </c:pt>
                <c:pt idx="5754">
                  <c:v>281225241</c:v>
                </c:pt>
                <c:pt idx="5755">
                  <c:v>281312568</c:v>
                </c:pt>
                <c:pt idx="5756">
                  <c:v>281360459</c:v>
                </c:pt>
                <c:pt idx="5757">
                  <c:v>281855045</c:v>
                </c:pt>
                <c:pt idx="5758">
                  <c:v>281912588</c:v>
                </c:pt>
                <c:pt idx="5759">
                  <c:v>281934945</c:v>
                </c:pt>
                <c:pt idx="5760">
                  <c:v>282409217</c:v>
                </c:pt>
                <c:pt idx="5761">
                  <c:v>282689302</c:v>
                </c:pt>
                <c:pt idx="5762">
                  <c:v>282884733</c:v>
                </c:pt>
                <c:pt idx="5763">
                  <c:v>283026659</c:v>
                </c:pt>
                <c:pt idx="5764">
                  <c:v>283422228</c:v>
                </c:pt>
                <c:pt idx="5765">
                  <c:v>284035669</c:v>
                </c:pt>
                <c:pt idx="5766">
                  <c:v>284083339</c:v>
                </c:pt>
                <c:pt idx="5767">
                  <c:v>284237736</c:v>
                </c:pt>
                <c:pt idx="5768">
                  <c:v>284577304</c:v>
                </c:pt>
                <c:pt idx="5769">
                  <c:v>284888370</c:v>
                </c:pt>
                <c:pt idx="5770">
                  <c:v>285023839</c:v>
                </c:pt>
                <c:pt idx="5771">
                  <c:v>285363169</c:v>
                </c:pt>
                <c:pt idx="5772">
                  <c:v>285873562</c:v>
                </c:pt>
                <c:pt idx="5773">
                  <c:v>285944467</c:v>
                </c:pt>
                <c:pt idx="5774">
                  <c:v>286158852</c:v>
                </c:pt>
                <c:pt idx="5775">
                  <c:v>286827236</c:v>
                </c:pt>
                <c:pt idx="5776">
                  <c:v>287270773</c:v>
                </c:pt>
                <c:pt idx="5777">
                  <c:v>287444563</c:v>
                </c:pt>
                <c:pt idx="5778">
                  <c:v>287799474</c:v>
                </c:pt>
                <c:pt idx="5779">
                  <c:v>287824545</c:v>
                </c:pt>
                <c:pt idx="5780">
                  <c:v>288312759</c:v>
                </c:pt>
                <c:pt idx="5781">
                  <c:v>288376834</c:v>
                </c:pt>
                <c:pt idx="5782">
                  <c:v>288485844</c:v>
                </c:pt>
                <c:pt idx="5783">
                  <c:v>288951859</c:v>
                </c:pt>
                <c:pt idx="5784">
                  <c:v>289128636</c:v>
                </c:pt>
                <c:pt idx="5785">
                  <c:v>289205005</c:v>
                </c:pt>
                <c:pt idx="5786">
                  <c:v>289281113</c:v>
                </c:pt>
                <c:pt idx="5787">
                  <c:v>289834257</c:v>
                </c:pt>
                <c:pt idx="5788">
                  <c:v>290073823</c:v>
                </c:pt>
                <c:pt idx="5789">
                  <c:v>290229984</c:v>
                </c:pt>
                <c:pt idx="5790">
                  <c:v>290358751</c:v>
                </c:pt>
                <c:pt idx="5791">
                  <c:v>290835214</c:v>
                </c:pt>
                <c:pt idx="5792">
                  <c:v>290886994</c:v>
                </c:pt>
                <c:pt idx="5793">
                  <c:v>290992098</c:v>
                </c:pt>
                <c:pt idx="5794">
                  <c:v>291657298</c:v>
                </c:pt>
                <c:pt idx="5795">
                  <c:v>292345624</c:v>
                </c:pt>
                <c:pt idx="5796">
                  <c:v>292796099</c:v>
                </c:pt>
                <c:pt idx="5797">
                  <c:v>293062720</c:v>
                </c:pt>
                <c:pt idx="5798">
                  <c:v>293322862</c:v>
                </c:pt>
                <c:pt idx="5799">
                  <c:v>293790468</c:v>
                </c:pt>
                <c:pt idx="5800">
                  <c:v>294220903</c:v>
                </c:pt>
                <c:pt idx="5801">
                  <c:v>294432055</c:v>
                </c:pt>
                <c:pt idx="5802">
                  <c:v>295449534</c:v>
                </c:pt>
                <c:pt idx="5803">
                  <c:v>295888530</c:v>
                </c:pt>
                <c:pt idx="5804">
                  <c:v>296349784</c:v>
                </c:pt>
                <c:pt idx="5805">
                  <c:v>297052623</c:v>
                </c:pt>
                <c:pt idx="5806">
                  <c:v>297605439</c:v>
                </c:pt>
                <c:pt idx="5807">
                  <c:v>297704066</c:v>
                </c:pt>
                <c:pt idx="5808">
                  <c:v>297810069</c:v>
                </c:pt>
                <c:pt idx="5809">
                  <c:v>297881229</c:v>
                </c:pt>
                <c:pt idx="5810">
                  <c:v>298112070</c:v>
                </c:pt>
                <c:pt idx="5811">
                  <c:v>298290191</c:v>
                </c:pt>
                <c:pt idx="5812">
                  <c:v>298320142</c:v>
                </c:pt>
                <c:pt idx="5813">
                  <c:v>298384522</c:v>
                </c:pt>
                <c:pt idx="5814">
                  <c:v>298450249</c:v>
                </c:pt>
                <c:pt idx="5815">
                  <c:v>298838962</c:v>
                </c:pt>
                <c:pt idx="5816">
                  <c:v>299604149</c:v>
                </c:pt>
                <c:pt idx="5817">
                  <c:v>300393966</c:v>
                </c:pt>
                <c:pt idx="5818">
                  <c:v>300546835</c:v>
                </c:pt>
                <c:pt idx="5819">
                  <c:v>300613572</c:v>
                </c:pt>
                <c:pt idx="5820">
                  <c:v>300736113</c:v>
                </c:pt>
                <c:pt idx="5821">
                  <c:v>301510576</c:v>
                </c:pt>
                <c:pt idx="5822">
                  <c:v>301639874</c:v>
                </c:pt>
                <c:pt idx="5823">
                  <c:v>301786049</c:v>
                </c:pt>
                <c:pt idx="5824">
                  <c:v>302157002</c:v>
                </c:pt>
                <c:pt idx="5825">
                  <c:v>302436676</c:v>
                </c:pt>
                <c:pt idx="5826">
                  <c:v>302630338</c:v>
                </c:pt>
                <c:pt idx="5827">
                  <c:v>302653741</c:v>
                </c:pt>
                <c:pt idx="5828">
                  <c:v>303139568</c:v>
                </c:pt>
                <c:pt idx="5829">
                  <c:v>303294450</c:v>
                </c:pt>
                <c:pt idx="5830">
                  <c:v>303588199</c:v>
                </c:pt>
                <c:pt idx="5831">
                  <c:v>303711752</c:v>
                </c:pt>
                <c:pt idx="5832">
                  <c:v>303820327</c:v>
                </c:pt>
                <c:pt idx="5833">
                  <c:v>304338717</c:v>
                </c:pt>
                <c:pt idx="5834">
                  <c:v>304653517</c:v>
                </c:pt>
                <c:pt idx="5835">
                  <c:v>304905691</c:v>
                </c:pt>
                <c:pt idx="5836">
                  <c:v>305636403</c:v>
                </c:pt>
                <c:pt idx="5837">
                  <c:v>305799609</c:v>
                </c:pt>
                <c:pt idx="5838">
                  <c:v>306170540</c:v>
                </c:pt>
                <c:pt idx="5839">
                  <c:v>306357419</c:v>
                </c:pt>
                <c:pt idx="5840">
                  <c:v>306798078</c:v>
                </c:pt>
                <c:pt idx="5841">
                  <c:v>306839716</c:v>
                </c:pt>
                <c:pt idx="5842">
                  <c:v>307110299</c:v>
                </c:pt>
                <c:pt idx="5843">
                  <c:v>307391893</c:v>
                </c:pt>
                <c:pt idx="5844">
                  <c:v>307435898</c:v>
                </c:pt>
                <c:pt idx="5845">
                  <c:v>307856922</c:v>
                </c:pt>
                <c:pt idx="5846">
                  <c:v>308190673</c:v>
                </c:pt>
                <c:pt idx="5847">
                  <c:v>308335054</c:v>
                </c:pt>
                <c:pt idx="5848">
                  <c:v>308346981</c:v>
                </c:pt>
                <c:pt idx="5849">
                  <c:v>308823208</c:v>
                </c:pt>
                <c:pt idx="5850">
                  <c:v>309148241</c:v>
                </c:pt>
                <c:pt idx="5851">
                  <c:v>309289771</c:v>
                </c:pt>
                <c:pt idx="5852">
                  <c:v>309692934</c:v>
                </c:pt>
                <c:pt idx="5853">
                  <c:v>309743036</c:v>
                </c:pt>
                <c:pt idx="5854">
                  <c:v>310053771</c:v>
                </c:pt>
                <c:pt idx="5855">
                  <c:v>310143168</c:v>
                </c:pt>
                <c:pt idx="5856">
                  <c:v>310582247</c:v>
                </c:pt>
                <c:pt idx="5857">
                  <c:v>310798501</c:v>
                </c:pt>
                <c:pt idx="5858">
                  <c:v>310950817</c:v>
                </c:pt>
                <c:pt idx="5859">
                  <c:v>311094593</c:v>
                </c:pt>
                <c:pt idx="5860">
                  <c:v>311300331</c:v>
                </c:pt>
                <c:pt idx="5861">
                  <c:v>311630478</c:v>
                </c:pt>
                <c:pt idx="5862">
                  <c:v>311872435</c:v>
                </c:pt>
                <c:pt idx="5863">
                  <c:v>312089114</c:v>
                </c:pt>
                <c:pt idx="5864">
                  <c:v>312205461</c:v>
                </c:pt>
                <c:pt idx="5865">
                  <c:v>312280594</c:v>
                </c:pt>
                <c:pt idx="5866">
                  <c:v>312288307</c:v>
                </c:pt>
                <c:pt idx="5867">
                  <c:v>312424610</c:v>
                </c:pt>
                <c:pt idx="5868">
                  <c:v>312777983</c:v>
                </c:pt>
                <c:pt idx="5869">
                  <c:v>313047246</c:v>
                </c:pt>
                <c:pt idx="5870">
                  <c:v>313629510</c:v>
                </c:pt>
                <c:pt idx="5871">
                  <c:v>313802191</c:v>
                </c:pt>
                <c:pt idx="5872">
                  <c:v>314030053</c:v>
                </c:pt>
                <c:pt idx="5873">
                  <c:v>314315868</c:v>
                </c:pt>
                <c:pt idx="5874">
                  <c:v>314486290</c:v>
                </c:pt>
                <c:pt idx="5875">
                  <c:v>314809550</c:v>
                </c:pt>
                <c:pt idx="5876">
                  <c:v>315219371</c:v>
                </c:pt>
                <c:pt idx="5877">
                  <c:v>315729672</c:v>
                </c:pt>
                <c:pt idx="5878">
                  <c:v>316164389</c:v>
                </c:pt>
                <c:pt idx="5879">
                  <c:v>316253816</c:v>
                </c:pt>
                <c:pt idx="5880">
                  <c:v>316743251</c:v>
                </c:pt>
                <c:pt idx="5881">
                  <c:v>317308988</c:v>
                </c:pt>
                <c:pt idx="5882">
                  <c:v>317844076</c:v>
                </c:pt>
                <c:pt idx="5883">
                  <c:v>318076714</c:v>
                </c:pt>
                <c:pt idx="5884">
                  <c:v>318218568</c:v>
                </c:pt>
                <c:pt idx="5885">
                  <c:v>318702182</c:v>
                </c:pt>
                <c:pt idx="5886">
                  <c:v>318741581</c:v>
                </c:pt>
                <c:pt idx="5887">
                  <c:v>318888667</c:v>
                </c:pt>
                <c:pt idx="5888">
                  <c:v>319509653</c:v>
                </c:pt>
                <c:pt idx="5889">
                  <c:v>319784017</c:v>
                </c:pt>
                <c:pt idx="5890">
                  <c:v>320439742</c:v>
                </c:pt>
                <c:pt idx="5891">
                  <c:v>320740045</c:v>
                </c:pt>
                <c:pt idx="5892">
                  <c:v>321234487</c:v>
                </c:pt>
                <c:pt idx="5893">
                  <c:v>321687945</c:v>
                </c:pt>
                <c:pt idx="5894">
                  <c:v>321772823</c:v>
                </c:pt>
                <c:pt idx="5895">
                  <c:v>322093534</c:v>
                </c:pt>
                <c:pt idx="5896">
                  <c:v>322329280</c:v>
                </c:pt>
                <c:pt idx="5897">
                  <c:v>322465610</c:v>
                </c:pt>
                <c:pt idx="5898">
                  <c:v>322694014</c:v>
                </c:pt>
                <c:pt idx="5899">
                  <c:v>322879382</c:v>
                </c:pt>
                <c:pt idx="5900">
                  <c:v>322918535</c:v>
                </c:pt>
                <c:pt idx="5901">
                  <c:v>323050933</c:v>
                </c:pt>
                <c:pt idx="5902">
                  <c:v>323160371</c:v>
                </c:pt>
                <c:pt idx="5903">
                  <c:v>323614306</c:v>
                </c:pt>
                <c:pt idx="5904">
                  <c:v>324092632</c:v>
                </c:pt>
                <c:pt idx="5905">
                  <c:v>324289531</c:v>
                </c:pt>
                <c:pt idx="5906">
                  <c:v>324656375</c:v>
                </c:pt>
                <c:pt idx="5907">
                  <c:v>324758992</c:v>
                </c:pt>
                <c:pt idx="5908">
                  <c:v>324904761</c:v>
                </c:pt>
                <c:pt idx="5909">
                  <c:v>324921088</c:v>
                </c:pt>
                <c:pt idx="5910">
                  <c:v>325252376</c:v>
                </c:pt>
                <c:pt idx="5911">
                  <c:v>325680776</c:v>
                </c:pt>
                <c:pt idx="5912">
                  <c:v>325681043</c:v>
                </c:pt>
                <c:pt idx="5913">
                  <c:v>325896478</c:v>
                </c:pt>
                <c:pt idx="5914">
                  <c:v>325953104</c:v>
                </c:pt>
                <c:pt idx="5915">
                  <c:v>326015569</c:v>
                </c:pt>
                <c:pt idx="5916">
                  <c:v>326221382</c:v>
                </c:pt>
                <c:pt idx="5917">
                  <c:v>326568049</c:v>
                </c:pt>
                <c:pt idx="5918">
                  <c:v>326971861</c:v>
                </c:pt>
                <c:pt idx="5919">
                  <c:v>327514970</c:v>
                </c:pt>
                <c:pt idx="5920">
                  <c:v>327814052</c:v>
                </c:pt>
                <c:pt idx="5921">
                  <c:v>328146149</c:v>
                </c:pt>
                <c:pt idx="5922">
                  <c:v>328614662</c:v>
                </c:pt>
                <c:pt idx="5923">
                  <c:v>328793077</c:v>
                </c:pt>
                <c:pt idx="5924">
                  <c:v>329116004</c:v>
                </c:pt>
                <c:pt idx="5925">
                  <c:v>329694222</c:v>
                </c:pt>
                <c:pt idx="5926">
                  <c:v>329974719</c:v>
                </c:pt>
                <c:pt idx="5927">
                  <c:v>330783018</c:v>
                </c:pt>
                <c:pt idx="5928">
                  <c:v>331190193</c:v>
                </c:pt>
                <c:pt idx="5929">
                  <c:v>331707210</c:v>
                </c:pt>
                <c:pt idx="5930">
                  <c:v>332000474</c:v>
                </c:pt>
                <c:pt idx="5931">
                  <c:v>332396040</c:v>
                </c:pt>
                <c:pt idx="5932">
                  <c:v>333092954</c:v>
                </c:pt>
                <c:pt idx="5933">
                  <c:v>333723786</c:v>
                </c:pt>
                <c:pt idx="5934">
                  <c:v>333789665</c:v>
                </c:pt>
                <c:pt idx="5935">
                  <c:v>334136713</c:v>
                </c:pt>
                <c:pt idx="5936">
                  <c:v>334789347</c:v>
                </c:pt>
                <c:pt idx="5937">
                  <c:v>335031165</c:v>
                </c:pt>
                <c:pt idx="5938">
                  <c:v>335055637</c:v>
                </c:pt>
                <c:pt idx="5939">
                  <c:v>335084135</c:v>
                </c:pt>
                <c:pt idx="5940">
                  <c:v>335126323</c:v>
                </c:pt>
                <c:pt idx="5941">
                  <c:v>335164162</c:v>
                </c:pt>
                <c:pt idx="5942">
                  <c:v>335246720</c:v>
                </c:pt>
                <c:pt idx="5943">
                  <c:v>335254188</c:v>
                </c:pt>
                <c:pt idx="5944">
                  <c:v>335472904</c:v>
                </c:pt>
                <c:pt idx="5945">
                  <c:v>336142359</c:v>
                </c:pt>
                <c:pt idx="5946">
                  <c:v>336629975</c:v>
                </c:pt>
                <c:pt idx="5947">
                  <c:v>336759122</c:v>
                </c:pt>
                <c:pt idx="5948">
                  <c:v>336994445</c:v>
                </c:pt>
                <c:pt idx="5949">
                  <c:v>337662647</c:v>
                </c:pt>
                <c:pt idx="5950">
                  <c:v>337688212</c:v>
                </c:pt>
                <c:pt idx="5951">
                  <c:v>337929515</c:v>
                </c:pt>
                <c:pt idx="5952">
                  <c:v>338131885</c:v>
                </c:pt>
                <c:pt idx="5953">
                  <c:v>338269481</c:v>
                </c:pt>
                <c:pt idx="5954">
                  <c:v>338507086</c:v>
                </c:pt>
                <c:pt idx="5955">
                  <c:v>338784575</c:v>
                </c:pt>
                <c:pt idx="5956">
                  <c:v>339352615</c:v>
                </c:pt>
                <c:pt idx="5957">
                  <c:v>339615596</c:v>
                </c:pt>
                <c:pt idx="5958">
                  <c:v>339881809</c:v>
                </c:pt>
                <c:pt idx="5959">
                  <c:v>340332887</c:v>
                </c:pt>
                <c:pt idx="5960">
                  <c:v>340619005</c:v>
                </c:pt>
                <c:pt idx="5961">
                  <c:v>340627777</c:v>
                </c:pt>
                <c:pt idx="5962">
                  <c:v>341051617</c:v>
                </c:pt>
                <c:pt idx="5963">
                  <c:v>341191541</c:v>
                </c:pt>
                <c:pt idx="5964">
                  <c:v>341318412</c:v>
                </c:pt>
                <c:pt idx="5965">
                  <c:v>341753073</c:v>
                </c:pt>
                <c:pt idx="5966">
                  <c:v>341769271</c:v>
                </c:pt>
                <c:pt idx="5967">
                  <c:v>342071008</c:v>
                </c:pt>
                <c:pt idx="5968">
                  <c:v>342474644</c:v>
                </c:pt>
                <c:pt idx="5969">
                  <c:v>342592378</c:v>
                </c:pt>
                <c:pt idx="5970">
                  <c:v>343424577</c:v>
                </c:pt>
                <c:pt idx="5971">
                  <c:v>343472404</c:v>
                </c:pt>
                <c:pt idx="5972">
                  <c:v>343581405</c:v>
                </c:pt>
                <c:pt idx="5973">
                  <c:v>343733345</c:v>
                </c:pt>
                <c:pt idx="5974">
                  <c:v>344179011</c:v>
                </c:pt>
                <c:pt idx="5975">
                  <c:v>344774971</c:v>
                </c:pt>
                <c:pt idx="5976">
                  <c:v>345128546</c:v>
                </c:pt>
                <c:pt idx="5977">
                  <c:v>345622467</c:v>
                </c:pt>
                <c:pt idx="5978">
                  <c:v>345881714</c:v>
                </c:pt>
                <c:pt idx="5979">
                  <c:v>346040121</c:v>
                </c:pt>
                <c:pt idx="5980">
                  <c:v>346483456</c:v>
                </c:pt>
                <c:pt idx="5981">
                  <c:v>346848727</c:v>
                </c:pt>
                <c:pt idx="5982">
                  <c:v>347179414</c:v>
                </c:pt>
                <c:pt idx="5983">
                  <c:v>347265459</c:v>
                </c:pt>
                <c:pt idx="5984">
                  <c:v>347856683</c:v>
                </c:pt>
                <c:pt idx="5985">
                  <c:v>347888033</c:v>
                </c:pt>
                <c:pt idx="5986">
                  <c:v>348350739</c:v>
                </c:pt>
                <c:pt idx="5987">
                  <c:v>348566504</c:v>
                </c:pt>
                <c:pt idx="5988">
                  <c:v>348587751</c:v>
                </c:pt>
                <c:pt idx="5989">
                  <c:v>348783216</c:v>
                </c:pt>
                <c:pt idx="5990">
                  <c:v>349168611</c:v>
                </c:pt>
                <c:pt idx="5991">
                  <c:v>349826222</c:v>
                </c:pt>
                <c:pt idx="5992">
                  <c:v>349865147</c:v>
                </c:pt>
                <c:pt idx="5993">
                  <c:v>350012166</c:v>
                </c:pt>
                <c:pt idx="5994">
                  <c:v>350054863</c:v>
                </c:pt>
                <c:pt idx="5995">
                  <c:v>350241687</c:v>
                </c:pt>
                <c:pt idx="5996">
                  <c:v>350264800</c:v>
                </c:pt>
                <c:pt idx="5997">
                  <c:v>350304559</c:v>
                </c:pt>
                <c:pt idx="5998">
                  <c:v>350683818</c:v>
                </c:pt>
                <c:pt idx="5999">
                  <c:v>350716391</c:v>
                </c:pt>
                <c:pt idx="6000">
                  <c:v>350758256</c:v>
                </c:pt>
                <c:pt idx="6001">
                  <c:v>351047016</c:v>
                </c:pt>
                <c:pt idx="6002">
                  <c:v>351087663</c:v>
                </c:pt>
                <c:pt idx="6003">
                  <c:v>351974076</c:v>
                </c:pt>
                <c:pt idx="6004">
                  <c:v>352545860</c:v>
                </c:pt>
                <c:pt idx="6005">
                  <c:v>353101225</c:v>
                </c:pt>
                <c:pt idx="6006">
                  <c:v>353662548</c:v>
                </c:pt>
                <c:pt idx="6007">
                  <c:v>354118074</c:v>
                </c:pt>
                <c:pt idx="6008">
                  <c:v>354493295</c:v>
                </c:pt>
                <c:pt idx="6009">
                  <c:v>354646366</c:v>
                </c:pt>
                <c:pt idx="6010">
                  <c:v>354787070</c:v>
                </c:pt>
                <c:pt idx="6011">
                  <c:v>355236039</c:v>
                </c:pt>
                <c:pt idx="6012">
                  <c:v>355364447</c:v>
                </c:pt>
                <c:pt idx="6013">
                  <c:v>355553003</c:v>
                </c:pt>
                <c:pt idx="6014">
                  <c:v>356025647</c:v>
                </c:pt>
                <c:pt idx="6015">
                  <c:v>356116132</c:v>
                </c:pt>
                <c:pt idx="6016">
                  <c:v>356293839</c:v>
                </c:pt>
                <c:pt idx="6017">
                  <c:v>356427483</c:v>
                </c:pt>
                <c:pt idx="6018">
                  <c:v>356499652</c:v>
                </c:pt>
                <c:pt idx="6019">
                  <c:v>356846882</c:v>
                </c:pt>
                <c:pt idx="6020">
                  <c:v>357211850</c:v>
                </c:pt>
                <c:pt idx="6021">
                  <c:v>357380949</c:v>
                </c:pt>
                <c:pt idx="6022">
                  <c:v>357381138</c:v>
                </c:pt>
                <c:pt idx="6023">
                  <c:v>357401587</c:v>
                </c:pt>
                <c:pt idx="6024">
                  <c:v>357843631</c:v>
                </c:pt>
                <c:pt idx="6025">
                  <c:v>358276984</c:v>
                </c:pt>
                <c:pt idx="6026">
                  <c:v>358743470</c:v>
                </c:pt>
                <c:pt idx="6027">
                  <c:v>358869074</c:v>
                </c:pt>
                <c:pt idx="6028">
                  <c:v>359436607</c:v>
                </c:pt>
                <c:pt idx="6029">
                  <c:v>359474672</c:v>
                </c:pt>
                <c:pt idx="6030">
                  <c:v>359833339</c:v>
                </c:pt>
                <c:pt idx="6031">
                  <c:v>360083998</c:v>
                </c:pt>
                <c:pt idx="6032">
                  <c:v>360198769</c:v>
                </c:pt>
                <c:pt idx="6033">
                  <c:v>360899118</c:v>
                </c:pt>
                <c:pt idx="6034">
                  <c:v>361171249</c:v>
                </c:pt>
                <c:pt idx="6035">
                  <c:v>361650083</c:v>
                </c:pt>
                <c:pt idx="6036">
                  <c:v>361840413</c:v>
                </c:pt>
                <c:pt idx="6037">
                  <c:v>361956925</c:v>
                </c:pt>
                <c:pt idx="6038">
                  <c:v>362855013</c:v>
                </c:pt>
                <c:pt idx="6039">
                  <c:v>362942019</c:v>
                </c:pt>
                <c:pt idx="6040">
                  <c:v>363146976</c:v>
                </c:pt>
                <c:pt idx="6041">
                  <c:v>364123946</c:v>
                </c:pt>
                <c:pt idx="6042">
                  <c:v>364321831</c:v>
                </c:pt>
                <c:pt idx="6043">
                  <c:v>364514644</c:v>
                </c:pt>
                <c:pt idx="6044">
                  <c:v>365644247</c:v>
                </c:pt>
                <c:pt idx="6045">
                  <c:v>365950191</c:v>
                </c:pt>
                <c:pt idx="6046">
                  <c:v>366128027</c:v>
                </c:pt>
                <c:pt idx="6047">
                  <c:v>366527286</c:v>
                </c:pt>
                <c:pt idx="6048">
                  <c:v>366649834</c:v>
                </c:pt>
                <c:pt idx="6049">
                  <c:v>366805221</c:v>
                </c:pt>
                <c:pt idx="6050">
                  <c:v>367098292</c:v>
                </c:pt>
                <c:pt idx="6051">
                  <c:v>367323430</c:v>
                </c:pt>
                <c:pt idx="6052">
                  <c:v>367694757</c:v>
                </c:pt>
                <c:pt idx="6053">
                  <c:v>367864747</c:v>
                </c:pt>
                <c:pt idx="6054">
                  <c:v>368516722</c:v>
                </c:pt>
                <c:pt idx="6055">
                  <c:v>368662526</c:v>
                </c:pt>
                <c:pt idx="6056">
                  <c:v>369030377</c:v>
                </c:pt>
                <c:pt idx="6057">
                  <c:v>369295888</c:v>
                </c:pt>
                <c:pt idx="6058">
                  <c:v>369754891</c:v>
                </c:pt>
                <c:pt idx="6059">
                  <c:v>370278912</c:v>
                </c:pt>
                <c:pt idx="6060">
                  <c:v>370739802</c:v>
                </c:pt>
                <c:pt idx="6061">
                  <c:v>371100007</c:v>
                </c:pt>
                <c:pt idx="6062">
                  <c:v>371472458</c:v>
                </c:pt>
                <c:pt idx="6063">
                  <c:v>372094202</c:v>
                </c:pt>
                <c:pt idx="6064">
                  <c:v>372380834</c:v>
                </c:pt>
                <c:pt idx="6065">
                  <c:v>372541892</c:v>
                </c:pt>
                <c:pt idx="6066">
                  <c:v>372704278</c:v>
                </c:pt>
                <c:pt idx="6067">
                  <c:v>373159467</c:v>
                </c:pt>
                <c:pt idx="6068">
                  <c:v>373306834</c:v>
                </c:pt>
                <c:pt idx="6069">
                  <c:v>373408664</c:v>
                </c:pt>
                <c:pt idx="6070">
                  <c:v>373758508</c:v>
                </c:pt>
                <c:pt idx="6071">
                  <c:v>374190399</c:v>
                </c:pt>
                <c:pt idx="6072">
                  <c:v>374653505</c:v>
                </c:pt>
                <c:pt idx="6073">
                  <c:v>375281186</c:v>
                </c:pt>
                <c:pt idx="6074">
                  <c:v>375326738</c:v>
                </c:pt>
                <c:pt idx="6075">
                  <c:v>375328705</c:v>
                </c:pt>
                <c:pt idx="6076">
                  <c:v>375674235</c:v>
                </c:pt>
                <c:pt idx="6077">
                  <c:v>375855672</c:v>
                </c:pt>
                <c:pt idx="6078">
                  <c:v>376664390</c:v>
                </c:pt>
                <c:pt idx="6079">
                  <c:v>377358363</c:v>
                </c:pt>
                <c:pt idx="6080">
                  <c:v>377425034</c:v>
                </c:pt>
                <c:pt idx="6081">
                  <c:v>378195150</c:v>
                </c:pt>
                <c:pt idx="6082">
                  <c:v>379078432</c:v>
                </c:pt>
                <c:pt idx="6083">
                  <c:v>379115558</c:v>
                </c:pt>
                <c:pt idx="6084">
                  <c:v>379529079</c:v>
                </c:pt>
                <c:pt idx="6085">
                  <c:v>379741010</c:v>
                </c:pt>
                <c:pt idx="6086">
                  <c:v>379800077</c:v>
                </c:pt>
                <c:pt idx="6087">
                  <c:v>379903290</c:v>
                </c:pt>
                <c:pt idx="6088">
                  <c:v>380572547</c:v>
                </c:pt>
                <c:pt idx="6089">
                  <c:v>380589155</c:v>
                </c:pt>
                <c:pt idx="6090">
                  <c:v>380680934</c:v>
                </c:pt>
                <c:pt idx="6091">
                  <c:v>382554293</c:v>
                </c:pt>
                <c:pt idx="6092">
                  <c:v>382889754</c:v>
                </c:pt>
                <c:pt idx="6093">
                  <c:v>383115100</c:v>
                </c:pt>
                <c:pt idx="6094">
                  <c:v>383853991</c:v>
                </c:pt>
                <c:pt idx="6095">
                  <c:v>384419263</c:v>
                </c:pt>
                <c:pt idx="6096">
                  <c:v>385107465</c:v>
                </c:pt>
                <c:pt idx="6097">
                  <c:v>385539824</c:v>
                </c:pt>
                <c:pt idx="6098">
                  <c:v>385710816</c:v>
                </c:pt>
                <c:pt idx="6099">
                  <c:v>385836755</c:v>
                </c:pt>
                <c:pt idx="6100">
                  <c:v>386295500</c:v>
                </c:pt>
                <c:pt idx="6101">
                  <c:v>386911220</c:v>
                </c:pt>
                <c:pt idx="6102">
                  <c:v>387290120</c:v>
                </c:pt>
                <c:pt idx="6103">
                  <c:v>387428836</c:v>
                </c:pt>
                <c:pt idx="6104">
                  <c:v>387790083</c:v>
                </c:pt>
                <c:pt idx="6105">
                  <c:v>388200250</c:v>
                </c:pt>
                <c:pt idx="6106">
                  <c:v>388377435</c:v>
                </c:pt>
                <c:pt idx="6107">
                  <c:v>388933487</c:v>
                </c:pt>
                <c:pt idx="6108">
                  <c:v>389538909</c:v>
                </c:pt>
                <c:pt idx="6109">
                  <c:v>389982788</c:v>
                </c:pt>
                <c:pt idx="6110">
                  <c:v>390292997</c:v>
                </c:pt>
                <c:pt idx="6111">
                  <c:v>390775490</c:v>
                </c:pt>
                <c:pt idx="6112">
                  <c:v>390877669</c:v>
                </c:pt>
                <c:pt idx="6113">
                  <c:v>390994339</c:v>
                </c:pt>
                <c:pt idx="6114">
                  <c:v>391370929</c:v>
                </c:pt>
                <c:pt idx="6115">
                  <c:v>391964036</c:v>
                </c:pt>
                <c:pt idx="6116">
                  <c:v>392366202</c:v>
                </c:pt>
                <c:pt idx="6117">
                  <c:v>392687388</c:v>
                </c:pt>
                <c:pt idx="6118">
                  <c:v>392782262</c:v>
                </c:pt>
                <c:pt idx="6119">
                  <c:v>393120678</c:v>
                </c:pt>
                <c:pt idx="6120">
                  <c:v>393455077</c:v>
                </c:pt>
                <c:pt idx="6121">
                  <c:v>393485093</c:v>
                </c:pt>
                <c:pt idx="6122">
                  <c:v>393530391</c:v>
                </c:pt>
                <c:pt idx="6123">
                  <c:v>393842167</c:v>
                </c:pt>
                <c:pt idx="6124">
                  <c:v>394148258</c:v>
                </c:pt>
                <c:pt idx="6125">
                  <c:v>394832188</c:v>
                </c:pt>
                <c:pt idx="6126">
                  <c:v>394856336</c:v>
                </c:pt>
                <c:pt idx="6127">
                  <c:v>394916295</c:v>
                </c:pt>
                <c:pt idx="6128">
                  <c:v>395045569</c:v>
                </c:pt>
                <c:pt idx="6129">
                  <c:v>395380093</c:v>
                </c:pt>
                <c:pt idx="6130">
                  <c:v>395659266</c:v>
                </c:pt>
                <c:pt idx="6131">
                  <c:v>395731690</c:v>
                </c:pt>
                <c:pt idx="6132">
                  <c:v>396200526</c:v>
                </c:pt>
                <c:pt idx="6133">
                  <c:v>396641713</c:v>
                </c:pt>
                <c:pt idx="6134">
                  <c:v>397605094</c:v>
                </c:pt>
                <c:pt idx="6135">
                  <c:v>397630240</c:v>
                </c:pt>
                <c:pt idx="6136">
                  <c:v>397660091</c:v>
                </c:pt>
                <c:pt idx="6137">
                  <c:v>397939530</c:v>
                </c:pt>
                <c:pt idx="6138">
                  <c:v>398028272</c:v>
                </c:pt>
                <c:pt idx="6139">
                  <c:v>398271570</c:v>
                </c:pt>
                <c:pt idx="6140">
                  <c:v>398274250</c:v>
                </c:pt>
                <c:pt idx="6141">
                  <c:v>398280175</c:v>
                </c:pt>
                <c:pt idx="6142">
                  <c:v>398316455</c:v>
                </c:pt>
                <c:pt idx="6143">
                  <c:v>399071189</c:v>
                </c:pt>
                <c:pt idx="6144">
                  <c:v>399556711</c:v>
                </c:pt>
                <c:pt idx="6145">
                  <c:v>399960248</c:v>
                </c:pt>
                <c:pt idx="6146">
                  <c:v>400162815</c:v>
                </c:pt>
                <c:pt idx="6147">
                  <c:v>400832800</c:v>
                </c:pt>
                <c:pt idx="6148">
                  <c:v>401549573</c:v>
                </c:pt>
                <c:pt idx="6149">
                  <c:v>401660896</c:v>
                </c:pt>
                <c:pt idx="6150">
                  <c:v>402405062</c:v>
                </c:pt>
                <c:pt idx="6151">
                  <c:v>402739629</c:v>
                </c:pt>
                <c:pt idx="6152">
                  <c:v>403015711</c:v>
                </c:pt>
                <c:pt idx="6153">
                  <c:v>403369947</c:v>
                </c:pt>
                <c:pt idx="6154">
                  <c:v>403684207</c:v>
                </c:pt>
                <c:pt idx="6155">
                  <c:v>403742451</c:v>
                </c:pt>
                <c:pt idx="6156">
                  <c:v>404031511</c:v>
                </c:pt>
                <c:pt idx="6157">
                  <c:v>404374213</c:v>
                </c:pt>
                <c:pt idx="6158">
                  <c:v>404737178</c:v>
                </c:pt>
                <c:pt idx="6159">
                  <c:v>405112369</c:v>
                </c:pt>
                <c:pt idx="6160">
                  <c:v>405207913</c:v>
                </c:pt>
                <c:pt idx="6161">
                  <c:v>405330476</c:v>
                </c:pt>
                <c:pt idx="6162">
                  <c:v>405685590</c:v>
                </c:pt>
                <c:pt idx="6163">
                  <c:v>405920591</c:v>
                </c:pt>
                <c:pt idx="6164">
                  <c:v>405955618</c:v>
                </c:pt>
                <c:pt idx="6165">
                  <c:v>406017452</c:v>
                </c:pt>
                <c:pt idx="6166">
                  <c:v>406258440</c:v>
                </c:pt>
                <c:pt idx="6167">
                  <c:v>406459222</c:v>
                </c:pt>
                <c:pt idx="6168">
                  <c:v>406883161</c:v>
                </c:pt>
                <c:pt idx="6169">
                  <c:v>407286365</c:v>
                </c:pt>
                <c:pt idx="6170">
                  <c:v>407708063</c:v>
                </c:pt>
                <c:pt idx="6171">
                  <c:v>407717757</c:v>
                </c:pt>
                <c:pt idx="6172">
                  <c:v>407717982</c:v>
                </c:pt>
                <c:pt idx="6173">
                  <c:v>408035783</c:v>
                </c:pt>
                <c:pt idx="6174">
                  <c:v>408275707</c:v>
                </c:pt>
                <c:pt idx="6175">
                  <c:v>408322834</c:v>
                </c:pt>
                <c:pt idx="6176">
                  <c:v>408709010</c:v>
                </c:pt>
                <c:pt idx="6177">
                  <c:v>408715431</c:v>
                </c:pt>
                <c:pt idx="6178">
                  <c:v>409147860</c:v>
                </c:pt>
                <c:pt idx="6179">
                  <c:v>409434833</c:v>
                </c:pt>
                <c:pt idx="6180">
                  <c:v>409805643</c:v>
                </c:pt>
                <c:pt idx="6181">
                  <c:v>410455676</c:v>
                </c:pt>
                <c:pt idx="6182">
                  <c:v>410495619</c:v>
                </c:pt>
                <c:pt idx="6183">
                  <c:v>411159629</c:v>
                </c:pt>
                <c:pt idx="6184">
                  <c:v>411223114</c:v>
                </c:pt>
                <c:pt idx="6185">
                  <c:v>411360964</c:v>
                </c:pt>
                <c:pt idx="6186">
                  <c:v>411384991</c:v>
                </c:pt>
                <c:pt idx="6187">
                  <c:v>411768398</c:v>
                </c:pt>
                <c:pt idx="6188">
                  <c:v>411992703</c:v>
                </c:pt>
                <c:pt idx="6189">
                  <c:v>412050801</c:v>
                </c:pt>
                <c:pt idx="6190">
                  <c:v>412881249</c:v>
                </c:pt>
                <c:pt idx="6191">
                  <c:v>413078410</c:v>
                </c:pt>
                <c:pt idx="6192">
                  <c:v>413184922</c:v>
                </c:pt>
                <c:pt idx="6193">
                  <c:v>413223432</c:v>
                </c:pt>
                <c:pt idx="6194">
                  <c:v>413454054</c:v>
                </c:pt>
                <c:pt idx="6195">
                  <c:v>413538441</c:v>
                </c:pt>
                <c:pt idx="6196">
                  <c:v>413540843</c:v>
                </c:pt>
                <c:pt idx="6197">
                  <c:v>413581658</c:v>
                </c:pt>
                <c:pt idx="6198">
                  <c:v>413979058</c:v>
                </c:pt>
                <c:pt idx="6199">
                  <c:v>414368739</c:v>
                </c:pt>
                <c:pt idx="6200">
                  <c:v>414767528</c:v>
                </c:pt>
                <c:pt idx="6201">
                  <c:v>415252570</c:v>
                </c:pt>
                <c:pt idx="6202">
                  <c:v>415972821</c:v>
                </c:pt>
                <c:pt idx="6203">
                  <c:v>415977532</c:v>
                </c:pt>
                <c:pt idx="6204">
                  <c:v>416289453</c:v>
                </c:pt>
                <c:pt idx="6205">
                  <c:v>416461047</c:v>
                </c:pt>
                <c:pt idx="6206">
                  <c:v>416480583</c:v>
                </c:pt>
                <c:pt idx="6207">
                  <c:v>416802185</c:v>
                </c:pt>
                <c:pt idx="6208">
                  <c:v>417080463</c:v>
                </c:pt>
                <c:pt idx="6209">
                  <c:v>417289792</c:v>
                </c:pt>
                <c:pt idx="6210">
                  <c:v>417498695</c:v>
                </c:pt>
                <c:pt idx="6211">
                  <c:v>418511802</c:v>
                </c:pt>
                <c:pt idx="6212">
                  <c:v>418901537</c:v>
                </c:pt>
                <c:pt idx="6213">
                  <c:v>419514171</c:v>
                </c:pt>
                <c:pt idx="6214">
                  <c:v>419869556</c:v>
                </c:pt>
                <c:pt idx="6215">
                  <c:v>420430430</c:v>
                </c:pt>
                <c:pt idx="6216">
                  <c:v>421132424</c:v>
                </c:pt>
                <c:pt idx="6217">
                  <c:v>421861374</c:v>
                </c:pt>
                <c:pt idx="6218">
                  <c:v>422229513</c:v>
                </c:pt>
                <c:pt idx="6219">
                  <c:v>423182786</c:v>
                </c:pt>
                <c:pt idx="6220">
                  <c:v>423365458</c:v>
                </c:pt>
                <c:pt idx="6221">
                  <c:v>423700863</c:v>
                </c:pt>
                <c:pt idx="6222">
                  <c:v>424452296</c:v>
                </c:pt>
                <c:pt idx="6223">
                  <c:v>424608429</c:v>
                </c:pt>
                <c:pt idx="6224">
                  <c:v>424710623</c:v>
                </c:pt>
                <c:pt idx="6225">
                  <c:v>424845142</c:v>
                </c:pt>
                <c:pt idx="6226">
                  <c:v>425009286</c:v>
                </c:pt>
                <c:pt idx="6227">
                  <c:v>425149955</c:v>
                </c:pt>
                <c:pt idx="6228">
                  <c:v>425150395</c:v>
                </c:pt>
                <c:pt idx="6229">
                  <c:v>425620099</c:v>
                </c:pt>
                <c:pt idx="6230">
                  <c:v>425639278</c:v>
                </c:pt>
                <c:pt idx="6231">
                  <c:v>425884204</c:v>
                </c:pt>
                <c:pt idx="6232">
                  <c:v>426874553</c:v>
                </c:pt>
                <c:pt idx="6233">
                  <c:v>426939879</c:v>
                </c:pt>
                <c:pt idx="6234">
                  <c:v>427344087</c:v>
                </c:pt>
                <c:pt idx="6235">
                  <c:v>427822402</c:v>
                </c:pt>
                <c:pt idx="6236">
                  <c:v>428070529</c:v>
                </c:pt>
                <c:pt idx="6237">
                  <c:v>428334437</c:v>
                </c:pt>
                <c:pt idx="6238">
                  <c:v>428631682</c:v>
                </c:pt>
                <c:pt idx="6239">
                  <c:v>428816020</c:v>
                </c:pt>
                <c:pt idx="6240">
                  <c:v>429026123</c:v>
                </c:pt>
                <c:pt idx="6241">
                  <c:v>429211318</c:v>
                </c:pt>
                <c:pt idx="6242">
                  <c:v>429272630</c:v>
                </c:pt>
                <c:pt idx="6243">
                  <c:v>429282127</c:v>
                </c:pt>
                <c:pt idx="6244">
                  <c:v>429628706</c:v>
                </c:pt>
                <c:pt idx="6245">
                  <c:v>429878105</c:v>
                </c:pt>
                <c:pt idx="6246">
                  <c:v>430001486</c:v>
                </c:pt>
                <c:pt idx="6247">
                  <c:v>430354769</c:v>
                </c:pt>
                <c:pt idx="6248">
                  <c:v>430632904</c:v>
                </c:pt>
                <c:pt idx="6249">
                  <c:v>430669850</c:v>
                </c:pt>
                <c:pt idx="6250">
                  <c:v>430957579</c:v>
                </c:pt>
                <c:pt idx="6251">
                  <c:v>431405253</c:v>
                </c:pt>
                <c:pt idx="6252">
                  <c:v>431704965</c:v>
                </c:pt>
                <c:pt idx="6253">
                  <c:v>431974103</c:v>
                </c:pt>
                <c:pt idx="6254">
                  <c:v>432233094</c:v>
                </c:pt>
                <c:pt idx="6255">
                  <c:v>432739763</c:v>
                </c:pt>
                <c:pt idx="6256">
                  <c:v>433062654</c:v>
                </c:pt>
                <c:pt idx="6257">
                  <c:v>433190832</c:v>
                </c:pt>
                <c:pt idx="6258">
                  <c:v>433485065</c:v>
                </c:pt>
                <c:pt idx="6259">
                  <c:v>434310185</c:v>
                </c:pt>
                <c:pt idx="6260">
                  <c:v>434710765</c:v>
                </c:pt>
                <c:pt idx="6261">
                  <c:v>434983078</c:v>
                </c:pt>
                <c:pt idx="6262">
                  <c:v>435274360</c:v>
                </c:pt>
                <c:pt idx="6263">
                  <c:v>435323929</c:v>
                </c:pt>
                <c:pt idx="6264">
                  <c:v>435474197</c:v>
                </c:pt>
                <c:pt idx="6265">
                  <c:v>436286405</c:v>
                </c:pt>
                <c:pt idx="6266">
                  <c:v>436635923</c:v>
                </c:pt>
                <c:pt idx="6267">
                  <c:v>436867431</c:v>
                </c:pt>
                <c:pt idx="6268">
                  <c:v>437010688</c:v>
                </c:pt>
                <c:pt idx="6269">
                  <c:v>437140984</c:v>
                </c:pt>
                <c:pt idx="6270">
                  <c:v>437829821</c:v>
                </c:pt>
                <c:pt idx="6271">
                  <c:v>437996744</c:v>
                </c:pt>
                <c:pt idx="6272">
                  <c:v>438566995</c:v>
                </c:pt>
                <c:pt idx="6273">
                  <c:v>438975952</c:v>
                </c:pt>
                <c:pt idx="6274">
                  <c:v>439249416</c:v>
                </c:pt>
                <c:pt idx="6275">
                  <c:v>439284248</c:v>
                </c:pt>
                <c:pt idx="6276">
                  <c:v>439394129</c:v>
                </c:pt>
                <c:pt idx="6277">
                  <c:v>439550837</c:v>
                </c:pt>
                <c:pt idx="6278">
                  <c:v>439857143</c:v>
                </c:pt>
                <c:pt idx="6279">
                  <c:v>440594353</c:v>
                </c:pt>
                <c:pt idx="6280">
                  <c:v>440877718</c:v>
                </c:pt>
                <c:pt idx="6281">
                  <c:v>441868469</c:v>
                </c:pt>
                <c:pt idx="6282">
                  <c:v>442297947</c:v>
                </c:pt>
                <c:pt idx="6283">
                  <c:v>442614777</c:v>
                </c:pt>
                <c:pt idx="6284">
                  <c:v>442696036</c:v>
                </c:pt>
                <c:pt idx="6285">
                  <c:v>443694968</c:v>
                </c:pt>
                <c:pt idx="6286">
                  <c:v>444044433</c:v>
                </c:pt>
                <c:pt idx="6287">
                  <c:v>444051329</c:v>
                </c:pt>
                <c:pt idx="6288">
                  <c:v>444061556</c:v>
                </c:pt>
                <c:pt idx="6289">
                  <c:v>444508447</c:v>
                </c:pt>
                <c:pt idx="6290">
                  <c:v>444580671</c:v>
                </c:pt>
                <c:pt idx="6291">
                  <c:v>444899455</c:v>
                </c:pt>
                <c:pt idx="6292">
                  <c:v>445988496</c:v>
                </c:pt>
                <c:pt idx="6293">
                  <c:v>446135706</c:v>
                </c:pt>
                <c:pt idx="6294">
                  <c:v>446672662</c:v>
                </c:pt>
                <c:pt idx="6295">
                  <c:v>447054170</c:v>
                </c:pt>
                <c:pt idx="6296">
                  <c:v>447194948</c:v>
                </c:pt>
                <c:pt idx="6297">
                  <c:v>447508175</c:v>
                </c:pt>
                <c:pt idx="6298">
                  <c:v>447545300</c:v>
                </c:pt>
                <c:pt idx="6299">
                  <c:v>447901886</c:v>
                </c:pt>
                <c:pt idx="6300">
                  <c:v>448300564</c:v>
                </c:pt>
                <c:pt idx="6301">
                  <c:v>448326788</c:v>
                </c:pt>
                <c:pt idx="6302">
                  <c:v>448723447</c:v>
                </c:pt>
                <c:pt idx="6303">
                  <c:v>448832419</c:v>
                </c:pt>
                <c:pt idx="6304">
                  <c:v>448931114</c:v>
                </c:pt>
                <c:pt idx="6305">
                  <c:v>449206843</c:v>
                </c:pt>
                <c:pt idx="6306">
                  <c:v>450162447</c:v>
                </c:pt>
                <c:pt idx="6307">
                  <c:v>450762483</c:v>
                </c:pt>
                <c:pt idx="6308">
                  <c:v>450952951</c:v>
                </c:pt>
                <c:pt idx="6309">
                  <c:v>451024709</c:v>
                </c:pt>
                <c:pt idx="6310">
                  <c:v>451224534</c:v>
                </c:pt>
                <c:pt idx="6311">
                  <c:v>451237470</c:v>
                </c:pt>
                <c:pt idx="6312">
                  <c:v>451731453</c:v>
                </c:pt>
                <c:pt idx="6313">
                  <c:v>452214700</c:v>
                </c:pt>
                <c:pt idx="6314">
                  <c:v>452872780</c:v>
                </c:pt>
                <c:pt idx="6315">
                  <c:v>453176786</c:v>
                </c:pt>
                <c:pt idx="6316">
                  <c:v>454189202</c:v>
                </c:pt>
                <c:pt idx="6317">
                  <c:v>454623244</c:v>
                </c:pt>
                <c:pt idx="6318">
                  <c:v>455098070</c:v>
                </c:pt>
                <c:pt idx="6319">
                  <c:v>455366065</c:v>
                </c:pt>
                <c:pt idx="6320">
                  <c:v>455697810</c:v>
                </c:pt>
                <c:pt idx="6321">
                  <c:v>456000527</c:v>
                </c:pt>
                <c:pt idx="6322">
                  <c:v>456356447</c:v>
                </c:pt>
                <c:pt idx="6323">
                  <c:v>456708506</c:v>
                </c:pt>
                <c:pt idx="6324">
                  <c:v>456866027</c:v>
                </c:pt>
                <c:pt idx="6325">
                  <c:v>457264736</c:v>
                </c:pt>
                <c:pt idx="6326">
                  <c:v>457899367</c:v>
                </c:pt>
                <c:pt idx="6327">
                  <c:v>458549770</c:v>
                </c:pt>
                <c:pt idx="6328">
                  <c:v>459076856</c:v>
                </c:pt>
                <c:pt idx="6329">
                  <c:v>459531809</c:v>
                </c:pt>
                <c:pt idx="6330">
                  <c:v>459914285</c:v>
                </c:pt>
                <c:pt idx="6331">
                  <c:v>460331376</c:v>
                </c:pt>
                <c:pt idx="6332">
                  <c:v>460686498</c:v>
                </c:pt>
                <c:pt idx="6333">
                  <c:v>460691272</c:v>
                </c:pt>
                <c:pt idx="6334">
                  <c:v>461047472</c:v>
                </c:pt>
                <c:pt idx="6335">
                  <c:v>461353199</c:v>
                </c:pt>
                <c:pt idx="6336">
                  <c:v>461649595</c:v>
                </c:pt>
                <c:pt idx="6337">
                  <c:v>461994297</c:v>
                </c:pt>
                <c:pt idx="6338">
                  <c:v>462132953</c:v>
                </c:pt>
                <c:pt idx="6339">
                  <c:v>462401888</c:v>
                </c:pt>
                <c:pt idx="6340">
                  <c:v>462476083</c:v>
                </c:pt>
                <c:pt idx="6341">
                  <c:v>462677711</c:v>
                </c:pt>
                <c:pt idx="6342">
                  <c:v>462939490</c:v>
                </c:pt>
                <c:pt idx="6343">
                  <c:v>463860396</c:v>
                </c:pt>
                <c:pt idx="6344">
                  <c:v>464096995</c:v>
                </c:pt>
                <c:pt idx="6345">
                  <c:v>464404264</c:v>
                </c:pt>
                <c:pt idx="6346">
                  <c:v>464707145</c:v>
                </c:pt>
                <c:pt idx="6347">
                  <c:v>465192559</c:v>
                </c:pt>
                <c:pt idx="6348">
                  <c:v>465344631</c:v>
                </c:pt>
                <c:pt idx="6349">
                  <c:v>466524997</c:v>
                </c:pt>
                <c:pt idx="6350">
                  <c:v>467097697</c:v>
                </c:pt>
                <c:pt idx="6351">
                  <c:v>468007219</c:v>
                </c:pt>
                <c:pt idx="6352">
                  <c:v>468700237</c:v>
                </c:pt>
                <c:pt idx="6353">
                  <c:v>468982793</c:v>
                </c:pt>
                <c:pt idx="6354">
                  <c:v>469290925</c:v>
                </c:pt>
                <c:pt idx="6355">
                  <c:v>469818762</c:v>
                </c:pt>
                <c:pt idx="6356">
                  <c:v>470275538</c:v>
                </c:pt>
                <c:pt idx="6357">
                  <c:v>470275760</c:v>
                </c:pt>
                <c:pt idx="6358">
                  <c:v>470409749</c:v>
                </c:pt>
                <c:pt idx="6359">
                  <c:v>470887428</c:v>
                </c:pt>
                <c:pt idx="6360">
                  <c:v>471041373</c:v>
                </c:pt>
                <c:pt idx="6361">
                  <c:v>471210147</c:v>
                </c:pt>
                <c:pt idx="6362">
                  <c:v>471677670</c:v>
                </c:pt>
                <c:pt idx="6363">
                  <c:v>471797909</c:v>
                </c:pt>
                <c:pt idx="6364">
                  <c:v>472095438</c:v>
                </c:pt>
                <c:pt idx="6365">
                  <c:v>472678051</c:v>
                </c:pt>
                <c:pt idx="6366">
                  <c:v>472775029</c:v>
                </c:pt>
                <c:pt idx="6367">
                  <c:v>473353717</c:v>
                </c:pt>
                <c:pt idx="6368">
                  <c:v>473565701</c:v>
                </c:pt>
                <c:pt idx="6369">
                  <c:v>473951234</c:v>
                </c:pt>
                <c:pt idx="6370">
                  <c:v>474361787</c:v>
                </c:pt>
                <c:pt idx="6371">
                  <c:v>474534015</c:v>
                </c:pt>
                <c:pt idx="6372">
                  <c:v>474547165</c:v>
                </c:pt>
                <c:pt idx="6373">
                  <c:v>475439765</c:v>
                </c:pt>
                <c:pt idx="6374">
                  <c:v>475532279</c:v>
                </c:pt>
                <c:pt idx="6375">
                  <c:v>476062732</c:v>
                </c:pt>
                <c:pt idx="6376">
                  <c:v>476090124</c:v>
                </c:pt>
                <c:pt idx="6377">
                  <c:v>476128708</c:v>
                </c:pt>
                <c:pt idx="6378">
                  <c:v>477197359</c:v>
                </c:pt>
                <c:pt idx="6379">
                  <c:v>477562537</c:v>
                </c:pt>
                <c:pt idx="6380">
                  <c:v>477608119</c:v>
                </c:pt>
                <c:pt idx="6381">
                  <c:v>478627276</c:v>
                </c:pt>
                <c:pt idx="6382">
                  <c:v>479085423</c:v>
                </c:pt>
                <c:pt idx="6383">
                  <c:v>479886090</c:v>
                </c:pt>
                <c:pt idx="6384">
                  <c:v>480429618</c:v>
                </c:pt>
                <c:pt idx="6385">
                  <c:v>480505655</c:v>
                </c:pt>
                <c:pt idx="6386">
                  <c:v>480775087</c:v>
                </c:pt>
                <c:pt idx="6387">
                  <c:v>481224116</c:v>
                </c:pt>
                <c:pt idx="6388">
                  <c:v>481406889</c:v>
                </c:pt>
                <c:pt idx="6389">
                  <c:v>481544762</c:v>
                </c:pt>
                <c:pt idx="6390">
                  <c:v>481830351</c:v>
                </c:pt>
                <c:pt idx="6391">
                  <c:v>482097378</c:v>
                </c:pt>
                <c:pt idx="6392">
                  <c:v>482301336</c:v>
                </c:pt>
                <c:pt idx="6393">
                  <c:v>483265117</c:v>
                </c:pt>
                <c:pt idx="6394">
                  <c:v>483543825</c:v>
                </c:pt>
                <c:pt idx="6395">
                  <c:v>483611551</c:v>
                </c:pt>
                <c:pt idx="6396">
                  <c:v>483615500</c:v>
                </c:pt>
                <c:pt idx="6397">
                  <c:v>484424643</c:v>
                </c:pt>
                <c:pt idx="6398">
                  <c:v>484692299</c:v>
                </c:pt>
                <c:pt idx="6399">
                  <c:v>484783142</c:v>
                </c:pt>
                <c:pt idx="6400">
                  <c:v>485101151</c:v>
                </c:pt>
                <c:pt idx="6401">
                  <c:v>485659103</c:v>
                </c:pt>
                <c:pt idx="6402">
                  <c:v>486052232</c:v>
                </c:pt>
                <c:pt idx="6403">
                  <c:v>486300199</c:v>
                </c:pt>
                <c:pt idx="6404">
                  <c:v>486540866</c:v>
                </c:pt>
                <c:pt idx="6405">
                  <c:v>486645591</c:v>
                </c:pt>
                <c:pt idx="6406">
                  <c:v>486879775</c:v>
                </c:pt>
                <c:pt idx="6407">
                  <c:v>486955391</c:v>
                </c:pt>
                <c:pt idx="6408">
                  <c:v>487364483</c:v>
                </c:pt>
                <c:pt idx="6409">
                  <c:v>487831719</c:v>
                </c:pt>
                <c:pt idx="6410">
                  <c:v>487833081</c:v>
                </c:pt>
                <c:pt idx="6411">
                  <c:v>487958965</c:v>
                </c:pt>
                <c:pt idx="6412">
                  <c:v>488038808</c:v>
                </c:pt>
                <c:pt idx="6413">
                  <c:v>488467480</c:v>
                </c:pt>
                <c:pt idx="6414">
                  <c:v>488813061</c:v>
                </c:pt>
                <c:pt idx="6415">
                  <c:v>489539318</c:v>
                </c:pt>
                <c:pt idx="6416">
                  <c:v>489585830</c:v>
                </c:pt>
                <c:pt idx="6417">
                  <c:v>489680991</c:v>
                </c:pt>
                <c:pt idx="6418">
                  <c:v>489785378</c:v>
                </c:pt>
                <c:pt idx="6419">
                  <c:v>490339732</c:v>
                </c:pt>
                <c:pt idx="6420">
                  <c:v>490688740</c:v>
                </c:pt>
                <c:pt idx="6421">
                  <c:v>491214584</c:v>
                </c:pt>
                <c:pt idx="6422">
                  <c:v>491682772</c:v>
                </c:pt>
                <c:pt idx="6423">
                  <c:v>491968754</c:v>
                </c:pt>
                <c:pt idx="6424">
                  <c:v>492081330</c:v>
                </c:pt>
                <c:pt idx="6425">
                  <c:v>492496126</c:v>
                </c:pt>
                <c:pt idx="6426">
                  <c:v>493144895</c:v>
                </c:pt>
                <c:pt idx="6427">
                  <c:v>493482165</c:v>
                </c:pt>
                <c:pt idx="6428">
                  <c:v>493490993</c:v>
                </c:pt>
                <c:pt idx="6429">
                  <c:v>493575470</c:v>
                </c:pt>
                <c:pt idx="6430">
                  <c:v>494006475</c:v>
                </c:pt>
                <c:pt idx="6431">
                  <c:v>494154010</c:v>
                </c:pt>
                <c:pt idx="6432">
                  <c:v>494407606</c:v>
                </c:pt>
                <c:pt idx="6433">
                  <c:v>494583166</c:v>
                </c:pt>
                <c:pt idx="6434">
                  <c:v>495395611</c:v>
                </c:pt>
                <c:pt idx="6435">
                  <c:v>496237886</c:v>
                </c:pt>
                <c:pt idx="6436">
                  <c:v>496559214</c:v>
                </c:pt>
                <c:pt idx="6437">
                  <c:v>497354978</c:v>
                </c:pt>
                <c:pt idx="6438">
                  <c:v>497770595</c:v>
                </c:pt>
                <c:pt idx="6439">
                  <c:v>497812535</c:v>
                </c:pt>
                <c:pt idx="6440">
                  <c:v>498570260</c:v>
                </c:pt>
                <c:pt idx="6441">
                  <c:v>498783106</c:v>
                </c:pt>
                <c:pt idx="6442">
                  <c:v>499568574</c:v>
                </c:pt>
                <c:pt idx="6443">
                  <c:v>499859966</c:v>
                </c:pt>
                <c:pt idx="6444">
                  <c:v>499921463</c:v>
                </c:pt>
                <c:pt idx="6445">
                  <c:v>500250944</c:v>
                </c:pt>
                <c:pt idx="6446">
                  <c:v>500285584</c:v>
                </c:pt>
                <c:pt idx="6447">
                  <c:v>500966150</c:v>
                </c:pt>
                <c:pt idx="6448">
                  <c:v>501681226</c:v>
                </c:pt>
                <c:pt idx="6449">
                  <c:v>501790342</c:v>
                </c:pt>
                <c:pt idx="6450">
                  <c:v>502316332</c:v>
                </c:pt>
                <c:pt idx="6451">
                  <c:v>502933794</c:v>
                </c:pt>
                <c:pt idx="6452">
                  <c:v>503203799</c:v>
                </c:pt>
                <c:pt idx="6453">
                  <c:v>503441548</c:v>
                </c:pt>
                <c:pt idx="6454">
                  <c:v>503736152</c:v>
                </c:pt>
                <c:pt idx="6455">
                  <c:v>504129928</c:v>
                </c:pt>
                <c:pt idx="6456">
                  <c:v>504160525</c:v>
                </c:pt>
                <c:pt idx="6457">
                  <c:v>504580726</c:v>
                </c:pt>
                <c:pt idx="6458">
                  <c:v>505322422</c:v>
                </c:pt>
                <c:pt idx="6459">
                  <c:v>506160486</c:v>
                </c:pt>
                <c:pt idx="6460">
                  <c:v>506245241</c:v>
                </c:pt>
                <c:pt idx="6461">
                  <c:v>506560724</c:v>
                </c:pt>
                <c:pt idx="6462">
                  <c:v>506661427</c:v>
                </c:pt>
                <c:pt idx="6463">
                  <c:v>506697852</c:v>
                </c:pt>
                <c:pt idx="6464">
                  <c:v>507022029</c:v>
                </c:pt>
                <c:pt idx="6465">
                  <c:v>507119358</c:v>
                </c:pt>
                <c:pt idx="6466">
                  <c:v>507503232</c:v>
                </c:pt>
                <c:pt idx="6467">
                  <c:v>507606383</c:v>
                </c:pt>
                <c:pt idx="6468">
                  <c:v>507747738</c:v>
                </c:pt>
                <c:pt idx="6469">
                  <c:v>507755102</c:v>
                </c:pt>
                <c:pt idx="6470">
                  <c:v>508100779</c:v>
                </c:pt>
                <c:pt idx="6471">
                  <c:v>508215334</c:v>
                </c:pt>
                <c:pt idx="6472">
                  <c:v>508743678</c:v>
                </c:pt>
                <c:pt idx="6473">
                  <c:v>508988868</c:v>
                </c:pt>
                <c:pt idx="6474">
                  <c:v>509091059</c:v>
                </c:pt>
                <c:pt idx="6475">
                  <c:v>509514406</c:v>
                </c:pt>
                <c:pt idx="6476">
                  <c:v>509650713</c:v>
                </c:pt>
                <c:pt idx="6477">
                  <c:v>510187178</c:v>
                </c:pt>
                <c:pt idx="6478">
                  <c:v>510226022</c:v>
                </c:pt>
                <c:pt idx="6479">
                  <c:v>510463784</c:v>
                </c:pt>
                <c:pt idx="6480">
                  <c:v>510828139</c:v>
                </c:pt>
                <c:pt idx="6481">
                  <c:v>511479709</c:v>
                </c:pt>
                <c:pt idx="6482">
                  <c:v>511520690</c:v>
                </c:pt>
                <c:pt idx="6483">
                  <c:v>511582681</c:v>
                </c:pt>
                <c:pt idx="6484">
                  <c:v>511849094</c:v>
                </c:pt>
                <c:pt idx="6485">
                  <c:v>512276483</c:v>
                </c:pt>
                <c:pt idx="6486">
                  <c:v>512385860</c:v>
                </c:pt>
                <c:pt idx="6487">
                  <c:v>512751028</c:v>
                </c:pt>
                <c:pt idx="6488">
                  <c:v>513115324</c:v>
                </c:pt>
                <c:pt idx="6489">
                  <c:v>513572188</c:v>
                </c:pt>
                <c:pt idx="6490">
                  <c:v>513815835</c:v>
                </c:pt>
                <c:pt idx="6491">
                  <c:v>513876926</c:v>
                </c:pt>
                <c:pt idx="6492">
                  <c:v>514200194</c:v>
                </c:pt>
                <c:pt idx="6493">
                  <c:v>514320308</c:v>
                </c:pt>
                <c:pt idx="6494">
                  <c:v>514835401</c:v>
                </c:pt>
                <c:pt idx="6495">
                  <c:v>515243257</c:v>
                </c:pt>
                <c:pt idx="6496">
                  <c:v>515365818</c:v>
                </c:pt>
                <c:pt idx="6497">
                  <c:v>515739034</c:v>
                </c:pt>
                <c:pt idx="6498">
                  <c:v>516193986</c:v>
                </c:pt>
                <c:pt idx="6499">
                  <c:v>516645191</c:v>
                </c:pt>
                <c:pt idx="6500">
                  <c:v>516645521</c:v>
                </c:pt>
                <c:pt idx="6501">
                  <c:v>517082688</c:v>
                </c:pt>
                <c:pt idx="6502">
                  <c:v>517661236</c:v>
                </c:pt>
                <c:pt idx="6503">
                  <c:v>517665221</c:v>
                </c:pt>
                <c:pt idx="6504">
                  <c:v>517777854</c:v>
                </c:pt>
                <c:pt idx="6505">
                  <c:v>517919566</c:v>
                </c:pt>
                <c:pt idx="6506">
                  <c:v>517938982</c:v>
                </c:pt>
                <c:pt idx="6507">
                  <c:v>517944670</c:v>
                </c:pt>
                <c:pt idx="6508">
                  <c:v>518669359</c:v>
                </c:pt>
                <c:pt idx="6509">
                  <c:v>518929821</c:v>
                </c:pt>
                <c:pt idx="6510">
                  <c:v>518931241</c:v>
                </c:pt>
                <c:pt idx="6511">
                  <c:v>519539366</c:v>
                </c:pt>
                <c:pt idx="6512">
                  <c:v>519912414</c:v>
                </c:pt>
                <c:pt idx="6513">
                  <c:v>520331069</c:v>
                </c:pt>
                <c:pt idx="6514">
                  <c:v>520712431</c:v>
                </c:pt>
                <c:pt idx="6515">
                  <c:v>520852170</c:v>
                </c:pt>
                <c:pt idx="6516">
                  <c:v>521354671</c:v>
                </c:pt>
                <c:pt idx="6517">
                  <c:v>521797902</c:v>
                </c:pt>
                <c:pt idx="6518">
                  <c:v>522487860</c:v>
                </c:pt>
                <c:pt idx="6519">
                  <c:v>522488927</c:v>
                </c:pt>
                <c:pt idx="6520">
                  <c:v>522963502</c:v>
                </c:pt>
                <c:pt idx="6521">
                  <c:v>523551004</c:v>
                </c:pt>
                <c:pt idx="6522">
                  <c:v>523700573</c:v>
                </c:pt>
                <c:pt idx="6523">
                  <c:v>523914411</c:v>
                </c:pt>
                <c:pt idx="6524">
                  <c:v>523964953</c:v>
                </c:pt>
                <c:pt idx="6525">
                  <c:v>524123971</c:v>
                </c:pt>
                <c:pt idx="6526">
                  <c:v>524928169</c:v>
                </c:pt>
                <c:pt idx="6527">
                  <c:v>525070882</c:v>
                </c:pt>
                <c:pt idx="6528">
                  <c:v>525421556</c:v>
                </c:pt>
                <c:pt idx="6529">
                  <c:v>525998036</c:v>
                </c:pt>
                <c:pt idx="6530">
                  <c:v>526458542</c:v>
                </c:pt>
                <c:pt idx="6531">
                  <c:v>526907143</c:v>
                </c:pt>
                <c:pt idx="6532">
                  <c:v>527695034</c:v>
                </c:pt>
                <c:pt idx="6533">
                  <c:v>528756640</c:v>
                </c:pt>
                <c:pt idx="6534">
                  <c:v>529783760</c:v>
                </c:pt>
                <c:pt idx="6535">
                  <c:v>530099521</c:v>
                </c:pt>
                <c:pt idx="6536">
                  <c:v>530674962</c:v>
                </c:pt>
                <c:pt idx="6537">
                  <c:v>531061559</c:v>
                </c:pt>
                <c:pt idx="6538">
                  <c:v>531179438</c:v>
                </c:pt>
                <c:pt idx="6539">
                  <c:v>531934157</c:v>
                </c:pt>
                <c:pt idx="6540">
                  <c:v>532197273</c:v>
                </c:pt>
                <c:pt idx="6541">
                  <c:v>532257239</c:v>
                </c:pt>
                <c:pt idx="6542">
                  <c:v>532649018</c:v>
                </c:pt>
                <c:pt idx="6543">
                  <c:v>533139694</c:v>
                </c:pt>
                <c:pt idx="6544">
                  <c:v>533926906</c:v>
                </c:pt>
                <c:pt idx="6545">
                  <c:v>534268097</c:v>
                </c:pt>
                <c:pt idx="6546">
                  <c:v>534534678</c:v>
                </c:pt>
                <c:pt idx="6547">
                  <c:v>535335866</c:v>
                </c:pt>
                <c:pt idx="6548">
                  <c:v>535346628</c:v>
                </c:pt>
                <c:pt idx="6549">
                  <c:v>535350058</c:v>
                </c:pt>
                <c:pt idx="6550">
                  <c:v>535666688</c:v>
                </c:pt>
                <c:pt idx="6551">
                  <c:v>536051022</c:v>
                </c:pt>
                <c:pt idx="6552">
                  <c:v>536631204</c:v>
                </c:pt>
                <c:pt idx="6553">
                  <c:v>537032128</c:v>
                </c:pt>
                <c:pt idx="6554">
                  <c:v>537253856</c:v>
                </c:pt>
                <c:pt idx="6555">
                  <c:v>537990718</c:v>
                </c:pt>
                <c:pt idx="6556">
                  <c:v>538058249</c:v>
                </c:pt>
                <c:pt idx="6557">
                  <c:v>538467275</c:v>
                </c:pt>
                <c:pt idx="6558">
                  <c:v>538881611</c:v>
                </c:pt>
                <c:pt idx="6559">
                  <c:v>539862374</c:v>
                </c:pt>
                <c:pt idx="6560">
                  <c:v>540261688</c:v>
                </c:pt>
                <c:pt idx="6561">
                  <c:v>540613859</c:v>
                </c:pt>
                <c:pt idx="6562">
                  <c:v>541397245</c:v>
                </c:pt>
                <c:pt idx="6563">
                  <c:v>541773780</c:v>
                </c:pt>
                <c:pt idx="6564">
                  <c:v>542129139</c:v>
                </c:pt>
                <c:pt idx="6565">
                  <c:v>542514477</c:v>
                </c:pt>
                <c:pt idx="6566">
                  <c:v>542718809</c:v>
                </c:pt>
                <c:pt idx="6567">
                  <c:v>543316015</c:v>
                </c:pt>
                <c:pt idx="6568">
                  <c:v>543372979</c:v>
                </c:pt>
                <c:pt idx="6569">
                  <c:v>543734125</c:v>
                </c:pt>
                <c:pt idx="6570">
                  <c:v>544367301</c:v>
                </c:pt>
                <c:pt idx="6571">
                  <c:v>544511036</c:v>
                </c:pt>
                <c:pt idx="6572">
                  <c:v>544834510</c:v>
                </c:pt>
                <c:pt idx="6573">
                  <c:v>545191425</c:v>
                </c:pt>
                <c:pt idx="6574">
                  <c:v>545192879</c:v>
                </c:pt>
                <c:pt idx="6575">
                  <c:v>545476385</c:v>
                </c:pt>
                <c:pt idx="6576">
                  <c:v>546189427</c:v>
                </c:pt>
                <c:pt idx="6577">
                  <c:v>546835872</c:v>
                </c:pt>
                <c:pt idx="6578">
                  <c:v>546849083</c:v>
                </c:pt>
                <c:pt idx="6579">
                  <c:v>547037351</c:v>
                </c:pt>
                <c:pt idx="6580">
                  <c:v>547153726</c:v>
                </c:pt>
                <c:pt idx="6581">
                  <c:v>547615428</c:v>
                </c:pt>
                <c:pt idx="6582">
                  <c:v>547685587</c:v>
                </c:pt>
                <c:pt idx="6583">
                  <c:v>548306984</c:v>
                </c:pt>
                <c:pt idx="6584">
                  <c:v>549233819</c:v>
                </c:pt>
                <c:pt idx="6585">
                  <c:v>550017158</c:v>
                </c:pt>
                <c:pt idx="6586">
                  <c:v>550033238</c:v>
                </c:pt>
                <c:pt idx="6587">
                  <c:v>550504043</c:v>
                </c:pt>
                <c:pt idx="6588">
                  <c:v>550592320</c:v>
                </c:pt>
                <c:pt idx="6589">
                  <c:v>551167019</c:v>
                </c:pt>
                <c:pt idx="6590">
                  <c:v>551712190</c:v>
                </c:pt>
                <c:pt idx="6591">
                  <c:v>552238805</c:v>
                </c:pt>
                <c:pt idx="6592">
                  <c:v>552852013</c:v>
                </c:pt>
                <c:pt idx="6593">
                  <c:v>553215158</c:v>
                </c:pt>
                <c:pt idx="6594">
                  <c:v>553403253</c:v>
                </c:pt>
                <c:pt idx="6595">
                  <c:v>553432841</c:v>
                </c:pt>
                <c:pt idx="6596">
                  <c:v>553808302</c:v>
                </c:pt>
                <c:pt idx="6597">
                  <c:v>554134053</c:v>
                </c:pt>
                <c:pt idx="6598">
                  <c:v>554655484</c:v>
                </c:pt>
                <c:pt idx="6599">
                  <c:v>555260307</c:v>
                </c:pt>
                <c:pt idx="6600">
                  <c:v>555513471</c:v>
                </c:pt>
                <c:pt idx="6601">
                  <c:v>555666379</c:v>
                </c:pt>
                <c:pt idx="6602">
                  <c:v>555711880</c:v>
                </c:pt>
                <c:pt idx="6603">
                  <c:v>556148073</c:v>
                </c:pt>
                <c:pt idx="6604">
                  <c:v>556208529</c:v>
                </c:pt>
                <c:pt idx="6605">
                  <c:v>556332634</c:v>
                </c:pt>
                <c:pt idx="6606">
                  <c:v>556988816</c:v>
                </c:pt>
                <c:pt idx="6607">
                  <c:v>557687990</c:v>
                </c:pt>
                <c:pt idx="6608">
                  <c:v>558102188</c:v>
                </c:pt>
                <c:pt idx="6609">
                  <c:v>558167196</c:v>
                </c:pt>
                <c:pt idx="6610">
                  <c:v>558775741</c:v>
                </c:pt>
                <c:pt idx="6611">
                  <c:v>558783876</c:v>
                </c:pt>
                <c:pt idx="6612">
                  <c:v>559165429</c:v>
                </c:pt>
                <c:pt idx="6613">
                  <c:v>559333653</c:v>
                </c:pt>
                <c:pt idx="6614">
                  <c:v>560159275</c:v>
                </c:pt>
                <c:pt idx="6615">
                  <c:v>560827521</c:v>
                </c:pt>
                <c:pt idx="6616">
                  <c:v>560868820</c:v>
                </c:pt>
                <c:pt idx="6617">
                  <c:v>560895187</c:v>
                </c:pt>
                <c:pt idx="6618">
                  <c:v>561055058</c:v>
                </c:pt>
                <c:pt idx="6619">
                  <c:v>561269330</c:v>
                </c:pt>
                <c:pt idx="6620">
                  <c:v>561515017</c:v>
                </c:pt>
                <c:pt idx="6621">
                  <c:v>561934383</c:v>
                </c:pt>
                <c:pt idx="6622">
                  <c:v>561999197</c:v>
                </c:pt>
                <c:pt idx="6623">
                  <c:v>562423151</c:v>
                </c:pt>
                <c:pt idx="6624">
                  <c:v>562492511</c:v>
                </c:pt>
                <c:pt idx="6625">
                  <c:v>562734448</c:v>
                </c:pt>
                <c:pt idx="6626">
                  <c:v>563473223</c:v>
                </c:pt>
                <c:pt idx="6627">
                  <c:v>563808272</c:v>
                </c:pt>
                <c:pt idx="6628">
                  <c:v>563812055</c:v>
                </c:pt>
                <c:pt idx="6629">
                  <c:v>563900540</c:v>
                </c:pt>
                <c:pt idx="6630">
                  <c:v>564188477</c:v>
                </c:pt>
                <c:pt idx="6631">
                  <c:v>565113123</c:v>
                </c:pt>
                <c:pt idx="6632">
                  <c:v>565669212</c:v>
                </c:pt>
                <c:pt idx="6633">
                  <c:v>565736586</c:v>
                </c:pt>
                <c:pt idx="6634">
                  <c:v>566039847</c:v>
                </c:pt>
                <c:pt idx="6635">
                  <c:v>566187567</c:v>
                </c:pt>
                <c:pt idx="6636">
                  <c:v>566588776</c:v>
                </c:pt>
                <c:pt idx="6637">
                  <c:v>566597509</c:v>
                </c:pt>
                <c:pt idx="6638">
                  <c:v>567212729</c:v>
                </c:pt>
                <c:pt idx="6639">
                  <c:v>567342347</c:v>
                </c:pt>
                <c:pt idx="6640">
                  <c:v>567347090</c:v>
                </c:pt>
                <c:pt idx="6641">
                  <c:v>567674402</c:v>
                </c:pt>
                <c:pt idx="6642">
                  <c:v>567906126</c:v>
                </c:pt>
                <c:pt idx="6643">
                  <c:v>568223165</c:v>
                </c:pt>
                <c:pt idx="6644">
                  <c:v>568341008</c:v>
                </c:pt>
                <c:pt idx="6645">
                  <c:v>568342749</c:v>
                </c:pt>
                <c:pt idx="6646">
                  <c:v>568937970</c:v>
                </c:pt>
                <c:pt idx="6647">
                  <c:v>569834409</c:v>
                </c:pt>
                <c:pt idx="6648">
                  <c:v>570397320</c:v>
                </c:pt>
                <c:pt idx="6649">
                  <c:v>570697433</c:v>
                </c:pt>
                <c:pt idx="6650">
                  <c:v>571195227</c:v>
                </c:pt>
                <c:pt idx="6651">
                  <c:v>571858712</c:v>
                </c:pt>
                <c:pt idx="6652">
                  <c:v>572365952</c:v>
                </c:pt>
                <c:pt idx="6653">
                  <c:v>572713363</c:v>
                </c:pt>
                <c:pt idx="6654">
                  <c:v>573239785</c:v>
                </c:pt>
                <c:pt idx="6655">
                  <c:v>573413114</c:v>
                </c:pt>
                <c:pt idx="6656">
                  <c:v>573992558</c:v>
                </c:pt>
                <c:pt idx="6657">
                  <c:v>574175640</c:v>
                </c:pt>
                <c:pt idx="6658">
                  <c:v>574641467</c:v>
                </c:pt>
                <c:pt idx="6659">
                  <c:v>575596666</c:v>
                </c:pt>
                <c:pt idx="6660">
                  <c:v>575657146</c:v>
                </c:pt>
                <c:pt idx="6661">
                  <c:v>575919232</c:v>
                </c:pt>
                <c:pt idx="6662">
                  <c:v>576587623</c:v>
                </c:pt>
                <c:pt idx="6663">
                  <c:v>576749694</c:v>
                </c:pt>
                <c:pt idx="6664">
                  <c:v>577060394</c:v>
                </c:pt>
                <c:pt idx="6665">
                  <c:v>577140143</c:v>
                </c:pt>
                <c:pt idx="6666">
                  <c:v>577587700</c:v>
                </c:pt>
                <c:pt idx="6667">
                  <c:v>577932564</c:v>
                </c:pt>
                <c:pt idx="6668">
                  <c:v>578053196</c:v>
                </c:pt>
                <c:pt idx="6669">
                  <c:v>578234223</c:v>
                </c:pt>
                <c:pt idx="6670">
                  <c:v>578511776</c:v>
                </c:pt>
                <c:pt idx="6671">
                  <c:v>579499611</c:v>
                </c:pt>
                <c:pt idx="6672">
                  <c:v>580050069</c:v>
                </c:pt>
                <c:pt idx="6673">
                  <c:v>580627132</c:v>
                </c:pt>
                <c:pt idx="6674">
                  <c:v>581218798</c:v>
                </c:pt>
                <c:pt idx="6675">
                  <c:v>582020738</c:v>
                </c:pt>
                <c:pt idx="6676">
                  <c:v>582021343</c:v>
                </c:pt>
                <c:pt idx="6677">
                  <c:v>583245797</c:v>
                </c:pt>
                <c:pt idx="6678">
                  <c:v>583535313</c:v>
                </c:pt>
                <c:pt idx="6679">
                  <c:v>583549918</c:v>
                </c:pt>
                <c:pt idx="6680">
                  <c:v>584008489</c:v>
                </c:pt>
                <c:pt idx="6681">
                  <c:v>584404095</c:v>
                </c:pt>
                <c:pt idx="6682">
                  <c:v>584830018</c:v>
                </c:pt>
                <c:pt idx="6683">
                  <c:v>585534114</c:v>
                </c:pt>
                <c:pt idx="6684">
                  <c:v>585571066</c:v>
                </c:pt>
                <c:pt idx="6685">
                  <c:v>586484315</c:v>
                </c:pt>
                <c:pt idx="6686">
                  <c:v>586485731</c:v>
                </c:pt>
                <c:pt idx="6687">
                  <c:v>586919280</c:v>
                </c:pt>
                <c:pt idx="6688">
                  <c:v>587248089</c:v>
                </c:pt>
                <c:pt idx="6689">
                  <c:v>587375927</c:v>
                </c:pt>
                <c:pt idx="6690">
                  <c:v>587778141</c:v>
                </c:pt>
                <c:pt idx="6691">
                  <c:v>588848945</c:v>
                </c:pt>
                <c:pt idx="6692">
                  <c:v>589364012</c:v>
                </c:pt>
                <c:pt idx="6693">
                  <c:v>589687208</c:v>
                </c:pt>
                <c:pt idx="6694">
                  <c:v>590077538</c:v>
                </c:pt>
                <c:pt idx="6695">
                  <c:v>590335265</c:v>
                </c:pt>
                <c:pt idx="6696">
                  <c:v>590593223</c:v>
                </c:pt>
                <c:pt idx="6697">
                  <c:v>591329238</c:v>
                </c:pt>
                <c:pt idx="6698">
                  <c:v>591598122</c:v>
                </c:pt>
                <c:pt idx="6699">
                  <c:v>591865009</c:v>
                </c:pt>
                <c:pt idx="6700">
                  <c:v>592028578</c:v>
                </c:pt>
                <c:pt idx="6701">
                  <c:v>592405212</c:v>
                </c:pt>
                <c:pt idx="6702">
                  <c:v>592472955</c:v>
                </c:pt>
                <c:pt idx="6703">
                  <c:v>592605141</c:v>
                </c:pt>
                <c:pt idx="6704">
                  <c:v>593396697</c:v>
                </c:pt>
                <c:pt idx="6705">
                  <c:v>593991190</c:v>
                </c:pt>
                <c:pt idx="6706">
                  <c:v>594588057</c:v>
                </c:pt>
                <c:pt idx="6707">
                  <c:v>594948361</c:v>
                </c:pt>
                <c:pt idx="6708">
                  <c:v>594994260</c:v>
                </c:pt>
                <c:pt idx="6709">
                  <c:v>596375035</c:v>
                </c:pt>
                <c:pt idx="6710">
                  <c:v>596675391</c:v>
                </c:pt>
                <c:pt idx="6711">
                  <c:v>596887308</c:v>
                </c:pt>
                <c:pt idx="6712">
                  <c:v>597485483</c:v>
                </c:pt>
                <c:pt idx="6713">
                  <c:v>598023313</c:v>
                </c:pt>
                <c:pt idx="6714">
                  <c:v>598031784</c:v>
                </c:pt>
                <c:pt idx="6715">
                  <c:v>598308375</c:v>
                </c:pt>
                <c:pt idx="6716">
                  <c:v>598994182</c:v>
                </c:pt>
                <c:pt idx="6717">
                  <c:v>599660906</c:v>
                </c:pt>
                <c:pt idx="6718">
                  <c:v>599665780</c:v>
                </c:pt>
                <c:pt idx="6719">
                  <c:v>600021776</c:v>
                </c:pt>
                <c:pt idx="6720">
                  <c:v>600188696</c:v>
                </c:pt>
                <c:pt idx="6721">
                  <c:v>600369506</c:v>
                </c:pt>
                <c:pt idx="6722">
                  <c:v>600681011</c:v>
                </c:pt>
                <c:pt idx="6723">
                  <c:v>600937058</c:v>
                </c:pt>
                <c:pt idx="6724">
                  <c:v>601781104</c:v>
                </c:pt>
                <c:pt idx="6725">
                  <c:v>602221776</c:v>
                </c:pt>
                <c:pt idx="6726">
                  <c:v>602498696</c:v>
                </c:pt>
                <c:pt idx="6727">
                  <c:v>602512208</c:v>
                </c:pt>
                <c:pt idx="6728">
                  <c:v>602708960</c:v>
                </c:pt>
                <c:pt idx="6729">
                  <c:v>603311358</c:v>
                </c:pt>
                <c:pt idx="6730">
                  <c:v>603492579</c:v>
                </c:pt>
                <c:pt idx="6731">
                  <c:v>603589472</c:v>
                </c:pt>
                <c:pt idx="6732">
                  <c:v>604165476</c:v>
                </c:pt>
                <c:pt idx="6733">
                  <c:v>604573346</c:v>
                </c:pt>
                <c:pt idx="6734">
                  <c:v>604623256</c:v>
                </c:pt>
                <c:pt idx="6735">
                  <c:v>605005210</c:v>
                </c:pt>
                <c:pt idx="6736">
                  <c:v>605094532</c:v>
                </c:pt>
                <c:pt idx="6737">
                  <c:v>605456799</c:v>
                </c:pt>
                <c:pt idx="6738">
                  <c:v>605747781</c:v>
                </c:pt>
                <c:pt idx="6739">
                  <c:v>606030476</c:v>
                </c:pt>
                <c:pt idx="6740">
                  <c:v>606424532</c:v>
                </c:pt>
                <c:pt idx="6741">
                  <c:v>607247456</c:v>
                </c:pt>
                <c:pt idx="6742">
                  <c:v>607650147</c:v>
                </c:pt>
                <c:pt idx="6743">
                  <c:v>608571619</c:v>
                </c:pt>
                <c:pt idx="6744">
                  <c:v>609207061</c:v>
                </c:pt>
                <c:pt idx="6745">
                  <c:v>609696601</c:v>
                </c:pt>
                <c:pt idx="6746">
                  <c:v>610576654</c:v>
                </c:pt>
                <c:pt idx="6747">
                  <c:v>610931241</c:v>
                </c:pt>
                <c:pt idx="6748">
                  <c:v>611297091</c:v>
                </c:pt>
                <c:pt idx="6749">
                  <c:v>611382046</c:v>
                </c:pt>
                <c:pt idx="6750">
                  <c:v>611921753</c:v>
                </c:pt>
                <c:pt idx="6751">
                  <c:v>612281570</c:v>
                </c:pt>
                <c:pt idx="6752">
                  <c:v>612312484</c:v>
                </c:pt>
                <c:pt idx="6753">
                  <c:v>613153615</c:v>
                </c:pt>
                <c:pt idx="6754">
                  <c:v>613603688</c:v>
                </c:pt>
                <c:pt idx="6755">
                  <c:v>613922091</c:v>
                </c:pt>
                <c:pt idx="6756">
                  <c:v>614552470</c:v>
                </c:pt>
                <c:pt idx="6757">
                  <c:v>614943697</c:v>
                </c:pt>
                <c:pt idx="6758">
                  <c:v>614996050</c:v>
                </c:pt>
                <c:pt idx="6759">
                  <c:v>615533419</c:v>
                </c:pt>
                <c:pt idx="6760">
                  <c:v>615695272</c:v>
                </c:pt>
                <c:pt idx="6761">
                  <c:v>615808866</c:v>
                </c:pt>
                <c:pt idx="6762">
                  <c:v>615917717</c:v>
                </c:pt>
                <c:pt idx="6763">
                  <c:v>616098236</c:v>
                </c:pt>
                <c:pt idx="6764">
                  <c:v>616610141</c:v>
                </c:pt>
                <c:pt idx="6765">
                  <c:v>616639352</c:v>
                </c:pt>
                <c:pt idx="6766">
                  <c:v>617217089</c:v>
                </c:pt>
                <c:pt idx="6767">
                  <c:v>617227868</c:v>
                </c:pt>
                <c:pt idx="6768">
                  <c:v>617704096</c:v>
                </c:pt>
                <c:pt idx="6769">
                  <c:v>618291702</c:v>
                </c:pt>
                <c:pt idx="6770">
                  <c:v>618870267</c:v>
                </c:pt>
                <c:pt idx="6771">
                  <c:v>619330701</c:v>
                </c:pt>
                <c:pt idx="6772">
                  <c:v>619481133</c:v>
                </c:pt>
                <c:pt idx="6773">
                  <c:v>620051915</c:v>
                </c:pt>
                <c:pt idx="6774">
                  <c:v>620127752</c:v>
                </c:pt>
                <c:pt idx="6775">
                  <c:v>620698890</c:v>
                </c:pt>
                <c:pt idx="6776">
                  <c:v>621705592</c:v>
                </c:pt>
                <c:pt idx="6777">
                  <c:v>621971275</c:v>
                </c:pt>
                <c:pt idx="6778">
                  <c:v>622402442</c:v>
                </c:pt>
                <c:pt idx="6779">
                  <c:v>622693963</c:v>
                </c:pt>
                <c:pt idx="6780">
                  <c:v>623164839</c:v>
                </c:pt>
                <c:pt idx="6781">
                  <c:v>624167996</c:v>
                </c:pt>
                <c:pt idx="6782">
                  <c:v>624740075</c:v>
                </c:pt>
                <c:pt idx="6783">
                  <c:v>625329108</c:v>
                </c:pt>
                <c:pt idx="6784">
                  <c:v>626063351</c:v>
                </c:pt>
                <c:pt idx="6785">
                  <c:v>626568026</c:v>
                </c:pt>
                <c:pt idx="6786">
                  <c:v>626954502</c:v>
                </c:pt>
                <c:pt idx="6787">
                  <c:v>627606685</c:v>
                </c:pt>
                <c:pt idx="6788">
                  <c:v>627663645</c:v>
                </c:pt>
                <c:pt idx="6789">
                  <c:v>628099167</c:v>
                </c:pt>
                <c:pt idx="6790">
                  <c:v>628475548</c:v>
                </c:pt>
                <c:pt idx="6791">
                  <c:v>628588120</c:v>
                </c:pt>
                <c:pt idx="6792">
                  <c:v>628827054</c:v>
                </c:pt>
                <c:pt idx="6793">
                  <c:v>629397554</c:v>
                </c:pt>
                <c:pt idx="6794">
                  <c:v>630006083</c:v>
                </c:pt>
                <c:pt idx="6795">
                  <c:v>630228632</c:v>
                </c:pt>
                <c:pt idx="6796">
                  <c:v>630454079</c:v>
                </c:pt>
                <c:pt idx="6797">
                  <c:v>631443362</c:v>
                </c:pt>
                <c:pt idx="6798">
                  <c:v>631628793</c:v>
                </c:pt>
                <c:pt idx="6799">
                  <c:v>632056335</c:v>
                </c:pt>
                <c:pt idx="6800">
                  <c:v>632639262</c:v>
                </c:pt>
                <c:pt idx="6801">
                  <c:v>632719239</c:v>
                </c:pt>
                <c:pt idx="6802">
                  <c:v>632809729</c:v>
                </c:pt>
                <c:pt idx="6803">
                  <c:v>633197211</c:v>
                </c:pt>
                <c:pt idx="6804">
                  <c:v>633536660</c:v>
                </c:pt>
                <c:pt idx="6805">
                  <c:v>633997722</c:v>
                </c:pt>
                <c:pt idx="6806">
                  <c:v>634617849</c:v>
                </c:pt>
                <c:pt idx="6807">
                  <c:v>634729532</c:v>
                </c:pt>
                <c:pt idx="6808">
                  <c:v>634759533</c:v>
                </c:pt>
                <c:pt idx="6809">
                  <c:v>634915591</c:v>
                </c:pt>
                <c:pt idx="6810">
                  <c:v>634975124</c:v>
                </c:pt>
                <c:pt idx="6811">
                  <c:v>635582165</c:v>
                </c:pt>
                <c:pt idx="6812">
                  <c:v>635806601</c:v>
                </c:pt>
                <c:pt idx="6813">
                  <c:v>636283903</c:v>
                </c:pt>
                <c:pt idx="6814">
                  <c:v>636542933</c:v>
                </c:pt>
                <c:pt idx="6815">
                  <c:v>637206106</c:v>
                </c:pt>
                <c:pt idx="6816">
                  <c:v>637619851</c:v>
                </c:pt>
                <c:pt idx="6817">
                  <c:v>637920232</c:v>
                </c:pt>
                <c:pt idx="6818">
                  <c:v>638578801</c:v>
                </c:pt>
                <c:pt idx="6819">
                  <c:v>639171887</c:v>
                </c:pt>
                <c:pt idx="6820">
                  <c:v>639968663</c:v>
                </c:pt>
                <c:pt idx="6821">
                  <c:v>640028471</c:v>
                </c:pt>
                <c:pt idx="6822">
                  <c:v>640339080</c:v>
                </c:pt>
                <c:pt idx="6823">
                  <c:v>640349909</c:v>
                </c:pt>
                <c:pt idx="6824">
                  <c:v>640565975</c:v>
                </c:pt>
                <c:pt idx="6825">
                  <c:v>640908283</c:v>
                </c:pt>
                <c:pt idx="6826">
                  <c:v>641253528</c:v>
                </c:pt>
                <c:pt idx="6827">
                  <c:v>641940834</c:v>
                </c:pt>
                <c:pt idx="6828">
                  <c:v>641944264</c:v>
                </c:pt>
                <c:pt idx="6829">
                  <c:v>642736157</c:v>
                </c:pt>
                <c:pt idx="6830">
                  <c:v>643179633</c:v>
                </c:pt>
                <c:pt idx="6831">
                  <c:v>643194386</c:v>
                </c:pt>
                <c:pt idx="6832">
                  <c:v>643564734</c:v>
                </c:pt>
                <c:pt idx="6833">
                  <c:v>644012215</c:v>
                </c:pt>
                <c:pt idx="6834">
                  <c:v>644313191</c:v>
                </c:pt>
                <c:pt idx="6835">
                  <c:v>644875075</c:v>
                </c:pt>
                <c:pt idx="6836">
                  <c:v>645129071</c:v>
                </c:pt>
                <c:pt idx="6837">
                  <c:v>645542230</c:v>
                </c:pt>
                <c:pt idx="6838">
                  <c:v>645806108</c:v>
                </c:pt>
                <c:pt idx="6839">
                  <c:v>646512431</c:v>
                </c:pt>
                <c:pt idx="6840">
                  <c:v>647377526</c:v>
                </c:pt>
                <c:pt idx="6841">
                  <c:v>647918445</c:v>
                </c:pt>
                <c:pt idx="6842">
                  <c:v>649158423</c:v>
                </c:pt>
                <c:pt idx="6843">
                  <c:v>649696931</c:v>
                </c:pt>
                <c:pt idx="6844">
                  <c:v>650292647</c:v>
                </c:pt>
                <c:pt idx="6845">
                  <c:v>650831258</c:v>
                </c:pt>
                <c:pt idx="6846">
                  <c:v>651091309</c:v>
                </c:pt>
                <c:pt idx="6847">
                  <c:v>651168588</c:v>
                </c:pt>
                <c:pt idx="6848">
                  <c:v>651887360</c:v>
                </c:pt>
                <c:pt idx="6849">
                  <c:v>652551075</c:v>
                </c:pt>
                <c:pt idx="6850">
                  <c:v>653206086</c:v>
                </c:pt>
                <c:pt idx="6851">
                  <c:v>653242699</c:v>
                </c:pt>
                <c:pt idx="6852">
                  <c:v>653793656</c:v>
                </c:pt>
                <c:pt idx="6853">
                  <c:v>653797913</c:v>
                </c:pt>
                <c:pt idx="6854">
                  <c:v>653950638</c:v>
                </c:pt>
                <c:pt idx="6855">
                  <c:v>654140248</c:v>
                </c:pt>
                <c:pt idx="6856">
                  <c:v>654162395</c:v>
                </c:pt>
                <c:pt idx="6857">
                  <c:v>654626025</c:v>
                </c:pt>
                <c:pt idx="6858">
                  <c:v>655078230</c:v>
                </c:pt>
                <c:pt idx="6859">
                  <c:v>655854326</c:v>
                </c:pt>
                <c:pt idx="6860">
                  <c:v>656107715</c:v>
                </c:pt>
                <c:pt idx="6861">
                  <c:v>656385108</c:v>
                </c:pt>
                <c:pt idx="6862">
                  <c:v>657011889</c:v>
                </c:pt>
                <c:pt idx="6863">
                  <c:v>657441265</c:v>
                </c:pt>
                <c:pt idx="6864">
                  <c:v>657877024</c:v>
                </c:pt>
                <c:pt idx="6865">
                  <c:v>658448437</c:v>
                </c:pt>
                <c:pt idx="6866">
                  <c:v>659114465</c:v>
                </c:pt>
                <c:pt idx="6867">
                  <c:v>659191793</c:v>
                </c:pt>
                <c:pt idx="6868">
                  <c:v>659461242</c:v>
                </c:pt>
                <c:pt idx="6869">
                  <c:v>659464436</c:v>
                </c:pt>
                <c:pt idx="6870">
                  <c:v>660421723</c:v>
                </c:pt>
                <c:pt idx="6871">
                  <c:v>660650064</c:v>
                </c:pt>
                <c:pt idx="6872">
                  <c:v>660651266</c:v>
                </c:pt>
                <c:pt idx="6873">
                  <c:v>661106338</c:v>
                </c:pt>
                <c:pt idx="6874">
                  <c:v>661737436</c:v>
                </c:pt>
                <c:pt idx="6875">
                  <c:v>662229286</c:v>
                </c:pt>
                <c:pt idx="6876">
                  <c:v>662592103</c:v>
                </c:pt>
                <c:pt idx="6877">
                  <c:v>662970847</c:v>
                </c:pt>
                <c:pt idx="6878">
                  <c:v>663031768</c:v>
                </c:pt>
                <c:pt idx="6879">
                  <c:v>663707330</c:v>
                </c:pt>
                <c:pt idx="6880">
                  <c:v>664044729</c:v>
                </c:pt>
                <c:pt idx="6881">
                  <c:v>664889028</c:v>
                </c:pt>
                <c:pt idx="6882">
                  <c:v>665428322</c:v>
                </c:pt>
                <c:pt idx="6883">
                  <c:v>665527837</c:v>
                </c:pt>
                <c:pt idx="6884">
                  <c:v>666044638</c:v>
                </c:pt>
                <c:pt idx="6885">
                  <c:v>666397038</c:v>
                </c:pt>
                <c:pt idx="6886">
                  <c:v>666842303</c:v>
                </c:pt>
                <c:pt idx="6887">
                  <c:v>666883340</c:v>
                </c:pt>
                <c:pt idx="6888">
                  <c:v>667394219</c:v>
                </c:pt>
                <c:pt idx="6889">
                  <c:v>668132867</c:v>
                </c:pt>
                <c:pt idx="6890">
                  <c:v>668507286</c:v>
                </c:pt>
                <c:pt idx="6891">
                  <c:v>669188448</c:v>
                </c:pt>
                <c:pt idx="6892">
                  <c:v>669196399</c:v>
                </c:pt>
                <c:pt idx="6893">
                  <c:v>669460677</c:v>
                </c:pt>
                <c:pt idx="6894">
                  <c:v>670197275</c:v>
                </c:pt>
                <c:pt idx="6895">
                  <c:v>670683420</c:v>
                </c:pt>
                <c:pt idx="6896">
                  <c:v>671243844</c:v>
                </c:pt>
                <c:pt idx="6897">
                  <c:v>671871002</c:v>
                </c:pt>
                <c:pt idx="6898">
                  <c:v>672641255</c:v>
                </c:pt>
                <c:pt idx="6899">
                  <c:v>673225572</c:v>
                </c:pt>
                <c:pt idx="6900">
                  <c:v>673841421</c:v>
                </c:pt>
                <c:pt idx="6901">
                  <c:v>673926771</c:v>
                </c:pt>
                <c:pt idx="6902">
                  <c:v>674081464</c:v>
                </c:pt>
                <c:pt idx="6903">
                  <c:v>674464875</c:v>
                </c:pt>
                <c:pt idx="6904">
                  <c:v>674859471</c:v>
                </c:pt>
                <c:pt idx="6905">
                  <c:v>674963566</c:v>
                </c:pt>
                <c:pt idx="6906">
                  <c:v>675109606</c:v>
                </c:pt>
                <c:pt idx="6907">
                  <c:v>675658559</c:v>
                </c:pt>
                <c:pt idx="6908">
                  <c:v>675877546</c:v>
                </c:pt>
                <c:pt idx="6909">
                  <c:v>676233102</c:v>
                </c:pt>
                <c:pt idx="6910">
                  <c:v>676289025</c:v>
                </c:pt>
                <c:pt idx="6911">
                  <c:v>676785782</c:v>
                </c:pt>
                <c:pt idx="6912">
                  <c:v>677017100</c:v>
                </c:pt>
                <c:pt idx="6913">
                  <c:v>677439947</c:v>
                </c:pt>
                <c:pt idx="6914">
                  <c:v>678475690</c:v>
                </c:pt>
                <c:pt idx="6915">
                  <c:v>678556856</c:v>
                </c:pt>
                <c:pt idx="6916">
                  <c:v>679139399</c:v>
                </c:pt>
                <c:pt idx="6917">
                  <c:v>679575354</c:v>
                </c:pt>
                <c:pt idx="6918">
                  <c:v>679716430</c:v>
                </c:pt>
                <c:pt idx="6919">
                  <c:v>679966527</c:v>
                </c:pt>
                <c:pt idx="6920">
                  <c:v>680543217</c:v>
                </c:pt>
                <c:pt idx="6921">
                  <c:v>681130118</c:v>
                </c:pt>
                <c:pt idx="6922">
                  <c:v>681226693</c:v>
                </c:pt>
                <c:pt idx="6923">
                  <c:v>681401281</c:v>
                </c:pt>
                <c:pt idx="6924">
                  <c:v>681694897</c:v>
                </c:pt>
                <c:pt idx="6925">
                  <c:v>681837460</c:v>
                </c:pt>
                <c:pt idx="6926">
                  <c:v>682620182</c:v>
                </c:pt>
                <c:pt idx="6927">
                  <c:v>682932299</c:v>
                </c:pt>
                <c:pt idx="6928">
                  <c:v>683222828</c:v>
                </c:pt>
                <c:pt idx="6929">
                  <c:v>683424194</c:v>
                </c:pt>
                <c:pt idx="6930">
                  <c:v>684108214</c:v>
                </c:pt>
                <c:pt idx="6931">
                  <c:v>684318253</c:v>
                </c:pt>
                <c:pt idx="6932">
                  <c:v>684943879</c:v>
                </c:pt>
                <c:pt idx="6933">
                  <c:v>685631711</c:v>
                </c:pt>
                <c:pt idx="6934">
                  <c:v>685834696</c:v>
                </c:pt>
                <c:pt idx="6935">
                  <c:v>686162510</c:v>
                </c:pt>
                <c:pt idx="6936">
                  <c:v>686750475</c:v>
                </c:pt>
                <c:pt idx="6937">
                  <c:v>687609254</c:v>
                </c:pt>
                <c:pt idx="6938">
                  <c:v>687710598</c:v>
                </c:pt>
                <c:pt idx="6939">
                  <c:v>687729966</c:v>
                </c:pt>
                <c:pt idx="6940">
                  <c:v>687935982</c:v>
                </c:pt>
                <c:pt idx="6941">
                  <c:v>688691886</c:v>
                </c:pt>
                <c:pt idx="6942">
                  <c:v>689099783</c:v>
                </c:pt>
                <c:pt idx="6943">
                  <c:v>689558500</c:v>
                </c:pt>
                <c:pt idx="6944">
                  <c:v>690278233</c:v>
                </c:pt>
                <c:pt idx="6945">
                  <c:v>691173344</c:v>
                </c:pt>
                <c:pt idx="6946">
                  <c:v>691549908</c:v>
                </c:pt>
                <c:pt idx="6947">
                  <c:v>691634117</c:v>
                </c:pt>
                <c:pt idx="6948">
                  <c:v>692080132</c:v>
                </c:pt>
                <c:pt idx="6949">
                  <c:v>692459899</c:v>
                </c:pt>
                <c:pt idx="6950">
                  <c:v>692525485</c:v>
                </c:pt>
                <c:pt idx="6951">
                  <c:v>693052576</c:v>
                </c:pt>
                <c:pt idx="6952">
                  <c:v>693446941</c:v>
                </c:pt>
                <c:pt idx="6953">
                  <c:v>694318860</c:v>
                </c:pt>
                <c:pt idx="6954">
                  <c:v>695270991</c:v>
                </c:pt>
                <c:pt idx="6955">
                  <c:v>695487298</c:v>
                </c:pt>
                <c:pt idx="6956">
                  <c:v>695878989</c:v>
                </c:pt>
                <c:pt idx="6957">
                  <c:v>697015399</c:v>
                </c:pt>
                <c:pt idx="6958">
                  <c:v>697326608</c:v>
                </c:pt>
                <c:pt idx="6959">
                  <c:v>697933627</c:v>
                </c:pt>
                <c:pt idx="6960">
                  <c:v>698221729</c:v>
                </c:pt>
                <c:pt idx="6961">
                  <c:v>698290979</c:v>
                </c:pt>
                <c:pt idx="6962">
                  <c:v>698523933</c:v>
                </c:pt>
                <c:pt idx="6963">
                  <c:v>698761596</c:v>
                </c:pt>
                <c:pt idx="6964">
                  <c:v>699203562</c:v>
                </c:pt>
                <c:pt idx="6965">
                  <c:v>699652113</c:v>
                </c:pt>
                <c:pt idx="6966">
                  <c:v>700578656</c:v>
                </c:pt>
                <c:pt idx="6967">
                  <c:v>701249969</c:v>
                </c:pt>
                <c:pt idx="6968">
                  <c:v>701774238</c:v>
                </c:pt>
                <c:pt idx="6969">
                  <c:v>701822720</c:v>
                </c:pt>
                <c:pt idx="6970">
                  <c:v>702128270</c:v>
                </c:pt>
                <c:pt idx="6971">
                  <c:v>702220603</c:v>
                </c:pt>
                <c:pt idx="6972">
                  <c:v>702643001</c:v>
                </c:pt>
                <c:pt idx="6973">
                  <c:v>703486140</c:v>
                </c:pt>
                <c:pt idx="6974">
                  <c:v>703726020</c:v>
                </c:pt>
                <c:pt idx="6975">
                  <c:v>703855363</c:v>
                </c:pt>
                <c:pt idx="6976">
                  <c:v>703862999</c:v>
                </c:pt>
                <c:pt idx="6977">
                  <c:v>704536844</c:v>
                </c:pt>
                <c:pt idx="6978">
                  <c:v>705115213</c:v>
                </c:pt>
                <c:pt idx="6979">
                  <c:v>705490305</c:v>
                </c:pt>
                <c:pt idx="6980">
                  <c:v>706973195</c:v>
                </c:pt>
                <c:pt idx="6981">
                  <c:v>706976537</c:v>
                </c:pt>
                <c:pt idx="6982">
                  <c:v>707238895</c:v>
                </c:pt>
                <c:pt idx="6983">
                  <c:v>707242839</c:v>
                </c:pt>
                <c:pt idx="6984">
                  <c:v>707933115</c:v>
                </c:pt>
                <c:pt idx="6985">
                  <c:v>708556724</c:v>
                </c:pt>
                <c:pt idx="6986">
                  <c:v>709423602</c:v>
                </c:pt>
                <c:pt idx="6987">
                  <c:v>710146404</c:v>
                </c:pt>
                <c:pt idx="6988">
                  <c:v>710525686</c:v>
                </c:pt>
                <c:pt idx="6989">
                  <c:v>711004653</c:v>
                </c:pt>
                <c:pt idx="6990">
                  <c:v>711099243</c:v>
                </c:pt>
                <c:pt idx="6991">
                  <c:v>711649991</c:v>
                </c:pt>
                <c:pt idx="6992">
                  <c:v>712307305</c:v>
                </c:pt>
                <c:pt idx="6993">
                  <c:v>712841651</c:v>
                </c:pt>
                <c:pt idx="6994">
                  <c:v>712934272</c:v>
                </c:pt>
                <c:pt idx="6995">
                  <c:v>713069793</c:v>
                </c:pt>
                <c:pt idx="6996">
                  <c:v>713479070</c:v>
                </c:pt>
                <c:pt idx="6997">
                  <c:v>713822412</c:v>
                </c:pt>
                <c:pt idx="6998">
                  <c:v>714339782</c:v>
                </c:pt>
                <c:pt idx="6999">
                  <c:v>714749553</c:v>
                </c:pt>
                <c:pt idx="7000">
                  <c:v>715479191</c:v>
                </c:pt>
                <c:pt idx="7001">
                  <c:v>715733842</c:v>
                </c:pt>
                <c:pt idx="7002">
                  <c:v>716155536</c:v>
                </c:pt>
                <c:pt idx="7003">
                  <c:v>716238643</c:v>
                </c:pt>
                <c:pt idx="7004">
                  <c:v>716532262</c:v>
                </c:pt>
                <c:pt idx="7005">
                  <c:v>716668788</c:v>
                </c:pt>
                <c:pt idx="7006">
                  <c:v>717378114</c:v>
                </c:pt>
                <c:pt idx="7007">
                  <c:v>717911666</c:v>
                </c:pt>
                <c:pt idx="7008">
                  <c:v>717973704</c:v>
                </c:pt>
                <c:pt idx="7009">
                  <c:v>718132451</c:v>
                </c:pt>
                <c:pt idx="7010">
                  <c:v>718796441</c:v>
                </c:pt>
                <c:pt idx="7011">
                  <c:v>719266517</c:v>
                </c:pt>
                <c:pt idx="7012">
                  <c:v>719374220</c:v>
                </c:pt>
                <c:pt idx="7013">
                  <c:v>719824528</c:v>
                </c:pt>
                <c:pt idx="7014">
                  <c:v>721420653</c:v>
                </c:pt>
                <c:pt idx="7015">
                  <c:v>722067772</c:v>
                </c:pt>
                <c:pt idx="7016">
                  <c:v>722397082</c:v>
                </c:pt>
                <c:pt idx="7017">
                  <c:v>722920604</c:v>
                </c:pt>
                <c:pt idx="7018">
                  <c:v>723561209</c:v>
                </c:pt>
                <c:pt idx="7019">
                  <c:v>723977689</c:v>
                </c:pt>
                <c:pt idx="7020">
                  <c:v>724090493</c:v>
                </c:pt>
                <c:pt idx="7021">
                  <c:v>724535288</c:v>
                </c:pt>
                <c:pt idx="7022">
                  <c:v>725146386</c:v>
                </c:pt>
                <c:pt idx="7023">
                  <c:v>725745587</c:v>
                </c:pt>
                <c:pt idx="7024">
                  <c:v>725869713</c:v>
                </c:pt>
                <c:pt idx="7025">
                  <c:v>726354972</c:v>
                </c:pt>
                <c:pt idx="7026">
                  <c:v>727055950</c:v>
                </c:pt>
                <c:pt idx="7027">
                  <c:v>727287389</c:v>
                </c:pt>
                <c:pt idx="7028">
                  <c:v>727333494</c:v>
                </c:pt>
                <c:pt idx="7029">
                  <c:v>727802641</c:v>
                </c:pt>
                <c:pt idx="7030">
                  <c:v>728145402</c:v>
                </c:pt>
                <c:pt idx="7031">
                  <c:v>728542218</c:v>
                </c:pt>
                <c:pt idx="7032">
                  <c:v>728959902</c:v>
                </c:pt>
                <c:pt idx="7033">
                  <c:v>729081561</c:v>
                </c:pt>
                <c:pt idx="7034">
                  <c:v>729518905</c:v>
                </c:pt>
                <c:pt idx="7035">
                  <c:v>730408964</c:v>
                </c:pt>
                <c:pt idx="7036">
                  <c:v>731256402</c:v>
                </c:pt>
                <c:pt idx="7037">
                  <c:v>731290705</c:v>
                </c:pt>
                <c:pt idx="7038">
                  <c:v>731857720</c:v>
                </c:pt>
                <c:pt idx="7039">
                  <c:v>732235068</c:v>
                </c:pt>
                <c:pt idx="7040">
                  <c:v>732662541</c:v>
                </c:pt>
                <c:pt idx="7041">
                  <c:v>733215535</c:v>
                </c:pt>
                <c:pt idx="7042">
                  <c:v>733791554</c:v>
                </c:pt>
                <c:pt idx="7043">
                  <c:v>733941973</c:v>
                </c:pt>
                <c:pt idx="7044">
                  <c:v>734080790</c:v>
                </c:pt>
                <c:pt idx="7045">
                  <c:v>734136369</c:v>
                </c:pt>
                <c:pt idx="7046">
                  <c:v>734371378</c:v>
                </c:pt>
                <c:pt idx="7047">
                  <c:v>734831307</c:v>
                </c:pt>
                <c:pt idx="7048">
                  <c:v>735608499</c:v>
                </c:pt>
                <c:pt idx="7049">
                  <c:v>736006561</c:v>
                </c:pt>
                <c:pt idx="7050">
                  <c:v>736405683</c:v>
                </c:pt>
                <c:pt idx="7051">
                  <c:v>736626951</c:v>
                </c:pt>
                <c:pt idx="7052">
                  <c:v>736751253</c:v>
                </c:pt>
                <c:pt idx="7053">
                  <c:v>736948111</c:v>
                </c:pt>
                <c:pt idx="7054">
                  <c:v>737418099</c:v>
                </c:pt>
                <c:pt idx="7055">
                  <c:v>737951838</c:v>
                </c:pt>
                <c:pt idx="7056">
                  <c:v>738044619</c:v>
                </c:pt>
                <c:pt idx="7057">
                  <c:v>738447607</c:v>
                </c:pt>
                <c:pt idx="7058">
                  <c:v>739007018</c:v>
                </c:pt>
                <c:pt idx="7059">
                  <c:v>739544900</c:v>
                </c:pt>
                <c:pt idx="7060">
                  <c:v>740202690</c:v>
                </c:pt>
                <c:pt idx="7061">
                  <c:v>740300337</c:v>
                </c:pt>
                <c:pt idx="7062">
                  <c:v>740677216</c:v>
                </c:pt>
                <c:pt idx="7063">
                  <c:v>740936833</c:v>
                </c:pt>
                <c:pt idx="7064">
                  <c:v>741071133</c:v>
                </c:pt>
                <c:pt idx="7065">
                  <c:v>741780309</c:v>
                </c:pt>
                <c:pt idx="7066">
                  <c:v>741956027</c:v>
                </c:pt>
                <c:pt idx="7067">
                  <c:v>742369873</c:v>
                </c:pt>
                <c:pt idx="7068">
                  <c:v>742862376</c:v>
                </c:pt>
                <c:pt idx="7069">
                  <c:v>743264435</c:v>
                </c:pt>
                <c:pt idx="7070">
                  <c:v>743813696</c:v>
                </c:pt>
                <c:pt idx="7071">
                  <c:v>743970469</c:v>
                </c:pt>
                <c:pt idx="7072">
                  <c:v>744340418</c:v>
                </c:pt>
                <c:pt idx="7073">
                  <c:v>744746541</c:v>
                </c:pt>
                <c:pt idx="7074">
                  <c:v>746177002</c:v>
                </c:pt>
                <c:pt idx="7075">
                  <c:v>746940932</c:v>
                </c:pt>
                <c:pt idx="7076">
                  <c:v>747726049</c:v>
                </c:pt>
                <c:pt idx="7077">
                  <c:v>747840838</c:v>
                </c:pt>
                <c:pt idx="7078">
                  <c:v>748156731</c:v>
                </c:pt>
                <c:pt idx="7079">
                  <c:v>748506908</c:v>
                </c:pt>
                <c:pt idx="7080">
                  <c:v>748722122</c:v>
                </c:pt>
                <c:pt idx="7081">
                  <c:v>749005582</c:v>
                </c:pt>
                <c:pt idx="7082">
                  <c:v>749373255</c:v>
                </c:pt>
                <c:pt idx="7083">
                  <c:v>749577905</c:v>
                </c:pt>
                <c:pt idx="7084">
                  <c:v>749964219</c:v>
                </c:pt>
                <c:pt idx="7085">
                  <c:v>750015763</c:v>
                </c:pt>
                <c:pt idx="7086">
                  <c:v>750231922</c:v>
                </c:pt>
                <c:pt idx="7087">
                  <c:v>750242117</c:v>
                </c:pt>
                <c:pt idx="7088">
                  <c:v>750897004</c:v>
                </c:pt>
                <c:pt idx="7089">
                  <c:v>751360134</c:v>
                </c:pt>
                <c:pt idx="7090">
                  <c:v>751754261</c:v>
                </c:pt>
                <c:pt idx="7091">
                  <c:v>752442439</c:v>
                </c:pt>
                <c:pt idx="7092">
                  <c:v>752783853</c:v>
                </c:pt>
                <c:pt idx="7093">
                  <c:v>752823440</c:v>
                </c:pt>
                <c:pt idx="7094">
                  <c:v>753713347</c:v>
                </c:pt>
                <c:pt idx="7095">
                  <c:v>754326890</c:v>
                </c:pt>
                <c:pt idx="7096">
                  <c:v>755403013</c:v>
                </c:pt>
                <c:pt idx="7097">
                  <c:v>756270367</c:v>
                </c:pt>
                <c:pt idx="7098">
                  <c:v>756383005</c:v>
                </c:pt>
                <c:pt idx="7099">
                  <c:v>756630052</c:v>
                </c:pt>
                <c:pt idx="7100">
                  <c:v>756668251</c:v>
                </c:pt>
                <c:pt idx="7101">
                  <c:v>757284161</c:v>
                </c:pt>
                <c:pt idx="7102">
                  <c:v>757403210</c:v>
                </c:pt>
                <c:pt idx="7103">
                  <c:v>757938815</c:v>
                </c:pt>
                <c:pt idx="7104">
                  <c:v>758746640</c:v>
                </c:pt>
                <c:pt idx="7105">
                  <c:v>759257222</c:v>
                </c:pt>
                <c:pt idx="7106">
                  <c:v>759468786</c:v>
                </c:pt>
                <c:pt idx="7107">
                  <c:v>760122540</c:v>
                </c:pt>
                <c:pt idx="7108">
                  <c:v>760414062</c:v>
                </c:pt>
                <c:pt idx="7109">
                  <c:v>760414571</c:v>
                </c:pt>
                <c:pt idx="7110">
                  <c:v>760761845</c:v>
                </c:pt>
                <c:pt idx="7111">
                  <c:v>760932501</c:v>
                </c:pt>
                <c:pt idx="7112">
                  <c:v>761652881</c:v>
                </c:pt>
                <c:pt idx="7113">
                  <c:v>761898349</c:v>
                </c:pt>
                <c:pt idx="7114">
                  <c:v>762642964</c:v>
                </c:pt>
                <c:pt idx="7115">
                  <c:v>762661084</c:v>
                </c:pt>
                <c:pt idx="7116">
                  <c:v>763198511</c:v>
                </c:pt>
                <c:pt idx="7117">
                  <c:v>763516337</c:v>
                </c:pt>
                <c:pt idx="7118">
                  <c:v>763537042</c:v>
                </c:pt>
                <c:pt idx="7119">
                  <c:v>763660763</c:v>
                </c:pt>
                <c:pt idx="7120">
                  <c:v>764133112</c:v>
                </c:pt>
                <c:pt idx="7121">
                  <c:v>764736988</c:v>
                </c:pt>
                <c:pt idx="7122">
                  <c:v>765297341</c:v>
                </c:pt>
                <c:pt idx="7123">
                  <c:v>765835170</c:v>
                </c:pt>
                <c:pt idx="7124">
                  <c:v>766396594</c:v>
                </c:pt>
                <c:pt idx="7125">
                  <c:v>766992799</c:v>
                </c:pt>
                <c:pt idx="7126">
                  <c:v>767292966</c:v>
                </c:pt>
                <c:pt idx="7127">
                  <c:v>767808617</c:v>
                </c:pt>
                <c:pt idx="7128">
                  <c:v>767873950</c:v>
                </c:pt>
                <c:pt idx="7129">
                  <c:v>768264111</c:v>
                </c:pt>
                <c:pt idx="7130">
                  <c:v>768367019</c:v>
                </c:pt>
                <c:pt idx="7131">
                  <c:v>769128847</c:v>
                </c:pt>
                <c:pt idx="7132">
                  <c:v>769567836</c:v>
                </c:pt>
                <c:pt idx="7133">
                  <c:v>770416468</c:v>
                </c:pt>
                <c:pt idx="7134">
                  <c:v>770771591</c:v>
                </c:pt>
                <c:pt idx="7135">
                  <c:v>770804733</c:v>
                </c:pt>
                <c:pt idx="7136">
                  <c:v>771444524</c:v>
                </c:pt>
                <c:pt idx="7137">
                  <c:v>772083706</c:v>
                </c:pt>
                <c:pt idx="7138">
                  <c:v>772622764</c:v>
                </c:pt>
                <c:pt idx="7139">
                  <c:v>773241294</c:v>
                </c:pt>
                <c:pt idx="7140">
                  <c:v>773576948</c:v>
                </c:pt>
                <c:pt idx="7141">
                  <c:v>774016607</c:v>
                </c:pt>
                <c:pt idx="7142">
                  <c:v>774692109</c:v>
                </c:pt>
                <c:pt idx="7143">
                  <c:v>775037740</c:v>
                </c:pt>
                <c:pt idx="7144">
                  <c:v>775077130</c:v>
                </c:pt>
                <c:pt idx="7145">
                  <c:v>775306969</c:v>
                </c:pt>
                <c:pt idx="7146">
                  <c:v>775552609</c:v>
                </c:pt>
                <c:pt idx="7147">
                  <c:v>775739369</c:v>
                </c:pt>
                <c:pt idx="7148">
                  <c:v>776687137</c:v>
                </c:pt>
                <c:pt idx="7149">
                  <c:v>776952021</c:v>
                </c:pt>
                <c:pt idx="7150">
                  <c:v>778477899</c:v>
                </c:pt>
                <c:pt idx="7151">
                  <c:v>778879866</c:v>
                </c:pt>
                <c:pt idx="7152">
                  <c:v>779317205</c:v>
                </c:pt>
                <c:pt idx="7153">
                  <c:v>780061904</c:v>
                </c:pt>
                <c:pt idx="7154">
                  <c:v>780648590</c:v>
                </c:pt>
                <c:pt idx="7155">
                  <c:v>781558494</c:v>
                </c:pt>
                <c:pt idx="7156">
                  <c:v>782105086</c:v>
                </c:pt>
                <c:pt idx="7157">
                  <c:v>782349248</c:v>
                </c:pt>
                <c:pt idx="7158">
                  <c:v>782356711</c:v>
                </c:pt>
                <c:pt idx="7159">
                  <c:v>782838209</c:v>
                </c:pt>
                <c:pt idx="7160">
                  <c:v>783946645</c:v>
                </c:pt>
                <c:pt idx="7161">
                  <c:v>784549367</c:v>
                </c:pt>
                <c:pt idx="7162">
                  <c:v>784613737</c:v>
                </c:pt>
                <c:pt idx="7163">
                  <c:v>785363234</c:v>
                </c:pt>
                <c:pt idx="7164">
                  <c:v>786323572</c:v>
                </c:pt>
                <c:pt idx="7165">
                  <c:v>786768184</c:v>
                </c:pt>
                <c:pt idx="7166">
                  <c:v>786812364</c:v>
                </c:pt>
                <c:pt idx="7167">
                  <c:v>787405259</c:v>
                </c:pt>
                <c:pt idx="7168">
                  <c:v>787868837</c:v>
                </c:pt>
                <c:pt idx="7169">
                  <c:v>788407714</c:v>
                </c:pt>
                <c:pt idx="7170">
                  <c:v>788801641</c:v>
                </c:pt>
                <c:pt idx="7171">
                  <c:v>789182100</c:v>
                </c:pt>
                <c:pt idx="7172">
                  <c:v>789666789</c:v>
                </c:pt>
                <c:pt idx="7173">
                  <c:v>790265764</c:v>
                </c:pt>
                <c:pt idx="7174">
                  <c:v>791207091</c:v>
                </c:pt>
                <c:pt idx="7175">
                  <c:v>791448994</c:v>
                </c:pt>
                <c:pt idx="7176">
                  <c:v>792182006</c:v>
                </c:pt>
                <c:pt idx="7177">
                  <c:v>792184373</c:v>
                </c:pt>
                <c:pt idx="7178">
                  <c:v>792403224</c:v>
                </c:pt>
                <c:pt idx="7179">
                  <c:v>792955171</c:v>
                </c:pt>
                <c:pt idx="7180">
                  <c:v>793677084</c:v>
                </c:pt>
                <c:pt idx="7181">
                  <c:v>794058382</c:v>
                </c:pt>
                <c:pt idx="7182">
                  <c:v>795073813</c:v>
                </c:pt>
                <c:pt idx="7183">
                  <c:v>795584435</c:v>
                </c:pt>
                <c:pt idx="7184">
                  <c:v>795974264</c:v>
                </c:pt>
                <c:pt idx="7185">
                  <c:v>796191868</c:v>
                </c:pt>
                <c:pt idx="7186">
                  <c:v>796404280</c:v>
                </c:pt>
                <c:pt idx="7187">
                  <c:v>797023021</c:v>
                </c:pt>
                <c:pt idx="7188">
                  <c:v>797312651</c:v>
                </c:pt>
                <c:pt idx="7189">
                  <c:v>797794800</c:v>
                </c:pt>
                <c:pt idx="7190">
                  <c:v>798359965</c:v>
                </c:pt>
                <c:pt idx="7191">
                  <c:v>798772560</c:v>
                </c:pt>
                <c:pt idx="7192">
                  <c:v>799283986</c:v>
                </c:pt>
                <c:pt idx="7193">
                  <c:v>799565619</c:v>
                </c:pt>
                <c:pt idx="7194">
                  <c:v>799911894</c:v>
                </c:pt>
                <c:pt idx="7195">
                  <c:v>799951972</c:v>
                </c:pt>
                <c:pt idx="7196">
                  <c:v>800386417</c:v>
                </c:pt>
                <c:pt idx="7197">
                  <c:v>800466755</c:v>
                </c:pt>
                <c:pt idx="7198">
                  <c:v>800788294</c:v>
                </c:pt>
                <c:pt idx="7199">
                  <c:v>801026197</c:v>
                </c:pt>
                <c:pt idx="7200">
                  <c:v>801900793</c:v>
                </c:pt>
                <c:pt idx="7201">
                  <c:v>802024729</c:v>
                </c:pt>
                <c:pt idx="7202">
                  <c:v>802115696</c:v>
                </c:pt>
                <c:pt idx="7203">
                  <c:v>802500372</c:v>
                </c:pt>
                <c:pt idx="7204">
                  <c:v>802961306</c:v>
                </c:pt>
                <c:pt idx="7205">
                  <c:v>803786211</c:v>
                </c:pt>
                <c:pt idx="7206">
                  <c:v>804233911</c:v>
                </c:pt>
                <c:pt idx="7207">
                  <c:v>804590519</c:v>
                </c:pt>
                <c:pt idx="7208">
                  <c:v>804590550</c:v>
                </c:pt>
                <c:pt idx="7209">
                  <c:v>805682185</c:v>
                </c:pt>
                <c:pt idx="7210">
                  <c:v>806148396</c:v>
                </c:pt>
                <c:pt idx="7211">
                  <c:v>806502698</c:v>
                </c:pt>
                <c:pt idx="7212">
                  <c:v>806798736</c:v>
                </c:pt>
                <c:pt idx="7213">
                  <c:v>806929246</c:v>
                </c:pt>
                <c:pt idx="7214">
                  <c:v>807404164</c:v>
                </c:pt>
                <c:pt idx="7215">
                  <c:v>807910512</c:v>
                </c:pt>
                <c:pt idx="7216">
                  <c:v>808326947</c:v>
                </c:pt>
                <c:pt idx="7217">
                  <c:v>809940579</c:v>
                </c:pt>
                <c:pt idx="7218">
                  <c:v>810500304</c:v>
                </c:pt>
                <c:pt idx="7219">
                  <c:v>811157891</c:v>
                </c:pt>
                <c:pt idx="7220">
                  <c:v>811193034</c:v>
                </c:pt>
                <c:pt idx="7221">
                  <c:v>811727060</c:v>
                </c:pt>
                <c:pt idx="7222">
                  <c:v>811890444</c:v>
                </c:pt>
                <c:pt idx="7223">
                  <c:v>811997413</c:v>
                </c:pt>
                <c:pt idx="7224">
                  <c:v>812157441</c:v>
                </c:pt>
                <c:pt idx="7225">
                  <c:v>812569615</c:v>
                </c:pt>
                <c:pt idx="7226">
                  <c:v>813160495</c:v>
                </c:pt>
                <c:pt idx="7227">
                  <c:v>813438826</c:v>
                </c:pt>
                <c:pt idx="7228">
                  <c:v>814050364</c:v>
                </c:pt>
                <c:pt idx="7229">
                  <c:v>814436233</c:v>
                </c:pt>
                <c:pt idx="7230">
                  <c:v>814966236</c:v>
                </c:pt>
                <c:pt idx="7231">
                  <c:v>815444746</c:v>
                </c:pt>
                <c:pt idx="7232">
                  <c:v>816065249</c:v>
                </c:pt>
                <c:pt idx="7233">
                  <c:v>816627284</c:v>
                </c:pt>
                <c:pt idx="7234">
                  <c:v>816652751</c:v>
                </c:pt>
                <c:pt idx="7235">
                  <c:v>817570793</c:v>
                </c:pt>
                <c:pt idx="7236">
                  <c:v>817571012</c:v>
                </c:pt>
                <c:pt idx="7237">
                  <c:v>817617052</c:v>
                </c:pt>
                <c:pt idx="7238">
                  <c:v>818041944</c:v>
                </c:pt>
                <c:pt idx="7239">
                  <c:v>818698130</c:v>
                </c:pt>
                <c:pt idx="7240">
                  <c:v>819429354</c:v>
                </c:pt>
                <c:pt idx="7241">
                  <c:v>819441191</c:v>
                </c:pt>
                <c:pt idx="7242">
                  <c:v>819692534</c:v>
                </c:pt>
                <c:pt idx="7243">
                  <c:v>820497469</c:v>
                </c:pt>
                <c:pt idx="7244">
                  <c:v>820767330</c:v>
                </c:pt>
                <c:pt idx="7245">
                  <c:v>822595287</c:v>
                </c:pt>
                <c:pt idx="7246">
                  <c:v>823207473</c:v>
                </c:pt>
                <c:pt idx="7247">
                  <c:v>823268275</c:v>
                </c:pt>
                <c:pt idx="7248">
                  <c:v>823719079</c:v>
                </c:pt>
                <c:pt idx="7249">
                  <c:v>823965995</c:v>
                </c:pt>
                <c:pt idx="7250">
                  <c:v>824528896</c:v>
                </c:pt>
                <c:pt idx="7251">
                  <c:v>825278596</c:v>
                </c:pt>
                <c:pt idx="7252">
                  <c:v>825781155</c:v>
                </c:pt>
                <c:pt idx="7253">
                  <c:v>826363460</c:v>
                </c:pt>
                <c:pt idx="7254">
                  <c:v>826495223</c:v>
                </c:pt>
                <c:pt idx="7255">
                  <c:v>826997093</c:v>
                </c:pt>
                <c:pt idx="7256">
                  <c:v>827198924</c:v>
                </c:pt>
                <c:pt idx="7257">
                  <c:v>827538070</c:v>
                </c:pt>
                <c:pt idx="7258">
                  <c:v>827585070</c:v>
                </c:pt>
                <c:pt idx="7259">
                  <c:v>827686813</c:v>
                </c:pt>
                <c:pt idx="7260">
                  <c:v>828429928</c:v>
                </c:pt>
                <c:pt idx="7261">
                  <c:v>829383969</c:v>
                </c:pt>
                <c:pt idx="7262">
                  <c:v>829881853</c:v>
                </c:pt>
                <c:pt idx="7263">
                  <c:v>829972891</c:v>
                </c:pt>
                <c:pt idx="7264">
                  <c:v>830462674</c:v>
                </c:pt>
                <c:pt idx="7265">
                  <c:v>831225132</c:v>
                </c:pt>
                <c:pt idx="7266">
                  <c:v>832174532</c:v>
                </c:pt>
                <c:pt idx="7267">
                  <c:v>832201198</c:v>
                </c:pt>
                <c:pt idx="7268">
                  <c:v>832208309</c:v>
                </c:pt>
                <c:pt idx="7269">
                  <c:v>832529836</c:v>
                </c:pt>
                <c:pt idx="7270">
                  <c:v>833081710</c:v>
                </c:pt>
                <c:pt idx="7271">
                  <c:v>833852430</c:v>
                </c:pt>
                <c:pt idx="7272">
                  <c:v>834214077</c:v>
                </c:pt>
                <c:pt idx="7273">
                  <c:v>834607578</c:v>
                </c:pt>
                <c:pt idx="7274">
                  <c:v>835221639</c:v>
                </c:pt>
                <c:pt idx="7275">
                  <c:v>835354987</c:v>
                </c:pt>
                <c:pt idx="7276">
                  <c:v>835947912</c:v>
                </c:pt>
                <c:pt idx="7277">
                  <c:v>836243988</c:v>
                </c:pt>
                <c:pt idx="7278">
                  <c:v>836526470</c:v>
                </c:pt>
                <c:pt idx="7279">
                  <c:v>837135947</c:v>
                </c:pt>
                <c:pt idx="7280">
                  <c:v>837576341</c:v>
                </c:pt>
                <c:pt idx="7281">
                  <c:v>838192128</c:v>
                </c:pt>
                <c:pt idx="7282">
                  <c:v>838437625</c:v>
                </c:pt>
                <c:pt idx="7283">
                  <c:v>839447752</c:v>
                </c:pt>
                <c:pt idx="7284">
                  <c:v>839586076</c:v>
                </c:pt>
                <c:pt idx="7285">
                  <c:v>839956645</c:v>
                </c:pt>
                <c:pt idx="7286">
                  <c:v>840547337</c:v>
                </c:pt>
                <c:pt idx="7287">
                  <c:v>841481922</c:v>
                </c:pt>
                <c:pt idx="7288">
                  <c:v>841722890</c:v>
                </c:pt>
                <c:pt idx="7289">
                  <c:v>842139572</c:v>
                </c:pt>
                <c:pt idx="7290">
                  <c:v>843257823</c:v>
                </c:pt>
                <c:pt idx="7291">
                  <c:v>844078246</c:v>
                </c:pt>
                <c:pt idx="7292">
                  <c:v>844192132</c:v>
                </c:pt>
                <c:pt idx="7293">
                  <c:v>845423831</c:v>
                </c:pt>
                <c:pt idx="7294">
                  <c:v>845497754</c:v>
                </c:pt>
                <c:pt idx="7295">
                  <c:v>845862895</c:v>
                </c:pt>
                <c:pt idx="7296">
                  <c:v>847211163</c:v>
                </c:pt>
                <c:pt idx="7297">
                  <c:v>847548913</c:v>
                </c:pt>
                <c:pt idx="7298">
                  <c:v>848028554</c:v>
                </c:pt>
                <c:pt idx="7299">
                  <c:v>848248791</c:v>
                </c:pt>
                <c:pt idx="7300">
                  <c:v>848458352</c:v>
                </c:pt>
                <c:pt idx="7301">
                  <c:v>849423887</c:v>
                </c:pt>
                <c:pt idx="7302">
                  <c:v>849953528</c:v>
                </c:pt>
                <c:pt idx="7303">
                  <c:v>850396414</c:v>
                </c:pt>
                <c:pt idx="7304">
                  <c:v>851018901</c:v>
                </c:pt>
                <c:pt idx="7305">
                  <c:v>851075250</c:v>
                </c:pt>
                <c:pt idx="7306">
                  <c:v>851622185</c:v>
                </c:pt>
                <c:pt idx="7307">
                  <c:v>852273901</c:v>
                </c:pt>
                <c:pt idx="7308">
                  <c:v>853220734</c:v>
                </c:pt>
                <c:pt idx="7309">
                  <c:v>854034025</c:v>
                </c:pt>
                <c:pt idx="7310">
                  <c:v>854630380</c:v>
                </c:pt>
                <c:pt idx="7311">
                  <c:v>854647651</c:v>
                </c:pt>
                <c:pt idx="7312">
                  <c:v>855036163</c:v>
                </c:pt>
                <c:pt idx="7313">
                  <c:v>855803775</c:v>
                </c:pt>
                <c:pt idx="7314">
                  <c:v>855933454</c:v>
                </c:pt>
                <c:pt idx="7315">
                  <c:v>857073390</c:v>
                </c:pt>
                <c:pt idx="7316">
                  <c:v>857190822</c:v>
                </c:pt>
                <c:pt idx="7317">
                  <c:v>857500880</c:v>
                </c:pt>
                <c:pt idx="7318">
                  <c:v>857720677</c:v>
                </c:pt>
                <c:pt idx="7319">
                  <c:v>858412261</c:v>
                </c:pt>
                <c:pt idx="7320">
                  <c:v>859071710</c:v>
                </c:pt>
                <c:pt idx="7321">
                  <c:v>859832818</c:v>
                </c:pt>
                <c:pt idx="7322">
                  <c:v>860321266</c:v>
                </c:pt>
                <c:pt idx="7323">
                  <c:v>860674137</c:v>
                </c:pt>
                <c:pt idx="7324">
                  <c:v>861270403</c:v>
                </c:pt>
                <c:pt idx="7325">
                  <c:v>861805024</c:v>
                </c:pt>
                <c:pt idx="7326">
                  <c:v>862204813</c:v>
                </c:pt>
                <c:pt idx="7327">
                  <c:v>862948450</c:v>
                </c:pt>
                <c:pt idx="7328">
                  <c:v>863930492</c:v>
                </c:pt>
                <c:pt idx="7329">
                  <c:v>864791504</c:v>
                </c:pt>
                <c:pt idx="7330">
                  <c:v>865520458</c:v>
                </c:pt>
                <c:pt idx="7331">
                  <c:v>866016308</c:v>
                </c:pt>
                <c:pt idx="7332">
                  <c:v>866590618</c:v>
                </c:pt>
                <c:pt idx="7333">
                  <c:v>867298188</c:v>
                </c:pt>
                <c:pt idx="7334">
                  <c:v>867781866</c:v>
                </c:pt>
                <c:pt idx="7335">
                  <c:v>868437348</c:v>
                </c:pt>
                <c:pt idx="7336">
                  <c:v>869022210</c:v>
                </c:pt>
                <c:pt idx="7337">
                  <c:v>869692661</c:v>
                </c:pt>
                <c:pt idx="7338">
                  <c:v>869996544</c:v>
                </c:pt>
                <c:pt idx="7339">
                  <c:v>870677543</c:v>
                </c:pt>
                <c:pt idx="7340">
                  <c:v>871094722</c:v>
                </c:pt>
                <c:pt idx="7341">
                  <c:v>871671465</c:v>
                </c:pt>
                <c:pt idx="7342">
                  <c:v>872598606</c:v>
                </c:pt>
                <c:pt idx="7343">
                  <c:v>873126996</c:v>
                </c:pt>
                <c:pt idx="7344">
                  <c:v>873353037</c:v>
                </c:pt>
                <c:pt idx="7345">
                  <c:v>873864746</c:v>
                </c:pt>
                <c:pt idx="7346">
                  <c:v>874426391</c:v>
                </c:pt>
                <c:pt idx="7347">
                  <c:v>874625802</c:v>
                </c:pt>
                <c:pt idx="7348">
                  <c:v>875683179</c:v>
                </c:pt>
                <c:pt idx="7349">
                  <c:v>876131959</c:v>
                </c:pt>
                <c:pt idx="7350">
                  <c:v>876623632</c:v>
                </c:pt>
                <c:pt idx="7351">
                  <c:v>877198381</c:v>
                </c:pt>
                <c:pt idx="7352">
                  <c:v>877948026</c:v>
                </c:pt>
                <c:pt idx="7353">
                  <c:v>878071753</c:v>
                </c:pt>
                <c:pt idx="7354">
                  <c:v>878456759</c:v>
                </c:pt>
                <c:pt idx="7355">
                  <c:v>878726417</c:v>
                </c:pt>
                <c:pt idx="7356">
                  <c:v>878815238</c:v>
                </c:pt>
                <c:pt idx="7357">
                  <c:v>879177163</c:v>
                </c:pt>
                <c:pt idx="7358">
                  <c:v>879957503</c:v>
                </c:pt>
                <c:pt idx="7359">
                  <c:v>880742642</c:v>
                </c:pt>
                <c:pt idx="7360">
                  <c:v>880816036</c:v>
                </c:pt>
                <c:pt idx="7361">
                  <c:v>880835320</c:v>
                </c:pt>
                <c:pt idx="7362">
                  <c:v>881060624</c:v>
                </c:pt>
                <c:pt idx="7363">
                  <c:v>881425836</c:v>
                </c:pt>
                <c:pt idx="7364">
                  <c:v>882085629</c:v>
                </c:pt>
                <c:pt idx="7365">
                  <c:v>882196678</c:v>
                </c:pt>
                <c:pt idx="7366">
                  <c:v>882495445</c:v>
                </c:pt>
                <c:pt idx="7367">
                  <c:v>883066331</c:v>
                </c:pt>
                <c:pt idx="7368">
                  <c:v>883756929</c:v>
                </c:pt>
                <c:pt idx="7369">
                  <c:v>884558516</c:v>
                </c:pt>
                <c:pt idx="7370">
                  <c:v>885119640</c:v>
                </c:pt>
                <c:pt idx="7371">
                  <c:v>885550056</c:v>
                </c:pt>
                <c:pt idx="7372">
                  <c:v>886285200</c:v>
                </c:pt>
                <c:pt idx="7373">
                  <c:v>886912668</c:v>
                </c:pt>
                <c:pt idx="7374">
                  <c:v>887277853</c:v>
                </c:pt>
                <c:pt idx="7375">
                  <c:v>888832782</c:v>
                </c:pt>
                <c:pt idx="7376">
                  <c:v>888833109</c:v>
                </c:pt>
                <c:pt idx="7377">
                  <c:v>889248081</c:v>
                </c:pt>
                <c:pt idx="7378">
                  <c:v>890300519</c:v>
                </c:pt>
                <c:pt idx="7379">
                  <c:v>890320349</c:v>
                </c:pt>
                <c:pt idx="7380">
                  <c:v>890502865</c:v>
                </c:pt>
                <c:pt idx="7381">
                  <c:v>890661520</c:v>
                </c:pt>
                <c:pt idx="7382">
                  <c:v>891197480</c:v>
                </c:pt>
                <c:pt idx="7383">
                  <c:v>891537479</c:v>
                </c:pt>
                <c:pt idx="7384">
                  <c:v>891717572</c:v>
                </c:pt>
                <c:pt idx="7385">
                  <c:v>891729185</c:v>
                </c:pt>
                <c:pt idx="7386">
                  <c:v>892167598</c:v>
                </c:pt>
                <c:pt idx="7387">
                  <c:v>892773428</c:v>
                </c:pt>
                <c:pt idx="7388">
                  <c:v>892925351</c:v>
                </c:pt>
                <c:pt idx="7389">
                  <c:v>893414683</c:v>
                </c:pt>
                <c:pt idx="7390">
                  <c:v>893708014</c:v>
                </c:pt>
                <c:pt idx="7391">
                  <c:v>894816149</c:v>
                </c:pt>
                <c:pt idx="7392">
                  <c:v>895621817</c:v>
                </c:pt>
                <c:pt idx="7393">
                  <c:v>895998973</c:v>
                </c:pt>
                <c:pt idx="7394">
                  <c:v>896111964</c:v>
                </c:pt>
                <c:pt idx="7395">
                  <c:v>896525206</c:v>
                </c:pt>
                <c:pt idx="7396">
                  <c:v>897160403</c:v>
                </c:pt>
                <c:pt idx="7397">
                  <c:v>897682300</c:v>
                </c:pt>
                <c:pt idx="7398">
                  <c:v>898046618</c:v>
                </c:pt>
                <c:pt idx="7399">
                  <c:v>898687702</c:v>
                </c:pt>
                <c:pt idx="7400">
                  <c:v>899270755</c:v>
                </c:pt>
                <c:pt idx="7401">
                  <c:v>900000971</c:v>
                </c:pt>
                <c:pt idx="7402">
                  <c:v>900446957</c:v>
                </c:pt>
                <c:pt idx="7403">
                  <c:v>901379522</c:v>
                </c:pt>
                <c:pt idx="7404">
                  <c:v>902032774</c:v>
                </c:pt>
                <c:pt idx="7405">
                  <c:v>902595557</c:v>
                </c:pt>
                <c:pt idx="7406">
                  <c:v>902921589</c:v>
                </c:pt>
                <c:pt idx="7407">
                  <c:v>903381386</c:v>
                </c:pt>
                <c:pt idx="7408">
                  <c:v>903778562</c:v>
                </c:pt>
                <c:pt idx="7409">
                  <c:v>904630828</c:v>
                </c:pt>
                <c:pt idx="7410">
                  <c:v>905195403</c:v>
                </c:pt>
                <c:pt idx="7411">
                  <c:v>905898131</c:v>
                </c:pt>
                <c:pt idx="7412">
                  <c:v>905948204</c:v>
                </c:pt>
                <c:pt idx="7413">
                  <c:v>906590645</c:v>
                </c:pt>
                <c:pt idx="7414">
                  <c:v>906922048</c:v>
                </c:pt>
                <c:pt idx="7415">
                  <c:v>907003543</c:v>
                </c:pt>
                <c:pt idx="7416">
                  <c:v>907484746</c:v>
                </c:pt>
                <c:pt idx="7417">
                  <c:v>908257679</c:v>
                </c:pt>
                <c:pt idx="7418">
                  <c:v>908651531</c:v>
                </c:pt>
                <c:pt idx="7419">
                  <c:v>909103794</c:v>
                </c:pt>
                <c:pt idx="7420">
                  <c:v>909427460</c:v>
                </c:pt>
                <c:pt idx="7421">
                  <c:v>910169603</c:v>
                </c:pt>
                <c:pt idx="7422">
                  <c:v>910800238</c:v>
                </c:pt>
                <c:pt idx="7423">
                  <c:v>910997408</c:v>
                </c:pt>
                <c:pt idx="7424">
                  <c:v>911443515</c:v>
                </c:pt>
                <c:pt idx="7425">
                  <c:v>911679466</c:v>
                </c:pt>
                <c:pt idx="7426">
                  <c:v>911948579</c:v>
                </c:pt>
                <c:pt idx="7427">
                  <c:v>912135124</c:v>
                </c:pt>
                <c:pt idx="7428">
                  <c:v>912399155</c:v>
                </c:pt>
                <c:pt idx="7429">
                  <c:v>913351767</c:v>
                </c:pt>
                <c:pt idx="7430">
                  <c:v>914360489</c:v>
                </c:pt>
                <c:pt idx="7431">
                  <c:v>914957006</c:v>
                </c:pt>
                <c:pt idx="7432">
                  <c:v>915434816</c:v>
                </c:pt>
                <c:pt idx="7433">
                  <c:v>915624122</c:v>
                </c:pt>
                <c:pt idx="7434">
                  <c:v>915722307</c:v>
                </c:pt>
                <c:pt idx="7435">
                  <c:v>916113227</c:v>
                </c:pt>
                <c:pt idx="7436">
                  <c:v>916562378</c:v>
                </c:pt>
                <c:pt idx="7437">
                  <c:v>917131251</c:v>
                </c:pt>
                <c:pt idx="7438">
                  <c:v>917487785</c:v>
                </c:pt>
                <c:pt idx="7439">
                  <c:v>918185170</c:v>
                </c:pt>
                <c:pt idx="7440">
                  <c:v>918603973</c:v>
                </c:pt>
                <c:pt idx="7441">
                  <c:v>919117609</c:v>
                </c:pt>
                <c:pt idx="7442">
                  <c:v>919313433</c:v>
                </c:pt>
                <c:pt idx="7443">
                  <c:v>921109075</c:v>
                </c:pt>
                <c:pt idx="7444">
                  <c:v>921546357</c:v>
                </c:pt>
                <c:pt idx="7445">
                  <c:v>922160394</c:v>
                </c:pt>
                <c:pt idx="7446">
                  <c:v>922378615</c:v>
                </c:pt>
                <c:pt idx="7447">
                  <c:v>922582094</c:v>
                </c:pt>
                <c:pt idx="7448">
                  <c:v>923195338</c:v>
                </c:pt>
                <c:pt idx="7449">
                  <c:v>923195438</c:v>
                </c:pt>
                <c:pt idx="7450">
                  <c:v>923767593</c:v>
                </c:pt>
                <c:pt idx="7451">
                  <c:v>924286587</c:v>
                </c:pt>
                <c:pt idx="7452">
                  <c:v>924603396</c:v>
                </c:pt>
                <c:pt idx="7453">
                  <c:v>924686364</c:v>
                </c:pt>
                <c:pt idx="7454">
                  <c:v>925494145</c:v>
                </c:pt>
                <c:pt idx="7455">
                  <c:v>926309083</c:v>
                </c:pt>
                <c:pt idx="7456">
                  <c:v>926432460</c:v>
                </c:pt>
                <c:pt idx="7457">
                  <c:v>926615448</c:v>
                </c:pt>
                <c:pt idx="7458">
                  <c:v>927124266</c:v>
                </c:pt>
                <c:pt idx="7459">
                  <c:v>927666504</c:v>
                </c:pt>
                <c:pt idx="7460">
                  <c:v>928002508</c:v>
                </c:pt>
                <c:pt idx="7461">
                  <c:v>928888370</c:v>
                </c:pt>
                <c:pt idx="7462">
                  <c:v>929603849</c:v>
                </c:pt>
                <c:pt idx="7463">
                  <c:v>930035303</c:v>
                </c:pt>
                <c:pt idx="7464">
                  <c:v>930347376</c:v>
                </c:pt>
                <c:pt idx="7465">
                  <c:v>931147922</c:v>
                </c:pt>
                <c:pt idx="7466">
                  <c:v>933332115</c:v>
                </c:pt>
                <c:pt idx="7467">
                  <c:v>933896106</c:v>
                </c:pt>
                <c:pt idx="7468">
                  <c:v>934652774</c:v>
                </c:pt>
                <c:pt idx="7469">
                  <c:v>934688289</c:v>
                </c:pt>
                <c:pt idx="7470">
                  <c:v>935089568</c:v>
                </c:pt>
                <c:pt idx="7471">
                  <c:v>935269795</c:v>
                </c:pt>
                <c:pt idx="7472">
                  <c:v>936216472</c:v>
                </c:pt>
                <c:pt idx="7473">
                  <c:v>936363460</c:v>
                </c:pt>
                <c:pt idx="7474">
                  <c:v>937129555</c:v>
                </c:pt>
                <c:pt idx="7475">
                  <c:v>937858453</c:v>
                </c:pt>
                <c:pt idx="7476">
                  <c:v>938611430</c:v>
                </c:pt>
                <c:pt idx="7477">
                  <c:v>938704425</c:v>
                </c:pt>
                <c:pt idx="7478">
                  <c:v>939160080</c:v>
                </c:pt>
                <c:pt idx="7479">
                  <c:v>939731199</c:v>
                </c:pt>
                <c:pt idx="7480">
                  <c:v>940100916</c:v>
                </c:pt>
                <c:pt idx="7481">
                  <c:v>940578030</c:v>
                </c:pt>
                <c:pt idx="7482">
                  <c:v>940693900</c:v>
                </c:pt>
                <c:pt idx="7483">
                  <c:v>941216320</c:v>
                </c:pt>
                <c:pt idx="7484">
                  <c:v>941506940</c:v>
                </c:pt>
                <c:pt idx="7485">
                  <c:v>941942811</c:v>
                </c:pt>
                <c:pt idx="7486">
                  <c:v>942335748</c:v>
                </c:pt>
                <c:pt idx="7487">
                  <c:v>942661789</c:v>
                </c:pt>
                <c:pt idx="7488">
                  <c:v>943447563</c:v>
                </c:pt>
                <c:pt idx="7489">
                  <c:v>944066400</c:v>
                </c:pt>
                <c:pt idx="7490">
                  <c:v>944544089</c:v>
                </c:pt>
                <c:pt idx="7491">
                  <c:v>944736753</c:v>
                </c:pt>
                <c:pt idx="7492">
                  <c:v>944996035</c:v>
                </c:pt>
                <c:pt idx="7493">
                  <c:v>945467164</c:v>
                </c:pt>
                <c:pt idx="7494">
                  <c:v>945890476</c:v>
                </c:pt>
                <c:pt idx="7495">
                  <c:v>946439796</c:v>
                </c:pt>
                <c:pt idx="7496">
                  <c:v>947001880</c:v>
                </c:pt>
                <c:pt idx="7497">
                  <c:v>947567165</c:v>
                </c:pt>
                <c:pt idx="7498">
                  <c:v>947690772</c:v>
                </c:pt>
                <c:pt idx="7499">
                  <c:v>948049428</c:v>
                </c:pt>
                <c:pt idx="7500">
                  <c:v>948642909</c:v>
                </c:pt>
                <c:pt idx="7501">
                  <c:v>949145184</c:v>
                </c:pt>
                <c:pt idx="7502">
                  <c:v>949232787</c:v>
                </c:pt>
                <c:pt idx="7503">
                  <c:v>949415821</c:v>
                </c:pt>
                <c:pt idx="7504">
                  <c:v>949630148</c:v>
                </c:pt>
                <c:pt idx="7505">
                  <c:v>949793680</c:v>
                </c:pt>
                <c:pt idx="7506">
                  <c:v>949944974</c:v>
                </c:pt>
                <c:pt idx="7507">
                  <c:v>950952280</c:v>
                </c:pt>
                <c:pt idx="7508">
                  <c:v>951121077</c:v>
                </c:pt>
                <c:pt idx="7509">
                  <c:v>951754574</c:v>
                </c:pt>
                <c:pt idx="7510">
                  <c:v>952565104</c:v>
                </c:pt>
                <c:pt idx="7511">
                  <c:v>953300099</c:v>
                </c:pt>
                <c:pt idx="7512">
                  <c:v>953560132</c:v>
                </c:pt>
                <c:pt idx="7513">
                  <c:v>954397464</c:v>
                </c:pt>
                <c:pt idx="7514">
                  <c:v>955139600</c:v>
                </c:pt>
                <c:pt idx="7515">
                  <c:v>955810512</c:v>
                </c:pt>
                <c:pt idx="7516">
                  <c:v>956175863</c:v>
                </c:pt>
                <c:pt idx="7517">
                  <c:v>956522630</c:v>
                </c:pt>
                <c:pt idx="7518">
                  <c:v>957379328</c:v>
                </c:pt>
                <c:pt idx="7519">
                  <c:v>958075283</c:v>
                </c:pt>
                <c:pt idx="7520">
                  <c:v>958865310</c:v>
                </c:pt>
                <c:pt idx="7521">
                  <c:v>959464094</c:v>
                </c:pt>
                <c:pt idx="7522">
                  <c:v>959649263</c:v>
                </c:pt>
                <c:pt idx="7523">
                  <c:v>960277131</c:v>
                </c:pt>
                <c:pt idx="7524">
                  <c:v>960966786</c:v>
                </c:pt>
                <c:pt idx="7525">
                  <c:v>961322594</c:v>
                </c:pt>
                <c:pt idx="7526">
                  <c:v>961390272</c:v>
                </c:pt>
                <c:pt idx="7527">
                  <c:v>961397713</c:v>
                </c:pt>
                <c:pt idx="7528">
                  <c:v>961780376</c:v>
                </c:pt>
                <c:pt idx="7529">
                  <c:v>963077655</c:v>
                </c:pt>
                <c:pt idx="7530">
                  <c:v>963077723</c:v>
                </c:pt>
                <c:pt idx="7531">
                  <c:v>963500922</c:v>
                </c:pt>
                <c:pt idx="7532">
                  <c:v>964069581</c:v>
                </c:pt>
                <c:pt idx="7533">
                  <c:v>964775065</c:v>
                </c:pt>
                <c:pt idx="7534">
                  <c:v>965300854</c:v>
                </c:pt>
                <c:pt idx="7535">
                  <c:v>965691427</c:v>
                </c:pt>
                <c:pt idx="7536">
                  <c:v>965932796</c:v>
                </c:pt>
                <c:pt idx="7537">
                  <c:v>966764052</c:v>
                </c:pt>
                <c:pt idx="7538">
                  <c:v>966932169</c:v>
                </c:pt>
                <c:pt idx="7539">
                  <c:v>967409006</c:v>
                </c:pt>
                <c:pt idx="7540">
                  <c:v>967983779</c:v>
                </c:pt>
                <c:pt idx="7541">
                  <c:v>968934641</c:v>
                </c:pt>
                <c:pt idx="7542">
                  <c:v>969306693</c:v>
                </c:pt>
                <c:pt idx="7543">
                  <c:v>969903691</c:v>
                </c:pt>
                <c:pt idx="7544">
                  <c:v>970350058</c:v>
                </c:pt>
                <c:pt idx="7545">
                  <c:v>970868391</c:v>
                </c:pt>
                <c:pt idx="7546">
                  <c:v>971175993</c:v>
                </c:pt>
                <c:pt idx="7547">
                  <c:v>971585538</c:v>
                </c:pt>
                <c:pt idx="7548">
                  <c:v>972130568</c:v>
                </c:pt>
                <c:pt idx="7549">
                  <c:v>973135345</c:v>
                </c:pt>
                <c:pt idx="7550">
                  <c:v>973832383</c:v>
                </c:pt>
                <c:pt idx="7551">
                  <c:v>974087731</c:v>
                </c:pt>
                <c:pt idx="7552">
                  <c:v>974100288</c:v>
                </c:pt>
                <c:pt idx="7553">
                  <c:v>974200369</c:v>
                </c:pt>
                <c:pt idx="7554">
                  <c:v>974608951</c:v>
                </c:pt>
                <c:pt idx="7555">
                  <c:v>974891375</c:v>
                </c:pt>
                <c:pt idx="7556">
                  <c:v>975478172</c:v>
                </c:pt>
                <c:pt idx="7557">
                  <c:v>976307177</c:v>
                </c:pt>
                <c:pt idx="7558">
                  <c:v>977143338</c:v>
                </c:pt>
                <c:pt idx="7559">
                  <c:v>977939003</c:v>
                </c:pt>
                <c:pt idx="7560">
                  <c:v>978472422</c:v>
                </c:pt>
                <c:pt idx="7561">
                  <c:v>978891702</c:v>
                </c:pt>
                <c:pt idx="7562">
                  <c:v>979385361</c:v>
                </c:pt>
                <c:pt idx="7563">
                  <c:v>979690864</c:v>
                </c:pt>
                <c:pt idx="7564">
                  <c:v>980365268</c:v>
                </c:pt>
                <c:pt idx="7565">
                  <c:v>980847888</c:v>
                </c:pt>
                <c:pt idx="7566">
                  <c:v>981387973</c:v>
                </c:pt>
                <c:pt idx="7567">
                  <c:v>982241059</c:v>
                </c:pt>
                <c:pt idx="7568">
                  <c:v>982611782</c:v>
                </c:pt>
                <c:pt idx="7569">
                  <c:v>982949600</c:v>
                </c:pt>
                <c:pt idx="7570">
                  <c:v>983220621</c:v>
                </c:pt>
                <c:pt idx="7571">
                  <c:v>983740652</c:v>
                </c:pt>
                <c:pt idx="7572">
                  <c:v>984478064</c:v>
                </c:pt>
                <c:pt idx="7573">
                  <c:v>984514756</c:v>
                </c:pt>
                <c:pt idx="7574">
                  <c:v>985123698</c:v>
                </c:pt>
                <c:pt idx="7575">
                  <c:v>987257308</c:v>
                </c:pt>
                <c:pt idx="7576">
                  <c:v>988351586</c:v>
                </c:pt>
                <c:pt idx="7577">
                  <c:v>988652208</c:v>
                </c:pt>
                <c:pt idx="7578">
                  <c:v>989395588</c:v>
                </c:pt>
                <c:pt idx="7579">
                  <c:v>989846562</c:v>
                </c:pt>
                <c:pt idx="7580">
                  <c:v>990569540</c:v>
                </c:pt>
                <c:pt idx="7581">
                  <c:v>990698161</c:v>
                </c:pt>
                <c:pt idx="7582">
                  <c:v>991125500</c:v>
                </c:pt>
                <c:pt idx="7583">
                  <c:v>991639706</c:v>
                </c:pt>
                <c:pt idx="7584">
                  <c:v>991878308</c:v>
                </c:pt>
                <c:pt idx="7585">
                  <c:v>992332824</c:v>
                </c:pt>
                <c:pt idx="7586">
                  <c:v>992906908</c:v>
                </c:pt>
                <c:pt idx="7587">
                  <c:v>993021498</c:v>
                </c:pt>
                <c:pt idx="7588">
                  <c:v>993758472</c:v>
                </c:pt>
                <c:pt idx="7589">
                  <c:v>994175658</c:v>
                </c:pt>
                <c:pt idx="7590">
                  <c:v>994764943</c:v>
                </c:pt>
                <c:pt idx="7591">
                  <c:v>995182175</c:v>
                </c:pt>
                <c:pt idx="7592">
                  <c:v>995957125</c:v>
                </c:pt>
                <c:pt idx="7593">
                  <c:v>996742288</c:v>
                </c:pt>
                <c:pt idx="7594">
                  <c:v>997633888</c:v>
                </c:pt>
                <c:pt idx="7595">
                  <c:v>998614209</c:v>
                </c:pt>
                <c:pt idx="7596">
                  <c:v>999130635</c:v>
                </c:pt>
                <c:pt idx="7597">
                  <c:v>1001085008</c:v>
                </c:pt>
                <c:pt idx="7598">
                  <c:v>1001662738</c:v>
                </c:pt>
                <c:pt idx="7599">
                  <c:v>1003586738</c:v>
                </c:pt>
                <c:pt idx="7600">
                  <c:v>1003917012</c:v>
                </c:pt>
                <c:pt idx="7601">
                  <c:v>1004568937</c:v>
                </c:pt>
                <c:pt idx="7602">
                  <c:v>1005127732</c:v>
                </c:pt>
                <c:pt idx="7603">
                  <c:v>1005662480</c:v>
                </c:pt>
                <c:pt idx="7604">
                  <c:v>1005887132</c:v>
                </c:pt>
                <c:pt idx="7605">
                  <c:v>1005930033</c:v>
                </c:pt>
                <c:pt idx="7606">
                  <c:v>1006293800</c:v>
                </c:pt>
                <c:pt idx="7607">
                  <c:v>1006677130</c:v>
                </c:pt>
                <c:pt idx="7608">
                  <c:v>1007213978</c:v>
                </c:pt>
                <c:pt idx="7609">
                  <c:v>1007665550</c:v>
                </c:pt>
                <c:pt idx="7610">
                  <c:v>1008415156</c:v>
                </c:pt>
                <c:pt idx="7611">
                  <c:v>1008854192</c:v>
                </c:pt>
                <c:pt idx="7612">
                  <c:v>1009370532</c:v>
                </c:pt>
                <c:pt idx="7613">
                  <c:v>1010005602</c:v>
                </c:pt>
                <c:pt idx="7614">
                  <c:v>1011005860</c:v>
                </c:pt>
                <c:pt idx="7615">
                  <c:v>1011516158</c:v>
                </c:pt>
                <c:pt idx="7616">
                  <c:v>1012130368</c:v>
                </c:pt>
                <c:pt idx="7617">
                  <c:v>1012566179</c:v>
                </c:pt>
                <c:pt idx="7618">
                  <c:v>1013589234</c:v>
                </c:pt>
                <c:pt idx="7619">
                  <c:v>1013923612</c:v>
                </c:pt>
                <c:pt idx="7620">
                  <c:v>1014543469</c:v>
                </c:pt>
                <c:pt idx="7621">
                  <c:v>1015148842</c:v>
                </c:pt>
                <c:pt idx="7622">
                  <c:v>1015463951</c:v>
                </c:pt>
                <c:pt idx="7623">
                  <c:v>1015629607</c:v>
                </c:pt>
                <c:pt idx="7624">
                  <c:v>1016929429</c:v>
                </c:pt>
                <c:pt idx="7625">
                  <c:v>1017355713</c:v>
                </c:pt>
                <c:pt idx="7626">
                  <c:v>1017962798</c:v>
                </c:pt>
                <c:pt idx="7627">
                  <c:v>1018404271</c:v>
                </c:pt>
                <c:pt idx="7628">
                  <c:v>1018455384</c:v>
                </c:pt>
                <c:pt idx="7629">
                  <c:v>1018619678</c:v>
                </c:pt>
                <c:pt idx="7630">
                  <c:v>1019058428</c:v>
                </c:pt>
                <c:pt idx="7631">
                  <c:v>1019840670</c:v>
                </c:pt>
                <c:pt idx="7632">
                  <c:v>1020122530</c:v>
                </c:pt>
                <c:pt idx="7633">
                  <c:v>1021257525</c:v>
                </c:pt>
                <c:pt idx="7634">
                  <c:v>1022081356</c:v>
                </c:pt>
                <c:pt idx="7635">
                  <c:v>1022430969</c:v>
                </c:pt>
                <c:pt idx="7636">
                  <c:v>1023380578</c:v>
                </c:pt>
                <c:pt idx="7637">
                  <c:v>1023746597</c:v>
                </c:pt>
                <c:pt idx="7638">
                  <c:v>1025705750</c:v>
                </c:pt>
                <c:pt idx="7639">
                  <c:v>1026282809</c:v>
                </c:pt>
                <c:pt idx="7640">
                  <c:v>1026927690</c:v>
                </c:pt>
                <c:pt idx="7641">
                  <c:v>1027307508</c:v>
                </c:pt>
                <c:pt idx="7642">
                  <c:v>1028487618</c:v>
                </c:pt>
                <c:pt idx="7643">
                  <c:v>1029655978</c:v>
                </c:pt>
                <c:pt idx="7644">
                  <c:v>1030051223</c:v>
                </c:pt>
                <c:pt idx="7645">
                  <c:v>1030715776</c:v>
                </c:pt>
                <c:pt idx="7646">
                  <c:v>1030900046</c:v>
                </c:pt>
                <c:pt idx="7647">
                  <c:v>1031287167</c:v>
                </c:pt>
                <c:pt idx="7648">
                  <c:v>1031923412</c:v>
                </c:pt>
                <c:pt idx="7649">
                  <c:v>1032372079</c:v>
                </c:pt>
                <c:pt idx="7650">
                  <c:v>1033282489</c:v>
                </c:pt>
                <c:pt idx="7651">
                  <c:v>1033785544</c:v>
                </c:pt>
                <c:pt idx="7652">
                  <c:v>1034249293</c:v>
                </c:pt>
                <c:pt idx="7653">
                  <c:v>1035167814</c:v>
                </c:pt>
                <c:pt idx="7654">
                  <c:v>1035251765</c:v>
                </c:pt>
                <c:pt idx="7655">
                  <c:v>1035630612</c:v>
                </c:pt>
                <c:pt idx="7656">
                  <c:v>1035842330</c:v>
                </c:pt>
                <c:pt idx="7657">
                  <c:v>1036497206</c:v>
                </c:pt>
                <c:pt idx="7658">
                  <c:v>1037132710</c:v>
                </c:pt>
                <c:pt idx="7659">
                  <c:v>1037775817</c:v>
                </c:pt>
                <c:pt idx="7660">
                  <c:v>1038720988</c:v>
                </c:pt>
                <c:pt idx="7661">
                  <c:v>1039366765</c:v>
                </c:pt>
                <c:pt idx="7662">
                  <c:v>1040273481</c:v>
                </c:pt>
                <c:pt idx="7663">
                  <c:v>1040624470</c:v>
                </c:pt>
                <c:pt idx="7664">
                  <c:v>1041320658</c:v>
                </c:pt>
                <c:pt idx="7665">
                  <c:v>1042453792</c:v>
                </c:pt>
                <c:pt idx="7666">
                  <c:v>1042630625</c:v>
                </c:pt>
                <c:pt idx="7667">
                  <c:v>1042745802</c:v>
                </c:pt>
                <c:pt idx="7668">
                  <c:v>1044001145</c:v>
                </c:pt>
                <c:pt idx="7669">
                  <c:v>1044580058</c:v>
                </c:pt>
                <c:pt idx="7670">
                  <c:v>1044960201</c:v>
                </c:pt>
                <c:pt idx="7671">
                  <c:v>1045470322</c:v>
                </c:pt>
                <c:pt idx="7672">
                  <c:v>1045503303</c:v>
                </c:pt>
                <c:pt idx="7673">
                  <c:v>1046461634</c:v>
                </c:pt>
                <c:pt idx="7674">
                  <c:v>1048159910</c:v>
                </c:pt>
                <c:pt idx="7675">
                  <c:v>1048808772</c:v>
                </c:pt>
                <c:pt idx="7676">
                  <c:v>1049277640</c:v>
                </c:pt>
                <c:pt idx="7677">
                  <c:v>1050093296</c:v>
                </c:pt>
                <c:pt idx="7678">
                  <c:v>1051181091</c:v>
                </c:pt>
                <c:pt idx="7679">
                  <c:v>1051429124</c:v>
                </c:pt>
                <c:pt idx="7680">
                  <c:v>1051546502</c:v>
                </c:pt>
                <c:pt idx="7681">
                  <c:v>1052117532</c:v>
                </c:pt>
                <c:pt idx="7682">
                  <c:v>1052248654</c:v>
                </c:pt>
                <c:pt idx="7683">
                  <c:v>1052722630</c:v>
                </c:pt>
                <c:pt idx="7684">
                  <c:v>1052841442</c:v>
                </c:pt>
                <c:pt idx="7685">
                  <c:v>1052998122</c:v>
                </c:pt>
                <c:pt idx="7686">
                  <c:v>1053686532</c:v>
                </c:pt>
                <c:pt idx="7687">
                  <c:v>1054499235</c:v>
                </c:pt>
                <c:pt idx="7688">
                  <c:v>1055414013</c:v>
                </c:pt>
                <c:pt idx="7689">
                  <c:v>1056083964</c:v>
                </c:pt>
                <c:pt idx="7690">
                  <c:v>1056383630</c:v>
                </c:pt>
                <c:pt idx="7691">
                  <c:v>1056504079</c:v>
                </c:pt>
                <c:pt idx="7692">
                  <c:v>1056777256</c:v>
                </c:pt>
                <c:pt idx="7693">
                  <c:v>1057305677</c:v>
                </c:pt>
                <c:pt idx="7694">
                  <c:v>1058471178</c:v>
                </c:pt>
                <c:pt idx="7695">
                  <c:v>1058882446</c:v>
                </c:pt>
                <c:pt idx="7696">
                  <c:v>1059957596</c:v>
                </c:pt>
                <c:pt idx="7697">
                  <c:v>1060756710</c:v>
                </c:pt>
                <c:pt idx="7698">
                  <c:v>1061064507</c:v>
                </c:pt>
                <c:pt idx="7699">
                  <c:v>1062959145</c:v>
                </c:pt>
                <c:pt idx="7700">
                  <c:v>1063416875</c:v>
                </c:pt>
                <c:pt idx="7701">
                  <c:v>1063561458</c:v>
                </c:pt>
                <c:pt idx="7702">
                  <c:v>1064238315</c:v>
                </c:pt>
                <c:pt idx="7703">
                  <c:v>1064580069</c:v>
                </c:pt>
                <c:pt idx="7704">
                  <c:v>1065409846</c:v>
                </c:pt>
                <c:pt idx="7705">
                  <c:v>1066077897</c:v>
                </c:pt>
                <c:pt idx="7706">
                  <c:v>1066557173</c:v>
                </c:pt>
                <c:pt idx="7707">
                  <c:v>1066648756</c:v>
                </c:pt>
                <c:pt idx="7708">
                  <c:v>1067176071</c:v>
                </c:pt>
                <c:pt idx="7709">
                  <c:v>1067641029</c:v>
                </c:pt>
                <c:pt idx="7710">
                  <c:v>1068447603</c:v>
                </c:pt>
                <c:pt idx="7711">
                  <c:v>1068536473</c:v>
                </c:pt>
                <c:pt idx="7712">
                  <c:v>1068653896</c:v>
                </c:pt>
                <c:pt idx="7713">
                  <c:v>1068869940</c:v>
                </c:pt>
                <c:pt idx="7714">
                  <c:v>1069458424</c:v>
                </c:pt>
                <c:pt idx="7715">
                  <c:v>1069895741</c:v>
                </c:pt>
                <c:pt idx="7716">
                  <c:v>1070896505</c:v>
                </c:pt>
                <c:pt idx="7717">
                  <c:v>1072051663</c:v>
                </c:pt>
                <c:pt idx="7718">
                  <c:v>1072208943</c:v>
                </c:pt>
                <c:pt idx="7719">
                  <c:v>1072729586</c:v>
                </c:pt>
                <c:pt idx="7720">
                  <c:v>1073157506</c:v>
                </c:pt>
                <c:pt idx="7721">
                  <c:v>1073817438</c:v>
                </c:pt>
                <c:pt idx="7722">
                  <c:v>1074439934</c:v>
                </c:pt>
                <c:pt idx="7723">
                  <c:v>1075231288</c:v>
                </c:pt>
                <c:pt idx="7724">
                  <c:v>1075953414</c:v>
                </c:pt>
                <c:pt idx="7725">
                  <c:v>1076774058</c:v>
                </c:pt>
                <c:pt idx="7726">
                  <c:v>1077248259</c:v>
                </c:pt>
                <c:pt idx="7727">
                  <c:v>1078058138</c:v>
                </c:pt>
                <c:pt idx="7728">
                  <c:v>1079249721</c:v>
                </c:pt>
                <c:pt idx="7729">
                  <c:v>1079833515</c:v>
                </c:pt>
                <c:pt idx="7730">
                  <c:v>1080634225</c:v>
                </c:pt>
                <c:pt idx="7731">
                  <c:v>1081488051</c:v>
                </c:pt>
                <c:pt idx="7732">
                  <c:v>1081659539</c:v>
                </c:pt>
                <c:pt idx="7733">
                  <c:v>1081917564</c:v>
                </c:pt>
                <c:pt idx="7734">
                  <c:v>1082568008</c:v>
                </c:pt>
                <c:pt idx="7735">
                  <c:v>1082942366</c:v>
                </c:pt>
                <c:pt idx="7736">
                  <c:v>1083336785</c:v>
                </c:pt>
                <c:pt idx="7737">
                  <c:v>1083337250</c:v>
                </c:pt>
                <c:pt idx="7738">
                  <c:v>1083814351</c:v>
                </c:pt>
                <c:pt idx="7739">
                  <c:v>1084204721</c:v>
                </c:pt>
                <c:pt idx="7740">
                  <c:v>1084374390</c:v>
                </c:pt>
                <c:pt idx="7741">
                  <c:v>1084639760</c:v>
                </c:pt>
                <c:pt idx="7742">
                  <c:v>1085108301</c:v>
                </c:pt>
                <c:pt idx="7743">
                  <c:v>1085255880</c:v>
                </c:pt>
                <c:pt idx="7744">
                  <c:v>1086484642</c:v>
                </c:pt>
                <c:pt idx="7745">
                  <c:v>1086840487</c:v>
                </c:pt>
                <c:pt idx="7746">
                  <c:v>1087735856</c:v>
                </c:pt>
                <c:pt idx="7747">
                  <c:v>1088166814</c:v>
                </c:pt>
                <c:pt idx="7748">
                  <c:v>1088308310</c:v>
                </c:pt>
                <c:pt idx="7749">
                  <c:v>1088953285</c:v>
                </c:pt>
                <c:pt idx="7750">
                  <c:v>1089457472</c:v>
                </c:pt>
                <c:pt idx="7751">
                  <c:v>1090216167</c:v>
                </c:pt>
                <c:pt idx="7752">
                  <c:v>1090305965</c:v>
                </c:pt>
                <c:pt idx="7753">
                  <c:v>1090760477</c:v>
                </c:pt>
                <c:pt idx="7754">
                  <c:v>1091325111</c:v>
                </c:pt>
                <c:pt idx="7755">
                  <c:v>1091821492</c:v>
                </c:pt>
                <c:pt idx="7756">
                  <c:v>1091857353</c:v>
                </c:pt>
                <c:pt idx="7757">
                  <c:v>1092229443</c:v>
                </c:pt>
                <c:pt idx="7758">
                  <c:v>1092353559</c:v>
                </c:pt>
                <c:pt idx="7759">
                  <c:v>1092844141</c:v>
                </c:pt>
                <c:pt idx="7760">
                  <c:v>1092994152</c:v>
                </c:pt>
                <c:pt idx="7761">
                  <c:v>1093670083</c:v>
                </c:pt>
                <c:pt idx="7762">
                  <c:v>1094285598</c:v>
                </c:pt>
                <c:pt idx="7763">
                  <c:v>1094893173</c:v>
                </c:pt>
                <c:pt idx="7764">
                  <c:v>1095470244</c:v>
                </c:pt>
                <c:pt idx="7765">
                  <c:v>1095918895</c:v>
                </c:pt>
                <c:pt idx="7766">
                  <c:v>1096945822</c:v>
                </c:pt>
                <c:pt idx="7767">
                  <c:v>1097766112</c:v>
                </c:pt>
                <c:pt idx="7768">
                  <c:v>1098060420</c:v>
                </c:pt>
                <c:pt idx="7769">
                  <c:v>1098981520</c:v>
                </c:pt>
                <c:pt idx="7770">
                  <c:v>1099403822</c:v>
                </c:pt>
                <c:pt idx="7771">
                  <c:v>1099814001</c:v>
                </c:pt>
                <c:pt idx="7772">
                  <c:v>1100738175</c:v>
                </c:pt>
                <c:pt idx="7773">
                  <c:v>1101518770</c:v>
                </c:pt>
                <c:pt idx="7774">
                  <c:v>1102262120</c:v>
                </c:pt>
                <c:pt idx="7775">
                  <c:v>1102766159</c:v>
                </c:pt>
                <c:pt idx="7776">
                  <c:v>1103299384</c:v>
                </c:pt>
                <c:pt idx="7777">
                  <c:v>1103947965</c:v>
                </c:pt>
                <c:pt idx="7778">
                  <c:v>1104513768</c:v>
                </c:pt>
                <c:pt idx="7779">
                  <c:v>1104572524</c:v>
                </c:pt>
                <c:pt idx="7780">
                  <c:v>1105047411</c:v>
                </c:pt>
                <c:pt idx="7781">
                  <c:v>1105110465</c:v>
                </c:pt>
                <c:pt idx="7782">
                  <c:v>1105625733</c:v>
                </c:pt>
                <c:pt idx="7783">
                  <c:v>1105951731</c:v>
                </c:pt>
                <c:pt idx="7784">
                  <c:v>1106642718</c:v>
                </c:pt>
                <c:pt idx="7785">
                  <c:v>1107118397</c:v>
                </c:pt>
                <c:pt idx="7786">
                  <c:v>1107319559</c:v>
                </c:pt>
                <c:pt idx="7787">
                  <c:v>1108113126</c:v>
                </c:pt>
                <c:pt idx="7788">
                  <c:v>1108575052</c:v>
                </c:pt>
                <c:pt idx="7789">
                  <c:v>1108818869</c:v>
                </c:pt>
                <c:pt idx="7790">
                  <c:v>1109477629</c:v>
                </c:pt>
                <c:pt idx="7791">
                  <c:v>1109596007</c:v>
                </c:pt>
                <c:pt idx="7792">
                  <c:v>1110345199</c:v>
                </c:pt>
                <c:pt idx="7793">
                  <c:v>1110521334</c:v>
                </c:pt>
                <c:pt idx="7794">
                  <c:v>1111143484</c:v>
                </c:pt>
                <c:pt idx="7795">
                  <c:v>1111615015</c:v>
                </c:pt>
                <c:pt idx="7796">
                  <c:v>1112300449</c:v>
                </c:pt>
                <c:pt idx="7797">
                  <c:v>1113083478</c:v>
                </c:pt>
                <c:pt idx="7798">
                  <c:v>1113630995</c:v>
                </c:pt>
                <c:pt idx="7799">
                  <c:v>1114144189</c:v>
                </c:pt>
                <c:pt idx="7800">
                  <c:v>1114353775</c:v>
                </c:pt>
                <c:pt idx="7801">
                  <c:v>1114939264</c:v>
                </c:pt>
                <c:pt idx="7802">
                  <c:v>1115364611</c:v>
                </c:pt>
                <c:pt idx="7803">
                  <c:v>1115726029</c:v>
                </c:pt>
                <c:pt idx="7804">
                  <c:v>1115960780</c:v>
                </c:pt>
                <c:pt idx="7805">
                  <c:v>1116405663</c:v>
                </c:pt>
                <c:pt idx="7806">
                  <c:v>1116963954</c:v>
                </c:pt>
                <c:pt idx="7807">
                  <c:v>1117769024</c:v>
                </c:pt>
                <c:pt idx="7808">
                  <c:v>1118331100</c:v>
                </c:pt>
                <c:pt idx="7809">
                  <c:v>1119019443</c:v>
                </c:pt>
                <c:pt idx="7810">
                  <c:v>1119515357</c:v>
                </c:pt>
                <c:pt idx="7811">
                  <c:v>1120099680</c:v>
                </c:pt>
                <c:pt idx="7812">
                  <c:v>1120623199</c:v>
                </c:pt>
                <c:pt idx="7813">
                  <c:v>1121196996</c:v>
                </c:pt>
                <c:pt idx="7814">
                  <c:v>1121687236</c:v>
                </c:pt>
                <c:pt idx="7815">
                  <c:v>1122328608</c:v>
                </c:pt>
                <c:pt idx="7816">
                  <c:v>1122822174</c:v>
                </c:pt>
                <c:pt idx="7817">
                  <c:v>1123226951</c:v>
                </c:pt>
                <c:pt idx="7818">
                  <c:v>1123429152</c:v>
                </c:pt>
                <c:pt idx="7819">
                  <c:v>1124271072</c:v>
                </c:pt>
                <c:pt idx="7820">
                  <c:v>1125315573</c:v>
                </c:pt>
                <c:pt idx="7821">
                  <c:v>1125852653</c:v>
                </c:pt>
                <c:pt idx="7822">
                  <c:v>1126003212</c:v>
                </c:pt>
                <c:pt idx="7823">
                  <c:v>1126662456</c:v>
                </c:pt>
                <c:pt idx="7824">
                  <c:v>1127348306</c:v>
                </c:pt>
                <c:pt idx="7825">
                  <c:v>1127403652</c:v>
                </c:pt>
                <c:pt idx="7826">
                  <c:v>1127885243</c:v>
                </c:pt>
                <c:pt idx="7827">
                  <c:v>1128535422</c:v>
                </c:pt>
                <c:pt idx="7828">
                  <c:v>1129584283</c:v>
                </c:pt>
                <c:pt idx="7829">
                  <c:v>1129998589</c:v>
                </c:pt>
                <c:pt idx="7830">
                  <c:v>1130206146</c:v>
                </c:pt>
                <c:pt idx="7831">
                  <c:v>1130842775</c:v>
                </c:pt>
                <c:pt idx="7832">
                  <c:v>1131476508</c:v>
                </c:pt>
                <c:pt idx="7833">
                  <c:v>1132149813</c:v>
                </c:pt>
                <c:pt idx="7834">
                  <c:v>1133101571</c:v>
                </c:pt>
                <c:pt idx="7835">
                  <c:v>1134011776</c:v>
                </c:pt>
                <c:pt idx="7836">
                  <c:v>1134202955</c:v>
                </c:pt>
                <c:pt idx="7837">
                  <c:v>1134483233</c:v>
                </c:pt>
                <c:pt idx="7838">
                  <c:v>1135132008</c:v>
                </c:pt>
                <c:pt idx="7839">
                  <c:v>1135358843</c:v>
                </c:pt>
                <c:pt idx="7840">
                  <c:v>1135896454</c:v>
                </c:pt>
                <c:pt idx="7841">
                  <c:v>1136374199</c:v>
                </c:pt>
                <c:pt idx="7842">
                  <c:v>1136388169</c:v>
                </c:pt>
                <c:pt idx="7843">
                  <c:v>1137100268</c:v>
                </c:pt>
                <c:pt idx="7844">
                  <c:v>1137428617</c:v>
                </c:pt>
                <c:pt idx="7845">
                  <c:v>1137850520</c:v>
                </c:pt>
                <c:pt idx="7846">
                  <c:v>1138273269</c:v>
                </c:pt>
                <c:pt idx="7847">
                  <c:v>1139352015</c:v>
                </c:pt>
                <c:pt idx="7848">
                  <c:v>1139876198</c:v>
                </c:pt>
                <c:pt idx="7849">
                  <c:v>1140694520</c:v>
                </c:pt>
                <c:pt idx="7850">
                  <c:v>1141235162</c:v>
                </c:pt>
                <c:pt idx="7851">
                  <c:v>1141756487</c:v>
                </c:pt>
                <c:pt idx="7852">
                  <c:v>1142512625</c:v>
                </c:pt>
                <c:pt idx="7853">
                  <c:v>1142850574</c:v>
                </c:pt>
                <c:pt idx="7854">
                  <c:v>1143469283</c:v>
                </c:pt>
                <c:pt idx="7855">
                  <c:v>1144176002</c:v>
                </c:pt>
                <c:pt idx="7856">
                  <c:v>1144755837</c:v>
                </c:pt>
                <c:pt idx="7857">
                  <c:v>1145651460</c:v>
                </c:pt>
                <c:pt idx="7858">
                  <c:v>1146638014</c:v>
                </c:pt>
                <c:pt idx="7859">
                  <c:v>1147059422</c:v>
                </c:pt>
                <c:pt idx="7860">
                  <c:v>1147364973</c:v>
                </c:pt>
                <c:pt idx="7861">
                  <c:v>1149013894</c:v>
                </c:pt>
                <c:pt idx="7862">
                  <c:v>1149666709</c:v>
                </c:pt>
                <c:pt idx="7863">
                  <c:v>1150033542</c:v>
                </c:pt>
                <c:pt idx="7864">
                  <c:v>1150309304</c:v>
                </c:pt>
                <c:pt idx="7865">
                  <c:v>1150775992</c:v>
                </c:pt>
                <c:pt idx="7866">
                  <c:v>1152167002</c:v>
                </c:pt>
                <c:pt idx="7867">
                  <c:v>1152388712</c:v>
                </c:pt>
                <c:pt idx="7868">
                  <c:v>1152920434</c:v>
                </c:pt>
                <c:pt idx="7869">
                  <c:v>1153361416</c:v>
                </c:pt>
                <c:pt idx="7870">
                  <c:v>1153917743</c:v>
                </c:pt>
                <c:pt idx="7871">
                  <c:v>1154096629</c:v>
                </c:pt>
                <c:pt idx="7872">
                  <c:v>1154778885</c:v>
                </c:pt>
                <c:pt idx="7873">
                  <c:v>1155236827</c:v>
                </c:pt>
                <c:pt idx="7874">
                  <c:v>1156030479</c:v>
                </c:pt>
                <c:pt idx="7875">
                  <c:v>1156416851</c:v>
                </c:pt>
                <c:pt idx="7876">
                  <c:v>1156548756</c:v>
                </c:pt>
                <c:pt idx="7877">
                  <c:v>1158286381</c:v>
                </c:pt>
                <c:pt idx="7878">
                  <c:v>1158924349</c:v>
                </c:pt>
                <c:pt idx="7879">
                  <c:v>1158929265</c:v>
                </c:pt>
                <c:pt idx="7880">
                  <c:v>1160147130</c:v>
                </c:pt>
                <c:pt idx="7881">
                  <c:v>1160941060</c:v>
                </c:pt>
                <c:pt idx="7882">
                  <c:v>1161781909</c:v>
                </c:pt>
                <c:pt idx="7883">
                  <c:v>1162511983</c:v>
                </c:pt>
                <c:pt idx="7884">
                  <c:v>1162868778</c:v>
                </c:pt>
                <c:pt idx="7885">
                  <c:v>1163005349</c:v>
                </c:pt>
                <c:pt idx="7886">
                  <c:v>1163393882</c:v>
                </c:pt>
                <c:pt idx="7887">
                  <c:v>1163398332</c:v>
                </c:pt>
                <c:pt idx="7888">
                  <c:v>1163974125</c:v>
                </c:pt>
                <c:pt idx="7889">
                  <c:v>1164501691</c:v>
                </c:pt>
                <c:pt idx="7890">
                  <c:v>1165215597</c:v>
                </c:pt>
                <c:pt idx="7891">
                  <c:v>1166275072</c:v>
                </c:pt>
                <c:pt idx="7892">
                  <c:v>1166692692</c:v>
                </c:pt>
                <c:pt idx="7893">
                  <c:v>1167300844</c:v>
                </c:pt>
                <c:pt idx="7894">
                  <c:v>1167512528</c:v>
                </c:pt>
                <c:pt idx="7895">
                  <c:v>1167708077</c:v>
                </c:pt>
                <c:pt idx="7896">
                  <c:v>1168041116</c:v>
                </c:pt>
                <c:pt idx="7897">
                  <c:v>1168589508</c:v>
                </c:pt>
                <c:pt idx="7898">
                  <c:v>1169035558</c:v>
                </c:pt>
                <c:pt idx="7899">
                  <c:v>1169375782</c:v>
                </c:pt>
                <c:pt idx="7900">
                  <c:v>1169881886</c:v>
                </c:pt>
                <c:pt idx="7901">
                  <c:v>1170217016</c:v>
                </c:pt>
                <c:pt idx="7902">
                  <c:v>1170816106</c:v>
                </c:pt>
                <c:pt idx="7903">
                  <c:v>1171080904</c:v>
                </c:pt>
                <c:pt idx="7904">
                  <c:v>1171756472</c:v>
                </c:pt>
                <c:pt idx="7905">
                  <c:v>1172570847</c:v>
                </c:pt>
                <c:pt idx="7906">
                  <c:v>1173194298</c:v>
                </c:pt>
                <c:pt idx="7907">
                  <c:v>1174070877</c:v>
                </c:pt>
                <c:pt idx="7908">
                  <c:v>1174677874</c:v>
                </c:pt>
                <c:pt idx="7909">
                  <c:v>1175352922</c:v>
                </c:pt>
                <c:pt idx="7910">
                  <c:v>1175760761</c:v>
                </c:pt>
                <c:pt idx="7911">
                  <c:v>1176885824</c:v>
                </c:pt>
                <c:pt idx="7912">
                  <c:v>1177564584</c:v>
                </c:pt>
                <c:pt idx="7913">
                  <c:v>1177809384</c:v>
                </c:pt>
                <c:pt idx="7914">
                  <c:v>1178351847</c:v>
                </c:pt>
                <c:pt idx="7915">
                  <c:v>1179106361</c:v>
                </c:pt>
                <c:pt idx="7916">
                  <c:v>1179920172</c:v>
                </c:pt>
                <c:pt idx="7917">
                  <c:v>1180354286</c:v>
                </c:pt>
                <c:pt idx="7918">
                  <c:v>1181036067</c:v>
                </c:pt>
                <c:pt idx="7919">
                  <c:v>1181670657</c:v>
                </c:pt>
                <c:pt idx="7920">
                  <c:v>1182224531</c:v>
                </c:pt>
                <c:pt idx="7921">
                  <c:v>1182387703</c:v>
                </c:pt>
                <c:pt idx="7922">
                  <c:v>1182957323</c:v>
                </c:pt>
                <c:pt idx="7923">
                  <c:v>1183954655</c:v>
                </c:pt>
                <c:pt idx="7924">
                  <c:v>1184796574</c:v>
                </c:pt>
                <c:pt idx="7925">
                  <c:v>1185258685</c:v>
                </c:pt>
                <c:pt idx="7926">
                  <c:v>1185991592</c:v>
                </c:pt>
                <c:pt idx="7927">
                  <c:v>1186450751</c:v>
                </c:pt>
                <c:pt idx="7928">
                  <c:v>1187664562</c:v>
                </c:pt>
                <c:pt idx="7929">
                  <c:v>1188483674</c:v>
                </c:pt>
                <c:pt idx="7930">
                  <c:v>1188668055</c:v>
                </c:pt>
                <c:pt idx="7931">
                  <c:v>1189197930</c:v>
                </c:pt>
                <c:pt idx="7932">
                  <c:v>1189368557</c:v>
                </c:pt>
                <c:pt idx="7933">
                  <c:v>1190275413</c:v>
                </c:pt>
                <c:pt idx="7934">
                  <c:v>1190608613</c:v>
                </c:pt>
                <c:pt idx="7935">
                  <c:v>1190649572</c:v>
                </c:pt>
                <c:pt idx="7936">
                  <c:v>1190878578</c:v>
                </c:pt>
                <c:pt idx="7937">
                  <c:v>1191392508</c:v>
                </c:pt>
                <c:pt idx="7938">
                  <c:v>1192085106</c:v>
                </c:pt>
                <c:pt idx="7939">
                  <c:v>1192595768</c:v>
                </c:pt>
                <c:pt idx="7940">
                  <c:v>1192628840</c:v>
                </c:pt>
                <c:pt idx="7941">
                  <c:v>1193157175</c:v>
                </c:pt>
                <c:pt idx="7942">
                  <c:v>1193543470</c:v>
                </c:pt>
                <c:pt idx="7943">
                  <c:v>1193789114</c:v>
                </c:pt>
                <c:pt idx="7944">
                  <c:v>1194288767</c:v>
                </c:pt>
                <c:pt idx="7945">
                  <c:v>1194527833</c:v>
                </c:pt>
                <c:pt idx="7946">
                  <c:v>1195213979</c:v>
                </c:pt>
                <c:pt idx="7947">
                  <c:v>1195927648</c:v>
                </c:pt>
                <c:pt idx="7948">
                  <c:v>1196279329</c:v>
                </c:pt>
                <c:pt idx="7949">
                  <c:v>1196758976</c:v>
                </c:pt>
                <c:pt idx="7950">
                  <c:v>1197052113</c:v>
                </c:pt>
                <c:pt idx="7951">
                  <c:v>1197692963</c:v>
                </c:pt>
                <c:pt idx="7952">
                  <c:v>1198141874</c:v>
                </c:pt>
                <c:pt idx="7953">
                  <c:v>1198855291</c:v>
                </c:pt>
                <c:pt idx="7954">
                  <c:v>1199115806</c:v>
                </c:pt>
                <c:pt idx="7955">
                  <c:v>1200011223</c:v>
                </c:pt>
                <c:pt idx="7956">
                  <c:v>1200416386</c:v>
                </c:pt>
                <c:pt idx="7957">
                  <c:v>1200686340</c:v>
                </c:pt>
                <c:pt idx="7958">
                  <c:v>1201295765</c:v>
                </c:pt>
                <c:pt idx="7959">
                  <c:v>1201519166</c:v>
                </c:pt>
                <c:pt idx="7960">
                  <c:v>1202042671</c:v>
                </c:pt>
                <c:pt idx="7961">
                  <c:v>1202747136</c:v>
                </c:pt>
                <c:pt idx="7962">
                  <c:v>1202933870</c:v>
                </c:pt>
                <c:pt idx="7963">
                  <c:v>1203125557</c:v>
                </c:pt>
                <c:pt idx="7964">
                  <c:v>1203507483</c:v>
                </c:pt>
                <c:pt idx="7965">
                  <c:v>1204114948</c:v>
                </c:pt>
                <c:pt idx="7966">
                  <c:v>1204143720</c:v>
                </c:pt>
                <c:pt idx="7967">
                  <c:v>1204564512</c:v>
                </c:pt>
                <c:pt idx="7968">
                  <c:v>1205151307</c:v>
                </c:pt>
                <c:pt idx="7969">
                  <c:v>1205804919</c:v>
                </c:pt>
                <c:pt idx="7970">
                  <c:v>1206166144</c:v>
                </c:pt>
                <c:pt idx="7971">
                  <c:v>1206488002</c:v>
                </c:pt>
                <c:pt idx="7972">
                  <c:v>1207324455</c:v>
                </c:pt>
                <c:pt idx="7973">
                  <c:v>1207846734</c:v>
                </c:pt>
                <c:pt idx="7974">
                  <c:v>1208758406</c:v>
                </c:pt>
                <c:pt idx="7975">
                  <c:v>1209483571</c:v>
                </c:pt>
                <c:pt idx="7976">
                  <c:v>1210051527</c:v>
                </c:pt>
                <c:pt idx="7977">
                  <c:v>1210545331</c:v>
                </c:pt>
                <c:pt idx="7978">
                  <c:v>1211067439</c:v>
                </c:pt>
                <c:pt idx="7979">
                  <c:v>1211929782</c:v>
                </c:pt>
                <c:pt idx="7980">
                  <c:v>1212070517</c:v>
                </c:pt>
                <c:pt idx="7981">
                  <c:v>1212367687</c:v>
                </c:pt>
                <c:pt idx="7982">
                  <c:v>1212675573</c:v>
                </c:pt>
                <c:pt idx="7983">
                  <c:v>1213091454</c:v>
                </c:pt>
                <c:pt idx="7984">
                  <c:v>1213855560</c:v>
                </c:pt>
                <c:pt idx="7985">
                  <c:v>1214582399</c:v>
                </c:pt>
                <c:pt idx="7986">
                  <c:v>1215474695</c:v>
                </c:pt>
                <c:pt idx="7987">
                  <c:v>1216118418</c:v>
                </c:pt>
                <c:pt idx="7988">
                  <c:v>1216787418</c:v>
                </c:pt>
                <c:pt idx="7989">
                  <c:v>1217848238</c:v>
                </c:pt>
                <c:pt idx="7990">
                  <c:v>1218584790</c:v>
                </c:pt>
                <c:pt idx="7991">
                  <c:v>1219100330</c:v>
                </c:pt>
                <c:pt idx="7992">
                  <c:v>1220014412</c:v>
                </c:pt>
                <c:pt idx="7993">
                  <c:v>1220389590</c:v>
                </c:pt>
                <c:pt idx="7994">
                  <c:v>1221153659</c:v>
                </c:pt>
                <c:pt idx="7995">
                  <c:v>1221162851</c:v>
                </c:pt>
                <c:pt idx="7996">
                  <c:v>1221758612</c:v>
                </c:pt>
                <c:pt idx="7997">
                  <c:v>1221980607</c:v>
                </c:pt>
                <c:pt idx="7998">
                  <c:v>1222612818</c:v>
                </c:pt>
                <c:pt idx="7999">
                  <c:v>1222624288</c:v>
                </c:pt>
                <c:pt idx="8000">
                  <c:v>1223596081</c:v>
                </c:pt>
                <c:pt idx="8001">
                  <c:v>1224053053</c:v>
                </c:pt>
                <c:pt idx="8002">
                  <c:v>1224660552</c:v>
                </c:pt>
                <c:pt idx="8003">
                  <c:v>1225526096</c:v>
                </c:pt>
                <c:pt idx="8004">
                  <c:v>1226177558</c:v>
                </c:pt>
                <c:pt idx="8005">
                  <c:v>1226316107</c:v>
                </c:pt>
                <c:pt idx="8006">
                  <c:v>1226855142</c:v>
                </c:pt>
                <c:pt idx="8007">
                  <c:v>1227709296</c:v>
                </c:pt>
                <c:pt idx="8008">
                  <c:v>1227799218</c:v>
                </c:pt>
                <c:pt idx="8009">
                  <c:v>1228180776</c:v>
                </c:pt>
                <c:pt idx="8010">
                  <c:v>1228483715</c:v>
                </c:pt>
                <c:pt idx="8011">
                  <c:v>1228634767</c:v>
                </c:pt>
                <c:pt idx="8012">
                  <c:v>1228907270</c:v>
                </c:pt>
                <c:pt idx="8013">
                  <c:v>1229998513</c:v>
                </c:pt>
                <c:pt idx="8014">
                  <c:v>1230350546</c:v>
                </c:pt>
                <c:pt idx="8015">
                  <c:v>1230918770</c:v>
                </c:pt>
                <c:pt idx="8016">
                  <c:v>1230952349</c:v>
                </c:pt>
                <c:pt idx="8017">
                  <c:v>1230962042</c:v>
                </c:pt>
                <c:pt idx="8018">
                  <c:v>1232583096</c:v>
                </c:pt>
                <c:pt idx="8019">
                  <c:v>1233169386</c:v>
                </c:pt>
                <c:pt idx="8020">
                  <c:v>1233878095</c:v>
                </c:pt>
                <c:pt idx="8021">
                  <c:v>1234211982</c:v>
                </c:pt>
                <c:pt idx="8022">
                  <c:v>1234894262</c:v>
                </c:pt>
                <c:pt idx="8023">
                  <c:v>1235404973</c:v>
                </c:pt>
                <c:pt idx="8024">
                  <c:v>1236486084</c:v>
                </c:pt>
                <c:pt idx="8025">
                  <c:v>1237419722</c:v>
                </c:pt>
                <c:pt idx="8026">
                  <c:v>1238391224</c:v>
                </c:pt>
                <c:pt idx="8027">
                  <c:v>1238408007</c:v>
                </c:pt>
                <c:pt idx="8028">
                  <c:v>1238410286</c:v>
                </c:pt>
                <c:pt idx="8029">
                  <c:v>1238531989</c:v>
                </c:pt>
                <c:pt idx="8030">
                  <c:v>1238646970</c:v>
                </c:pt>
                <c:pt idx="8031">
                  <c:v>1239576690</c:v>
                </c:pt>
                <c:pt idx="8032">
                  <c:v>1240344905</c:v>
                </c:pt>
                <c:pt idx="8033">
                  <c:v>1240676589</c:v>
                </c:pt>
                <c:pt idx="8034">
                  <c:v>1241489956</c:v>
                </c:pt>
                <c:pt idx="8035">
                  <c:v>1241776852</c:v>
                </c:pt>
                <c:pt idx="8036">
                  <c:v>1242495349</c:v>
                </c:pt>
                <c:pt idx="8037">
                  <c:v>1243312314</c:v>
                </c:pt>
                <c:pt idx="8038">
                  <c:v>1243766827</c:v>
                </c:pt>
                <c:pt idx="8039">
                  <c:v>1244318703</c:v>
                </c:pt>
                <c:pt idx="8040">
                  <c:v>1244734419</c:v>
                </c:pt>
                <c:pt idx="8041">
                  <c:v>1244897035</c:v>
                </c:pt>
                <c:pt idx="8042">
                  <c:v>1245154997</c:v>
                </c:pt>
                <c:pt idx="8043">
                  <c:v>1245687310</c:v>
                </c:pt>
                <c:pt idx="8044">
                  <c:v>1246203941</c:v>
                </c:pt>
                <c:pt idx="8045">
                  <c:v>1246539207</c:v>
                </c:pt>
                <c:pt idx="8046">
                  <c:v>1247344196</c:v>
                </c:pt>
                <c:pt idx="8047">
                  <c:v>1248190085</c:v>
                </c:pt>
                <c:pt idx="8048">
                  <c:v>1249082358</c:v>
                </c:pt>
                <c:pt idx="8049">
                  <c:v>1249777032</c:v>
                </c:pt>
                <c:pt idx="8050">
                  <c:v>1250640579</c:v>
                </c:pt>
                <c:pt idx="8051">
                  <c:v>1250966527</c:v>
                </c:pt>
                <c:pt idx="8052">
                  <c:v>1251375748</c:v>
                </c:pt>
                <c:pt idx="8053">
                  <c:v>1251713319</c:v>
                </c:pt>
                <c:pt idx="8054">
                  <c:v>1252626326</c:v>
                </c:pt>
                <c:pt idx="8055">
                  <c:v>1253172121</c:v>
                </c:pt>
                <c:pt idx="8056">
                  <c:v>1253831027</c:v>
                </c:pt>
                <c:pt idx="8057">
                  <c:v>1254292735</c:v>
                </c:pt>
                <c:pt idx="8058">
                  <c:v>1254697029</c:v>
                </c:pt>
                <c:pt idx="8059">
                  <c:v>1254811543</c:v>
                </c:pt>
                <c:pt idx="8060">
                  <c:v>1254965704</c:v>
                </c:pt>
                <c:pt idx="8061">
                  <c:v>1255579369</c:v>
                </c:pt>
                <c:pt idx="8062">
                  <c:v>1256169267</c:v>
                </c:pt>
                <c:pt idx="8063">
                  <c:v>1256717321</c:v>
                </c:pt>
                <c:pt idx="8064">
                  <c:v>1257717083</c:v>
                </c:pt>
                <c:pt idx="8065">
                  <c:v>1258069066</c:v>
                </c:pt>
                <c:pt idx="8066">
                  <c:v>1258693131</c:v>
                </c:pt>
                <c:pt idx="8067">
                  <c:v>1259459751</c:v>
                </c:pt>
                <c:pt idx="8068">
                  <c:v>1260166685</c:v>
                </c:pt>
                <c:pt idx="8069">
                  <c:v>1260750762</c:v>
                </c:pt>
                <c:pt idx="8070">
                  <c:v>1261444015</c:v>
                </c:pt>
                <c:pt idx="8071">
                  <c:v>1262220423</c:v>
                </c:pt>
                <c:pt idx="8072">
                  <c:v>1262860897</c:v>
                </c:pt>
                <c:pt idx="8073">
                  <c:v>1263065059</c:v>
                </c:pt>
                <c:pt idx="8074">
                  <c:v>1263367055</c:v>
                </c:pt>
                <c:pt idx="8075">
                  <c:v>1263964332</c:v>
                </c:pt>
                <c:pt idx="8076">
                  <c:v>1264100490</c:v>
                </c:pt>
                <c:pt idx="8077">
                  <c:v>1264101985</c:v>
                </c:pt>
                <c:pt idx="8078">
                  <c:v>1264102100</c:v>
                </c:pt>
                <c:pt idx="8079">
                  <c:v>1264642911</c:v>
                </c:pt>
                <c:pt idx="8080">
                  <c:v>1265379307</c:v>
                </c:pt>
                <c:pt idx="8081">
                  <c:v>1266302426</c:v>
                </c:pt>
                <c:pt idx="8082">
                  <c:v>1266637167</c:v>
                </c:pt>
                <c:pt idx="8083">
                  <c:v>1267115903</c:v>
                </c:pt>
                <c:pt idx="8084">
                  <c:v>1267809317</c:v>
                </c:pt>
                <c:pt idx="8085">
                  <c:v>1267974323</c:v>
                </c:pt>
                <c:pt idx="8086">
                  <c:v>1268018404</c:v>
                </c:pt>
                <c:pt idx="8087">
                  <c:v>1268739597</c:v>
                </c:pt>
                <c:pt idx="8088">
                  <c:v>1268756255</c:v>
                </c:pt>
                <c:pt idx="8089">
                  <c:v>1268882889</c:v>
                </c:pt>
                <c:pt idx="8090">
                  <c:v>1268951660</c:v>
                </c:pt>
                <c:pt idx="8091">
                  <c:v>1269892318</c:v>
                </c:pt>
                <c:pt idx="8092">
                  <c:v>1270227607</c:v>
                </c:pt>
                <c:pt idx="8093">
                  <c:v>1270935214</c:v>
                </c:pt>
                <c:pt idx="8094">
                  <c:v>1271366014</c:v>
                </c:pt>
                <c:pt idx="8095">
                  <c:v>1271432050</c:v>
                </c:pt>
                <c:pt idx="8096">
                  <c:v>1271623075</c:v>
                </c:pt>
                <c:pt idx="8097">
                  <c:v>1272064719</c:v>
                </c:pt>
                <c:pt idx="8098">
                  <c:v>1272622838</c:v>
                </c:pt>
                <c:pt idx="8099">
                  <c:v>1273185031</c:v>
                </c:pt>
                <c:pt idx="8100">
                  <c:v>1274024672</c:v>
                </c:pt>
                <c:pt idx="8101">
                  <c:v>1274859543</c:v>
                </c:pt>
                <c:pt idx="8102">
                  <c:v>1275262519</c:v>
                </c:pt>
                <c:pt idx="8103">
                  <c:v>1275355162</c:v>
                </c:pt>
                <c:pt idx="8104">
                  <c:v>1275794302</c:v>
                </c:pt>
                <c:pt idx="8105">
                  <c:v>1276554515</c:v>
                </c:pt>
                <c:pt idx="8106">
                  <c:v>1276562567</c:v>
                </c:pt>
                <c:pt idx="8107">
                  <c:v>1276706829</c:v>
                </c:pt>
                <c:pt idx="8108">
                  <c:v>1277450305</c:v>
                </c:pt>
                <c:pt idx="8109">
                  <c:v>1278707053</c:v>
                </c:pt>
                <c:pt idx="8110">
                  <c:v>1279861001</c:v>
                </c:pt>
                <c:pt idx="8111">
                  <c:v>1280303578</c:v>
                </c:pt>
                <c:pt idx="8112">
                  <c:v>1280627466</c:v>
                </c:pt>
                <c:pt idx="8113">
                  <c:v>1281087388</c:v>
                </c:pt>
                <c:pt idx="8114">
                  <c:v>1281479217</c:v>
                </c:pt>
                <c:pt idx="8115">
                  <c:v>1282418464</c:v>
                </c:pt>
                <c:pt idx="8116">
                  <c:v>1283200406</c:v>
                </c:pt>
                <c:pt idx="8117">
                  <c:v>1283702506</c:v>
                </c:pt>
                <c:pt idx="8118">
                  <c:v>1284241259</c:v>
                </c:pt>
                <c:pt idx="8119">
                  <c:v>1285048644</c:v>
                </c:pt>
                <c:pt idx="8120">
                  <c:v>1285804711</c:v>
                </c:pt>
                <c:pt idx="8121">
                  <c:v>1285963427</c:v>
                </c:pt>
                <c:pt idx="8122">
                  <c:v>1286397059</c:v>
                </c:pt>
                <c:pt idx="8123">
                  <c:v>1287099058</c:v>
                </c:pt>
                <c:pt idx="8124">
                  <c:v>1287619775</c:v>
                </c:pt>
                <c:pt idx="8125">
                  <c:v>1288155339</c:v>
                </c:pt>
                <c:pt idx="8126">
                  <c:v>1288610452</c:v>
                </c:pt>
                <c:pt idx="8127">
                  <c:v>1288639447</c:v>
                </c:pt>
                <c:pt idx="8128">
                  <c:v>1289504629</c:v>
                </c:pt>
                <c:pt idx="8129">
                  <c:v>1290046992</c:v>
                </c:pt>
                <c:pt idx="8130">
                  <c:v>1290324721</c:v>
                </c:pt>
                <c:pt idx="8131">
                  <c:v>1291280946</c:v>
                </c:pt>
                <c:pt idx="8132">
                  <c:v>1291353863</c:v>
                </c:pt>
                <c:pt idx="8133">
                  <c:v>1291623535</c:v>
                </c:pt>
                <c:pt idx="8134">
                  <c:v>1291797200</c:v>
                </c:pt>
                <c:pt idx="8135">
                  <c:v>1292225935</c:v>
                </c:pt>
                <c:pt idx="8136">
                  <c:v>1293395395</c:v>
                </c:pt>
                <c:pt idx="8137">
                  <c:v>1293651627</c:v>
                </c:pt>
                <c:pt idx="8138">
                  <c:v>1294514077</c:v>
                </c:pt>
                <c:pt idx="8139">
                  <c:v>1295351632</c:v>
                </c:pt>
                <c:pt idx="8140">
                  <c:v>1295447226</c:v>
                </c:pt>
                <c:pt idx="8141">
                  <c:v>1296050803</c:v>
                </c:pt>
                <c:pt idx="8142">
                  <c:v>1296525821</c:v>
                </c:pt>
                <c:pt idx="8143">
                  <c:v>1296661707</c:v>
                </c:pt>
                <c:pt idx="8144">
                  <c:v>1297937104</c:v>
                </c:pt>
                <c:pt idx="8145">
                  <c:v>1298684077</c:v>
                </c:pt>
                <c:pt idx="8146">
                  <c:v>1299153326</c:v>
                </c:pt>
                <c:pt idx="8147">
                  <c:v>1299683466</c:v>
                </c:pt>
                <c:pt idx="8148">
                  <c:v>1300329547</c:v>
                </c:pt>
                <c:pt idx="8149">
                  <c:v>1300826229</c:v>
                </c:pt>
                <c:pt idx="8150">
                  <c:v>1301202827</c:v>
                </c:pt>
                <c:pt idx="8151">
                  <c:v>1301635598</c:v>
                </c:pt>
                <c:pt idx="8152">
                  <c:v>1302812398</c:v>
                </c:pt>
                <c:pt idx="8153">
                  <c:v>1303283896</c:v>
                </c:pt>
                <c:pt idx="8154">
                  <c:v>1303451479</c:v>
                </c:pt>
                <c:pt idx="8155">
                  <c:v>1304303230</c:v>
                </c:pt>
                <c:pt idx="8156">
                  <c:v>1304844106</c:v>
                </c:pt>
                <c:pt idx="8157">
                  <c:v>1305648069</c:v>
                </c:pt>
                <c:pt idx="8158">
                  <c:v>1306437733</c:v>
                </c:pt>
                <c:pt idx="8159">
                  <c:v>1306815624</c:v>
                </c:pt>
                <c:pt idx="8160">
                  <c:v>1307472192</c:v>
                </c:pt>
                <c:pt idx="8161">
                  <c:v>1308148710</c:v>
                </c:pt>
                <c:pt idx="8162">
                  <c:v>1308452433</c:v>
                </c:pt>
                <c:pt idx="8163">
                  <c:v>1309198961</c:v>
                </c:pt>
                <c:pt idx="8164">
                  <c:v>1310180205</c:v>
                </c:pt>
                <c:pt idx="8165">
                  <c:v>1310548272</c:v>
                </c:pt>
                <c:pt idx="8166">
                  <c:v>1311302178</c:v>
                </c:pt>
                <c:pt idx="8167">
                  <c:v>1311327426</c:v>
                </c:pt>
                <c:pt idx="8168">
                  <c:v>1312103622</c:v>
                </c:pt>
                <c:pt idx="8169">
                  <c:v>1312698628</c:v>
                </c:pt>
                <c:pt idx="8170">
                  <c:v>1313682407</c:v>
                </c:pt>
                <c:pt idx="8171">
                  <c:v>1314421396</c:v>
                </c:pt>
                <c:pt idx="8172">
                  <c:v>1315149582</c:v>
                </c:pt>
                <c:pt idx="8173">
                  <c:v>1315742626</c:v>
                </c:pt>
                <c:pt idx="8174">
                  <c:v>1316801640</c:v>
                </c:pt>
                <c:pt idx="8175">
                  <c:v>1317165555</c:v>
                </c:pt>
                <c:pt idx="8176">
                  <c:v>1318636349</c:v>
                </c:pt>
                <c:pt idx="8177">
                  <c:v>1318995947</c:v>
                </c:pt>
                <c:pt idx="8178">
                  <c:v>1318997825</c:v>
                </c:pt>
                <c:pt idx="8179">
                  <c:v>1319553862</c:v>
                </c:pt>
                <c:pt idx="8180">
                  <c:v>1320309529</c:v>
                </c:pt>
                <c:pt idx="8181">
                  <c:v>1321197420</c:v>
                </c:pt>
                <c:pt idx="8182">
                  <c:v>1322099638</c:v>
                </c:pt>
                <c:pt idx="8183">
                  <c:v>1322604959</c:v>
                </c:pt>
                <c:pt idx="8184">
                  <c:v>1322887157</c:v>
                </c:pt>
                <c:pt idx="8185">
                  <c:v>1323423067</c:v>
                </c:pt>
                <c:pt idx="8186">
                  <c:v>1323752740</c:v>
                </c:pt>
                <c:pt idx="8187">
                  <c:v>1324353138</c:v>
                </c:pt>
                <c:pt idx="8188">
                  <c:v>1325306310</c:v>
                </c:pt>
                <c:pt idx="8189">
                  <c:v>1325865253</c:v>
                </c:pt>
                <c:pt idx="8190">
                  <c:v>1326778598</c:v>
                </c:pt>
                <c:pt idx="8191">
                  <c:v>1327346993</c:v>
                </c:pt>
                <c:pt idx="8192">
                  <c:v>1327870190</c:v>
                </c:pt>
                <c:pt idx="8193">
                  <c:v>1327945870</c:v>
                </c:pt>
                <c:pt idx="8194">
                  <c:v>1328583108</c:v>
                </c:pt>
                <c:pt idx="8195">
                  <c:v>1328956605</c:v>
                </c:pt>
                <c:pt idx="8196">
                  <c:v>1329064194</c:v>
                </c:pt>
                <c:pt idx="8197">
                  <c:v>1329735345</c:v>
                </c:pt>
                <c:pt idx="8198">
                  <c:v>1330277997</c:v>
                </c:pt>
                <c:pt idx="8199">
                  <c:v>1330905626</c:v>
                </c:pt>
                <c:pt idx="8200">
                  <c:v>1331531649</c:v>
                </c:pt>
                <c:pt idx="8201">
                  <c:v>1332143187</c:v>
                </c:pt>
                <c:pt idx="8202">
                  <c:v>1333432993</c:v>
                </c:pt>
                <c:pt idx="8203">
                  <c:v>1333614061</c:v>
                </c:pt>
                <c:pt idx="8204">
                  <c:v>1334307181</c:v>
                </c:pt>
                <c:pt idx="8205">
                  <c:v>1335496104</c:v>
                </c:pt>
                <c:pt idx="8206">
                  <c:v>1336171357</c:v>
                </c:pt>
                <c:pt idx="8207">
                  <c:v>1337163178</c:v>
                </c:pt>
                <c:pt idx="8208">
                  <c:v>1337730323</c:v>
                </c:pt>
                <c:pt idx="8209">
                  <c:v>1337779815</c:v>
                </c:pt>
                <c:pt idx="8210">
                  <c:v>1338315219</c:v>
                </c:pt>
                <c:pt idx="8211">
                  <c:v>1339274154</c:v>
                </c:pt>
                <c:pt idx="8212">
                  <c:v>1340266235</c:v>
                </c:pt>
                <c:pt idx="8213">
                  <c:v>1340759517</c:v>
                </c:pt>
                <c:pt idx="8214">
                  <c:v>1341138438</c:v>
                </c:pt>
                <c:pt idx="8215">
                  <c:v>1341613224</c:v>
                </c:pt>
                <c:pt idx="8216">
                  <c:v>1342097430</c:v>
                </c:pt>
                <c:pt idx="8217">
                  <c:v>1342604048</c:v>
                </c:pt>
                <c:pt idx="8218">
                  <c:v>1342989633</c:v>
                </c:pt>
                <c:pt idx="8219">
                  <c:v>1343183469</c:v>
                </c:pt>
                <c:pt idx="8220">
                  <c:v>1343653097</c:v>
                </c:pt>
                <c:pt idx="8221">
                  <c:v>1344261820</c:v>
                </c:pt>
                <c:pt idx="8222">
                  <c:v>1345064994</c:v>
                </c:pt>
                <c:pt idx="8223">
                  <c:v>1345476199</c:v>
                </c:pt>
                <c:pt idx="8224">
                  <c:v>1345653871</c:v>
                </c:pt>
                <c:pt idx="8225">
                  <c:v>1345886344</c:v>
                </c:pt>
                <c:pt idx="8226">
                  <c:v>1346461634</c:v>
                </c:pt>
                <c:pt idx="8227">
                  <c:v>1346897057</c:v>
                </c:pt>
                <c:pt idx="8228">
                  <c:v>1347854648</c:v>
                </c:pt>
                <c:pt idx="8229">
                  <c:v>1348210746</c:v>
                </c:pt>
                <c:pt idx="8230">
                  <c:v>1348821931</c:v>
                </c:pt>
                <c:pt idx="8231">
                  <c:v>1349132505</c:v>
                </c:pt>
                <c:pt idx="8232">
                  <c:v>1349896056</c:v>
                </c:pt>
                <c:pt idx="8233">
                  <c:v>1350019032</c:v>
                </c:pt>
                <c:pt idx="8234">
                  <c:v>1350055647</c:v>
                </c:pt>
                <c:pt idx="8235">
                  <c:v>1350777047</c:v>
                </c:pt>
                <c:pt idx="8236">
                  <c:v>1351317592</c:v>
                </c:pt>
                <c:pt idx="8237">
                  <c:v>1351909412</c:v>
                </c:pt>
                <c:pt idx="8238">
                  <c:v>1352464773</c:v>
                </c:pt>
                <c:pt idx="8239">
                  <c:v>1352784917</c:v>
                </c:pt>
                <c:pt idx="8240">
                  <c:v>1353022928</c:v>
                </c:pt>
                <c:pt idx="8241">
                  <c:v>1353085406</c:v>
                </c:pt>
                <c:pt idx="8242">
                  <c:v>1353685093</c:v>
                </c:pt>
                <c:pt idx="8243">
                  <c:v>1353902058</c:v>
                </c:pt>
                <c:pt idx="8244">
                  <c:v>1354316064</c:v>
                </c:pt>
                <c:pt idx="8245">
                  <c:v>1354456622</c:v>
                </c:pt>
                <c:pt idx="8246">
                  <c:v>1355483580</c:v>
                </c:pt>
                <c:pt idx="8247">
                  <c:v>1356371538</c:v>
                </c:pt>
                <c:pt idx="8248">
                  <c:v>1357249066</c:v>
                </c:pt>
                <c:pt idx="8249">
                  <c:v>1358050838</c:v>
                </c:pt>
                <c:pt idx="8250">
                  <c:v>1359162509</c:v>
                </c:pt>
                <c:pt idx="8251">
                  <c:v>1360068001</c:v>
                </c:pt>
                <c:pt idx="8252">
                  <c:v>1360440000</c:v>
                </c:pt>
                <c:pt idx="8253">
                  <c:v>1360981663</c:v>
                </c:pt>
                <c:pt idx="8254">
                  <c:v>1361605100</c:v>
                </c:pt>
                <c:pt idx="8255">
                  <c:v>1362637298</c:v>
                </c:pt>
                <c:pt idx="8256">
                  <c:v>1363181421</c:v>
                </c:pt>
                <c:pt idx="8257">
                  <c:v>1363680435</c:v>
                </c:pt>
                <c:pt idx="8258">
                  <c:v>1364108502</c:v>
                </c:pt>
                <c:pt idx="8259">
                  <c:v>1364109814</c:v>
                </c:pt>
                <c:pt idx="8260">
                  <c:v>1365132339</c:v>
                </c:pt>
                <c:pt idx="8261">
                  <c:v>1365540503</c:v>
                </c:pt>
                <c:pt idx="8262">
                  <c:v>1366017703</c:v>
                </c:pt>
                <c:pt idx="8263">
                  <c:v>1366038274</c:v>
                </c:pt>
                <c:pt idx="8264">
                  <c:v>1366916070</c:v>
                </c:pt>
                <c:pt idx="8265">
                  <c:v>1367619885</c:v>
                </c:pt>
                <c:pt idx="8266">
                  <c:v>1368100454</c:v>
                </c:pt>
                <c:pt idx="8267">
                  <c:v>1368111005</c:v>
                </c:pt>
                <c:pt idx="8268">
                  <c:v>1369142683</c:v>
                </c:pt>
                <c:pt idx="8269">
                  <c:v>1369371999</c:v>
                </c:pt>
                <c:pt idx="8270">
                  <c:v>1369803843</c:v>
                </c:pt>
                <c:pt idx="8271">
                  <c:v>1370393733</c:v>
                </c:pt>
                <c:pt idx="8272">
                  <c:v>1371340782</c:v>
                </c:pt>
                <c:pt idx="8273">
                  <c:v>1371787826</c:v>
                </c:pt>
                <c:pt idx="8274">
                  <c:v>1373068374</c:v>
                </c:pt>
                <c:pt idx="8275">
                  <c:v>1374382105</c:v>
                </c:pt>
                <c:pt idx="8276">
                  <c:v>1374557397</c:v>
                </c:pt>
                <c:pt idx="8277">
                  <c:v>1375081561</c:v>
                </c:pt>
                <c:pt idx="8278">
                  <c:v>1375488023</c:v>
                </c:pt>
                <c:pt idx="8279">
                  <c:v>1376198784</c:v>
                </c:pt>
                <c:pt idx="8280">
                  <c:v>1377092208</c:v>
                </c:pt>
                <c:pt idx="8281">
                  <c:v>1377340156</c:v>
                </c:pt>
                <c:pt idx="8282">
                  <c:v>1377681015</c:v>
                </c:pt>
                <c:pt idx="8283">
                  <c:v>1379370093</c:v>
                </c:pt>
                <c:pt idx="8284">
                  <c:v>1380446829</c:v>
                </c:pt>
                <c:pt idx="8285">
                  <c:v>1380852477</c:v>
                </c:pt>
                <c:pt idx="8286">
                  <c:v>1381551385</c:v>
                </c:pt>
                <c:pt idx="8287">
                  <c:v>1382309292</c:v>
                </c:pt>
                <c:pt idx="8288">
                  <c:v>1382992538</c:v>
                </c:pt>
                <c:pt idx="8289">
                  <c:v>1383583085</c:v>
                </c:pt>
                <c:pt idx="8290">
                  <c:v>1383825624</c:v>
                </c:pt>
                <c:pt idx="8291">
                  <c:v>1384247520</c:v>
                </c:pt>
                <c:pt idx="8292">
                  <c:v>1384710470</c:v>
                </c:pt>
                <c:pt idx="8293">
                  <c:v>1385685288</c:v>
                </c:pt>
                <c:pt idx="8294">
                  <c:v>1386291591</c:v>
                </c:pt>
                <c:pt idx="8295">
                  <c:v>1386922686</c:v>
                </c:pt>
                <c:pt idx="8296">
                  <c:v>1387777036</c:v>
                </c:pt>
                <c:pt idx="8297">
                  <c:v>1388789059</c:v>
                </c:pt>
                <c:pt idx="8298">
                  <c:v>1389439114</c:v>
                </c:pt>
                <c:pt idx="8299">
                  <c:v>1389801992</c:v>
                </c:pt>
                <c:pt idx="8300">
                  <c:v>1390309867</c:v>
                </c:pt>
                <c:pt idx="8301">
                  <c:v>1391499397</c:v>
                </c:pt>
                <c:pt idx="8302">
                  <c:v>1392175190</c:v>
                </c:pt>
                <c:pt idx="8303">
                  <c:v>1392198440</c:v>
                </c:pt>
                <c:pt idx="8304">
                  <c:v>1392785956</c:v>
                </c:pt>
                <c:pt idx="8305">
                  <c:v>1393757237</c:v>
                </c:pt>
                <c:pt idx="8306">
                  <c:v>1394801686</c:v>
                </c:pt>
                <c:pt idx="8307">
                  <c:v>1395652522</c:v>
                </c:pt>
                <c:pt idx="8308">
                  <c:v>1396211446</c:v>
                </c:pt>
                <c:pt idx="8309">
                  <c:v>1396648786</c:v>
                </c:pt>
                <c:pt idx="8310">
                  <c:v>1397304797</c:v>
                </c:pt>
                <c:pt idx="8311">
                  <c:v>1398618022</c:v>
                </c:pt>
                <c:pt idx="8312">
                  <c:v>1399479788</c:v>
                </c:pt>
                <c:pt idx="8313">
                  <c:v>1400023448</c:v>
                </c:pt>
                <c:pt idx="8314">
                  <c:v>1400792842</c:v>
                </c:pt>
                <c:pt idx="8315">
                  <c:v>1401317603</c:v>
                </c:pt>
                <c:pt idx="8316">
                  <c:v>1401528101</c:v>
                </c:pt>
                <c:pt idx="8317">
                  <c:v>1401816344</c:v>
                </c:pt>
                <c:pt idx="8318">
                  <c:v>1402497808</c:v>
                </c:pt>
                <c:pt idx="8319">
                  <c:v>1402915818</c:v>
                </c:pt>
                <c:pt idx="8320">
                  <c:v>1403553700</c:v>
                </c:pt>
                <c:pt idx="8321">
                  <c:v>1404126169</c:v>
                </c:pt>
                <c:pt idx="8322">
                  <c:v>1405013591</c:v>
                </c:pt>
                <c:pt idx="8323">
                  <c:v>1405708323</c:v>
                </c:pt>
                <c:pt idx="8324">
                  <c:v>1406388335</c:v>
                </c:pt>
                <c:pt idx="8325">
                  <c:v>1407207916</c:v>
                </c:pt>
                <c:pt idx="8326">
                  <c:v>1407344981</c:v>
                </c:pt>
                <c:pt idx="8327">
                  <c:v>1407934877</c:v>
                </c:pt>
                <c:pt idx="8328">
                  <c:v>1408556054</c:v>
                </c:pt>
                <c:pt idx="8329">
                  <c:v>1409367058</c:v>
                </c:pt>
                <c:pt idx="8330">
                  <c:v>1409872650</c:v>
                </c:pt>
                <c:pt idx="8331">
                  <c:v>1410421646</c:v>
                </c:pt>
                <c:pt idx="8332">
                  <c:v>1411261017</c:v>
                </c:pt>
                <c:pt idx="8333">
                  <c:v>1413381528</c:v>
                </c:pt>
                <c:pt idx="8334">
                  <c:v>1413566674</c:v>
                </c:pt>
                <c:pt idx="8335">
                  <c:v>1414100463</c:v>
                </c:pt>
                <c:pt idx="8336">
                  <c:v>1414402798</c:v>
                </c:pt>
                <c:pt idx="8337">
                  <c:v>1414747407</c:v>
                </c:pt>
                <c:pt idx="8338">
                  <c:v>1415813776</c:v>
                </c:pt>
                <c:pt idx="8339">
                  <c:v>1416648049</c:v>
                </c:pt>
                <c:pt idx="8340">
                  <c:v>1417504801</c:v>
                </c:pt>
                <c:pt idx="8341">
                  <c:v>1418064069</c:v>
                </c:pt>
                <c:pt idx="8342">
                  <c:v>1419158629</c:v>
                </c:pt>
                <c:pt idx="8343">
                  <c:v>1420027849</c:v>
                </c:pt>
                <c:pt idx="8344">
                  <c:v>1420103342</c:v>
                </c:pt>
                <c:pt idx="8345">
                  <c:v>1421157134</c:v>
                </c:pt>
                <c:pt idx="8346">
                  <c:v>1421598910</c:v>
                </c:pt>
                <c:pt idx="8347">
                  <c:v>1422777632</c:v>
                </c:pt>
                <c:pt idx="8348">
                  <c:v>1423349116</c:v>
                </c:pt>
                <c:pt idx="8349">
                  <c:v>1423941740</c:v>
                </c:pt>
                <c:pt idx="8350">
                  <c:v>1424111914</c:v>
                </c:pt>
                <c:pt idx="8351">
                  <c:v>1424629118</c:v>
                </c:pt>
                <c:pt idx="8352">
                  <c:v>1425807720</c:v>
                </c:pt>
                <c:pt idx="8353">
                  <c:v>1425917103</c:v>
                </c:pt>
                <c:pt idx="8354">
                  <c:v>1427141257</c:v>
                </c:pt>
                <c:pt idx="8355">
                  <c:v>1427576222</c:v>
                </c:pt>
                <c:pt idx="8356">
                  <c:v>1428431593</c:v>
                </c:pt>
                <c:pt idx="8357">
                  <c:v>1428831190</c:v>
                </c:pt>
                <c:pt idx="8358">
                  <c:v>1429710649</c:v>
                </c:pt>
                <c:pt idx="8359">
                  <c:v>1430172437</c:v>
                </c:pt>
                <c:pt idx="8360">
                  <c:v>1430994349</c:v>
                </c:pt>
                <c:pt idx="8361">
                  <c:v>1431890843</c:v>
                </c:pt>
                <c:pt idx="8362">
                  <c:v>1432030751</c:v>
                </c:pt>
                <c:pt idx="8363">
                  <c:v>1432189449</c:v>
                </c:pt>
                <c:pt idx="8364">
                  <c:v>1432529529</c:v>
                </c:pt>
                <c:pt idx="8365">
                  <c:v>1433055368</c:v>
                </c:pt>
                <c:pt idx="8366">
                  <c:v>1434195906</c:v>
                </c:pt>
                <c:pt idx="8367">
                  <c:v>1434202223</c:v>
                </c:pt>
                <c:pt idx="8368">
                  <c:v>1435439205</c:v>
                </c:pt>
                <c:pt idx="8369">
                  <c:v>1436055796</c:v>
                </c:pt>
                <c:pt idx="8370">
                  <c:v>1436596626</c:v>
                </c:pt>
                <c:pt idx="8371">
                  <c:v>1437074224</c:v>
                </c:pt>
                <c:pt idx="8372">
                  <c:v>1437297419</c:v>
                </c:pt>
                <c:pt idx="8373">
                  <c:v>1437769349</c:v>
                </c:pt>
                <c:pt idx="8374">
                  <c:v>1438603078</c:v>
                </c:pt>
                <c:pt idx="8375">
                  <c:v>1439066368</c:v>
                </c:pt>
                <c:pt idx="8376">
                  <c:v>1439735480</c:v>
                </c:pt>
                <c:pt idx="8377">
                  <c:v>1440087741</c:v>
                </c:pt>
                <c:pt idx="8378">
                  <c:v>1440839722</c:v>
                </c:pt>
                <c:pt idx="8379">
                  <c:v>1442115057</c:v>
                </c:pt>
                <c:pt idx="8380">
                  <c:v>1443229101</c:v>
                </c:pt>
                <c:pt idx="8381">
                  <c:v>1443734052</c:v>
                </c:pt>
                <c:pt idx="8382">
                  <c:v>1444582431</c:v>
                </c:pt>
                <c:pt idx="8383">
                  <c:v>1445735750</c:v>
                </c:pt>
                <c:pt idx="8384">
                  <c:v>1445927188</c:v>
                </c:pt>
                <c:pt idx="8385">
                  <c:v>1446618535</c:v>
                </c:pt>
                <c:pt idx="8386">
                  <c:v>1447152853</c:v>
                </c:pt>
                <c:pt idx="8387">
                  <c:v>1447582786</c:v>
                </c:pt>
                <c:pt idx="8388">
                  <c:v>1448100559</c:v>
                </c:pt>
                <c:pt idx="8389">
                  <c:v>1448777800</c:v>
                </c:pt>
                <c:pt idx="8390">
                  <c:v>1449263795</c:v>
                </c:pt>
                <c:pt idx="8391">
                  <c:v>1449757484</c:v>
                </c:pt>
                <c:pt idx="8392">
                  <c:v>1450659112</c:v>
                </c:pt>
                <c:pt idx="8393">
                  <c:v>1451533850</c:v>
                </c:pt>
                <c:pt idx="8394">
                  <c:v>1452343073</c:v>
                </c:pt>
                <c:pt idx="8395">
                  <c:v>1453164263</c:v>
                </c:pt>
                <c:pt idx="8396">
                  <c:v>1454188316</c:v>
                </c:pt>
                <c:pt idx="8397">
                  <c:v>1455214751</c:v>
                </c:pt>
                <c:pt idx="8398">
                  <c:v>1455326908</c:v>
                </c:pt>
                <c:pt idx="8399">
                  <c:v>1456088901</c:v>
                </c:pt>
                <c:pt idx="8400">
                  <c:v>1456956229</c:v>
                </c:pt>
                <c:pt idx="8401">
                  <c:v>1457707312</c:v>
                </c:pt>
                <c:pt idx="8402">
                  <c:v>1458443845</c:v>
                </c:pt>
                <c:pt idx="8403">
                  <c:v>1459044113</c:v>
                </c:pt>
                <c:pt idx="8404">
                  <c:v>1459437574</c:v>
                </c:pt>
                <c:pt idx="8405">
                  <c:v>1459561422</c:v>
                </c:pt>
                <c:pt idx="8406">
                  <c:v>1459779896</c:v>
                </c:pt>
                <c:pt idx="8407">
                  <c:v>1460337516</c:v>
                </c:pt>
                <c:pt idx="8408">
                  <c:v>1460513493</c:v>
                </c:pt>
                <c:pt idx="8409">
                  <c:v>1461288593</c:v>
                </c:pt>
                <c:pt idx="8410">
                  <c:v>1461976776</c:v>
                </c:pt>
                <c:pt idx="8411">
                  <c:v>1463046539</c:v>
                </c:pt>
                <c:pt idx="8412">
                  <c:v>1463624120</c:v>
                </c:pt>
                <c:pt idx="8413">
                  <c:v>1463887701</c:v>
                </c:pt>
                <c:pt idx="8414">
                  <c:v>1464161076</c:v>
                </c:pt>
                <c:pt idx="8415">
                  <c:v>1464302033</c:v>
                </c:pt>
                <c:pt idx="8416">
                  <c:v>1465120526</c:v>
                </c:pt>
                <c:pt idx="8417">
                  <c:v>1465849705</c:v>
                </c:pt>
                <c:pt idx="8418">
                  <c:v>1466898839</c:v>
                </c:pt>
                <c:pt idx="8419">
                  <c:v>1467196689</c:v>
                </c:pt>
                <c:pt idx="8420">
                  <c:v>1468310185</c:v>
                </c:pt>
                <c:pt idx="8421">
                  <c:v>1468970851</c:v>
                </c:pt>
                <c:pt idx="8422">
                  <c:v>1469448606</c:v>
                </c:pt>
                <c:pt idx="8423">
                  <c:v>1469895779</c:v>
                </c:pt>
                <c:pt idx="8424">
                  <c:v>1471042404</c:v>
                </c:pt>
                <c:pt idx="8425">
                  <c:v>1471430812</c:v>
                </c:pt>
                <c:pt idx="8426">
                  <c:v>1472577955</c:v>
                </c:pt>
                <c:pt idx="8427">
                  <c:v>1473301574</c:v>
                </c:pt>
                <c:pt idx="8428">
                  <c:v>1473847789</c:v>
                </c:pt>
                <c:pt idx="8429">
                  <c:v>1474689346</c:v>
                </c:pt>
                <c:pt idx="8430">
                  <c:v>1475636164</c:v>
                </c:pt>
                <c:pt idx="8431">
                  <c:v>1476177661</c:v>
                </c:pt>
                <c:pt idx="8432">
                  <c:v>1476600697</c:v>
                </c:pt>
                <c:pt idx="8433">
                  <c:v>1477394344</c:v>
                </c:pt>
                <c:pt idx="8434">
                  <c:v>1477489075</c:v>
                </c:pt>
                <c:pt idx="8435">
                  <c:v>1477977265</c:v>
                </c:pt>
                <c:pt idx="8436">
                  <c:v>1479076355</c:v>
                </c:pt>
                <c:pt idx="8437">
                  <c:v>1479816042</c:v>
                </c:pt>
                <c:pt idx="8438">
                  <c:v>1480510569</c:v>
                </c:pt>
                <c:pt idx="8439">
                  <c:v>1481435183</c:v>
                </c:pt>
                <c:pt idx="8440">
                  <c:v>1481978706</c:v>
                </c:pt>
                <c:pt idx="8441">
                  <c:v>1482375187</c:v>
                </c:pt>
                <c:pt idx="8442">
                  <c:v>1482949587</c:v>
                </c:pt>
                <c:pt idx="8443">
                  <c:v>1483762458</c:v>
                </c:pt>
                <c:pt idx="8444">
                  <c:v>1484398322</c:v>
                </c:pt>
                <c:pt idx="8445">
                  <c:v>1485148154</c:v>
                </c:pt>
                <c:pt idx="8446">
                  <c:v>1486396845</c:v>
                </c:pt>
                <c:pt idx="8447">
                  <c:v>1486837284</c:v>
                </c:pt>
                <c:pt idx="8448">
                  <c:v>1487352826</c:v>
                </c:pt>
                <c:pt idx="8449">
                  <c:v>1487776494</c:v>
                </c:pt>
                <c:pt idx="8450">
                  <c:v>1489037611</c:v>
                </c:pt>
                <c:pt idx="8451">
                  <c:v>1489413652</c:v>
                </c:pt>
                <c:pt idx="8452">
                  <c:v>1490136208</c:v>
                </c:pt>
                <c:pt idx="8453">
                  <c:v>1490907740</c:v>
                </c:pt>
                <c:pt idx="8454">
                  <c:v>1491663653</c:v>
                </c:pt>
                <c:pt idx="8455">
                  <c:v>1491872464</c:v>
                </c:pt>
                <c:pt idx="8456">
                  <c:v>1491886550</c:v>
                </c:pt>
                <c:pt idx="8457">
                  <c:v>1492601673</c:v>
                </c:pt>
                <c:pt idx="8458">
                  <c:v>1493584180</c:v>
                </c:pt>
                <c:pt idx="8459">
                  <c:v>1494227753</c:v>
                </c:pt>
                <c:pt idx="8460">
                  <c:v>1494927834</c:v>
                </c:pt>
                <c:pt idx="8461">
                  <c:v>1495050759</c:v>
                </c:pt>
                <c:pt idx="8462">
                  <c:v>1495696415</c:v>
                </c:pt>
                <c:pt idx="8463">
                  <c:v>1496217565</c:v>
                </c:pt>
                <c:pt idx="8464">
                  <c:v>1496808268</c:v>
                </c:pt>
                <c:pt idx="8465">
                  <c:v>1497510121</c:v>
                </c:pt>
                <c:pt idx="8466">
                  <c:v>1498426242</c:v>
                </c:pt>
                <c:pt idx="8467">
                  <c:v>1498922373</c:v>
                </c:pt>
                <c:pt idx="8468">
                  <c:v>1499650703</c:v>
                </c:pt>
                <c:pt idx="8469">
                  <c:v>1500348404</c:v>
                </c:pt>
                <c:pt idx="8470">
                  <c:v>1501168379</c:v>
                </c:pt>
                <c:pt idx="8471">
                  <c:v>1501320556</c:v>
                </c:pt>
                <c:pt idx="8472">
                  <c:v>1502060032</c:v>
                </c:pt>
                <c:pt idx="8473">
                  <c:v>1502528288</c:v>
                </c:pt>
                <c:pt idx="8474">
                  <c:v>1502899478</c:v>
                </c:pt>
                <c:pt idx="8475">
                  <c:v>1503352634</c:v>
                </c:pt>
                <c:pt idx="8476">
                  <c:v>1503837608</c:v>
                </c:pt>
                <c:pt idx="8477">
                  <c:v>1504867995</c:v>
                </c:pt>
                <c:pt idx="8478">
                  <c:v>1505713431</c:v>
                </c:pt>
                <c:pt idx="8479">
                  <c:v>1506424066</c:v>
                </c:pt>
                <c:pt idx="8480">
                  <c:v>1507126034</c:v>
                </c:pt>
                <c:pt idx="8481">
                  <c:v>1508055899</c:v>
                </c:pt>
                <c:pt idx="8482">
                  <c:v>1508917877</c:v>
                </c:pt>
                <c:pt idx="8483">
                  <c:v>1509779481</c:v>
                </c:pt>
                <c:pt idx="8484">
                  <c:v>1510206512</c:v>
                </c:pt>
                <c:pt idx="8485">
                  <c:v>1510841469</c:v>
                </c:pt>
                <c:pt idx="8486">
                  <c:v>1512031194</c:v>
                </c:pt>
                <c:pt idx="8487">
                  <c:v>1512445178</c:v>
                </c:pt>
                <c:pt idx="8488">
                  <c:v>1513308438</c:v>
                </c:pt>
                <c:pt idx="8489">
                  <c:v>1513583721</c:v>
                </c:pt>
                <c:pt idx="8490">
                  <c:v>1514479868</c:v>
                </c:pt>
                <c:pt idx="8491">
                  <c:v>1515210515</c:v>
                </c:pt>
                <c:pt idx="8492">
                  <c:v>1515266374</c:v>
                </c:pt>
                <c:pt idx="8493">
                  <c:v>1515896869</c:v>
                </c:pt>
                <c:pt idx="8494">
                  <c:v>1516535332</c:v>
                </c:pt>
                <c:pt idx="8495">
                  <c:v>1516979966</c:v>
                </c:pt>
                <c:pt idx="8496">
                  <c:v>1517884066</c:v>
                </c:pt>
                <c:pt idx="8497">
                  <c:v>1518264589</c:v>
                </c:pt>
                <c:pt idx="8498">
                  <c:v>1519217994</c:v>
                </c:pt>
                <c:pt idx="8499">
                  <c:v>1519595480</c:v>
                </c:pt>
                <c:pt idx="8500">
                  <c:v>1519643078</c:v>
                </c:pt>
                <c:pt idx="8501">
                  <c:v>1520229206</c:v>
                </c:pt>
                <c:pt idx="8502">
                  <c:v>1520402344</c:v>
                </c:pt>
                <c:pt idx="8503">
                  <c:v>1521578806</c:v>
                </c:pt>
                <c:pt idx="8504">
                  <c:v>1522883039</c:v>
                </c:pt>
                <c:pt idx="8505">
                  <c:v>1523455979</c:v>
                </c:pt>
                <c:pt idx="8506">
                  <c:v>1524072669</c:v>
                </c:pt>
                <c:pt idx="8507">
                  <c:v>1524625061</c:v>
                </c:pt>
                <c:pt idx="8508">
                  <c:v>1525252610</c:v>
                </c:pt>
                <c:pt idx="8509">
                  <c:v>1526673628</c:v>
                </c:pt>
                <c:pt idx="8510">
                  <c:v>1527462106</c:v>
                </c:pt>
                <c:pt idx="8511">
                  <c:v>1528319064</c:v>
                </c:pt>
                <c:pt idx="8512">
                  <c:v>1528874971</c:v>
                </c:pt>
                <c:pt idx="8513">
                  <c:v>1529351119</c:v>
                </c:pt>
                <c:pt idx="8514">
                  <c:v>1529825420</c:v>
                </c:pt>
                <c:pt idx="8515">
                  <c:v>1530346134</c:v>
                </c:pt>
                <c:pt idx="8516">
                  <c:v>1530348664</c:v>
                </c:pt>
                <c:pt idx="8517">
                  <c:v>1531205955</c:v>
                </c:pt>
                <c:pt idx="8518">
                  <c:v>1531903410</c:v>
                </c:pt>
                <c:pt idx="8519">
                  <c:v>1532736146</c:v>
                </c:pt>
                <c:pt idx="8520">
                  <c:v>1533171004</c:v>
                </c:pt>
                <c:pt idx="8521">
                  <c:v>1533675490</c:v>
                </c:pt>
                <c:pt idx="8522">
                  <c:v>1534196817</c:v>
                </c:pt>
                <c:pt idx="8523">
                  <c:v>1535447032</c:v>
                </c:pt>
                <c:pt idx="8524">
                  <c:v>1535951728</c:v>
                </c:pt>
                <c:pt idx="8525">
                  <c:v>1536647828</c:v>
                </c:pt>
                <c:pt idx="8526">
                  <c:v>1536771312</c:v>
                </c:pt>
                <c:pt idx="8527">
                  <c:v>1536776884</c:v>
                </c:pt>
                <c:pt idx="8528">
                  <c:v>1537306742</c:v>
                </c:pt>
                <c:pt idx="8529">
                  <c:v>1537841986</c:v>
                </c:pt>
                <c:pt idx="8530">
                  <c:v>1538705859</c:v>
                </c:pt>
                <c:pt idx="8531">
                  <c:v>1539801028</c:v>
                </c:pt>
                <c:pt idx="8532">
                  <c:v>1540181573</c:v>
                </c:pt>
                <c:pt idx="8533">
                  <c:v>1540584111</c:v>
                </c:pt>
                <c:pt idx="8534">
                  <c:v>1541166848</c:v>
                </c:pt>
                <c:pt idx="8535">
                  <c:v>1542005740</c:v>
                </c:pt>
                <c:pt idx="8536">
                  <c:v>1542135491</c:v>
                </c:pt>
                <c:pt idx="8537">
                  <c:v>1543051064</c:v>
                </c:pt>
                <c:pt idx="8538">
                  <c:v>1543617853</c:v>
                </c:pt>
                <c:pt idx="8539">
                  <c:v>1544624513</c:v>
                </c:pt>
                <c:pt idx="8540">
                  <c:v>1545896931</c:v>
                </c:pt>
                <c:pt idx="8541">
                  <c:v>1546624316</c:v>
                </c:pt>
                <c:pt idx="8542">
                  <c:v>1547380282</c:v>
                </c:pt>
                <c:pt idx="8543">
                  <c:v>1548379912</c:v>
                </c:pt>
                <c:pt idx="8544">
                  <c:v>1549735622</c:v>
                </c:pt>
                <c:pt idx="8545">
                  <c:v>1550653159</c:v>
                </c:pt>
                <c:pt idx="8546">
                  <c:v>1551677629</c:v>
                </c:pt>
                <c:pt idx="8547">
                  <c:v>1552397777</c:v>
                </c:pt>
                <c:pt idx="8548">
                  <c:v>1552914609</c:v>
                </c:pt>
                <c:pt idx="8549">
                  <c:v>1553565342</c:v>
                </c:pt>
                <c:pt idx="8550">
                  <c:v>1554198056</c:v>
                </c:pt>
                <c:pt idx="8551">
                  <c:v>1555495512</c:v>
                </c:pt>
                <c:pt idx="8552">
                  <c:v>1556092278</c:v>
                </c:pt>
                <c:pt idx="8553">
                  <c:v>1557022704</c:v>
                </c:pt>
                <c:pt idx="8554">
                  <c:v>1557310315</c:v>
                </c:pt>
                <c:pt idx="8555">
                  <c:v>1557339759</c:v>
                </c:pt>
                <c:pt idx="8556">
                  <c:v>1557701240</c:v>
                </c:pt>
                <c:pt idx="8557">
                  <c:v>1558086144</c:v>
                </c:pt>
                <c:pt idx="8558">
                  <c:v>1558453891</c:v>
                </c:pt>
                <c:pt idx="8559">
                  <c:v>1559087690</c:v>
                </c:pt>
                <c:pt idx="8560">
                  <c:v>1559491877</c:v>
                </c:pt>
                <c:pt idx="8561">
                  <c:v>1560530325</c:v>
                </c:pt>
                <c:pt idx="8562">
                  <c:v>1561055191</c:v>
                </c:pt>
                <c:pt idx="8563">
                  <c:v>1561218970</c:v>
                </c:pt>
                <c:pt idx="8564">
                  <c:v>1561989154</c:v>
                </c:pt>
                <c:pt idx="8565">
                  <c:v>1562972772</c:v>
                </c:pt>
                <c:pt idx="8566">
                  <c:v>1563085876</c:v>
                </c:pt>
                <c:pt idx="8567">
                  <c:v>1564234532</c:v>
                </c:pt>
                <c:pt idx="8568">
                  <c:v>1564273298</c:v>
                </c:pt>
                <c:pt idx="8569">
                  <c:v>1565007997</c:v>
                </c:pt>
                <c:pt idx="8570">
                  <c:v>1565546089</c:v>
                </c:pt>
                <c:pt idx="8571">
                  <c:v>1565960525</c:v>
                </c:pt>
                <c:pt idx="8572">
                  <c:v>1566527440</c:v>
                </c:pt>
                <c:pt idx="8573">
                  <c:v>1566906128</c:v>
                </c:pt>
                <c:pt idx="8574">
                  <c:v>1567583988</c:v>
                </c:pt>
                <c:pt idx="8575">
                  <c:v>1568420941</c:v>
                </c:pt>
                <c:pt idx="8576">
                  <c:v>1569595841</c:v>
                </c:pt>
                <c:pt idx="8577">
                  <c:v>1570153693</c:v>
                </c:pt>
                <c:pt idx="8578">
                  <c:v>1570541450</c:v>
                </c:pt>
                <c:pt idx="8579">
                  <c:v>1571368656</c:v>
                </c:pt>
                <c:pt idx="8580">
                  <c:v>1571961466</c:v>
                </c:pt>
                <c:pt idx="8581">
                  <c:v>1571961634</c:v>
                </c:pt>
                <c:pt idx="8582">
                  <c:v>1572677860</c:v>
                </c:pt>
                <c:pt idx="8583">
                  <c:v>1573425197</c:v>
                </c:pt>
                <c:pt idx="8584">
                  <c:v>1574108325</c:v>
                </c:pt>
                <c:pt idx="8585">
                  <c:v>1574602929</c:v>
                </c:pt>
                <c:pt idx="8586">
                  <c:v>1574776337</c:v>
                </c:pt>
                <c:pt idx="8587">
                  <c:v>1575725533</c:v>
                </c:pt>
                <c:pt idx="8588">
                  <c:v>1576602024</c:v>
                </c:pt>
                <c:pt idx="8589">
                  <c:v>1577022051</c:v>
                </c:pt>
                <c:pt idx="8590">
                  <c:v>1577026591</c:v>
                </c:pt>
                <c:pt idx="8591">
                  <c:v>1577556664</c:v>
                </c:pt>
                <c:pt idx="8592">
                  <c:v>1578506340</c:v>
                </c:pt>
                <c:pt idx="8593">
                  <c:v>1579334449</c:v>
                </c:pt>
                <c:pt idx="8594">
                  <c:v>1580316805</c:v>
                </c:pt>
                <c:pt idx="8595">
                  <c:v>1581121958</c:v>
                </c:pt>
                <c:pt idx="8596">
                  <c:v>1581656476</c:v>
                </c:pt>
                <c:pt idx="8597">
                  <c:v>1582391129</c:v>
                </c:pt>
                <c:pt idx="8598">
                  <c:v>1582701554</c:v>
                </c:pt>
                <c:pt idx="8599">
                  <c:v>1582981531</c:v>
                </c:pt>
                <c:pt idx="8600">
                  <c:v>1583815925</c:v>
                </c:pt>
                <c:pt idx="8601">
                  <c:v>1584297901</c:v>
                </c:pt>
                <c:pt idx="8602">
                  <c:v>1584437964</c:v>
                </c:pt>
                <c:pt idx="8603">
                  <c:v>1585175546</c:v>
                </c:pt>
                <c:pt idx="8604">
                  <c:v>1585937914</c:v>
                </c:pt>
                <c:pt idx="8605">
                  <c:v>1586607532</c:v>
                </c:pt>
                <c:pt idx="8606">
                  <c:v>1587333551</c:v>
                </c:pt>
                <c:pt idx="8607">
                  <c:v>1588234388</c:v>
                </c:pt>
                <c:pt idx="8608">
                  <c:v>1589592280</c:v>
                </c:pt>
                <c:pt idx="8609">
                  <c:v>1591088904</c:v>
                </c:pt>
                <c:pt idx="8610">
                  <c:v>1591697129</c:v>
                </c:pt>
                <c:pt idx="8611">
                  <c:v>1592311670</c:v>
                </c:pt>
                <c:pt idx="8612">
                  <c:v>1593404447</c:v>
                </c:pt>
                <c:pt idx="8613">
                  <c:v>1593674779</c:v>
                </c:pt>
                <c:pt idx="8614">
                  <c:v>1593707123</c:v>
                </c:pt>
                <c:pt idx="8615">
                  <c:v>1594037492</c:v>
                </c:pt>
                <c:pt idx="8616">
                  <c:v>1594479599</c:v>
                </c:pt>
                <c:pt idx="8617">
                  <c:v>1595436637</c:v>
                </c:pt>
                <c:pt idx="8618">
                  <c:v>1595996986</c:v>
                </c:pt>
                <c:pt idx="8619">
                  <c:v>1596767595</c:v>
                </c:pt>
                <c:pt idx="8620">
                  <c:v>1596774743</c:v>
                </c:pt>
                <c:pt idx="8621">
                  <c:v>1597904255</c:v>
                </c:pt>
                <c:pt idx="8622">
                  <c:v>1598492034</c:v>
                </c:pt>
                <c:pt idx="8623">
                  <c:v>1599029670</c:v>
                </c:pt>
                <c:pt idx="8624">
                  <c:v>1599593099</c:v>
                </c:pt>
                <c:pt idx="8625">
                  <c:v>1600115185</c:v>
                </c:pt>
                <c:pt idx="8626">
                  <c:v>1600954061</c:v>
                </c:pt>
                <c:pt idx="8627">
                  <c:v>1601830164</c:v>
                </c:pt>
                <c:pt idx="8628">
                  <c:v>1602533322</c:v>
                </c:pt>
                <c:pt idx="8629">
                  <c:v>1603654290</c:v>
                </c:pt>
                <c:pt idx="8630">
                  <c:v>1604247174</c:v>
                </c:pt>
                <c:pt idx="8631">
                  <c:v>1604670690</c:v>
                </c:pt>
                <c:pt idx="8632">
                  <c:v>1605154244</c:v>
                </c:pt>
                <c:pt idx="8633">
                  <c:v>1605936176</c:v>
                </c:pt>
                <c:pt idx="8634">
                  <c:v>1607024852</c:v>
                </c:pt>
                <c:pt idx="8635">
                  <c:v>1607339346</c:v>
                </c:pt>
                <c:pt idx="8636">
                  <c:v>1607793783</c:v>
                </c:pt>
                <c:pt idx="8637">
                  <c:v>1608636647</c:v>
                </c:pt>
                <c:pt idx="8638">
                  <c:v>1609483759</c:v>
                </c:pt>
                <c:pt idx="8639">
                  <c:v>1609485711</c:v>
                </c:pt>
                <c:pt idx="8640">
                  <c:v>1610071586</c:v>
                </c:pt>
                <c:pt idx="8641">
                  <c:v>1610801386</c:v>
                </c:pt>
                <c:pt idx="8642">
                  <c:v>1611256078</c:v>
                </c:pt>
                <c:pt idx="8643">
                  <c:v>1611354983</c:v>
                </c:pt>
                <c:pt idx="8644">
                  <c:v>1611967656</c:v>
                </c:pt>
                <c:pt idx="8645">
                  <c:v>1612107242</c:v>
                </c:pt>
                <c:pt idx="8646">
                  <c:v>1612401340</c:v>
                </c:pt>
                <c:pt idx="8647">
                  <c:v>1613057458</c:v>
                </c:pt>
                <c:pt idx="8648">
                  <c:v>1614270983</c:v>
                </c:pt>
                <c:pt idx="8649">
                  <c:v>1615215948</c:v>
                </c:pt>
                <c:pt idx="8650">
                  <c:v>1615763166</c:v>
                </c:pt>
                <c:pt idx="8651">
                  <c:v>1616566769</c:v>
                </c:pt>
                <c:pt idx="8652">
                  <c:v>1616592566</c:v>
                </c:pt>
                <c:pt idx="8653">
                  <c:v>1617058413</c:v>
                </c:pt>
                <c:pt idx="8654">
                  <c:v>1617825711</c:v>
                </c:pt>
                <c:pt idx="8655">
                  <c:v>1618101050</c:v>
                </c:pt>
                <c:pt idx="8656">
                  <c:v>1618425379</c:v>
                </c:pt>
                <c:pt idx="8657">
                  <c:v>1618492856</c:v>
                </c:pt>
                <c:pt idx="8658">
                  <c:v>1619629252</c:v>
                </c:pt>
                <c:pt idx="8659">
                  <c:v>1620620574</c:v>
                </c:pt>
                <c:pt idx="8660">
                  <c:v>1620904579</c:v>
                </c:pt>
                <c:pt idx="8661">
                  <c:v>1621503399</c:v>
                </c:pt>
                <c:pt idx="8662">
                  <c:v>1622154945</c:v>
                </c:pt>
                <c:pt idx="8663">
                  <c:v>1622759850</c:v>
                </c:pt>
                <c:pt idx="8664">
                  <c:v>1623302089</c:v>
                </c:pt>
                <c:pt idx="8665">
                  <c:v>1623999078</c:v>
                </c:pt>
                <c:pt idx="8666">
                  <c:v>1624514923</c:v>
                </c:pt>
                <c:pt idx="8667">
                  <c:v>1625457052</c:v>
                </c:pt>
                <c:pt idx="8668">
                  <c:v>1626256453</c:v>
                </c:pt>
                <c:pt idx="8669">
                  <c:v>1626550117</c:v>
                </c:pt>
                <c:pt idx="8670">
                  <c:v>1626914477</c:v>
                </c:pt>
                <c:pt idx="8671">
                  <c:v>1627521610</c:v>
                </c:pt>
                <c:pt idx="8672">
                  <c:v>1628093216</c:v>
                </c:pt>
                <c:pt idx="8673">
                  <c:v>1628324505</c:v>
                </c:pt>
                <c:pt idx="8674">
                  <c:v>1629468722</c:v>
                </c:pt>
                <c:pt idx="8675">
                  <c:v>1629883356</c:v>
                </c:pt>
                <c:pt idx="8676">
                  <c:v>1630169614</c:v>
                </c:pt>
                <c:pt idx="8677">
                  <c:v>1630458614</c:v>
                </c:pt>
                <c:pt idx="8678">
                  <c:v>1630814007</c:v>
                </c:pt>
                <c:pt idx="8679">
                  <c:v>1631460698</c:v>
                </c:pt>
                <c:pt idx="8680">
                  <c:v>1631961715</c:v>
                </c:pt>
                <c:pt idx="8681">
                  <c:v>1633087483</c:v>
                </c:pt>
                <c:pt idx="8682">
                  <c:v>1633713262</c:v>
                </c:pt>
                <c:pt idx="8683">
                  <c:v>1634931127</c:v>
                </c:pt>
                <c:pt idx="8684">
                  <c:v>1635657673</c:v>
                </c:pt>
                <c:pt idx="8685">
                  <c:v>1636424563</c:v>
                </c:pt>
                <c:pt idx="8686">
                  <c:v>1637113216</c:v>
                </c:pt>
                <c:pt idx="8687">
                  <c:v>1637488421</c:v>
                </c:pt>
                <c:pt idx="8688">
                  <c:v>1638327434</c:v>
                </c:pt>
                <c:pt idx="8689">
                  <c:v>1638873280</c:v>
                </c:pt>
                <c:pt idx="8690">
                  <c:v>1639439515</c:v>
                </c:pt>
                <c:pt idx="8691">
                  <c:v>1639676309</c:v>
                </c:pt>
                <c:pt idx="8692">
                  <c:v>1640070598</c:v>
                </c:pt>
                <c:pt idx="8693">
                  <c:v>1640640127</c:v>
                </c:pt>
                <c:pt idx="8694">
                  <c:v>1641476415</c:v>
                </c:pt>
                <c:pt idx="8695">
                  <c:v>1641945586</c:v>
                </c:pt>
                <c:pt idx="8696">
                  <c:v>1642510106</c:v>
                </c:pt>
                <c:pt idx="8697">
                  <c:v>1642540855</c:v>
                </c:pt>
                <c:pt idx="8698">
                  <c:v>1642814165</c:v>
                </c:pt>
                <c:pt idx="8699">
                  <c:v>1644099994</c:v>
                </c:pt>
                <c:pt idx="8700">
                  <c:v>1644854966</c:v>
                </c:pt>
                <c:pt idx="8701">
                  <c:v>1645547585</c:v>
                </c:pt>
                <c:pt idx="8702">
                  <c:v>1646208994</c:v>
                </c:pt>
                <c:pt idx="8703">
                  <c:v>1646511053</c:v>
                </c:pt>
                <c:pt idx="8704">
                  <c:v>1647032250</c:v>
                </c:pt>
                <c:pt idx="8705">
                  <c:v>1647625612</c:v>
                </c:pt>
                <c:pt idx="8706">
                  <c:v>1648187302</c:v>
                </c:pt>
                <c:pt idx="8707">
                  <c:v>1649131569</c:v>
                </c:pt>
                <c:pt idx="8708">
                  <c:v>1649644705</c:v>
                </c:pt>
                <c:pt idx="8709">
                  <c:v>1650317064</c:v>
                </c:pt>
                <c:pt idx="8710">
                  <c:v>1650589032</c:v>
                </c:pt>
                <c:pt idx="8711">
                  <c:v>1651568419</c:v>
                </c:pt>
                <c:pt idx="8712">
                  <c:v>1652135873</c:v>
                </c:pt>
                <c:pt idx="8713">
                  <c:v>1652175776</c:v>
                </c:pt>
                <c:pt idx="8714">
                  <c:v>1652954560</c:v>
                </c:pt>
                <c:pt idx="8715">
                  <c:v>1653748029</c:v>
                </c:pt>
                <c:pt idx="8716">
                  <c:v>1654473025</c:v>
                </c:pt>
                <c:pt idx="8717">
                  <c:v>1655052450</c:v>
                </c:pt>
                <c:pt idx="8718">
                  <c:v>1655779357</c:v>
                </c:pt>
                <c:pt idx="8719">
                  <c:v>1656599844</c:v>
                </c:pt>
                <c:pt idx="8720">
                  <c:v>1658915613</c:v>
                </c:pt>
                <c:pt idx="8721">
                  <c:v>1659224909</c:v>
                </c:pt>
                <c:pt idx="8722">
                  <c:v>1659801389</c:v>
                </c:pt>
                <c:pt idx="8723">
                  <c:v>1660425494</c:v>
                </c:pt>
                <c:pt idx="8724">
                  <c:v>1661726219</c:v>
                </c:pt>
                <c:pt idx="8725">
                  <c:v>1662500848</c:v>
                </c:pt>
                <c:pt idx="8726">
                  <c:v>1662962365</c:v>
                </c:pt>
                <c:pt idx="8727">
                  <c:v>1664037515</c:v>
                </c:pt>
                <c:pt idx="8728">
                  <c:v>1664643847</c:v>
                </c:pt>
                <c:pt idx="8729">
                  <c:v>1665702835</c:v>
                </c:pt>
                <c:pt idx="8730">
                  <c:v>1665745281</c:v>
                </c:pt>
                <c:pt idx="8731">
                  <c:v>1666265932</c:v>
                </c:pt>
                <c:pt idx="8732">
                  <c:v>1667063788</c:v>
                </c:pt>
                <c:pt idx="8733">
                  <c:v>1667882317</c:v>
                </c:pt>
                <c:pt idx="8734">
                  <c:v>1669107257</c:v>
                </c:pt>
                <c:pt idx="8735">
                  <c:v>1670144628</c:v>
                </c:pt>
                <c:pt idx="8736">
                  <c:v>1670572730</c:v>
                </c:pt>
                <c:pt idx="8737">
                  <c:v>1671236272</c:v>
                </c:pt>
                <c:pt idx="8738">
                  <c:v>1672533992</c:v>
                </c:pt>
                <c:pt idx="8739">
                  <c:v>1673133921</c:v>
                </c:pt>
                <c:pt idx="8740">
                  <c:v>1673655405</c:v>
                </c:pt>
                <c:pt idx="8741">
                  <c:v>1675077660</c:v>
                </c:pt>
                <c:pt idx="8742">
                  <c:v>1675951620</c:v>
                </c:pt>
                <c:pt idx="8743">
                  <c:v>1676820331</c:v>
                </c:pt>
                <c:pt idx="8744">
                  <c:v>1676826358</c:v>
                </c:pt>
                <c:pt idx="8745">
                  <c:v>1677071360</c:v>
                </c:pt>
                <c:pt idx="8746">
                  <c:v>1677504362</c:v>
                </c:pt>
                <c:pt idx="8747">
                  <c:v>1677555994</c:v>
                </c:pt>
                <c:pt idx="8748">
                  <c:v>1678714558</c:v>
                </c:pt>
                <c:pt idx="8749">
                  <c:v>1678951245</c:v>
                </c:pt>
                <c:pt idx="8750">
                  <c:v>1680240228</c:v>
                </c:pt>
                <c:pt idx="8751">
                  <c:v>1681443532</c:v>
                </c:pt>
                <c:pt idx="8752">
                  <c:v>1682374349</c:v>
                </c:pt>
                <c:pt idx="8753">
                  <c:v>1683242170</c:v>
                </c:pt>
                <c:pt idx="8754">
                  <c:v>1684176993</c:v>
                </c:pt>
                <c:pt idx="8755">
                  <c:v>1685269648</c:v>
                </c:pt>
                <c:pt idx="8756">
                  <c:v>1685936021</c:v>
                </c:pt>
                <c:pt idx="8757">
                  <c:v>1685957945</c:v>
                </c:pt>
                <c:pt idx="8758">
                  <c:v>1686628154</c:v>
                </c:pt>
                <c:pt idx="8759">
                  <c:v>1687552652</c:v>
                </c:pt>
                <c:pt idx="8760">
                  <c:v>1688315746</c:v>
                </c:pt>
                <c:pt idx="8761">
                  <c:v>1688785727</c:v>
                </c:pt>
                <c:pt idx="8762">
                  <c:v>1689335265</c:v>
                </c:pt>
                <c:pt idx="8763">
                  <c:v>1690324393</c:v>
                </c:pt>
                <c:pt idx="8764">
                  <c:v>1691125493</c:v>
                </c:pt>
                <c:pt idx="8765">
                  <c:v>1691857042</c:v>
                </c:pt>
                <c:pt idx="8766">
                  <c:v>1692292797</c:v>
                </c:pt>
                <c:pt idx="8767">
                  <c:v>1692953697</c:v>
                </c:pt>
                <c:pt idx="8768">
                  <c:v>1693516568</c:v>
                </c:pt>
                <c:pt idx="8769">
                  <c:v>1694119195</c:v>
                </c:pt>
                <c:pt idx="8770">
                  <c:v>1694232167</c:v>
                </c:pt>
                <c:pt idx="8771">
                  <c:v>1694879682</c:v>
                </c:pt>
                <c:pt idx="8772">
                  <c:v>1696034629</c:v>
                </c:pt>
                <c:pt idx="8773">
                  <c:v>1696151301</c:v>
                </c:pt>
                <c:pt idx="8774">
                  <c:v>1696632084</c:v>
                </c:pt>
                <c:pt idx="8775">
                  <c:v>1697292283</c:v>
                </c:pt>
                <c:pt idx="8776">
                  <c:v>1697522164</c:v>
                </c:pt>
                <c:pt idx="8777">
                  <c:v>1698635831</c:v>
                </c:pt>
                <c:pt idx="8778">
                  <c:v>1698917883</c:v>
                </c:pt>
                <c:pt idx="8779">
                  <c:v>1699531773</c:v>
                </c:pt>
                <c:pt idx="8780">
                  <c:v>1700841976</c:v>
                </c:pt>
                <c:pt idx="8781">
                  <c:v>1701478522</c:v>
                </c:pt>
                <c:pt idx="8782">
                  <c:v>1702115256</c:v>
                </c:pt>
                <c:pt idx="8783">
                  <c:v>1702803145</c:v>
                </c:pt>
                <c:pt idx="8784">
                  <c:v>1703027086</c:v>
                </c:pt>
                <c:pt idx="8785">
                  <c:v>1703533094</c:v>
                </c:pt>
                <c:pt idx="8786">
                  <c:v>1704269084</c:v>
                </c:pt>
                <c:pt idx="8787">
                  <c:v>1705144364</c:v>
                </c:pt>
                <c:pt idx="8788">
                  <c:v>1705817265</c:v>
                </c:pt>
                <c:pt idx="8789">
                  <c:v>1707010196</c:v>
                </c:pt>
                <c:pt idx="8790">
                  <c:v>1707373314</c:v>
                </c:pt>
                <c:pt idx="8791">
                  <c:v>1707821584</c:v>
                </c:pt>
                <c:pt idx="8792">
                  <c:v>1708560630</c:v>
                </c:pt>
                <c:pt idx="8793">
                  <c:v>1708887708</c:v>
                </c:pt>
                <c:pt idx="8794">
                  <c:v>1709570621</c:v>
                </c:pt>
                <c:pt idx="8795">
                  <c:v>1710062143</c:v>
                </c:pt>
                <c:pt idx="8796">
                  <c:v>1710098496</c:v>
                </c:pt>
                <c:pt idx="8797">
                  <c:v>1710455387</c:v>
                </c:pt>
                <c:pt idx="8798">
                  <c:v>1711135690</c:v>
                </c:pt>
                <c:pt idx="8799">
                  <c:v>1711283034</c:v>
                </c:pt>
                <c:pt idx="8800">
                  <c:v>1712018023</c:v>
                </c:pt>
                <c:pt idx="8801">
                  <c:v>1712539595</c:v>
                </c:pt>
                <c:pt idx="8802">
                  <c:v>1712849615</c:v>
                </c:pt>
                <c:pt idx="8803">
                  <c:v>1713598627</c:v>
                </c:pt>
                <c:pt idx="8804">
                  <c:v>1714860896</c:v>
                </c:pt>
                <c:pt idx="8805">
                  <c:v>1715210691</c:v>
                </c:pt>
                <c:pt idx="8806">
                  <c:v>1715263490</c:v>
                </c:pt>
                <c:pt idx="8807">
                  <c:v>1715269197</c:v>
                </c:pt>
                <c:pt idx="8808">
                  <c:v>1715822304</c:v>
                </c:pt>
                <c:pt idx="8809">
                  <c:v>1715902889</c:v>
                </c:pt>
                <c:pt idx="8810">
                  <c:v>1716432245</c:v>
                </c:pt>
                <c:pt idx="8811">
                  <c:v>1716932874</c:v>
                </c:pt>
                <c:pt idx="8812">
                  <c:v>1717233117</c:v>
                </c:pt>
                <c:pt idx="8813">
                  <c:v>1717755771</c:v>
                </c:pt>
                <c:pt idx="8814">
                  <c:v>1717907107</c:v>
                </c:pt>
                <c:pt idx="8815">
                  <c:v>1718870865</c:v>
                </c:pt>
                <c:pt idx="8816">
                  <c:v>1719299253</c:v>
                </c:pt>
                <c:pt idx="8817">
                  <c:v>1720190126</c:v>
                </c:pt>
                <c:pt idx="8818">
                  <c:v>1720886039</c:v>
                </c:pt>
                <c:pt idx="8819">
                  <c:v>1721806008</c:v>
                </c:pt>
                <c:pt idx="8820">
                  <c:v>1722344856</c:v>
                </c:pt>
                <c:pt idx="8821">
                  <c:v>1722831935</c:v>
                </c:pt>
                <c:pt idx="8822">
                  <c:v>1723029501</c:v>
                </c:pt>
                <c:pt idx="8823">
                  <c:v>1724181599</c:v>
                </c:pt>
                <c:pt idx="8824">
                  <c:v>1724541602</c:v>
                </c:pt>
                <c:pt idx="8825">
                  <c:v>1724811138</c:v>
                </c:pt>
                <c:pt idx="8826">
                  <c:v>1725535782</c:v>
                </c:pt>
                <c:pt idx="8827">
                  <c:v>1726536549</c:v>
                </c:pt>
                <c:pt idx="8828">
                  <c:v>1727181662</c:v>
                </c:pt>
                <c:pt idx="8829">
                  <c:v>1728132669</c:v>
                </c:pt>
                <c:pt idx="8830">
                  <c:v>1729225512</c:v>
                </c:pt>
                <c:pt idx="8831">
                  <c:v>1730146771</c:v>
                </c:pt>
                <c:pt idx="8832">
                  <c:v>1730389463</c:v>
                </c:pt>
                <c:pt idx="8833">
                  <c:v>1731607229</c:v>
                </c:pt>
                <c:pt idx="8834">
                  <c:v>1732446248</c:v>
                </c:pt>
                <c:pt idx="8835">
                  <c:v>1732829371</c:v>
                </c:pt>
                <c:pt idx="8836">
                  <c:v>1733384740</c:v>
                </c:pt>
                <c:pt idx="8837">
                  <c:v>1733446453</c:v>
                </c:pt>
                <c:pt idx="8838">
                  <c:v>1734227307</c:v>
                </c:pt>
                <c:pt idx="8839">
                  <c:v>1734228095</c:v>
                </c:pt>
                <c:pt idx="8840">
                  <c:v>1735456690</c:v>
                </c:pt>
                <c:pt idx="8841">
                  <c:v>1736278941</c:v>
                </c:pt>
                <c:pt idx="8842">
                  <c:v>1736894456</c:v>
                </c:pt>
                <c:pt idx="8843">
                  <c:v>1737066608</c:v>
                </c:pt>
                <c:pt idx="8844">
                  <c:v>1737473719</c:v>
                </c:pt>
                <c:pt idx="8845">
                  <c:v>1737555048</c:v>
                </c:pt>
                <c:pt idx="8846">
                  <c:v>1737938305</c:v>
                </c:pt>
                <c:pt idx="8847">
                  <c:v>1738341738</c:v>
                </c:pt>
                <c:pt idx="8848">
                  <c:v>1738867575</c:v>
                </c:pt>
                <c:pt idx="8849">
                  <c:v>1739710261</c:v>
                </c:pt>
                <c:pt idx="8850">
                  <c:v>1740449628</c:v>
                </c:pt>
                <c:pt idx="8851">
                  <c:v>1741302431</c:v>
                </c:pt>
                <c:pt idx="8852">
                  <c:v>1741851478</c:v>
                </c:pt>
                <c:pt idx="8853">
                  <c:v>1742271660</c:v>
                </c:pt>
                <c:pt idx="8854">
                  <c:v>1743331523</c:v>
                </c:pt>
                <c:pt idx="8855">
                  <c:v>1744523907</c:v>
                </c:pt>
                <c:pt idx="8856">
                  <c:v>1745028428</c:v>
                </c:pt>
                <c:pt idx="8857">
                  <c:v>1745549962</c:v>
                </c:pt>
                <c:pt idx="8858">
                  <c:v>1745577863</c:v>
                </c:pt>
                <c:pt idx="8859">
                  <c:v>1746296322</c:v>
                </c:pt>
                <c:pt idx="8860">
                  <c:v>1747042343</c:v>
                </c:pt>
                <c:pt idx="8861">
                  <c:v>1747140746</c:v>
                </c:pt>
                <c:pt idx="8862">
                  <c:v>1747745254</c:v>
                </c:pt>
                <c:pt idx="8863">
                  <c:v>1748417244</c:v>
                </c:pt>
                <c:pt idx="8864">
                  <c:v>1748926051</c:v>
                </c:pt>
                <c:pt idx="8865">
                  <c:v>1749686489</c:v>
                </c:pt>
                <c:pt idx="8866">
                  <c:v>1750539166</c:v>
                </c:pt>
                <c:pt idx="8867">
                  <c:v>1751382879</c:v>
                </c:pt>
                <c:pt idx="8868">
                  <c:v>1752507633</c:v>
                </c:pt>
                <c:pt idx="8869">
                  <c:v>1753616687</c:v>
                </c:pt>
                <c:pt idx="8870">
                  <c:v>1753891395</c:v>
                </c:pt>
                <c:pt idx="8871">
                  <c:v>1755145836</c:v>
                </c:pt>
                <c:pt idx="8872">
                  <c:v>1756166163</c:v>
                </c:pt>
                <c:pt idx="8873">
                  <c:v>1756672966</c:v>
                </c:pt>
                <c:pt idx="8874">
                  <c:v>1757138590</c:v>
                </c:pt>
                <c:pt idx="8875">
                  <c:v>1758243222</c:v>
                </c:pt>
                <c:pt idx="8876">
                  <c:v>1759457585</c:v>
                </c:pt>
                <c:pt idx="8877">
                  <c:v>1760101667</c:v>
                </c:pt>
                <c:pt idx="8878">
                  <c:v>1760779535</c:v>
                </c:pt>
                <c:pt idx="8879">
                  <c:v>1761819006</c:v>
                </c:pt>
                <c:pt idx="8880">
                  <c:v>1762721975</c:v>
                </c:pt>
                <c:pt idx="8881">
                  <c:v>1763590232</c:v>
                </c:pt>
                <c:pt idx="8882">
                  <c:v>1764314725</c:v>
                </c:pt>
                <c:pt idx="8883">
                  <c:v>1764989333</c:v>
                </c:pt>
                <c:pt idx="8884">
                  <c:v>1766458070</c:v>
                </c:pt>
                <c:pt idx="8885">
                  <c:v>1766789440</c:v>
                </c:pt>
                <c:pt idx="8886">
                  <c:v>1767491678</c:v>
                </c:pt>
                <c:pt idx="8887">
                  <c:v>1768729778</c:v>
                </c:pt>
                <c:pt idx="8888">
                  <c:v>1769759944</c:v>
                </c:pt>
                <c:pt idx="8889">
                  <c:v>1769761839</c:v>
                </c:pt>
                <c:pt idx="8890">
                  <c:v>1769932965</c:v>
                </c:pt>
                <c:pt idx="8891">
                  <c:v>1769937199</c:v>
                </c:pt>
                <c:pt idx="8892">
                  <c:v>1771095248</c:v>
                </c:pt>
                <c:pt idx="8893">
                  <c:v>1771953683</c:v>
                </c:pt>
                <c:pt idx="8894">
                  <c:v>1772402346</c:v>
                </c:pt>
                <c:pt idx="8895">
                  <c:v>1773163846</c:v>
                </c:pt>
                <c:pt idx="8896">
                  <c:v>1773808229</c:v>
                </c:pt>
                <c:pt idx="8897">
                  <c:v>1773990368</c:v>
                </c:pt>
                <c:pt idx="8898">
                  <c:v>1774893702</c:v>
                </c:pt>
                <c:pt idx="8899">
                  <c:v>1775963350</c:v>
                </c:pt>
                <c:pt idx="8900">
                  <c:v>1776780436</c:v>
                </c:pt>
                <c:pt idx="8901">
                  <c:v>1777560800</c:v>
                </c:pt>
                <c:pt idx="8902">
                  <c:v>1778501521</c:v>
                </c:pt>
                <c:pt idx="8903">
                  <c:v>1779141104</c:v>
                </c:pt>
                <c:pt idx="8904">
                  <c:v>1779956833</c:v>
                </c:pt>
                <c:pt idx="8905">
                  <c:v>1779957054</c:v>
                </c:pt>
                <c:pt idx="8906">
                  <c:v>1780315589</c:v>
                </c:pt>
                <c:pt idx="8907">
                  <c:v>1780901573</c:v>
                </c:pt>
                <c:pt idx="8908">
                  <c:v>1781383723</c:v>
                </c:pt>
                <c:pt idx="8909">
                  <c:v>1782549777</c:v>
                </c:pt>
                <c:pt idx="8910">
                  <c:v>1782809403</c:v>
                </c:pt>
                <c:pt idx="8911">
                  <c:v>1784160443</c:v>
                </c:pt>
                <c:pt idx="8912">
                  <c:v>1785169144</c:v>
                </c:pt>
                <c:pt idx="8913">
                  <c:v>1785902053</c:v>
                </c:pt>
                <c:pt idx="8914">
                  <c:v>1787980345</c:v>
                </c:pt>
                <c:pt idx="8915">
                  <c:v>1788955661</c:v>
                </c:pt>
                <c:pt idx="8916">
                  <c:v>1788956813</c:v>
                </c:pt>
                <c:pt idx="8917">
                  <c:v>1790103124</c:v>
                </c:pt>
                <c:pt idx="8918">
                  <c:v>1790800517</c:v>
                </c:pt>
                <c:pt idx="8919">
                  <c:v>1791510934</c:v>
                </c:pt>
                <c:pt idx="8920">
                  <c:v>1792026364</c:v>
                </c:pt>
                <c:pt idx="8921">
                  <c:v>1792895102</c:v>
                </c:pt>
                <c:pt idx="8922">
                  <c:v>1793357887</c:v>
                </c:pt>
                <c:pt idx="8923">
                  <c:v>1794277793</c:v>
                </c:pt>
                <c:pt idx="8924">
                  <c:v>1794934903</c:v>
                </c:pt>
                <c:pt idx="8925">
                  <c:v>1795576602</c:v>
                </c:pt>
                <c:pt idx="8926">
                  <c:v>1796260318</c:v>
                </c:pt>
                <c:pt idx="8927">
                  <c:v>1796393201</c:v>
                </c:pt>
                <c:pt idx="8928">
                  <c:v>1797504641</c:v>
                </c:pt>
                <c:pt idx="8929">
                  <c:v>1798213481</c:v>
                </c:pt>
                <c:pt idx="8930">
                  <c:v>1799423942</c:v>
                </c:pt>
                <c:pt idx="8931">
                  <c:v>1799659754</c:v>
                </c:pt>
                <c:pt idx="8932">
                  <c:v>1800741670</c:v>
                </c:pt>
                <c:pt idx="8933">
                  <c:v>1801437963</c:v>
                </c:pt>
                <c:pt idx="8934">
                  <c:v>1802218164</c:v>
                </c:pt>
                <c:pt idx="8935">
                  <c:v>1803141053</c:v>
                </c:pt>
                <c:pt idx="8936">
                  <c:v>1803649550</c:v>
                </c:pt>
                <c:pt idx="8937">
                  <c:v>1804687904</c:v>
                </c:pt>
                <c:pt idx="8938">
                  <c:v>1804888949</c:v>
                </c:pt>
                <c:pt idx="8939">
                  <c:v>1805649297</c:v>
                </c:pt>
                <c:pt idx="8940">
                  <c:v>1805803229</c:v>
                </c:pt>
                <c:pt idx="8941">
                  <c:v>1806370651</c:v>
                </c:pt>
                <c:pt idx="8942">
                  <c:v>1807119536</c:v>
                </c:pt>
                <c:pt idx="8943">
                  <c:v>1808261836</c:v>
                </c:pt>
                <c:pt idx="8944">
                  <c:v>1809051264</c:v>
                </c:pt>
                <c:pt idx="8945">
                  <c:v>1809396247</c:v>
                </c:pt>
                <c:pt idx="8946">
                  <c:v>1809770222</c:v>
                </c:pt>
                <c:pt idx="8947">
                  <c:v>1810581940</c:v>
                </c:pt>
                <c:pt idx="8948">
                  <c:v>1810940967</c:v>
                </c:pt>
                <c:pt idx="8949">
                  <c:v>1811658807</c:v>
                </c:pt>
                <c:pt idx="8950">
                  <c:v>1813109994</c:v>
                </c:pt>
                <c:pt idx="8951">
                  <c:v>1813657460</c:v>
                </c:pt>
                <c:pt idx="8952">
                  <c:v>1814647410</c:v>
                </c:pt>
                <c:pt idx="8953">
                  <c:v>1815602111</c:v>
                </c:pt>
                <c:pt idx="8954">
                  <c:v>1816094076</c:v>
                </c:pt>
                <c:pt idx="8955">
                  <c:v>1817047438</c:v>
                </c:pt>
                <c:pt idx="8956">
                  <c:v>1817458621</c:v>
                </c:pt>
                <c:pt idx="8957">
                  <c:v>1817707194</c:v>
                </c:pt>
                <c:pt idx="8958">
                  <c:v>1819568460</c:v>
                </c:pt>
                <c:pt idx="8959">
                  <c:v>1820544056</c:v>
                </c:pt>
                <c:pt idx="8960">
                  <c:v>1821322441</c:v>
                </c:pt>
                <c:pt idx="8961">
                  <c:v>1821735406</c:v>
                </c:pt>
                <c:pt idx="8962">
                  <c:v>1822393492</c:v>
                </c:pt>
                <c:pt idx="8963">
                  <c:v>1822757564</c:v>
                </c:pt>
                <c:pt idx="8964">
                  <c:v>1823804921</c:v>
                </c:pt>
                <c:pt idx="8965">
                  <c:v>1824230479</c:v>
                </c:pt>
                <c:pt idx="8966">
                  <c:v>1824556814</c:v>
                </c:pt>
                <c:pt idx="8967">
                  <c:v>1826024262</c:v>
                </c:pt>
                <c:pt idx="8968">
                  <c:v>1827130173</c:v>
                </c:pt>
                <c:pt idx="8969">
                  <c:v>1827766657</c:v>
                </c:pt>
                <c:pt idx="8970">
                  <c:v>1828538133</c:v>
                </c:pt>
                <c:pt idx="8971">
                  <c:v>1829006268</c:v>
                </c:pt>
                <c:pt idx="8972">
                  <c:v>1829905012</c:v>
                </c:pt>
                <c:pt idx="8973">
                  <c:v>1830405843</c:v>
                </c:pt>
                <c:pt idx="8974">
                  <c:v>1831306761</c:v>
                </c:pt>
                <c:pt idx="8975">
                  <c:v>1832253053</c:v>
                </c:pt>
                <c:pt idx="8976">
                  <c:v>1833229339</c:v>
                </c:pt>
                <c:pt idx="8977">
                  <c:v>1833713730</c:v>
                </c:pt>
                <c:pt idx="8978">
                  <c:v>1834239738</c:v>
                </c:pt>
                <c:pt idx="8979">
                  <c:v>1834799343</c:v>
                </c:pt>
                <c:pt idx="8980">
                  <c:v>1835679836</c:v>
                </c:pt>
                <c:pt idx="8981">
                  <c:v>1836801274</c:v>
                </c:pt>
                <c:pt idx="8982">
                  <c:v>1837264558</c:v>
                </c:pt>
                <c:pt idx="8983">
                  <c:v>1838225024</c:v>
                </c:pt>
                <c:pt idx="8984">
                  <c:v>1838999780</c:v>
                </c:pt>
                <c:pt idx="8985">
                  <c:v>1839604923</c:v>
                </c:pt>
                <c:pt idx="8986">
                  <c:v>1840080522</c:v>
                </c:pt>
                <c:pt idx="8987">
                  <c:v>1840817658</c:v>
                </c:pt>
                <c:pt idx="8988">
                  <c:v>1841499051</c:v>
                </c:pt>
                <c:pt idx="8989">
                  <c:v>1842231417</c:v>
                </c:pt>
                <c:pt idx="8990">
                  <c:v>1842970388</c:v>
                </c:pt>
                <c:pt idx="8991">
                  <c:v>1843906073</c:v>
                </c:pt>
                <c:pt idx="8992">
                  <c:v>1845872062</c:v>
                </c:pt>
                <c:pt idx="8993">
                  <c:v>1846933308</c:v>
                </c:pt>
                <c:pt idx="8994">
                  <c:v>1847531948</c:v>
                </c:pt>
                <c:pt idx="8995">
                  <c:v>1848119373</c:v>
                </c:pt>
                <c:pt idx="8996">
                  <c:v>1848902113</c:v>
                </c:pt>
                <c:pt idx="8997">
                  <c:v>1849363010</c:v>
                </c:pt>
                <c:pt idx="8998">
                  <c:v>1849574989</c:v>
                </c:pt>
                <c:pt idx="8999">
                  <c:v>1850506471</c:v>
                </c:pt>
                <c:pt idx="9000">
                  <c:v>1850955066</c:v>
                </c:pt>
                <c:pt idx="9001">
                  <c:v>1851150318</c:v>
                </c:pt>
                <c:pt idx="9002">
                  <c:v>1851826248</c:v>
                </c:pt>
                <c:pt idx="9003">
                  <c:v>1852188498</c:v>
                </c:pt>
                <c:pt idx="9004">
                  <c:v>1854734893</c:v>
                </c:pt>
                <c:pt idx="9005">
                  <c:v>1855139245</c:v>
                </c:pt>
                <c:pt idx="9006">
                  <c:v>1855966781</c:v>
                </c:pt>
                <c:pt idx="9007">
                  <c:v>1856869334</c:v>
                </c:pt>
                <c:pt idx="9008">
                  <c:v>1857370742</c:v>
                </c:pt>
                <c:pt idx="9009">
                  <c:v>1858603168</c:v>
                </c:pt>
                <c:pt idx="9010">
                  <c:v>1858605103</c:v>
                </c:pt>
                <c:pt idx="9011">
                  <c:v>1859073132</c:v>
                </c:pt>
                <c:pt idx="9012">
                  <c:v>1859246145</c:v>
                </c:pt>
                <c:pt idx="9013">
                  <c:v>1860161842</c:v>
                </c:pt>
                <c:pt idx="9014">
                  <c:v>1860526072</c:v>
                </c:pt>
                <c:pt idx="9015">
                  <c:v>1861342042</c:v>
                </c:pt>
                <c:pt idx="9016">
                  <c:v>1862561153</c:v>
                </c:pt>
                <c:pt idx="9017">
                  <c:v>1863339411</c:v>
                </c:pt>
                <c:pt idx="9018">
                  <c:v>1864097101</c:v>
                </c:pt>
                <c:pt idx="9019">
                  <c:v>1864616104</c:v>
                </c:pt>
                <c:pt idx="9020">
                  <c:v>1864805360</c:v>
                </c:pt>
                <c:pt idx="9021">
                  <c:v>1866209909</c:v>
                </c:pt>
                <c:pt idx="9022">
                  <c:v>1866345644</c:v>
                </c:pt>
                <c:pt idx="9023">
                  <c:v>1867065171</c:v>
                </c:pt>
                <c:pt idx="9024">
                  <c:v>1867952562</c:v>
                </c:pt>
                <c:pt idx="9025">
                  <c:v>1868466161</c:v>
                </c:pt>
                <c:pt idx="9026">
                  <c:v>1868920077</c:v>
                </c:pt>
                <c:pt idx="9027">
                  <c:v>1869052582</c:v>
                </c:pt>
                <c:pt idx="9028">
                  <c:v>1870027111</c:v>
                </c:pt>
                <c:pt idx="9029">
                  <c:v>1870325843</c:v>
                </c:pt>
                <c:pt idx="9030">
                  <c:v>1872628267</c:v>
                </c:pt>
                <c:pt idx="9031">
                  <c:v>1873538419</c:v>
                </c:pt>
                <c:pt idx="9032">
                  <c:v>1874376715</c:v>
                </c:pt>
                <c:pt idx="9033">
                  <c:v>1875139946</c:v>
                </c:pt>
                <c:pt idx="9034">
                  <c:v>1876098400</c:v>
                </c:pt>
                <c:pt idx="9035">
                  <c:v>1876105353</c:v>
                </c:pt>
                <c:pt idx="9036">
                  <c:v>1876586451</c:v>
                </c:pt>
                <c:pt idx="9037">
                  <c:v>1877169363</c:v>
                </c:pt>
                <c:pt idx="9038">
                  <c:v>1877772565</c:v>
                </c:pt>
                <c:pt idx="9039">
                  <c:v>1878372940</c:v>
                </c:pt>
                <c:pt idx="9040">
                  <c:v>1878842299</c:v>
                </c:pt>
                <c:pt idx="9041">
                  <c:v>1879862344</c:v>
                </c:pt>
                <c:pt idx="9042">
                  <c:v>1880572659</c:v>
                </c:pt>
                <c:pt idx="9043">
                  <c:v>1880947444</c:v>
                </c:pt>
                <c:pt idx="9044">
                  <c:v>1881810301</c:v>
                </c:pt>
                <c:pt idx="9045">
                  <c:v>1881947451</c:v>
                </c:pt>
                <c:pt idx="9046">
                  <c:v>1882655446</c:v>
                </c:pt>
                <c:pt idx="9047">
                  <c:v>1883163092</c:v>
                </c:pt>
                <c:pt idx="9048">
                  <c:v>1883591975</c:v>
                </c:pt>
                <c:pt idx="9049">
                  <c:v>1884447697</c:v>
                </c:pt>
                <c:pt idx="9050">
                  <c:v>1884702665</c:v>
                </c:pt>
                <c:pt idx="9051">
                  <c:v>1885379060</c:v>
                </c:pt>
                <c:pt idx="9052">
                  <c:v>1885732759</c:v>
                </c:pt>
                <c:pt idx="9053">
                  <c:v>1886027910</c:v>
                </c:pt>
                <c:pt idx="9054">
                  <c:v>1887086802</c:v>
                </c:pt>
                <c:pt idx="9055">
                  <c:v>1887544120</c:v>
                </c:pt>
                <c:pt idx="9056">
                  <c:v>1888854254</c:v>
                </c:pt>
                <c:pt idx="9057">
                  <c:v>1889378298</c:v>
                </c:pt>
                <c:pt idx="9058">
                  <c:v>1890177491</c:v>
                </c:pt>
                <c:pt idx="9059">
                  <c:v>1890553499</c:v>
                </c:pt>
                <c:pt idx="9060">
                  <c:v>1890853546</c:v>
                </c:pt>
                <c:pt idx="9061">
                  <c:v>1892005218</c:v>
                </c:pt>
                <c:pt idx="9062">
                  <c:v>1892619009</c:v>
                </c:pt>
                <c:pt idx="9063">
                  <c:v>1892655576</c:v>
                </c:pt>
                <c:pt idx="9064">
                  <c:v>1893857128</c:v>
                </c:pt>
                <c:pt idx="9065">
                  <c:v>1894313082</c:v>
                </c:pt>
                <c:pt idx="9066">
                  <c:v>1894317026</c:v>
                </c:pt>
                <c:pt idx="9067">
                  <c:v>1895309170</c:v>
                </c:pt>
                <c:pt idx="9068">
                  <c:v>1895994576</c:v>
                </c:pt>
                <c:pt idx="9069">
                  <c:v>1897611604</c:v>
                </c:pt>
                <c:pt idx="9070">
                  <c:v>1898049921</c:v>
                </c:pt>
                <c:pt idx="9071">
                  <c:v>1899126971</c:v>
                </c:pt>
                <c:pt idx="9072">
                  <c:v>1900203899</c:v>
                </c:pt>
                <c:pt idx="9073">
                  <c:v>1900600436</c:v>
                </c:pt>
                <c:pt idx="9074">
                  <c:v>1901146425</c:v>
                </c:pt>
                <c:pt idx="9075">
                  <c:v>1901555939</c:v>
                </c:pt>
                <c:pt idx="9076">
                  <c:v>1902197596</c:v>
                </c:pt>
                <c:pt idx="9077">
                  <c:v>1902837577</c:v>
                </c:pt>
                <c:pt idx="9078">
                  <c:v>1904170725</c:v>
                </c:pt>
                <c:pt idx="9079">
                  <c:v>1904769135</c:v>
                </c:pt>
                <c:pt idx="9080">
                  <c:v>1905126283</c:v>
                </c:pt>
                <c:pt idx="9081">
                  <c:v>1906249020</c:v>
                </c:pt>
                <c:pt idx="9082">
                  <c:v>1906913181</c:v>
                </c:pt>
                <c:pt idx="9083">
                  <c:v>1906918085</c:v>
                </c:pt>
                <c:pt idx="9084">
                  <c:v>1907947269</c:v>
                </c:pt>
                <c:pt idx="9085">
                  <c:v>1908303146</c:v>
                </c:pt>
                <c:pt idx="9086">
                  <c:v>1909348807</c:v>
                </c:pt>
                <c:pt idx="9087">
                  <c:v>1909459089</c:v>
                </c:pt>
                <c:pt idx="9088">
                  <c:v>1909982424</c:v>
                </c:pt>
                <c:pt idx="9089">
                  <c:v>1910094504</c:v>
                </c:pt>
                <c:pt idx="9090">
                  <c:v>1910800207</c:v>
                </c:pt>
                <c:pt idx="9091">
                  <c:v>1911179814</c:v>
                </c:pt>
                <c:pt idx="9092">
                  <c:v>1911466826</c:v>
                </c:pt>
                <c:pt idx="9093">
                  <c:v>1911787207</c:v>
                </c:pt>
                <c:pt idx="9094">
                  <c:v>1912687798</c:v>
                </c:pt>
                <c:pt idx="9095">
                  <c:v>1913510430</c:v>
                </c:pt>
                <c:pt idx="9096">
                  <c:v>1914246716</c:v>
                </c:pt>
                <c:pt idx="9097">
                  <c:v>1915447903</c:v>
                </c:pt>
                <c:pt idx="9098">
                  <c:v>1915967731</c:v>
                </c:pt>
                <c:pt idx="9099">
                  <c:v>1916612484</c:v>
                </c:pt>
                <c:pt idx="9100">
                  <c:v>1917546874</c:v>
                </c:pt>
                <c:pt idx="9101">
                  <c:v>1918670247</c:v>
                </c:pt>
                <c:pt idx="9102">
                  <c:v>1918852137</c:v>
                </c:pt>
                <c:pt idx="9103">
                  <c:v>1919357053</c:v>
                </c:pt>
                <c:pt idx="9104">
                  <c:v>1920869108</c:v>
                </c:pt>
                <c:pt idx="9105">
                  <c:v>1921606175</c:v>
                </c:pt>
                <c:pt idx="9106">
                  <c:v>1921798492</c:v>
                </c:pt>
                <c:pt idx="9107">
                  <c:v>1922941274</c:v>
                </c:pt>
                <c:pt idx="9108">
                  <c:v>1923664182</c:v>
                </c:pt>
                <c:pt idx="9109">
                  <c:v>1924124310</c:v>
                </c:pt>
                <c:pt idx="9110">
                  <c:v>1924683629</c:v>
                </c:pt>
                <c:pt idx="9111">
                  <c:v>1925389068</c:v>
                </c:pt>
                <c:pt idx="9112">
                  <c:v>1926526893</c:v>
                </c:pt>
                <c:pt idx="9113">
                  <c:v>1927333804</c:v>
                </c:pt>
                <c:pt idx="9114">
                  <c:v>1927841976</c:v>
                </c:pt>
                <c:pt idx="9115">
                  <c:v>1928411564</c:v>
                </c:pt>
                <c:pt idx="9116">
                  <c:v>1929278204</c:v>
                </c:pt>
                <c:pt idx="9117">
                  <c:v>1929359178</c:v>
                </c:pt>
                <c:pt idx="9118">
                  <c:v>1930159204</c:v>
                </c:pt>
                <c:pt idx="9119">
                  <c:v>1931342301</c:v>
                </c:pt>
                <c:pt idx="9120">
                  <c:v>1931720311</c:v>
                </c:pt>
                <c:pt idx="9121">
                  <c:v>1932718888</c:v>
                </c:pt>
                <c:pt idx="9122">
                  <c:v>1933338646</c:v>
                </c:pt>
                <c:pt idx="9123">
                  <c:v>1933858016</c:v>
                </c:pt>
                <c:pt idx="9124">
                  <c:v>1934691760</c:v>
                </c:pt>
                <c:pt idx="9125">
                  <c:v>1935833016</c:v>
                </c:pt>
              </c:numCache>
            </c:numRef>
          </c:yVal>
          <c:smooth val="1"/>
        </c:ser>
        <c:axId val="80079872"/>
        <c:axId val="80079104"/>
      </c:scatterChart>
      <c:valAx>
        <c:axId val="80079872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 dirty="0" smtClean="0"/>
                  <a:t>Barrels of Oil</a:t>
                </a:r>
                <a:endParaRPr lang="en-US" sz="1200" dirty="0"/>
              </a:p>
            </c:rich>
          </c:tx>
        </c:title>
        <c:numFmt formatCode="#,##0" sourceLinked="0"/>
        <c:tickLblPos val="nextTo"/>
        <c:crossAx val="80079104"/>
        <c:crosses val="autoZero"/>
        <c:crossBetween val="midCat"/>
      </c:valAx>
      <c:valAx>
        <c:axId val="80079104"/>
        <c:scaling>
          <c:orientation val="minMax"/>
          <c:max val="200000000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dirty="0" smtClean="0"/>
                  <a:t>Billions of Cubic</a:t>
                </a:r>
                <a:r>
                  <a:rPr lang="en-US" sz="1200" baseline="0" dirty="0" smtClean="0"/>
                  <a:t> Feet of Natural Gas</a:t>
                </a:r>
                <a:endParaRPr lang="en-US" sz="1200" dirty="0"/>
              </a:p>
            </c:rich>
          </c:tx>
        </c:title>
        <c:numFmt formatCode="General" sourceLinked="1"/>
        <c:tickLblPos val="nextTo"/>
        <c:crossAx val="80079872"/>
        <c:crosses val="autoZero"/>
        <c:crossBetween val="midCat"/>
        <c:dispUnits>
          <c:builtInUnit val="millions"/>
        </c:dispUnits>
      </c:valAx>
    </c:plotArea>
    <c:plotVisOnly val="1"/>
    <c:dispBlanksAs val="gap"/>
  </c:chart>
  <c:externalData r:id="rId1"/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Kuparuk River Liquids </a:t>
            </a:r>
          </a:p>
        </c:rich>
      </c:tx>
      <c:layout>
        <c:manualLayout>
          <c:xMode val="edge"/>
          <c:yMode val="edge"/>
          <c:x val="0.33669054445117425"/>
          <c:y val="1.6032064128256512E-2"/>
        </c:manualLayout>
      </c:layout>
    </c:title>
    <c:plotArea>
      <c:layout/>
      <c:lineChart>
        <c:grouping val="standard"/>
        <c:ser>
          <c:idx val="0"/>
          <c:order val="0"/>
          <c:tx>
            <c:v>Daily Liquid Production</c:v>
          </c:tx>
          <c:marker>
            <c:symbol val="none"/>
          </c:marker>
          <c:cat>
            <c:numRef>
              <c:f>KRU!$U$5:$U$354</c:f>
              <c:numCache>
                <c:formatCode>dd\-mmm\-yy</c:formatCode>
                <c:ptCount val="350"/>
                <c:pt idx="0">
                  <c:v>29983</c:v>
                </c:pt>
                <c:pt idx="1">
                  <c:v>30011</c:v>
                </c:pt>
                <c:pt idx="2">
                  <c:v>30042</c:v>
                </c:pt>
                <c:pt idx="3">
                  <c:v>30072</c:v>
                </c:pt>
                <c:pt idx="4">
                  <c:v>30103</c:v>
                </c:pt>
                <c:pt idx="5">
                  <c:v>30133</c:v>
                </c:pt>
                <c:pt idx="6">
                  <c:v>30164</c:v>
                </c:pt>
                <c:pt idx="7">
                  <c:v>30195</c:v>
                </c:pt>
                <c:pt idx="8">
                  <c:v>30225</c:v>
                </c:pt>
                <c:pt idx="9">
                  <c:v>30256</c:v>
                </c:pt>
                <c:pt idx="10">
                  <c:v>30286</c:v>
                </c:pt>
                <c:pt idx="11">
                  <c:v>30317</c:v>
                </c:pt>
                <c:pt idx="12">
                  <c:v>30348</c:v>
                </c:pt>
                <c:pt idx="13">
                  <c:v>30376</c:v>
                </c:pt>
                <c:pt idx="14">
                  <c:v>30407</c:v>
                </c:pt>
                <c:pt idx="15">
                  <c:v>30437</c:v>
                </c:pt>
                <c:pt idx="16">
                  <c:v>30468</c:v>
                </c:pt>
                <c:pt idx="17">
                  <c:v>30498</c:v>
                </c:pt>
                <c:pt idx="18">
                  <c:v>30529</c:v>
                </c:pt>
                <c:pt idx="19">
                  <c:v>30560</c:v>
                </c:pt>
                <c:pt idx="20">
                  <c:v>30590</c:v>
                </c:pt>
                <c:pt idx="21">
                  <c:v>30621</c:v>
                </c:pt>
                <c:pt idx="22">
                  <c:v>30651</c:v>
                </c:pt>
                <c:pt idx="23">
                  <c:v>30682</c:v>
                </c:pt>
                <c:pt idx="24">
                  <c:v>30713</c:v>
                </c:pt>
                <c:pt idx="25">
                  <c:v>30742</c:v>
                </c:pt>
                <c:pt idx="26">
                  <c:v>30773</c:v>
                </c:pt>
                <c:pt idx="27">
                  <c:v>30803</c:v>
                </c:pt>
                <c:pt idx="28">
                  <c:v>30834</c:v>
                </c:pt>
                <c:pt idx="29">
                  <c:v>30864</c:v>
                </c:pt>
                <c:pt idx="30">
                  <c:v>30895</c:v>
                </c:pt>
                <c:pt idx="31">
                  <c:v>30926</c:v>
                </c:pt>
                <c:pt idx="32">
                  <c:v>30956</c:v>
                </c:pt>
                <c:pt idx="33">
                  <c:v>30987</c:v>
                </c:pt>
                <c:pt idx="34">
                  <c:v>31017</c:v>
                </c:pt>
                <c:pt idx="35">
                  <c:v>31048</c:v>
                </c:pt>
                <c:pt idx="36">
                  <c:v>31079</c:v>
                </c:pt>
                <c:pt idx="37">
                  <c:v>31107</c:v>
                </c:pt>
                <c:pt idx="38">
                  <c:v>31138</c:v>
                </c:pt>
                <c:pt idx="39">
                  <c:v>31168</c:v>
                </c:pt>
                <c:pt idx="40">
                  <c:v>31199</c:v>
                </c:pt>
                <c:pt idx="41">
                  <c:v>31229</c:v>
                </c:pt>
                <c:pt idx="42">
                  <c:v>31260</c:v>
                </c:pt>
                <c:pt idx="43">
                  <c:v>31291</c:v>
                </c:pt>
                <c:pt idx="44">
                  <c:v>31321</c:v>
                </c:pt>
                <c:pt idx="45">
                  <c:v>31352</c:v>
                </c:pt>
                <c:pt idx="46">
                  <c:v>31382</c:v>
                </c:pt>
                <c:pt idx="47">
                  <c:v>31413</c:v>
                </c:pt>
                <c:pt idx="48">
                  <c:v>31444</c:v>
                </c:pt>
                <c:pt idx="49">
                  <c:v>31472</c:v>
                </c:pt>
                <c:pt idx="50">
                  <c:v>31503</c:v>
                </c:pt>
                <c:pt idx="51">
                  <c:v>31533</c:v>
                </c:pt>
                <c:pt idx="52">
                  <c:v>31564</c:v>
                </c:pt>
                <c:pt idx="53">
                  <c:v>31594</c:v>
                </c:pt>
                <c:pt idx="54">
                  <c:v>31625</c:v>
                </c:pt>
                <c:pt idx="55">
                  <c:v>31656</c:v>
                </c:pt>
                <c:pt idx="56">
                  <c:v>31686</c:v>
                </c:pt>
                <c:pt idx="57">
                  <c:v>31717</c:v>
                </c:pt>
                <c:pt idx="58">
                  <c:v>31747</c:v>
                </c:pt>
                <c:pt idx="59">
                  <c:v>31778</c:v>
                </c:pt>
                <c:pt idx="60">
                  <c:v>31809</c:v>
                </c:pt>
                <c:pt idx="61">
                  <c:v>31837</c:v>
                </c:pt>
                <c:pt idx="62">
                  <c:v>31868</c:v>
                </c:pt>
                <c:pt idx="63">
                  <c:v>31898</c:v>
                </c:pt>
                <c:pt idx="64">
                  <c:v>31929</c:v>
                </c:pt>
                <c:pt idx="65">
                  <c:v>31959</c:v>
                </c:pt>
                <c:pt idx="66">
                  <c:v>31990</c:v>
                </c:pt>
                <c:pt idx="67">
                  <c:v>32021</c:v>
                </c:pt>
                <c:pt idx="68">
                  <c:v>32051</c:v>
                </c:pt>
                <c:pt idx="69">
                  <c:v>32082</c:v>
                </c:pt>
                <c:pt idx="70">
                  <c:v>32112</c:v>
                </c:pt>
                <c:pt idx="71">
                  <c:v>32143</c:v>
                </c:pt>
                <c:pt idx="72">
                  <c:v>32174</c:v>
                </c:pt>
                <c:pt idx="73">
                  <c:v>32203</c:v>
                </c:pt>
                <c:pt idx="74">
                  <c:v>32234</c:v>
                </c:pt>
                <c:pt idx="75">
                  <c:v>32264</c:v>
                </c:pt>
                <c:pt idx="76">
                  <c:v>32295</c:v>
                </c:pt>
                <c:pt idx="77">
                  <c:v>32325</c:v>
                </c:pt>
                <c:pt idx="78">
                  <c:v>32356</c:v>
                </c:pt>
                <c:pt idx="79">
                  <c:v>32387</c:v>
                </c:pt>
                <c:pt idx="80">
                  <c:v>32417</c:v>
                </c:pt>
                <c:pt idx="81">
                  <c:v>32448</c:v>
                </c:pt>
                <c:pt idx="82">
                  <c:v>32478</c:v>
                </c:pt>
                <c:pt idx="83">
                  <c:v>32509</c:v>
                </c:pt>
                <c:pt idx="84">
                  <c:v>32540</c:v>
                </c:pt>
                <c:pt idx="85">
                  <c:v>32568</c:v>
                </c:pt>
                <c:pt idx="86">
                  <c:v>32599</c:v>
                </c:pt>
                <c:pt idx="87">
                  <c:v>32629</c:v>
                </c:pt>
                <c:pt idx="88">
                  <c:v>32660</c:v>
                </c:pt>
                <c:pt idx="89">
                  <c:v>32690</c:v>
                </c:pt>
                <c:pt idx="90">
                  <c:v>32721</c:v>
                </c:pt>
                <c:pt idx="91">
                  <c:v>32752</c:v>
                </c:pt>
                <c:pt idx="92">
                  <c:v>32782</c:v>
                </c:pt>
                <c:pt idx="93">
                  <c:v>32813</c:v>
                </c:pt>
                <c:pt idx="94">
                  <c:v>32843</c:v>
                </c:pt>
                <c:pt idx="95">
                  <c:v>32874</c:v>
                </c:pt>
                <c:pt idx="96">
                  <c:v>32905</c:v>
                </c:pt>
                <c:pt idx="97">
                  <c:v>32933</c:v>
                </c:pt>
                <c:pt idx="98">
                  <c:v>32964</c:v>
                </c:pt>
                <c:pt idx="99">
                  <c:v>32994</c:v>
                </c:pt>
                <c:pt idx="100">
                  <c:v>33025</c:v>
                </c:pt>
                <c:pt idx="101">
                  <c:v>33055</c:v>
                </c:pt>
                <c:pt idx="102">
                  <c:v>33086</c:v>
                </c:pt>
                <c:pt idx="103">
                  <c:v>33117</c:v>
                </c:pt>
                <c:pt idx="104">
                  <c:v>33147</c:v>
                </c:pt>
                <c:pt idx="105">
                  <c:v>33178</c:v>
                </c:pt>
                <c:pt idx="106">
                  <c:v>33208</c:v>
                </c:pt>
                <c:pt idx="107">
                  <c:v>33239</c:v>
                </c:pt>
                <c:pt idx="108">
                  <c:v>33270</c:v>
                </c:pt>
                <c:pt idx="109">
                  <c:v>33298</c:v>
                </c:pt>
                <c:pt idx="110">
                  <c:v>33329</c:v>
                </c:pt>
                <c:pt idx="111">
                  <c:v>33359</c:v>
                </c:pt>
                <c:pt idx="112">
                  <c:v>33390</c:v>
                </c:pt>
                <c:pt idx="113">
                  <c:v>33420</c:v>
                </c:pt>
                <c:pt idx="114">
                  <c:v>33451</c:v>
                </c:pt>
                <c:pt idx="115">
                  <c:v>33482</c:v>
                </c:pt>
                <c:pt idx="116">
                  <c:v>33512</c:v>
                </c:pt>
                <c:pt idx="117">
                  <c:v>33543</c:v>
                </c:pt>
                <c:pt idx="118">
                  <c:v>33573</c:v>
                </c:pt>
                <c:pt idx="119">
                  <c:v>33604</c:v>
                </c:pt>
                <c:pt idx="120">
                  <c:v>33635</c:v>
                </c:pt>
                <c:pt idx="121">
                  <c:v>33664</c:v>
                </c:pt>
                <c:pt idx="122">
                  <c:v>33695</c:v>
                </c:pt>
                <c:pt idx="123">
                  <c:v>33725</c:v>
                </c:pt>
                <c:pt idx="124">
                  <c:v>33756</c:v>
                </c:pt>
                <c:pt idx="125">
                  <c:v>33786</c:v>
                </c:pt>
                <c:pt idx="126">
                  <c:v>33817</c:v>
                </c:pt>
                <c:pt idx="127">
                  <c:v>33848</c:v>
                </c:pt>
                <c:pt idx="128">
                  <c:v>33878</c:v>
                </c:pt>
                <c:pt idx="129">
                  <c:v>33909</c:v>
                </c:pt>
                <c:pt idx="130">
                  <c:v>33939</c:v>
                </c:pt>
                <c:pt idx="131">
                  <c:v>33970</c:v>
                </c:pt>
                <c:pt idx="132">
                  <c:v>34001</c:v>
                </c:pt>
                <c:pt idx="133">
                  <c:v>34029</c:v>
                </c:pt>
                <c:pt idx="134">
                  <c:v>34060</c:v>
                </c:pt>
                <c:pt idx="135">
                  <c:v>34090</c:v>
                </c:pt>
                <c:pt idx="136">
                  <c:v>34121</c:v>
                </c:pt>
                <c:pt idx="137">
                  <c:v>34151</c:v>
                </c:pt>
                <c:pt idx="138">
                  <c:v>34182</c:v>
                </c:pt>
                <c:pt idx="139">
                  <c:v>34213</c:v>
                </c:pt>
                <c:pt idx="140">
                  <c:v>34243</c:v>
                </c:pt>
                <c:pt idx="141">
                  <c:v>34274</c:v>
                </c:pt>
                <c:pt idx="142">
                  <c:v>34304</c:v>
                </c:pt>
                <c:pt idx="143">
                  <c:v>34335</c:v>
                </c:pt>
                <c:pt idx="144">
                  <c:v>34366</c:v>
                </c:pt>
                <c:pt idx="145">
                  <c:v>34394</c:v>
                </c:pt>
                <c:pt idx="146">
                  <c:v>34425</c:v>
                </c:pt>
                <c:pt idx="147">
                  <c:v>34455</c:v>
                </c:pt>
                <c:pt idx="148">
                  <c:v>34486</c:v>
                </c:pt>
                <c:pt idx="149">
                  <c:v>34516</c:v>
                </c:pt>
                <c:pt idx="150">
                  <c:v>34547</c:v>
                </c:pt>
                <c:pt idx="151">
                  <c:v>34578</c:v>
                </c:pt>
                <c:pt idx="152">
                  <c:v>34608</c:v>
                </c:pt>
                <c:pt idx="153">
                  <c:v>34639</c:v>
                </c:pt>
                <c:pt idx="154">
                  <c:v>34669</c:v>
                </c:pt>
                <c:pt idx="155">
                  <c:v>34700</c:v>
                </c:pt>
                <c:pt idx="156">
                  <c:v>34731</c:v>
                </c:pt>
                <c:pt idx="157">
                  <c:v>34759</c:v>
                </c:pt>
                <c:pt idx="158">
                  <c:v>34790</c:v>
                </c:pt>
                <c:pt idx="159">
                  <c:v>34820</c:v>
                </c:pt>
                <c:pt idx="160">
                  <c:v>34851</c:v>
                </c:pt>
                <c:pt idx="161">
                  <c:v>34881</c:v>
                </c:pt>
                <c:pt idx="162">
                  <c:v>34912</c:v>
                </c:pt>
                <c:pt idx="163">
                  <c:v>34943</c:v>
                </c:pt>
                <c:pt idx="164">
                  <c:v>34973</c:v>
                </c:pt>
                <c:pt idx="165">
                  <c:v>35004</c:v>
                </c:pt>
                <c:pt idx="166">
                  <c:v>35034</c:v>
                </c:pt>
                <c:pt idx="167">
                  <c:v>35065</c:v>
                </c:pt>
                <c:pt idx="168">
                  <c:v>35096</c:v>
                </c:pt>
                <c:pt idx="169">
                  <c:v>35125</c:v>
                </c:pt>
                <c:pt idx="170">
                  <c:v>35156</c:v>
                </c:pt>
                <c:pt idx="171">
                  <c:v>35186</c:v>
                </c:pt>
                <c:pt idx="172">
                  <c:v>35217</c:v>
                </c:pt>
                <c:pt idx="173">
                  <c:v>35247</c:v>
                </c:pt>
                <c:pt idx="174">
                  <c:v>35278</c:v>
                </c:pt>
                <c:pt idx="175">
                  <c:v>35309</c:v>
                </c:pt>
                <c:pt idx="176">
                  <c:v>35339</c:v>
                </c:pt>
                <c:pt idx="177">
                  <c:v>35370</c:v>
                </c:pt>
                <c:pt idx="178">
                  <c:v>35400</c:v>
                </c:pt>
                <c:pt idx="179">
                  <c:v>35431</c:v>
                </c:pt>
                <c:pt idx="180">
                  <c:v>35462</c:v>
                </c:pt>
                <c:pt idx="181">
                  <c:v>35490</c:v>
                </c:pt>
                <c:pt idx="182">
                  <c:v>35521</c:v>
                </c:pt>
                <c:pt idx="183">
                  <c:v>35551</c:v>
                </c:pt>
                <c:pt idx="184">
                  <c:v>35582</c:v>
                </c:pt>
                <c:pt idx="185">
                  <c:v>35612</c:v>
                </c:pt>
                <c:pt idx="186">
                  <c:v>35643</c:v>
                </c:pt>
                <c:pt idx="187">
                  <c:v>35674</c:v>
                </c:pt>
                <c:pt idx="188">
                  <c:v>35704</c:v>
                </c:pt>
                <c:pt idx="189">
                  <c:v>35735</c:v>
                </c:pt>
                <c:pt idx="190">
                  <c:v>35765</c:v>
                </c:pt>
                <c:pt idx="191">
                  <c:v>35796</c:v>
                </c:pt>
                <c:pt idx="192">
                  <c:v>35827</c:v>
                </c:pt>
                <c:pt idx="193">
                  <c:v>35855</c:v>
                </c:pt>
                <c:pt idx="194">
                  <c:v>35886</c:v>
                </c:pt>
                <c:pt idx="195">
                  <c:v>35916</c:v>
                </c:pt>
                <c:pt idx="196">
                  <c:v>35947</c:v>
                </c:pt>
                <c:pt idx="197">
                  <c:v>35977</c:v>
                </c:pt>
                <c:pt idx="198">
                  <c:v>36008</c:v>
                </c:pt>
                <c:pt idx="199">
                  <c:v>36039</c:v>
                </c:pt>
                <c:pt idx="200">
                  <c:v>36069</c:v>
                </c:pt>
                <c:pt idx="201">
                  <c:v>36100</c:v>
                </c:pt>
                <c:pt idx="202">
                  <c:v>36130</c:v>
                </c:pt>
                <c:pt idx="203">
                  <c:v>36161</c:v>
                </c:pt>
                <c:pt idx="204">
                  <c:v>36192</c:v>
                </c:pt>
                <c:pt idx="205">
                  <c:v>36220</c:v>
                </c:pt>
                <c:pt idx="206">
                  <c:v>36251</c:v>
                </c:pt>
                <c:pt idx="207">
                  <c:v>36281</c:v>
                </c:pt>
                <c:pt idx="208">
                  <c:v>36312</c:v>
                </c:pt>
                <c:pt idx="209">
                  <c:v>36342</c:v>
                </c:pt>
                <c:pt idx="210">
                  <c:v>36373</c:v>
                </c:pt>
                <c:pt idx="211">
                  <c:v>36404</c:v>
                </c:pt>
                <c:pt idx="212">
                  <c:v>36434</c:v>
                </c:pt>
                <c:pt idx="213">
                  <c:v>36465</c:v>
                </c:pt>
                <c:pt idx="214">
                  <c:v>36495</c:v>
                </c:pt>
                <c:pt idx="215">
                  <c:v>36526</c:v>
                </c:pt>
                <c:pt idx="216">
                  <c:v>36557</c:v>
                </c:pt>
                <c:pt idx="217">
                  <c:v>36586</c:v>
                </c:pt>
                <c:pt idx="218">
                  <c:v>36617</c:v>
                </c:pt>
                <c:pt idx="219">
                  <c:v>36647</c:v>
                </c:pt>
                <c:pt idx="220">
                  <c:v>36678</c:v>
                </c:pt>
                <c:pt idx="221">
                  <c:v>36708</c:v>
                </c:pt>
                <c:pt idx="222">
                  <c:v>36739</c:v>
                </c:pt>
                <c:pt idx="223">
                  <c:v>36770</c:v>
                </c:pt>
                <c:pt idx="224">
                  <c:v>36800</c:v>
                </c:pt>
                <c:pt idx="225">
                  <c:v>36831</c:v>
                </c:pt>
                <c:pt idx="226">
                  <c:v>36861</c:v>
                </c:pt>
                <c:pt idx="227">
                  <c:v>36892</c:v>
                </c:pt>
                <c:pt idx="228">
                  <c:v>36923</c:v>
                </c:pt>
                <c:pt idx="229">
                  <c:v>36951</c:v>
                </c:pt>
                <c:pt idx="230">
                  <c:v>36982</c:v>
                </c:pt>
                <c:pt idx="231">
                  <c:v>37012</c:v>
                </c:pt>
                <c:pt idx="232">
                  <c:v>37043</c:v>
                </c:pt>
                <c:pt idx="233">
                  <c:v>37073</c:v>
                </c:pt>
                <c:pt idx="234">
                  <c:v>37104</c:v>
                </c:pt>
                <c:pt idx="235">
                  <c:v>37135</c:v>
                </c:pt>
                <c:pt idx="236">
                  <c:v>37165</c:v>
                </c:pt>
                <c:pt idx="237">
                  <c:v>37196</c:v>
                </c:pt>
                <c:pt idx="238">
                  <c:v>37226</c:v>
                </c:pt>
                <c:pt idx="239">
                  <c:v>37257</c:v>
                </c:pt>
                <c:pt idx="240">
                  <c:v>37288</c:v>
                </c:pt>
                <c:pt idx="241">
                  <c:v>37316</c:v>
                </c:pt>
                <c:pt idx="242">
                  <c:v>37347</c:v>
                </c:pt>
                <c:pt idx="243">
                  <c:v>37377</c:v>
                </c:pt>
                <c:pt idx="244">
                  <c:v>37408</c:v>
                </c:pt>
                <c:pt idx="245">
                  <c:v>37438</c:v>
                </c:pt>
                <c:pt idx="246">
                  <c:v>37469</c:v>
                </c:pt>
                <c:pt idx="247">
                  <c:v>37500</c:v>
                </c:pt>
                <c:pt idx="248">
                  <c:v>37530</c:v>
                </c:pt>
                <c:pt idx="249">
                  <c:v>37561</c:v>
                </c:pt>
                <c:pt idx="250">
                  <c:v>37591</c:v>
                </c:pt>
                <c:pt idx="251">
                  <c:v>37622</c:v>
                </c:pt>
                <c:pt idx="252">
                  <c:v>37653</c:v>
                </c:pt>
                <c:pt idx="253">
                  <c:v>37681</c:v>
                </c:pt>
                <c:pt idx="254">
                  <c:v>37712</c:v>
                </c:pt>
                <c:pt idx="255">
                  <c:v>37742</c:v>
                </c:pt>
                <c:pt idx="256">
                  <c:v>37773</c:v>
                </c:pt>
                <c:pt idx="257">
                  <c:v>37803</c:v>
                </c:pt>
                <c:pt idx="258">
                  <c:v>37834</c:v>
                </c:pt>
                <c:pt idx="259">
                  <c:v>37865</c:v>
                </c:pt>
                <c:pt idx="260">
                  <c:v>37895</c:v>
                </c:pt>
                <c:pt idx="261">
                  <c:v>37926</c:v>
                </c:pt>
                <c:pt idx="262">
                  <c:v>37956</c:v>
                </c:pt>
                <c:pt idx="263">
                  <c:v>37987</c:v>
                </c:pt>
                <c:pt idx="264">
                  <c:v>38018</c:v>
                </c:pt>
                <c:pt idx="265">
                  <c:v>38047</c:v>
                </c:pt>
                <c:pt idx="266">
                  <c:v>38078</c:v>
                </c:pt>
                <c:pt idx="267">
                  <c:v>38108</c:v>
                </c:pt>
                <c:pt idx="268">
                  <c:v>38139</c:v>
                </c:pt>
                <c:pt idx="269">
                  <c:v>38169</c:v>
                </c:pt>
                <c:pt idx="270">
                  <c:v>38200</c:v>
                </c:pt>
                <c:pt idx="271">
                  <c:v>38231</c:v>
                </c:pt>
                <c:pt idx="272">
                  <c:v>38261</c:v>
                </c:pt>
                <c:pt idx="273">
                  <c:v>38292</c:v>
                </c:pt>
                <c:pt idx="274">
                  <c:v>38322</c:v>
                </c:pt>
                <c:pt idx="275">
                  <c:v>38353</c:v>
                </c:pt>
                <c:pt idx="276">
                  <c:v>38384</c:v>
                </c:pt>
                <c:pt idx="277">
                  <c:v>38412</c:v>
                </c:pt>
                <c:pt idx="278">
                  <c:v>38443</c:v>
                </c:pt>
                <c:pt idx="279">
                  <c:v>38473</c:v>
                </c:pt>
                <c:pt idx="280">
                  <c:v>38504</c:v>
                </c:pt>
                <c:pt idx="281">
                  <c:v>38534</c:v>
                </c:pt>
                <c:pt idx="282">
                  <c:v>38565</c:v>
                </c:pt>
                <c:pt idx="283">
                  <c:v>38596</c:v>
                </c:pt>
                <c:pt idx="284">
                  <c:v>38626</c:v>
                </c:pt>
                <c:pt idx="285">
                  <c:v>38657</c:v>
                </c:pt>
                <c:pt idx="286">
                  <c:v>38687</c:v>
                </c:pt>
                <c:pt idx="287">
                  <c:v>38718</c:v>
                </c:pt>
                <c:pt idx="288">
                  <c:v>38749</c:v>
                </c:pt>
                <c:pt idx="289">
                  <c:v>38777</c:v>
                </c:pt>
                <c:pt idx="290">
                  <c:v>38808</c:v>
                </c:pt>
                <c:pt idx="291">
                  <c:v>38838</c:v>
                </c:pt>
                <c:pt idx="292">
                  <c:v>38869</c:v>
                </c:pt>
                <c:pt idx="293">
                  <c:v>38899</c:v>
                </c:pt>
                <c:pt idx="294">
                  <c:v>38930</c:v>
                </c:pt>
                <c:pt idx="295">
                  <c:v>38961</c:v>
                </c:pt>
                <c:pt idx="296">
                  <c:v>38991</c:v>
                </c:pt>
                <c:pt idx="297">
                  <c:v>39022</c:v>
                </c:pt>
                <c:pt idx="298">
                  <c:v>39052</c:v>
                </c:pt>
                <c:pt idx="299">
                  <c:v>39083</c:v>
                </c:pt>
                <c:pt idx="300">
                  <c:v>39114</c:v>
                </c:pt>
                <c:pt idx="301">
                  <c:v>39142</c:v>
                </c:pt>
                <c:pt idx="302">
                  <c:v>39173</c:v>
                </c:pt>
                <c:pt idx="303">
                  <c:v>39203</c:v>
                </c:pt>
                <c:pt idx="304">
                  <c:v>39234</c:v>
                </c:pt>
                <c:pt idx="305">
                  <c:v>39264</c:v>
                </c:pt>
                <c:pt idx="306">
                  <c:v>39295</c:v>
                </c:pt>
                <c:pt idx="307">
                  <c:v>39326</c:v>
                </c:pt>
                <c:pt idx="308">
                  <c:v>39356</c:v>
                </c:pt>
                <c:pt idx="309">
                  <c:v>39387</c:v>
                </c:pt>
                <c:pt idx="310">
                  <c:v>39417</c:v>
                </c:pt>
                <c:pt idx="311">
                  <c:v>39448</c:v>
                </c:pt>
                <c:pt idx="312">
                  <c:v>39479</c:v>
                </c:pt>
                <c:pt idx="313">
                  <c:v>39508</c:v>
                </c:pt>
                <c:pt idx="314">
                  <c:v>39539</c:v>
                </c:pt>
                <c:pt idx="315">
                  <c:v>39569</c:v>
                </c:pt>
                <c:pt idx="316">
                  <c:v>39600</c:v>
                </c:pt>
                <c:pt idx="317">
                  <c:v>39630</c:v>
                </c:pt>
                <c:pt idx="318">
                  <c:v>39661</c:v>
                </c:pt>
                <c:pt idx="319">
                  <c:v>39692</c:v>
                </c:pt>
                <c:pt idx="320">
                  <c:v>39722</c:v>
                </c:pt>
                <c:pt idx="321">
                  <c:v>39753</c:v>
                </c:pt>
                <c:pt idx="322">
                  <c:v>39783</c:v>
                </c:pt>
                <c:pt idx="323">
                  <c:v>39814</c:v>
                </c:pt>
                <c:pt idx="324">
                  <c:v>39845</c:v>
                </c:pt>
                <c:pt idx="325">
                  <c:v>39873</c:v>
                </c:pt>
                <c:pt idx="326">
                  <c:v>39904</c:v>
                </c:pt>
                <c:pt idx="327">
                  <c:v>39934</c:v>
                </c:pt>
                <c:pt idx="328">
                  <c:v>39965</c:v>
                </c:pt>
                <c:pt idx="329">
                  <c:v>39995</c:v>
                </c:pt>
                <c:pt idx="330">
                  <c:v>40026</c:v>
                </c:pt>
                <c:pt idx="331">
                  <c:v>40057</c:v>
                </c:pt>
                <c:pt idx="332">
                  <c:v>40087</c:v>
                </c:pt>
                <c:pt idx="333">
                  <c:v>40118</c:v>
                </c:pt>
                <c:pt idx="334">
                  <c:v>40148</c:v>
                </c:pt>
                <c:pt idx="335">
                  <c:v>40179</c:v>
                </c:pt>
                <c:pt idx="336">
                  <c:v>40210</c:v>
                </c:pt>
                <c:pt idx="337">
                  <c:v>40238</c:v>
                </c:pt>
                <c:pt idx="338">
                  <c:v>40269</c:v>
                </c:pt>
                <c:pt idx="339">
                  <c:v>40299</c:v>
                </c:pt>
                <c:pt idx="340">
                  <c:v>40330</c:v>
                </c:pt>
                <c:pt idx="341">
                  <c:v>40360</c:v>
                </c:pt>
                <c:pt idx="342">
                  <c:v>40391</c:v>
                </c:pt>
                <c:pt idx="343">
                  <c:v>40422</c:v>
                </c:pt>
                <c:pt idx="344">
                  <c:v>40452</c:v>
                </c:pt>
                <c:pt idx="345">
                  <c:v>40483</c:v>
                </c:pt>
                <c:pt idx="346">
                  <c:v>40513</c:v>
                </c:pt>
                <c:pt idx="347">
                  <c:v>40544</c:v>
                </c:pt>
                <c:pt idx="348">
                  <c:v>40575</c:v>
                </c:pt>
                <c:pt idx="349">
                  <c:v>40603</c:v>
                </c:pt>
              </c:numCache>
            </c:numRef>
          </c:cat>
          <c:val>
            <c:numRef>
              <c:f>KRU!$AF$5:$AF$354</c:f>
              <c:numCache>
                <c:formatCode>_(* #,##0_);_(* \(#,##0\);_(* "-"??_);_(@_)</c:formatCode>
                <c:ptCount val="350"/>
                <c:pt idx="0">
                  <c:v>79521.821428571639</c:v>
                </c:pt>
                <c:pt idx="1">
                  <c:v>92618.032258064399</c:v>
                </c:pt>
                <c:pt idx="2">
                  <c:v>92503.6</c:v>
                </c:pt>
                <c:pt idx="3">
                  <c:v>93899.161290322518</c:v>
                </c:pt>
                <c:pt idx="4">
                  <c:v>92671.1</c:v>
                </c:pt>
                <c:pt idx="5">
                  <c:v>86539.161290322518</c:v>
                </c:pt>
                <c:pt idx="6">
                  <c:v>90312.709677419349</c:v>
                </c:pt>
                <c:pt idx="7">
                  <c:v>89473.633333333331</c:v>
                </c:pt>
                <c:pt idx="8">
                  <c:v>88488.322580645166</c:v>
                </c:pt>
                <c:pt idx="9">
                  <c:v>92929.3</c:v>
                </c:pt>
                <c:pt idx="10">
                  <c:v>89978.225806451606</c:v>
                </c:pt>
                <c:pt idx="11">
                  <c:v>103769.67741935504</c:v>
                </c:pt>
                <c:pt idx="12">
                  <c:v>117125.14285714265</c:v>
                </c:pt>
                <c:pt idx="13">
                  <c:v>127785.77419354842</c:v>
                </c:pt>
                <c:pt idx="14">
                  <c:v>138470.76666666666</c:v>
                </c:pt>
                <c:pt idx="15">
                  <c:v>155551.48387096784</c:v>
                </c:pt>
                <c:pt idx="16">
                  <c:v>157050.16666666666</c:v>
                </c:pt>
                <c:pt idx="17">
                  <c:v>168153.77419354828</c:v>
                </c:pt>
                <c:pt idx="18">
                  <c:v>157227.67741935485</c:v>
                </c:pt>
                <c:pt idx="19">
                  <c:v>166318.76666666666</c:v>
                </c:pt>
                <c:pt idx="20">
                  <c:v>156743.70967741936</c:v>
                </c:pt>
                <c:pt idx="21">
                  <c:v>173987.63333333333</c:v>
                </c:pt>
                <c:pt idx="22">
                  <c:v>174468.25806451612</c:v>
                </c:pt>
                <c:pt idx="23">
                  <c:v>179247.16129032258</c:v>
                </c:pt>
                <c:pt idx="24">
                  <c:v>182490.6551724138</c:v>
                </c:pt>
                <c:pt idx="25">
                  <c:v>172103.93548387068</c:v>
                </c:pt>
                <c:pt idx="26">
                  <c:v>162364.13333333333</c:v>
                </c:pt>
                <c:pt idx="27">
                  <c:v>157242.54838709676</c:v>
                </c:pt>
                <c:pt idx="28">
                  <c:v>154556.26666666666</c:v>
                </c:pt>
                <c:pt idx="29">
                  <c:v>150095.90322580651</c:v>
                </c:pt>
                <c:pt idx="30">
                  <c:v>144621.22580645161</c:v>
                </c:pt>
                <c:pt idx="31">
                  <c:v>170624.63333333333</c:v>
                </c:pt>
                <c:pt idx="32">
                  <c:v>192658.48387096784</c:v>
                </c:pt>
                <c:pt idx="33">
                  <c:v>224858.76666666666</c:v>
                </c:pt>
                <c:pt idx="34">
                  <c:v>242699.5806451613</c:v>
                </c:pt>
                <c:pt idx="35">
                  <c:v>230202.19354838738</c:v>
                </c:pt>
                <c:pt idx="36">
                  <c:v>257848.32142857093</c:v>
                </c:pt>
                <c:pt idx="37">
                  <c:v>277314.90322580648</c:v>
                </c:pt>
                <c:pt idx="38">
                  <c:v>281924.93333333445</c:v>
                </c:pt>
                <c:pt idx="39">
                  <c:v>281936.67741935491</c:v>
                </c:pt>
                <c:pt idx="40">
                  <c:v>275389.73333333433</c:v>
                </c:pt>
                <c:pt idx="41">
                  <c:v>284394.29032258067</c:v>
                </c:pt>
                <c:pt idx="42">
                  <c:v>293236.3548387097</c:v>
                </c:pt>
                <c:pt idx="43">
                  <c:v>307960.73333333433</c:v>
                </c:pt>
                <c:pt idx="44">
                  <c:v>297703.96774193546</c:v>
                </c:pt>
                <c:pt idx="45">
                  <c:v>246959.19999999998</c:v>
                </c:pt>
                <c:pt idx="46">
                  <c:v>249676.83870967751</c:v>
                </c:pt>
                <c:pt idx="47">
                  <c:v>269623.22580645164</c:v>
                </c:pt>
                <c:pt idx="48">
                  <c:v>284151.10714285716</c:v>
                </c:pt>
                <c:pt idx="49">
                  <c:v>304318.0322580646</c:v>
                </c:pt>
                <c:pt idx="50">
                  <c:v>316570</c:v>
                </c:pt>
                <c:pt idx="51">
                  <c:v>298463.83870967745</c:v>
                </c:pt>
                <c:pt idx="52">
                  <c:v>300170.93333333445</c:v>
                </c:pt>
                <c:pt idx="53">
                  <c:v>300147.16129032255</c:v>
                </c:pt>
                <c:pt idx="54">
                  <c:v>273104.67741935491</c:v>
                </c:pt>
                <c:pt idx="55">
                  <c:v>265650.93333333445</c:v>
                </c:pt>
                <c:pt idx="56">
                  <c:v>291302.19354838721</c:v>
                </c:pt>
                <c:pt idx="57">
                  <c:v>295589.03333333426</c:v>
                </c:pt>
                <c:pt idx="58">
                  <c:v>315483.09677419357</c:v>
                </c:pt>
                <c:pt idx="59">
                  <c:v>344568.0322580646</c:v>
                </c:pt>
                <c:pt idx="60">
                  <c:v>338210.78571428574</c:v>
                </c:pt>
                <c:pt idx="61">
                  <c:v>351672.87096774159</c:v>
                </c:pt>
                <c:pt idx="62">
                  <c:v>359847.9</c:v>
                </c:pt>
                <c:pt idx="63">
                  <c:v>366861.70967742032</c:v>
                </c:pt>
                <c:pt idx="64">
                  <c:v>372531.03333333426</c:v>
                </c:pt>
                <c:pt idx="65">
                  <c:v>365600.93548387231</c:v>
                </c:pt>
                <c:pt idx="66">
                  <c:v>385443.58064516127</c:v>
                </c:pt>
                <c:pt idx="67">
                  <c:v>393896.26666666666</c:v>
                </c:pt>
                <c:pt idx="68">
                  <c:v>392813.77419354836</c:v>
                </c:pt>
                <c:pt idx="69">
                  <c:v>410973.6</c:v>
                </c:pt>
                <c:pt idx="70">
                  <c:v>408235.93548387231</c:v>
                </c:pt>
                <c:pt idx="71">
                  <c:v>403710.96774193546</c:v>
                </c:pt>
                <c:pt idx="72">
                  <c:v>460171.44827586203</c:v>
                </c:pt>
                <c:pt idx="73">
                  <c:v>452905.96774193551</c:v>
                </c:pt>
                <c:pt idx="74">
                  <c:v>442715</c:v>
                </c:pt>
                <c:pt idx="75">
                  <c:v>455807.87096774159</c:v>
                </c:pt>
                <c:pt idx="76">
                  <c:v>433118.5</c:v>
                </c:pt>
                <c:pt idx="77">
                  <c:v>420467.12903225806</c:v>
                </c:pt>
                <c:pt idx="78">
                  <c:v>442494.87096774159</c:v>
                </c:pt>
                <c:pt idx="79">
                  <c:v>432295.33333333413</c:v>
                </c:pt>
                <c:pt idx="80">
                  <c:v>460742.32258064521</c:v>
                </c:pt>
                <c:pt idx="81">
                  <c:v>469244.26666666672</c:v>
                </c:pt>
                <c:pt idx="82">
                  <c:v>468666.70967742038</c:v>
                </c:pt>
                <c:pt idx="83">
                  <c:v>488107.29032258067</c:v>
                </c:pt>
                <c:pt idx="84">
                  <c:v>491766.28571428556</c:v>
                </c:pt>
                <c:pt idx="85">
                  <c:v>438240</c:v>
                </c:pt>
                <c:pt idx="86">
                  <c:v>464797.16666666669</c:v>
                </c:pt>
                <c:pt idx="87">
                  <c:v>465440.3548387097</c:v>
                </c:pt>
                <c:pt idx="88">
                  <c:v>424628.26666666672</c:v>
                </c:pt>
                <c:pt idx="89">
                  <c:v>479306.06451612897</c:v>
                </c:pt>
                <c:pt idx="90">
                  <c:v>483810.09677419357</c:v>
                </c:pt>
                <c:pt idx="91">
                  <c:v>507329.3</c:v>
                </c:pt>
                <c:pt idx="92">
                  <c:v>509399.3548387097</c:v>
                </c:pt>
                <c:pt idx="93">
                  <c:v>503744.33333333413</c:v>
                </c:pt>
                <c:pt idx="94">
                  <c:v>495544.90322580648</c:v>
                </c:pt>
                <c:pt idx="95">
                  <c:v>497451.32258064521</c:v>
                </c:pt>
                <c:pt idx="96">
                  <c:v>523296.92857142916</c:v>
                </c:pt>
                <c:pt idx="97">
                  <c:v>522037.48387096822</c:v>
                </c:pt>
                <c:pt idx="98">
                  <c:v>508256.69999999995</c:v>
                </c:pt>
                <c:pt idx="99">
                  <c:v>489391.06451612996</c:v>
                </c:pt>
                <c:pt idx="100">
                  <c:v>481657.53333333426</c:v>
                </c:pt>
                <c:pt idx="101">
                  <c:v>463103</c:v>
                </c:pt>
                <c:pt idx="102">
                  <c:v>480951</c:v>
                </c:pt>
                <c:pt idx="103">
                  <c:v>512506.83333333413</c:v>
                </c:pt>
                <c:pt idx="104">
                  <c:v>521450.0322580646</c:v>
                </c:pt>
                <c:pt idx="105">
                  <c:v>468844.133333334</c:v>
                </c:pt>
                <c:pt idx="106">
                  <c:v>497397.96774193551</c:v>
                </c:pt>
                <c:pt idx="107">
                  <c:v>501846.54838709673</c:v>
                </c:pt>
                <c:pt idx="108">
                  <c:v>600145.5</c:v>
                </c:pt>
                <c:pt idx="109">
                  <c:v>608287.12903225806</c:v>
                </c:pt>
                <c:pt idx="110">
                  <c:v>576614.86666666856</c:v>
                </c:pt>
                <c:pt idx="111">
                  <c:v>574109.58064516133</c:v>
                </c:pt>
                <c:pt idx="112">
                  <c:v>568781.06666666793</c:v>
                </c:pt>
                <c:pt idx="113">
                  <c:v>577709.51612903224</c:v>
                </c:pt>
                <c:pt idx="114">
                  <c:v>550691.8709677424</c:v>
                </c:pt>
                <c:pt idx="115">
                  <c:v>554250.30000000005</c:v>
                </c:pt>
                <c:pt idx="116">
                  <c:v>572456.16129032394</c:v>
                </c:pt>
                <c:pt idx="117">
                  <c:v>579080.5</c:v>
                </c:pt>
                <c:pt idx="118">
                  <c:v>575588.12903225806</c:v>
                </c:pt>
                <c:pt idx="119">
                  <c:v>615016.90322580794</c:v>
                </c:pt>
                <c:pt idx="120">
                  <c:v>615275.79310344823</c:v>
                </c:pt>
                <c:pt idx="121">
                  <c:v>649437.96774193551</c:v>
                </c:pt>
                <c:pt idx="122">
                  <c:v>660411.06666666793</c:v>
                </c:pt>
                <c:pt idx="123">
                  <c:v>653267.58064516122</c:v>
                </c:pt>
                <c:pt idx="124">
                  <c:v>626028.43333333405</c:v>
                </c:pt>
                <c:pt idx="125">
                  <c:v>602575.70967741939</c:v>
                </c:pt>
                <c:pt idx="126">
                  <c:v>567268.80645161471</c:v>
                </c:pt>
                <c:pt idx="127">
                  <c:v>578439.83333333442</c:v>
                </c:pt>
                <c:pt idx="128">
                  <c:v>584682.09677419357</c:v>
                </c:pt>
                <c:pt idx="129">
                  <c:v>642735.06666666793</c:v>
                </c:pt>
                <c:pt idx="130">
                  <c:v>657090.58064516122</c:v>
                </c:pt>
                <c:pt idx="131">
                  <c:v>633952.96774193551</c:v>
                </c:pt>
                <c:pt idx="132">
                  <c:v>656547.21428571432</c:v>
                </c:pt>
                <c:pt idx="133">
                  <c:v>681047.77419354836</c:v>
                </c:pt>
                <c:pt idx="134">
                  <c:v>673709.93333333405</c:v>
                </c:pt>
                <c:pt idx="135">
                  <c:v>662291.93548387242</c:v>
                </c:pt>
                <c:pt idx="136">
                  <c:v>645273.26666666742</c:v>
                </c:pt>
                <c:pt idx="137">
                  <c:v>609591.67741935281</c:v>
                </c:pt>
                <c:pt idx="138">
                  <c:v>622414.61290322582</c:v>
                </c:pt>
                <c:pt idx="139">
                  <c:v>559388.76666666742</c:v>
                </c:pt>
                <c:pt idx="140">
                  <c:v>590374.45161290444</c:v>
                </c:pt>
                <c:pt idx="141">
                  <c:v>614435.93333333405</c:v>
                </c:pt>
                <c:pt idx="142">
                  <c:v>651494.51612903224</c:v>
                </c:pt>
                <c:pt idx="143">
                  <c:v>651827.29032258037</c:v>
                </c:pt>
                <c:pt idx="144">
                  <c:v>656788.17857142829</c:v>
                </c:pt>
                <c:pt idx="145">
                  <c:v>676674.12903225806</c:v>
                </c:pt>
                <c:pt idx="146">
                  <c:v>618673.26666666742</c:v>
                </c:pt>
                <c:pt idx="147">
                  <c:v>656358.58064516122</c:v>
                </c:pt>
                <c:pt idx="148">
                  <c:v>658586.30000000005</c:v>
                </c:pt>
                <c:pt idx="149">
                  <c:v>641233.93548387242</c:v>
                </c:pt>
                <c:pt idx="150">
                  <c:v>632556.09677419346</c:v>
                </c:pt>
                <c:pt idx="151">
                  <c:v>651548.56666666793</c:v>
                </c:pt>
                <c:pt idx="152">
                  <c:v>685751.38709677418</c:v>
                </c:pt>
                <c:pt idx="153">
                  <c:v>637530.06666666793</c:v>
                </c:pt>
                <c:pt idx="154">
                  <c:v>702679.45161290444</c:v>
                </c:pt>
                <c:pt idx="155">
                  <c:v>687787.77419354836</c:v>
                </c:pt>
                <c:pt idx="156">
                  <c:v>701658.53571428568</c:v>
                </c:pt>
                <c:pt idx="157">
                  <c:v>688108.93548387242</c:v>
                </c:pt>
                <c:pt idx="158">
                  <c:v>657111.03333333344</c:v>
                </c:pt>
                <c:pt idx="159">
                  <c:v>662823.06451612909</c:v>
                </c:pt>
                <c:pt idx="160">
                  <c:v>660538.43333333405</c:v>
                </c:pt>
                <c:pt idx="161">
                  <c:v>631348.6129032257</c:v>
                </c:pt>
                <c:pt idx="162">
                  <c:v>635238.22580645164</c:v>
                </c:pt>
                <c:pt idx="163">
                  <c:v>645380.5</c:v>
                </c:pt>
                <c:pt idx="164">
                  <c:v>646024.3548387097</c:v>
                </c:pt>
                <c:pt idx="165">
                  <c:v>655331.69999999809</c:v>
                </c:pt>
                <c:pt idx="166">
                  <c:v>665174.77419354836</c:v>
                </c:pt>
                <c:pt idx="167">
                  <c:v>652670.22580645164</c:v>
                </c:pt>
                <c:pt idx="168">
                  <c:v>677464.72413793101</c:v>
                </c:pt>
                <c:pt idx="169">
                  <c:v>688038.38709677418</c:v>
                </c:pt>
                <c:pt idx="170">
                  <c:v>686232.76666666742</c:v>
                </c:pt>
                <c:pt idx="171">
                  <c:v>684138.29032258037</c:v>
                </c:pt>
                <c:pt idx="172">
                  <c:v>686215.06666666793</c:v>
                </c:pt>
                <c:pt idx="173">
                  <c:v>667341.67741935281</c:v>
                </c:pt>
                <c:pt idx="174">
                  <c:v>612050.29032258037</c:v>
                </c:pt>
                <c:pt idx="175">
                  <c:v>683952.2333333334</c:v>
                </c:pt>
                <c:pt idx="176">
                  <c:v>717533.45161290444</c:v>
                </c:pt>
                <c:pt idx="177">
                  <c:v>709459.63333333342</c:v>
                </c:pt>
                <c:pt idx="178">
                  <c:v>724769.70967741939</c:v>
                </c:pt>
                <c:pt idx="179">
                  <c:v>728723.54838709743</c:v>
                </c:pt>
                <c:pt idx="180">
                  <c:v>737696.14285714447</c:v>
                </c:pt>
                <c:pt idx="181">
                  <c:v>732956.29032258037</c:v>
                </c:pt>
                <c:pt idx="182">
                  <c:v>715389.63333333342</c:v>
                </c:pt>
                <c:pt idx="183">
                  <c:v>639217.96774193551</c:v>
                </c:pt>
                <c:pt idx="184">
                  <c:v>590403.53333333344</c:v>
                </c:pt>
                <c:pt idx="185">
                  <c:v>657468.22580645164</c:v>
                </c:pt>
                <c:pt idx="186">
                  <c:v>656685.90322580794</c:v>
                </c:pt>
                <c:pt idx="187">
                  <c:v>736625.1</c:v>
                </c:pt>
                <c:pt idx="188">
                  <c:v>781943.74193548411</c:v>
                </c:pt>
                <c:pt idx="189">
                  <c:v>763800.86666666856</c:v>
                </c:pt>
                <c:pt idx="190">
                  <c:v>809275.77419354836</c:v>
                </c:pt>
                <c:pt idx="191">
                  <c:v>809729.93548387242</c:v>
                </c:pt>
                <c:pt idx="192">
                  <c:v>800824.17857142829</c:v>
                </c:pt>
                <c:pt idx="193">
                  <c:v>810364.67741935281</c:v>
                </c:pt>
                <c:pt idx="194">
                  <c:v>766075.9</c:v>
                </c:pt>
                <c:pt idx="195">
                  <c:v>773221.03225806437</c:v>
                </c:pt>
                <c:pt idx="196">
                  <c:v>751820.13333333342</c:v>
                </c:pt>
                <c:pt idx="197">
                  <c:v>773172.16129032394</c:v>
                </c:pt>
                <c:pt idx="198">
                  <c:v>755517.12903225806</c:v>
                </c:pt>
                <c:pt idx="199">
                  <c:v>744911.39999999898</c:v>
                </c:pt>
                <c:pt idx="200">
                  <c:v>787385.54838709743</c:v>
                </c:pt>
                <c:pt idx="201">
                  <c:v>774702.13333333342</c:v>
                </c:pt>
                <c:pt idx="202">
                  <c:v>774891.54838709743</c:v>
                </c:pt>
                <c:pt idx="203">
                  <c:v>811645.93548387242</c:v>
                </c:pt>
                <c:pt idx="204">
                  <c:v>806935.14285714459</c:v>
                </c:pt>
                <c:pt idx="205">
                  <c:v>847989.8064516146</c:v>
                </c:pt>
                <c:pt idx="206">
                  <c:v>809106.10000000009</c:v>
                </c:pt>
                <c:pt idx="207">
                  <c:v>835080.12903225806</c:v>
                </c:pt>
                <c:pt idx="208">
                  <c:v>775343.10000000009</c:v>
                </c:pt>
                <c:pt idx="209">
                  <c:v>782896.51612903224</c:v>
                </c:pt>
                <c:pt idx="210">
                  <c:v>784196.06451612909</c:v>
                </c:pt>
                <c:pt idx="211">
                  <c:v>744955.13333333342</c:v>
                </c:pt>
                <c:pt idx="212">
                  <c:v>811053.90322580794</c:v>
                </c:pt>
                <c:pt idx="213">
                  <c:v>832794.5</c:v>
                </c:pt>
                <c:pt idx="214">
                  <c:v>844260.70967741939</c:v>
                </c:pt>
                <c:pt idx="215">
                  <c:v>818882.58064516122</c:v>
                </c:pt>
                <c:pt idx="216">
                  <c:v>833933.13793103432</c:v>
                </c:pt>
                <c:pt idx="217">
                  <c:v>776880.06451612909</c:v>
                </c:pt>
                <c:pt idx="218">
                  <c:v>797007.6</c:v>
                </c:pt>
                <c:pt idx="219">
                  <c:v>755998.51612903224</c:v>
                </c:pt>
                <c:pt idx="220">
                  <c:v>708037.86666666856</c:v>
                </c:pt>
                <c:pt idx="221">
                  <c:v>718522.19354838575</c:v>
                </c:pt>
                <c:pt idx="222">
                  <c:v>760708.32258064544</c:v>
                </c:pt>
                <c:pt idx="223">
                  <c:v>777217.7333333334</c:v>
                </c:pt>
                <c:pt idx="224">
                  <c:v>824180.93548387231</c:v>
                </c:pt>
                <c:pt idx="225">
                  <c:v>856144.5</c:v>
                </c:pt>
                <c:pt idx="226">
                  <c:v>842790</c:v>
                </c:pt>
                <c:pt idx="227">
                  <c:v>829242.12903225818</c:v>
                </c:pt>
                <c:pt idx="228">
                  <c:v>826771</c:v>
                </c:pt>
                <c:pt idx="229">
                  <c:v>826174.3548387097</c:v>
                </c:pt>
                <c:pt idx="230">
                  <c:v>800387.56666666793</c:v>
                </c:pt>
                <c:pt idx="231">
                  <c:v>795374.06451612909</c:v>
                </c:pt>
                <c:pt idx="232">
                  <c:v>804178.2333333334</c:v>
                </c:pt>
                <c:pt idx="233">
                  <c:v>787304.6129032257</c:v>
                </c:pt>
                <c:pt idx="234">
                  <c:v>794673.54838709743</c:v>
                </c:pt>
                <c:pt idx="235">
                  <c:v>764482.8</c:v>
                </c:pt>
                <c:pt idx="236">
                  <c:v>772798.93548387231</c:v>
                </c:pt>
                <c:pt idx="237">
                  <c:v>853591.76666666742</c:v>
                </c:pt>
                <c:pt idx="238">
                  <c:v>829199.96774193551</c:v>
                </c:pt>
                <c:pt idx="239">
                  <c:v>811713.83870967734</c:v>
                </c:pt>
                <c:pt idx="240">
                  <c:v>795345.67857142829</c:v>
                </c:pt>
                <c:pt idx="241">
                  <c:v>807332.8709677424</c:v>
                </c:pt>
                <c:pt idx="242">
                  <c:v>768225.9</c:v>
                </c:pt>
                <c:pt idx="243">
                  <c:v>708754.51612903224</c:v>
                </c:pt>
                <c:pt idx="244">
                  <c:v>736496.70000000007</c:v>
                </c:pt>
                <c:pt idx="245">
                  <c:v>702807.45161290444</c:v>
                </c:pt>
                <c:pt idx="246">
                  <c:v>716308.12903225806</c:v>
                </c:pt>
                <c:pt idx="247">
                  <c:v>715986.76666666742</c:v>
                </c:pt>
                <c:pt idx="248">
                  <c:v>710484.03225806437</c:v>
                </c:pt>
                <c:pt idx="249">
                  <c:v>672918.10000000009</c:v>
                </c:pt>
                <c:pt idx="250">
                  <c:v>710202.25806451705</c:v>
                </c:pt>
                <c:pt idx="251">
                  <c:v>679044.74193548411</c:v>
                </c:pt>
                <c:pt idx="252">
                  <c:v>692687.78571428417</c:v>
                </c:pt>
                <c:pt idx="253">
                  <c:v>697003.6451612903</c:v>
                </c:pt>
                <c:pt idx="254">
                  <c:v>682892.7</c:v>
                </c:pt>
                <c:pt idx="255">
                  <c:v>705292</c:v>
                </c:pt>
                <c:pt idx="256">
                  <c:v>705452.7333333334</c:v>
                </c:pt>
                <c:pt idx="257">
                  <c:v>656610.25806451705</c:v>
                </c:pt>
                <c:pt idx="258">
                  <c:v>755828.51612903224</c:v>
                </c:pt>
                <c:pt idx="259">
                  <c:v>731000</c:v>
                </c:pt>
                <c:pt idx="260">
                  <c:v>727909.06451612909</c:v>
                </c:pt>
                <c:pt idx="261">
                  <c:v>729182.46666666807</c:v>
                </c:pt>
                <c:pt idx="262">
                  <c:v>736565.16129032394</c:v>
                </c:pt>
                <c:pt idx="263">
                  <c:v>712902.45161290444</c:v>
                </c:pt>
                <c:pt idx="264">
                  <c:v>727204.31034482759</c:v>
                </c:pt>
                <c:pt idx="265">
                  <c:v>737156.93548387242</c:v>
                </c:pt>
                <c:pt idx="266">
                  <c:v>728832.13333333342</c:v>
                </c:pt>
                <c:pt idx="267">
                  <c:v>721159.8709677424</c:v>
                </c:pt>
                <c:pt idx="268">
                  <c:v>762350.4</c:v>
                </c:pt>
                <c:pt idx="269">
                  <c:v>702102.32258064544</c:v>
                </c:pt>
                <c:pt idx="270">
                  <c:v>633942</c:v>
                </c:pt>
                <c:pt idx="271">
                  <c:v>763083.20000000007</c:v>
                </c:pt>
                <c:pt idx="272">
                  <c:v>772716.06451612909</c:v>
                </c:pt>
                <c:pt idx="273">
                  <c:v>789737.26666666742</c:v>
                </c:pt>
                <c:pt idx="274">
                  <c:v>825422.90322580806</c:v>
                </c:pt>
                <c:pt idx="275">
                  <c:v>809467</c:v>
                </c:pt>
                <c:pt idx="276">
                  <c:v>845953.5</c:v>
                </c:pt>
                <c:pt idx="277">
                  <c:v>821934.51612903224</c:v>
                </c:pt>
                <c:pt idx="278">
                  <c:v>850927.60000000009</c:v>
                </c:pt>
                <c:pt idx="279">
                  <c:v>813967.67741935281</c:v>
                </c:pt>
                <c:pt idx="280">
                  <c:v>807659.39999999898</c:v>
                </c:pt>
                <c:pt idx="281">
                  <c:v>809049.96774193551</c:v>
                </c:pt>
                <c:pt idx="282">
                  <c:v>811799</c:v>
                </c:pt>
                <c:pt idx="283">
                  <c:v>824199.1</c:v>
                </c:pt>
                <c:pt idx="284">
                  <c:v>837878.67741935281</c:v>
                </c:pt>
                <c:pt idx="285">
                  <c:v>770668.9666666683</c:v>
                </c:pt>
                <c:pt idx="286">
                  <c:v>771368.25806451705</c:v>
                </c:pt>
                <c:pt idx="287">
                  <c:v>779549.70967741939</c:v>
                </c:pt>
                <c:pt idx="288">
                  <c:v>762889</c:v>
                </c:pt>
                <c:pt idx="289">
                  <c:v>772389.48387096776</c:v>
                </c:pt>
                <c:pt idx="290">
                  <c:v>774106.63333333342</c:v>
                </c:pt>
                <c:pt idx="291">
                  <c:v>772944.25806451705</c:v>
                </c:pt>
                <c:pt idx="292">
                  <c:v>748689.29999999795</c:v>
                </c:pt>
                <c:pt idx="293">
                  <c:v>723084.48387096776</c:v>
                </c:pt>
                <c:pt idx="294">
                  <c:v>750464.41935483902</c:v>
                </c:pt>
                <c:pt idx="295">
                  <c:v>759427.9666666683</c:v>
                </c:pt>
                <c:pt idx="296">
                  <c:v>735517.70967741939</c:v>
                </c:pt>
                <c:pt idx="297">
                  <c:v>661921.19999999809</c:v>
                </c:pt>
                <c:pt idx="298">
                  <c:v>741803.74193548411</c:v>
                </c:pt>
                <c:pt idx="299">
                  <c:v>765237.29032258037</c:v>
                </c:pt>
                <c:pt idx="300">
                  <c:v>755985.57142857148</c:v>
                </c:pt>
                <c:pt idx="301">
                  <c:v>764674.48387096776</c:v>
                </c:pt>
                <c:pt idx="302">
                  <c:v>731908.36666666856</c:v>
                </c:pt>
                <c:pt idx="303">
                  <c:v>721746.8064516146</c:v>
                </c:pt>
                <c:pt idx="304">
                  <c:v>709064.56666666793</c:v>
                </c:pt>
                <c:pt idx="305">
                  <c:v>697004.09677419357</c:v>
                </c:pt>
                <c:pt idx="306">
                  <c:v>631499.90322580794</c:v>
                </c:pt>
                <c:pt idx="307">
                  <c:v>671340.9</c:v>
                </c:pt>
                <c:pt idx="308">
                  <c:v>670701.83870967734</c:v>
                </c:pt>
                <c:pt idx="309">
                  <c:v>683159.86666666856</c:v>
                </c:pt>
                <c:pt idx="310">
                  <c:v>696752.29032258037</c:v>
                </c:pt>
                <c:pt idx="311">
                  <c:v>703669.67741935281</c:v>
                </c:pt>
                <c:pt idx="312">
                  <c:v>699177.10344827536</c:v>
                </c:pt>
                <c:pt idx="313">
                  <c:v>703713.32258064544</c:v>
                </c:pt>
                <c:pt idx="314">
                  <c:v>694563.76666666742</c:v>
                </c:pt>
                <c:pt idx="315">
                  <c:v>690138.58064516122</c:v>
                </c:pt>
                <c:pt idx="316">
                  <c:v>632180.2333333334</c:v>
                </c:pt>
                <c:pt idx="317">
                  <c:v>587405.58064516122</c:v>
                </c:pt>
                <c:pt idx="318">
                  <c:v>568436.16129032255</c:v>
                </c:pt>
                <c:pt idx="319">
                  <c:v>609962.80000000005</c:v>
                </c:pt>
                <c:pt idx="320">
                  <c:v>689996.93548387242</c:v>
                </c:pt>
                <c:pt idx="321">
                  <c:v>696741.3</c:v>
                </c:pt>
                <c:pt idx="322">
                  <c:v>696426.54838709743</c:v>
                </c:pt>
                <c:pt idx="323">
                  <c:v>649832.74193548411</c:v>
                </c:pt>
                <c:pt idx="324">
                  <c:v>687692.64285714459</c:v>
                </c:pt>
                <c:pt idx="325">
                  <c:v>686317.51612903224</c:v>
                </c:pt>
                <c:pt idx="326">
                  <c:v>649432.1</c:v>
                </c:pt>
                <c:pt idx="327">
                  <c:v>650048.6451612903</c:v>
                </c:pt>
                <c:pt idx="328">
                  <c:v>616019.2333333334</c:v>
                </c:pt>
                <c:pt idx="329">
                  <c:v>587154.54838709743</c:v>
                </c:pt>
                <c:pt idx="330">
                  <c:v>650406.48387096776</c:v>
                </c:pt>
                <c:pt idx="331">
                  <c:v>649520.80000000005</c:v>
                </c:pt>
                <c:pt idx="332">
                  <c:v>645671.22580645164</c:v>
                </c:pt>
                <c:pt idx="333">
                  <c:v>658050.16666666744</c:v>
                </c:pt>
                <c:pt idx="334">
                  <c:v>687940.51612903224</c:v>
                </c:pt>
                <c:pt idx="335">
                  <c:v>688314.67741935281</c:v>
                </c:pt>
                <c:pt idx="336">
                  <c:v>660281.78571428417</c:v>
                </c:pt>
                <c:pt idx="337">
                  <c:v>642614.38709677418</c:v>
                </c:pt>
                <c:pt idx="338">
                  <c:v>665643.53333333344</c:v>
                </c:pt>
                <c:pt idx="339">
                  <c:v>637351.06451612909</c:v>
                </c:pt>
                <c:pt idx="340">
                  <c:v>661092.6</c:v>
                </c:pt>
                <c:pt idx="341">
                  <c:v>642677.67741935281</c:v>
                </c:pt>
                <c:pt idx="342">
                  <c:v>634797.58064516122</c:v>
                </c:pt>
                <c:pt idx="343">
                  <c:v>638812.2333333334</c:v>
                </c:pt>
                <c:pt idx="344">
                  <c:v>655104</c:v>
                </c:pt>
                <c:pt idx="345">
                  <c:v>615542.36666666856</c:v>
                </c:pt>
                <c:pt idx="346">
                  <c:v>622337.58064516122</c:v>
                </c:pt>
                <c:pt idx="347">
                  <c:v>517906.61290322582</c:v>
                </c:pt>
                <c:pt idx="348">
                  <c:v>622596.96428571444</c:v>
                </c:pt>
                <c:pt idx="349">
                  <c:v>659756.03225806437</c:v>
                </c:pt>
              </c:numCache>
            </c:numRef>
          </c:val>
        </c:ser>
        <c:ser>
          <c:idx val="1"/>
          <c:order val="1"/>
          <c:tx>
            <c:v>Daily Oil Production</c:v>
          </c:tx>
          <c:marker>
            <c:symbol val="none"/>
          </c:marker>
          <c:val>
            <c:numRef>
              <c:f>KRU!$AC$5:$AC$354</c:f>
              <c:numCache>
                <c:formatCode>_(* #,##0_);_(* \(#,##0\);_(* "-"??_);_(@_)</c:formatCode>
                <c:ptCount val="350"/>
                <c:pt idx="0">
                  <c:v>79273.75</c:v>
                </c:pt>
                <c:pt idx="1">
                  <c:v>92156.419354838727</c:v>
                </c:pt>
                <c:pt idx="2">
                  <c:v>91902.8</c:v>
                </c:pt>
                <c:pt idx="3">
                  <c:v>93438.129032258235</c:v>
                </c:pt>
                <c:pt idx="4">
                  <c:v>92249.666666666672</c:v>
                </c:pt>
                <c:pt idx="5">
                  <c:v>86046.93548387097</c:v>
                </c:pt>
                <c:pt idx="6">
                  <c:v>89591.806451612909</c:v>
                </c:pt>
                <c:pt idx="7">
                  <c:v>88567.8</c:v>
                </c:pt>
                <c:pt idx="8">
                  <c:v>88045.387096774197</c:v>
                </c:pt>
                <c:pt idx="9">
                  <c:v>92832.8</c:v>
                </c:pt>
                <c:pt idx="10">
                  <c:v>89951.612903225643</c:v>
                </c:pt>
                <c:pt idx="11">
                  <c:v>102910.25806451615</c:v>
                </c:pt>
                <c:pt idx="12">
                  <c:v>101394.42857142835</c:v>
                </c:pt>
                <c:pt idx="13">
                  <c:v>97335.903225806338</c:v>
                </c:pt>
                <c:pt idx="14">
                  <c:v>98891.8</c:v>
                </c:pt>
                <c:pt idx="15">
                  <c:v>109497.64516129042</c:v>
                </c:pt>
                <c:pt idx="16">
                  <c:v>108000.93333333331</c:v>
                </c:pt>
                <c:pt idx="17">
                  <c:v>118429.77419354842</c:v>
                </c:pt>
                <c:pt idx="18">
                  <c:v>106576.83870967741</c:v>
                </c:pt>
                <c:pt idx="19">
                  <c:v>114248.3</c:v>
                </c:pt>
                <c:pt idx="20">
                  <c:v>106830.35483870967</c:v>
                </c:pt>
                <c:pt idx="21">
                  <c:v>122914.5</c:v>
                </c:pt>
                <c:pt idx="22">
                  <c:v>123625.0967741934</c:v>
                </c:pt>
                <c:pt idx="23">
                  <c:v>128614</c:v>
                </c:pt>
                <c:pt idx="24">
                  <c:v>131398.9655172409</c:v>
                </c:pt>
                <c:pt idx="25">
                  <c:v>122719.48387096758</c:v>
                </c:pt>
                <c:pt idx="26">
                  <c:v>111789.56666666667</c:v>
                </c:pt>
                <c:pt idx="27">
                  <c:v>108903.22580645162</c:v>
                </c:pt>
                <c:pt idx="28">
                  <c:v>109875.73333333334</c:v>
                </c:pt>
                <c:pt idx="29">
                  <c:v>108194.22580645162</c:v>
                </c:pt>
                <c:pt idx="30">
                  <c:v>102373.74193548381</c:v>
                </c:pt>
                <c:pt idx="31">
                  <c:v>112280.8</c:v>
                </c:pt>
                <c:pt idx="32">
                  <c:v>130914.06451612899</c:v>
                </c:pt>
                <c:pt idx="33">
                  <c:v>165042.20000000001</c:v>
                </c:pt>
                <c:pt idx="34">
                  <c:v>183038.64516129033</c:v>
                </c:pt>
                <c:pt idx="35">
                  <c:v>173526.29032258081</c:v>
                </c:pt>
                <c:pt idx="36">
                  <c:v>207114.82142857093</c:v>
                </c:pt>
                <c:pt idx="37">
                  <c:v>215227.41935483881</c:v>
                </c:pt>
                <c:pt idx="38">
                  <c:v>215856.9</c:v>
                </c:pt>
                <c:pt idx="39">
                  <c:v>220079.70967741936</c:v>
                </c:pt>
                <c:pt idx="40">
                  <c:v>213343.8</c:v>
                </c:pt>
                <c:pt idx="41">
                  <c:v>217592.93548387068</c:v>
                </c:pt>
                <c:pt idx="42">
                  <c:v>233917.74193548411</c:v>
                </c:pt>
                <c:pt idx="43">
                  <c:v>238078.06666666668</c:v>
                </c:pt>
                <c:pt idx="44">
                  <c:v>235326.22580645161</c:v>
                </c:pt>
                <c:pt idx="45">
                  <c:v>215225.3</c:v>
                </c:pt>
                <c:pt idx="46">
                  <c:v>219737.96774193592</c:v>
                </c:pt>
                <c:pt idx="47">
                  <c:v>232630.96774193592</c:v>
                </c:pt>
                <c:pt idx="48">
                  <c:v>248776.53571428571</c:v>
                </c:pt>
                <c:pt idx="49">
                  <c:v>261005.54838709679</c:v>
                </c:pt>
                <c:pt idx="50">
                  <c:v>279567.83333333407</c:v>
                </c:pt>
                <c:pt idx="51">
                  <c:v>272627.09677419357</c:v>
                </c:pt>
                <c:pt idx="52">
                  <c:v>270128.3</c:v>
                </c:pt>
                <c:pt idx="53">
                  <c:v>262996.25806451589</c:v>
                </c:pt>
                <c:pt idx="54">
                  <c:v>241768.25806451612</c:v>
                </c:pt>
                <c:pt idx="55">
                  <c:v>236914.8</c:v>
                </c:pt>
                <c:pt idx="56">
                  <c:v>258693.06451612854</c:v>
                </c:pt>
                <c:pt idx="57">
                  <c:v>258823.63333333333</c:v>
                </c:pt>
                <c:pt idx="58">
                  <c:v>272574.06451612996</c:v>
                </c:pt>
                <c:pt idx="59">
                  <c:v>296767.16129032255</c:v>
                </c:pt>
                <c:pt idx="60">
                  <c:v>284953.25</c:v>
                </c:pt>
                <c:pt idx="61">
                  <c:v>293992.3548387097</c:v>
                </c:pt>
                <c:pt idx="62">
                  <c:v>289434.7</c:v>
                </c:pt>
                <c:pt idx="63">
                  <c:v>288475.96774193546</c:v>
                </c:pt>
                <c:pt idx="64">
                  <c:v>290259.16666666669</c:v>
                </c:pt>
                <c:pt idx="65">
                  <c:v>264917.61290322582</c:v>
                </c:pt>
                <c:pt idx="66">
                  <c:v>259755.12903225792</c:v>
                </c:pt>
                <c:pt idx="67">
                  <c:v>254819.13333333333</c:v>
                </c:pt>
                <c:pt idx="68">
                  <c:v>272863.93548387231</c:v>
                </c:pt>
                <c:pt idx="69">
                  <c:v>284947.3</c:v>
                </c:pt>
                <c:pt idx="70">
                  <c:v>287272.87096774159</c:v>
                </c:pt>
                <c:pt idx="71">
                  <c:v>286036.51612903213</c:v>
                </c:pt>
                <c:pt idx="72">
                  <c:v>315765.24137931032</c:v>
                </c:pt>
                <c:pt idx="73">
                  <c:v>310763.06451612996</c:v>
                </c:pt>
                <c:pt idx="74">
                  <c:v>303834.16666666669</c:v>
                </c:pt>
                <c:pt idx="75">
                  <c:v>308349.51612903213</c:v>
                </c:pt>
                <c:pt idx="76">
                  <c:v>292524.5</c:v>
                </c:pt>
                <c:pt idx="77">
                  <c:v>275993.38709677418</c:v>
                </c:pt>
                <c:pt idx="78">
                  <c:v>298273.64516129019</c:v>
                </c:pt>
                <c:pt idx="79">
                  <c:v>300473.23333333433</c:v>
                </c:pt>
                <c:pt idx="80">
                  <c:v>315152.25806451589</c:v>
                </c:pt>
                <c:pt idx="81">
                  <c:v>320685.43333333445</c:v>
                </c:pt>
                <c:pt idx="82">
                  <c:v>308909.80645161285</c:v>
                </c:pt>
                <c:pt idx="83">
                  <c:v>318143.16129032255</c:v>
                </c:pt>
                <c:pt idx="84">
                  <c:v>312318.57142857142</c:v>
                </c:pt>
                <c:pt idx="85">
                  <c:v>273379.19354838721</c:v>
                </c:pt>
                <c:pt idx="86">
                  <c:v>292126.2</c:v>
                </c:pt>
                <c:pt idx="87">
                  <c:v>303858.67741935491</c:v>
                </c:pt>
                <c:pt idx="88">
                  <c:v>288637.7</c:v>
                </c:pt>
                <c:pt idx="89">
                  <c:v>296669.70967742032</c:v>
                </c:pt>
                <c:pt idx="90">
                  <c:v>299479.32258064521</c:v>
                </c:pt>
                <c:pt idx="91">
                  <c:v>310579</c:v>
                </c:pt>
                <c:pt idx="92">
                  <c:v>310206.83870967739</c:v>
                </c:pt>
                <c:pt idx="93">
                  <c:v>300915.13333333406</c:v>
                </c:pt>
                <c:pt idx="94">
                  <c:v>303350.41935483873</c:v>
                </c:pt>
                <c:pt idx="95">
                  <c:v>297168.77419354836</c:v>
                </c:pt>
                <c:pt idx="96">
                  <c:v>309541.32142857142</c:v>
                </c:pt>
                <c:pt idx="97">
                  <c:v>306009.96774193546</c:v>
                </c:pt>
                <c:pt idx="98">
                  <c:v>295964.03333333426</c:v>
                </c:pt>
                <c:pt idx="99">
                  <c:v>287421.93548387231</c:v>
                </c:pt>
                <c:pt idx="100">
                  <c:v>280466.03333333426</c:v>
                </c:pt>
                <c:pt idx="101">
                  <c:v>283112</c:v>
                </c:pt>
                <c:pt idx="102">
                  <c:v>289427.51612903213</c:v>
                </c:pt>
                <c:pt idx="103">
                  <c:v>297481.90000000002</c:v>
                </c:pt>
                <c:pt idx="104">
                  <c:v>309543.45161290414</c:v>
                </c:pt>
                <c:pt idx="105">
                  <c:v>280683.53333333426</c:v>
                </c:pt>
                <c:pt idx="106">
                  <c:v>288643.87096774159</c:v>
                </c:pt>
                <c:pt idx="107">
                  <c:v>287007.38709677418</c:v>
                </c:pt>
                <c:pt idx="108">
                  <c:v>327247</c:v>
                </c:pt>
                <c:pt idx="109">
                  <c:v>327543.61290322582</c:v>
                </c:pt>
                <c:pt idx="110">
                  <c:v>313230.59999999998</c:v>
                </c:pt>
                <c:pt idx="111">
                  <c:v>308365.29032258067</c:v>
                </c:pt>
                <c:pt idx="112">
                  <c:v>300075.66666666669</c:v>
                </c:pt>
                <c:pt idx="113">
                  <c:v>301162.87096774159</c:v>
                </c:pt>
                <c:pt idx="114">
                  <c:v>304160.51612903213</c:v>
                </c:pt>
                <c:pt idx="115">
                  <c:v>313254.3</c:v>
                </c:pt>
                <c:pt idx="116">
                  <c:v>324525.41935483873</c:v>
                </c:pt>
                <c:pt idx="117">
                  <c:v>316154.7</c:v>
                </c:pt>
                <c:pt idx="118">
                  <c:v>312604.22580645164</c:v>
                </c:pt>
                <c:pt idx="119">
                  <c:v>334685.45161290414</c:v>
                </c:pt>
                <c:pt idx="120">
                  <c:v>320849.72413793101</c:v>
                </c:pt>
                <c:pt idx="121">
                  <c:v>325004.87096774159</c:v>
                </c:pt>
                <c:pt idx="122">
                  <c:v>321686.90000000002</c:v>
                </c:pt>
                <c:pt idx="123">
                  <c:v>323214.87096774159</c:v>
                </c:pt>
                <c:pt idx="124">
                  <c:v>315706.53333333426</c:v>
                </c:pt>
                <c:pt idx="125">
                  <c:v>312689.0322580646</c:v>
                </c:pt>
                <c:pt idx="126">
                  <c:v>309775.09677419357</c:v>
                </c:pt>
                <c:pt idx="127">
                  <c:v>317386.90000000002</c:v>
                </c:pt>
                <c:pt idx="128">
                  <c:v>327245.38709677418</c:v>
                </c:pt>
                <c:pt idx="129">
                  <c:v>337531.73333333433</c:v>
                </c:pt>
                <c:pt idx="130">
                  <c:v>339385.96774193546</c:v>
                </c:pt>
                <c:pt idx="131">
                  <c:v>320991.29032258067</c:v>
                </c:pt>
                <c:pt idx="132">
                  <c:v>323105.92857142928</c:v>
                </c:pt>
                <c:pt idx="133">
                  <c:v>327654.09677419357</c:v>
                </c:pt>
                <c:pt idx="134">
                  <c:v>323481.63333333406</c:v>
                </c:pt>
                <c:pt idx="135">
                  <c:v>320169.61290322582</c:v>
                </c:pt>
                <c:pt idx="136">
                  <c:v>319109.23333333433</c:v>
                </c:pt>
                <c:pt idx="137">
                  <c:v>304869.12903225806</c:v>
                </c:pt>
                <c:pt idx="138">
                  <c:v>315426.48387096822</c:v>
                </c:pt>
                <c:pt idx="139">
                  <c:v>291355.66666666669</c:v>
                </c:pt>
                <c:pt idx="140">
                  <c:v>310506.77419354836</c:v>
                </c:pt>
                <c:pt idx="141">
                  <c:v>313841.43333333445</c:v>
                </c:pt>
                <c:pt idx="142">
                  <c:v>316039.48387096822</c:v>
                </c:pt>
                <c:pt idx="143">
                  <c:v>310519.70967742032</c:v>
                </c:pt>
                <c:pt idx="144">
                  <c:v>305667.28571428574</c:v>
                </c:pt>
                <c:pt idx="145">
                  <c:v>312599.45161290414</c:v>
                </c:pt>
                <c:pt idx="146">
                  <c:v>295952.23333333433</c:v>
                </c:pt>
                <c:pt idx="147">
                  <c:v>313700.64516129019</c:v>
                </c:pt>
                <c:pt idx="148">
                  <c:v>309603.26666666666</c:v>
                </c:pt>
                <c:pt idx="149">
                  <c:v>300268.25806451589</c:v>
                </c:pt>
                <c:pt idx="150">
                  <c:v>301546.83870967739</c:v>
                </c:pt>
                <c:pt idx="151">
                  <c:v>305074.96666666667</c:v>
                </c:pt>
                <c:pt idx="152">
                  <c:v>312699.83870967739</c:v>
                </c:pt>
                <c:pt idx="153">
                  <c:v>289353.46666666667</c:v>
                </c:pt>
                <c:pt idx="154">
                  <c:v>317594.64516129019</c:v>
                </c:pt>
                <c:pt idx="155">
                  <c:v>299066.80645161285</c:v>
                </c:pt>
                <c:pt idx="156">
                  <c:v>313471.96428571508</c:v>
                </c:pt>
                <c:pt idx="157">
                  <c:v>304027.16129032255</c:v>
                </c:pt>
                <c:pt idx="158">
                  <c:v>292920.46666666667</c:v>
                </c:pt>
                <c:pt idx="159">
                  <c:v>296937.51612903213</c:v>
                </c:pt>
                <c:pt idx="160">
                  <c:v>291221.16666666669</c:v>
                </c:pt>
                <c:pt idx="161">
                  <c:v>280550.77419354836</c:v>
                </c:pt>
                <c:pt idx="162">
                  <c:v>283013.48387096822</c:v>
                </c:pt>
                <c:pt idx="163">
                  <c:v>282780.90000000002</c:v>
                </c:pt>
                <c:pt idx="164">
                  <c:v>292902.41935483873</c:v>
                </c:pt>
                <c:pt idx="165">
                  <c:v>292026.40000000002</c:v>
                </c:pt>
                <c:pt idx="166">
                  <c:v>290384.22580645164</c:v>
                </c:pt>
                <c:pt idx="167">
                  <c:v>279692.3548387097</c:v>
                </c:pt>
                <c:pt idx="168">
                  <c:v>286677.8275862069</c:v>
                </c:pt>
                <c:pt idx="169">
                  <c:v>281336.12903225806</c:v>
                </c:pt>
                <c:pt idx="170">
                  <c:v>276059.06666666665</c:v>
                </c:pt>
                <c:pt idx="171">
                  <c:v>272389.0322580646</c:v>
                </c:pt>
                <c:pt idx="172">
                  <c:v>273417</c:v>
                </c:pt>
                <c:pt idx="173">
                  <c:v>267375.12903225806</c:v>
                </c:pt>
                <c:pt idx="174">
                  <c:v>244258.77419354828</c:v>
                </c:pt>
                <c:pt idx="175">
                  <c:v>274427.76666666666</c:v>
                </c:pt>
                <c:pt idx="176">
                  <c:v>270830.06451612996</c:v>
                </c:pt>
                <c:pt idx="177">
                  <c:v>266587.16666666669</c:v>
                </c:pt>
                <c:pt idx="178">
                  <c:v>268461.0322580646</c:v>
                </c:pt>
                <c:pt idx="179">
                  <c:v>270032.96774193546</c:v>
                </c:pt>
                <c:pt idx="180">
                  <c:v>272651.21428571508</c:v>
                </c:pt>
                <c:pt idx="181">
                  <c:v>273004.67741935491</c:v>
                </c:pt>
                <c:pt idx="182">
                  <c:v>267127.16666666669</c:v>
                </c:pt>
                <c:pt idx="183">
                  <c:v>260633.22580645161</c:v>
                </c:pt>
                <c:pt idx="184">
                  <c:v>240496.66666666666</c:v>
                </c:pt>
                <c:pt idx="185">
                  <c:v>252788.29032258081</c:v>
                </c:pt>
                <c:pt idx="186">
                  <c:v>249775.64516129033</c:v>
                </c:pt>
                <c:pt idx="187">
                  <c:v>262933.33333333407</c:v>
                </c:pt>
                <c:pt idx="188">
                  <c:v>271812.48387096822</c:v>
                </c:pt>
                <c:pt idx="189">
                  <c:v>266832.90000000002</c:v>
                </c:pt>
                <c:pt idx="190">
                  <c:v>267853.90322580648</c:v>
                </c:pt>
                <c:pt idx="191">
                  <c:v>270336.54838709679</c:v>
                </c:pt>
                <c:pt idx="192">
                  <c:v>269433.10714285716</c:v>
                </c:pt>
                <c:pt idx="193">
                  <c:v>265041.45161290414</c:v>
                </c:pt>
                <c:pt idx="194">
                  <c:v>257582.96666666665</c:v>
                </c:pt>
                <c:pt idx="195">
                  <c:v>258032.38709677369</c:v>
                </c:pt>
                <c:pt idx="196">
                  <c:v>253033.63333333333</c:v>
                </c:pt>
                <c:pt idx="197">
                  <c:v>263011.22580645164</c:v>
                </c:pt>
                <c:pt idx="198">
                  <c:v>260601.32258064483</c:v>
                </c:pt>
                <c:pt idx="199">
                  <c:v>259535.8</c:v>
                </c:pt>
                <c:pt idx="200">
                  <c:v>272697.22580645164</c:v>
                </c:pt>
                <c:pt idx="201">
                  <c:v>267592.06666666665</c:v>
                </c:pt>
                <c:pt idx="202">
                  <c:v>268488.22580645164</c:v>
                </c:pt>
                <c:pt idx="203">
                  <c:v>271130.41935483873</c:v>
                </c:pt>
                <c:pt idx="204">
                  <c:v>261841.82142857093</c:v>
                </c:pt>
                <c:pt idx="205">
                  <c:v>284971.32258064521</c:v>
                </c:pt>
                <c:pt idx="206">
                  <c:v>267438.8</c:v>
                </c:pt>
                <c:pt idx="207">
                  <c:v>271254.09677419357</c:v>
                </c:pt>
                <c:pt idx="208">
                  <c:v>250883.33333333328</c:v>
                </c:pt>
                <c:pt idx="209">
                  <c:v>251337</c:v>
                </c:pt>
                <c:pt idx="210">
                  <c:v>247205.45161290275</c:v>
                </c:pt>
                <c:pt idx="211">
                  <c:v>239127.86666666638</c:v>
                </c:pt>
                <c:pt idx="212">
                  <c:v>261878.61290322611</c:v>
                </c:pt>
                <c:pt idx="213">
                  <c:v>255865.7</c:v>
                </c:pt>
                <c:pt idx="214">
                  <c:v>260944.51612903262</c:v>
                </c:pt>
                <c:pt idx="215">
                  <c:v>249537.03225806454</c:v>
                </c:pt>
                <c:pt idx="216">
                  <c:v>253110.9655172409</c:v>
                </c:pt>
                <c:pt idx="217">
                  <c:v>240447.67741935485</c:v>
                </c:pt>
                <c:pt idx="218">
                  <c:v>244694.6</c:v>
                </c:pt>
                <c:pt idx="219">
                  <c:v>235579.35483870938</c:v>
                </c:pt>
                <c:pt idx="220">
                  <c:v>224919.53333333333</c:v>
                </c:pt>
                <c:pt idx="221">
                  <c:v>222707.09677419355</c:v>
                </c:pt>
                <c:pt idx="222">
                  <c:v>226689.03225806454</c:v>
                </c:pt>
                <c:pt idx="223">
                  <c:v>225143.96666666665</c:v>
                </c:pt>
                <c:pt idx="224">
                  <c:v>236047.51612903262</c:v>
                </c:pt>
                <c:pt idx="225">
                  <c:v>238314.4</c:v>
                </c:pt>
                <c:pt idx="226">
                  <c:v>234075.16129032258</c:v>
                </c:pt>
                <c:pt idx="227">
                  <c:v>227194.67741935485</c:v>
                </c:pt>
                <c:pt idx="228">
                  <c:v>225975.92857142858</c:v>
                </c:pt>
                <c:pt idx="229">
                  <c:v>227132.35483870938</c:v>
                </c:pt>
                <c:pt idx="230">
                  <c:v>225686.96666666665</c:v>
                </c:pt>
                <c:pt idx="231">
                  <c:v>221055.70967741936</c:v>
                </c:pt>
                <c:pt idx="232">
                  <c:v>215901.3</c:v>
                </c:pt>
                <c:pt idx="233">
                  <c:v>211619.32258064483</c:v>
                </c:pt>
                <c:pt idx="234">
                  <c:v>213592.93548387068</c:v>
                </c:pt>
                <c:pt idx="235">
                  <c:v>209183.26666666666</c:v>
                </c:pt>
                <c:pt idx="236">
                  <c:v>204849.25806451612</c:v>
                </c:pt>
                <c:pt idx="237">
                  <c:v>218367.56666666668</c:v>
                </c:pt>
                <c:pt idx="238">
                  <c:v>222953.77419354828</c:v>
                </c:pt>
                <c:pt idx="239">
                  <c:v>220929.51612903262</c:v>
                </c:pt>
                <c:pt idx="240">
                  <c:v>214456.32142857093</c:v>
                </c:pt>
                <c:pt idx="241">
                  <c:v>218738.29032258081</c:v>
                </c:pt>
                <c:pt idx="242">
                  <c:v>216926.9</c:v>
                </c:pt>
                <c:pt idx="243">
                  <c:v>209313.90322580651</c:v>
                </c:pt>
                <c:pt idx="244">
                  <c:v>211638.36666666638</c:v>
                </c:pt>
                <c:pt idx="245">
                  <c:v>199375.38709677369</c:v>
                </c:pt>
                <c:pt idx="246">
                  <c:v>212320.06451612854</c:v>
                </c:pt>
                <c:pt idx="247">
                  <c:v>214336.96666666665</c:v>
                </c:pt>
                <c:pt idx="248">
                  <c:v>208503.06451612854</c:v>
                </c:pt>
                <c:pt idx="249">
                  <c:v>194777.46666666665</c:v>
                </c:pt>
                <c:pt idx="250">
                  <c:v>222514.77419354828</c:v>
                </c:pt>
                <c:pt idx="251">
                  <c:v>216887.03225806454</c:v>
                </c:pt>
                <c:pt idx="252">
                  <c:v>210961.42857142858</c:v>
                </c:pt>
                <c:pt idx="253">
                  <c:v>214834.64516129033</c:v>
                </c:pt>
                <c:pt idx="254">
                  <c:v>215023.96666666665</c:v>
                </c:pt>
                <c:pt idx="255">
                  <c:v>221130.38709677369</c:v>
                </c:pt>
                <c:pt idx="256">
                  <c:v>217215.23333333334</c:v>
                </c:pt>
                <c:pt idx="257">
                  <c:v>207322.96774193592</c:v>
                </c:pt>
                <c:pt idx="258">
                  <c:v>216976.16129032258</c:v>
                </c:pt>
                <c:pt idx="259">
                  <c:v>211649.3</c:v>
                </c:pt>
                <c:pt idx="260">
                  <c:v>207786.32258064483</c:v>
                </c:pt>
                <c:pt idx="261">
                  <c:v>201616.26666666666</c:v>
                </c:pt>
                <c:pt idx="262">
                  <c:v>203036.09677419355</c:v>
                </c:pt>
                <c:pt idx="263">
                  <c:v>199166.74193548411</c:v>
                </c:pt>
                <c:pt idx="264">
                  <c:v>199917.79310344829</c:v>
                </c:pt>
                <c:pt idx="265">
                  <c:v>199816.54838709679</c:v>
                </c:pt>
                <c:pt idx="266">
                  <c:v>195882.43333333332</c:v>
                </c:pt>
                <c:pt idx="267">
                  <c:v>193527.80645161291</c:v>
                </c:pt>
                <c:pt idx="268">
                  <c:v>197889.5</c:v>
                </c:pt>
                <c:pt idx="269">
                  <c:v>186554.51612903262</c:v>
                </c:pt>
                <c:pt idx="270">
                  <c:v>176653.67741935485</c:v>
                </c:pt>
                <c:pt idx="271">
                  <c:v>203296.4</c:v>
                </c:pt>
                <c:pt idx="272">
                  <c:v>203621.12903225792</c:v>
                </c:pt>
                <c:pt idx="273">
                  <c:v>198803.93333333332</c:v>
                </c:pt>
                <c:pt idx="274">
                  <c:v>198966.93548387068</c:v>
                </c:pt>
                <c:pt idx="275">
                  <c:v>188839.03225806454</c:v>
                </c:pt>
                <c:pt idx="276">
                  <c:v>196115.82142857093</c:v>
                </c:pt>
                <c:pt idx="277">
                  <c:v>190305.61290322611</c:v>
                </c:pt>
                <c:pt idx="278">
                  <c:v>194638.83333333328</c:v>
                </c:pt>
                <c:pt idx="279">
                  <c:v>184653.25806451612</c:v>
                </c:pt>
                <c:pt idx="280">
                  <c:v>180330.66666666666</c:v>
                </c:pt>
                <c:pt idx="281">
                  <c:v>175418.45161290275</c:v>
                </c:pt>
                <c:pt idx="282">
                  <c:v>177149.32258064483</c:v>
                </c:pt>
                <c:pt idx="283">
                  <c:v>175167.63333333333</c:v>
                </c:pt>
                <c:pt idx="284">
                  <c:v>175419.61290322611</c:v>
                </c:pt>
                <c:pt idx="285">
                  <c:v>173316</c:v>
                </c:pt>
                <c:pt idx="286">
                  <c:v>170894.74193548411</c:v>
                </c:pt>
                <c:pt idx="287">
                  <c:v>173164.35483870938</c:v>
                </c:pt>
                <c:pt idx="288">
                  <c:v>172979.78571428571</c:v>
                </c:pt>
                <c:pt idx="289">
                  <c:v>173243.77419354828</c:v>
                </c:pt>
                <c:pt idx="290">
                  <c:v>177299.76666666666</c:v>
                </c:pt>
                <c:pt idx="291">
                  <c:v>181176.48387096784</c:v>
                </c:pt>
                <c:pt idx="292">
                  <c:v>177407.06666666668</c:v>
                </c:pt>
                <c:pt idx="293">
                  <c:v>172508</c:v>
                </c:pt>
                <c:pt idx="294">
                  <c:v>179662.96774193592</c:v>
                </c:pt>
                <c:pt idx="295">
                  <c:v>171679.1</c:v>
                </c:pt>
                <c:pt idx="296">
                  <c:v>164870.93548387068</c:v>
                </c:pt>
                <c:pt idx="297">
                  <c:v>145920.86666666638</c:v>
                </c:pt>
                <c:pt idx="298">
                  <c:v>164063.25806451612</c:v>
                </c:pt>
                <c:pt idx="299">
                  <c:v>168991.22580645161</c:v>
                </c:pt>
                <c:pt idx="300">
                  <c:v>165878.10714285754</c:v>
                </c:pt>
                <c:pt idx="301">
                  <c:v>169342.38709677369</c:v>
                </c:pt>
                <c:pt idx="302">
                  <c:v>164278.56666666668</c:v>
                </c:pt>
                <c:pt idx="303">
                  <c:v>160712.80645161291</c:v>
                </c:pt>
                <c:pt idx="304">
                  <c:v>153559.06666666668</c:v>
                </c:pt>
                <c:pt idx="305">
                  <c:v>159760.90322580651</c:v>
                </c:pt>
                <c:pt idx="306">
                  <c:v>140013.96774193592</c:v>
                </c:pt>
                <c:pt idx="307">
                  <c:v>148937.70000000001</c:v>
                </c:pt>
                <c:pt idx="308">
                  <c:v>149392.48387096784</c:v>
                </c:pt>
                <c:pt idx="309">
                  <c:v>152349.26666666666</c:v>
                </c:pt>
                <c:pt idx="310">
                  <c:v>154776.06451612854</c:v>
                </c:pt>
                <c:pt idx="311">
                  <c:v>150990.25806451612</c:v>
                </c:pt>
                <c:pt idx="312">
                  <c:v>152211.44827586261</c:v>
                </c:pt>
                <c:pt idx="313">
                  <c:v>153155.03225806454</c:v>
                </c:pt>
                <c:pt idx="314">
                  <c:v>151560.16666666666</c:v>
                </c:pt>
                <c:pt idx="315">
                  <c:v>150505.03225806454</c:v>
                </c:pt>
                <c:pt idx="316">
                  <c:v>141264.23333333334</c:v>
                </c:pt>
                <c:pt idx="317">
                  <c:v>131079.80645161291</c:v>
                </c:pt>
                <c:pt idx="318">
                  <c:v>123221.0967741934</c:v>
                </c:pt>
                <c:pt idx="319">
                  <c:v>133100.33333333328</c:v>
                </c:pt>
                <c:pt idx="320">
                  <c:v>152604.67741935485</c:v>
                </c:pt>
                <c:pt idx="321">
                  <c:v>152085.73333333334</c:v>
                </c:pt>
                <c:pt idx="322">
                  <c:v>146413.64516129033</c:v>
                </c:pt>
                <c:pt idx="323">
                  <c:v>143946.93548387068</c:v>
                </c:pt>
                <c:pt idx="324">
                  <c:v>150193.67857142881</c:v>
                </c:pt>
                <c:pt idx="325">
                  <c:v>148883.41935483881</c:v>
                </c:pt>
                <c:pt idx="326">
                  <c:v>146214.36666666638</c:v>
                </c:pt>
                <c:pt idx="327">
                  <c:v>143438.70967741936</c:v>
                </c:pt>
                <c:pt idx="328">
                  <c:v>138589.1</c:v>
                </c:pt>
                <c:pt idx="329">
                  <c:v>136641.67741935485</c:v>
                </c:pt>
                <c:pt idx="330">
                  <c:v>140926.25806451612</c:v>
                </c:pt>
                <c:pt idx="331">
                  <c:v>141289.9</c:v>
                </c:pt>
                <c:pt idx="332">
                  <c:v>138044.22580645161</c:v>
                </c:pt>
                <c:pt idx="333">
                  <c:v>136308.63333333333</c:v>
                </c:pt>
                <c:pt idx="334">
                  <c:v>137048.64516129033</c:v>
                </c:pt>
                <c:pt idx="335">
                  <c:v>134938.19354838738</c:v>
                </c:pt>
                <c:pt idx="336">
                  <c:v>133994.64285714287</c:v>
                </c:pt>
                <c:pt idx="337">
                  <c:v>130918.0967741934</c:v>
                </c:pt>
                <c:pt idx="338">
                  <c:v>129796.63333333333</c:v>
                </c:pt>
                <c:pt idx="339">
                  <c:v>122250.0967741934</c:v>
                </c:pt>
                <c:pt idx="340">
                  <c:v>128277.9</c:v>
                </c:pt>
                <c:pt idx="341">
                  <c:v>127522.41935483878</c:v>
                </c:pt>
                <c:pt idx="342">
                  <c:v>128490.87096774208</c:v>
                </c:pt>
                <c:pt idx="343">
                  <c:v>130060.9</c:v>
                </c:pt>
                <c:pt idx="344">
                  <c:v>129223.06451612899</c:v>
                </c:pt>
                <c:pt idx="345">
                  <c:v>119806.13333333333</c:v>
                </c:pt>
                <c:pt idx="346">
                  <c:v>121112.67741935501</c:v>
                </c:pt>
                <c:pt idx="347">
                  <c:v>98875.193548387091</c:v>
                </c:pt>
                <c:pt idx="348">
                  <c:v>120994.57142857164</c:v>
                </c:pt>
                <c:pt idx="349">
                  <c:v>126255.41935483878</c:v>
                </c:pt>
              </c:numCache>
            </c:numRef>
          </c:val>
        </c:ser>
        <c:ser>
          <c:idx val="2"/>
          <c:order val="2"/>
          <c:tx>
            <c:v>Daily Water Production</c:v>
          </c:tx>
          <c:marker>
            <c:symbol val="none"/>
          </c:marker>
          <c:val>
            <c:numRef>
              <c:f>KRU!$AD$5:$AD$354</c:f>
              <c:numCache>
                <c:formatCode>_(* #,##0_);_(* \(#,##0\);_(* "-"??_);_(@_)</c:formatCode>
                <c:ptCount val="350"/>
                <c:pt idx="0">
                  <c:v>248.07142857142861</c:v>
                </c:pt>
                <c:pt idx="1">
                  <c:v>461.61290322580709</c:v>
                </c:pt>
                <c:pt idx="2">
                  <c:v>600.79999999999995</c:v>
                </c:pt>
                <c:pt idx="3">
                  <c:v>461.03225806451616</c:v>
                </c:pt>
                <c:pt idx="4">
                  <c:v>421.43333333333334</c:v>
                </c:pt>
                <c:pt idx="5">
                  <c:v>492.22580645161207</c:v>
                </c:pt>
                <c:pt idx="6">
                  <c:v>720.90322580645147</c:v>
                </c:pt>
                <c:pt idx="7">
                  <c:v>905.8333333333336</c:v>
                </c:pt>
                <c:pt idx="8">
                  <c:v>442.93548387096774</c:v>
                </c:pt>
                <c:pt idx="9">
                  <c:v>96.5</c:v>
                </c:pt>
                <c:pt idx="10">
                  <c:v>26.612903225806516</c:v>
                </c:pt>
                <c:pt idx="11">
                  <c:v>859.41935483870941</c:v>
                </c:pt>
                <c:pt idx="12">
                  <c:v>15730.714285714306</c:v>
                </c:pt>
                <c:pt idx="13">
                  <c:v>30449.870967741896</c:v>
                </c:pt>
                <c:pt idx="14">
                  <c:v>39578.966666666594</c:v>
                </c:pt>
                <c:pt idx="15">
                  <c:v>46053.838709677417</c:v>
                </c:pt>
                <c:pt idx="16">
                  <c:v>49049.233333333257</c:v>
                </c:pt>
                <c:pt idx="17">
                  <c:v>49724</c:v>
                </c:pt>
                <c:pt idx="18">
                  <c:v>50650.838709677417</c:v>
                </c:pt>
                <c:pt idx="19">
                  <c:v>52070.466666666594</c:v>
                </c:pt>
                <c:pt idx="20">
                  <c:v>49913.354838709769</c:v>
                </c:pt>
                <c:pt idx="21">
                  <c:v>51073.133333333324</c:v>
                </c:pt>
                <c:pt idx="22">
                  <c:v>50843.161290322583</c:v>
                </c:pt>
                <c:pt idx="23">
                  <c:v>50633.161290322583</c:v>
                </c:pt>
                <c:pt idx="24">
                  <c:v>51091.689655172413</c:v>
                </c:pt>
                <c:pt idx="25">
                  <c:v>49384.451612903227</c:v>
                </c:pt>
                <c:pt idx="26">
                  <c:v>50574.566666666593</c:v>
                </c:pt>
                <c:pt idx="27">
                  <c:v>48339.322580645159</c:v>
                </c:pt>
                <c:pt idx="28">
                  <c:v>44680.533333333326</c:v>
                </c:pt>
                <c:pt idx="29">
                  <c:v>41901.677419354841</c:v>
                </c:pt>
                <c:pt idx="30">
                  <c:v>42247.483870967735</c:v>
                </c:pt>
                <c:pt idx="31">
                  <c:v>58343.833333333336</c:v>
                </c:pt>
                <c:pt idx="32">
                  <c:v>61744.419354838712</c:v>
                </c:pt>
                <c:pt idx="33">
                  <c:v>59816.566666666593</c:v>
                </c:pt>
                <c:pt idx="34">
                  <c:v>59660.93548387097</c:v>
                </c:pt>
                <c:pt idx="35">
                  <c:v>56675.903225806462</c:v>
                </c:pt>
                <c:pt idx="36">
                  <c:v>50733.5</c:v>
                </c:pt>
                <c:pt idx="37">
                  <c:v>62087.483870967735</c:v>
                </c:pt>
                <c:pt idx="38">
                  <c:v>66068.03333333334</c:v>
                </c:pt>
                <c:pt idx="39">
                  <c:v>61856.967741935383</c:v>
                </c:pt>
                <c:pt idx="40">
                  <c:v>62045.933333333334</c:v>
                </c:pt>
                <c:pt idx="41">
                  <c:v>66801.354838709638</c:v>
                </c:pt>
                <c:pt idx="42">
                  <c:v>59318.612903225803</c:v>
                </c:pt>
                <c:pt idx="43">
                  <c:v>69882.666666666672</c:v>
                </c:pt>
                <c:pt idx="44">
                  <c:v>62377.741935483871</c:v>
                </c:pt>
                <c:pt idx="45">
                  <c:v>31733.9</c:v>
                </c:pt>
                <c:pt idx="46">
                  <c:v>29938.870967741896</c:v>
                </c:pt>
                <c:pt idx="47">
                  <c:v>36992.258064516129</c:v>
                </c:pt>
                <c:pt idx="48">
                  <c:v>35374.571428571318</c:v>
                </c:pt>
                <c:pt idx="49">
                  <c:v>43312.483870967735</c:v>
                </c:pt>
                <c:pt idx="50">
                  <c:v>37002.166666666584</c:v>
                </c:pt>
                <c:pt idx="51">
                  <c:v>25836.741935483871</c:v>
                </c:pt>
                <c:pt idx="52">
                  <c:v>30042.633333333288</c:v>
                </c:pt>
                <c:pt idx="53">
                  <c:v>37150.903225806462</c:v>
                </c:pt>
                <c:pt idx="54">
                  <c:v>31336.419354838654</c:v>
                </c:pt>
                <c:pt idx="55">
                  <c:v>28736.133333333288</c:v>
                </c:pt>
                <c:pt idx="56">
                  <c:v>32609.129032258057</c:v>
                </c:pt>
                <c:pt idx="57">
                  <c:v>36765.4</c:v>
                </c:pt>
                <c:pt idx="58">
                  <c:v>42909.032258064588</c:v>
                </c:pt>
                <c:pt idx="59">
                  <c:v>47800.870967741932</c:v>
                </c:pt>
                <c:pt idx="60">
                  <c:v>53257.535714285674</c:v>
                </c:pt>
                <c:pt idx="61">
                  <c:v>57680.516129032258</c:v>
                </c:pt>
                <c:pt idx="62">
                  <c:v>70413.2</c:v>
                </c:pt>
                <c:pt idx="63">
                  <c:v>78385.741935483849</c:v>
                </c:pt>
                <c:pt idx="64">
                  <c:v>82271.866666666669</c:v>
                </c:pt>
                <c:pt idx="65">
                  <c:v>100683.32258064518</c:v>
                </c:pt>
                <c:pt idx="66">
                  <c:v>125688.45161290337</c:v>
                </c:pt>
                <c:pt idx="67">
                  <c:v>139077.13333333333</c:v>
                </c:pt>
                <c:pt idx="68">
                  <c:v>119949.83870967741</c:v>
                </c:pt>
                <c:pt idx="69">
                  <c:v>126026.3</c:v>
                </c:pt>
                <c:pt idx="70">
                  <c:v>120963.06451612899</c:v>
                </c:pt>
                <c:pt idx="71">
                  <c:v>117674.45161290337</c:v>
                </c:pt>
                <c:pt idx="72">
                  <c:v>144406.20689655168</c:v>
                </c:pt>
                <c:pt idx="73">
                  <c:v>142142.90322580651</c:v>
                </c:pt>
                <c:pt idx="74">
                  <c:v>138880.83333333328</c:v>
                </c:pt>
                <c:pt idx="75">
                  <c:v>147458.35483870938</c:v>
                </c:pt>
                <c:pt idx="76">
                  <c:v>140594</c:v>
                </c:pt>
                <c:pt idx="77">
                  <c:v>144473.74193548411</c:v>
                </c:pt>
                <c:pt idx="78">
                  <c:v>144221.22580645161</c:v>
                </c:pt>
                <c:pt idx="79">
                  <c:v>131822.1</c:v>
                </c:pt>
                <c:pt idx="80">
                  <c:v>145590.06451612854</c:v>
                </c:pt>
                <c:pt idx="81">
                  <c:v>148558.83333333328</c:v>
                </c:pt>
                <c:pt idx="82">
                  <c:v>159756.90322580651</c:v>
                </c:pt>
                <c:pt idx="83">
                  <c:v>169964.12903225792</c:v>
                </c:pt>
                <c:pt idx="84">
                  <c:v>179447.71428571458</c:v>
                </c:pt>
                <c:pt idx="85">
                  <c:v>164860.80645161291</c:v>
                </c:pt>
                <c:pt idx="86">
                  <c:v>172670.96666666665</c:v>
                </c:pt>
                <c:pt idx="87">
                  <c:v>161581.67741935485</c:v>
                </c:pt>
                <c:pt idx="88">
                  <c:v>135990.56666666668</c:v>
                </c:pt>
                <c:pt idx="89">
                  <c:v>182636.35483870938</c:v>
                </c:pt>
                <c:pt idx="90">
                  <c:v>184330.77419354828</c:v>
                </c:pt>
                <c:pt idx="91">
                  <c:v>196750.3</c:v>
                </c:pt>
                <c:pt idx="92">
                  <c:v>199192.51612903262</c:v>
                </c:pt>
                <c:pt idx="93">
                  <c:v>202829.2</c:v>
                </c:pt>
                <c:pt idx="94">
                  <c:v>192194.48387096784</c:v>
                </c:pt>
                <c:pt idx="95">
                  <c:v>200282.54838709679</c:v>
                </c:pt>
                <c:pt idx="96">
                  <c:v>213755.60714285754</c:v>
                </c:pt>
                <c:pt idx="97">
                  <c:v>216027.51612903262</c:v>
                </c:pt>
                <c:pt idx="98">
                  <c:v>212292.66666666666</c:v>
                </c:pt>
                <c:pt idx="99">
                  <c:v>201969.12903225792</c:v>
                </c:pt>
                <c:pt idx="100">
                  <c:v>201191.5</c:v>
                </c:pt>
                <c:pt idx="101">
                  <c:v>179991</c:v>
                </c:pt>
                <c:pt idx="102">
                  <c:v>191523.48387096784</c:v>
                </c:pt>
                <c:pt idx="103">
                  <c:v>215024.93333333332</c:v>
                </c:pt>
                <c:pt idx="104">
                  <c:v>211906.5806451613</c:v>
                </c:pt>
                <c:pt idx="105">
                  <c:v>188160.6</c:v>
                </c:pt>
                <c:pt idx="106">
                  <c:v>208754.09677419355</c:v>
                </c:pt>
                <c:pt idx="107">
                  <c:v>214839.16129032258</c:v>
                </c:pt>
                <c:pt idx="108">
                  <c:v>272898.5</c:v>
                </c:pt>
                <c:pt idx="109">
                  <c:v>280743.51612903213</c:v>
                </c:pt>
                <c:pt idx="110">
                  <c:v>263384.26666666666</c:v>
                </c:pt>
                <c:pt idx="111">
                  <c:v>265744.29032258067</c:v>
                </c:pt>
                <c:pt idx="112">
                  <c:v>268705.40000000002</c:v>
                </c:pt>
                <c:pt idx="113">
                  <c:v>276546.64516129019</c:v>
                </c:pt>
                <c:pt idx="114">
                  <c:v>246531.35483870938</c:v>
                </c:pt>
                <c:pt idx="115">
                  <c:v>240996</c:v>
                </c:pt>
                <c:pt idx="116">
                  <c:v>247930.74193548411</c:v>
                </c:pt>
                <c:pt idx="117">
                  <c:v>262925.8</c:v>
                </c:pt>
                <c:pt idx="118">
                  <c:v>262983.90322580648</c:v>
                </c:pt>
                <c:pt idx="119">
                  <c:v>280331.45161290414</c:v>
                </c:pt>
                <c:pt idx="120">
                  <c:v>294426.06896551652</c:v>
                </c:pt>
                <c:pt idx="121">
                  <c:v>324433.09677419357</c:v>
                </c:pt>
                <c:pt idx="122">
                  <c:v>338724.16666666669</c:v>
                </c:pt>
                <c:pt idx="123">
                  <c:v>330052.70967742032</c:v>
                </c:pt>
                <c:pt idx="124">
                  <c:v>310321.90000000002</c:v>
                </c:pt>
                <c:pt idx="125">
                  <c:v>289886.67741935491</c:v>
                </c:pt>
                <c:pt idx="126">
                  <c:v>257493.70967741936</c:v>
                </c:pt>
                <c:pt idx="127">
                  <c:v>261052.93333333332</c:v>
                </c:pt>
                <c:pt idx="128">
                  <c:v>257436.70967741936</c:v>
                </c:pt>
                <c:pt idx="129">
                  <c:v>305203.33333333407</c:v>
                </c:pt>
                <c:pt idx="130">
                  <c:v>317704.61290322582</c:v>
                </c:pt>
                <c:pt idx="131">
                  <c:v>312961.67741935491</c:v>
                </c:pt>
                <c:pt idx="132">
                  <c:v>333441.28571428574</c:v>
                </c:pt>
                <c:pt idx="133">
                  <c:v>353393.67741935491</c:v>
                </c:pt>
                <c:pt idx="134">
                  <c:v>350228.3</c:v>
                </c:pt>
                <c:pt idx="135">
                  <c:v>342122.32258064521</c:v>
                </c:pt>
                <c:pt idx="136">
                  <c:v>326164.03333333426</c:v>
                </c:pt>
                <c:pt idx="137">
                  <c:v>304722.54838709679</c:v>
                </c:pt>
                <c:pt idx="138">
                  <c:v>306988.12903225806</c:v>
                </c:pt>
                <c:pt idx="139">
                  <c:v>268033.09999999998</c:v>
                </c:pt>
                <c:pt idx="140">
                  <c:v>279867.67741935491</c:v>
                </c:pt>
                <c:pt idx="141">
                  <c:v>300594.5</c:v>
                </c:pt>
                <c:pt idx="142">
                  <c:v>335455.0322580646</c:v>
                </c:pt>
                <c:pt idx="143">
                  <c:v>341307.58064516127</c:v>
                </c:pt>
                <c:pt idx="144">
                  <c:v>351120.89285714197</c:v>
                </c:pt>
                <c:pt idx="145">
                  <c:v>364074.67741935491</c:v>
                </c:pt>
                <c:pt idx="146">
                  <c:v>322721.03333333426</c:v>
                </c:pt>
                <c:pt idx="147">
                  <c:v>342657.93548387231</c:v>
                </c:pt>
                <c:pt idx="148">
                  <c:v>348983.03333333426</c:v>
                </c:pt>
                <c:pt idx="149">
                  <c:v>340965.67741935491</c:v>
                </c:pt>
                <c:pt idx="150">
                  <c:v>331009.25806451589</c:v>
                </c:pt>
                <c:pt idx="151">
                  <c:v>346473.6</c:v>
                </c:pt>
                <c:pt idx="152">
                  <c:v>373051.54838709679</c:v>
                </c:pt>
                <c:pt idx="153">
                  <c:v>348176.6</c:v>
                </c:pt>
                <c:pt idx="154">
                  <c:v>385084.80645161285</c:v>
                </c:pt>
                <c:pt idx="155">
                  <c:v>388720.96774193546</c:v>
                </c:pt>
                <c:pt idx="156">
                  <c:v>388186.57142857142</c:v>
                </c:pt>
                <c:pt idx="157">
                  <c:v>384081.77419354836</c:v>
                </c:pt>
                <c:pt idx="158">
                  <c:v>364190.56666666665</c:v>
                </c:pt>
                <c:pt idx="159">
                  <c:v>365885.54838709679</c:v>
                </c:pt>
                <c:pt idx="160">
                  <c:v>369317.26666666666</c:v>
                </c:pt>
                <c:pt idx="161">
                  <c:v>350797.83870967739</c:v>
                </c:pt>
                <c:pt idx="162">
                  <c:v>352224.74193548359</c:v>
                </c:pt>
                <c:pt idx="163">
                  <c:v>362599.6</c:v>
                </c:pt>
                <c:pt idx="164">
                  <c:v>353121.93548387231</c:v>
                </c:pt>
                <c:pt idx="165">
                  <c:v>363305.3</c:v>
                </c:pt>
                <c:pt idx="166">
                  <c:v>374790.54838709679</c:v>
                </c:pt>
                <c:pt idx="167">
                  <c:v>372977.87096774159</c:v>
                </c:pt>
                <c:pt idx="168">
                  <c:v>390786.8965517247</c:v>
                </c:pt>
                <c:pt idx="169">
                  <c:v>406702.25806451589</c:v>
                </c:pt>
                <c:pt idx="170">
                  <c:v>410173.7</c:v>
                </c:pt>
                <c:pt idx="171">
                  <c:v>411749.25806451589</c:v>
                </c:pt>
                <c:pt idx="172">
                  <c:v>412798.06666666665</c:v>
                </c:pt>
                <c:pt idx="173">
                  <c:v>399966.54838709679</c:v>
                </c:pt>
                <c:pt idx="174">
                  <c:v>367791.51612903213</c:v>
                </c:pt>
                <c:pt idx="175">
                  <c:v>409524.46666666667</c:v>
                </c:pt>
                <c:pt idx="176">
                  <c:v>446703.38709677418</c:v>
                </c:pt>
                <c:pt idx="177">
                  <c:v>442872.46666666667</c:v>
                </c:pt>
                <c:pt idx="178">
                  <c:v>456308.67741935491</c:v>
                </c:pt>
                <c:pt idx="179">
                  <c:v>458690.58064516127</c:v>
                </c:pt>
                <c:pt idx="180">
                  <c:v>465044.92857142928</c:v>
                </c:pt>
                <c:pt idx="181">
                  <c:v>459951.61290322582</c:v>
                </c:pt>
                <c:pt idx="182">
                  <c:v>448262.46666666667</c:v>
                </c:pt>
                <c:pt idx="183">
                  <c:v>378584.74193548359</c:v>
                </c:pt>
                <c:pt idx="184">
                  <c:v>349906.86666666664</c:v>
                </c:pt>
                <c:pt idx="185">
                  <c:v>404679.93548387231</c:v>
                </c:pt>
                <c:pt idx="186">
                  <c:v>406910.25806451589</c:v>
                </c:pt>
                <c:pt idx="187">
                  <c:v>473691.76666666666</c:v>
                </c:pt>
                <c:pt idx="188">
                  <c:v>510131.25806451589</c:v>
                </c:pt>
                <c:pt idx="189">
                  <c:v>496967.96666666667</c:v>
                </c:pt>
                <c:pt idx="190">
                  <c:v>541421.8709677424</c:v>
                </c:pt>
                <c:pt idx="191">
                  <c:v>539393.38709677418</c:v>
                </c:pt>
                <c:pt idx="192">
                  <c:v>531391.07142857148</c:v>
                </c:pt>
                <c:pt idx="193">
                  <c:v>545323.22580645164</c:v>
                </c:pt>
                <c:pt idx="194">
                  <c:v>508492.93333333445</c:v>
                </c:pt>
                <c:pt idx="195">
                  <c:v>515188.64516129019</c:v>
                </c:pt>
                <c:pt idx="196">
                  <c:v>498786.5</c:v>
                </c:pt>
                <c:pt idx="197">
                  <c:v>510160.93548387231</c:v>
                </c:pt>
                <c:pt idx="198">
                  <c:v>494915.80645161285</c:v>
                </c:pt>
                <c:pt idx="199">
                  <c:v>485375.6</c:v>
                </c:pt>
                <c:pt idx="200">
                  <c:v>514688.32258064521</c:v>
                </c:pt>
                <c:pt idx="201">
                  <c:v>507110.06666666665</c:v>
                </c:pt>
                <c:pt idx="202">
                  <c:v>506403.32258064521</c:v>
                </c:pt>
                <c:pt idx="203">
                  <c:v>540515.51612903224</c:v>
                </c:pt>
                <c:pt idx="204">
                  <c:v>545093.32142857241</c:v>
                </c:pt>
                <c:pt idx="205">
                  <c:v>563018.48387096776</c:v>
                </c:pt>
                <c:pt idx="206">
                  <c:v>541667.30000000005</c:v>
                </c:pt>
                <c:pt idx="207">
                  <c:v>563826.03225806437</c:v>
                </c:pt>
                <c:pt idx="208">
                  <c:v>524459.76666666742</c:v>
                </c:pt>
                <c:pt idx="209">
                  <c:v>531559.51612903224</c:v>
                </c:pt>
                <c:pt idx="210">
                  <c:v>536990.61290322582</c:v>
                </c:pt>
                <c:pt idx="211">
                  <c:v>505827.26666666666</c:v>
                </c:pt>
                <c:pt idx="212">
                  <c:v>549175.29032258037</c:v>
                </c:pt>
                <c:pt idx="213">
                  <c:v>576928.80000000005</c:v>
                </c:pt>
                <c:pt idx="214">
                  <c:v>583316.19354838575</c:v>
                </c:pt>
                <c:pt idx="215">
                  <c:v>569345.54838709743</c:v>
                </c:pt>
                <c:pt idx="216">
                  <c:v>580822.17241379316</c:v>
                </c:pt>
                <c:pt idx="217">
                  <c:v>536432.38709677418</c:v>
                </c:pt>
                <c:pt idx="218">
                  <c:v>552313</c:v>
                </c:pt>
                <c:pt idx="219">
                  <c:v>520419.16129032255</c:v>
                </c:pt>
                <c:pt idx="220">
                  <c:v>483118.33333333407</c:v>
                </c:pt>
                <c:pt idx="221">
                  <c:v>495815.09677419357</c:v>
                </c:pt>
                <c:pt idx="222">
                  <c:v>534019.29032258037</c:v>
                </c:pt>
                <c:pt idx="223">
                  <c:v>552073.76666666742</c:v>
                </c:pt>
                <c:pt idx="224">
                  <c:v>588133.41935483902</c:v>
                </c:pt>
                <c:pt idx="225">
                  <c:v>617830.1</c:v>
                </c:pt>
                <c:pt idx="226">
                  <c:v>608714.83870967734</c:v>
                </c:pt>
                <c:pt idx="227">
                  <c:v>602047.45161290444</c:v>
                </c:pt>
                <c:pt idx="228">
                  <c:v>600795.07142857148</c:v>
                </c:pt>
                <c:pt idx="229">
                  <c:v>599042</c:v>
                </c:pt>
                <c:pt idx="230">
                  <c:v>574700.6</c:v>
                </c:pt>
                <c:pt idx="231">
                  <c:v>574318.3548387097</c:v>
                </c:pt>
                <c:pt idx="232">
                  <c:v>588276.93333333405</c:v>
                </c:pt>
                <c:pt idx="233">
                  <c:v>575685.29032258037</c:v>
                </c:pt>
                <c:pt idx="234">
                  <c:v>581080.61290322582</c:v>
                </c:pt>
                <c:pt idx="235">
                  <c:v>555299.53333333344</c:v>
                </c:pt>
                <c:pt idx="236">
                  <c:v>567949.67741935281</c:v>
                </c:pt>
                <c:pt idx="237">
                  <c:v>635224.19999999809</c:v>
                </c:pt>
                <c:pt idx="238">
                  <c:v>606246.19354838575</c:v>
                </c:pt>
                <c:pt idx="239">
                  <c:v>590784.32258064544</c:v>
                </c:pt>
                <c:pt idx="240">
                  <c:v>580889.35714285716</c:v>
                </c:pt>
                <c:pt idx="241">
                  <c:v>588594.58064516133</c:v>
                </c:pt>
                <c:pt idx="242">
                  <c:v>551299</c:v>
                </c:pt>
                <c:pt idx="243">
                  <c:v>499440.61290322582</c:v>
                </c:pt>
                <c:pt idx="244">
                  <c:v>524858.33333333442</c:v>
                </c:pt>
                <c:pt idx="245">
                  <c:v>503432.06451612996</c:v>
                </c:pt>
                <c:pt idx="246">
                  <c:v>503988.06451612996</c:v>
                </c:pt>
                <c:pt idx="247">
                  <c:v>501649.8</c:v>
                </c:pt>
                <c:pt idx="248">
                  <c:v>501980.96774193546</c:v>
                </c:pt>
                <c:pt idx="249">
                  <c:v>478140.63333333406</c:v>
                </c:pt>
                <c:pt idx="250">
                  <c:v>487687.48387096822</c:v>
                </c:pt>
                <c:pt idx="251">
                  <c:v>462157.70967742032</c:v>
                </c:pt>
                <c:pt idx="252">
                  <c:v>481726.35714285716</c:v>
                </c:pt>
                <c:pt idx="253">
                  <c:v>482169</c:v>
                </c:pt>
                <c:pt idx="254">
                  <c:v>467868.73333333433</c:v>
                </c:pt>
                <c:pt idx="255">
                  <c:v>484161.61290322582</c:v>
                </c:pt>
                <c:pt idx="256">
                  <c:v>488237.5</c:v>
                </c:pt>
                <c:pt idx="257">
                  <c:v>449287.29032258067</c:v>
                </c:pt>
                <c:pt idx="258">
                  <c:v>538852.3548387097</c:v>
                </c:pt>
                <c:pt idx="259">
                  <c:v>519350.7</c:v>
                </c:pt>
                <c:pt idx="260">
                  <c:v>520122.74193548359</c:v>
                </c:pt>
                <c:pt idx="261">
                  <c:v>527566.19999999809</c:v>
                </c:pt>
                <c:pt idx="262">
                  <c:v>533529.06451612909</c:v>
                </c:pt>
                <c:pt idx="263">
                  <c:v>513735.70967742032</c:v>
                </c:pt>
                <c:pt idx="264">
                  <c:v>527286.51724137936</c:v>
                </c:pt>
                <c:pt idx="265">
                  <c:v>537340.38709677418</c:v>
                </c:pt>
                <c:pt idx="266">
                  <c:v>532949.69999999809</c:v>
                </c:pt>
                <c:pt idx="267">
                  <c:v>527632.06451612909</c:v>
                </c:pt>
                <c:pt idx="268">
                  <c:v>564460.9</c:v>
                </c:pt>
                <c:pt idx="269">
                  <c:v>515547.80645161285</c:v>
                </c:pt>
                <c:pt idx="270">
                  <c:v>457288.32258064521</c:v>
                </c:pt>
                <c:pt idx="271">
                  <c:v>559786.80000000005</c:v>
                </c:pt>
                <c:pt idx="272">
                  <c:v>569094.93548387231</c:v>
                </c:pt>
                <c:pt idx="273">
                  <c:v>590933.33333333442</c:v>
                </c:pt>
                <c:pt idx="274">
                  <c:v>626455.96774193551</c:v>
                </c:pt>
                <c:pt idx="275">
                  <c:v>620627.96774193551</c:v>
                </c:pt>
                <c:pt idx="276">
                  <c:v>649837.67857142829</c:v>
                </c:pt>
                <c:pt idx="277">
                  <c:v>631628.90322580794</c:v>
                </c:pt>
                <c:pt idx="278">
                  <c:v>656288.76666666742</c:v>
                </c:pt>
                <c:pt idx="279">
                  <c:v>629314.41935483902</c:v>
                </c:pt>
                <c:pt idx="280">
                  <c:v>627328.7333333334</c:v>
                </c:pt>
                <c:pt idx="281">
                  <c:v>633631.51612903224</c:v>
                </c:pt>
                <c:pt idx="282">
                  <c:v>634649.67741935281</c:v>
                </c:pt>
                <c:pt idx="283">
                  <c:v>649031.4666666683</c:v>
                </c:pt>
                <c:pt idx="284">
                  <c:v>662459.06451612909</c:v>
                </c:pt>
                <c:pt idx="285">
                  <c:v>597352.9666666683</c:v>
                </c:pt>
                <c:pt idx="286">
                  <c:v>600473.51612903224</c:v>
                </c:pt>
                <c:pt idx="287">
                  <c:v>606385.3548387097</c:v>
                </c:pt>
                <c:pt idx="288">
                  <c:v>589909.21428571432</c:v>
                </c:pt>
                <c:pt idx="289">
                  <c:v>599145.70967741939</c:v>
                </c:pt>
                <c:pt idx="290">
                  <c:v>596806.86666666856</c:v>
                </c:pt>
                <c:pt idx="291">
                  <c:v>591767.77419354836</c:v>
                </c:pt>
                <c:pt idx="292">
                  <c:v>571282.2333333334</c:v>
                </c:pt>
                <c:pt idx="293">
                  <c:v>550576.48387096776</c:v>
                </c:pt>
                <c:pt idx="294">
                  <c:v>570801.45161290444</c:v>
                </c:pt>
                <c:pt idx="295">
                  <c:v>587748.86666666856</c:v>
                </c:pt>
                <c:pt idx="296">
                  <c:v>570646.77419354836</c:v>
                </c:pt>
                <c:pt idx="297">
                  <c:v>516000.33333333407</c:v>
                </c:pt>
                <c:pt idx="298">
                  <c:v>577740.48387096776</c:v>
                </c:pt>
                <c:pt idx="299">
                  <c:v>596246.06451612909</c:v>
                </c:pt>
                <c:pt idx="300">
                  <c:v>590107.46428571444</c:v>
                </c:pt>
                <c:pt idx="301">
                  <c:v>595332.09677419357</c:v>
                </c:pt>
                <c:pt idx="302">
                  <c:v>567629.80000000005</c:v>
                </c:pt>
                <c:pt idx="303">
                  <c:v>561034</c:v>
                </c:pt>
                <c:pt idx="304">
                  <c:v>555505.5</c:v>
                </c:pt>
                <c:pt idx="305">
                  <c:v>537243.19354838575</c:v>
                </c:pt>
                <c:pt idx="306">
                  <c:v>491485.93548387231</c:v>
                </c:pt>
                <c:pt idx="307">
                  <c:v>522403.2</c:v>
                </c:pt>
                <c:pt idx="308">
                  <c:v>521309.3548387097</c:v>
                </c:pt>
                <c:pt idx="309">
                  <c:v>530810.6</c:v>
                </c:pt>
                <c:pt idx="310">
                  <c:v>541976.22580645164</c:v>
                </c:pt>
                <c:pt idx="311">
                  <c:v>552679.41935483902</c:v>
                </c:pt>
                <c:pt idx="312">
                  <c:v>546965.6551724138</c:v>
                </c:pt>
                <c:pt idx="313">
                  <c:v>550558.29032258037</c:v>
                </c:pt>
                <c:pt idx="314">
                  <c:v>543003.6</c:v>
                </c:pt>
                <c:pt idx="315">
                  <c:v>539633.54838709743</c:v>
                </c:pt>
                <c:pt idx="316">
                  <c:v>490916</c:v>
                </c:pt>
                <c:pt idx="317">
                  <c:v>456325.77419354836</c:v>
                </c:pt>
                <c:pt idx="318">
                  <c:v>445215.06451612996</c:v>
                </c:pt>
                <c:pt idx="319">
                  <c:v>476862.46666666667</c:v>
                </c:pt>
                <c:pt idx="320">
                  <c:v>537392.25806451705</c:v>
                </c:pt>
                <c:pt idx="321">
                  <c:v>544655.56666666793</c:v>
                </c:pt>
                <c:pt idx="322">
                  <c:v>550012.90322580794</c:v>
                </c:pt>
                <c:pt idx="323">
                  <c:v>505885.80645161285</c:v>
                </c:pt>
                <c:pt idx="324">
                  <c:v>537498.96428571444</c:v>
                </c:pt>
                <c:pt idx="325">
                  <c:v>537434.09677419357</c:v>
                </c:pt>
                <c:pt idx="326">
                  <c:v>503217.73333333433</c:v>
                </c:pt>
                <c:pt idx="327">
                  <c:v>506609.93548387231</c:v>
                </c:pt>
                <c:pt idx="328">
                  <c:v>477430.13333333406</c:v>
                </c:pt>
                <c:pt idx="329">
                  <c:v>450512.87096774159</c:v>
                </c:pt>
                <c:pt idx="330">
                  <c:v>509480.22580645164</c:v>
                </c:pt>
                <c:pt idx="331">
                  <c:v>508230.9</c:v>
                </c:pt>
                <c:pt idx="332">
                  <c:v>507627</c:v>
                </c:pt>
                <c:pt idx="333">
                  <c:v>521741.53333333426</c:v>
                </c:pt>
                <c:pt idx="334">
                  <c:v>550891.8709677424</c:v>
                </c:pt>
                <c:pt idx="335">
                  <c:v>553376.48387096776</c:v>
                </c:pt>
                <c:pt idx="336">
                  <c:v>526287.14285714447</c:v>
                </c:pt>
                <c:pt idx="337">
                  <c:v>511696.29032258067</c:v>
                </c:pt>
                <c:pt idx="338">
                  <c:v>535846.9</c:v>
                </c:pt>
                <c:pt idx="339">
                  <c:v>515100.96774193546</c:v>
                </c:pt>
                <c:pt idx="340">
                  <c:v>532814.69999999809</c:v>
                </c:pt>
                <c:pt idx="341">
                  <c:v>515155.25806451589</c:v>
                </c:pt>
                <c:pt idx="342">
                  <c:v>506306.70967742032</c:v>
                </c:pt>
                <c:pt idx="343">
                  <c:v>508751.33333333407</c:v>
                </c:pt>
                <c:pt idx="344">
                  <c:v>525880.93548387231</c:v>
                </c:pt>
                <c:pt idx="345">
                  <c:v>495736.23333333433</c:v>
                </c:pt>
                <c:pt idx="346">
                  <c:v>501224.90322580648</c:v>
                </c:pt>
                <c:pt idx="347">
                  <c:v>419031.41935483873</c:v>
                </c:pt>
                <c:pt idx="348">
                  <c:v>501602.39285714197</c:v>
                </c:pt>
                <c:pt idx="349">
                  <c:v>533500.61290322582</c:v>
                </c:pt>
              </c:numCache>
            </c:numRef>
          </c:val>
        </c:ser>
        <c:ser>
          <c:idx val="3"/>
          <c:order val="3"/>
          <c:tx>
            <c:v>Daily Water Injection</c:v>
          </c:tx>
          <c:spPr>
            <a:ln w="22225">
              <a:prstDash val="sysDash"/>
            </a:ln>
          </c:spPr>
          <c:marker>
            <c:symbol val="none"/>
          </c:marker>
          <c:val>
            <c:numRef>
              <c:f>KRU!$Y$5:$Y$354</c:f>
              <c:numCache>
                <c:formatCode>_(* #,##0.0_);_(* \(#,##0.0\);_(* "-"??_);_(@_)</c:formatCode>
                <c:ptCount val="350"/>
                <c:pt idx="0">
                  <c:v>0</c:v>
                </c:pt>
                <c:pt idx="1">
                  <c:v>0</c:v>
                </c:pt>
                <c:pt idx="2">
                  <c:v>600.79999999999995</c:v>
                </c:pt>
                <c:pt idx="3">
                  <c:v>461.03225806451616</c:v>
                </c:pt>
                <c:pt idx="4">
                  <c:v>421.43333333333334</c:v>
                </c:pt>
                <c:pt idx="5">
                  <c:v>492.22580645161207</c:v>
                </c:pt>
                <c:pt idx="6">
                  <c:v>720.90322580645147</c:v>
                </c:pt>
                <c:pt idx="7">
                  <c:v>905.8333333333336</c:v>
                </c:pt>
                <c:pt idx="8">
                  <c:v>442.93548387096774</c:v>
                </c:pt>
                <c:pt idx="9">
                  <c:v>96.5</c:v>
                </c:pt>
                <c:pt idx="10">
                  <c:v>26.612903225806516</c:v>
                </c:pt>
                <c:pt idx="11">
                  <c:v>859.41935483870941</c:v>
                </c:pt>
                <c:pt idx="12">
                  <c:v>15730.714285714306</c:v>
                </c:pt>
                <c:pt idx="13">
                  <c:v>30449.870967741896</c:v>
                </c:pt>
                <c:pt idx="14">
                  <c:v>39578.933333333334</c:v>
                </c:pt>
                <c:pt idx="15">
                  <c:v>44161.161290322583</c:v>
                </c:pt>
                <c:pt idx="16">
                  <c:v>48879.199999999997</c:v>
                </c:pt>
                <c:pt idx="17">
                  <c:v>49724.161290322583</c:v>
                </c:pt>
                <c:pt idx="18">
                  <c:v>50650.93548387097</c:v>
                </c:pt>
                <c:pt idx="19">
                  <c:v>52070.433333333334</c:v>
                </c:pt>
                <c:pt idx="20">
                  <c:v>49913.387096774211</c:v>
                </c:pt>
                <c:pt idx="21">
                  <c:v>51073.3</c:v>
                </c:pt>
                <c:pt idx="22">
                  <c:v>50843.225806451585</c:v>
                </c:pt>
                <c:pt idx="23">
                  <c:v>50633.06451612911</c:v>
                </c:pt>
                <c:pt idx="24">
                  <c:v>51092.137931034486</c:v>
                </c:pt>
                <c:pt idx="25">
                  <c:v>51102.258064516129</c:v>
                </c:pt>
                <c:pt idx="26">
                  <c:v>56079.966666666594</c:v>
                </c:pt>
                <c:pt idx="27">
                  <c:v>55116</c:v>
                </c:pt>
                <c:pt idx="28">
                  <c:v>51105.4</c:v>
                </c:pt>
                <c:pt idx="29">
                  <c:v>47916.838709677417</c:v>
                </c:pt>
                <c:pt idx="30">
                  <c:v>41988.548387096853</c:v>
                </c:pt>
                <c:pt idx="31">
                  <c:v>58174.233333333257</c:v>
                </c:pt>
                <c:pt idx="32">
                  <c:v>60826.354838709769</c:v>
                </c:pt>
                <c:pt idx="33">
                  <c:v>58778.933333333334</c:v>
                </c:pt>
                <c:pt idx="34">
                  <c:v>58821.161290322583</c:v>
                </c:pt>
                <c:pt idx="35">
                  <c:v>55958.806451612902</c:v>
                </c:pt>
                <c:pt idx="36">
                  <c:v>50246.071428571318</c:v>
                </c:pt>
                <c:pt idx="37">
                  <c:v>61591.870967741932</c:v>
                </c:pt>
                <c:pt idx="38">
                  <c:v>65743.166666666672</c:v>
                </c:pt>
                <c:pt idx="39">
                  <c:v>63076.032258064588</c:v>
                </c:pt>
                <c:pt idx="40">
                  <c:v>61510.333333333336</c:v>
                </c:pt>
                <c:pt idx="41">
                  <c:v>66469.258064516136</c:v>
                </c:pt>
                <c:pt idx="42">
                  <c:v>58815.93548387097</c:v>
                </c:pt>
                <c:pt idx="43">
                  <c:v>69303.433333333218</c:v>
                </c:pt>
                <c:pt idx="44">
                  <c:v>66812.387096774197</c:v>
                </c:pt>
                <c:pt idx="45">
                  <c:v>245355.26666666666</c:v>
                </c:pt>
                <c:pt idx="46">
                  <c:v>380193.25806451589</c:v>
                </c:pt>
                <c:pt idx="47">
                  <c:v>426581.54838709679</c:v>
                </c:pt>
                <c:pt idx="48">
                  <c:v>426914.60714285716</c:v>
                </c:pt>
                <c:pt idx="49">
                  <c:v>434970.16129032255</c:v>
                </c:pt>
                <c:pt idx="50">
                  <c:v>429840.4</c:v>
                </c:pt>
                <c:pt idx="51">
                  <c:v>412017.06451612996</c:v>
                </c:pt>
                <c:pt idx="52">
                  <c:v>386624.8</c:v>
                </c:pt>
                <c:pt idx="53">
                  <c:v>261097.09677419355</c:v>
                </c:pt>
                <c:pt idx="54">
                  <c:v>102844.22580645162</c:v>
                </c:pt>
                <c:pt idx="55">
                  <c:v>45884.7</c:v>
                </c:pt>
                <c:pt idx="56">
                  <c:v>210590.09677419355</c:v>
                </c:pt>
                <c:pt idx="57">
                  <c:v>457976</c:v>
                </c:pt>
                <c:pt idx="58">
                  <c:v>488252.83870967739</c:v>
                </c:pt>
                <c:pt idx="59">
                  <c:v>471801.80645161285</c:v>
                </c:pt>
                <c:pt idx="60">
                  <c:v>519092.28571428574</c:v>
                </c:pt>
                <c:pt idx="61">
                  <c:v>531844.38709677418</c:v>
                </c:pt>
                <c:pt idx="62">
                  <c:v>602217.83333333442</c:v>
                </c:pt>
                <c:pt idx="63">
                  <c:v>635765.03225806437</c:v>
                </c:pt>
                <c:pt idx="64">
                  <c:v>578793.13333333342</c:v>
                </c:pt>
                <c:pt idx="65">
                  <c:v>362100.83870967739</c:v>
                </c:pt>
                <c:pt idx="66">
                  <c:v>184561.87096774168</c:v>
                </c:pt>
                <c:pt idx="67">
                  <c:v>182548.26666666666</c:v>
                </c:pt>
                <c:pt idx="68">
                  <c:v>448606.77419354836</c:v>
                </c:pt>
                <c:pt idx="69">
                  <c:v>659245.36666666856</c:v>
                </c:pt>
                <c:pt idx="70">
                  <c:v>681793.51612903224</c:v>
                </c:pt>
                <c:pt idx="71">
                  <c:v>703399.25806451705</c:v>
                </c:pt>
                <c:pt idx="72">
                  <c:v>720314.86206896557</c:v>
                </c:pt>
                <c:pt idx="73">
                  <c:v>741903.8709677424</c:v>
                </c:pt>
                <c:pt idx="74">
                  <c:v>717319.4</c:v>
                </c:pt>
                <c:pt idx="75">
                  <c:v>664116.16129032255</c:v>
                </c:pt>
                <c:pt idx="76">
                  <c:v>607958.30000000005</c:v>
                </c:pt>
                <c:pt idx="77">
                  <c:v>497351.32258064521</c:v>
                </c:pt>
                <c:pt idx="78">
                  <c:v>394490.22580645164</c:v>
                </c:pt>
                <c:pt idx="79">
                  <c:v>412839.96666666667</c:v>
                </c:pt>
                <c:pt idx="80">
                  <c:v>569835.70967741939</c:v>
                </c:pt>
                <c:pt idx="81">
                  <c:v>668277</c:v>
                </c:pt>
                <c:pt idx="82">
                  <c:v>677754.12903225806</c:v>
                </c:pt>
                <c:pt idx="83">
                  <c:v>655044.77419354836</c:v>
                </c:pt>
                <c:pt idx="84">
                  <c:v>631532.57142857148</c:v>
                </c:pt>
                <c:pt idx="85">
                  <c:v>615734.83870967734</c:v>
                </c:pt>
                <c:pt idx="86">
                  <c:v>621963.53333333344</c:v>
                </c:pt>
                <c:pt idx="87">
                  <c:v>580095.8709677424</c:v>
                </c:pt>
                <c:pt idx="88">
                  <c:v>566876.36666666856</c:v>
                </c:pt>
                <c:pt idx="89">
                  <c:v>438070.22580645164</c:v>
                </c:pt>
                <c:pt idx="90">
                  <c:v>510260.48387096822</c:v>
                </c:pt>
                <c:pt idx="91">
                  <c:v>435630.33333333407</c:v>
                </c:pt>
                <c:pt idx="92">
                  <c:v>330298.32258064521</c:v>
                </c:pt>
                <c:pt idx="93">
                  <c:v>521725.4</c:v>
                </c:pt>
                <c:pt idx="94">
                  <c:v>622892.54838709743</c:v>
                </c:pt>
                <c:pt idx="95">
                  <c:v>681939.74193548411</c:v>
                </c:pt>
                <c:pt idx="96">
                  <c:v>681755.10714285588</c:v>
                </c:pt>
                <c:pt idx="97">
                  <c:v>657019.54838709743</c:v>
                </c:pt>
                <c:pt idx="98">
                  <c:v>659101.80000000005</c:v>
                </c:pt>
                <c:pt idx="99">
                  <c:v>603925.48387096776</c:v>
                </c:pt>
                <c:pt idx="100">
                  <c:v>611605.06666666793</c:v>
                </c:pt>
                <c:pt idx="101">
                  <c:v>521993.61290322582</c:v>
                </c:pt>
                <c:pt idx="102">
                  <c:v>527737.8709677424</c:v>
                </c:pt>
                <c:pt idx="103">
                  <c:v>481232.4</c:v>
                </c:pt>
                <c:pt idx="104">
                  <c:v>390091.77419354836</c:v>
                </c:pt>
                <c:pt idx="105">
                  <c:v>506159.03333333426</c:v>
                </c:pt>
                <c:pt idx="106">
                  <c:v>699208.48387096776</c:v>
                </c:pt>
                <c:pt idx="107">
                  <c:v>728980.38709677418</c:v>
                </c:pt>
                <c:pt idx="108">
                  <c:v>749209.46428571444</c:v>
                </c:pt>
                <c:pt idx="109">
                  <c:v>723905.77419354836</c:v>
                </c:pt>
                <c:pt idx="110">
                  <c:v>752802.53333333344</c:v>
                </c:pt>
                <c:pt idx="111">
                  <c:v>767972.25806451705</c:v>
                </c:pt>
                <c:pt idx="112">
                  <c:v>772813.63333333342</c:v>
                </c:pt>
                <c:pt idx="113">
                  <c:v>735535.06451612909</c:v>
                </c:pt>
                <c:pt idx="114">
                  <c:v>588840.74193548411</c:v>
                </c:pt>
                <c:pt idx="115">
                  <c:v>546322.03333333344</c:v>
                </c:pt>
                <c:pt idx="116">
                  <c:v>591821.93548387231</c:v>
                </c:pt>
                <c:pt idx="117">
                  <c:v>622533.9666666683</c:v>
                </c:pt>
                <c:pt idx="118">
                  <c:v>663298.45161290444</c:v>
                </c:pt>
                <c:pt idx="119">
                  <c:v>717426.25806451705</c:v>
                </c:pt>
                <c:pt idx="120">
                  <c:v>732115.6551724138</c:v>
                </c:pt>
                <c:pt idx="121">
                  <c:v>714876.90322580794</c:v>
                </c:pt>
                <c:pt idx="122">
                  <c:v>740288.2</c:v>
                </c:pt>
                <c:pt idx="123">
                  <c:v>686756.45161290444</c:v>
                </c:pt>
                <c:pt idx="124">
                  <c:v>737782.2</c:v>
                </c:pt>
                <c:pt idx="125">
                  <c:v>637810.74193548411</c:v>
                </c:pt>
                <c:pt idx="126">
                  <c:v>577702.8064516146</c:v>
                </c:pt>
                <c:pt idx="127">
                  <c:v>550005.30000000005</c:v>
                </c:pt>
                <c:pt idx="128">
                  <c:v>643339.58064516133</c:v>
                </c:pt>
                <c:pt idx="129">
                  <c:v>727406</c:v>
                </c:pt>
                <c:pt idx="130">
                  <c:v>692328.06451612909</c:v>
                </c:pt>
                <c:pt idx="131">
                  <c:v>733778.58064516133</c:v>
                </c:pt>
                <c:pt idx="132">
                  <c:v>769315</c:v>
                </c:pt>
                <c:pt idx="133">
                  <c:v>746326.48387096776</c:v>
                </c:pt>
                <c:pt idx="134">
                  <c:v>745681.66666666744</c:v>
                </c:pt>
                <c:pt idx="135">
                  <c:v>714879.19354838575</c:v>
                </c:pt>
                <c:pt idx="136">
                  <c:v>737434.76666666742</c:v>
                </c:pt>
                <c:pt idx="137">
                  <c:v>658999.74193548411</c:v>
                </c:pt>
                <c:pt idx="138">
                  <c:v>654372.8064516146</c:v>
                </c:pt>
                <c:pt idx="139">
                  <c:v>526377.53333333344</c:v>
                </c:pt>
                <c:pt idx="140">
                  <c:v>461543.06451612996</c:v>
                </c:pt>
                <c:pt idx="141">
                  <c:v>577086.93333333405</c:v>
                </c:pt>
                <c:pt idx="142">
                  <c:v>708795.77419354836</c:v>
                </c:pt>
                <c:pt idx="143">
                  <c:v>738234.3548387097</c:v>
                </c:pt>
                <c:pt idx="144">
                  <c:v>770313.57142857148</c:v>
                </c:pt>
                <c:pt idx="145">
                  <c:v>770316.6451612903</c:v>
                </c:pt>
                <c:pt idx="146">
                  <c:v>734811.5</c:v>
                </c:pt>
                <c:pt idx="147">
                  <c:v>781291.38709677418</c:v>
                </c:pt>
                <c:pt idx="148">
                  <c:v>788402.83333333442</c:v>
                </c:pt>
                <c:pt idx="149">
                  <c:v>729984.41935483902</c:v>
                </c:pt>
                <c:pt idx="150">
                  <c:v>647615.25806451705</c:v>
                </c:pt>
                <c:pt idx="151">
                  <c:v>621134.80000000005</c:v>
                </c:pt>
                <c:pt idx="152">
                  <c:v>692273.25806451705</c:v>
                </c:pt>
                <c:pt idx="153">
                  <c:v>783724.9666666683</c:v>
                </c:pt>
                <c:pt idx="154">
                  <c:v>802775.22580645164</c:v>
                </c:pt>
                <c:pt idx="155">
                  <c:v>808769.41935483902</c:v>
                </c:pt>
                <c:pt idx="156">
                  <c:v>802140</c:v>
                </c:pt>
                <c:pt idx="157">
                  <c:v>774030.3548387097</c:v>
                </c:pt>
                <c:pt idx="158">
                  <c:v>733427</c:v>
                </c:pt>
                <c:pt idx="159">
                  <c:v>708636.61290322582</c:v>
                </c:pt>
                <c:pt idx="160">
                  <c:v>713090.13333333342</c:v>
                </c:pt>
                <c:pt idx="161">
                  <c:v>680740.29032258037</c:v>
                </c:pt>
                <c:pt idx="162">
                  <c:v>722962.67741935281</c:v>
                </c:pt>
                <c:pt idx="163">
                  <c:v>706860.53333333344</c:v>
                </c:pt>
                <c:pt idx="164">
                  <c:v>640030.58064516133</c:v>
                </c:pt>
                <c:pt idx="165">
                  <c:v>732932.86666666856</c:v>
                </c:pt>
                <c:pt idx="166">
                  <c:v>735594.12903225806</c:v>
                </c:pt>
                <c:pt idx="167">
                  <c:v>755024.19354838575</c:v>
                </c:pt>
                <c:pt idx="168">
                  <c:v>768816.82758620742</c:v>
                </c:pt>
                <c:pt idx="169">
                  <c:v>755020.90322580794</c:v>
                </c:pt>
                <c:pt idx="170">
                  <c:v>735558.86666666856</c:v>
                </c:pt>
                <c:pt idx="171">
                  <c:v>725532.06451612909</c:v>
                </c:pt>
                <c:pt idx="172">
                  <c:v>712266.1</c:v>
                </c:pt>
                <c:pt idx="173">
                  <c:v>730781.83870967734</c:v>
                </c:pt>
                <c:pt idx="174">
                  <c:v>667100.90322580794</c:v>
                </c:pt>
                <c:pt idx="175">
                  <c:v>722007</c:v>
                </c:pt>
                <c:pt idx="176">
                  <c:v>776824.22580645164</c:v>
                </c:pt>
                <c:pt idx="177">
                  <c:v>794802.93333333405</c:v>
                </c:pt>
                <c:pt idx="178">
                  <c:v>827869.96774193551</c:v>
                </c:pt>
                <c:pt idx="179">
                  <c:v>826305.12903225806</c:v>
                </c:pt>
                <c:pt idx="180">
                  <c:v>815797.82142857241</c:v>
                </c:pt>
                <c:pt idx="181">
                  <c:v>845840.61290322582</c:v>
                </c:pt>
                <c:pt idx="182">
                  <c:v>828009.43333333405</c:v>
                </c:pt>
                <c:pt idx="183">
                  <c:v>770908.90322580794</c:v>
                </c:pt>
                <c:pt idx="184">
                  <c:v>749527.36666666856</c:v>
                </c:pt>
                <c:pt idx="185">
                  <c:v>793757.58064516133</c:v>
                </c:pt>
                <c:pt idx="186">
                  <c:v>740444.93548387231</c:v>
                </c:pt>
                <c:pt idx="187">
                  <c:v>789417.8</c:v>
                </c:pt>
                <c:pt idx="188">
                  <c:v>802228.96774193551</c:v>
                </c:pt>
                <c:pt idx="189">
                  <c:v>798009.76666666742</c:v>
                </c:pt>
                <c:pt idx="190">
                  <c:v>858511.58064516133</c:v>
                </c:pt>
                <c:pt idx="191">
                  <c:v>841996.96774193551</c:v>
                </c:pt>
                <c:pt idx="192">
                  <c:v>816567.67857142829</c:v>
                </c:pt>
                <c:pt idx="193">
                  <c:v>786654.03225806437</c:v>
                </c:pt>
                <c:pt idx="194">
                  <c:v>825554.4666666683</c:v>
                </c:pt>
                <c:pt idx="195">
                  <c:v>784434.3548387097</c:v>
                </c:pt>
                <c:pt idx="196">
                  <c:v>818518.2333333334</c:v>
                </c:pt>
                <c:pt idx="197">
                  <c:v>762165.16129032255</c:v>
                </c:pt>
                <c:pt idx="198">
                  <c:v>772476.58064516133</c:v>
                </c:pt>
                <c:pt idx="199">
                  <c:v>746142.5</c:v>
                </c:pt>
                <c:pt idx="200">
                  <c:v>759405.67741935281</c:v>
                </c:pt>
                <c:pt idx="201">
                  <c:v>827577.3</c:v>
                </c:pt>
                <c:pt idx="202">
                  <c:v>828645.38709677418</c:v>
                </c:pt>
                <c:pt idx="203">
                  <c:v>833933.54838709743</c:v>
                </c:pt>
                <c:pt idx="204">
                  <c:v>819857.46428571444</c:v>
                </c:pt>
                <c:pt idx="205">
                  <c:v>829061.96774193551</c:v>
                </c:pt>
                <c:pt idx="206">
                  <c:v>796238.2</c:v>
                </c:pt>
                <c:pt idx="207">
                  <c:v>795894.96774193551</c:v>
                </c:pt>
                <c:pt idx="208">
                  <c:v>773307.1</c:v>
                </c:pt>
                <c:pt idx="209">
                  <c:v>764295</c:v>
                </c:pt>
                <c:pt idx="210">
                  <c:v>842919.06451612909</c:v>
                </c:pt>
                <c:pt idx="211">
                  <c:v>831845.9</c:v>
                </c:pt>
                <c:pt idx="212">
                  <c:v>837300.6451612903</c:v>
                </c:pt>
                <c:pt idx="213">
                  <c:v>864704.5</c:v>
                </c:pt>
                <c:pt idx="214">
                  <c:v>816564</c:v>
                </c:pt>
                <c:pt idx="215">
                  <c:v>805082.09677419357</c:v>
                </c:pt>
                <c:pt idx="216">
                  <c:v>759402.03448275861</c:v>
                </c:pt>
                <c:pt idx="217">
                  <c:v>752308.83870967734</c:v>
                </c:pt>
                <c:pt idx="218">
                  <c:v>752226.16666666744</c:v>
                </c:pt>
                <c:pt idx="219">
                  <c:v>709941.38709677418</c:v>
                </c:pt>
                <c:pt idx="220">
                  <c:v>668906.86666666856</c:v>
                </c:pt>
                <c:pt idx="221">
                  <c:v>684824.67741935281</c:v>
                </c:pt>
                <c:pt idx="222">
                  <c:v>741702.67741935281</c:v>
                </c:pt>
                <c:pt idx="223">
                  <c:v>754279.1</c:v>
                </c:pt>
                <c:pt idx="224">
                  <c:v>779635.09677419357</c:v>
                </c:pt>
                <c:pt idx="225">
                  <c:v>772523.26666666742</c:v>
                </c:pt>
                <c:pt idx="226">
                  <c:v>784752.19354838575</c:v>
                </c:pt>
                <c:pt idx="227">
                  <c:v>791239.25806451705</c:v>
                </c:pt>
                <c:pt idx="228">
                  <c:v>765595.10714285588</c:v>
                </c:pt>
                <c:pt idx="229">
                  <c:v>772544.74193548411</c:v>
                </c:pt>
                <c:pt idx="230">
                  <c:v>746974.4666666683</c:v>
                </c:pt>
                <c:pt idx="231">
                  <c:v>738658.6451612903</c:v>
                </c:pt>
                <c:pt idx="232">
                  <c:v>727658.53333333344</c:v>
                </c:pt>
                <c:pt idx="233">
                  <c:v>683179.16129032255</c:v>
                </c:pt>
                <c:pt idx="234">
                  <c:v>704808.77419354836</c:v>
                </c:pt>
                <c:pt idx="235">
                  <c:v>678278.7</c:v>
                </c:pt>
                <c:pt idx="236">
                  <c:v>667638.83870967734</c:v>
                </c:pt>
                <c:pt idx="237">
                  <c:v>747711.1</c:v>
                </c:pt>
                <c:pt idx="238">
                  <c:v>734407.6451612903</c:v>
                </c:pt>
                <c:pt idx="239">
                  <c:v>733862.25806451705</c:v>
                </c:pt>
                <c:pt idx="240">
                  <c:v>724598.03571428568</c:v>
                </c:pt>
                <c:pt idx="241">
                  <c:v>731386.70967741939</c:v>
                </c:pt>
                <c:pt idx="242">
                  <c:v>713935.86666666856</c:v>
                </c:pt>
                <c:pt idx="243">
                  <c:v>696839.58064516133</c:v>
                </c:pt>
                <c:pt idx="244">
                  <c:v>701617.26666666742</c:v>
                </c:pt>
                <c:pt idx="245">
                  <c:v>617202.61290322582</c:v>
                </c:pt>
                <c:pt idx="246">
                  <c:v>710749.58064516133</c:v>
                </c:pt>
                <c:pt idx="247">
                  <c:v>696988.8</c:v>
                </c:pt>
                <c:pt idx="248">
                  <c:v>613343.03225806437</c:v>
                </c:pt>
                <c:pt idx="249">
                  <c:v>614180.13333333342</c:v>
                </c:pt>
                <c:pt idx="250">
                  <c:v>692414.25806451705</c:v>
                </c:pt>
                <c:pt idx="251">
                  <c:v>631297.41935483902</c:v>
                </c:pt>
                <c:pt idx="252">
                  <c:v>676682.07142857148</c:v>
                </c:pt>
                <c:pt idx="253">
                  <c:v>701620.74193548411</c:v>
                </c:pt>
                <c:pt idx="254">
                  <c:v>674497.6</c:v>
                </c:pt>
                <c:pt idx="255">
                  <c:v>662906.6451612903</c:v>
                </c:pt>
                <c:pt idx="256">
                  <c:v>663382.16666666744</c:v>
                </c:pt>
                <c:pt idx="257">
                  <c:v>633370.03225806437</c:v>
                </c:pt>
                <c:pt idx="258">
                  <c:v>658659.19354838575</c:v>
                </c:pt>
                <c:pt idx="259">
                  <c:v>628574.7333333334</c:v>
                </c:pt>
                <c:pt idx="260">
                  <c:v>602274.77419354836</c:v>
                </c:pt>
                <c:pt idx="261">
                  <c:v>673273.26666666742</c:v>
                </c:pt>
                <c:pt idx="262">
                  <c:v>707760.06451612909</c:v>
                </c:pt>
                <c:pt idx="263">
                  <c:v>688554.32258064544</c:v>
                </c:pt>
                <c:pt idx="264">
                  <c:v>709030.24137931038</c:v>
                </c:pt>
                <c:pt idx="265">
                  <c:v>724526.38709677418</c:v>
                </c:pt>
                <c:pt idx="266">
                  <c:v>768583.4666666683</c:v>
                </c:pt>
                <c:pt idx="267">
                  <c:v>740332.16129032255</c:v>
                </c:pt>
                <c:pt idx="268">
                  <c:v>697738.2333333334</c:v>
                </c:pt>
                <c:pt idx="269">
                  <c:v>672245.45161290444</c:v>
                </c:pt>
                <c:pt idx="270">
                  <c:v>630645.48387096776</c:v>
                </c:pt>
                <c:pt idx="271">
                  <c:v>734970.6</c:v>
                </c:pt>
                <c:pt idx="272">
                  <c:v>750346.25806451705</c:v>
                </c:pt>
                <c:pt idx="273">
                  <c:v>724015.9</c:v>
                </c:pt>
                <c:pt idx="274">
                  <c:v>805615.90322580794</c:v>
                </c:pt>
                <c:pt idx="275">
                  <c:v>817805.38709677418</c:v>
                </c:pt>
                <c:pt idx="276">
                  <c:v>818032.14285714447</c:v>
                </c:pt>
                <c:pt idx="277">
                  <c:v>819673.70967741939</c:v>
                </c:pt>
                <c:pt idx="278">
                  <c:v>811235.4666666683</c:v>
                </c:pt>
                <c:pt idx="279">
                  <c:v>788897.93548387231</c:v>
                </c:pt>
                <c:pt idx="280">
                  <c:v>743784.4</c:v>
                </c:pt>
                <c:pt idx="281">
                  <c:v>767001.93548387231</c:v>
                </c:pt>
                <c:pt idx="282">
                  <c:v>768217</c:v>
                </c:pt>
                <c:pt idx="283">
                  <c:v>806336.93333333405</c:v>
                </c:pt>
                <c:pt idx="284">
                  <c:v>827408.38709677418</c:v>
                </c:pt>
                <c:pt idx="285">
                  <c:v>812633.4666666683</c:v>
                </c:pt>
                <c:pt idx="286">
                  <c:v>818597.67741935281</c:v>
                </c:pt>
                <c:pt idx="287">
                  <c:v>815977.41935483902</c:v>
                </c:pt>
                <c:pt idx="288">
                  <c:v>774745.46428571444</c:v>
                </c:pt>
                <c:pt idx="289">
                  <c:v>805087.51612903224</c:v>
                </c:pt>
                <c:pt idx="290">
                  <c:v>757045.4</c:v>
                </c:pt>
                <c:pt idx="291">
                  <c:v>715690.8064516146</c:v>
                </c:pt>
                <c:pt idx="292">
                  <c:v>705305.63333333342</c:v>
                </c:pt>
                <c:pt idx="293">
                  <c:v>653933.38709677418</c:v>
                </c:pt>
                <c:pt idx="294">
                  <c:v>661404.70967741939</c:v>
                </c:pt>
                <c:pt idx="295">
                  <c:v>704496.06666666793</c:v>
                </c:pt>
                <c:pt idx="296">
                  <c:v>717732.19354838575</c:v>
                </c:pt>
                <c:pt idx="297">
                  <c:v>656448.63333333342</c:v>
                </c:pt>
                <c:pt idx="298">
                  <c:v>715125.06451612909</c:v>
                </c:pt>
                <c:pt idx="299">
                  <c:v>730598.58064516133</c:v>
                </c:pt>
                <c:pt idx="300">
                  <c:v>716816.14285714447</c:v>
                </c:pt>
                <c:pt idx="301">
                  <c:v>699203.09677419357</c:v>
                </c:pt>
                <c:pt idx="302">
                  <c:v>656722.66666666744</c:v>
                </c:pt>
                <c:pt idx="303">
                  <c:v>622910.48387096776</c:v>
                </c:pt>
                <c:pt idx="304">
                  <c:v>597810.6</c:v>
                </c:pt>
                <c:pt idx="305">
                  <c:v>625070.16129032255</c:v>
                </c:pt>
                <c:pt idx="306">
                  <c:v>615143.8064516146</c:v>
                </c:pt>
                <c:pt idx="307">
                  <c:v>643202.93333333405</c:v>
                </c:pt>
                <c:pt idx="308">
                  <c:v>636512.96774193551</c:v>
                </c:pt>
                <c:pt idx="309">
                  <c:v>655886.16666666744</c:v>
                </c:pt>
                <c:pt idx="310">
                  <c:v>660601.3548387097</c:v>
                </c:pt>
                <c:pt idx="311">
                  <c:v>663079.77419354836</c:v>
                </c:pt>
                <c:pt idx="312">
                  <c:v>668877.10344827536</c:v>
                </c:pt>
                <c:pt idx="313">
                  <c:v>664421.93548387231</c:v>
                </c:pt>
                <c:pt idx="314">
                  <c:v>658538.4666666683</c:v>
                </c:pt>
                <c:pt idx="315">
                  <c:v>654143.83870967734</c:v>
                </c:pt>
                <c:pt idx="316">
                  <c:v>596249.59999999846</c:v>
                </c:pt>
                <c:pt idx="317">
                  <c:v>543008</c:v>
                </c:pt>
                <c:pt idx="318">
                  <c:v>492765.90322580648</c:v>
                </c:pt>
                <c:pt idx="319">
                  <c:v>513669.5</c:v>
                </c:pt>
                <c:pt idx="320">
                  <c:v>612194.54838709743</c:v>
                </c:pt>
                <c:pt idx="321">
                  <c:v>639447.7333333334</c:v>
                </c:pt>
                <c:pt idx="322">
                  <c:v>640240.51612903224</c:v>
                </c:pt>
                <c:pt idx="323">
                  <c:v>662346.19354838575</c:v>
                </c:pt>
                <c:pt idx="324">
                  <c:v>668680.39285714447</c:v>
                </c:pt>
                <c:pt idx="325">
                  <c:v>648635.54838709743</c:v>
                </c:pt>
                <c:pt idx="326">
                  <c:v>604345.36666666856</c:v>
                </c:pt>
                <c:pt idx="327">
                  <c:v>601702.61290322582</c:v>
                </c:pt>
                <c:pt idx="328">
                  <c:v>549482.36666666856</c:v>
                </c:pt>
                <c:pt idx="329">
                  <c:v>594082.93548387231</c:v>
                </c:pt>
                <c:pt idx="330">
                  <c:v>580351.12903225806</c:v>
                </c:pt>
                <c:pt idx="331">
                  <c:v>581672.26666666742</c:v>
                </c:pt>
                <c:pt idx="332">
                  <c:v>582349.48387096776</c:v>
                </c:pt>
                <c:pt idx="333">
                  <c:v>614059.86666666856</c:v>
                </c:pt>
                <c:pt idx="334">
                  <c:v>638497.06451612909</c:v>
                </c:pt>
                <c:pt idx="335">
                  <c:v>702551.61290322582</c:v>
                </c:pt>
                <c:pt idx="336">
                  <c:v>694625.85714285716</c:v>
                </c:pt>
                <c:pt idx="337">
                  <c:v>680749.06451612909</c:v>
                </c:pt>
                <c:pt idx="338">
                  <c:v>685230.8</c:v>
                </c:pt>
                <c:pt idx="339">
                  <c:v>616002.12903225806</c:v>
                </c:pt>
                <c:pt idx="340">
                  <c:v>610231.63333333342</c:v>
                </c:pt>
                <c:pt idx="341">
                  <c:v>599793.38709677418</c:v>
                </c:pt>
                <c:pt idx="342">
                  <c:v>591496.16129032255</c:v>
                </c:pt>
                <c:pt idx="343">
                  <c:v>629834.1</c:v>
                </c:pt>
                <c:pt idx="344">
                  <c:v>625151.45161290444</c:v>
                </c:pt>
                <c:pt idx="345">
                  <c:v>571007.30000000005</c:v>
                </c:pt>
                <c:pt idx="346">
                  <c:v>640240.67741935281</c:v>
                </c:pt>
                <c:pt idx="347">
                  <c:v>596552.45161290444</c:v>
                </c:pt>
                <c:pt idx="348">
                  <c:v>684429</c:v>
                </c:pt>
                <c:pt idx="349">
                  <c:v>711571.83870967734</c:v>
                </c:pt>
              </c:numCache>
            </c:numRef>
          </c:val>
        </c:ser>
        <c:marker val="1"/>
        <c:axId val="80161024"/>
        <c:axId val="80166912"/>
      </c:lineChart>
      <c:dateAx>
        <c:axId val="80161024"/>
        <c:scaling>
          <c:orientation val="minMax"/>
          <c:min val="30103"/>
        </c:scaling>
        <c:axPos val="b"/>
        <c:majorGridlines/>
        <c:numFmt formatCode="mmm\-yy" sourceLinked="0"/>
        <c:minorTickMark val="in"/>
        <c:tickLblPos val="nextTo"/>
        <c:crossAx val="80166912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8016691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Barrels Per Day</a:t>
                </a:r>
              </a:p>
            </c:rich>
          </c:tx>
        </c:title>
        <c:numFmt formatCode="_(* #,##0_);_(* \(#,##0\);_(* &quot;-&quot;??_);_(@_)" sourceLinked="1"/>
        <c:tickLblPos val="nextTo"/>
        <c:crossAx val="80161024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Kuparuk River Water Oil Ratio</a:t>
            </a:r>
          </a:p>
        </c:rich>
      </c:tx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numRef>
              <c:f>KRU!$U$3:$U$354</c:f>
              <c:numCache>
                <c:formatCode>dd\-mmm\-yy</c:formatCode>
                <c:ptCount val="352"/>
                <c:pt idx="0">
                  <c:v>29921</c:v>
                </c:pt>
                <c:pt idx="1">
                  <c:v>29952</c:v>
                </c:pt>
                <c:pt idx="2">
                  <c:v>29983</c:v>
                </c:pt>
                <c:pt idx="3">
                  <c:v>30011</c:v>
                </c:pt>
                <c:pt idx="4">
                  <c:v>30042</c:v>
                </c:pt>
                <c:pt idx="5">
                  <c:v>30072</c:v>
                </c:pt>
                <c:pt idx="6">
                  <c:v>30103</c:v>
                </c:pt>
                <c:pt idx="7">
                  <c:v>30133</c:v>
                </c:pt>
                <c:pt idx="8">
                  <c:v>30164</c:v>
                </c:pt>
                <c:pt idx="9">
                  <c:v>30195</c:v>
                </c:pt>
                <c:pt idx="10">
                  <c:v>30225</c:v>
                </c:pt>
                <c:pt idx="11">
                  <c:v>30256</c:v>
                </c:pt>
                <c:pt idx="12">
                  <c:v>30286</c:v>
                </c:pt>
                <c:pt idx="13">
                  <c:v>30317</c:v>
                </c:pt>
                <c:pt idx="14">
                  <c:v>30348</c:v>
                </c:pt>
                <c:pt idx="15">
                  <c:v>30376</c:v>
                </c:pt>
                <c:pt idx="16">
                  <c:v>30407</c:v>
                </c:pt>
                <c:pt idx="17">
                  <c:v>30437</c:v>
                </c:pt>
                <c:pt idx="18">
                  <c:v>30468</c:v>
                </c:pt>
                <c:pt idx="19">
                  <c:v>30498</c:v>
                </c:pt>
                <c:pt idx="20">
                  <c:v>30529</c:v>
                </c:pt>
                <c:pt idx="21">
                  <c:v>30560</c:v>
                </c:pt>
                <c:pt idx="22">
                  <c:v>30590</c:v>
                </c:pt>
                <c:pt idx="23">
                  <c:v>30621</c:v>
                </c:pt>
                <c:pt idx="24">
                  <c:v>30651</c:v>
                </c:pt>
                <c:pt idx="25">
                  <c:v>30682</c:v>
                </c:pt>
                <c:pt idx="26">
                  <c:v>30713</c:v>
                </c:pt>
                <c:pt idx="27">
                  <c:v>30742</c:v>
                </c:pt>
                <c:pt idx="28">
                  <c:v>30773</c:v>
                </c:pt>
                <c:pt idx="29">
                  <c:v>30803</c:v>
                </c:pt>
                <c:pt idx="30">
                  <c:v>30834</c:v>
                </c:pt>
                <c:pt idx="31">
                  <c:v>30864</c:v>
                </c:pt>
                <c:pt idx="32">
                  <c:v>30895</c:v>
                </c:pt>
                <c:pt idx="33">
                  <c:v>30926</c:v>
                </c:pt>
                <c:pt idx="34">
                  <c:v>30956</c:v>
                </c:pt>
                <c:pt idx="35">
                  <c:v>30987</c:v>
                </c:pt>
                <c:pt idx="36">
                  <c:v>31017</c:v>
                </c:pt>
                <c:pt idx="37">
                  <c:v>31048</c:v>
                </c:pt>
                <c:pt idx="38">
                  <c:v>31079</c:v>
                </c:pt>
                <c:pt idx="39">
                  <c:v>31107</c:v>
                </c:pt>
                <c:pt idx="40">
                  <c:v>31138</c:v>
                </c:pt>
                <c:pt idx="41">
                  <c:v>31168</c:v>
                </c:pt>
                <c:pt idx="42">
                  <c:v>31199</c:v>
                </c:pt>
                <c:pt idx="43">
                  <c:v>31229</c:v>
                </c:pt>
                <c:pt idx="44">
                  <c:v>31260</c:v>
                </c:pt>
                <c:pt idx="45">
                  <c:v>31291</c:v>
                </c:pt>
                <c:pt idx="46">
                  <c:v>31321</c:v>
                </c:pt>
                <c:pt idx="47">
                  <c:v>31352</c:v>
                </c:pt>
                <c:pt idx="48">
                  <c:v>31382</c:v>
                </c:pt>
                <c:pt idx="49">
                  <c:v>31413</c:v>
                </c:pt>
                <c:pt idx="50">
                  <c:v>31444</c:v>
                </c:pt>
                <c:pt idx="51">
                  <c:v>31472</c:v>
                </c:pt>
                <c:pt idx="52">
                  <c:v>31503</c:v>
                </c:pt>
                <c:pt idx="53">
                  <c:v>31533</c:v>
                </c:pt>
                <c:pt idx="54">
                  <c:v>31564</c:v>
                </c:pt>
                <c:pt idx="55">
                  <c:v>31594</c:v>
                </c:pt>
                <c:pt idx="56">
                  <c:v>31625</c:v>
                </c:pt>
                <c:pt idx="57">
                  <c:v>31656</c:v>
                </c:pt>
                <c:pt idx="58">
                  <c:v>31686</c:v>
                </c:pt>
                <c:pt idx="59">
                  <c:v>31717</c:v>
                </c:pt>
                <c:pt idx="60">
                  <c:v>31747</c:v>
                </c:pt>
                <c:pt idx="61">
                  <c:v>31778</c:v>
                </c:pt>
                <c:pt idx="62">
                  <c:v>31809</c:v>
                </c:pt>
                <c:pt idx="63">
                  <c:v>31837</c:v>
                </c:pt>
                <c:pt idx="64">
                  <c:v>31868</c:v>
                </c:pt>
                <c:pt idx="65">
                  <c:v>31898</c:v>
                </c:pt>
                <c:pt idx="66">
                  <c:v>31929</c:v>
                </c:pt>
                <c:pt idx="67">
                  <c:v>31959</c:v>
                </c:pt>
                <c:pt idx="68">
                  <c:v>31990</c:v>
                </c:pt>
                <c:pt idx="69">
                  <c:v>32021</c:v>
                </c:pt>
                <c:pt idx="70">
                  <c:v>32051</c:v>
                </c:pt>
                <c:pt idx="71">
                  <c:v>32082</c:v>
                </c:pt>
                <c:pt idx="72">
                  <c:v>32112</c:v>
                </c:pt>
                <c:pt idx="73">
                  <c:v>32143</c:v>
                </c:pt>
                <c:pt idx="74">
                  <c:v>32174</c:v>
                </c:pt>
                <c:pt idx="75">
                  <c:v>32203</c:v>
                </c:pt>
                <c:pt idx="76">
                  <c:v>32234</c:v>
                </c:pt>
                <c:pt idx="77">
                  <c:v>32264</c:v>
                </c:pt>
                <c:pt idx="78">
                  <c:v>32295</c:v>
                </c:pt>
                <c:pt idx="79">
                  <c:v>32325</c:v>
                </c:pt>
                <c:pt idx="80">
                  <c:v>32356</c:v>
                </c:pt>
                <c:pt idx="81">
                  <c:v>32387</c:v>
                </c:pt>
                <c:pt idx="82">
                  <c:v>32417</c:v>
                </c:pt>
                <c:pt idx="83">
                  <c:v>32448</c:v>
                </c:pt>
                <c:pt idx="84">
                  <c:v>32478</c:v>
                </c:pt>
                <c:pt idx="85">
                  <c:v>32509</c:v>
                </c:pt>
                <c:pt idx="86">
                  <c:v>32540</c:v>
                </c:pt>
                <c:pt idx="87">
                  <c:v>32568</c:v>
                </c:pt>
                <c:pt idx="88">
                  <c:v>32599</c:v>
                </c:pt>
                <c:pt idx="89">
                  <c:v>32629</c:v>
                </c:pt>
                <c:pt idx="90">
                  <c:v>32660</c:v>
                </c:pt>
                <c:pt idx="91">
                  <c:v>32690</c:v>
                </c:pt>
                <c:pt idx="92">
                  <c:v>32721</c:v>
                </c:pt>
                <c:pt idx="93">
                  <c:v>32752</c:v>
                </c:pt>
                <c:pt idx="94">
                  <c:v>32782</c:v>
                </c:pt>
                <c:pt idx="95">
                  <c:v>32813</c:v>
                </c:pt>
                <c:pt idx="96">
                  <c:v>32843</c:v>
                </c:pt>
                <c:pt idx="97">
                  <c:v>32874</c:v>
                </c:pt>
                <c:pt idx="98">
                  <c:v>32905</c:v>
                </c:pt>
                <c:pt idx="99">
                  <c:v>32933</c:v>
                </c:pt>
                <c:pt idx="100">
                  <c:v>32964</c:v>
                </c:pt>
                <c:pt idx="101">
                  <c:v>32994</c:v>
                </c:pt>
                <c:pt idx="102">
                  <c:v>33025</c:v>
                </c:pt>
                <c:pt idx="103">
                  <c:v>33055</c:v>
                </c:pt>
                <c:pt idx="104">
                  <c:v>33086</c:v>
                </c:pt>
                <c:pt idx="105">
                  <c:v>33117</c:v>
                </c:pt>
                <c:pt idx="106">
                  <c:v>33147</c:v>
                </c:pt>
                <c:pt idx="107">
                  <c:v>33178</c:v>
                </c:pt>
                <c:pt idx="108">
                  <c:v>33208</c:v>
                </c:pt>
                <c:pt idx="109">
                  <c:v>33239</c:v>
                </c:pt>
                <c:pt idx="110">
                  <c:v>33270</c:v>
                </c:pt>
                <c:pt idx="111">
                  <c:v>33298</c:v>
                </c:pt>
                <c:pt idx="112">
                  <c:v>33329</c:v>
                </c:pt>
                <c:pt idx="113">
                  <c:v>33359</c:v>
                </c:pt>
                <c:pt idx="114">
                  <c:v>33390</c:v>
                </c:pt>
                <c:pt idx="115">
                  <c:v>33420</c:v>
                </c:pt>
                <c:pt idx="116">
                  <c:v>33451</c:v>
                </c:pt>
                <c:pt idx="117">
                  <c:v>33482</c:v>
                </c:pt>
                <c:pt idx="118">
                  <c:v>33512</c:v>
                </c:pt>
                <c:pt idx="119">
                  <c:v>33543</c:v>
                </c:pt>
                <c:pt idx="120">
                  <c:v>33573</c:v>
                </c:pt>
                <c:pt idx="121">
                  <c:v>33604</c:v>
                </c:pt>
                <c:pt idx="122">
                  <c:v>33635</c:v>
                </c:pt>
                <c:pt idx="123">
                  <c:v>33664</c:v>
                </c:pt>
                <c:pt idx="124">
                  <c:v>33695</c:v>
                </c:pt>
                <c:pt idx="125">
                  <c:v>33725</c:v>
                </c:pt>
                <c:pt idx="126">
                  <c:v>33756</c:v>
                </c:pt>
                <c:pt idx="127">
                  <c:v>33786</c:v>
                </c:pt>
                <c:pt idx="128">
                  <c:v>33817</c:v>
                </c:pt>
                <c:pt idx="129">
                  <c:v>33848</c:v>
                </c:pt>
                <c:pt idx="130">
                  <c:v>33878</c:v>
                </c:pt>
                <c:pt idx="131">
                  <c:v>33909</c:v>
                </c:pt>
                <c:pt idx="132">
                  <c:v>33939</c:v>
                </c:pt>
                <c:pt idx="133">
                  <c:v>33970</c:v>
                </c:pt>
                <c:pt idx="134">
                  <c:v>34001</c:v>
                </c:pt>
                <c:pt idx="135">
                  <c:v>34029</c:v>
                </c:pt>
                <c:pt idx="136">
                  <c:v>34060</c:v>
                </c:pt>
                <c:pt idx="137">
                  <c:v>34090</c:v>
                </c:pt>
                <c:pt idx="138">
                  <c:v>34121</c:v>
                </c:pt>
                <c:pt idx="139">
                  <c:v>34151</c:v>
                </c:pt>
                <c:pt idx="140">
                  <c:v>34182</c:v>
                </c:pt>
                <c:pt idx="141">
                  <c:v>34213</c:v>
                </c:pt>
                <c:pt idx="142">
                  <c:v>34243</c:v>
                </c:pt>
                <c:pt idx="143">
                  <c:v>34274</c:v>
                </c:pt>
                <c:pt idx="144">
                  <c:v>34304</c:v>
                </c:pt>
                <c:pt idx="145">
                  <c:v>34335</c:v>
                </c:pt>
                <c:pt idx="146">
                  <c:v>34366</c:v>
                </c:pt>
                <c:pt idx="147">
                  <c:v>34394</c:v>
                </c:pt>
                <c:pt idx="148">
                  <c:v>34425</c:v>
                </c:pt>
                <c:pt idx="149">
                  <c:v>34455</c:v>
                </c:pt>
                <c:pt idx="150">
                  <c:v>34486</c:v>
                </c:pt>
                <c:pt idx="151">
                  <c:v>34516</c:v>
                </c:pt>
                <c:pt idx="152">
                  <c:v>34547</c:v>
                </c:pt>
                <c:pt idx="153">
                  <c:v>34578</c:v>
                </c:pt>
                <c:pt idx="154">
                  <c:v>34608</c:v>
                </c:pt>
                <c:pt idx="155">
                  <c:v>34639</c:v>
                </c:pt>
                <c:pt idx="156">
                  <c:v>34669</c:v>
                </c:pt>
                <c:pt idx="157">
                  <c:v>34700</c:v>
                </c:pt>
                <c:pt idx="158">
                  <c:v>34731</c:v>
                </c:pt>
                <c:pt idx="159">
                  <c:v>34759</c:v>
                </c:pt>
                <c:pt idx="160">
                  <c:v>34790</c:v>
                </c:pt>
                <c:pt idx="161">
                  <c:v>34820</c:v>
                </c:pt>
                <c:pt idx="162">
                  <c:v>34851</c:v>
                </c:pt>
                <c:pt idx="163">
                  <c:v>34881</c:v>
                </c:pt>
                <c:pt idx="164">
                  <c:v>34912</c:v>
                </c:pt>
                <c:pt idx="165">
                  <c:v>34943</c:v>
                </c:pt>
                <c:pt idx="166">
                  <c:v>34973</c:v>
                </c:pt>
                <c:pt idx="167">
                  <c:v>35004</c:v>
                </c:pt>
                <c:pt idx="168">
                  <c:v>35034</c:v>
                </c:pt>
                <c:pt idx="169">
                  <c:v>35065</c:v>
                </c:pt>
                <c:pt idx="170">
                  <c:v>35096</c:v>
                </c:pt>
                <c:pt idx="171">
                  <c:v>35125</c:v>
                </c:pt>
                <c:pt idx="172">
                  <c:v>35156</c:v>
                </c:pt>
                <c:pt idx="173">
                  <c:v>35186</c:v>
                </c:pt>
                <c:pt idx="174">
                  <c:v>35217</c:v>
                </c:pt>
                <c:pt idx="175">
                  <c:v>35247</c:v>
                </c:pt>
                <c:pt idx="176">
                  <c:v>35278</c:v>
                </c:pt>
                <c:pt idx="177">
                  <c:v>35309</c:v>
                </c:pt>
                <c:pt idx="178">
                  <c:v>35339</c:v>
                </c:pt>
                <c:pt idx="179">
                  <c:v>35370</c:v>
                </c:pt>
                <c:pt idx="180">
                  <c:v>35400</c:v>
                </c:pt>
                <c:pt idx="181">
                  <c:v>35431</c:v>
                </c:pt>
                <c:pt idx="182">
                  <c:v>35462</c:v>
                </c:pt>
                <c:pt idx="183">
                  <c:v>35490</c:v>
                </c:pt>
                <c:pt idx="184">
                  <c:v>35521</c:v>
                </c:pt>
                <c:pt idx="185">
                  <c:v>35551</c:v>
                </c:pt>
                <c:pt idx="186">
                  <c:v>35582</c:v>
                </c:pt>
                <c:pt idx="187">
                  <c:v>35612</c:v>
                </c:pt>
                <c:pt idx="188">
                  <c:v>35643</c:v>
                </c:pt>
                <c:pt idx="189">
                  <c:v>35674</c:v>
                </c:pt>
                <c:pt idx="190">
                  <c:v>35704</c:v>
                </c:pt>
                <c:pt idx="191">
                  <c:v>35735</c:v>
                </c:pt>
                <c:pt idx="192">
                  <c:v>35765</c:v>
                </c:pt>
                <c:pt idx="193">
                  <c:v>35796</c:v>
                </c:pt>
                <c:pt idx="194">
                  <c:v>35827</c:v>
                </c:pt>
                <c:pt idx="195">
                  <c:v>35855</c:v>
                </c:pt>
                <c:pt idx="196">
                  <c:v>35886</c:v>
                </c:pt>
                <c:pt idx="197">
                  <c:v>35916</c:v>
                </c:pt>
                <c:pt idx="198">
                  <c:v>35947</c:v>
                </c:pt>
                <c:pt idx="199">
                  <c:v>35977</c:v>
                </c:pt>
                <c:pt idx="200">
                  <c:v>36008</c:v>
                </c:pt>
                <c:pt idx="201">
                  <c:v>36039</c:v>
                </c:pt>
                <c:pt idx="202">
                  <c:v>36069</c:v>
                </c:pt>
                <c:pt idx="203">
                  <c:v>36100</c:v>
                </c:pt>
                <c:pt idx="204">
                  <c:v>36130</c:v>
                </c:pt>
                <c:pt idx="205">
                  <c:v>36161</c:v>
                </c:pt>
                <c:pt idx="206">
                  <c:v>36192</c:v>
                </c:pt>
                <c:pt idx="207">
                  <c:v>36220</c:v>
                </c:pt>
                <c:pt idx="208">
                  <c:v>36251</c:v>
                </c:pt>
                <c:pt idx="209">
                  <c:v>36281</c:v>
                </c:pt>
                <c:pt idx="210">
                  <c:v>36312</c:v>
                </c:pt>
                <c:pt idx="211">
                  <c:v>36342</c:v>
                </c:pt>
                <c:pt idx="212">
                  <c:v>36373</c:v>
                </c:pt>
                <c:pt idx="213">
                  <c:v>36404</c:v>
                </c:pt>
                <c:pt idx="214">
                  <c:v>36434</c:v>
                </c:pt>
                <c:pt idx="215">
                  <c:v>36465</c:v>
                </c:pt>
                <c:pt idx="216">
                  <c:v>36495</c:v>
                </c:pt>
                <c:pt idx="217">
                  <c:v>36526</c:v>
                </c:pt>
                <c:pt idx="218">
                  <c:v>36557</c:v>
                </c:pt>
                <c:pt idx="219">
                  <c:v>36586</c:v>
                </c:pt>
                <c:pt idx="220">
                  <c:v>36617</c:v>
                </c:pt>
                <c:pt idx="221">
                  <c:v>36647</c:v>
                </c:pt>
                <c:pt idx="222">
                  <c:v>36678</c:v>
                </c:pt>
                <c:pt idx="223">
                  <c:v>36708</c:v>
                </c:pt>
                <c:pt idx="224">
                  <c:v>36739</c:v>
                </c:pt>
                <c:pt idx="225">
                  <c:v>36770</c:v>
                </c:pt>
                <c:pt idx="226">
                  <c:v>36800</c:v>
                </c:pt>
                <c:pt idx="227">
                  <c:v>36831</c:v>
                </c:pt>
                <c:pt idx="228">
                  <c:v>36861</c:v>
                </c:pt>
                <c:pt idx="229">
                  <c:v>36892</c:v>
                </c:pt>
                <c:pt idx="230">
                  <c:v>36923</c:v>
                </c:pt>
                <c:pt idx="231">
                  <c:v>36951</c:v>
                </c:pt>
                <c:pt idx="232">
                  <c:v>36982</c:v>
                </c:pt>
                <c:pt idx="233">
                  <c:v>37012</c:v>
                </c:pt>
                <c:pt idx="234">
                  <c:v>37043</c:v>
                </c:pt>
                <c:pt idx="235">
                  <c:v>37073</c:v>
                </c:pt>
                <c:pt idx="236">
                  <c:v>37104</c:v>
                </c:pt>
                <c:pt idx="237">
                  <c:v>37135</c:v>
                </c:pt>
                <c:pt idx="238">
                  <c:v>37165</c:v>
                </c:pt>
                <c:pt idx="239">
                  <c:v>37196</c:v>
                </c:pt>
                <c:pt idx="240">
                  <c:v>37226</c:v>
                </c:pt>
                <c:pt idx="241">
                  <c:v>37257</c:v>
                </c:pt>
                <c:pt idx="242">
                  <c:v>37288</c:v>
                </c:pt>
                <c:pt idx="243">
                  <c:v>37316</c:v>
                </c:pt>
                <c:pt idx="244">
                  <c:v>37347</c:v>
                </c:pt>
                <c:pt idx="245">
                  <c:v>37377</c:v>
                </c:pt>
                <c:pt idx="246">
                  <c:v>37408</c:v>
                </c:pt>
                <c:pt idx="247">
                  <c:v>37438</c:v>
                </c:pt>
                <c:pt idx="248">
                  <c:v>37469</c:v>
                </c:pt>
                <c:pt idx="249">
                  <c:v>37500</c:v>
                </c:pt>
                <c:pt idx="250">
                  <c:v>37530</c:v>
                </c:pt>
                <c:pt idx="251">
                  <c:v>37561</c:v>
                </c:pt>
                <c:pt idx="252">
                  <c:v>37591</c:v>
                </c:pt>
                <c:pt idx="253">
                  <c:v>37622</c:v>
                </c:pt>
                <c:pt idx="254">
                  <c:v>37653</c:v>
                </c:pt>
                <c:pt idx="255">
                  <c:v>37681</c:v>
                </c:pt>
                <c:pt idx="256">
                  <c:v>37712</c:v>
                </c:pt>
                <c:pt idx="257">
                  <c:v>37742</c:v>
                </c:pt>
                <c:pt idx="258">
                  <c:v>37773</c:v>
                </c:pt>
                <c:pt idx="259">
                  <c:v>37803</c:v>
                </c:pt>
                <c:pt idx="260">
                  <c:v>37834</c:v>
                </c:pt>
                <c:pt idx="261">
                  <c:v>37865</c:v>
                </c:pt>
                <c:pt idx="262">
                  <c:v>37895</c:v>
                </c:pt>
                <c:pt idx="263">
                  <c:v>37926</c:v>
                </c:pt>
                <c:pt idx="264">
                  <c:v>37956</c:v>
                </c:pt>
                <c:pt idx="265">
                  <c:v>37987</c:v>
                </c:pt>
                <c:pt idx="266">
                  <c:v>38018</c:v>
                </c:pt>
                <c:pt idx="267">
                  <c:v>38047</c:v>
                </c:pt>
                <c:pt idx="268">
                  <c:v>38078</c:v>
                </c:pt>
                <c:pt idx="269">
                  <c:v>38108</c:v>
                </c:pt>
                <c:pt idx="270">
                  <c:v>38139</c:v>
                </c:pt>
                <c:pt idx="271">
                  <c:v>38169</c:v>
                </c:pt>
                <c:pt idx="272">
                  <c:v>38200</c:v>
                </c:pt>
                <c:pt idx="273">
                  <c:v>38231</c:v>
                </c:pt>
                <c:pt idx="274">
                  <c:v>38261</c:v>
                </c:pt>
                <c:pt idx="275">
                  <c:v>38292</c:v>
                </c:pt>
                <c:pt idx="276">
                  <c:v>38322</c:v>
                </c:pt>
                <c:pt idx="277">
                  <c:v>38353</c:v>
                </c:pt>
                <c:pt idx="278">
                  <c:v>38384</c:v>
                </c:pt>
                <c:pt idx="279">
                  <c:v>38412</c:v>
                </c:pt>
                <c:pt idx="280">
                  <c:v>38443</c:v>
                </c:pt>
                <c:pt idx="281">
                  <c:v>38473</c:v>
                </c:pt>
                <c:pt idx="282">
                  <c:v>38504</c:v>
                </c:pt>
                <c:pt idx="283">
                  <c:v>38534</c:v>
                </c:pt>
                <c:pt idx="284">
                  <c:v>38565</c:v>
                </c:pt>
                <c:pt idx="285">
                  <c:v>38596</c:v>
                </c:pt>
                <c:pt idx="286">
                  <c:v>38626</c:v>
                </c:pt>
                <c:pt idx="287">
                  <c:v>38657</c:v>
                </c:pt>
                <c:pt idx="288">
                  <c:v>38687</c:v>
                </c:pt>
                <c:pt idx="289">
                  <c:v>38718</c:v>
                </c:pt>
                <c:pt idx="290">
                  <c:v>38749</c:v>
                </c:pt>
                <c:pt idx="291">
                  <c:v>38777</c:v>
                </c:pt>
                <c:pt idx="292">
                  <c:v>38808</c:v>
                </c:pt>
                <c:pt idx="293">
                  <c:v>38838</c:v>
                </c:pt>
                <c:pt idx="294">
                  <c:v>38869</c:v>
                </c:pt>
                <c:pt idx="295">
                  <c:v>38899</c:v>
                </c:pt>
                <c:pt idx="296">
                  <c:v>38930</c:v>
                </c:pt>
                <c:pt idx="297">
                  <c:v>38961</c:v>
                </c:pt>
                <c:pt idx="298">
                  <c:v>38991</c:v>
                </c:pt>
                <c:pt idx="299">
                  <c:v>39022</c:v>
                </c:pt>
                <c:pt idx="300">
                  <c:v>39052</c:v>
                </c:pt>
                <c:pt idx="301">
                  <c:v>39083</c:v>
                </c:pt>
                <c:pt idx="302">
                  <c:v>39114</c:v>
                </c:pt>
                <c:pt idx="303">
                  <c:v>39142</c:v>
                </c:pt>
                <c:pt idx="304">
                  <c:v>39173</c:v>
                </c:pt>
                <c:pt idx="305">
                  <c:v>39203</c:v>
                </c:pt>
                <c:pt idx="306">
                  <c:v>39234</c:v>
                </c:pt>
                <c:pt idx="307">
                  <c:v>39264</c:v>
                </c:pt>
                <c:pt idx="308">
                  <c:v>39295</c:v>
                </c:pt>
                <c:pt idx="309">
                  <c:v>39326</c:v>
                </c:pt>
                <c:pt idx="310">
                  <c:v>39356</c:v>
                </c:pt>
                <c:pt idx="311">
                  <c:v>39387</c:v>
                </c:pt>
                <c:pt idx="312">
                  <c:v>39417</c:v>
                </c:pt>
                <c:pt idx="313">
                  <c:v>39448</c:v>
                </c:pt>
                <c:pt idx="314">
                  <c:v>39479</c:v>
                </c:pt>
                <c:pt idx="315">
                  <c:v>39508</c:v>
                </c:pt>
                <c:pt idx="316">
                  <c:v>39539</c:v>
                </c:pt>
                <c:pt idx="317">
                  <c:v>39569</c:v>
                </c:pt>
                <c:pt idx="318">
                  <c:v>39600</c:v>
                </c:pt>
                <c:pt idx="319">
                  <c:v>39630</c:v>
                </c:pt>
                <c:pt idx="320">
                  <c:v>39661</c:v>
                </c:pt>
                <c:pt idx="321">
                  <c:v>39692</c:v>
                </c:pt>
                <c:pt idx="322">
                  <c:v>39722</c:v>
                </c:pt>
                <c:pt idx="323">
                  <c:v>39753</c:v>
                </c:pt>
                <c:pt idx="324">
                  <c:v>39783</c:v>
                </c:pt>
                <c:pt idx="325">
                  <c:v>39814</c:v>
                </c:pt>
                <c:pt idx="326">
                  <c:v>39845</c:v>
                </c:pt>
                <c:pt idx="327">
                  <c:v>39873</c:v>
                </c:pt>
                <c:pt idx="328">
                  <c:v>39904</c:v>
                </c:pt>
                <c:pt idx="329">
                  <c:v>39934</c:v>
                </c:pt>
                <c:pt idx="330">
                  <c:v>39965</c:v>
                </c:pt>
                <c:pt idx="331">
                  <c:v>39995</c:v>
                </c:pt>
                <c:pt idx="332">
                  <c:v>40026</c:v>
                </c:pt>
                <c:pt idx="333">
                  <c:v>40057</c:v>
                </c:pt>
                <c:pt idx="334">
                  <c:v>40087</c:v>
                </c:pt>
                <c:pt idx="335">
                  <c:v>40118</c:v>
                </c:pt>
                <c:pt idx="336">
                  <c:v>40148</c:v>
                </c:pt>
                <c:pt idx="337">
                  <c:v>40179</c:v>
                </c:pt>
                <c:pt idx="338">
                  <c:v>40210</c:v>
                </c:pt>
                <c:pt idx="339">
                  <c:v>40238</c:v>
                </c:pt>
                <c:pt idx="340">
                  <c:v>40269</c:v>
                </c:pt>
                <c:pt idx="341">
                  <c:v>40299</c:v>
                </c:pt>
                <c:pt idx="342">
                  <c:v>40330</c:v>
                </c:pt>
                <c:pt idx="343">
                  <c:v>40360</c:v>
                </c:pt>
                <c:pt idx="344">
                  <c:v>40391</c:v>
                </c:pt>
                <c:pt idx="345">
                  <c:v>40422</c:v>
                </c:pt>
                <c:pt idx="346">
                  <c:v>40452</c:v>
                </c:pt>
                <c:pt idx="347">
                  <c:v>40483</c:v>
                </c:pt>
                <c:pt idx="348">
                  <c:v>40513</c:v>
                </c:pt>
                <c:pt idx="349">
                  <c:v>40544</c:v>
                </c:pt>
                <c:pt idx="350">
                  <c:v>40575</c:v>
                </c:pt>
                <c:pt idx="351">
                  <c:v>40603</c:v>
                </c:pt>
              </c:numCache>
            </c:numRef>
          </c:cat>
          <c:val>
            <c:numRef>
              <c:f>KRU!$AH$3:$AH$354</c:f>
              <c:numCache>
                <c:formatCode>General</c:formatCode>
                <c:ptCount val="352"/>
                <c:pt idx="0">
                  <c:v>0</c:v>
                </c:pt>
                <c:pt idx="1">
                  <c:v>0</c:v>
                </c:pt>
                <c:pt idx="2">
                  <c:v>3.1293010431754456E-3</c:v>
                </c:pt>
                <c:pt idx="3">
                  <c:v>5.0090151772109763E-3</c:v>
                </c:pt>
                <c:pt idx="4">
                  <c:v>6.5373416261528599E-3</c:v>
                </c:pt>
                <c:pt idx="5">
                  <c:v>4.9340912841411236E-3</c:v>
                </c:pt>
                <c:pt idx="6">
                  <c:v>4.5683995244788708E-3</c:v>
                </c:pt>
                <c:pt idx="7">
                  <c:v>5.7204338967292807E-3</c:v>
                </c:pt>
                <c:pt idx="8">
                  <c:v>8.0465307527402309E-3</c:v>
                </c:pt>
                <c:pt idx="9">
                  <c:v>1.02275695380639E-2</c:v>
                </c:pt>
                <c:pt idx="10">
                  <c:v>5.0307630924959369E-3</c:v>
                </c:pt>
                <c:pt idx="11">
                  <c:v>1.0395032790134519E-3</c:v>
                </c:pt>
                <c:pt idx="12">
                  <c:v>2.9585798816568107E-4</c:v>
                </c:pt>
                <c:pt idx="13">
                  <c:v>8.3511534321479147E-3</c:v>
                </c:pt>
                <c:pt idx="14">
                  <c:v>0.15514377374919194</c:v>
                </c:pt>
                <c:pt idx="15">
                  <c:v>0.31283288035148088</c:v>
                </c:pt>
                <c:pt idx="16">
                  <c:v>0.40022495966972682</c:v>
                </c:pt>
                <c:pt idx="17">
                  <c:v>0.42059204690511826</c:v>
                </c:pt>
                <c:pt idx="18">
                  <c:v>0.45415564309938061</c:v>
                </c:pt>
                <c:pt idx="19">
                  <c:v>0.41986063334661744</c:v>
                </c:pt>
                <c:pt idx="20">
                  <c:v>0.47525184010809074</c:v>
                </c:pt>
                <c:pt idx="21">
                  <c:v>0.45576578965872283</c:v>
                </c:pt>
                <c:pt idx="22">
                  <c:v>0.46722071562963474</c:v>
                </c:pt>
                <c:pt idx="23">
                  <c:v>0.41551756166549453</c:v>
                </c:pt>
                <c:pt idx="24">
                  <c:v>0.41126893015250587</c:v>
                </c:pt>
                <c:pt idx="25">
                  <c:v>0.39368312384594778</c:v>
                </c:pt>
                <c:pt idx="26">
                  <c:v>0.388828705416776</c:v>
                </c:pt>
                <c:pt idx="27">
                  <c:v>0.40241736727664368</c:v>
                </c:pt>
                <c:pt idx="28">
                  <c:v>0.45240864755715132</c:v>
                </c:pt>
                <c:pt idx="29">
                  <c:v>0.44387411137440891</c:v>
                </c:pt>
                <c:pt idx="30">
                  <c:v>0.40664605348102323</c:v>
                </c:pt>
                <c:pt idx="31">
                  <c:v>0.38728201165109044</c:v>
                </c:pt>
                <c:pt idx="32">
                  <c:v>0.41267890644841532</c:v>
                </c:pt>
                <c:pt idx="33">
                  <c:v>0.51962431095372863</c:v>
                </c:pt>
                <c:pt idx="34">
                  <c:v>0.47164083998959239</c:v>
                </c:pt>
                <c:pt idx="35">
                  <c:v>0.36243195174729048</c:v>
                </c:pt>
                <c:pt idx="36">
                  <c:v>0.32594720875091082</c:v>
                </c:pt>
                <c:pt idx="37">
                  <c:v>0.32661277504663805</c:v>
                </c:pt>
                <c:pt idx="38">
                  <c:v>0.24495349801654226</c:v>
                </c:pt>
                <c:pt idx="39">
                  <c:v>0.28847385736018188</c:v>
                </c:pt>
                <c:pt idx="40">
                  <c:v>0.30607329825145041</c:v>
                </c:pt>
                <c:pt idx="41">
                  <c:v>0.28106620020810641</c:v>
                </c:pt>
                <c:pt idx="42">
                  <c:v>0.29082604384722477</c:v>
                </c:pt>
                <c:pt idx="43">
                  <c:v>0.30700148738818517</c:v>
                </c:pt>
                <c:pt idx="44">
                  <c:v>0.25358748939867293</c:v>
                </c:pt>
                <c:pt idx="45">
                  <c:v>0.29352836926599268</c:v>
                </c:pt>
                <c:pt idx="46">
                  <c:v>0.26506923196391885</c:v>
                </c:pt>
                <c:pt idx="47">
                  <c:v>0.14744502621206745</c:v>
                </c:pt>
                <c:pt idx="48">
                  <c:v>0.13624805615251162</c:v>
                </c:pt>
                <c:pt idx="49">
                  <c:v>0.15901691173615728</c:v>
                </c:pt>
                <c:pt idx="50">
                  <c:v>0.14219416363767656</c:v>
                </c:pt>
                <c:pt idx="51">
                  <c:v>0.1659446863816518</c:v>
                </c:pt>
                <c:pt idx="52">
                  <c:v>0.13235487869074086</c:v>
                </c:pt>
                <c:pt idx="53">
                  <c:v>9.476953039955345E-2</c:v>
                </c:pt>
                <c:pt idx="54">
                  <c:v>0.11121616407215892</c:v>
                </c:pt>
                <c:pt idx="55">
                  <c:v>0.14126019700513376</c:v>
                </c:pt>
                <c:pt idx="56">
                  <c:v>0.12961345548709977</c:v>
                </c:pt>
                <c:pt idx="57">
                  <c:v>0.12129311184161322</c:v>
                </c:pt>
                <c:pt idx="58">
                  <c:v>0.12605335629407619</c:v>
                </c:pt>
                <c:pt idx="59">
                  <c:v>0.14204807932918029</c:v>
                </c:pt>
                <c:pt idx="60">
                  <c:v>0.15742155195226051</c:v>
                </c:pt>
                <c:pt idx="61">
                  <c:v>0.16107196887926259</c:v>
                </c:pt>
                <c:pt idx="62">
                  <c:v>0.18689920439330254</c:v>
                </c:pt>
                <c:pt idx="63">
                  <c:v>0.19619733363704991</c:v>
                </c:pt>
                <c:pt idx="64">
                  <c:v>0.24327836296062641</c:v>
                </c:pt>
                <c:pt idx="65">
                  <c:v>0.27172364668382393</c:v>
                </c:pt>
                <c:pt idx="66">
                  <c:v>0.28344278532690692</c:v>
                </c:pt>
                <c:pt idx="67">
                  <c:v>0.38005522349857768</c:v>
                </c:pt>
                <c:pt idx="68">
                  <c:v>0.48387283855055124</c:v>
                </c:pt>
                <c:pt idx="69">
                  <c:v>0.54578763970366428</c:v>
                </c:pt>
                <c:pt idx="70">
                  <c:v>0.43959579523387743</c:v>
                </c:pt>
                <c:pt idx="71">
                  <c:v>0.44227932673866371</c:v>
                </c:pt>
                <c:pt idx="72">
                  <c:v>0.42107374813583442</c:v>
                </c:pt>
                <c:pt idx="73">
                  <c:v>0.41139660489998436</c:v>
                </c:pt>
                <c:pt idx="74">
                  <c:v>0.45732141468694781</c:v>
                </c:pt>
                <c:pt idx="75">
                  <c:v>0.45739960586091188</c:v>
                </c:pt>
                <c:pt idx="76">
                  <c:v>0.45709419337851531</c:v>
                </c:pt>
                <c:pt idx="77">
                  <c:v>0.47821821383045204</c:v>
                </c:pt>
                <c:pt idx="78">
                  <c:v>0.48062299055292868</c:v>
                </c:pt>
                <c:pt idx="79">
                  <c:v>0.52346812891145489</c:v>
                </c:pt>
                <c:pt idx="80">
                  <c:v>0.48351984208482363</c:v>
                </c:pt>
                <c:pt idx="81">
                  <c:v>0.43871495153700396</c:v>
                </c:pt>
                <c:pt idx="82">
                  <c:v>0.4619673849404084</c:v>
                </c:pt>
                <c:pt idx="83">
                  <c:v>0.46325407359215881</c:v>
                </c:pt>
                <c:pt idx="84">
                  <c:v>0.51716358590522638</c:v>
                </c:pt>
                <c:pt idx="85">
                  <c:v>0.53423788316844167</c:v>
                </c:pt>
                <c:pt idx="86">
                  <c:v>0.5745662624700969</c:v>
                </c:pt>
                <c:pt idx="87">
                  <c:v>0.60304811171532391</c:v>
                </c:pt>
                <c:pt idx="88">
                  <c:v>0.59108346552505842</c:v>
                </c:pt>
                <c:pt idx="89">
                  <c:v>0.53176588140136027</c:v>
                </c:pt>
                <c:pt idx="90">
                  <c:v>0.47114623857752003</c:v>
                </c:pt>
                <c:pt idx="91">
                  <c:v>0.61562184773530726</c:v>
                </c:pt>
                <c:pt idx="92">
                  <c:v>0.61550417773471144</c:v>
                </c:pt>
                <c:pt idx="93">
                  <c:v>0.63349518158020979</c:v>
                </c:pt>
                <c:pt idx="94">
                  <c:v>0.64212806190084215</c:v>
                </c:pt>
                <c:pt idx="95">
                  <c:v>0.67404120807483725</c:v>
                </c:pt>
                <c:pt idx="96">
                  <c:v>0.63357250100304519</c:v>
                </c:pt>
                <c:pt idx="97">
                  <c:v>0.67396902292517424</c:v>
                </c:pt>
                <c:pt idx="98">
                  <c:v>0.69055596892960358</c:v>
                </c:pt>
                <c:pt idx="99">
                  <c:v>0.70594927911372241</c:v>
                </c:pt>
                <c:pt idx="100">
                  <c:v>0.71729211240870505</c:v>
                </c:pt>
                <c:pt idx="101">
                  <c:v>0.70269211948714261</c:v>
                </c:pt>
                <c:pt idx="102">
                  <c:v>0.71734711547363861</c:v>
                </c:pt>
                <c:pt idx="103">
                  <c:v>0.6357589929074019</c:v>
                </c:pt>
                <c:pt idx="104">
                  <c:v>0.66173212012634952</c:v>
                </c:pt>
                <c:pt idx="105">
                  <c:v>0.72281686157488456</c:v>
                </c:pt>
                <c:pt idx="106">
                  <c:v>0.68457781788309213</c:v>
                </c:pt>
                <c:pt idx="107">
                  <c:v>0.67036565261042758</c:v>
                </c:pt>
                <c:pt idx="108">
                  <c:v>0.72322372920755118</c:v>
                </c:pt>
                <c:pt idx="109">
                  <c:v>0.74854923931934458</c:v>
                </c:pt>
                <c:pt idx="110">
                  <c:v>0.8339220833193276</c:v>
                </c:pt>
                <c:pt idx="111">
                  <c:v>0.85711796862904832</c:v>
                </c:pt>
                <c:pt idx="112">
                  <c:v>0.84086378108226356</c:v>
                </c:pt>
                <c:pt idx="113">
                  <c:v>0.86178405502313893</c:v>
                </c:pt>
                <c:pt idx="114">
                  <c:v>0.89545881205518341</c:v>
                </c:pt>
                <c:pt idx="115">
                  <c:v>0.91826274690717657</c:v>
                </c:pt>
                <c:pt idx="116">
                  <c:v>0.81053043299717864</c:v>
                </c:pt>
                <c:pt idx="117">
                  <c:v>0.76933022148459096</c:v>
                </c:pt>
                <c:pt idx="118">
                  <c:v>0.76397942086747583</c:v>
                </c:pt>
                <c:pt idx="119">
                  <c:v>0.83163653742930388</c:v>
                </c:pt>
                <c:pt idx="120">
                  <c:v>0.84126790847873067</c:v>
                </c:pt>
                <c:pt idx="121">
                  <c:v>0.83759676514751558</c:v>
                </c:pt>
                <c:pt idx="122">
                  <c:v>0.91764476268942086</c:v>
                </c:pt>
                <c:pt idx="123">
                  <c:v>0.99824072115643736</c:v>
                </c:pt>
                <c:pt idx="124">
                  <c:v>1.052962264446164</c:v>
                </c:pt>
                <c:pt idx="125">
                  <c:v>1.0211557057668921</c:v>
                </c:pt>
                <c:pt idx="126">
                  <c:v>0.98294418149513541</c:v>
                </c:pt>
                <c:pt idx="127">
                  <c:v>0.92707657613046468</c:v>
                </c:pt>
                <c:pt idx="128">
                  <c:v>0.83122792102657661</c:v>
                </c:pt>
                <c:pt idx="129">
                  <c:v>0.82250695707142707</c:v>
                </c:pt>
                <c:pt idx="130">
                  <c:v>0.78667788707832664</c:v>
                </c:pt>
                <c:pt idx="131">
                  <c:v>0.90422115372460776</c:v>
                </c:pt>
                <c:pt idx="132">
                  <c:v>0.93611593613323563</c:v>
                </c:pt>
                <c:pt idx="133">
                  <c:v>0.97498495085285186</c:v>
                </c:pt>
                <c:pt idx="134">
                  <c:v>1.0319875193517942</c:v>
                </c:pt>
                <c:pt idx="135">
                  <c:v>1.0785571762983368</c:v>
                </c:pt>
                <c:pt idx="136">
                  <c:v>1.0826837257839161</c:v>
                </c:pt>
                <c:pt idx="137">
                  <c:v>1.0685658750633988</c:v>
                </c:pt>
                <c:pt idx="138">
                  <c:v>1.0221077902582365</c:v>
                </c:pt>
                <c:pt idx="139">
                  <c:v>0.99951920141725381</c:v>
                </c:pt>
                <c:pt idx="140">
                  <c:v>0.97324779221087543</c:v>
                </c:pt>
                <c:pt idx="141">
                  <c:v>0.91995155977745358</c:v>
                </c:pt>
                <c:pt idx="142">
                  <c:v>0.90132551261153893</c:v>
                </c:pt>
                <c:pt idx="143">
                  <c:v>0.95779099912769161</c:v>
                </c:pt>
                <c:pt idx="144">
                  <c:v>1.0614339327140014</c:v>
                </c:pt>
                <c:pt idx="145">
                  <c:v>1.0991494903809018</c:v>
                </c:pt>
                <c:pt idx="146">
                  <c:v>1.1487028846958272</c:v>
                </c:pt>
                <c:pt idx="147">
                  <c:v>1.1646683176853239</c:v>
                </c:pt>
                <c:pt idx="148">
                  <c:v>1.0904497313586761</c:v>
                </c:pt>
                <c:pt idx="149">
                  <c:v>1.0923086731545999</c:v>
                </c:pt>
                <c:pt idx="150">
                  <c:v>1.1271942867097218</c:v>
                </c:pt>
                <c:pt idx="151">
                  <c:v>1.1355368683229059</c:v>
                </c:pt>
                <c:pt idx="152">
                  <c:v>1.0977042885971133</c:v>
                </c:pt>
                <c:pt idx="153">
                  <c:v>1.1356998700537977</c:v>
                </c:pt>
                <c:pt idx="154">
                  <c:v>1.1930020492701701</c:v>
                </c:pt>
                <c:pt idx="155">
                  <c:v>1.2032916142701546</c:v>
                </c:pt>
                <c:pt idx="156">
                  <c:v>1.2125040907287579</c:v>
                </c:pt>
                <c:pt idx="157">
                  <c:v>1.2997797126135673</c:v>
                </c:pt>
                <c:pt idx="158">
                  <c:v>1.2383454205006943</c:v>
                </c:pt>
                <c:pt idx="159">
                  <c:v>1.2633140162986278</c:v>
                </c:pt>
                <c:pt idx="160">
                  <c:v>1.243308707005107</c:v>
                </c:pt>
                <c:pt idx="161">
                  <c:v>1.2321971071789515</c:v>
                </c:pt>
                <c:pt idx="162">
                  <c:v>1.2681676640949289</c:v>
                </c:pt>
                <c:pt idx="163">
                  <c:v>1.2503898437566481</c:v>
                </c:pt>
                <c:pt idx="164">
                  <c:v>1.2445510974172198</c:v>
                </c:pt>
                <c:pt idx="165">
                  <c:v>1.2822634060504086</c:v>
                </c:pt>
                <c:pt idx="166">
                  <c:v>1.2055958303849927</c:v>
                </c:pt>
                <c:pt idx="167">
                  <c:v>1.2440837540715501</c:v>
                </c:pt>
                <c:pt idx="168">
                  <c:v>1.2906711697105226</c:v>
                </c:pt>
                <c:pt idx="169">
                  <c:v>1.3335290168471936</c:v>
                </c:pt>
                <c:pt idx="170">
                  <c:v>1.3631570318573429</c:v>
                </c:pt>
                <c:pt idx="171">
                  <c:v>1.4456097745550598</c:v>
                </c:pt>
                <c:pt idx="172">
                  <c:v>1.4858186146636252</c:v>
                </c:pt>
                <c:pt idx="173">
                  <c:v>1.5116220159496701</c:v>
                </c:pt>
                <c:pt idx="174">
                  <c:v>1.5097746909177769</c:v>
                </c:pt>
                <c:pt idx="175">
                  <c:v>1.4959003473312638</c:v>
                </c:pt>
                <c:pt idx="176">
                  <c:v>1.5057453610145348</c:v>
                </c:pt>
                <c:pt idx="177">
                  <c:v>1.4922850979729578</c:v>
                </c:pt>
                <c:pt idx="178">
                  <c:v>1.6493862595899895</c:v>
                </c:pt>
                <c:pt idx="179">
                  <c:v>1.6612670152289151</c:v>
                </c:pt>
                <c:pt idx="180">
                  <c:v>1.6997203414636255</c:v>
                </c:pt>
                <c:pt idx="181">
                  <c:v>1.6986465929727581</c:v>
                </c:pt>
                <c:pt idx="182">
                  <c:v>1.7056404087168409</c:v>
                </c:pt>
                <c:pt idx="183">
                  <c:v>1.6847755769279649</c:v>
                </c:pt>
                <c:pt idx="184">
                  <c:v>1.6780864045401622</c:v>
                </c:pt>
                <c:pt idx="185">
                  <c:v>1.4525574809737605</c:v>
                </c:pt>
                <c:pt idx="186">
                  <c:v>1.4549343719247658</c:v>
                </c:pt>
                <c:pt idx="187">
                  <c:v>1.600865035985104</c:v>
                </c:pt>
                <c:pt idx="188">
                  <c:v>1.6291030208399924</c:v>
                </c:pt>
                <c:pt idx="189">
                  <c:v>1.8015660496957404</c:v>
                </c:pt>
                <c:pt idx="190">
                  <c:v>1.8767764114420911</c:v>
                </c:pt>
                <c:pt idx="191">
                  <c:v>1.8624688584753477</c:v>
                </c:pt>
                <c:pt idx="192">
                  <c:v>2.021332765538657</c:v>
                </c:pt>
                <c:pt idx="193">
                  <c:v>1.9952662350501456</c:v>
                </c:pt>
                <c:pt idx="194">
                  <c:v>1.9722560343960325</c:v>
                </c:pt>
                <c:pt idx="195">
                  <c:v>2.0575016567706745</c:v>
                </c:pt>
                <c:pt idx="196">
                  <c:v>1.9740937838928021</c:v>
                </c:pt>
                <c:pt idx="197">
                  <c:v>1.99660457726987</c:v>
                </c:pt>
                <c:pt idx="198">
                  <c:v>1.9712260912877324</c:v>
                </c:pt>
                <c:pt idx="199">
                  <c:v>1.9396926268816201</c:v>
                </c:pt>
                <c:pt idx="200">
                  <c:v>1.8991300640788495</c:v>
                </c:pt>
                <c:pt idx="201">
                  <c:v>1.870168200302232</c:v>
                </c:pt>
                <c:pt idx="202">
                  <c:v>1.8873984546727587</c:v>
                </c:pt>
                <c:pt idx="203">
                  <c:v>1.8950863266748565</c:v>
                </c:pt>
                <c:pt idx="204">
                  <c:v>1.8861286041858023</c:v>
                </c:pt>
                <c:pt idx="205">
                  <c:v>1.9935627931945137</c:v>
                </c:pt>
                <c:pt idx="206">
                  <c:v>2.0817656952377597</c:v>
                </c:pt>
                <c:pt idx="207">
                  <c:v>1.9757022523262384</c:v>
                </c:pt>
                <c:pt idx="208">
                  <c:v>2.0253878644385201</c:v>
                </c:pt>
                <c:pt idx="209">
                  <c:v>2.0785899234820531</c:v>
                </c:pt>
                <c:pt idx="210">
                  <c:v>2.0904528001062865</c:v>
                </c:pt>
                <c:pt idx="211">
                  <c:v>2.114927432606549</c:v>
                </c:pt>
                <c:pt idx="212">
                  <c:v>2.1722442179151233</c:v>
                </c:pt>
                <c:pt idx="213">
                  <c:v>2.1153003776501182</c:v>
                </c:pt>
                <c:pt idx="214">
                  <c:v>2.0970604824668198</c:v>
                </c:pt>
                <c:pt idx="215">
                  <c:v>2.2548110199999454</c:v>
                </c:pt>
                <c:pt idx="216">
                  <c:v>2.235403150836663</c:v>
                </c:pt>
                <c:pt idx="217">
                  <c:v>2.2816074361191188</c:v>
                </c:pt>
                <c:pt idx="218">
                  <c:v>2.2947333444320099</c:v>
                </c:pt>
                <c:pt idx="219">
                  <c:v>2.2309734610628182</c:v>
                </c:pt>
                <c:pt idx="220">
                  <c:v>2.2571523850546762</c:v>
                </c:pt>
                <c:pt idx="221">
                  <c:v>2.2091034320330389</c:v>
                </c:pt>
                <c:pt idx="222">
                  <c:v>2.1479607670061647</c:v>
                </c:pt>
                <c:pt idx="223">
                  <c:v>2.2263102701074255</c:v>
                </c:pt>
                <c:pt idx="224">
                  <c:v>2.3557350128640047</c:v>
                </c:pt>
                <c:pt idx="225">
                  <c:v>2.4520922094440567</c:v>
                </c:pt>
                <c:pt idx="226">
                  <c:v>2.4915891045993597</c:v>
                </c:pt>
                <c:pt idx="227">
                  <c:v>2.5925000755304755</c:v>
                </c:pt>
                <c:pt idx="228">
                  <c:v>2.600510175253882</c:v>
                </c:pt>
                <c:pt idx="229">
                  <c:v>2.6499188205084883</c:v>
                </c:pt>
                <c:pt idx="230">
                  <c:v>2.6586684485673771</c:v>
                </c:pt>
                <c:pt idx="231">
                  <c:v>2.6374137688370798</c:v>
                </c:pt>
                <c:pt idx="232">
                  <c:v>2.5464501051530166</c:v>
                </c:pt>
                <c:pt idx="233">
                  <c:v>2.5980706658823602</c:v>
                </c:pt>
                <c:pt idx="234">
                  <c:v>2.7247493800793854</c:v>
                </c:pt>
                <c:pt idx="235">
                  <c:v>2.7203815006221692</c:v>
                </c:pt>
                <c:pt idx="236">
                  <c:v>2.7205048312429168</c:v>
                </c:pt>
                <c:pt idx="237">
                  <c:v>2.6546078096112837</c:v>
                </c:pt>
                <c:pt idx="238">
                  <c:v>2.7725249424163607</c:v>
                </c:pt>
                <c:pt idx="239">
                  <c:v>2.9089677084219083</c:v>
                </c:pt>
                <c:pt idx="240">
                  <c:v>2.7191564517858247</c:v>
                </c:pt>
                <c:pt idx="241">
                  <c:v>2.6740850789516188</c:v>
                </c:pt>
                <c:pt idx="242">
                  <c:v>2.7086604548345425</c:v>
                </c:pt>
                <c:pt idx="243">
                  <c:v>2.6908621246748319</c:v>
                </c:pt>
                <c:pt idx="244">
                  <c:v>2.541404500778834</c:v>
                </c:pt>
                <c:pt idx="245">
                  <c:v>2.3860842744135948</c:v>
                </c:pt>
                <c:pt idx="246">
                  <c:v>2.4799772442016272</c:v>
                </c:pt>
                <c:pt idx="247">
                  <c:v>2.5250462047843936</c:v>
                </c:pt>
                <c:pt idx="248">
                  <c:v>2.3737184974236967</c:v>
                </c:pt>
                <c:pt idx="249">
                  <c:v>2.3404726109619598</c:v>
                </c:pt>
                <c:pt idx="250">
                  <c:v>2.4075471931641728</c:v>
                </c:pt>
                <c:pt idx="251">
                  <c:v>2.4548046625516582</c:v>
                </c:pt>
                <c:pt idx="252">
                  <c:v>2.1917083287546837</c:v>
                </c:pt>
                <c:pt idx="253">
                  <c:v>2.1308683366902121</c:v>
                </c:pt>
                <c:pt idx="254">
                  <c:v>2.2834807310747411</c:v>
                </c:pt>
                <c:pt idx="255">
                  <c:v>2.2443726412842042</c:v>
                </c:pt>
                <c:pt idx="256">
                  <c:v>2.1758910905900581</c:v>
                </c:pt>
                <c:pt idx="257">
                  <c:v>2.1894847617272153</c:v>
                </c:pt>
                <c:pt idx="258">
                  <c:v>2.2477129826836881</c:v>
                </c:pt>
                <c:pt idx="259">
                  <c:v>2.16708884315138</c:v>
                </c:pt>
                <c:pt idx="260">
                  <c:v>2.4834633981642997</c:v>
                </c:pt>
                <c:pt idx="261">
                  <c:v>2.4538266840476197</c:v>
                </c:pt>
                <c:pt idx="262">
                  <c:v>2.5031615915605658</c:v>
                </c:pt>
                <c:pt idx="263">
                  <c:v>2.6166846987213992</c:v>
                </c:pt>
                <c:pt idx="264">
                  <c:v>2.6277547342209497</c:v>
                </c:pt>
                <c:pt idx="265">
                  <c:v>2.5794251825630243</c:v>
                </c:pt>
                <c:pt idx="266">
                  <c:v>2.6375166965180172</c:v>
                </c:pt>
                <c:pt idx="267">
                  <c:v>2.689168597066379</c:v>
                </c:pt>
                <c:pt idx="268">
                  <c:v>2.7207631176047271</c:v>
                </c:pt>
                <c:pt idx="269">
                  <c:v>2.7263889060203406</c:v>
                </c:pt>
                <c:pt idx="270">
                  <c:v>2.8524044984701002</c:v>
                </c:pt>
                <c:pt idx="271">
                  <c:v>2.7635235916509844</c:v>
                </c:pt>
                <c:pt idx="272">
                  <c:v>2.588614792858781</c:v>
                </c:pt>
                <c:pt idx="273">
                  <c:v>2.7535499890799837</c:v>
                </c:pt>
                <c:pt idx="274">
                  <c:v>2.794871721753958</c:v>
                </c:pt>
                <c:pt idx="275">
                  <c:v>2.9724428658185427</c:v>
                </c:pt>
                <c:pt idx="276">
                  <c:v>3.1485430793736997</c:v>
                </c:pt>
                <c:pt idx="277">
                  <c:v>3.2865449495303252</c:v>
                </c:pt>
                <c:pt idx="278">
                  <c:v>3.3135403040805147</c:v>
                </c:pt>
                <c:pt idx="279">
                  <c:v>3.3190240350241367</c:v>
                </c:pt>
                <c:pt idx="280">
                  <c:v>3.3718285063018381</c:v>
                </c:pt>
                <c:pt idx="281">
                  <c:v>3.4080872763965178</c:v>
                </c:pt>
                <c:pt idx="282">
                  <c:v>3.4787690021294213</c:v>
                </c:pt>
                <c:pt idx="283">
                  <c:v>3.6121144058851353</c:v>
                </c:pt>
                <c:pt idx="284">
                  <c:v>3.582569033705659</c:v>
                </c:pt>
                <c:pt idx="285">
                  <c:v>3.7052020074484844</c:v>
                </c:pt>
                <c:pt idx="286">
                  <c:v>3.7764253013235729</c:v>
                </c:pt>
                <c:pt idx="287">
                  <c:v>3.4466117765622752</c:v>
                </c:pt>
                <c:pt idx="288">
                  <c:v>3.5137038701619212</c:v>
                </c:pt>
                <c:pt idx="289">
                  <c:v>3.501790858768342</c:v>
                </c:pt>
                <c:pt idx="290">
                  <c:v>3.4102783273190003</c:v>
                </c:pt>
                <c:pt idx="291">
                  <c:v>3.4583967733700622</c:v>
                </c:pt>
                <c:pt idx="292">
                  <c:v>3.3660894082770931</c:v>
                </c:pt>
                <c:pt idx="293">
                  <c:v>3.2662504622564601</c:v>
                </c:pt>
                <c:pt idx="294">
                  <c:v>3.2201774375015551</c:v>
                </c:pt>
                <c:pt idx="295">
                  <c:v>3.1915997163665955</c:v>
                </c:pt>
                <c:pt idx="296">
                  <c:v>3.1770679221596283</c:v>
                </c:pt>
                <c:pt idx="297">
                  <c:v>3.423531849052496</c:v>
                </c:pt>
                <c:pt idx="298">
                  <c:v>3.4611726592002827</c:v>
                </c:pt>
                <c:pt idx="299">
                  <c:v>3.5361654924381338</c:v>
                </c:pt>
                <c:pt idx="300">
                  <c:v>3.521449535299221</c:v>
                </c:pt>
                <c:pt idx="301">
                  <c:v>3.5282664036002584</c:v>
                </c:pt>
                <c:pt idx="302">
                  <c:v>3.5574764774564458</c:v>
                </c:pt>
                <c:pt idx="303">
                  <c:v>3.5155527625459748</c:v>
                </c:pt>
                <c:pt idx="304">
                  <c:v>3.4552882431203744</c:v>
                </c:pt>
                <c:pt idx="305">
                  <c:v>3.4909103536121435</c:v>
                </c:pt>
                <c:pt idx="306">
                  <c:v>3.6175363139308825</c:v>
                </c:pt>
                <c:pt idx="307">
                  <c:v>3.3627951689096687</c:v>
                </c:pt>
                <c:pt idx="308">
                  <c:v>3.510263607340558</c:v>
                </c:pt>
                <c:pt idx="309">
                  <c:v>3.5075283155305876</c:v>
                </c:pt>
                <c:pt idx="310">
                  <c:v>3.4895286652370792</c:v>
                </c:pt>
                <c:pt idx="311">
                  <c:v>3.484169051902235</c:v>
                </c:pt>
                <c:pt idx="312">
                  <c:v>3.501679846304484</c:v>
                </c:pt>
                <c:pt idx="313">
                  <c:v>3.6603647575639457</c:v>
                </c:pt>
                <c:pt idx="314">
                  <c:v>3.5934593709476745</c:v>
                </c:pt>
                <c:pt idx="315">
                  <c:v>3.5947776720447293</c:v>
                </c:pt>
                <c:pt idx="316">
                  <c:v>3.5827593222053742</c:v>
                </c:pt>
                <c:pt idx="317">
                  <c:v>3.5854850850555633</c:v>
                </c:pt>
                <c:pt idx="318">
                  <c:v>3.4751613229770166</c:v>
                </c:pt>
                <c:pt idx="319">
                  <c:v>3.4812820261677566</c:v>
                </c:pt>
                <c:pt idx="320">
                  <c:v>3.6131399262903812</c:v>
                </c:pt>
                <c:pt idx="321">
                  <c:v>3.5827293194857988</c:v>
                </c:pt>
                <c:pt idx="322">
                  <c:v>3.5214664920641408</c:v>
                </c:pt>
                <c:pt idx="323">
                  <c:v>3.5812403617959352</c:v>
                </c:pt>
                <c:pt idx="324">
                  <c:v>3.7565686082052547</c:v>
                </c:pt>
                <c:pt idx="325">
                  <c:v>3.5143909437953771</c:v>
                </c:pt>
                <c:pt idx="326">
                  <c:v>3.5787056379346383</c:v>
                </c:pt>
                <c:pt idx="327">
                  <c:v>3.6097646004039552</c:v>
                </c:pt>
                <c:pt idx="328">
                  <c:v>3.4416435594222268</c:v>
                </c:pt>
                <c:pt idx="329">
                  <c:v>3.5318913327036388</c:v>
                </c:pt>
                <c:pt idx="330">
                  <c:v>3.4449327785037451</c:v>
                </c:pt>
                <c:pt idx="331">
                  <c:v>3.2970384986208332</c:v>
                </c:pt>
                <c:pt idx="332">
                  <c:v>3.6152256705291261</c:v>
                </c:pt>
                <c:pt idx="333">
                  <c:v>3.5970787720849176</c:v>
                </c:pt>
                <c:pt idx="334">
                  <c:v>3.6772780392258539</c:v>
                </c:pt>
                <c:pt idx="335">
                  <c:v>3.8276484810573237</c:v>
                </c:pt>
                <c:pt idx="336">
                  <c:v>4.0196812622219378</c:v>
                </c:pt>
                <c:pt idx="337">
                  <c:v>4.100962591236514</c:v>
                </c:pt>
                <c:pt idx="338">
                  <c:v>3.9276730146461074</c:v>
                </c:pt>
                <c:pt idx="339">
                  <c:v>3.9085222206151546</c:v>
                </c:pt>
                <c:pt idx="340">
                  <c:v>4.1283574638171148</c:v>
                </c:pt>
                <c:pt idx="341">
                  <c:v>4.2135015131593008</c:v>
                </c:pt>
                <c:pt idx="342">
                  <c:v>4.153596995273543</c:v>
                </c:pt>
                <c:pt idx="343">
                  <c:v>4.0397230594493916</c:v>
                </c:pt>
                <c:pt idx="344">
                  <c:v>3.9404099751532429</c:v>
                </c:pt>
                <c:pt idx="345">
                  <c:v>3.9116393422876001</c:v>
                </c:pt>
                <c:pt idx="346">
                  <c:v>4.0695593890534374</c:v>
                </c:pt>
                <c:pt idx="347">
                  <c:v>4.1378201561188845</c:v>
                </c:pt>
                <c:pt idx="348">
                  <c:v>4.1385007243321539</c:v>
                </c:pt>
                <c:pt idx="349">
                  <c:v>4.2379833031606164</c:v>
                </c:pt>
                <c:pt idx="350">
                  <c:v>4.1456603129774416</c:v>
                </c:pt>
                <c:pt idx="351">
                  <c:v>4.2255660440509955</c:v>
                </c:pt>
              </c:numCache>
            </c:numRef>
          </c:val>
        </c:ser>
        <c:marker val="1"/>
        <c:axId val="80187776"/>
        <c:axId val="80189312"/>
      </c:lineChart>
      <c:dateAx>
        <c:axId val="80187776"/>
        <c:scaling>
          <c:orientation val="minMax"/>
          <c:min val="30103"/>
        </c:scaling>
        <c:axPos val="b"/>
        <c:majorGridlines/>
        <c:minorGridlines>
          <c:spPr>
            <a:ln>
              <a:noFill/>
            </a:ln>
          </c:spPr>
        </c:minorGridlines>
        <c:numFmt formatCode="mmm\-yy" sourceLinked="0"/>
        <c:minorTickMark val="in"/>
        <c:tickLblPos val="nextTo"/>
        <c:crossAx val="80189312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8018931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Barrels of Water Per Barrel of Oil</a:t>
                </a:r>
              </a:p>
            </c:rich>
          </c:tx>
        </c:title>
        <c:numFmt formatCode="General" sourceLinked="1"/>
        <c:tickLblPos val="nextTo"/>
        <c:crossAx val="80187776"/>
        <c:crosses val="autoZero"/>
        <c:crossBetween val="between"/>
      </c:valAx>
    </c:plotArea>
    <c:plotVisOnly val="1"/>
    <c:dispBlanksAs val="gap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Kuparuk</a:t>
            </a:r>
            <a:r>
              <a:rPr lang="en-US" baseline="0"/>
              <a:t> River </a:t>
            </a:r>
            <a:r>
              <a:rPr lang="en-US"/>
              <a:t>Liquid Production by Cental Processing Facility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'prod by facility'!$AN$4</c:f>
              <c:strCache>
                <c:ptCount val="1"/>
                <c:pt idx="0">
                  <c:v>KRU_CPF1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facility'!$AN$5:$AN$314</c:f>
              <c:numCache>
                <c:formatCode>_(* #,##0_);_(* \(#,##0\);_(* "-"??_);_(@_)</c:formatCode>
                <c:ptCount val="310"/>
                <c:pt idx="0">
                  <c:v>145612.36666666638</c:v>
                </c:pt>
                <c:pt idx="1">
                  <c:v>136622.83870967751</c:v>
                </c:pt>
                <c:pt idx="2">
                  <c:v>124074.77419354842</c:v>
                </c:pt>
                <c:pt idx="3">
                  <c:v>141577.53333333333</c:v>
                </c:pt>
                <c:pt idx="4">
                  <c:v>127225.64516129042</c:v>
                </c:pt>
                <c:pt idx="5">
                  <c:v>94263.5</c:v>
                </c:pt>
                <c:pt idx="6">
                  <c:v>102746.25806451612</c:v>
                </c:pt>
                <c:pt idx="7">
                  <c:v>108976.38709677428</c:v>
                </c:pt>
                <c:pt idx="8">
                  <c:v>109528.89285714265</c:v>
                </c:pt>
                <c:pt idx="9">
                  <c:v>113157.83870967741</c:v>
                </c:pt>
                <c:pt idx="10">
                  <c:v>124225.76666666652</c:v>
                </c:pt>
                <c:pt idx="11">
                  <c:v>109913.38709677428</c:v>
                </c:pt>
                <c:pt idx="12">
                  <c:v>107451.83333333333</c:v>
                </c:pt>
                <c:pt idx="13">
                  <c:v>105402.41935483878</c:v>
                </c:pt>
                <c:pt idx="14">
                  <c:v>90414.96774193547</c:v>
                </c:pt>
                <c:pt idx="15">
                  <c:v>81540.9666666665</c:v>
                </c:pt>
                <c:pt idx="16">
                  <c:v>97851</c:v>
                </c:pt>
                <c:pt idx="17">
                  <c:v>102522.66666666667</c:v>
                </c:pt>
                <c:pt idx="18">
                  <c:v>109582.06451612899</c:v>
                </c:pt>
                <c:pt idx="19">
                  <c:v>123335.45161290337</c:v>
                </c:pt>
                <c:pt idx="20">
                  <c:v>124009.46428571414</c:v>
                </c:pt>
                <c:pt idx="21">
                  <c:v>123615.0967741934</c:v>
                </c:pt>
                <c:pt idx="22">
                  <c:v>135442.43333333332</c:v>
                </c:pt>
                <c:pt idx="23">
                  <c:v>142693.16129032258</c:v>
                </c:pt>
                <c:pt idx="24">
                  <c:v>138536.13333333333</c:v>
                </c:pt>
                <c:pt idx="25">
                  <c:v>154391.16129032258</c:v>
                </c:pt>
                <c:pt idx="26">
                  <c:v>169961.03225806454</c:v>
                </c:pt>
                <c:pt idx="27">
                  <c:v>183202.66666666666</c:v>
                </c:pt>
                <c:pt idx="28">
                  <c:v>169350.83870967739</c:v>
                </c:pt>
                <c:pt idx="29">
                  <c:v>174235.23333333334</c:v>
                </c:pt>
                <c:pt idx="30">
                  <c:v>166601.19354838738</c:v>
                </c:pt>
                <c:pt idx="31">
                  <c:v>155150.70967741933</c:v>
                </c:pt>
                <c:pt idx="32">
                  <c:v>175826.37931034449</c:v>
                </c:pt>
                <c:pt idx="33">
                  <c:v>165712.35483870941</c:v>
                </c:pt>
                <c:pt idx="34">
                  <c:v>154340.83333333328</c:v>
                </c:pt>
                <c:pt idx="35">
                  <c:v>152588.25806451612</c:v>
                </c:pt>
                <c:pt idx="36">
                  <c:v>145926.90000000002</c:v>
                </c:pt>
                <c:pt idx="37">
                  <c:v>143917.96774193592</c:v>
                </c:pt>
                <c:pt idx="38">
                  <c:v>139205.19354838738</c:v>
                </c:pt>
                <c:pt idx="39">
                  <c:v>135121.43333333332</c:v>
                </c:pt>
                <c:pt idx="40">
                  <c:v>148487.61290322611</c:v>
                </c:pt>
                <c:pt idx="41">
                  <c:v>155951.13333333336</c:v>
                </c:pt>
                <c:pt idx="42">
                  <c:v>152203.29032258081</c:v>
                </c:pt>
                <c:pt idx="43">
                  <c:v>148738.09677419355</c:v>
                </c:pt>
                <c:pt idx="44">
                  <c:v>151814.89285714278</c:v>
                </c:pt>
                <c:pt idx="45">
                  <c:v>141019.87096774168</c:v>
                </c:pt>
                <c:pt idx="46">
                  <c:v>150723.86666666638</c:v>
                </c:pt>
                <c:pt idx="47">
                  <c:v>159862.48387096784</c:v>
                </c:pt>
                <c:pt idx="48">
                  <c:v>132560.23333333334</c:v>
                </c:pt>
                <c:pt idx="49">
                  <c:v>151870.51612903259</c:v>
                </c:pt>
                <c:pt idx="50">
                  <c:v>145555</c:v>
                </c:pt>
                <c:pt idx="51">
                  <c:v>153251.23333333334</c:v>
                </c:pt>
                <c:pt idx="52">
                  <c:v>163207.80645161291</c:v>
                </c:pt>
                <c:pt idx="53">
                  <c:v>175278.4</c:v>
                </c:pt>
                <c:pt idx="54">
                  <c:v>170309.29032258081</c:v>
                </c:pt>
                <c:pt idx="55">
                  <c:v>169111.87096774168</c:v>
                </c:pt>
                <c:pt idx="56">
                  <c:v>170873.75</c:v>
                </c:pt>
                <c:pt idx="57">
                  <c:v>158559.32258064483</c:v>
                </c:pt>
                <c:pt idx="58">
                  <c:v>151477.70000000001</c:v>
                </c:pt>
                <c:pt idx="59">
                  <c:v>130938.51612903227</c:v>
                </c:pt>
                <c:pt idx="60">
                  <c:v>138453.79999999999</c:v>
                </c:pt>
                <c:pt idx="61">
                  <c:v>127227.16129032243</c:v>
                </c:pt>
                <c:pt idx="62">
                  <c:v>147573</c:v>
                </c:pt>
                <c:pt idx="63">
                  <c:v>163348.03333333333</c:v>
                </c:pt>
                <c:pt idx="64">
                  <c:v>164588.03225806454</c:v>
                </c:pt>
                <c:pt idx="65">
                  <c:v>158732.29999999999</c:v>
                </c:pt>
                <c:pt idx="66">
                  <c:v>165790.25806451612</c:v>
                </c:pt>
                <c:pt idx="67">
                  <c:v>177615.70967741933</c:v>
                </c:pt>
                <c:pt idx="68">
                  <c:v>203886.35714285716</c:v>
                </c:pt>
                <c:pt idx="69">
                  <c:v>194004.80645161291</c:v>
                </c:pt>
                <c:pt idx="70">
                  <c:v>189187.8</c:v>
                </c:pt>
                <c:pt idx="71">
                  <c:v>185973.22580645164</c:v>
                </c:pt>
                <c:pt idx="72">
                  <c:v>176031.9</c:v>
                </c:pt>
                <c:pt idx="73">
                  <c:v>168874.38709677369</c:v>
                </c:pt>
                <c:pt idx="74">
                  <c:v>182782.77419354828</c:v>
                </c:pt>
                <c:pt idx="75">
                  <c:v>185540.3</c:v>
                </c:pt>
                <c:pt idx="76">
                  <c:v>195968.22580645164</c:v>
                </c:pt>
                <c:pt idx="77">
                  <c:v>206762.46666666665</c:v>
                </c:pt>
                <c:pt idx="78">
                  <c:v>204697.74193548411</c:v>
                </c:pt>
                <c:pt idx="79">
                  <c:v>224379.19354838738</c:v>
                </c:pt>
                <c:pt idx="80">
                  <c:v>228231.17241379299</c:v>
                </c:pt>
                <c:pt idx="81">
                  <c:v>239425.41935483881</c:v>
                </c:pt>
                <c:pt idx="82">
                  <c:v>236849.59999999998</c:v>
                </c:pt>
                <c:pt idx="83">
                  <c:v>226398.35483870938</c:v>
                </c:pt>
                <c:pt idx="84">
                  <c:v>213997.56666666665</c:v>
                </c:pt>
                <c:pt idx="85">
                  <c:v>192785.54838709679</c:v>
                </c:pt>
                <c:pt idx="86">
                  <c:v>177877.12903225792</c:v>
                </c:pt>
                <c:pt idx="87">
                  <c:v>194860.3</c:v>
                </c:pt>
                <c:pt idx="88">
                  <c:v>173311.93548387068</c:v>
                </c:pt>
                <c:pt idx="89">
                  <c:v>203864.2</c:v>
                </c:pt>
                <c:pt idx="90">
                  <c:v>210975.16129032258</c:v>
                </c:pt>
                <c:pt idx="91">
                  <c:v>196726.6451612903</c:v>
                </c:pt>
                <c:pt idx="92">
                  <c:v>206763.10714285757</c:v>
                </c:pt>
                <c:pt idx="93">
                  <c:v>220914.12903225792</c:v>
                </c:pt>
                <c:pt idx="94">
                  <c:v>217234.36666666635</c:v>
                </c:pt>
                <c:pt idx="95">
                  <c:v>211592.12903225792</c:v>
                </c:pt>
                <c:pt idx="96">
                  <c:v>202096.8</c:v>
                </c:pt>
                <c:pt idx="97">
                  <c:v>200419.41935483881</c:v>
                </c:pt>
                <c:pt idx="98">
                  <c:v>207711.38709677372</c:v>
                </c:pt>
                <c:pt idx="99">
                  <c:v>208118.56666666668</c:v>
                </c:pt>
                <c:pt idx="100">
                  <c:v>206649.32258064489</c:v>
                </c:pt>
                <c:pt idx="101">
                  <c:v>217694.43333333335</c:v>
                </c:pt>
                <c:pt idx="102">
                  <c:v>225607.6451612903</c:v>
                </c:pt>
                <c:pt idx="103">
                  <c:v>229962.61290322611</c:v>
                </c:pt>
                <c:pt idx="104">
                  <c:v>236761.75</c:v>
                </c:pt>
                <c:pt idx="105">
                  <c:v>232746.45161290275</c:v>
                </c:pt>
                <c:pt idx="106">
                  <c:v>210871.73333333334</c:v>
                </c:pt>
                <c:pt idx="107">
                  <c:v>210591.54838709679</c:v>
                </c:pt>
                <c:pt idx="108">
                  <c:v>204327.96666666665</c:v>
                </c:pt>
                <c:pt idx="109">
                  <c:v>205372.41935483881</c:v>
                </c:pt>
                <c:pt idx="110">
                  <c:v>196038.16129032261</c:v>
                </c:pt>
                <c:pt idx="111">
                  <c:v>210780.66666666666</c:v>
                </c:pt>
                <c:pt idx="112">
                  <c:v>229464.74193548411</c:v>
                </c:pt>
                <c:pt idx="113">
                  <c:v>196698.5</c:v>
                </c:pt>
                <c:pt idx="114">
                  <c:v>250229.77419354828</c:v>
                </c:pt>
                <c:pt idx="115">
                  <c:v>242878.38709677372</c:v>
                </c:pt>
                <c:pt idx="116">
                  <c:v>244948.53571428574</c:v>
                </c:pt>
                <c:pt idx="117">
                  <c:v>243120.06451612854</c:v>
                </c:pt>
                <c:pt idx="118">
                  <c:v>233977.66666666666</c:v>
                </c:pt>
                <c:pt idx="119">
                  <c:v>225384.96774193592</c:v>
                </c:pt>
                <c:pt idx="120">
                  <c:v>236241.66666666669</c:v>
                </c:pt>
                <c:pt idx="121">
                  <c:v>228727.32258064483</c:v>
                </c:pt>
                <c:pt idx="122">
                  <c:v>229257.74193548411</c:v>
                </c:pt>
                <c:pt idx="123">
                  <c:v>231105.63333333333</c:v>
                </c:pt>
                <c:pt idx="124">
                  <c:v>213800.83870967751</c:v>
                </c:pt>
                <c:pt idx="125">
                  <c:v>210932.66666666666</c:v>
                </c:pt>
                <c:pt idx="126">
                  <c:v>210493.45161290275</c:v>
                </c:pt>
                <c:pt idx="127">
                  <c:v>209633.25806451612</c:v>
                </c:pt>
                <c:pt idx="128">
                  <c:v>220739.41379310345</c:v>
                </c:pt>
                <c:pt idx="129">
                  <c:v>224968.16129032261</c:v>
                </c:pt>
                <c:pt idx="130">
                  <c:v>227475.86666666641</c:v>
                </c:pt>
                <c:pt idx="131">
                  <c:v>228891.5806451613</c:v>
                </c:pt>
                <c:pt idx="132">
                  <c:v>206963.4</c:v>
                </c:pt>
                <c:pt idx="133">
                  <c:v>199623.41935483881</c:v>
                </c:pt>
                <c:pt idx="134">
                  <c:v>198397.6451612903</c:v>
                </c:pt>
                <c:pt idx="135">
                  <c:v>220156.16666666666</c:v>
                </c:pt>
                <c:pt idx="136">
                  <c:v>239149.90322580651</c:v>
                </c:pt>
                <c:pt idx="137">
                  <c:v>238111.36666666635</c:v>
                </c:pt>
                <c:pt idx="138">
                  <c:v>236082.80645161291</c:v>
                </c:pt>
                <c:pt idx="139">
                  <c:v>236699.93548387068</c:v>
                </c:pt>
                <c:pt idx="140">
                  <c:v>236724.60714285754</c:v>
                </c:pt>
                <c:pt idx="141">
                  <c:v>231850.51612903259</c:v>
                </c:pt>
                <c:pt idx="142">
                  <c:v>225355.63333333333</c:v>
                </c:pt>
                <c:pt idx="143">
                  <c:v>165224.74193548411</c:v>
                </c:pt>
                <c:pt idx="144">
                  <c:v>151671.33333333328</c:v>
                </c:pt>
                <c:pt idx="145">
                  <c:v>221915.90322580651</c:v>
                </c:pt>
                <c:pt idx="146">
                  <c:v>216072.12903225792</c:v>
                </c:pt>
                <c:pt idx="147">
                  <c:v>238421.43333333332</c:v>
                </c:pt>
                <c:pt idx="148">
                  <c:v>242301.09677419355</c:v>
                </c:pt>
                <c:pt idx="149">
                  <c:v>232682.73333333334</c:v>
                </c:pt>
                <c:pt idx="150">
                  <c:v>258772.96774193592</c:v>
                </c:pt>
                <c:pt idx="151">
                  <c:v>262482.06451612996</c:v>
                </c:pt>
                <c:pt idx="152">
                  <c:v>253606.92857142858</c:v>
                </c:pt>
                <c:pt idx="153">
                  <c:v>261805.09677419355</c:v>
                </c:pt>
                <c:pt idx="154">
                  <c:v>230080.76666666666</c:v>
                </c:pt>
                <c:pt idx="155">
                  <c:v>257175.03225806454</c:v>
                </c:pt>
                <c:pt idx="156">
                  <c:v>238526.3</c:v>
                </c:pt>
                <c:pt idx="157">
                  <c:v>237369.51612903259</c:v>
                </c:pt>
                <c:pt idx="158">
                  <c:v>227818.54838709679</c:v>
                </c:pt>
                <c:pt idx="159">
                  <c:v>227219.76666666666</c:v>
                </c:pt>
                <c:pt idx="160">
                  <c:v>243272.83870967739</c:v>
                </c:pt>
                <c:pt idx="161">
                  <c:v>247039.4</c:v>
                </c:pt>
                <c:pt idx="162">
                  <c:v>250118.29032258081</c:v>
                </c:pt>
                <c:pt idx="163">
                  <c:v>261156.09677419355</c:v>
                </c:pt>
                <c:pt idx="164">
                  <c:v>270557.35714285716</c:v>
                </c:pt>
                <c:pt idx="165">
                  <c:v>263980.51612903213</c:v>
                </c:pt>
                <c:pt idx="166">
                  <c:v>255618.43333333335</c:v>
                </c:pt>
                <c:pt idx="167">
                  <c:v>253907.03225806454</c:v>
                </c:pt>
                <c:pt idx="168">
                  <c:v>231740.23333333334</c:v>
                </c:pt>
                <c:pt idx="169">
                  <c:v>235064.38709677372</c:v>
                </c:pt>
                <c:pt idx="170">
                  <c:v>245200.51612903259</c:v>
                </c:pt>
                <c:pt idx="171">
                  <c:v>246036.1</c:v>
                </c:pt>
                <c:pt idx="172">
                  <c:v>250046</c:v>
                </c:pt>
                <c:pt idx="173">
                  <c:v>247871.06666666668</c:v>
                </c:pt>
                <c:pt idx="174">
                  <c:v>257176</c:v>
                </c:pt>
                <c:pt idx="175">
                  <c:v>240198.54838709676</c:v>
                </c:pt>
                <c:pt idx="176">
                  <c:v>251766.31034482794</c:v>
                </c:pt>
                <c:pt idx="177">
                  <c:v>224340.96774193592</c:v>
                </c:pt>
                <c:pt idx="178">
                  <c:v>249594.16666666666</c:v>
                </c:pt>
                <c:pt idx="179">
                  <c:v>239809.16129032258</c:v>
                </c:pt>
                <c:pt idx="180">
                  <c:v>238762.56666666665</c:v>
                </c:pt>
                <c:pt idx="181">
                  <c:v>234216.41935483881</c:v>
                </c:pt>
                <c:pt idx="182">
                  <c:v>243126.77419354828</c:v>
                </c:pt>
                <c:pt idx="183">
                  <c:v>243196.19999999998</c:v>
                </c:pt>
                <c:pt idx="184">
                  <c:v>272813.16129032255</c:v>
                </c:pt>
                <c:pt idx="185">
                  <c:v>279582.83333333413</c:v>
                </c:pt>
                <c:pt idx="186">
                  <c:v>279904.25806451589</c:v>
                </c:pt>
                <c:pt idx="187">
                  <c:v>273746.29032258067</c:v>
                </c:pt>
                <c:pt idx="188">
                  <c:v>261119.82142857093</c:v>
                </c:pt>
                <c:pt idx="189">
                  <c:v>257620.38709677372</c:v>
                </c:pt>
                <c:pt idx="190">
                  <c:v>246224.36666666641</c:v>
                </c:pt>
                <c:pt idx="191">
                  <c:v>235998.74193548411</c:v>
                </c:pt>
                <c:pt idx="192">
                  <c:v>244607.43333333335</c:v>
                </c:pt>
                <c:pt idx="193">
                  <c:v>236828.80645161291</c:v>
                </c:pt>
                <c:pt idx="194">
                  <c:v>246772.25806451612</c:v>
                </c:pt>
                <c:pt idx="195">
                  <c:v>239743.66666666666</c:v>
                </c:pt>
                <c:pt idx="196">
                  <c:v>240455.19354838738</c:v>
                </c:pt>
                <c:pt idx="197">
                  <c:v>277442.66666666669</c:v>
                </c:pt>
                <c:pt idx="198">
                  <c:v>278490.74193548359</c:v>
                </c:pt>
                <c:pt idx="199">
                  <c:v>274059.54838709679</c:v>
                </c:pt>
                <c:pt idx="200">
                  <c:v>267808.67857142858</c:v>
                </c:pt>
                <c:pt idx="201">
                  <c:v>274004.80645161285</c:v>
                </c:pt>
                <c:pt idx="202">
                  <c:v>258183.7</c:v>
                </c:pt>
                <c:pt idx="203">
                  <c:v>229733.38709677372</c:v>
                </c:pt>
                <c:pt idx="204">
                  <c:v>240130.96666666665</c:v>
                </c:pt>
                <c:pt idx="205">
                  <c:v>234912.38709677369</c:v>
                </c:pt>
                <c:pt idx="206">
                  <c:v>230371.61290322611</c:v>
                </c:pt>
                <c:pt idx="207">
                  <c:v>228893.66666666666</c:v>
                </c:pt>
                <c:pt idx="208">
                  <c:v>236278.90322580651</c:v>
                </c:pt>
                <c:pt idx="209">
                  <c:v>222007</c:v>
                </c:pt>
                <c:pt idx="210">
                  <c:v>227118.03225806454</c:v>
                </c:pt>
                <c:pt idx="211">
                  <c:v>225934.5806451613</c:v>
                </c:pt>
                <c:pt idx="212">
                  <c:v>229179.07142857142</c:v>
                </c:pt>
                <c:pt idx="213">
                  <c:v>235883.67741935485</c:v>
                </c:pt>
                <c:pt idx="214">
                  <c:v>236405.19999999998</c:v>
                </c:pt>
                <c:pt idx="215">
                  <c:v>236673.54838709679</c:v>
                </c:pt>
                <c:pt idx="216">
                  <c:v>237494.76666666666</c:v>
                </c:pt>
                <c:pt idx="217">
                  <c:v>221805.77419354828</c:v>
                </c:pt>
                <c:pt idx="218">
                  <c:v>252295.90322580651</c:v>
                </c:pt>
                <c:pt idx="219">
                  <c:v>249425.66666666669</c:v>
                </c:pt>
                <c:pt idx="220">
                  <c:v>240111.83870967751</c:v>
                </c:pt>
                <c:pt idx="221">
                  <c:v>253511.63333333336</c:v>
                </c:pt>
                <c:pt idx="222">
                  <c:v>265891.29032258067</c:v>
                </c:pt>
                <c:pt idx="223">
                  <c:v>270533.80645161285</c:v>
                </c:pt>
                <c:pt idx="224">
                  <c:v>270933.72413793101</c:v>
                </c:pt>
                <c:pt idx="225">
                  <c:v>269730.16129032255</c:v>
                </c:pt>
                <c:pt idx="226">
                  <c:v>266448.26666666666</c:v>
                </c:pt>
                <c:pt idx="227">
                  <c:v>247539.16129032258</c:v>
                </c:pt>
                <c:pt idx="228">
                  <c:v>264790.83333333407</c:v>
                </c:pt>
                <c:pt idx="229">
                  <c:v>220058.12903225792</c:v>
                </c:pt>
                <c:pt idx="230">
                  <c:v>151199.35483870938</c:v>
                </c:pt>
                <c:pt idx="231">
                  <c:v>268463</c:v>
                </c:pt>
                <c:pt idx="232">
                  <c:v>283737.96774193551</c:v>
                </c:pt>
                <c:pt idx="233">
                  <c:v>275652.86666666664</c:v>
                </c:pt>
                <c:pt idx="234">
                  <c:v>301371.0322580646</c:v>
                </c:pt>
                <c:pt idx="235">
                  <c:v>307253.19354838721</c:v>
                </c:pt>
                <c:pt idx="236">
                  <c:v>312736.57142857142</c:v>
                </c:pt>
                <c:pt idx="237">
                  <c:v>299449.16129032255</c:v>
                </c:pt>
                <c:pt idx="238">
                  <c:v>304275.73333333433</c:v>
                </c:pt>
                <c:pt idx="239">
                  <c:v>290327.77419354836</c:v>
                </c:pt>
                <c:pt idx="240">
                  <c:v>278042.03333333426</c:v>
                </c:pt>
                <c:pt idx="241">
                  <c:v>292975.12903225806</c:v>
                </c:pt>
                <c:pt idx="242">
                  <c:v>291849</c:v>
                </c:pt>
                <c:pt idx="243">
                  <c:v>305615.39999999997</c:v>
                </c:pt>
                <c:pt idx="244">
                  <c:v>309751.83870967745</c:v>
                </c:pt>
                <c:pt idx="245">
                  <c:v>283039.2</c:v>
                </c:pt>
                <c:pt idx="246">
                  <c:v>285359.45161290414</c:v>
                </c:pt>
                <c:pt idx="247">
                  <c:v>295789.83870967739</c:v>
                </c:pt>
                <c:pt idx="248">
                  <c:v>275496.07142857142</c:v>
                </c:pt>
                <c:pt idx="249">
                  <c:v>284918.77419354836</c:v>
                </c:pt>
                <c:pt idx="250">
                  <c:v>290599.86666666664</c:v>
                </c:pt>
                <c:pt idx="251">
                  <c:v>290263.45161290414</c:v>
                </c:pt>
                <c:pt idx="252">
                  <c:v>271745.5</c:v>
                </c:pt>
                <c:pt idx="253">
                  <c:v>266684.93548387231</c:v>
                </c:pt>
                <c:pt idx="254">
                  <c:v>283548.90322580648</c:v>
                </c:pt>
                <c:pt idx="255">
                  <c:v>273595.39999999997</c:v>
                </c:pt>
                <c:pt idx="256">
                  <c:v>277150.58064516162</c:v>
                </c:pt>
                <c:pt idx="257">
                  <c:v>232621.80000000002</c:v>
                </c:pt>
                <c:pt idx="258">
                  <c:v>255150.87096774168</c:v>
                </c:pt>
                <c:pt idx="259">
                  <c:v>277691.41935483873</c:v>
                </c:pt>
                <c:pt idx="260">
                  <c:v>259207.03571428574</c:v>
                </c:pt>
                <c:pt idx="261">
                  <c:v>268509.22580645164</c:v>
                </c:pt>
                <c:pt idx="262">
                  <c:v>249290.19999999998</c:v>
                </c:pt>
                <c:pt idx="263">
                  <c:v>252288.19354838738</c:v>
                </c:pt>
                <c:pt idx="264">
                  <c:v>254379.33333333328</c:v>
                </c:pt>
                <c:pt idx="265">
                  <c:v>236221.09677419355</c:v>
                </c:pt>
                <c:pt idx="266">
                  <c:v>196064.87096774168</c:v>
                </c:pt>
                <c:pt idx="267">
                  <c:v>245627.13333333333</c:v>
                </c:pt>
                <c:pt idx="268">
                  <c:v>234428.80645161291</c:v>
                </c:pt>
                <c:pt idx="269">
                  <c:v>228361.73333333334</c:v>
                </c:pt>
                <c:pt idx="270">
                  <c:v>254093.90322580651</c:v>
                </c:pt>
                <c:pt idx="271">
                  <c:v>248350.48387096784</c:v>
                </c:pt>
                <c:pt idx="272">
                  <c:v>242932.68965517241</c:v>
                </c:pt>
                <c:pt idx="273">
                  <c:v>243755.70967741936</c:v>
                </c:pt>
                <c:pt idx="274">
                  <c:v>239583.06666666665</c:v>
                </c:pt>
                <c:pt idx="275">
                  <c:v>256177.6451612903</c:v>
                </c:pt>
                <c:pt idx="276">
                  <c:v>234909</c:v>
                </c:pt>
                <c:pt idx="277">
                  <c:v>215408.77419354828</c:v>
                </c:pt>
                <c:pt idx="278">
                  <c:v>214084.87096774168</c:v>
                </c:pt>
                <c:pt idx="279">
                  <c:v>216227.93333333335</c:v>
                </c:pt>
                <c:pt idx="280">
                  <c:v>233469.09677419355</c:v>
                </c:pt>
                <c:pt idx="281">
                  <c:v>238606.09999999998</c:v>
                </c:pt>
                <c:pt idx="282">
                  <c:v>238528.32258064483</c:v>
                </c:pt>
                <c:pt idx="283">
                  <c:v>226689.90322580651</c:v>
                </c:pt>
                <c:pt idx="284">
                  <c:v>246163.78571428571</c:v>
                </c:pt>
                <c:pt idx="285">
                  <c:v>244367.41935483881</c:v>
                </c:pt>
                <c:pt idx="286">
                  <c:v>228572.33333333328</c:v>
                </c:pt>
                <c:pt idx="287">
                  <c:v>233103.64516129033</c:v>
                </c:pt>
                <c:pt idx="288">
                  <c:v>221714.93333333332</c:v>
                </c:pt>
                <c:pt idx="289">
                  <c:v>217147.35483870941</c:v>
                </c:pt>
                <c:pt idx="290">
                  <c:v>220602.29032258081</c:v>
                </c:pt>
                <c:pt idx="291">
                  <c:v>223160.6</c:v>
                </c:pt>
                <c:pt idx="292">
                  <c:v>227276.96774193592</c:v>
                </c:pt>
                <c:pt idx="293">
                  <c:v>237777.7</c:v>
                </c:pt>
                <c:pt idx="294">
                  <c:v>239770.51612903259</c:v>
                </c:pt>
                <c:pt idx="295">
                  <c:v>246934.09677419355</c:v>
                </c:pt>
                <c:pt idx="296">
                  <c:v>229526.82142857093</c:v>
                </c:pt>
                <c:pt idx="297">
                  <c:v>218961.93548387068</c:v>
                </c:pt>
                <c:pt idx="298">
                  <c:v>228402.23333333334</c:v>
                </c:pt>
                <c:pt idx="299">
                  <c:v>221622.67741935485</c:v>
                </c:pt>
                <c:pt idx="300">
                  <c:v>207806.23333333334</c:v>
                </c:pt>
                <c:pt idx="301">
                  <c:v>206407.32258064483</c:v>
                </c:pt>
                <c:pt idx="302">
                  <c:v>209857.03225806454</c:v>
                </c:pt>
                <c:pt idx="303">
                  <c:v>210891.46666666665</c:v>
                </c:pt>
                <c:pt idx="304">
                  <c:v>218291.38709677372</c:v>
                </c:pt>
                <c:pt idx="305">
                  <c:v>228758.13333333333</c:v>
                </c:pt>
                <c:pt idx="306">
                  <c:v>243632.48387096784</c:v>
                </c:pt>
                <c:pt idx="307">
                  <c:v>198572.03225806454</c:v>
                </c:pt>
                <c:pt idx="308">
                  <c:v>216228.28571428571</c:v>
                </c:pt>
                <c:pt idx="309">
                  <c:v>233816.03225806454</c:v>
                </c:pt>
              </c:numCache>
            </c:numRef>
          </c:val>
        </c:ser>
        <c:ser>
          <c:idx val="1"/>
          <c:order val="1"/>
          <c:tx>
            <c:strRef>
              <c:f>'prod by facility'!$AO$4</c:f>
              <c:strCache>
                <c:ptCount val="1"/>
                <c:pt idx="0">
                  <c:v>KRU_CPF2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facility'!$AO$5:$AO$314</c:f>
              <c:numCache>
                <c:formatCode>_(* #,##0_);_(* \(#,##0\);_(* "-"??_);_(@_)</c:formatCode>
                <c:ptCount val="310"/>
                <c:pt idx="0">
                  <c:v>121625.86666666664</c:v>
                </c:pt>
                <c:pt idx="1">
                  <c:v>123447.93548387097</c:v>
                </c:pt>
                <c:pt idx="2">
                  <c:v>142632.12903225792</c:v>
                </c:pt>
                <c:pt idx="3">
                  <c:v>138774.23333333334</c:v>
                </c:pt>
                <c:pt idx="4">
                  <c:v>140630.67741935482</c:v>
                </c:pt>
                <c:pt idx="5">
                  <c:v>126751.93333333331</c:v>
                </c:pt>
                <c:pt idx="6">
                  <c:v>109647.45161290337</c:v>
                </c:pt>
                <c:pt idx="7">
                  <c:v>108566</c:v>
                </c:pt>
                <c:pt idx="8">
                  <c:v>111618.60714285729</c:v>
                </c:pt>
                <c:pt idx="9">
                  <c:v>115758</c:v>
                </c:pt>
                <c:pt idx="10">
                  <c:v>111594.83333333333</c:v>
                </c:pt>
                <c:pt idx="11">
                  <c:v>113325.22580645162</c:v>
                </c:pt>
                <c:pt idx="12">
                  <c:v>114978.63333333333</c:v>
                </c:pt>
                <c:pt idx="13">
                  <c:v>121504.51612903226</c:v>
                </c:pt>
                <c:pt idx="14">
                  <c:v>113781.51612903226</c:v>
                </c:pt>
                <c:pt idx="15">
                  <c:v>119777.46666666653</c:v>
                </c:pt>
                <c:pt idx="16">
                  <c:v>124485.87096774208</c:v>
                </c:pt>
                <c:pt idx="17">
                  <c:v>120550.76666666653</c:v>
                </c:pt>
                <c:pt idx="18">
                  <c:v>123762.03225806437</c:v>
                </c:pt>
                <c:pt idx="19">
                  <c:v>140844.22580645161</c:v>
                </c:pt>
                <c:pt idx="20">
                  <c:v>140641.42857142858</c:v>
                </c:pt>
                <c:pt idx="21">
                  <c:v>149221.22580645161</c:v>
                </c:pt>
                <c:pt idx="22">
                  <c:v>146573.43333333335</c:v>
                </c:pt>
                <c:pt idx="23">
                  <c:v>144065.54838709679</c:v>
                </c:pt>
                <c:pt idx="24">
                  <c:v>151412.80000000002</c:v>
                </c:pt>
                <c:pt idx="25">
                  <c:v>128610.67741935501</c:v>
                </c:pt>
                <c:pt idx="26">
                  <c:v>142635.5806451613</c:v>
                </c:pt>
                <c:pt idx="27">
                  <c:v>135761.56666666665</c:v>
                </c:pt>
                <c:pt idx="28">
                  <c:v>140732.70967741933</c:v>
                </c:pt>
                <c:pt idx="29">
                  <c:v>148373.26666666666</c:v>
                </c:pt>
                <c:pt idx="30">
                  <c:v>151694.93548387068</c:v>
                </c:pt>
                <c:pt idx="31">
                  <c:v>151255.5806451613</c:v>
                </c:pt>
                <c:pt idx="32">
                  <c:v>178490.89655172382</c:v>
                </c:pt>
                <c:pt idx="33">
                  <c:v>178844.09677419355</c:v>
                </c:pt>
                <c:pt idx="34">
                  <c:v>180871.03333333333</c:v>
                </c:pt>
                <c:pt idx="35">
                  <c:v>187681</c:v>
                </c:pt>
                <c:pt idx="36">
                  <c:v>175761.43333333335</c:v>
                </c:pt>
                <c:pt idx="37">
                  <c:v>177839.83870967751</c:v>
                </c:pt>
                <c:pt idx="38">
                  <c:v>184437.48387096784</c:v>
                </c:pt>
                <c:pt idx="39">
                  <c:v>178936.16666666666</c:v>
                </c:pt>
                <c:pt idx="40">
                  <c:v>190558.83870967751</c:v>
                </c:pt>
                <c:pt idx="41">
                  <c:v>192818.4</c:v>
                </c:pt>
                <c:pt idx="42">
                  <c:v>200171.06451612854</c:v>
                </c:pt>
                <c:pt idx="43">
                  <c:v>215174.35483870941</c:v>
                </c:pt>
                <c:pt idx="44">
                  <c:v>219290.28571428571</c:v>
                </c:pt>
                <c:pt idx="45">
                  <c:v>189929.38709677369</c:v>
                </c:pt>
                <c:pt idx="46">
                  <c:v>188468.86666666638</c:v>
                </c:pt>
                <c:pt idx="47">
                  <c:v>179322.09677419355</c:v>
                </c:pt>
                <c:pt idx="48">
                  <c:v>170685.03333333333</c:v>
                </c:pt>
                <c:pt idx="49">
                  <c:v>200271</c:v>
                </c:pt>
                <c:pt idx="50">
                  <c:v>207406.90322580651</c:v>
                </c:pt>
                <c:pt idx="51">
                  <c:v>223385.03333333333</c:v>
                </c:pt>
                <c:pt idx="52">
                  <c:v>218383.16129032258</c:v>
                </c:pt>
                <c:pt idx="53">
                  <c:v>200174.13333333333</c:v>
                </c:pt>
                <c:pt idx="54">
                  <c:v>196996.35483870938</c:v>
                </c:pt>
                <c:pt idx="55">
                  <c:v>199662.41935483881</c:v>
                </c:pt>
                <c:pt idx="56">
                  <c:v>223557.03571428574</c:v>
                </c:pt>
                <c:pt idx="57">
                  <c:v>223460.19354838738</c:v>
                </c:pt>
                <c:pt idx="58">
                  <c:v>225736.83333333328</c:v>
                </c:pt>
                <c:pt idx="59">
                  <c:v>223456.58064516127</c:v>
                </c:pt>
                <c:pt idx="60">
                  <c:v>209060.16666666669</c:v>
                </c:pt>
                <c:pt idx="61">
                  <c:v>203292.51612903259</c:v>
                </c:pt>
                <c:pt idx="62">
                  <c:v>202183.90322580651</c:v>
                </c:pt>
                <c:pt idx="63">
                  <c:v>216176</c:v>
                </c:pt>
                <c:pt idx="64">
                  <c:v>224627.41935483881</c:v>
                </c:pt>
                <c:pt idx="65">
                  <c:v>189217.6</c:v>
                </c:pt>
                <c:pt idx="66">
                  <c:v>208792.67741935485</c:v>
                </c:pt>
                <c:pt idx="67">
                  <c:v>224958.19354838738</c:v>
                </c:pt>
                <c:pt idx="68">
                  <c:v>248437.64285714287</c:v>
                </c:pt>
                <c:pt idx="69">
                  <c:v>250758.45161290275</c:v>
                </c:pt>
                <c:pt idx="70">
                  <c:v>219646.93333333335</c:v>
                </c:pt>
                <c:pt idx="71">
                  <c:v>214977.19354838738</c:v>
                </c:pt>
                <c:pt idx="72">
                  <c:v>218542.3</c:v>
                </c:pt>
                <c:pt idx="73">
                  <c:v>235260.83870967739</c:v>
                </c:pt>
                <c:pt idx="74">
                  <c:v>196197.41935483881</c:v>
                </c:pt>
                <c:pt idx="75">
                  <c:v>211179.53333333333</c:v>
                </c:pt>
                <c:pt idx="76">
                  <c:v>225353.32258064483</c:v>
                </c:pt>
                <c:pt idx="77">
                  <c:v>212999.03333333333</c:v>
                </c:pt>
                <c:pt idx="78">
                  <c:v>216171.67741935485</c:v>
                </c:pt>
                <c:pt idx="79">
                  <c:v>228845.22580645161</c:v>
                </c:pt>
                <c:pt idx="80">
                  <c:v>224829.20689655168</c:v>
                </c:pt>
                <c:pt idx="81">
                  <c:v>241837.41935483881</c:v>
                </c:pt>
                <c:pt idx="82">
                  <c:v>255107.43333333335</c:v>
                </c:pt>
                <c:pt idx="83">
                  <c:v>251303.29032258081</c:v>
                </c:pt>
                <c:pt idx="84">
                  <c:v>239816.16666666666</c:v>
                </c:pt>
                <c:pt idx="85">
                  <c:v>235871.41935483881</c:v>
                </c:pt>
                <c:pt idx="86">
                  <c:v>216977.80645161291</c:v>
                </c:pt>
                <c:pt idx="87">
                  <c:v>219444.13333333333</c:v>
                </c:pt>
                <c:pt idx="88">
                  <c:v>244449.93548387068</c:v>
                </c:pt>
                <c:pt idx="89">
                  <c:v>268327.09999999998</c:v>
                </c:pt>
                <c:pt idx="90">
                  <c:v>278658.0322580646</c:v>
                </c:pt>
                <c:pt idx="91">
                  <c:v>275129.67741935491</c:v>
                </c:pt>
                <c:pt idx="92">
                  <c:v>277440.92857142928</c:v>
                </c:pt>
                <c:pt idx="93">
                  <c:v>288341.22580645164</c:v>
                </c:pt>
                <c:pt idx="94">
                  <c:v>283535.43333333445</c:v>
                </c:pt>
                <c:pt idx="95">
                  <c:v>278848.38709677418</c:v>
                </c:pt>
                <c:pt idx="96">
                  <c:v>263187.3</c:v>
                </c:pt>
                <c:pt idx="97">
                  <c:v>234731.16129032261</c:v>
                </c:pt>
                <c:pt idx="98">
                  <c:v>251526.06451612854</c:v>
                </c:pt>
                <c:pt idx="99">
                  <c:v>204934.13333333333</c:v>
                </c:pt>
                <c:pt idx="100">
                  <c:v>237769.51612903259</c:v>
                </c:pt>
                <c:pt idx="101">
                  <c:v>250481.63333333333</c:v>
                </c:pt>
                <c:pt idx="102">
                  <c:v>277101.80645161285</c:v>
                </c:pt>
                <c:pt idx="103">
                  <c:v>275308.93548387231</c:v>
                </c:pt>
                <c:pt idx="104">
                  <c:v>267095.92857142928</c:v>
                </c:pt>
                <c:pt idx="105">
                  <c:v>282578.83870967745</c:v>
                </c:pt>
                <c:pt idx="106">
                  <c:v>252207.23333333334</c:v>
                </c:pt>
                <c:pt idx="107">
                  <c:v>278287.67741935491</c:v>
                </c:pt>
                <c:pt idx="108">
                  <c:v>285095.5</c:v>
                </c:pt>
                <c:pt idx="109">
                  <c:v>269845.32258064521</c:v>
                </c:pt>
                <c:pt idx="110">
                  <c:v>266837.70967742032</c:v>
                </c:pt>
                <c:pt idx="111">
                  <c:v>272581.3</c:v>
                </c:pt>
                <c:pt idx="112">
                  <c:v>295500.87096774159</c:v>
                </c:pt>
                <c:pt idx="113">
                  <c:v>292250.43333333445</c:v>
                </c:pt>
                <c:pt idx="114">
                  <c:v>299787.12903225806</c:v>
                </c:pt>
                <c:pt idx="115">
                  <c:v>284461.77419354836</c:v>
                </c:pt>
                <c:pt idx="116">
                  <c:v>290716.32142857142</c:v>
                </c:pt>
                <c:pt idx="117">
                  <c:v>287132.12903225806</c:v>
                </c:pt>
                <c:pt idx="118">
                  <c:v>273237.13333333406</c:v>
                </c:pt>
                <c:pt idx="119">
                  <c:v>280995.06451612996</c:v>
                </c:pt>
                <c:pt idx="120">
                  <c:v>271477.93333333445</c:v>
                </c:pt>
                <c:pt idx="121">
                  <c:v>251868.38709677369</c:v>
                </c:pt>
                <c:pt idx="122">
                  <c:v>259369</c:v>
                </c:pt>
                <c:pt idx="123">
                  <c:v>265609.43333333445</c:v>
                </c:pt>
                <c:pt idx="124">
                  <c:v>283323.61290322582</c:v>
                </c:pt>
                <c:pt idx="125">
                  <c:v>301548.3666666667</c:v>
                </c:pt>
                <c:pt idx="126">
                  <c:v>303139.80645161285</c:v>
                </c:pt>
                <c:pt idx="127">
                  <c:v>301041.25806451589</c:v>
                </c:pt>
                <c:pt idx="128">
                  <c:v>309365.8275862069</c:v>
                </c:pt>
                <c:pt idx="129">
                  <c:v>308094.54838709673</c:v>
                </c:pt>
                <c:pt idx="130">
                  <c:v>305419.06666666665</c:v>
                </c:pt>
                <c:pt idx="131">
                  <c:v>300079.22580645164</c:v>
                </c:pt>
                <c:pt idx="132">
                  <c:v>311909.23333333433</c:v>
                </c:pt>
                <c:pt idx="133">
                  <c:v>305761.64516129019</c:v>
                </c:pt>
                <c:pt idx="134">
                  <c:v>296201.80645161285</c:v>
                </c:pt>
                <c:pt idx="135">
                  <c:v>303853.03333333426</c:v>
                </c:pt>
                <c:pt idx="136">
                  <c:v>325141.51612903213</c:v>
                </c:pt>
                <c:pt idx="137">
                  <c:v>320611.26666666666</c:v>
                </c:pt>
                <c:pt idx="138">
                  <c:v>326695.22580645164</c:v>
                </c:pt>
                <c:pt idx="139">
                  <c:v>332344.0322580646</c:v>
                </c:pt>
                <c:pt idx="140">
                  <c:v>334574.60714285716</c:v>
                </c:pt>
                <c:pt idx="141">
                  <c:v>335823.45161290414</c:v>
                </c:pt>
                <c:pt idx="142">
                  <c:v>324318.56666666665</c:v>
                </c:pt>
                <c:pt idx="143">
                  <c:v>298965.77419354836</c:v>
                </c:pt>
                <c:pt idx="144">
                  <c:v>268902.06666666665</c:v>
                </c:pt>
                <c:pt idx="145">
                  <c:v>264036.51612903213</c:v>
                </c:pt>
                <c:pt idx="146">
                  <c:v>267761.22580645164</c:v>
                </c:pt>
                <c:pt idx="147">
                  <c:v>325651.73333333433</c:v>
                </c:pt>
                <c:pt idx="148">
                  <c:v>361419.38709677418</c:v>
                </c:pt>
                <c:pt idx="149">
                  <c:v>353873.5</c:v>
                </c:pt>
                <c:pt idx="150">
                  <c:v>362439</c:v>
                </c:pt>
                <c:pt idx="151">
                  <c:v>361377.70967742032</c:v>
                </c:pt>
                <c:pt idx="152">
                  <c:v>360157.17857142858</c:v>
                </c:pt>
                <c:pt idx="153">
                  <c:v>359270.3548387097</c:v>
                </c:pt>
                <c:pt idx="154">
                  <c:v>349273.76666666666</c:v>
                </c:pt>
                <c:pt idx="155">
                  <c:v>330363.93548387231</c:v>
                </c:pt>
                <c:pt idx="156">
                  <c:v>322701.26666666666</c:v>
                </c:pt>
                <c:pt idx="157">
                  <c:v>344732.22580645164</c:v>
                </c:pt>
                <c:pt idx="158">
                  <c:v>330169.80645161285</c:v>
                </c:pt>
                <c:pt idx="159">
                  <c:v>339043.133333334</c:v>
                </c:pt>
                <c:pt idx="160">
                  <c:v>347085.70967742038</c:v>
                </c:pt>
                <c:pt idx="161">
                  <c:v>338287.96666666667</c:v>
                </c:pt>
                <c:pt idx="162">
                  <c:v>339483.3548387097</c:v>
                </c:pt>
                <c:pt idx="163">
                  <c:v>361132.48387096822</c:v>
                </c:pt>
                <c:pt idx="164">
                  <c:v>344552.5</c:v>
                </c:pt>
                <c:pt idx="165">
                  <c:v>390887.0322580646</c:v>
                </c:pt>
                <c:pt idx="166">
                  <c:v>379279.83333333407</c:v>
                </c:pt>
                <c:pt idx="167">
                  <c:v>385780.3548387097</c:v>
                </c:pt>
                <c:pt idx="168">
                  <c:v>357448.56666666665</c:v>
                </c:pt>
                <c:pt idx="169">
                  <c:v>364873.45161290426</c:v>
                </c:pt>
                <c:pt idx="170">
                  <c:v>356301.93548387231</c:v>
                </c:pt>
                <c:pt idx="171">
                  <c:v>322447.09999999998</c:v>
                </c:pt>
                <c:pt idx="172">
                  <c:v>377730.0322580646</c:v>
                </c:pt>
                <c:pt idx="173">
                  <c:v>390963.33333333407</c:v>
                </c:pt>
                <c:pt idx="174">
                  <c:v>396285.51612903213</c:v>
                </c:pt>
                <c:pt idx="175">
                  <c:v>389089.74193548359</c:v>
                </c:pt>
                <c:pt idx="176">
                  <c:v>389220</c:v>
                </c:pt>
                <c:pt idx="177">
                  <c:v>370675.22580645164</c:v>
                </c:pt>
                <c:pt idx="178">
                  <c:v>364621.06666666665</c:v>
                </c:pt>
                <c:pt idx="179">
                  <c:v>345161.45161290414</c:v>
                </c:pt>
                <c:pt idx="180">
                  <c:v>282831.96666666667</c:v>
                </c:pt>
                <c:pt idx="181">
                  <c:v>306418.12903225806</c:v>
                </c:pt>
                <c:pt idx="182">
                  <c:v>338802.32258064521</c:v>
                </c:pt>
                <c:pt idx="183">
                  <c:v>357468.53333333426</c:v>
                </c:pt>
                <c:pt idx="184">
                  <c:v>370479.3548387097</c:v>
                </c:pt>
                <c:pt idx="185">
                  <c:v>389112.26666666666</c:v>
                </c:pt>
                <c:pt idx="186">
                  <c:v>380394.90322580648</c:v>
                </c:pt>
                <c:pt idx="187">
                  <c:v>376162.83870967745</c:v>
                </c:pt>
                <c:pt idx="188">
                  <c:v>387247.32142857142</c:v>
                </c:pt>
                <c:pt idx="189">
                  <c:v>393232.38709677418</c:v>
                </c:pt>
                <c:pt idx="190">
                  <c:v>374374.66666666669</c:v>
                </c:pt>
                <c:pt idx="191">
                  <c:v>381038.12903225806</c:v>
                </c:pt>
                <c:pt idx="192">
                  <c:v>387081.96666666667</c:v>
                </c:pt>
                <c:pt idx="193">
                  <c:v>372874.87096774159</c:v>
                </c:pt>
                <c:pt idx="194">
                  <c:v>369981.83870967745</c:v>
                </c:pt>
                <c:pt idx="195">
                  <c:v>347724.4</c:v>
                </c:pt>
                <c:pt idx="196">
                  <c:v>361789.12903225806</c:v>
                </c:pt>
                <c:pt idx="197">
                  <c:v>394519.76666666672</c:v>
                </c:pt>
                <c:pt idx="198">
                  <c:v>377583.3548387097</c:v>
                </c:pt>
                <c:pt idx="199">
                  <c:v>366842.32258064521</c:v>
                </c:pt>
                <c:pt idx="200">
                  <c:v>359428.71428571513</c:v>
                </c:pt>
                <c:pt idx="201">
                  <c:v>365698.0322580646</c:v>
                </c:pt>
                <c:pt idx="202">
                  <c:v>345228.93333333445</c:v>
                </c:pt>
                <c:pt idx="203">
                  <c:v>311927.06451612996</c:v>
                </c:pt>
                <c:pt idx="204">
                  <c:v>325804.09999999998</c:v>
                </c:pt>
                <c:pt idx="205">
                  <c:v>311957.90322580648</c:v>
                </c:pt>
                <c:pt idx="206">
                  <c:v>333755.12903225806</c:v>
                </c:pt>
                <c:pt idx="207">
                  <c:v>342289.03333333426</c:v>
                </c:pt>
                <c:pt idx="208">
                  <c:v>340129.06451612996</c:v>
                </c:pt>
                <c:pt idx="209">
                  <c:v>315041.09999999998</c:v>
                </c:pt>
                <c:pt idx="210">
                  <c:v>334124.93548387231</c:v>
                </c:pt>
                <c:pt idx="211">
                  <c:v>308832.12903225806</c:v>
                </c:pt>
                <c:pt idx="212">
                  <c:v>321461.60714285716</c:v>
                </c:pt>
                <c:pt idx="213">
                  <c:v>314039.70967742032</c:v>
                </c:pt>
                <c:pt idx="214">
                  <c:v>312729.8</c:v>
                </c:pt>
                <c:pt idx="215">
                  <c:v>318282.67741935491</c:v>
                </c:pt>
                <c:pt idx="216">
                  <c:v>312338.5</c:v>
                </c:pt>
                <c:pt idx="217">
                  <c:v>311252.93548387231</c:v>
                </c:pt>
                <c:pt idx="218">
                  <c:v>336531.3548387097</c:v>
                </c:pt>
                <c:pt idx="219">
                  <c:v>320589.09999999998</c:v>
                </c:pt>
                <c:pt idx="220">
                  <c:v>327751.80645161285</c:v>
                </c:pt>
                <c:pt idx="221">
                  <c:v>322514.633333334</c:v>
                </c:pt>
                <c:pt idx="222">
                  <c:v>315346.74193548359</c:v>
                </c:pt>
                <c:pt idx="223">
                  <c:v>283503.48387096822</c:v>
                </c:pt>
                <c:pt idx="224">
                  <c:v>294764.51724138</c:v>
                </c:pt>
                <c:pt idx="225">
                  <c:v>306363.83870967745</c:v>
                </c:pt>
                <c:pt idx="226">
                  <c:v>299724.09999999998</c:v>
                </c:pt>
                <c:pt idx="227">
                  <c:v>303714.25806451589</c:v>
                </c:pt>
                <c:pt idx="228">
                  <c:v>324254.59999999998</c:v>
                </c:pt>
                <c:pt idx="229">
                  <c:v>313010.80645161285</c:v>
                </c:pt>
                <c:pt idx="230">
                  <c:v>310806.41935483873</c:v>
                </c:pt>
                <c:pt idx="231">
                  <c:v>317310.23333333433</c:v>
                </c:pt>
                <c:pt idx="232">
                  <c:v>311055.80645161285</c:v>
                </c:pt>
                <c:pt idx="233">
                  <c:v>327101.3</c:v>
                </c:pt>
                <c:pt idx="234">
                  <c:v>334521.0322580646</c:v>
                </c:pt>
                <c:pt idx="235">
                  <c:v>335790.29032258061</c:v>
                </c:pt>
                <c:pt idx="236">
                  <c:v>341768.71428571513</c:v>
                </c:pt>
                <c:pt idx="237">
                  <c:v>338094.48387096822</c:v>
                </c:pt>
                <c:pt idx="238">
                  <c:v>352238.5</c:v>
                </c:pt>
                <c:pt idx="239">
                  <c:v>330020.96774193546</c:v>
                </c:pt>
                <c:pt idx="240">
                  <c:v>342524.7</c:v>
                </c:pt>
                <c:pt idx="241">
                  <c:v>323493.45161290414</c:v>
                </c:pt>
                <c:pt idx="242">
                  <c:v>331517.54838709679</c:v>
                </c:pt>
                <c:pt idx="243">
                  <c:v>329845.2</c:v>
                </c:pt>
                <c:pt idx="244">
                  <c:v>342510.06451612996</c:v>
                </c:pt>
                <c:pt idx="245">
                  <c:v>316880.59999999998</c:v>
                </c:pt>
                <c:pt idx="246">
                  <c:v>319501.54838709673</c:v>
                </c:pt>
                <c:pt idx="247">
                  <c:v>325443.70967742038</c:v>
                </c:pt>
                <c:pt idx="248">
                  <c:v>322401.32142857142</c:v>
                </c:pt>
                <c:pt idx="249">
                  <c:v>322561.54838709679</c:v>
                </c:pt>
                <c:pt idx="250">
                  <c:v>315918</c:v>
                </c:pt>
                <c:pt idx="251">
                  <c:v>318493</c:v>
                </c:pt>
                <c:pt idx="252">
                  <c:v>315545.3</c:v>
                </c:pt>
                <c:pt idx="253">
                  <c:v>293946.70967742032</c:v>
                </c:pt>
                <c:pt idx="254">
                  <c:v>300297.3548387097</c:v>
                </c:pt>
                <c:pt idx="255">
                  <c:v>323710.09999999998</c:v>
                </c:pt>
                <c:pt idx="256">
                  <c:v>301484.38709677418</c:v>
                </c:pt>
                <c:pt idx="257">
                  <c:v>282467.3</c:v>
                </c:pt>
                <c:pt idx="258">
                  <c:v>322051.12903225806</c:v>
                </c:pt>
                <c:pt idx="259">
                  <c:v>325897.38709677418</c:v>
                </c:pt>
                <c:pt idx="260">
                  <c:v>330570.53571428556</c:v>
                </c:pt>
                <c:pt idx="261">
                  <c:v>326895.45161290426</c:v>
                </c:pt>
                <c:pt idx="262">
                  <c:v>323473.2</c:v>
                </c:pt>
                <c:pt idx="263">
                  <c:v>308397.45161290414</c:v>
                </c:pt>
                <c:pt idx="264">
                  <c:v>293432.83333333413</c:v>
                </c:pt>
                <c:pt idx="265">
                  <c:v>306671.22580645164</c:v>
                </c:pt>
                <c:pt idx="266">
                  <c:v>291393.54838709679</c:v>
                </c:pt>
                <c:pt idx="267">
                  <c:v>287551.7</c:v>
                </c:pt>
                <c:pt idx="268">
                  <c:v>276911.67741935491</c:v>
                </c:pt>
                <c:pt idx="269">
                  <c:v>291480.16666666669</c:v>
                </c:pt>
                <c:pt idx="270">
                  <c:v>285695.19354838721</c:v>
                </c:pt>
                <c:pt idx="271">
                  <c:v>302208.41935483873</c:v>
                </c:pt>
                <c:pt idx="272">
                  <c:v>300937.17241379322</c:v>
                </c:pt>
                <c:pt idx="273">
                  <c:v>303987.80645161285</c:v>
                </c:pt>
                <c:pt idx="274">
                  <c:v>297231.633333334</c:v>
                </c:pt>
                <c:pt idx="275">
                  <c:v>282339.06451612996</c:v>
                </c:pt>
                <c:pt idx="276">
                  <c:v>245088.2</c:v>
                </c:pt>
                <c:pt idx="277">
                  <c:v>276856.80645161285</c:v>
                </c:pt>
                <c:pt idx="278">
                  <c:v>294427.54838709679</c:v>
                </c:pt>
                <c:pt idx="279">
                  <c:v>296742.33333333407</c:v>
                </c:pt>
                <c:pt idx="280">
                  <c:v>296973.32258064521</c:v>
                </c:pt>
                <c:pt idx="281">
                  <c:v>299287.90000000002</c:v>
                </c:pt>
                <c:pt idx="282">
                  <c:v>302853.09677419357</c:v>
                </c:pt>
                <c:pt idx="283">
                  <c:v>272464.83870967739</c:v>
                </c:pt>
                <c:pt idx="284">
                  <c:v>287221.46428571508</c:v>
                </c:pt>
                <c:pt idx="285">
                  <c:v>289224.87096774159</c:v>
                </c:pt>
                <c:pt idx="286">
                  <c:v>280316.73333333433</c:v>
                </c:pt>
                <c:pt idx="287">
                  <c:v>265063.74193548359</c:v>
                </c:pt>
                <c:pt idx="288">
                  <c:v>247164</c:v>
                </c:pt>
                <c:pt idx="289">
                  <c:v>231401.83870967751</c:v>
                </c:pt>
                <c:pt idx="290">
                  <c:v>289565.70967742038</c:v>
                </c:pt>
                <c:pt idx="291">
                  <c:v>284032.33333333413</c:v>
                </c:pt>
                <c:pt idx="292">
                  <c:v>280273.96774193546</c:v>
                </c:pt>
                <c:pt idx="293">
                  <c:v>278515.33333333407</c:v>
                </c:pt>
                <c:pt idx="294">
                  <c:v>294214.96774193546</c:v>
                </c:pt>
                <c:pt idx="295">
                  <c:v>288933.48387096822</c:v>
                </c:pt>
                <c:pt idx="296">
                  <c:v>278129.71428571508</c:v>
                </c:pt>
                <c:pt idx="297">
                  <c:v>276844.25806451589</c:v>
                </c:pt>
                <c:pt idx="298">
                  <c:v>287454.133333334</c:v>
                </c:pt>
                <c:pt idx="299">
                  <c:v>274518.74193548359</c:v>
                </c:pt>
                <c:pt idx="300">
                  <c:v>296575.16666666669</c:v>
                </c:pt>
                <c:pt idx="301">
                  <c:v>294621.0322580646</c:v>
                </c:pt>
                <c:pt idx="302">
                  <c:v>282243.22580645164</c:v>
                </c:pt>
                <c:pt idx="303">
                  <c:v>284699.46666666667</c:v>
                </c:pt>
                <c:pt idx="304">
                  <c:v>291233.22580645164</c:v>
                </c:pt>
                <c:pt idx="305">
                  <c:v>271154.03333333426</c:v>
                </c:pt>
                <c:pt idx="306">
                  <c:v>244216.16129032258</c:v>
                </c:pt>
                <c:pt idx="307">
                  <c:v>210952.03225806454</c:v>
                </c:pt>
                <c:pt idx="308">
                  <c:v>270102.60714285716</c:v>
                </c:pt>
                <c:pt idx="309">
                  <c:v>280198.58064516127</c:v>
                </c:pt>
              </c:numCache>
            </c:numRef>
          </c:val>
        </c:ser>
        <c:ser>
          <c:idx val="2"/>
          <c:order val="2"/>
          <c:tx>
            <c:strRef>
              <c:f>'prod by facility'!$AP$4</c:f>
              <c:strCache>
                <c:ptCount val="1"/>
                <c:pt idx="0">
                  <c:v>KRU_CPF3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facility'!$AP$5:$AP$314</c:f>
              <c:numCache>
                <c:formatCode>_(* #,##0_);_(* \(#,##0\);_(* "-"??_);_(@_)</c:formatCode>
                <c:ptCount val="310"/>
                <c:pt idx="0">
                  <c:v>4476.1333333333305</c:v>
                </c:pt>
                <c:pt idx="1">
                  <c:v>20832.903225806451</c:v>
                </c:pt>
                <c:pt idx="2">
                  <c:v>23438.064516129034</c:v>
                </c:pt>
                <c:pt idx="3">
                  <c:v>24666.466666666667</c:v>
                </c:pt>
                <c:pt idx="4">
                  <c:v>23908.645161290322</c:v>
                </c:pt>
                <c:pt idx="5">
                  <c:v>22298.333333333296</c:v>
                </c:pt>
                <c:pt idx="6">
                  <c:v>33913.032258064588</c:v>
                </c:pt>
                <c:pt idx="7">
                  <c:v>48626.419354838712</c:v>
                </c:pt>
                <c:pt idx="8">
                  <c:v>59734.892857142993</c:v>
                </c:pt>
                <c:pt idx="9">
                  <c:v>71762.580645161288</c:v>
                </c:pt>
                <c:pt idx="10">
                  <c:v>78011.9666666665</c:v>
                </c:pt>
                <c:pt idx="11">
                  <c:v>74493.709677419349</c:v>
                </c:pt>
                <c:pt idx="12">
                  <c:v>74151.233333333308</c:v>
                </c:pt>
                <c:pt idx="13">
                  <c:v>66691.032258064399</c:v>
                </c:pt>
                <c:pt idx="14">
                  <c:v>63413.548387096853</c:v>
                </c:pt>
                <c:pt idx="15">
                  <c:v>60176.4</c:v>
                </c:pt>
                <c:pt idx="16">
                  <c:v>64959.161290322583</c:v>
                </c:pt>
                <c:pt idx="17">
                  <c:v>68613.133333333331</c:v>
                </c:pt>
                <c:pt idx="18">
                  <c:v>78224.580645161288</c:v>
                </c:pt>
                <c:pt idx="19">
                  <c:v>80388.354838709638</c:v>
                </c:pt>
                <c:pt idx="20">
                  <c:v>73559.892857142593</c:v>
                </c:pt>
                <c:pt idx="21">
                  <c:v>78836.548387096584</c:v>
                </c:pt>
                <c:pt idx="22">
                  <c:v>77832.033333333311</c:v>
                </c:pt>
                <c:pt idx="23">
                  <c:v>80103</c:v>
                </c:pt>
                <c:pt idx="24">
                  <c:v>82582.099999999991</c:v>
                </c:pt>
                <c:pt idx="25">
                  <c:v>82599.096774193385</c:v>
                </c:pt>
                <c:pt idx="26">
                  <c:v>72846.96774193547</c:v>
                </c:pt>
                <c:pt idx="27">
                  <c:v>74932.033333333311</c:v>
                </c:pt>
                <c:pt idx="28">
                  <c:v>82730.225806451606</c:v>
                </c:pt>
                <c:pt idx="29">
                  <c:v>88365.1</c:v>
                </c:pt>
                <c:pt idx="30">
                  <c:v>89939.806451612778</c:v>
                </c:pt>
                <c:pt idx="31">
                  <c:v>97304.677419355008</c:v>
                </c:pt>
                <c:pt idx="32">
                  <c:v>105854.17241379325</c:v>
                </c:pt>
                <c:pt idx="33">
                  <c:v>108349.51612903224</c:v>
                </c:pt>
                <c:pt idx="34">
                  <c:v>107503.13333333333</c:v>
                </c:pt>
                <c:pt idx="35">
                  <c:v>115538.61290322566</c:v>
                </c:pt>
                <c:pt idx="36">
                  <c:v>111430.16666666667</c:v>
                </c:pt>
                <c:pt idx="37">
                  <c:v>98709.322580645166</c:v>
                </c:pt>
                <c:pt idx="38">
                  <c:v>118852.19354838709</c:v>
                </c:pt>
                <c:pt idx="39">
                  <c:v>118237.73333333334</c:v>
                </c:pt>
                <c:pt idx="40">
                  <c:v>121695.87096774208</c:v>
                </c:pt>
                <c:pt idx="41">
                  <c:v>120474.73333333331</c:v>
                </c:pt>
                <c:pt idx="42">
                  <c:v>116292.35483870967</c:v>
                </c:pt>
                <c:pt idx="43">
                  <c:v>124194.83870967741</c:v>
                </c:pt>
                <c:pt idx="44">
                  <c:v>120661.10714285728</c:v>
                </c:pt>
                <c:pt idx="45">
                  <c:v>107290.74193548381</c:v>
                </c:pt>
                <c:pt idx="46">
                  <c:v>125604.43333333331</c:v>
                </c:pt>
                <c:pt idx="47">
                  <c:v>126255.77419354842</c:v>
                </c:pt>
                <c:pt idx="48">
                  <c:v>121383</c:v>
                </c:pt>
                <c:pt idx="49">
                  <c:v>127164.54838709661</c:v>
                </c:pt>
                <c:pt idx="50">
                  <c:v>130848.19354838709</c:v>
                </c:pt>
                <c:pt idx="51">
                  <c:v>130693.03333333333</c:v>
                </c:pt>
                <c:pt idx="52">
                  <c:v>127808.38709677418</c:v>
                </c:pt>
                <c:pt idx="53">
                  <c:v>128291.8</c:v>
                </c:pt>
                <c:pt idx="54">
                  <c:v>128239.25806451612</c:v>
                </c:pt>
                <c:pt idx="55">
                  <c:v>128677.03225806437</c:v>
                </c:pt>
                <c:pt idx="56">
                  <c:v>128866.14285714267</c:v>
                </c:pt>
                <c:pt idx="57">
                  <c:v>140016.74193548411</c:v>
                </c:pt>
                <c:pt idx="58">
                  <c:v>131016.1</c:v>
                </c:pt>
                <c:pt idx="59">
                  <c:v>134995.96774193592</c:v>
                </c:pt>
                <c:pt idx="60">
                  <c:v>134143.56666666665</c:v>
                </c:pt>
                <c:pt idx="61">
                  <c:v>132583.32258064483</c:v>
                </c:pt>
                <c:pt idx="62">
                  <c:v>131194.09677419355</c:v>
                </c:pt>
                <c:pt idx="63">
                  <c:v>132982.79999999999</c:v>
                </c:pt>
                <c:pt idx="64">
                  <c:v>132234.5806451613</c:v>
                </c:pt>
                <c:pt idx="65">
                  <c:v>120894.23333333334</c:v>
                </c:pt>
                <c:pt idx="66">
                  <c:v>122815.03225806437</c:v>
                </c:pt>
                <c:pt idx="67">
                  <c:v>99272.645161290406</c:v>
                </c:pt>
                <c:pt idx="68">
                  <c:v>147821.5</c:v>
                </c:pt>
                <c:pt idx="69">
                  <c:v>163523.87096774168</c:v>
                </c:pt>
                <c:pt idx="70">
                  <c:v>167780.13333333333</c:v>
                </c:pt>
                <c:pt idx="71">
                  <c:v>173159.16129032258</c:v>
                </c:pt>
                <c:pt idx="72">
                  <c:v>174206.86666666635</c:v>
                </c:pt>
                <c:pt idx="73">
                  <c:v>173574.29032258081</c:v>
                </c:pt>
                <c:pt idx="74">
                  <c:v>171711.67741935485</c:v>
                </c:pt>
                <c:pt idx="75">
                  <c:v>157530.46666666665</c:v>
                </c:pt>
                <c:pt idx="76">
                  <c:v>151134.61290322611</c:v>
                </c:pt>
                <c:pt idx="77">
                  <c:v>159319</c:v>
                </c:pt>
                <c:pt idx="78">
                  <c:v>154718.70967741936</c:v>
                </c:pt>
                <c:pt idx="79">
                  <c:v>161792.48387096784</c:v>
                </c:pt>
                <c:pt idx="80">
                  <c:v>162215.41379310345</c:v>
                </c:pt>
                <c:pt idx="81">
                  <c:v>168175.12903225792</c:v>
                </c:pt>
                <c:pt idx="82">
                  <c:v>168454.03333333333</c:v>
                </c:pt>
                <c:pt idx="83">
                  <c:v>175565.93548387068</c:v>
                </c:pt>
                <c:pt idx="84">
                  <c:v>172214.7</c:v>
                </c:pt>
                <c:pt idx="85">
                  <c:v>173918.74193548411</c:v>
                </c:pt>
                <c:pt idx="86">
                  <c:v>172413.87096774168</c:v>
                </c:pt>
                <c:pt idx="87">
                  <c:v>164135.4</c:v>
                </c:pt>
                <c:pt idx="88">
                  <c:v>166920.22580645161</c:v>
                </c:pt>
                <c:pt idx="89">
                  <c:v>170543.76666666666</c:v>
                </c:pt>
                <c:pt idx="90">
                  <c:v>167457.38709677369</c:v>
                </c:pt>
                <c:pt idx="91">
                  <c:v>162096.6451612903</c:v>
                </c:pt>
                <c:pt idx="92">
                  <c:v>172343.17857142881</c:v>
                </c:pt>
                <c:pt idx="93">
                  <c:v>171792.41935483881</c:v>
                </c:pt>
                <c:pt idx="94">
                  <c:v>172940.13333333333</c:v>
                </c:pt>
                <c:pt idx="95">
                  <c:v>171851.41935483881</c:v>
                </c:pt>
                <c:pt idx="96">
                  <c:v>179989.16666666669</c:v>
                </c:pt>
                <c:pt idx="97">
                  <c:v>174441.09677419355</c:v>
                </c:pt>
                <c:pt idx="98">
                  <c:v>163177.16129032258</c:v>
                </c:pt>
                <c:pt idx="99">
                  <c:v>146336.06666666665</c:v>
                </c:pt>
                <c:pt idx="100">
                  <c:v>145955.61290322608</c:v>
                </c:pt>
                <c:pt idx="101">
                  <c:v>146259.86666666638</c:v>
                </c:pt>
                <c:pt idx="102">
                  <c:v>148785.06451612854</c:v>
                </c:pt>
                <c:pt idx="103">
                  <c:v>146555.74193548411</c:v>
                </c:pt>
                <c:pt idx="104">
                  <c:v>152930.5</c:v>
                </c:pt>
                <c:pt idx="105">
                  <c:v>161348.83870967751</c:v>
                </c:pt>
                <c:pt idx="106">
                  <c:v>155594.29999999999</c:v>
                </c:pt>
                <c:pt idx="107">
                  <c:v>167479.35483870941</c:v>
                </c:pt>
                <c:pt idx="108">
                  <c:v>169162.83333333328</c:v>
                </c:pt>
                <c:pt idx="109">
                  <c:v>166016.19354838738</c:v>
                </c:pt>
                <c:pt idx="110">
                  <c:v>169680.22580645164</c:v>
                </c:pt>
                <c:pt idx="111">
                  <c:v>168186.6</c:v>
                </c:pt>
                <c:pt idx="112">
                  <c:v>160785.77419354828</c:v>
                </c:pt>
                <c:pt idx="113">
                  <c:v>148581.13333333333</c:v>
                </c:pt>
                <c:pt idx="114">
                  <c:v>152662.54838709679</c:v>
                </c:pt>
                <c:pt idx="115">
                  <c:v>160447.61290322611</c:v>
                </c:pt>
                <c:pt idx="116">
                  <c:v>165993.67857142881</c:v>
                </c:pt>
                <c:pt idx="117">
                  <c:v>157856.74193548411</c:v>
                </c:pt>
                <c:pt idx="118">
                  <c:v>149896.23333333334</c:v>
                </c:pt>
                <c:pt idx="119">
                  <c:v>156443.03225806454</c:v>
                </c:pt>
                <c:pt idx="120">
                  <c:v>152818.83333333328</c:v>
                </c:pt>
                <c:pt idx="121">
                  <c:v>150752.90322580651</c:v>
                </c:pt>
                <c:pt idx="122">
                  <c:v>146611.48387096784</c:v>
                </c:pt>
                <c:pt idx="123">
                  <c:v>148665.43333333332</c:v>
                </c:pt>
                <c:pt idx="124">
                  <c:v>148899.90322580651</c:v>
                </c:pt>
                <c:pt idx="125">
                  <c:v>142850.66666666669</c:v>
                </c:pt>
                <c:pt idx="126">
                  <c:v>151541.51612903259</c:v>
                </c:pt>
                <c:pt idx="127">
                  <c:v>141995.70967741936</c:v>
                </c:pt>
                <c:pt idx="128">
                  <c:v>147359.4827586207</c:v>
                </c:pt>
                <c:pt idx="129">
                  <c:v>154975.67741935485</c:v>
                </c:pt>
                <c:pt idx="130">
                  <c:v>153337.83333333328</c:v>
                </c:pt>
                <c:pt idx="131">
                  <c:v>155167.48387096784</c:v>
                </c:pt>
                <c:pt idx="132">
                  <c:v>167342.43333333335</c:v>
                </c:pt>
                <c:pt idx="133">
                  <c:v>161956.61290322611</c:v>
                </c:pt>
                <c:pt idx="134">
                  <c:v>117450.83870967741</c:v>
                </c:pt>
                <c:pt idx="135">
                  <c:v>159943.03333333333</c:v>
                </c:pt>
                <c:pt idx="136">
                  <c:v>153242.03225806454</c:v>
                </c:pt>
                <c:pt idx="137">
                  <c:v>150737</c:v>
                </c:pt>
                <c:pt idx="138">
                  <c:v>161991.67741935485</c:v>
                </c:pt>
                <c:pt idx="139">
                  <c:v>159679.58064516127</c:v>
                </c:pt>
                <c:pt idx="140">
                  <c:v>166396.92857142858</c:v>
                </c:pt>
                <c:pt idx="141">
                  <c:v>165282.32258064483</c:v>
                </c:pt>
                <c:pt idx="142">
                  <c:v>165715.43333333335</c:v>
                </c:pt>
                <c:pt idx="143">
                  <c:v>175027.45161290275</c:v>
                </c:pt>
                <c:pt idx="144">
                  <c:v>169830.13333333333</c:v>
                </c:pt>
                <c:pt idx="145">
                  <c:v>171515.80645161291</c:v>
                </c:pt>
                <c:pt idx="146">
                  <c:v>172852.54838709679</c:v>
                </c:pt>
                <c:pt idx="147">
                  <c:v>172551.93333333335</c:v>
                </c:pt>
                <c:pt idx="148">
                  <c:v>178223.25806451612</c:v>
                </c:pt>
                <c:pt idx="149">
                  <c:v>177244.63333333333</c:v>
                </c:pt>
                <c:pt idx="150">
                  <c:v>188063.80645161291</c:v>
                </c:pt>
                <c:pt idx="151">
                  <c:v>185870.16129032258</c:v>
                </c:pt>
                <c:pt idx="152">
                  <c:v>187060.07142857142</c:v>
                </c:pt>
                <c:pt idx="153">
                  <c:v>189289.22580645161</c:v>
                </c:pt>
                <c:pt idx="154">
                  <c:v>186721.36666666638</c:v>
                </c:pt>
                <c:pt idx="155">
                  <c:v>185682.06451612854</c:v>
                </c:pt>
                <c:pt idx="156">
                  <c:v>190592.56666666665</c:v>
                </c:pt>
                <c:pt idx="157">
                  <c:v>191070.41935483881</c:v>
                </c:pt>
                <c:pt idx="158">
                  <c:v>197528.77419354828</c:v>
                </c:pt>
                <c:pt idx="159">
                  <c:v>178648.5</c:v>
                </c:pt>
                <c:pt idx="160">
                  <c:v>197027</c:v>
                </c:pt>
                <c:pt idx="161">
                  <c:v>189374.76666666666</c:v>
                </c:pt>
                <c:pt idx="162">
                  <c:v>185289.90322580651</c:v>
                </c:pt>
                <c:pt idx="163">
                  <c:v>189357.35483870938</c:v>
                </c:pt>
                <c:pt idx="164">
                  <c:v>191825.28571428574</c:v>
                </c:pt>
                <c:pt idx="165">
                  <c:v>193122.25806451612</c:v>
                </c:pt>
                <c:pt idx="166">
                  <c:v>174207.83333333328</c:v>
                </c:pt>
                <c:pt idx="167">
                  <c:v>195392.74193548411</c:v>
                </c:pt>
                <c:pt idx="168">
                  <c:v>186154.3</c:v>
                </c:pt>
                <c:pt idx="169">
                  <c:v>182958.67741935485</c:v>
                </c:pt>
                <c:pt idx="170">
                  <c:v>182693.61290322611</c:v>
                </c:pt>
                <c:pt idx="171">
                  <c:v>176471.93333333335</c:v>
                </c:pt>
                <c:pt idx="172">
                  <c:v>183277.87096774168</c:v>
                </c:pt>
                <c:pt idx="173">
                  <c:v>193960.1</c:v>
                </c:pt>
                <c:pt idx="174">
                  <c:v>190799.19354838738</c:v>
                </c:pt>
                <c:pt idx="175">
                  <c:v>189594.29032258081</c:v>
                </c:pt>
                <c:pt idx="176">
                  <c:v>192946.82758620655</c:v>
                </c:pt>
                <c:pt idx="177">
                  <c:v>181863.87096774168</c:v>
                </c:pt>
                <c:pt idx="178">
                  <c:v>182792.36666666638</c:v>
                </c:pt>
                <c:pt idx="179">
                  <c:v>171027.90322580651</c:v>
                </c:pt>
                <c:pt idx="180">
                  <c:v>186443.33333333328</c:v>
                </c:pt>
                <c:pt idx="181">
                  <c:v>177887.6451612903</c:v>
                </c:pt>
                <c:pt idx="182">
                  <c:v>178779.22580645161</c:v>
                </c:pt>
                <c:pt idx="183">
                  <c:v>176553</c:v>
                </c:pt>
                <c:pt idx="184">
                  <c:v>180888.41935483881</c:v>
                </c:pt>
                <c:pt idx="185">
                  <c:v>187449.4</c:v>
                </c:pt>
                <c:pt idx="186">
                  <c:v>182490.83870967751</c:v>
                </c:pt>
                <c:pt idx="187">
                  <c:v>179333</c:v>
                </c:pt>
                <c:pt idx="188">
                  <c:v>178403.85714285716</c:v>
                </c:pt>
                <c:pt idx="189">
                  <c:v>175321.5806451613</c:v>
                </c:pt>
                <c:pt idx="190">
                  <c:v>179788.53333333333</c:v>
                </c:pt>
                <c:pt idx="191">
                  <c:v>178337.19354838738</c:v>
                </c:pt>
                <c:pt idx="192">
                  <c:v>172488.83333333328</c:v>
                </c:pt>
                <c:pt idx="193">
                  <c:v>177600.93548387068</c:v>
                </c:pt>
                <c:pt idx="194">
                  <c:v>177919.45161290275</c:v>
                </c:pt>
                <c:pt idx="195">
                  <c:v>177014.73333333334</c:v>
                </c:pt>
                <c:pt idx="196">
                  <c:v>170554.61290322611</c:v>
                </c:pt>
                <c:pt idx="197">
                  <c:v>181629.33333333328</c:v>
                </c:pt>
                <c:pt idx="198">
                  <c:v>173125.87096774168</c:v>
                </c:pt>
                <c:pt idx="199">
                  <c:v>170811.96774193592</c:v>
                </c:pt>
                <c:pt idx="200">
                  <c:v>168108.28571428571</c:v>
                </c:pt>
                <c:pt idx="201">
                  <c:v>167630.03225806454</c:v>
                </c:pt>
                <c:pt idx="202">
                  <c:v>164813.26666666666</c:v>
                </c:pt>
                <c:pt idx="203">
                  <c:v>167094.06451612854</c:v>
                </c:pt>
                <c:pt idx="204">
                  <c:v>170561.63333333333</c:v>
                </c:pt>
                <c:pt idx="205">
                  <c:v>155937.16129032258</c:v>
                </c:pt>
                <c:pt idx="206">
                  <c:v>152181.38709677369</c:v>
                </c:pt>
                <c:pt idx="207">
                  <c:v>144804.06666666665</c:v>
                </c:pt>
                <c:pt idx="208">
                  <c:v>134076.06451612854</c:v>
                </c:pt>
                <c:pt idx="209">
                  <c:v>135870</c:v>
                </c:pt>
                <c:pt idx="210">
                  <c:v>148959.29032258081</c:v>
                </c:pt>
                <c:pt idx="211">
                  <c:v>144278.03225806454</c:v>
                </c:pt>
                <c:pt idx="212">
                  <c:v>142047.10714285757</c:v>
                </c:pt>
                <c:pt idx="213">
                  <c:v>147080.25806451612</c:v>
                </c:pt>
                <c:pt idx="214">
                  <c:v>133757.70000000001</c:v>
                </c:pt>
                <c:pt idx="215">
                  <c:v>150335.77419354828</c:v>
                </c:pt>
                <c:pt idx="216">
                  <c:v>155619.46666666665</c:v>
                </c:pt>
                <c:pt idx="217">
                  <c:v>123551.54838709663</c:v>
                </c:pt>
                <c:pt idx="218">
                  <c:v>167001.25806451612</c:v>
                </c:pt>
                <c:pt idx="219">
                  <c:v>160985.23333333334</c:v>
                </c:pt>
                <c:pt idx="220">
                  <c:v>160045.41935483881</c:v>
                </c:pt>
                <c:pt idx="221">
                  <c:v>153156.19999999998</c:v>
                </c:pt>
                <c:pt idx="222">
                  <c:v>155327.12903225792</c:v>
                </c:pt>
                <c:pt idx="223">
                  <c:v>158865.16129032258</c:v>
                </c:pt>
                <c:pt idx="224">
                  <c:v>161506.06896551765</c:v>
                </c:pt>
                <c:pt idx="225">
                  <c:v>161062.93548387068</c:v>
                </c:pt>
                <c:pt idx="226">
                  <c:v>162659.76666666666</c:v>
                </c:pt>
                <c:pt idx="227">
                  <c:v>169906.45161290275</c:v>
                </c:pt>
                <c:pt idx="228">
                  <c:v>173304.96666666665</c:v>
                </c:pt>
                <c:pt idx="229">
                  <c:v>169033.38709677369</c:v>
                </c:pt>
                <c:pt idx="230">
                  <c:v>171936.22580645164</c:v>
                </c:pt>
                <c:pt idx="231">
                  <c:v>177309.96666666665</c:v>
                </c:pt>
                <c:pt idx="232">
                  <c:v>177922.29032258081</c:v>
                </c:pt>
                <c:pt idx="233">
                  <c:v>186983.1</c:v>
                </c:pt>
                <c:pt idx="234">
                  <c:v>189530.83870967751</c:v>
                </c:pt>
                <c:pt idx="235">
                  <c:v>166423.51612903259</c:v>
                </c:pt>
                <c:pt idx="236">
                  <c:v>191448.21428571458</c:v>
                </c:pt>
                <c:pt idx="237">
                  <c:v>184390.87096774168</c:v>
                </c:pt>
                <c:pt idx="238">
                  <c:v>194413.36666666638</c:v>
                </c:pt>
                <c:pt idx="239">
                  <c:v>193618.93548387068</c:v>
                </c:pt>
                <c:pt idx="240">
                  <c:v>187092.66666666669</c:v>
                </c:pt>
                <c:pt idx="241">
                  <c:v>192581.38709677369</c:v>
                </c:pt>
                <c:pt idx="242">
                  <c:v>188432.45161290275</c:v>
                </c:pt>
                <c:pt idx="243">
                  <c:v>188738.5</c:v>
                </c:pt>
                <c:pt idx="244">
                  <c:v>185616.77419354828</c:v>
                </c:pt>
                <c:pt idx="245">
                  <c:v>170749.16666666666</c:v>
                </c:pt>
                <c:pt idx="246">
                  <c:v>166507.25806451612</c:v>
                </c:pt>
                <c:pt idx="247">
                  <c:v>158316.16129032258</c:v>
                </c:pt>
                <c:pt idx="248">
                  <c:v>164991.60714285757</c:v>
                </c:pt>
                <c:pt idx="249">
                  <c:v>164909.16129032258</c:v>
                </c:pt>
                <c:pt idx="250">
                  <c:v>167588.76666666666</c:v>
                </c:pt>
                <c:pt idx="251">
                  <c:v>164187.80645161291</c:v>
                </c:pt>
                <c:pt idx="252">
                  <c:v>161398.5</c:v>
                </c:pt>
                <c:pt idx="253">
                  <c:v>162452.83870967751</c:v>
                </c:pt>
                <c:pt idx="254">
                  <c:v>166618.16129032258</c:v>
                </c:pt>
                <c:pt idx="255">
                  <c:v>162122.46666666665</c:v>
                </c:pt>
                <c:pt idx="256">
                  <c:v>156882.74193548411</c:v>
                </c:pt>
                <c:pt idx="257">
                  <c:v>146832.1</c:v>
                </c:pt>
                <c:pt idx="258">
                  <c:v>164601.74193548411</c:v>
                </c:pt>
                <c:pt idx="259">
                  <c:v>161648.48387096784</c:v>
                </c:pt>
                <c:pt idx="260">
                  <c:v>166208</c:v>
                </c:pt>
                <c:pt idx="261">
                  <c:v>169269.80645161291</c:v>
                </c:pt>
                <c:pt idx="262">
                  <c:v>159144.96666666665</c:v>
                </c:pt>
                <c:pt idx="263">
                  <c:v>161061.16129032261</c:v>
                </c:pt>
                <c:pt idx="264">
                  <c:v>161252.4</c:v>
                </c:pt>
                <c:pt idx="265">
                  <c:v>154111.77419354828</c:v>
                </c:pt>
                <c:pt idx="266">
                  <c:v>144041.48387096784</c:v>
                </c:pt>
                <c:pt idx="267">
                  <c:v>138162.06666666668</c:v>
                </c:pt>
                <c:pt idx="268">
                  <c:v>159361.35483870941</c:v>
                </c:pt>
                <c:pt idx="269">
                  <c:v>163317.96666666665</c:v>
                </c:pt>
                <c:pt idx="270">
                  <c:v>156963.19354838738</c:v>
                </c:pt>
                <c:pt idx="271">
                  <c:v>153110.77419354828</c:v>
                </c:pt>
                <c:pt idx="272">
                  <c:v>155307.24137931087</c:v>
                </c:pt>
                <c:pt idx="273">
                  <c:v>155969.80645161291</c:v>
                </c:pt>
                <c:pt idx="274">
                  <c:v>157749.06666666665</c:v>
                </c:pt>
                <c:pt idx="275">
                  <c:v>151621.87096774168</c:v>
                </c:pt>
                <c:pt idx="276">
                  <c:v>152183.03333333333</c:v>
                </c:pt>
                <c:pt idx="277">
                  <c:v>95140</c:v>
                </c:pt>
                <c:pt idx="278">
                  <c:v>59923.741935483871</c:v>
                </c:pt>
                <c:pt idx="279">
                  <c:v>96992.533333333311</c:v>
                </c:pt>
                <c:pt idx="280">
                  <c:v>159554.51612903259</c:v>
                </c:pt>
                <c:pt idx="281">
                  <c:v>158847.29999999999</c:v>
                </c:pt>
                <c:pt idx="282">
                  <c:v>155045.12903225792</c:v>
                </c:pt>
                <c:pt idx="283">
                  <c:v>150678</c:v>
                </c:pt>
                <c:pt idx="284">
                  <c:v>154307.39285714278</c:v>
                </c:pt>
                <c:pt idx="285">
                  <c:v>152725.22580645161</c:v>
                </c:pt>
                <c:pt idx="286">
                  <c:v>140543.03333333333</c:v>
                </c:pt>
                <c:pt idx="287">
                  <c:v>151881.25806451612</c:v>
                </c:pt>
                <c:pt idx="288">
                  <c:v>147140.30000000002</c:v>
                </c:pt>
                <c:pt idx="289">
                  <c:v>138605.35483870938</c:v>
                </c:pt>
                <c:pt idx="290">
                  <c:v>140238.48387096784</c:v>
                </c:pt>
                <c:pt idx="291">
                  <c:v>142327.86666666638</c:v>
                </c:pt>
                <c:pt idx="292">
                  <c:v>138120.29032258081</c:v>
                </c:pt>
                <c:pt idx="293">
                  <c:v>141757.13333333333</c:v>
                </c:pt>
                <c:pt idx="294">
                  <c:v>153955.03225806454</c:v>
                </c:pt>
                <c:pt idx="295">
                  <c:v>152447.09677419355</c:v>
                </c:pt>
                <c:pt idx="296">
                  <c:v>152625.25</c:v>
                </c:pt>
                <c:pt idx="297">
                  <c:v>146808.19354838738</c:v>
                </c:pt>
                <c:pt idx="298">
                  <c:v>149787.16666666666</c:v>
                </c:pt>
                <c:pt idx="299">
                  <c:v>141209.64516129033</c:v>
                </c:pt>
                <c:pt idx="300">
                  <c:v>156711.20000000001</c:v>
                </c:pt>
                <c:pt idx="301">
                  <c:v>141649.32258064483</c:v>
                </c:pt>
                <c:pt idx="302">
                  <c:v>142697.32258064483</c:v>
                </c:pt>
                <c:pt idx="303">
                  <c:v>143221.29999999999</c:v>
                </c:pt>
                <c:pt idx="304">
                  <c:v>145579.38709677369</c:v>
                </c:pt>
                <c:pt idx="305">
                  <c:v>115630.2</c:v>
                </c:pt>
                <c:pt idx="306">
                  <c:v>134488.93548387068</c:v>
                </c:pt>
                <c:pt idx="307">
                  <c:v>108382.54838709663</c:v>
                </c:pt>
                <c:pt idx="308">
                  <c:v>136266.07142857142</c:v>
                </c:pt>
                <c:pt idx="309">
                  <c:v>145741.41935483881</c:v>
                </c:pt>
              </c:numCache>
            </c:numRef>
          </c:val>
        </c:ser>
        <c:marker val="1"/>
        <c:axId val="79805824"/>
        <c:axId val="80200832"/>
      </c:lineChart>
      <c:dateAx>
        <c:axId val="79805824"/>
        <c:scaling>
          <c:orientation val="minMax"/>
          <c:min val="31199"/>
        </c:scaling>
        <c:axPos val="b"/>
        <c:majorGridlines/>
        <c:numFmt formatCode="mmm\-yy" sourceLinked="0"/>
        <c:minorTickMark val="in"/>
        <c:tickLblPos val="nextTo"/>
        <c:crossAx val="80200832"/>
        <c:crosses val="autoZero"/>
        <c:auto val="1"/>
        <c:lblOffset val="100"/>
        <c:baseTimeUnit val="months"/>
        <c:majorUnit val="12"/>
        <c:majorTimeUnit val="months"/>
        <c:minorUnit val="3"/>
        <c:minorTimeUnit val="months"/>
      </c:dateAx>
      <c:valAx>
        <c:axId val="8020083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Barrels of Liquid Per Day</a:t>
                </a:r>
              </a:p>
            </c:rich>
          </c:tx>
        </c:title>
        <c:numFmt formatCode="_(* #,##0_);_(* \(#,##0\);_(* &quot;-&quot;??_);_(@_)" sourceLinked="1"/>
        <c:tickLblPos val="nextTo"/>
        <c:crossAx val="79805824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Kuparuk River Gas Oil Ratio</a:t>
            </a:r>
          </a:p>
        </c:rich>
      </c:tx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numRef>
              <c:f>KRU!$U$3:$U$354</c:f>
              <c:numCache>
                <c:formatCode>dd\-mmm\-yy</c:formatCode>
                <c:ptCount val="352"/>
                <c:pt idx="0">
                  <c:v>29921</c:v>
                </c:pt>
                <c:pt idx="1">
                  <c:v>29952</c:v>
                </c:pt>
                <c:pt idx="2">
                  <c:v>29983</c:v>
                </c:pt>
                <c:pt idx="3">
                  <c:v>30011</c:v>
                </c:pt>
                <c:pt idx="4">
                  <c:v>30042</c:v>
                </c:pt>
                <c:pt idx="5">
                  <c:v>30072</c:v>
                </c:pt>
                <c:pt idx="6">
                  <c:v>30103</c:v>
                </c:pt>
                <c:pt idx="7">
                  <c:v>30133</c:v>
                </c:pt>
                <c:pt idx="8">
                  <c:v>30164</c:v>
                </c:pt>
                <c:pt idx="9">
                  <c:v>30195</c:v>
                </c:pt>
                <c:pt idx="10">
                  <c:v>30225</c:v>
                </c:pt>
                <c:pt idx="11">
                  <c:v>30256</c:v>
                </c:pt>
                <c:pt idx="12">
                  <c:v>30286</c:v>
                </c:pt>
                <c:pt idx="13">
                  <c:v>30317</c:v>
                </c:pt>
                <c:pt idx="14">
                  <c:v>30348</c:v>
                </c:pt>
                <c:pt idx="15">
                  <c:v>30376</c:v>
                </c:pt>
                <c:pt idx="16">
                  <c:v>30407</c:v>
                </c:pt>
                <c:pt idx="17">
                  <c:v>30437</c:v>
                </c:pt>
                <c:pt idx="18">
                  <c:v>30468</c:v>
                </c:pt>
                <c:pt idx="19">
                  <c:v>30498</c:v>
                </c:pt>
                <c:pt idx="20">
                  <c:v>30529</c:v>
                </c:pt>
                <c:pt idx="21">
                  <c:v>30560</c:v>
                </c:pt>
                <c:pt idx="22">
                  <c:v>30590</c:v>
                </c:pt>
                <c:pt idx="23">
                  <c:v>30621</c:v>
                </c:pt>
                <c:pt idx="24">
                  <c:v>30651</c:v>
                </c:pt>
                <c:pt idx="25">
                  <c:v>30682</c:v>
                </c:pt>
                <c:pt idx="26">
                  <c:v>30713</c:v>
                </c:pt>
                <c:pt idx="27">
                  <c:v>30742</c:v>
                </c:pt>
                <c:pt idx="28">
                  <c:v>30773</c:v>
                </c:pt>
                <c:pt idx="29">
                  <c:v>30803</c:v>
                </c:pt>
                <c:pt idx="30">
                  <c:v>30834</c:v>
                </c:pt>
                <c:pt idx="31">
                  <c:v>30864</c:v>
                </c:pt>
                <c:pt idx="32">
                  <c:v>30895</c:v>
                </c:pt>
                <c:pt idx="33">
                  <c:v>30926</c:v>
                </c:pt>
                <c:pt idx="34">
                  <c:v>30956</c:v>
                </c:pt>
                <c:pt idx="35">
                  <c:v>30987</c:v>
                </c:pt>
                <c:pt idx="36">
                  <c:v>31017</c:v>
                </c:pt>
                <c:pt idx="37">
                  <c:v>31048</c:v>
                </c:pt>
                <c:pt idx="38">
                  <c:v>31079</c:v>
                </c:pt>
                <c:pt idx="39">
                  <c:v>31107</c:v>
                </c:pt>
                <c:pt idx="40">
                  <c:v>31138</c:v>
                </c:pt>
                <c:pt idx="41">
                  <c:v>31168</c:v>
                </c:pt>
                <c:pt idx="42">
                  <c:v>31199</c:v>
                </c:pt>
                <c:pt idx="43">
                  <c:v>31229</c:v>
                </c:pt>
                <c:pt idx="44">
                  <c:v>31260</c:v>
                </c:pt>
                <c:pt idx="45">
                  <c:v>31291</c:v>
                </c:pt>
                <c:pt idx="46">
                  <c:v>31321</c:v>
                </c:pt>
                <c:pt idx="47">
                  <c:v>31352</c:v>
                </c:pt>
                <c:pt idx="48">
                  <c:v>31382</c:v>
                </c:pt>
                <c:pt idx="49">
                  <c:v>31413</c:v>
                </c:pt>
                <c:pt idx="50">
                  <c:v>31444</c:v>
                </c:pt>
                <c:pt idx="51">
                  <c:v>31472</c:v>
                </c:pt>
                <c:pt idx="52">
                  <c:v>31503</c:v>
                </c:pt>
                <c:pt idx="53">
                  <c:v>31533</c:v>
                </c:pt>
                <c:pt idx="54">
                  <c:v>31564</c:v>
                </c:pt>
                <c:pt idx="55">
                  <c:v>31594</c:v>
                </c:pt>
                <c:pt idx="56">
                  <c:v>31625</c:v>
                </c:pt>
                <c:pt idx="57">
                  <c:v>31656</c:v>
                </c:pt>
                <c:pt idx="58">
                  <c:v>31686</c:v>
                </c:pt>
                <c:pt idx="59">
                  <c:v>31717</c:v>
                </c:pt>
                <c:pt idx="60">
                  <c:v>31747</c:v>
                </c:pt>
                <c:pt idx="61">
                  <c:v>31778</c:v>
                </c:pt>
                <c:pt idx="62">
                  <c:v>31809</c:v>
                </c:pt>
                <c:pt idx="63">
                  <c:v>31837</c:v>
                </c:pt>
                <c:pt idx="64">
                  <c:v>31868</c:v>
                </c:pt>
                <c:pt idx="65">
                  <c:v>31898</c:v>
                </c:pt>
                <c:pt idx="66">
                  <c:v>31929</c:v>
                </c:pt>
                <c:pt idx="67">
                  <c:v>31959</c:v>
                </c:pt>
                <c:pt idx="68">
                  <c:v>31990</c:v>
                </c:pt>
                <c:pt idx="69">
                  <c:v>32021</c:v>
                </c:pt>
                <c:pt idx="70">
                  <c:v>32051</c:v>
                </c:pt>
                <c:pt idx="71">
                  <c:v>32082</c:v>
                </c:pt>
                <c:pt idx="72">
                  <c:v>32112</c:v>
                </c:pt>
                <c:pt idx="73">
                  <c:v>32143</c:v>
                </c:pt>
                <c:pt idx="74">
                  <c:v>32174</c:v>
                </c:pt>
                <c:pt idx="75">
                  <c:v>32203</c:v>
                </c:pt>
                <c:pt idx="76">
                  <c:v>32234</c:v>
                </c:pt>
                <c:pt idx="77">
                  <c:v>32264</c:v>
                </c:pt>
                <c:pt idx="78">
                  <c:v>32295</c:v>
                </c:pt>
                <c:pt idx="79">
                  <c:v>32325</c:v>
                </c:pt>
                <c:pt idx="80">
                  <c:v>32356</c:v>
                </c:pt>
                <c:pt idx="81">
                  <c:v>32387</c:v>
                </c:pt>
                <c:pt idx="82">
                  <c:v>32417</c:v>
                </c:pt>
                <c:pt idx="83">
                  <c:v>32448</c:v>
                </c:pt>
                <c:pt idx="84">
                  <c:v>32478</c:v>
                </c:pt>
                <c:pt idx="85">
                  <c:v>32509</c:v>
                </c:pt>
                <c:pt idx="86">
                  <c:v>32540</c:v>
                </c:pt>
                <c:pt idx="87">
                  <c:v>32568</c:v>
                </c:pt>
                <c:pt idx="88">
                  <c:v>32599</c:v>
                </c:pt>
                <c:pt idx="89">
                  <c:v>32629</c:v>
                </c:pt>
                <c:pt idx="90">
                  <c:v>32660</c:v>
                </c:pt>
                <c:pt idx="91">
                  <c:v>32690</c:v>
                </c:pt>
                <c:pt idx="92">
                  <c:v>32721</c:v>
                </c:pt>
                <c:pt idx="93">
                  <c:v>32752</c:v>
                </c:pt>
                <c:pt idx="94">
                  <c:v>32782</c:v>
                </c:pt>
                <c:pt idx="95">
                  <c:v>32813</c:v>
                </c:pt>
                <c:pt idx="96">
                  <c:v>32843</c:v>
                </c:pt>
                <c:pt idx="97">
                  <c:v>32874</c:v>
                </c:pt>
                <c:pt idx="98">
                  <c:v>32905</c:v>
                </c:pt>
                <c:pt idx="99">
                  <c:v>32933</c:v>
                </c:pt>
                <c:pt idx="100">
                  <c:v>32964</c:v>
                </c:pt>
                <c:pt idx="101">
                  <c:v>32994</c:v>
                </c:pt>
                <c:pt idx="102">
                  <c:v>33025</c:v>
                </c:pt>
                <c:pt idx="103">
                  <c:v>33055</c:v>
                </c:pt>
                <c:pt idx="104">
                  <c:v>33086</c:v>
                </c:pt>
                <c:pt idx="105">
                  <c:v>33117</c:v>
                </c:pt>
                <c:pt idx="106">
                  <c:v>33147</c:v>
                </c:pt>
                <c:pt idx="107">
                  <c:v>33178</c:v>
                </c:pt>
                <c:pt idx="108">
                  <c:v>33208</c:v>
                </c:pt>
                <c:pt idx="109">
                  <c:v>33239</c:v>
                </c:pt>
                <c:pt idx="110">
                  <c:v>33270</c:v>
                </c:pt>
                <c:pt idx="111">
                  <c:v>33298</c:v>
                </c:pt>
                <c:pt idx="112">
                  <c:v>33329</c:v>
                </c:pt>
                <c:pt idx="113">
                  <c:v>33359</c:v>
                </c:pt>
                <c:pt idx="114">
                  <c:v>33390</c:v>
                </c:pt>
                <c:pt idx="115">
                  <c:v>33420</c:v>
                </c:pt>
                <c:pt idx="116">
                  <c:v>33451</c:v>
                </c:pt>
                <c:pt idx="117">
                  <c:v>33482</c:v>
                </c:pt>
                <c:pt idx="118">
                  <c:v>33512</c:v>
                </c:pt>
                <c:pt idx="119">
                  <c:v>33543</c:v>
                </c:pt>
                <c:pt idx="120">
                  <c:v>33573</c:v>
                </c:pt>
                <c:pt idx="121">
                  <c:v>33604</c:v>
                </c:pt>
                <c:pt idx="122">
                  <c:v>33635</c:v>
                </c:pt>
                <c:pt idx="123">
                  <c:v>33664</c:v>
                </c:pt>
                <c:pt idx="124">
                  <c:v>33695</c:v>
                </c:pt>
                <c:pt idx="125">
                  <c:v>33725</c:v>
                </c:pt>
                <c:pt idx="126">
                  <c:v>33756</c:v>
                </c:pt>
                <c:pt idx="127">
                  <c:v>33786</c:v>
                </c:pt>
                <c:pt idx="128">
                  <c:v>33817</c:v>
                </c:pt>
                <c:pt idx="129">
                  <c:v>33848</c:v>
                </c:pt>
                <c:pt idx="130">
                  <c:v>33878</c:v>
                </c:pt>
                <c:pt idx="131">
                  <c:v>33909</c:v>
                </c:pt>
                <c:pt idx="132">
                  <c:v>33939</c:v>
                </c:pt>
                <c:pt idx="133">
                  <c:v>33970</c:v>
                </c:pt>
                <c:pt idx="134">
                  <c:v>34001</c:v>
                </c:pt>
                <c:pt idx="135">
                  <c:v>34029</c:v>
                </c:pt>
                <c:pt idx="136">
                  <c:v>34060</c:v>
                </c:pt>
                <c:pt idx="137">
                  <c:v>34090</c:v>
                </c:pt>
                <c:pt idx="138">
                  <c:v>34121</c:v>
                </c:pt>
                <c:pt idx="139">
                  <c:v>34151</c:v>
                </c:pt>
                <c:pt idx="140">
                  <c:v>34182</c:v>
                </c:pt>
                <c:pt idx="141">
                  <c:v>34213</c:v>
                </c:pt>
                <c:pt idx="142">
                  <c:v>34243</c:v>
                </c:pt>
                <c:pt idx="143">
                  <c:v>34274</c:v>
                </c:pt>
                <c:pt idx="144">
                  <c:v>34304</c:v>
                </c:pt>
                <c:pt idx="145">
                  <c:v>34335</c:v>
                </c:pt>
                <c:pt idx="146">
                  <c:v>34366</c:v>
                </c:pt>
                <c:pt idx="147">
                  <c:v>34394</c:v>
                </c:pt>
                <c:pt idx="148">
                  <c:v>34425</c:v>
                </c:pt>
                <c:pt idx="149">
                  <c:v>34455</c:v>
                </c:pt>
                <c:pt idx="150">
                  <c:v>34486</c:v>
                </c:pt>
                <c:pt idx="151">
                  <c:v>34516</c:v>
                </c:pt>
                <c:pt idx="152">
                  <c:v>34547</c:v>
                </c:pt>
                <c:pt idx="153">
                  <c:v>34578</c:v>
                </c:pt>
                <c:pt idx="154">
                  <c:v>34608</c:v>
                </c:pt>
                <c:pt idx="155">
                  <c:v>34639</c:v>
                </c:pt>
                <c:pt idx="156">
                  <c:v>34669</c:v>
                </c:pt>
                <c:pt idx="157">
                  <c:v>34700</c:v>
                </c:pt>
                <c:pt idx="158">
                  <c:v>34731</c:v>
                </c:pt>
                <c:pt idx="159">
                  <c:v>34759</c:v>
                </c:pt>
                <c:pt idx="160">
                  <c:v>34790</c:v>
                </c:pt>
                <c:pt idx="161">
                  <c:v>34820</c:v>
                </c:pt>
                <c:pt idx="162">
                  <c:v>34851</c:v>
                </c:pt>
                <c:pt idx="163">
                  <c:v>34881</c:v>
                </c:pt>
                <c:pt idx="164">
                  <c:v>34912</c:v>
                </c:pt>
                <c:pt idx="165">
                  <c:v>34943</c:v>
                </c:pt>
                <c:pt idx="166">
                  <c:v>34973</c:v>
                </c:pt>
                <c:pt idx="167">
                  <c:v>35004</c:v>
                </c:pt>
                <c:pt idx="168">
                  <c:v>35034</c:v>
                </c:pt>
                <c:pt idx="169">
                  <c:v>35065</c:v>
                </c:pt>
                <c:pt idx="170">
                  <c:v>35096</c:v>
                </c:pt>
                <c:pt idx="171">
                  <c:v>35125</c:v>
                </c:pt>
                <c:pt idx="172">
                  <c:v>35156</c:v>
                </c:pt>
                <c:pt idx="173">
                  <c:v>35186</c:v>
                </c:pt>
                <c:pt idx="174">
                  <c:v>35217</c:v>
                </c:pt>
                <c:pt idx="175">
                  <c:v>35247</c:v>
                </c:pt>
                <c:pt idx="176">
                  <c:v>35278</c:v>
                </c:pt>
                <c:pt idx="177">
                  <c:v>35309</c:v>
                </c:pt>
                <c:pt idx="178">
                  <c:v>35339</c:v>
                </c:pt>
                <c:pt idx="179">
                  <c:v>35370</c:v>
                </c:pt>
                <c:pt idx="180">
                  <c:v>35400</c:v>
                </c:pt>
                <c:pt idx="181">
                  <c:v>35431</c:v>
                </c:pt>
                <c:pt idx="182">
                  <c:v>35462</c:v>
                </c:pt>
                <c:pt idx="183">
                  <c:v>35490</c:v>
                </c:pt>
                <c:pt idx="184">
                  <c:v>35521</c:v>
                </c:pt>
                <c:pt idx="185">
                  <c:v>35551</c:v>
                </c:pt>
                <c:pt idx="186">
                  <c:v>35582</c:v>
                </c:pt>
                <c:pt idx="187">
                  <c:v>35612</c:v>
                </c:pt>
                <c:pt idx="188">
                  <c:v>35643</c:v>
                </c:pt>
                <c:pt idx="189">
                  <c:v>35674</c:v>
                </c:pt>
                <c:pt idx="190">
                  <c:v>35704</c:v>
                </c:pt>
                <c:pt idx="191">
                  <c:v>35735</c:v>
                </c:pt>
                <c:pt idx="192">
                  <c:v>35765</c:v>
                </c:pt>
                <c:pt idx="193">
                  <c:v>35796</c:v>
                </c:pt>
                <c:pt idx="194">
                  <c:v>35827</c:v>
                </c:pt>
                <c:pt idx="195">
                  <c:v>35855</c:v>
                </c:pt>
                <c:pt idx="196">
                  <c:v>35886</c:v>
                </c:pt>
                <c:pt idx="197">
                  <c:v>35916</c:v>
                </c:pt>
                <c:pt idx="198">
                  <c:v>35947</c:v>
                </c:pt>
                <c:pt idx="199">
                  <c:v>35977</c:v>
                </c:pt>
                <c:pt idx="200">
                  <c:v>36008</c:v>
                </c:pt>
                <c:pt idx="201">
                  <c:v>36039</c:v>
                </c:pt>
                <c:pt idx="202">
                  <c:v>36069</c:v>
                </c:pt>
                <c:pt idx="203">
                  <c:v>36100</c:v>
                </c:pt>
                <c:pt idx="204">
                  <c:v>36130</c:v>
                </c:pt>
                <c:pt idx="205">
                  <c:v>36161</c:v>
                </c:pt>
                <c:pt idx="206">
                  <c:v>36192</c:v>
                </c:pt>
                <c:pt idx="207">
                  <c:v>36220</c:v>
                </c:pt>
                <c:pt idx="208">
                  <c:v>36251</c:v>
                </c:pt>
                <c:pt idx="209">
                  <c:v>36281</c:v>
                </c:pt>
                <c:pt idx="210">
                  <c:v>36312</c:v>
                </c:pt>
                <c:pt idx="211">
                  <c:v>36342</c:v>
                </c:pt>
                <c:pt idx="212">
                  <c:v>36373</c:v>
                </c:pt>
                <c:pt idx="213">
                  <c:v>36404</c:v>
                </c:pt>
                <c:pt idx="214">
                  <c:v>36434</c:v>
                </c:pt>
                <c:pt idx="215">
                  <c:v>36465</c:v>
                </c:pt>
                <c:pt idx="216">
                  <c:v>36495</c:v>
                </c:pt>
                <c:pt idx="217">
                  <c:v>36526</c:v>
                </c:pt>
                <c:pt idx="218">
                  <c:v>36557</c:v>
                </c:pt>
                <c:pt idx="219">
                  <c:v>36586</c:v>
                </c:pt>
                <c:pt idx="220">
                  <c:v>36617</c:v>
                </c:pt>
                <c:pt idx="221">
                  <c:v>36647</c:v>
                </c:pt>
                <c:pt idx="222">
                  <c:v>36678</c:v>
                </c:pt>
                <c:pt idx="223">
                  <c:v>36708</c:v>
                </c:pt>
                <c:pt idx="224">
                  <c:v>36739</c:v>
                </c:pt>
                <c:pt idx="225">
                  <c:v>36770</c:v>
                </c:pt>
                <c:pt idx="226">
                  <c:v>36800</c:v>
                </c:pt>
                <c:pt idx="227">
                  <c:v>36831</c:v>
                </c:pt>
                <c:pt idx="228">
                  <c:v>36861</c:v>
                </c:pt>
                <c:pt idx="229">
                  <c:v>36892</c:v>
                </c:pt>
                <c:pt idx="230">
                  <c:v>36923</c:v>
                </c:pt>
                <c:pt idx="231">
                  <c:v>36951</c:v>
                </c:pt>
                <c:pt idx="232">
                  <c:v>36982</c:v>
                </c:pt>
                <c:pt idx="233">
                  <c:v>37012</c:v>
                </c:pt>
                <c:pt idx="234">
                  <c:v>37043</c:v>
                </c:pt>
                <c:pt idx="235">
                  <c:v>37073</c:v>
                </c:pt>
                <c:pt idx="236">
                  <c:v>37104</c:v>
                </c:pt>
                <c:pt idx="237">
                  <c:v>37135</c:v>
                </c:pt>
                <c:pt idx="238">
                  <c:v>37165</c:v>
                </c:pt>
                <c:pt idx="239">
                  <c:v>37196</c:v>
                </c:pt>
                <c:pt idx="240">
                  <c:v>37226</c:v>
                </c:pt>
                <c:pt idx="241">
                  <c:v>37257</c:v>
                </c:pt>
                <c:pt idx="242">
                  <c:v>37288</c:v>
                </c:pt>
                <c:pt idx="243">
                  <c:v>37316</c:v>
                </c:pt>
                <c:pt idx="244">
                  <c:v>37347</c:v>
                </c:pt>
                <c:pt idx="245">
                  <c:v>37377</c:v>
                </c:pt>
                <c:pt idx="246">
                  <c:v>37408</c:v>
                </c:pt>
                <c:pt idx="247">
                  <c:v>37438</c:v>
                </c:pt>
                <c:pt idx="248">
                  <c:v>37469</c:v>
                </c:pt>
                <c:pt idx="249">
                  <c:v>37500</c:v>
                </c:pt>
                <c:pt idx="250">
                  <c:v>37530</c:v>
                </c:pt>
                <c:pt idx="251">
                  <c:v>37561</c:v>
                </c:pt>
                <c:pt idx="252">
                  <c:v>37591</c:v>
                </c:pt>
                <c:pt idx="253">
                  <c:v>37622</c:v>
                </c:pt>
                <c:pt idx="254">
                  <c:v>37653</c:v>
                </c:pt>
                <c:pt idx="255">
                  <c:v>37681</c:v>
                </c:pt>
                <c:pt idx="256">
                  <c:v>37712</c:v>
                </c:pt>
                <c:pt idx="257">
                  <c:v>37742</c:v>
                </c:pt>
                <c:pt idx="258">
                  <c:v>37773</c:v>
                </c:pt>
                <c:pt idx="259">
                  <c:v>37803</c:v>
                </c:pt>
                <c:pt idx="260">
                  <c:v>37834</c:v>
                </c:pt>
                <c:pt idx="261">
                  <c:v>37865</c:v>
                </c:pt>
                <c:pt idx="262">
                  <c:v>37895</c:v>
                </c:pt>
                <c:pt idx="263">
                  <c:v>37926</c:v>
                </c:pt>
                <c:pt idx="264">
                  <c:v>37956</c:v>
                </c:pt>
                <c:pt idx="265">
                  <c:v>37987</c:v>
                </c:pt>
                <c:pt idx="266">
                  <c:v>38018</c:v>
                </c:pt>
                <c:pt idx="267">
                  <c:v>38047</c:v>
                </c:pt>
                <c:pt idx="268">
                  <c:v>38078</c:v>
                </c:pt>
                <c:pt idx="269">
                  <c:v>38108</c:v>
                </c:pt>
                <c:pt idx="270">
                  <c:v>38139</c:v>
                </c:pt>
                <c:pt idx="271">
                  <c:v>38169</c:v>
                </c:pt>
                <c:pt idx="272">
                  <c:v>38200</c:v>
                </c:pt>
                <c:pt idx="273">
                  <c:v>38231</c:v>
                </c:pt>
                <c:pt idx="274">
                  <c:v>38261</c:v>
                </c:pt>
                <c:pt idx="275">
                  <c:v>38292</c:v>
                </c:pt>
                <c:pt idx="276">
                  <c:v>38322</c:v>
                </c:pt>
                <c:pt idx="277">
                  <c:v>38353</c:v>
                </c:pt>
                <c:pt idx="278">
                  <c:v>38384</c:v>
                </c:pt>
                <c:pt idx="279">
                  <c:v>38412</c:v>
                </c:pt>
                <c:pt idx="280">
                  <c:v>38443</c:v>
                </c:pt>
                <c:pt idx="281">
                  <c:v>38473</c:v>
                </c:pt>
                <c:pt idx="282">
                  <c:v>38504</c:v>
                </c:pt>
                <c:pt idx="283">
                  <c:v>38534</c:v>
                </c:pt>
                <c:pt idx="284">
                  <c:v>38565</c:v>
                </c:pt>
                <c:pt idx="285">
                  <c:v>38596</c:v>
                </c:pt>
                <c:pt idx="286">
                  <c:v>38626</c:v>
                </c:pt>
                <c:pt idx="287">
                  <c:v>38657</c:v>
                </c:pt>
                <c:pt idx="288">
                  <c:v>38687</c:v>
                </c:pt>
                <c:pt idx="289">
                  <c:v>38718</c:v>
                </c:pt>
                <c:pt idx="290">
                  <c:v>38749</c:v>
                </c:pt>
                <c:pt idx="291">
                  <c:v>38777</c:v>
                </c:pt>
                <c:pt idx="292">
                  <c:v>38808</c:v>
                </c:pt>
                <c:pt idx="293">
                  <c:v>38838</c:v>
                </c:pt>
                <c:pt idx="294">
                  <c:v>38869</c:v>
                </c:pt>
                <c:pt idx="295">
                  <c:v>38899</c:v>
                </c:pt>
                <c:pt idx="296">
                  <c:v>38930</c:v>
                </c:pt>
                <c:pt idx="297">
                  <c:v>38961</c:v>
                </c:pt>
                <c:pt idx="298">
                  <c:v>38991</c:v>
                </c:pt>
                <c:pt idx="299">
                  <c:v>39022</c:v>
                </c:pt>
                <c:pt idx="300">
                  <c:v>39052</c:v>
                </c:pt>
                <c:pt idx="301">
                  <c:v>39083</c:v>
                </c:pt>
                <c:pt idx="302">
                  <c:v>39114</c:v>
                </c:pt>
                <c:pt idx="303">
                  <c:v>39142</c:v>
                </c:pt>
                <c:pt idx="304">
                  <c:v>39173</c:v>
                </c:pt>
                <c:pt idx="305">
                  <c:v>39203</c:v>
                </c:pt>
                <c:pt idx="306">
                  <c:v>39234</c:v>
                </c:pt>
                <c:pt idx="307">
                  <c:v>39264</c:v>
                </c:pt>
                <c:pt idx="308">
                  <c:v>39295</c:v>
                </c:pt>
                <c:pt idx="309">
                  <c:v>39326</c:v>
                </c:pt>
                <c:pt idx="310">
                  <c:v>39356</c:v>
                </c:pt>
                <c:pt idx="311">
                  <c:v>39387</c:v>
                </c:pt>
                <c:pt idx="312">
                  <c:v>39417</c:v>
                </c:pt>
                <c:pt idx="313">
                  <c:v>39448</c:v>
                </c:pt>
                <c:pt idx="314">
                  <c:v>39479</c:v>
                </c:pt>
                <c:pt idx="315">
                  <c:v>39508</c:v>
                </c:pt>
                <c:pt idx="316">
                  <c:v>39539</c:v>
                </c:pt>
                <c:pt idx="317">
                  <c:v>39569</c:v>
                </c:pt>
                <c:pt idx="318">
                  <c:v>39600</c:v>
                </c:pt>
                <c:pt idx="319">
                  <c:v>39630</c:v>
                </c:pt>
                <c:pt idx="320">
                  <c:v>39661</c:v>
                </c:pt>
                <c:pt idx="321">
                  <c:v>39692</c:v>
                </c:pt>
                <c:pt idx="322">
                  <c:v>39722</c:v>
                </c:pt>
                <c:pt idx="323">
                  <c:v>39753</c:v>
                </c:pt>
                <c:pt idx="324">
                  <c:v>39783</c:v>
                </c:pt>
                <c:pt idx="325">
                  <c:v>39814</c:v>
                </c:pt>
                <c:pt idx="326">
                  <c:v>39845</c:v>
                </c:pt>
                <c:pt idx="327">
                  <c:v>39873</c:v>
                </c:pt>
                <c:pt idx="328">
                  <c:v>39904</c:v>
                </c:pt>
                <c:pt idx="329">
                  <c:v>39934</c:v>
                </c:pt>
                <c:pt idx="330">
                  <c:v>39965</c:v>
                </c:pt>
                <c:pt idx="331">
                  <c:v>39995</c:v>
                </c:pt>
                <c:pt idx="332">
                  <c:v>40026</c:v>
                </c:pt>
                <c:pt idx="333">
                  <c:v>40057</c:v>
                </c:pt>
                <c:pt idx="334">
                  <c:v>40087</c:v>
                </c:pt>
                <c:pt idx="335">
                  <c:v>40118</c:v>
                </c:pt>
                <c:pt idx="336">
                  <c:v>40148</c:v>
                </c:pt>
                <c:pt idx="337">
                  <c:v>40179</c:v>
                </c:pt>
                <c:pt idx="338">
                  <c:v>40210</c:v>
                </c:pt>
                <c:pt idx="339">
                  <c:v>40238</c:v>
                </c:pt>
                <c:pt idx="340">
                  <c:v>40269</c:v>
                </c:pt>
                <c:pt idx="341">
                  <c:v>40299</c:v>
                </c:pt>
                <c:pt idx="342">
                  <c:v>40330</c:v>
                </c:pt>
                <c:pt idx="343">
                  <c:v>40360</c:v>
                </c:pt>
                <c:pt idx="344">
                  <c:v>40391</c:v>
                </c:pt>
                <c:pt idx="345">
                  <c:v>40422</c:v>
                </c:pt>
                <c:pt idx="346">
                  <c:v>40452</c:v>
                </c:pt>
                <c:pt idx="347">
                  <c:v>40483</c:v>
                </c:pt>
                <c:pt idx="348">
                  <c:v>40513</c:v>
                </c:pt>
                <c:pt idx="349">
                  <c:v>40544</c:v>
                </c:pt>
                <c:pt idx="350">
                  <c:v>40575</c:v>
                </c:pt>
                <c:pt idx="351">
                  <c:v>40603</c:v>
                </c:pt>
              </c:numCache>
            </c:numRef>
          </c:cat>
          <c:val>
            <c:numRef>
              <c:f>KRU!$AG$3:$AG$354</c:f>
              <c:numCache>
                <c:formatCode>General</c:formatCode>
                <c:ptCount val="352"/>
                <c:pt idx="0">
                  <c:v>0.56321236735228497</c:v>
                </c:pt>
                <c:pt idx="1">
                  <c:v>0.48953546056515468</c:v>
                </c:pt>
                <c:pt idx="2">
                  <c:v>0.45241556721397236</c:v>
                </c:pt>
                <c:pt idx="3">
                  <c:v>0.52127466309910064</c:v>
                </c:pt>
                <c:pt idx="4">
                  <c:v>0.55533672532283951</c:v>
                </c:pt>
                <c:pt idx="5">
                  <c:v>0.64840318692859489</c:v>
                </c:pt>
                <c:pt idx="6">
                  <c:v>0.72534751706420053</c:v>
                </c:pt>
                <c:pt idx="7">
                  <c:v>0.73201797218697262</c:v>
                </c:pt>
                <c:pt idx="8">
                  <c:v>0.76793456774921087</c:v>
                </c:pt>
                <c:pt idx="9">
                  <c:v>0.80655874181512055</c:v>
                </c:pt>
                <c:pt idx="10">
                  <c:v>0.91495148946272953</c:v>
                </c:pt>
                <c:pt idx="11">
                  <c:v>0.91300416806703266</c:v>
                </c:pt>
                <c:pt idx="12">
                  <c:v>0.92689976689976694</c:v>
                </c:pt>
                <c:pt idx="13">
                  <c:v>1.1289328817027573</c:v>
                </c:pt>
                <c:pt idx="14">
                  <c:v>1.2190836070170075</c:v>
                </c:pt>
                <c:pt idx="15">
                  <c:v>1.3070192910284384</c:v>
                </c:pt>
                <c:pt idx="16">
                  <c:v>1.1663673496353275</c:v>
                </c:pt>
                <c:pt idx="17">
                  <c:v>1.0616127552603134</c:v>
                </c:pt>
                <c:pt idx="18">
                  <c:v>1.022156290007368</c:v>
                </c:pt>
                <c:pt idx="19">
                  <c:v>0.96949083477536568</c:v>
                </c:pt>
                <c:pt idx="20">
                  <c:v>0.9776226874930789</c:v>
                </c:pt>
                <c:pt idx="21">
                  <c:v>1.1249597003485683</c:v>
                </c:pt>
                <c:pt idx="22">
                  <c:v>1.1502614485855023</c:v>
                </c:pt>
                <c:pt idx="23">
                  <c:v>1.1180565894720877</c:v>
                </c:pt>
                <c:pt idx="24">
                  <c:v>1.157796021164927</c:v>
                </c:pt>
                <c:pt idx="25">
                  <c:v>1.1925764866815807</c:v>
                </c:pt>
                <c:pt idx="26">
                  <c:v>1.2226847951881188</c:v>
                </c:pt>
                <c:pt idx="27">
                  <c:v>1.2385471823492549</c:v>
                </c:pt>
                <c:pt idx="28">
                  <c:v>1.2916631754841732</c:v>
                </c:pt>
                <c:pt idx="29">
                  <c:v>1.2302843601895737</c:v>
                </c:pt>
                <c:pt idx="30">
                  <c:v>1.0322264060732851</c:v>
                </c:pt>
                <c:pt idx="31">
                  <c:v>1.0431264443484398</c:v>
                </c:pt>
                <c:pt idx="32">
                  <c:v>1.1862401081930689</c:v>
                </c:pt>
                <c:pt idx="33">
                  <c:v>1.175214877936982</c:v>
                </c:pt>
                <c:pt idx="34">
                  <c:v>1.2956081014484755</c:v>
                </c:pt>
                <c:pt idx="35">
                  <c:v>1.4019386152955582</c:v>
                </c:pt>
                <c:pt idx="36">
                  <c:v>1.4156765414248829</c:v>
                </c:pt>
                <c:pt idx="37">
                  <c:v>1.4776955801993352</c:v>
                </c:pt>
                <c:pt idx="38">
                  <c:v>1.3694194817746879</c:v>
                </c:pt>
                <c:pt idx="39">
                  <c:v>1.3349778553817815</c:v>
                </c:pt>
                <c:pt idx="40">
                  <c:v>1.2984801505071186</c:v>
                </c:pt>
                <c:pt idx="41">
                  <c:v>1.2273665948891515</c:v>
                </c:pt>
                <c:pt idx="42">
                  <c:v>1.2269413656892458</c:v>
                </c:pt>
                <c:pt idx="43">
                  <c:v>1.0890206201843877</c:v>
                </c:pt>
                <c:pt idx="44">
                  <c:v>1.1721137151879968</c:v>
                </c:pt>
                <c:pt idx="45">
                  <c:v>1.2210252603417757</c:v>
                </c:pt>
                <c:pt idx="46">
                  <c:v>1.3252661062275526</c:v>
                </c:pt>
                <c:pt idx="47">
                  <c:v>1.5483873565669721</c:v>
                </c:pt>
                <c:pt idx="48">
                  <c:v>1.5778062346105193</c:v>
                </c:pt>
                <c:pt idx="49">
                  <c:v>1.5935058433958811</c:v>
                </c:pt>
                <c:pt idx="50">
                  <c:v>1.4514786147005418</c:v>
                </c:pt>
                <c:pt idx="51">
                  <c:v>1.3744646634628455</c:v>
                </c:pt>
                <c:pt idx="52">
                  <c:v>1.2424129623877833</c:v>
                </c:pt>
                <c:pt idx="53">
                  <c:v>1.1484148263491201</c:v>
                </c:pt>
                <c:pt idx="54">
                  <c:v>1.0431776307776712</c:v>
                </c:pt>
                <c:pt idx="55">
                  <c:v>0.99394030382377585</c:v>
                </c:pt>
                <c:pt idx="56">
                  <c:v>0.97662811201769495</c:v>
                </c:pt>
                <c:pt idx="57">
                  <c:v>1.0707171241869837</c:v>
                </c:pt>
                <c:pt idx="58">
                  <c:v>1.1852021669720714</c:v>
                </c:pt>
                <c:pt idx="59">
                  <c:v>1.2991975616858302</c:v>
                </c:pt>
                <c:pt idx="60">
                  <c:v>1.3099542284807824</c:v>
                </c:pt>
                <c:pt idx="61">
                  <c:v>1.3084887228849553</c:v>
                </c:pt>
                <c:pt idx="62">
                  <c:v>1.4149190637912921</c:v>
                </c:pt>
                <c:pt idx="63">
                  <c:v>1.3184574801868369</c:v>
                </c:pt>
                <c:pt idx="64">
                  <c:v>1.3094873098030981</c:v>
                </c:pt>
                <c:pt idx="65">
                  <c:v>1.1677029058718509</c:v>
                </c:pt>
                <c:pt idx="66">
                  <c:v>1.0708864204690633</c:v>
                </c:pt>
                <c:pt idx="67">
                  <c:v>0.96436981138140865</c:v>
                </c:pt>
                <c:pt idx="68">
                  <c:v>1.0371893678028519</c:v>
                </c:pt>
                <c:pt idx="69">
                  <c:v>1.1412622861653239</c:v>
                </c:pt>
                <c:pt idx="70">
                  <c:v>1.2378085875720615</c:v>
                </c:pt>
                <c:pt idx="71">
                  <c:v>1.325233472996586</c:v>
                </c:pt>
                <c:pt idx="72">
                  <c:v>1.3264732340017533</c:v>
                </c:pt>
                <c:pt idx="73">
                  <c:v>1.3251666942592013</c:v>
                </c:pt>
                <c:pt idx="74">
                  <c:v>1.2077180428236078</c:v>
                </c:pt>
                <c:pt idx="75">
                  <c:v>1.1660233836482623</c:v>
                </c:pt>
                <c:pt idx="76">
                  <c:v>1.1263727746221233</c:v>
                </c:pt>
                <c:pt idx="77">
                  <c:v>1.0340494422175919</c:v>
                </c:pt>
                <c:pt idx="78">
                  <c:v>0.90200615674926254</c:v>
                </c:pt>
                <c:pt idx="79">
                  <c:v>0.90304267458488818</c:v>
                </c:pt>
                <c:pt idx="80">
                  <c:v>0.90344869503356062</c:v>
                </c:pt>
                <c:pt idx="81">
                  <c:v>0.99998502362440178</c:v>
                </c:pt>
                <c:pt idx="82">
                  <c:v>1.1040486318952871</c:v>
                </c:pt>
                <c:pt idx="83">
                  <c:v>1.1693450788690849</c:v>
                </c:pt>
                <c:pt idx="84">
                  <c:v>1.1113934080769374</c:v>
                </c:pt>
                <c:pt idx="85">
                  <c:v>1.0269854167904526</c:v>
                </c:pt>
                <c:pt idx="86">
                  <c:v>0.9786448589581177</c:v>
                </c:pt>
                <c:pt idx="87">
                  <c:v>1.0215510654880289</c:v>
                </c:pt>
                <c:pt idx="88">
                  <c:v>0.94255998491975956</c:v>
                </c:pt>
                <c:pt idx="89">
                  <c:v>0.98128501800338264</c:v>
                </c:pt>
                <c:pt idx="90">
                  <c:v>0.8854448558406145</c:v>
                </c:pt>
                <c:pt idx="91">
                  <c:v>0.83405766443207574</c:v>
                </c:pt>
                <c:pt idx="92">
                  <c:v>0.88907834554574749</c:v>
                </c:pt>
                <c:pt idx="93">
                  <c:v>0.92346220017021829</c:v>
                </c:pt>
                <c:pt idx="94">
                  <c:v>0.99375733901584051</c:v>
                </c:pt>
                <c:pt idx="95">
                  <c:v>1.1051289765641559</c:v>
                </c:pt>
                <c:pt idx="96">
                  <c:v>1.1635707581022818</c:v>
                </c:pt>
                <c:pt idx="97">
                  <c:v>1.1770271308842439</c:v>
                </c:pt>
                <c:pt idx="98">
                  <c:v>1.2332406116561636</c:v>
                </c:pt>
                <c:pt idx="99">
                  <c:v>1.1417246686777756</c:v>
                </c:pt>
                <c:pt idx="100">
                  <c:v>1.1024692076886358</c:v>
                </c:pt>
                <c:pt idx="101">
                  <c:v>1.0508997674543856</c:v>
                </c:pt>
                <c:pt idx="102">
                  <c:v>0.97467631552769163</c:v>
                </c:pt>
                <c:pt idx="103">
                  <c:v>0.94653694559727286</c:v>
                </c:pt>
                <c:pt idx="104">
                  <c:v>1.0328704507106519</c:v>
                </c:pt>
                <c:pt idx="105">
                  <c:v>1.0378754696224095</c:v>
                </c:pt>
                <c:pt idx="106">
                  <c:v>1.0908694146540678</c:v>
                </c:pt>
                <c:pt idx="107">
                  <c:v>1.1224709061426961</c:v>
                </c:pt>
                <c:pt idx="108">
                  <c:v>1.1294753217493161</c:v>
                </c:pt>
                <c:pt idx="109">
                  <c:v>1.1317972146159216</c:v>
                </c:pt>
                <c:pt idx="110">
                  <c:v>1.1435921708766081</c:v>
                </c:pt>
                <c:pt idx="111">
                  <c:v>1.186718892495183</c:v>
                </c:pt>
                <c:pt idx="112">
                  <c:v>1.1392384183835593</c:v>
                </c:pt>
                <c:pt idx="113">
                  <c:v>1.0689928492851586</c:v>
                </c:pt>
                <c:pt idx="114">
                  <c:v>1.0254543576231296</c:v>
                </c:pt>
                <c:pt idx="115">
                  <c:v>0.98584047705833711</c:v>
                </c:pt>
                <c:pt idx="116">
                  <c:v>0.97779716482468571</c:v>
                </c:pt>
                <c:pt idx="117">
                  <c:v>1.0297143034695238</c:v>
                </c:pt>
                <c:pt idx="118">
                  <c:v>1.0628372666866019</c:v>
                </c:pt>
                <c:pt idx="119">
                  <c:v>1.1253880879624218</c:v>
                </c:pt>
                <c:pt idx="120">
                  <c:v>1.1337183954440566</c:v>
                </c:pt>
                <c:pt idx="121">
                  <c:v>1.1239087370336838</c:v>
                </c:pt>
                <c:pt idx="122">
                  <c:v>1.1672017042676119</c:v>
                </c:pt>
                <c:pt idx="123">
                  <c:v>1.1377118814397917</c:v>
                </c:pt>
                <c:pt idx="124">
                  <c:v>1.1217494402165582</c:v>
                </c:pt>
                <c:pt idx="125">
                  <c:v>0.98875351172060488</c:v>
                </c:pt>
                <c:pt idx="126">
                  <c:v>0.96485955944740265</c:v>
                </c:pt>
                <c:pt idx="127">
                  <c:v>0.93000641676364015</c:v>
                </c:pt>
                <c:pt idx="128">
                  <c:v>0.92939331219277965</c:v>
                </c:pt>
                <c:pt idx="129">
                  <c:v>1.011099912021151</c:v>
                </c:pt>
                <c:pt idx="130">
                  <c:v>0.95937368495398601</c:v>
                </c:pt>
                <c:pt idx="131">
                  <c:v>1.0079153051485918</c:v>
                </c:pt>
                <c:pt idx="132">
                  <c:v>1.0841438023983543</c:v>
                </c:pt>
                <c:pt idx="133">
                  <c:v>1.1240442660990702</c:v>
                </c:pt>
                <c:pt idx="134">
                  <c:v>1.1236362555137258</c:v>
                </c:pt>
                <c:pt idx="135">
                  <c:v>1.1044849914007486</c:v>
                </c:pt>
                <c:pt idx="136">
                  <c:v>1.0700684809616701</c:v>
                </c:pt>
                <c:pt idx="137">
                  <c:v>1.0134397513898354</c:v>
                </c:pt>
                <c:pt idx="138">
                  <c:v>0.95428012790186656</c:v>
                </c:pt>
                <c:pt idx="139">
                  <c:v>0.93261212135127658</c:v>
                </c:pt>
                <c:pt idx="140">
                  <c:v>0.95140250972032481</c:v>
                </c:pt>
                <c:pt idx="141">
                  <c:v>0.95997332012305692</c:v>
                </c:pt>
                <c:pt idx="142">
                  <c:v>0.99240263835083342</c:v>
                </c:pt>
                <c:pt idx="143">
                  <c:v>1.1257341950706921</c:v>
                </c:pt>
                <c:pt idx="144">
                  <c:v>1.2035302040659654</c:v>
                </c:pt>
                <c:pt idx="145">
                  <c:v>1.2154423525762379</c:v>
                </c:pt>
                <c:pt idx="146">
                  <c:v>1.212800706276806</c:v>
                </c:pt>
                <c:pt idx="147">
                  <c:v>1.2160329259859821</c:v>
                </c:pt>
                <c:pt idx="148">
                  <c:v>1.1463420842575187</c:v>
                </c:pt>
                <c:pt idx="149">
                  <c:v>1.0407462631314834</c:v>
                </c:pt>
                <c:pt idx="150">
                  <c:v>0.9988393748644776</c:v>
                </c:pt>
                <c:pt idx="151">
                  <c:v>0.96293583071309741</c:v>
                </c:pt>
                <c:pt idx="152">
                  <c:v>0.95660129619835677</c:v>
                </c:pt>
                <c:pt idx="153">
                  <c:v>1.0090082776375491</c:v>
                </c:pt>
                <c:pt idx="154">
                  <c:v>1.0247021388644888</c:v>
                </c:pt>
                <c:pt idx="155">
                  <c:v>1.0682568862719701</c:v>
                </c:pt>
                <c:pt idx="156">
                  <c:v>1.0651266363676783</c:v>
                </c:pt>
                <c:pt idx="157">
                  <c:v>1.0657514110289954</c:v>
                </c:pt>
                <c:pt idx="158">
                  <c:v>1.098510632358898</c:v>
                </c:pt>
                <c:pt idx="159">
                  <c:v>1.0716911753003378</c:v>
                </c:pt>
                <c:pt idx="160">
                  <c:v>1.0247121687411422</c:v>
                </c:pt>
                <c:pt idx="161">
                  <c:v>1.0207663977965158</c:v>
                </c:pt>
                <c:pt idx="162">
                  <c:v>0.9785948480164276</c:v>
                </c:pt>
                <c:pt idx="163">
                  <c:v>0.98403762000875239</c:v>
                </c:pt>
                <c:pt idx="164">
                  <c:v>1.0391401617932747</c:v>
                </c:pt>
                <c:pt idx="165">
                  <c:v>1.0573902504259152</c:v>
                </c:pt>
                <c:pt idx="166">
                  <c:v>1.1190623322200777</c:v>
                </c:pt>
                <c:pt idx="167">
                  <c:v>1.0842243486661918</c:v>
                </c:pt>
                <c:pt idx="168">
                  <c:v>1.0597293174749169</c:v>
                </c:pt>
                <c:pt idx="169">
                  <c:v>1.0463816061495217</c:v>
                </c:pt>
                <c:pt idx="170">
                  <c:v>1.0915564594497944</c:v>
                </c:pt>
                <c:pt idx="171">
                  <c:v>1.0983758378796113</c:v>
                </c:pt>
                <c:pt idx="172">
                  <c:v>1.0858990080866731</c:v>
                </c:pt>
                <c:pt idx="173">
                  <c:v>1.0880224678649839</c:v>
                </c:pt>
                <c:pt idx="174">
                  <c:v>1.054884175697439</c:v>
                </c:pt>
                <c:pt idx="175">
                  <c:v>1.1007997824489408</c:v>
                </c:pt>
                <c:pt idx="176">
                  <c:v>1.0768074894658279</c:v>
                </c:pt>
                <c:pt idx="177">
                  <c:v>1.025393203044439</c:v>
                </c:pt>
                <c:pt idx="178">
                  <c:v>1.1467886302230703</c:v>
                </c:pt>
                <c:pt idx="179">
                  <c:v>1.1221144053570971</c:v>
                </c:pt>
                <c:pt idx="180">
                  <c:v>1.0722135200254941</c:v>
                </c:pt>
                <c:pt idx="181">
                  <c:v>1.1312343940799554</c:v>
                </c:pt>
                <c:pt idx="182">
                  <c:v>1.1473523080377177</c:v>
                </c:pt>
                <c:pt idx="183">
                  <c:v>1.0808759627774307</c:v>
                </c:pt>
                <c:pt idx="184">
                  <c:v>1.0824695853348238</c:v>
                </c:pt>
                <c:pt idx="185">
                  <c:v>1.0460600299766234</c:v>
                </c:pt>
                <c:pt idx="186">
                  <c:v>1.0356792193931976</c:v>
                </c:pt>
                <c:pt idx="187">
                  <c:v>1.0133745731637989</c:v>
                </c:pt>
                <c:pt idx="188">
                  <c:v>1.0781950770013606</c:v>
                </c:pt>
                <c:pt idx="189">
                  <c:v>1.0994187373225153</c:v>
                </c:pt>
                <c:pt idx="190">
                  <c:v>1.130939178064764</c:v>
                </c:pt>
                <c:pt idx="191">
                  <c:v>1.1480282229065477</c:v>
                </c:pt>
                <c:pt idx="192">
                  <c:v>1.2028749182119138</c:v>
                </c:pt>
                <c:pt idx="193">
                  <c:v>1.2720444158434296</c:v>
                </c:pt>
                <c:pt idx="194">
                  <c:v>1.2767183002088909</c:v>
                </c:pt>
                <c:pt idx="195">
                  <c:v>1.2636035629241196</c:v>
                </c:pt>
                <c:pt idx="196">
                  <c:v>1.2461648279279336</c:v>
                </c:pt>
                <c:pt idx="197">
                  <c:v>1.2626045692688741</c:v>
                </c:pt>
                <c:pt idx="198">
                  <c:v>1.1636368762044678</c:v>
                </c:pt>
                <c:pt idx="199">
                  <c:v>1.1507353788897521</c:v>
                </c:pt>
                <c:pt idx="200">
                  <c:v>1.2104566844844318</c:v>
                </c:pt>
                <c:pt idx="201">
                  <c:v>1.254732230903534</c:v>
                </c:pt>
                <c:pt idx="202">
                  <c:v>1.3186439551178939</c:v>
                </c:pt>
                <c:pt idx="203">
                  <c:v>1.4032802666546418</c:v>
                </c:pt>
                <c:pt idx="204">
                  <c:v>1.410253828635484</c:v>
                </c:pt>
                <c:pt idx="205">
                  <c:v>1.4683732135576202</c:v>
                </c:pt>
                <c:pt idx="206">
                  <c:v>1.4282762862147818</c:v>
                </c:pt>
                <c:pt idx="207">
                  <c:v>1.3692909224255843</c:v>
                </c:pt>
                <c:pt idx="208">
                  <c:v>1.4102514918054774</c:v>
                </c:pt>
                <c:pt idx="209">
                  <c:v>1.3213435040136761</c:v>
                </c:pt>
                <c:pt idx="210">
                  <c:v>1.2864933235899818</c:v>
                </c:pt>
                <c:pt idx="211">
                  <c:v>1.2348663861796116</c:v>
                </c:pt>
                <c:pt idx="212">
                  <c:v>1.2639079496237255</c:v>
                </c:pt>
                <c:pt idx="213">
                  <c:v>1.2922641387397202</c:v>
                </c:pt>
                <c:pt idx="214">
                  <c:v>1.413079342226641</c:v>
                </c:pt>
                <c:pt idx="215">
                  <c:v>1.5332365117064668</c:v>
                </c:pt>
                <c:pt idx="216">
                  <c:v>1.538051099727046</c:v>
                </c:pt>
                <c:pt idx="217">
                  <c:v>1.4964043089861379</c:v>
                </c:pt>
                <c:pt idx="218">
                  <c:v>1.5653847065577615</c:v>
                </c:pt>
                <c:pt idx="219">
                  <c:v>1.4946328609081081</c:v>
                </c:pt>
                <c:pt idx="220">
                  <c:v>1.5230830594545202</c:v>
                </c:pt>
                <c:pt idx="221">
                  <c:v>1.4976771062692389</c:v>
                </c:pt>
                <c:pt idx="222">
                  <c:v>1.3925097064342715</c:v>
                </c:pt>
                <c:pt idx="223">
                  <c:v>1.4097247650610056</c:v>
                </c:pt>
                <c:pt idx="224">
                  <c:v>1.4439008390063979</c:v>
                </c:pt>
                <c:pt idx="225">
                  <c:v>1.4726319559381178</c:v>
                </c:pt>
                <c:pt idx="226">
                  <c:v>1.4961602181518119</c:v>
                </c:pt>
                <c:pt idx="227">
                  <c:v>1.5069749596891038</c:v>
                </c:pt>
                <c:pt idx="228">
                  <c:v>1.4811527314772091</c:v>
                </c:pt>
                <c:pt idx="229">
                  <c:v>1.4678967235005909</c:v>
                </c:pt>
                <c:pt idx="230">
                  <c:v>1.5393314648241612</c:v>
                </c:pt>
                <c:pt idx="231">
                  <c:v>1.5866411839167838</c:v>
                </c:pt>
                <c:pt idx="232">
                  <c:v>1.5349288372729815</c:v>
                </c:pt>
                <c:pt idx="233">
                  <c:v>1.5050104870659518</c:v>
                </c:pt>
                <c:pt idx="234">
                  <c:v>1.4809591234513202</c:v>
                </c:pt>
                <c:pt idx="235">
                  <c:v>1.4386066642185702</c:v>
                </c:pt>
                <c:pt idx="236">
                  <c:v>1.4613770148553602</c:v>
                </c:pt>
                <c:pt idx="237">
                  <c:v>1.4791984636119715</c:v>
                </c:pt>
                <c:pt idx="238">
                  <c:v>1.5975037190998196</c:v>
                </c:pt>
                <c:pt idx="239">
                  <c:v>1.6127752182978332</c:v>
                </c:pt>
                <c:pt idx="240">
                  <c:v>1.573928459349375</c:v>
                </c:pt>
                <c:pt idx="241">
                  <c:v>1.5864629136573261</c:v>
                </c:pt>
                <c:pt idx="242">
                  <c:v>1.5719812742421553</c:v>
                </c:pt>
                <c:pt idx="243">
                  <c:v>1.5988728318286409</c:v>
                </c:pt>
                <c:pt idx="244">
                  <c:v>1.5734973394263241</c:v>
                </c:pt>
                <c:pt idx="245">
                  <c:v>1.4803768256073491</c:v>
                </c:pt>
                <c:pt idx="246">
                  <c:v>1.4599181843367721</c:v>
                </c:pt>
                <c:pt idx="247">
                  <c:v>1.460485707217557</c:v>
                </c:pt>
                <c:pt idx="248">
                  <c:v>1.4292338924709194</c:v>
                </c:pt>
                <c:pt idx="249">
                  <c:v>1.4626944893158098</c:v>
                </c:pt>
                <c:pt idx="250">
                  <c:v>1.562959777028109</c:v>
                </c:pt>
                <c:pt idx="251">
                  <c:v>1.6264821187392675</c:v>
                </c:pt>
                <c:pt idx="252">
                  <c:v>1.6339896531698195</c:v>
                </c:pt>
                <c:pt idx="253">
                  <c:v>1.6163946207762687</c:v>
                </c:pt>
                <c:pt idx="254">
                  <c:v>1.6212955313429001</c:v>
                </c:pt>
                <c:pt idx="255">
                  <c:v>1.6007322360753371</c:v>
                </c:pt>
                <c:pt idx="256">
                  <c:v>1.6119888341129105</c:v>
                </c:pt>
                <c:pt idx="257">
                  <c:v>1.6148046941214926</c:v>
                </c:pt>
                <c:pt idx="258">
                  <c:v>1.5037685355707864</c:v>
                </c:pt>
                <c:pt idx="259">
                  <c:v>1.5427771101096435</c:v>
                </c:pt>
                <c:pt idx="260">
                  <c:v>1.6149446178196152</c:v>
                </c:pt>
                <c:pt idx="261">
                  <c:v>1.5981067108025715</c:v>
                </c:pt>
                <c:pt idx="262">
                  <c:v>1.6731796125548308</c:v>
                </c:pt>
                <c:pt idx="263">
                  <c:v>1.8102072782487151</c:v>
                </c:pt>
                <c:pt idx="264">
                  <c:v>1.8843193145855681</c:v>
                </c:pt>
                <c:pt idx="265">
                  <c:v>1.8432663569785668</c:v>
                </c:pt>
                <c:pt idx="266">
                  <c:v>1.8606135694395789</c:v>
                </c:pt>
                <c:pt idx="267">
                  <c:v>1.8744330485075584</c:v>
                </c:pt>
                <c:pt idx="268">
                  <c:v>1.8121316987247278</c:v>
                </c:pt>
                <c:pt idx="269">
                  <c:v>1.7596841130773551</c:v>
                </c:pt>
                <c:pt idx="270">
                  <c:v>1.6743810729388562</c:v>
                </c:pt>
                <c:pt idx="271">
                  <c:v>1.633398349353903</c:v>
                </c:pt>
                <c:pt idx="272">
                  <c:v>1.6135146150733397</c:v>
                </c:pt>
                <c:pt idx="273">
                  <c:v>1.6801761697042707</c:v>
                </c:pt>
                <c:pt idx="274">
                  <c:v>1.717687260733288</c:v>
                </c:pt>
                <c:pt idx="275">
                  <c:v>1.7201861197246602</c:v>
                </c:pt>
                <c:pt idx="276">
                  <c:v>1.7550492665745239</c:v>
                </c:pt>
                <c:pt idx="277">
                  <c:v>1.7788437327575457</c:v>
                </c:pt>
                <c:pt idx="278">
                  <c:v>1.801089662213091</c:v>
                </c:pt>
                <c:pt idx="279">
                  <c:v>1.783587655441824</c:v>
                </c:pt>
                <c:pt idx="280">
                  <c:v>1.8142010030543738</c:v>
                </c:pt>
                <c:pt idx="281">
                  <c:v>1.7789764984100098</c:v>
                </c:pt>
                <c:pt idx="282">
                  <c:v>1.8475452502070258</c:v>
                </c:pt>
                <c:pt idx="283">
                  <c:v>1.8256561453424178</c:v>
                </c:pt>
                <c:pt idx="284">
                  <c:v>1.7926884718541622</c:v>
                </c:pt>
                <c:pt idx="285">
                  <c:v>1.7809814179902717</c:v>
                </c:pt>
                <c:pt idx="286">
                  <c:v>1.782410765118404</c:v>
                </c:pt>
                <c:pt idx="287">
                  <c:v>1.7780429966073541</c:v>
                </c:pt>
                <c:pt idx="288">
                  <c:v>1.7831455204363698</c:v>
                </c:pt>
                <c:pt idx="289">
                  <c:v>1.7823682330510171</c:v>
                </c:pt>
                <c:pt idx="290">
                  <c:v>1.7434776648138501</c:v>
                </c:pt>
                <c:pt idx="291">
                  <c:v>1.8421524992659069</c:v>
                </c:pt>
                <c:pt idx="292">
                  <c:v>1.7756062096716418</c:v>
                </c:pt>
                <c:pt idx="293">
                  <c:v>1.7147625261485393</c:v>
                </c:pt>
                <c:pt idx="294">
                  <c:v>1.7559471512972424</c:v>
                </c:pt>
                <c:pt idx="295">
                  <c:v>1.7358452567323639</c:v>
                </c:pt>
                <c:pt idx="296">
                  <c:v>1.7739347796734792</c:v>
                </c:pt>
                <c:pt idx="297">
                  <c:v>1.8324931029267222</c:v>
                </c:pt>
                <c:pt idx="298">
                  <c:v>1.8452431706599819</c:v>
                </c:pt>
                <c:pt idx="299">
                  <c:v>1.9119004227405449</c:v>
                </c:pt>
                <c:pt idx="300">
                  <c:v>1.8987571866949065</c:v>
                </c:pt>
                <c:pt idx="301">
                  <c:v>1.9105446971096764</c:v>
                </c:pt>
                <c:pt idx="302">
                  <c:v>1.8732289867753582</c:v>
                </c:pt>
                <c:pt idx="303">
                  <c:v>1.9626298238308593</c:v>
                </c:pt>
                <c:pt idx="304">
                  <c:v>1.9781361212266124</c:v>
                </c:pt>
                <c:pt idx="305">
                  <c:v>1.9881102274805191</c:v>
                </c:pt>
                <c:pt idx="306">
                  <c:v>2.0047595149054476</c:v>
                </c:pt>
                <c:pt idx="307">
                  <c:v>1.9388614599074259</c:v>
                </c:pt>
                <c:pt idx="308">
                  <c:v>2.2009852473244109</c:v>
                </c:pt>
                <c:pt idx="309">
                  <c:v>2.0420386062986937</c:v>
                </c:pt>
                <c:pt idx="310">
                  <c:v>2.0300893921553684</c:v>
                </c:pt>
                <c:pt idx="311">
                  <c:v>1.9087220198850101</c:v>
                </c:pt>
                <c:pt idx="312">
                  <c:v>2.0406201842495437</c:v>
                </c:pt>
                <c:pt idx="313">
                  <c:v>2.1290548973678716</c:v>
                </c:pt>
                <c:pt idx="314">
                  <c:v>2.0520136235164643</c:v>
                </c:pt>
                <c:pt idx="315">
                  <c:v>2.0584562637984787</c:v>
                </c:pt>
                <c:pt idx="316">
                  <c:v>2.0150057018059941</c:v>
                </c:pt>
                <c:pt idx="317">
                  <c:v>1.9271285752743024</c:v>
                </c:pt>
                <c:pt idx="318">
                  <c:v>1.6815027724639902</c:v>
                </c:pt>
                <c:pt idx="319">
                  <c:v>2.1087000925808801</c:v>
                </c:pt>
                <c:pt idx="320">
                  <c:v>2.1666393532318247</c:v>
                </c:pt>
                <c:pt idx="321">
                  <c:v>2.1088111474802216</c:v>
                </c:pt>
                <c:pt idx="322">
                  <c:v>2.1385244818733642</c:v>
                </c:pt>
                <c:pt idx="323">
                  <c:v>2.1929291198034777</c:v>
                </c:pt>
                <c:pt idx="324">
                  <c:v>2.2222413167466541</c:v>
                </c:pt>
                <c:pt idx="325">
                  <c:v>2.0299236613850802</c:v>
                </c:pt>
                <c:pt idx="326">
                  <c:v>2.0966927702635383</c:v>
                </c:pt>
                <c:pt idx="327">
                  <c:v>2.1216955634913357</c:v>
                </c:pt>
                <c:pt idx="328">
                  <c:v>1.9977254857080848</c:v>
                </c:pt>
                <c:pt idx="329">
                  <c:v>1.9731183376062633</c:v>
                </c:pt>
                <c:pt idx="330">
                  <c:v>1.8063933839914776</c:v>
                </c:pt>
                <c:pt idx="331">
                  <c:v>1.8886940460238362</c:v>
                </c:pt>
                <c:pt idx="332">
                  <c:v>1.9794049232794824</c:v>
                </c:pt>
                <c:pt idx="333">
                  <c:v>2.0050003574211601</c:v>
                </c:pt>
                <c:pt idx="334">
                  <c:v>2.0352100811077145</c:v>
                </c:pt>
                <c:pt idx="335">
                  <c:v>1.9925389905603925</c:v>
                </c:pt>
                <c:pt idx="336">
                  <c:v>2.1206576520510256</c:v>
                </c:pt>
                <c:pt idx="337">
                  <c:v>2.0585735309164246</c:v>
                </c:pt>
                <c:pt idx="338">
                  <c:v>2.016944440742567</c:v>
                </c:pt>
                <c:pt idx="339">
                  <c:v>2.0333835904792479</c:v>
                </c:pt>
                <c:pt idx="340">
                  <c:v>2.1784291272064342</c:v>
                </c:pt>
                <c:pt idx="341">
                  <c:v>2.1309924419876451</c:v>
                </c:pt>
                <c:pt idx="342">
                  <c:v>1.9951555697954768</c:v>
                </c:pt>
                <c:pt idx="343">
                  <c:v>1.9872343762450373</c:v>
                </c:pt>
                <c:pt idx="344">
                  <c:v>1.9586110924913205</c:v>
                </c:pt>
                <c:pt idx="345">
                  <c:v>2.0189462526144806</c:v>
                </c:pt>
                <c:pt idx="346">
                  <c:v>2.1408379858284592</c:v>
                </c:pt>
                <c:pt idx="347">
                  <c:v>2.2524817872429517</c:v>
                </c:pt>
                <c:pt idx="348">
                  <c:v>2.1943420856025035</c:v>
                </c:pt>
                <c:pt idx="349">
                  <c:v>2.2153777440507452</c:v>
                </c:pt>
                <c:pt idx="350">
                  <c:v>2.1429290806435235</c:v>
                </c:pt>
                <c:pt idx="351">
                  <c:v>2.1387377047756284</c:v>
                </c:pt>
              </c:numCache>
            </c:numRef>
          </c:val>
        </c:ser>
        <c:marker val="1"/>
        <c:axId val="81743872"/>
        <c:axId val="81746944"/>
      </c:lineChart>
      <c:dateAx>
        <c:axId val="81743872"/>
        <c:scaling>
          <c:orientation val="minMax"/>
          <c:min val="30103"/>
        </c:scaling>
        <c:axPos val="b"/>
        <c:majorGridlines/>
        <c:minorGridlines>
          <c:spPr>
            <a:ln>
              <a:noFill/>
            </a:ln>
          </c:spPr>
        </c:minorGridlines>
        <c:numFmt formatCode="mmm\-yy" sourceLinked="0"/>
        <c:minorTickMark val="in"/>
        <c:tickLblPos val="nextTo"/>
        <c:crossAx val="81746944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817469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Mcf/Stb</a:t>
                </a:r>
              </a:p>
            </c:rich>
          </c:tx>
        </c:title>
        <c:numFmt formatCode="General" sourceLinked="1"/>
        <c:tickLblPos val="nextTo"/>
        <c:crossAx val="81743872"/>
        <c:crosses val="autoZero"/>
        <c:crossBetween val="between"/>
      </c:valAx>
    </c:plotArea>
    <c:plotVisOnly val="1"/>
    <c:dispBlanksAs val="gap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Kuparuk River Gas 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v>Daily Gas Production</c:v>
          </c:tx>
          <c:marker>
            <c:symbol val="none"/>
          </c:marker>
          <c:cat>
            <c:numRef>
              <c:f>KRU!$U$5:$U$354</c:f>
              <c:numCache>
                <c:formatCode>dd\-mmm\-yy</c:formatCode>
                <c:ptCount val="350"/>
                <c:pt idx="0">
                  <c:v>29983</c:v>
                </c:pt>
                <c:pt idx="1">
                  <c:v>30011</c:v>
                </c:pt>
                <c:pt idx="2">
                  <c:v>30042</c:v>
                </c:pt>
                <c:pt idx="3">
                  <c:v>30072</c:v>
                </c:pt>
                <c:pt idx="4">
                  <c:v>30103</c:v>
                </c:pt>
                <c:pt idx="5">
                  <c:v>30133</c:v>
                </c:pt>
                <c:pt idx="6">
                  <c:v>30164</c:v>
                </c:pt>
                <c:pt idx="7">
                  <c:v>30195</c:v>
                </c:pt>
                <c:pt idx="8">
                  <c:v>30225</c:v>
                </c:pt>
                <c:pt idx="9">
                  <c:v>30256</c:v>
                </c:pt>
                <c:pt idx="10">
                  <c:v>30286</c:v>
                </c:pt>
                <c:pt idx="11">
                  <c:v>30317</c:v>
                </c:pt>
                <c:pt idx="12">
                  <c:v>30348</c:v>
                </c:pt>
                <c:pt idx="13">
                  <c:v>30376</c:v>
                </c:pt>
                <c:pt idx="14">
                  <c:v>30407</c:v>
                </c:pt>
                <c:pt idx="15">
                  <c:v>30437</c:v>
                </c:pt>
                <c:pt idx="16">
                  <c:v>30468</c:v>
                </c:pt>
                <c:pt idx="17">
                  <c:v>30498</c:v>
                </c:pt>
                <c:pt idx="18">
                  <c:v>30529</c:v>
                </c:pt>
                <c:pt idx="19">
                  <c:v>30560</c:v>
                </c:pt>
                <c:pt idx="20">
                  <c:v>30590</c:v>
                </c:pt>
                <c:pt idx="21">
                  <c:v>30621</c:v>
                </c:pt>
                <c:pt idx="22">
                  <c:v>30651</c:v>
                </c:pt>
                <c:pt idx="23">
                  <c:v>30682</c:v>
                </c:pt>
                <c:pt idx="24">
                  <c:v>30713</c:v>
                </c:pt>
                <c:pt idx="25">
                  <c:v>30742</c:v>
                </c:pt>
                <c:pt idx="26">
                  <c:v>30773</c:v>
                </c:pt>
                <c:pt idx="27">
                  <c:v>30803</c:v>
                </c:pt>
                <c:pt idx="28">
                  <c:v>30834</c:v>
                </c:pt>
                <c:pt idx="29">
                  <c:v>30864</c:v>
                </c:pt>
                <c:pt idx="30">
                  <c:v>30895</c:v>
                </c:pt>
                <c:pt idx="31">
                  <c:v>30926</c:v>
                </c:pt>
                <c:pt idx="32">
                  <c:v>30956</c:v>
                </c:pt>
                <c:pt idx="33">
                  <c:v>30987</c:v>
                </c:pt>
                <c:pt idx="34">
                  <c:v>31017</c:v>
                </c:pt>
                <c:pt idx="35">
                  <c:v>31048</c:v>
                </c:pt>
                <c:pt idx="36">
                  <c:v>31079</c:v>
                </c:pt>
                <c:pt idx="37">
                  <c:v>31107</c:v>
                </c:pt>
                <c:pt idx="38">
                  <c:v>31138</c:v>
                </c:pt>
                <c:pt idx="39">
                  <c:v>31168</c:v>
                </c:pt>
                <c:pt idx="40">
                  <c:v>31199</c:v>
                </c:pt>
                <c:pt idx="41">
                  <c:v>31229</c:v>
                </c:pt>
                <c:pt idx="42">
                  <c:v>31260</c:v>
                </c:pt>
                <c:pt idx="43">
                  <c:v>31291</c:v>
                </c:pt>
                <c:pt idx="44">
                  <c:v>31321</c:v>
                </c:pt>
                <c:pt idx="45">
                  <c:v>31352</c:v>
                </c:pt>
                <c:pt idx="46">
                  <c:v>31382</c:v>
                </c:pt>
                <c:pt idx="47">
                  <c:v>31413</c:v>
                </c:pt>
                <c:pt idx="48">
                  <c:v>31444</c:v>
                </c:pt>
                <c:pt idx="49">
                  <c:v>31472</c:v>
                </c:pt>
                <c:pt idx="50">
                  <c:v>31503</c:v>
                </c:pt>
                <c:pt idx="51">
                  <c:v>31533</c:v>
                </c:pt>
                <c:pt idx="52">
                  <c:v>31564</c:v>
                </c:pt>
                <c:pt idx="53">
                  <c:v>31594</c:v>
                </c:pt>
                <c:pt idx="54">
                  <c:v>31625</c:v>
                </c:pt>
                <c:pt idx="55">
                  <c:v>31656</c:v>
                </c:pt>
                <c:pt idx="56">
                  <c:v>31686</c:v>
                </c:pt>
                <c:pt idx="57">
                  <c:v>31717</c:v>
                </c:pt>
                <c:pt idx="58">
                  <c:v>31747</c:v>
                </c:pt>
                <c:pt idx="59">
                  <c:v>31778</c:v>
                </c:pt>
                <c:pt idx="60">
                  <c:v>31809</c:v>
                </c:pt>
                <c:pt idx="61">
                  <c:v>31837</c:v>
                </c:pt>
                <c:pt idx="62">
                  <c:v>31868</c:v>
                </c:pt>
                <c:pt idx="63">
                  <c:v>31898</c:v>
                </c:pt>
                <c:pt idx="64">
                  <c:v>31929</c:v>
                </c:pt>
                <c:pt idx="65">
                  <c:v>31959</c:v>
                </c:pt>
                <c:pt idx="66">
                  <c:v>31990</c:v>
                </c:pt>
                <c:pt idx="67">
                  <c:v>32021</c:v>
                </c:pt>
                <c:pt idx="68">
                  <c:v>32051</c:v>
                </c:pt>
                <c:pt idx="69">
                  <c:v>32082</c:v>
                </c:pt>
                <c:pt idx="70">
                  <c:v>32112</c:v>
                </c:pt>
                <c:pt idx="71">
                  <c:v>32143</c:v>
                </c:pt>
                <c:pt idx="72">
                  <c:v>32174</c:v>
                </c:pt>
                <c:pt idx="73">
                  <c:v>32203</c:v>
                </c:pt>
                <c:pt idx="74">
                  <c:v>32234</c:v>
                </c:pt>
                <c:pt idx="75">
                  <c:v>32264</c:v>
                </c:pt>
                <c:pt idx="76">
                  <c:v>32295</c:v>
                </c:pt>
                <c:pt idx="77">
                  <c:v>32325</c:v>
                </c:pt>
                <c:pt idx="78">
                  <c:v>32356</c:v>
                </c:pt>
                <c:pt idx="79">
                  <c:v>32387</c:v>
                </c:pt>
                <c:pt idx="80">
                  <c:v>32417</c:v>
                </c:pt>
                <c:pt idx="81">
                  <c:v>32448</c:v>
                </c:pt>
                <c:pt idx="82">
                  <c:v>32478</c:v>
                </c:pt>
                <c:pt idx="83">
                  <c:v>32509</c:v>
                </c:pt>
                <c:pt idx="84">
                  <c:v>32540</c:v>
                </c:pt>
                <c:pt idx="85">
                  <c:v>32568</c:v>
                </c:pt>
                <c:pt idx="86">
                  <c:v>32599</c:v>
                </c:pt>
                <c:pt idx="87">
                  <c:v>32629</c:v>
                </c:pt>
                <c:pt idx="88">
                  <c:v>32660</c:v>
                </c:pt>
                <c:pt idx="89">
                  <c:v>32690</c:v>
                </c:pt>
                <c:pt idx="90">
                  <c:v>32721</c:v>
                </c:pt>
                <c:pt idx="91">
                  <c:v>32752</c:v>
                </c:pt>
                <c:pt idx="92">
                  <c:v>32782</c:v>
                </c:pt>
                <c:pt idx="93">
                  <c:v>32813</c:v>
                </c:pt>
                <c:pt idx="94">
                  <c:v>32843</c:v>
                </c:pt>
                <c:pt idx="95">
                  <c:v>32874</c:v>
                </c:pt>
                <c:pt idx="96">
                  <c:v>32905</c:v>
                </c:pt>
                <c:pt idx="97">
                  <c:v>32933</c:v>
                </c:pt>
                <c:pt idx="98">
                  <c:v>32964</c:v>
                </c:pt>
                <c:pt idx="99">
                  <c:v>32994</c:v>
                </c:pt>
                <c:pt idx="100">
                  <c:v>33025</c:v>
                </c:pt>
                <c:pt idx="101">
                  <c:v>33055</c:v>
                </c:pt>
                <c:pt idx="102">
                  <c:v>33086</c:v>
                </c:pt>
                <c:pt idx="103">
                  <c:v>33117</c:v>
                </c:pt>
                <c:pt idx="104">
                  <c:v>33147</c:v>
                </c:pt>
                <c:pt idx="105">
                  <c:v>33178</c:v>
                </c:pt>
                <c:pt idx="106">
                  <c:v>33208</c:v>
                </c:pt>
                <c:pt idx="107">
                  <c:v>33239</c:v>
                </c:pt>
                <c:pt idx="108">
                  <c:v>33270</c:v>
                </c:pt>
                <c:pt idx="109">
                  <c:v>33298</c:v>
                </c:pt>
                <c:pt idx="110">
                  <c:v>33329</c:v>
                </c:pt>
                <c:pt idx="111">
                  <c:v>33359</c:v>
                </c:pt>
                <c:pt idx="112">
                  <c:v>33390</c:v>
                </c:pt>
                <c:pt idx="113">
                  <c:v>33420</c:v>
                </c:pt>
                <c:pt idx="114">
                  <c:v>33451</c:v>
                </c:pt>
                <c:pt idx="115">
                  <c:v>33482</c:v>
                </c:pt>
                <c:pt idx="116">
                  <c:v>33512</c:v>
                </c:pt>
                <c:pt idx="117">
                  <c:v>33543</c:v>
                </c:pt>
                <c:pt idx="118">
                  <c:v>33573</c:v>
                </c:pt>
                <c:pt idx="119">
                  <c:v>33604</c:v>
                </c:pt>
                <c:pt idx="120">
                  <c:v>33635</c:v>
                </c:pt>
                <c:pt idx="121">
                  <c:v>33664</c:v>
                </c:pt>
                <c:pt idx="122">
                  <c:v>33695</c:v>
                </c:pt>
                <c:pt idx="123">
                  <c:v>33725</c:v>
                </c:pt>
                <c:pt idx="124">
                  <c:v>33756</c:v>
                </c:pt>
                <c:pt idx="125">
                  <c:v>33786</c:v>
                </c:pt>
                <c:pt idx="126">
                  <c:v>33817</c:v>
                </c:pt>
                <c:pt idx="127">
                  <c:v>33848</c:v>
                </c:pt>
                <c:pt idx="128">
                  <c:v>33878</c:v>
                </c:pt>
                <c:pt idx="129">
                  <c:v>33909</c:v>
                </c:pt>
                <c:pt idx="130">
                  <c:v>33939</c:v>
                </c:pt>
                <c:pt idx="131">
                  <c:v>33970</c:v>
                </c:pt>
                <c:pt idx="132">
                  <c:v>34001</c:v>
                </c:pt>
                <c:pt idx="133">
                  <c:v>34029</c:v>
                </c:pt>
                <c:pt idx="134">
                  <c:v>34060</c:v>
                </c:pt>
                <c:pt idx="135">
                  <c:v>34090</c:v>
                </c:pt>
                <c:pt idx="136">
                  <c:v>34121</c:v>
                </c:pt>
                <c:pt idx="137">
                  <c:v>34151</c:v>
                </c:pt>
                <c:pt idx="138">
                  <c:v>34182</c:v>
                </c:pt>
                <c:pt idx="139">
                  <c:v>34213</c:v>
                </c:pt>
                <c:pt idx="140">
                  <c:v>34243</c:v>
                </c:pt>
                <c:pt idx="141">
                  <c:v>34274</c:v>
                </c:pt>
                <c:pt idx="142">
                  <c:v>34304</c:v>
                </c:pt>
                <c:pt idx="143">
                  <c:v>34335</c:v>
                </c:pt>
                <c:pt idx="144">
                  <c:v>34366</c:v>
                </c:pt>
                <c:pt idx="145">
                  <c:v>34394</c:v>
                </c:pt>
                <c:pt idx="146">
                  <c:v>34425</c:v>
                </c:pt>
                <c:pt idx="147">
                  <c:v>34455</c:v>
                </c:pt>
                <c:pt idx="148">
                  <c:v>34486</c:v>
                </c:pt>
                <c:pt idx="149">
                  <c:v>34516</c:v>
                </c:pt>
                <c:pt idx="150">
                  <c:v>34547</c:v>
                </c:pt>
                <c:pt idx="151">
                  <c:v>34578</c:v>
                </c:pt>
                <c:pt idx="152">
                  <c:v>34608</c:v>
                </c:pt>
                <c:pt idx="153">
                  <c:v>34639</c:v>
                </c:pt>
                <c:pt idx="154">
                  <c:v>34669</c:v>
                </c:pt>
                <c:pt idx="155">
                  <c:v>34700</c:v>
                </c:pt>
                <c:pt idx="156">
                  <c:v>34731</c:v>
                </c:pt>
                <c:pt idx="157">
                  <c:v>34759</c:v>
                </c:pt>
                <c:pt idx="158">
                  <c:v>34790</c:v>
                </c:pt>
                <c:pt idx="159">
                  <c:v>34820</c:v>
                </c:pt>
                <c:pt idx="160">
                  <c:v>34851</c:v>
                </c:pt>
                <c:pt idx="161">
                  <c:v>34881</c:v>
                </c:pt>
                <c:pt idx="162">
                  <c:v>34912</c:v>
                </c:pt>
                <c:pt idx="163">
                  <c:v>34943</c:v>
                </c:pt>
                <c:pt idx="164">
                  <c:v>34973</c:v>
                </c:pt>
                <c:pt idx="165">
                  <c:v>35004</c:v>
                </c:pt>
                <c:pt idx="166">
                  <c:v>35034</c:v>
                </c:pt>
                <c:pt idx="167">
                  <c:v>35065</c:v>
                </c:pt>
                <c:pt idx="168">
                  <c:v>35096</c:v>
                </c:pt>
                <c:pt idx="169">
                  <c:v>35125</c:v>
                </c:pt>
                <c:pt idx="170">
                  <c:v>35156</c:v>
                </c:pt>
                <c:pt idx="171">
                  <c:v>35186</c:v>
                </c:pt>
                <c:pt idx="172">
                  <c:v>35217</c:v>
                </c:pt>
                <c:pt idx="173">
                  <c:v>35247</c:v>
                </c:pt>
                <c:pt idx="174">
                  <c:v>35278</c:v>
                </c:pt>
                <c:pt idx="175">
                  <c:v>35309</c:v>
                </c:pt>
                <c:pt idx="176">
                  <c:v>35339</c:v>
                </c:pt>
                <c:pt idx="177">
                  <c:v>35370</c:v>
                </c:pt>
                <c:pt idx="178">
                  <c:v>35400</c:v>
                </c:pt>
                <c:pt idx="179">
                  <c:v>35431</c:v>
                </c:pt>
                <c:pt idx="180">
                  <c:v>35462</c:v>
                </c:pt>
                <c:pt idx="181">
                  <c:v>35490</c:v>
                </c:pt>
                <c:pt idx="182">
                  <c:v>35521</c:v>
                </c:pt>
                <c:pt idx="183">
                  <c:v>35551</c:v>
                </c:pt>
                <c:pt idx="184">
                  <c:v>35582</c:v>
                </c:pt>
                <c:pt idx="185">
                  <c:v>35612</c:v>
                </c:pt>
                <c:pt idx="186">
                  <c:v>35643</c:v>
                </c:pt>
                <c:pt idx="187">
                  <c:v>35674</c:v>
                </c:pt>
                <c:pt idx="188">
                  <c:v>35704</c:v>
                </c:pt>
                <c:pt idx="189">
                  <c:v>35735</c:v>
                </c:pt>
                <c:pt idx="190">
                  <c:v>35765</c:v>
                </c:pt>
                <c:pt idx="191">
                  <c:v>35796</c:v>
                </c:pt>
                <c:pt idx="192">
                  <c:v>35827</c:v>
                </c:pt>
                <c:pt idx="193">
                  <c:v>35855</c:v>
                </c:pt>
                <c:pt idx="194">
                  <c:v>35886</c:v>
                </c:pt>
                <c:pt idx="195">
                  <c:v>35916</c:v>
                </c:pt>
                <c:pt idx="196">
                  <c:v>35947</c:v>
                </c:pt>
                <c:pt idx="197">
                  <c:v>35977</c:v>
                </c:pt>
                <c:pt idx="198">
                  <c:v>36008</c:v>
                </c:pt>
                <c:pt idx="199">
                  <c:v>36039</c:v>
                </c:pt>
                <c:pt idx="200">
                  <c:v>36069</c:v>
                </c:pt>
                <c:pt idx="201">
                  <c:v>36100</c:v>
                </c:pt>
                <c:pt idx="202">
                  <c:v>36130</c:v>
                </c:pt>
                <c:pt idx="203">
                  <c:v>36161</c:v>
                </c:pt>
                <c:pt idx="204">
                  <c:v>36192</c:v>
                </c:pt>
                <c:pt idx="205">
                  <c:v>36220</c:v>
                </c:pt>
                <c:pt idx="206">
                  <c:v>36251</c:v>
                </c:pt>
                <c:pt idx="207">
                  <c:v>36281</c:v>
                </c:pt>
                <c:pt idx="208">
                  <c:v>36312</c:v>
                </c:pt>
                <c:pt idx="209">
                  <c:v>36342</c:v>
                </c:pt>
                <c:pt idx="210">
                  <c:v>36373</c:v>
                </c:pt>
                <c:pt idx="211">
                  <c:v>36404</c:v>
                </c:pt>
                <c:pt idx="212">
                  <c:v>36434</c:v>
                </c:pt>
                <c:pt idx="213">
                  <c:v>36465</c:v>
                </c:pt>
                <c:pt idx="214">
                  <c:v>36495</c:v>
                </c:pt>
                <c:pt idx="215">
                  <c:v>36526</c:v>
                </c:pt>
                <c:pt idx="216">
                  <c:v>36557</c:v>
                </c:pt>
                <c:pt idx="217">
                  <c:v>36586</c:v>
                </c:pt>
                <c:pt idx="218">
                  <c:v>36617</c:v>
                </c:pt>
                <c:pt idx="219">
                  <c:v>36647</c:v>
                </c:pt>
                <c:pt idx="220">
                  <c:v>36678</c:v>
                </c:pt>
                <c:pt idx="221">
                  <c:v>36708</c:v>
                </c:pt>
                <c:pt idx="222">
                  <c:v>36739</c:v>
                </c:pt>
                <c:pt idx="223">
                  <c:v>36770</c:v>
                </c:pt>
                <c:pt idx="224">
                  <c:v>36800</c:v>
                </c:pt>
                <c:pt idx="225">
                  <c:v>36831</c:v>
                </c:pt>
                <c:pt idx="226">
                  <c:v>36861</c:v>
                </c:pt>
                <c:pt idx="227">
                  <c:v>36892</c:v>
                </c:pt>
                <c:pt idx="228">
                  <c:v>36923</c:v>
                </c:pt>
                <c:pt idx="229">
                  <c:v>36951</c:v>
                </c:pt>
                <c:pt idx="230">
                  <c:v>36982</c:v>
                </c:pt>
                <c:pt idx="231">
                  <c:v>37012</c:v>
                </c:pt>
                <c:pt idx="232">
                  <c:v>37043</c:v>
                </c:pt>
                <c:pt idx="233">
                  <c:v>37073</c:v>
                </c:pt>
                <c:pt idx="234">
                  <c:v>37104</c:v>
                </c:pt>
                <c:pt idx="235">
                  <c:v>37135</c:v>
                </c:pt>
                <c:pt idx="236">
                  <c:v>37165</c:v>
                </c:pt>
                <c:pt idx="237">
                  <c:v>37196</c:v>
                </c:pt>
                <c:pt idx="238">
                  <c:v>37226</c:v>
                </c:pt>
                <c:pt idx="239">
                  <c:v>37257</c:v>
                </c:pt>
                <c:pt idx="240">
                  <c:v>37288</c:v>
                </c:pt>
                <c:pt idx="241">
                  <c:v>37316</c:v>
                </c:pt>
                <c:pt idx="242">
                  <c:v>37347</c:v>
                </c:pt>
                <c:pt idx="243">
                  <c:v>37377</c:v>
                </c:pt>
                <c:pt idx="244">
                  <c:v>37408</c:v>
                </c:pt>
                <c:pt idx="245">
                  <c:v>37438</c:v>
                </c:pt>
                <c:pt idx="246">
                  <c:v>37469</c:v>
                </c:pt>
                <c:pt idx="247">
                  <c:v>37500</c:v>
                </c:pt>
                <c:pt idx="248">
                  <c:v>37530</c:v>
                </c:pt>
                <c:pt idx="249">
                  <c:v>37561</c:v>
                </c:pt>
                <c:pt idx="250">
                  <c:v>37591</c:v>
                </c:pt>
                <c:pt idx="251">
                  <c:v>37622</c:v>
                </c:pt>
                <c:pt idx="252">
                  <c:v>37653</c:v>
                </c:pt>
                <c:pt idx="253">
                  <c:v>37681</c:v>
                </c:pt>
                <c:pt idx="254">
                  <c:v>37712</c:v>
                </c:pt>
                <c:pt idx="255">
                  <c:v>37742</c:v>
                </c:pt>
                <c:pt idx="256">
                  <c:v>37773</c:v>
                </c:pt>
                <c:pt idx="257">
                  <c:v>37803</c:v>
                </c:pt>
                <c:pt idx="258">
                  <c:v>37834</c:v>
                </c:pt>
                <c:pt idx="259">
                  <c:v>37865</c:v>
                </c:pt>
                <c:pt idx="260">
                  <c:v>37895</c:v>
                </c:pt>
                <c:pt idx="261">
                  <c:v>37926</c:v>
                </c:pt>
                <c:pt idx="262">
                  <c:v>37956</c:v>
                </c:pt>
                <c:pt idx="263">
                  <c:v>37987</c:v>
                </c:pt>
                <c:pt idx="264">
                  <c:v>38018</c:v>
                </c:pt>
                <c:pt idx="265">
                  <c:v>38047</c:v>
                </c:pt>
                <c:pt idx="266">
                  <c:v>38078</c:v>
                </c:pt>
                <c:pt idx="267">
                  <c:v>38108</c:v>
                </c:pt>
                <c:pt idx="268">
                  <c:v>38139</c:v>
                </c:pt>
                <c:pt idx="269">
                  <c:v>38169</c:v>
                </c:pt>
                <c:pt idx="270">
                  <c:v>38200</c:v>
                </c:pt>
                <c:pt idx="271">
                  <c:v>38231</c:v>
                </c:pt>
                <c:pt idx="272">
                  <c:v>38261</c:v>
                </c:pt>
                <c:pt idx="273">
                  <c:v>38292</c:v>
                </c:pt>
                <c:pt idx="274">
                  <c:v>38322</c:v>
                </c:pt>
                <c:pt idx="275">
                  <c:v>38353</c:v>
                </c:pt>
                <c:pt idx="276">
                  <c:v>38384</c:v>
                </c:pt>
                <c:pt idx="277">
                  <c:v>38412</c:v>
                </c:pt>
                <c:pt idx="278">
                  <c:v>38443</c:v>
                </c:pt>
                <c:pt idx="279">
                  <c:v>38473</c:v>
                </c:pt>
                <c:pt idx="280">
                  <c:v>38504</c:v>
                </c:pt>
                <c:pt idx="281">
                  <c:v>38534</c:v>
                </c:pt>
                <c:pt idx="282">
                  <c:v>38565</c:v>
                </c:pt>
                <c:pt idx="283">
                  <c:v>38596</c:v>
                </c:pt>
                <c:pt idx="284">
                  <c:v>38626</c:v>
                </c:pt>
                <c:pt idx="285">
                  <c:v>38657</c:v>
                </c:pt>
                <c:pt idx="286">
                  <c:v>38687</c:v>
                </c:pt>
                <c:pt idx="287">
                  <c:v>38718</c:v>
                </c:pt>
                <c:pt idx="288">
                  <c:v>38749</c:v>
                </c:pt>
                <c:pt idx="289">
                  <c:v>38777</c:v>
                </c:pt>
                <c:pt idx="290">
                  <c:v>38808</c:v>
                </c:pt>
                <c:pt idx="291">
                  <c:v>38838</c:v>
                </c:pt>
                <c:pt idx="292">
                  <c:v>38869</c:v>
                </c:pt>
                <c:pt idx="293">
                  <c:v>38899</c:v>
                </c:pt>
                <c:pt idx="294">
                  <c:v>38930</c:v>
                </c:pt>
                <c:pt idx="295">
                  <c:v>38961</c:v>
                </c:pt>
                <c:pt idx="296">
                  <c:v>38991</c:v>
                </c:pt>
                <c:pt idx="297">
                  <c:v>39022</c:v>
                </c:pt>
                <c:pt idx="298">
                  <c:v>39052</c:v>
                </c:pt>
                <c:pt idx="299">
                  <c:v>39083</c:v>
                </c:pt>
                <c:pt idx="300">
                  <c:v>39114</c:v>
                </c:pt>
                <c:pt idx="301">
                  <c:v>39142</c:v>
                </c:pt>
                <c:pt idx="302">
                  <c:v>39173</c:v>
                </c:pt>
                <c:pt idx="303">
                  <c:v>39203</c:v>
                </c:pt>
                <c:pt idx="304">
                  <c:v>39234</c:v>
                </c:pt>
                <c:pt idx="305">
                  <c:v>39264</c:v>
                </c:pt>
                <c:pt idx="306">
                  <c:v>39295</c:v>
                </c:pt>
                <c:pt idx="307">
                  <c:v>39326</c:v>
                </c:pt>
                <c:pt idx="308">
                  <c:v>39356</c:v>
                </c:pt>
                <c:pt idx="309">
                  <c:v>39387</c:v>
                </c:pt>
                <c:pt idx="310">
                  <c:v>39417</c:v>
                </c:pt>
                <c:pt idx="311">
                  <c:v>39448</c:v>
                </c:pt>
                <c:pt idx="312">
                  <c:v>39479</c:v>
                </c:pt>
                <c:pt idx="313">
                  <c:v>39508</c:v>
                </c:pt>
                <c:pt idx="314">
                  <c:v>39539</c:v>
                </c:pt>
                <c:pt idx="315">
                  <c:v>39569</c:v>
                </c:pt>
                <c:pt idx="316">
                  <c:v>39600</c:v>
                </c:pt>
                <c:pt idx="317">
                  <c:v>39630</c:v>
                </c:pt>
                <c:pt idx="318">
                  <c:v>39661</c:v>
                </c:pt>
                <c:pt idx="319">
                  <c:v>39692</c:v>
                </c:pt>
                <c:pt idx="320">
                  <c:v>39722</c:v>
                </c:pt>
                <c:pt idx="321">
                  <c:v>39753</c:v>
                </c:pt>
                <c:pt idx="322">
                  <c:v>39783</c:v>
                </c:pt>
                <c:pt idx="323">
                  <c:v>39814</c:v>
                </c:pt>
                <c:pt idx="324">
                  <c:v>39845</c:v>
                </c:pt>
                <c:pt idx="325">
                  <c:v>39873</c:v>
                </c:pt>
                <c:pt idx="326">
                  <c:v>39904</c:v>
                </c:pt>
                <c:pt idx="327">
                  <c:v>39934</c:v>
                </c:pt>
                <c:pt idx="328">
                  <c:v>39965</c:v>
                </c:pt>
                <c:pt idx="329">
                  <c:v>39995</c:v>
                </c:pt>
                <c:pt idx="330">
                  <c:v>40026</c:v>
                </c:pt>
                <c:pt idx="331">
                  <c:v>40057</c:v>
                </c:pt>
                <c:pt idx="332">
                  <c:v>40087</c:v>
                </c:pt>
                <c:pt idx="333">
                  <c:v>40118</c:v>
                </c:pt>
                <c:pt idx="334">
                  <c:v>40148</c:v>
                </c:pt>
                <c:pt idx="335">
                  <c:v>40179</c:v>
                </c:pt>
                <c:pt idx="336">
                  <c:v>40210</c:v>
                </c:pt>
                <c:pt idx="337">
                  <c:v>40238</c:v>
                </c:pt>
                <c:pt idx="338">
                  <c:v>40269</c:v>
                </c:pt>
                <c:pt idx="339">
                  <c:v>40299</c:v>
                </c:pt>
                <c:pt idx="340">
                  <c:v>40330</c:v>
                </c:pt>
                <c:pt idx="341">
                  <c:v>40360</c:v>
                </c:pt>
                <c:pt idx="342">
                  <c:v>40391</c:v>
                </c:pt>
                <c:pt idx="343">
                  <c:v>40422</c:v>
                </c:pt>
                <c:pt idx="344">
                  <c:v>40452</c:v>
                </c:pt>
                <c:pt idx="345">
                  <c:v>40483</c:v>
                </c:pt>
                <c:pt idx="346">
                  <c:v>40513</c:v>
                </c:pt>
                <c:pt idx="347">
                  <c:v>40544</c:v>
                </c:pt>
                <c:pt idx="348">
                  <c:v>40575</c:v>
                </c:pt>
                <c:pt idx="349">
                  <c:v>40603</c:v>
                </c:pt>
              </c:numCache>
            </c:numRef>
          </c:cat>
          <c:val>
            <c:numRef>
              <c:f>KRU!$AE$5:$AE$354</c:f>
              <c:numCache>
                <c:formatCode>_(* #,##0_);_(* \(#,##0\);_(* "-"??_);_(@_)</c:formatCode>
                <c:ptCount val="350"/>
                <c:pt idx="0">
                  <c:v>35864.67857142866</c:v>
                </c:pt>
                <c:pt idx="1">
                  <c:v>48038.806451612902</c:v>
                </c:pt>
                <c:pt idx="2">
                  <c:v>51037</c:v>
                </c:pt>
                <c:pt idx="3">
                  <c:v>60585.580645161215</c:v>
                </c:pt>
                <c:pt idx="4">
                  <c:v>66913.066666666578</c:v>
                </c:pt>
                <c:pt idx="5">
                  <c:v>62987.903225806462</c:v>
                </c:pt>
                <c:pt idx="6">
                  <c:v>68800.645161290406</c:v>
                </c:pt>
                <c:pt idx="7">
                  <c:v>71435.133333333331</c:v>
                </c:pt>
                <c:pt idx="8">
                  <c:v>80557.258064516136</c:v>
                </c:pt>
                <c:pt idx="9">
                  <c:v>84756.733333333308</c:v>
                </c:pt>
                <c:pt idx="10">
                  <c:v>83376.129032258235</c:v>
                </c:pt>
                <c:pt idx="11">
                  <c:v>116178.77419354842</c:v>
                </c:pt>
                <c:pt idx="12">
                  <c:v>123608.28571428599</c:v>
                </c:pt>
                <c:pt idx="13">
                  <c:v>127219.90322580637</c:v>
                </c:pt>
                <c:pt idx="14">
                  <c:v>115344.16666666667</c:v>
                </c:pt>
                <c:pt idx="15">
                  <c:v>116244.0967741934</c:v>
                </c:pt>
                <c:pt idx="16">
                  <c:v>110393.83333333333</c:v>
                </c:pt>
                <c:pt idx="17">
                  <c:v>114816.58064516129</c:v>
                </c:pt>
                <c:pt idx="18">
                  <c:v>104191.93548387097</c:v>
                </c:pt>
                <c:pt idx="19">
                  <c:v>128524.73333333334</c:v>
                </c:pt>
                <c:pt idx="20">
                  <c:v>122882.83870967741</c:v>
                </c:pt>
                <c:pt idx="21">
                  <c:v>137425.36666666638</c:v>
                </c:pt>
                <c:pt idx="22">
                  <c:v>143132.64516129033</c:v>
                </c:pt>
                <c:pt idx="23">
                  <c:v>153382.03225806454</c:v>
                </c:pt>
                <c:pt idx="24">
                  <c:v>160659.51724137971</c:v>
                </c:pt>
                <c:pt idx="25">
                  <c:v>151993.87096774168</c:v>
                </c:pt>
                <c:pt idx="26">
                  <c:v>144394.46666666665</c:v>
                </c:pt>
                <c:pt idx="27">
                  <c:v>133981.93548387068</c:v>
                </c:pt>
                <c:pt idx="28">
                  <c:v>113416.63333333333</c:v>
                </c:pt>
                <c:pt idx="29">
                  <c:v>112860.25806451615</c:v>
                </c:pt>
                <c:pt idx="30">
                  <c:v>121439.83870967741</c:v>
                </c:pt>
                <c:pt idx="31">
                  <c:v>131954.06666666668</c:v>
                </c:pt>
                <c:pt idx="32">
                  <c:v>169613.32258064483</c:v>
                </c:pt>
                <c:pt idx="33">
                  <c:v>231379.03333333333</c:v>
                </c:pt>
                <c:pt idx="34">
                  <c:v>259123.51612903262</c:v>
                </c:pt>
                <c:pt idx="35">
                  <c:v>256419.03225806454</c:v>
                </c:pt>
                <c:pt idx="36">
                  <c:v>283627.07142857142</c:v>
                </c:pt>
                <c:pt idx="37">
                  <c:v>287323.83870967739</c:v>
                </c:pt>
                <c:pt idx="38">
                  <c:v>280285.90000000002</c:v>
                </c:pt>
                <c:pt idx="39">
                  <c:v>270118.48387096822</c:v>
                </c:pt>
                <c:pt idx="40">
                  <c:v>261760.33333333328</c:v>
                </c:pt>
                <c:pt idx="41">
                  <c:v>236963.19354838738</c:v>
                </c:pt>
                <c:pt idx="42">
                  <c:v>274178.19354838721</c:v>
                </c:pt>
                <c:pt idx="43">
                  <c:v>290699.33333333407</c:v>
                </c:pt>
                <c:pt idx="44">
                  <c:v>311869.87096774159</c:v>
                </c:pt>
                <c:pt idx="45">
                  <c:v>333252.13333333406</c:v>
                </c:pt>
                <c:pt idx="46">
                  <c:v>346703.93548387231</c:v>
                </c:pt>
                <c:pt idx="47">
                  <c:v>370698.80645161285</c:v>
                </c:pt>
                <c:pt idx="48">
                  <c:v>361093.82142857142</c:v>
                </c:pt>
                <c:pt idx="49">
                  <c:v>358742.90322580648</c:v>
                </c:pt>
                <c:pt idx="50">
                  <c:v>347338.7</c:v>
                </c:pt>
                <c:pt idx="51">
                  <c:v>313089</c:v>
                </c:pt>
                <c:pt idx="52">
                  <c:v>281791.8</c:v>
                </c:pt>
                <c:pt idx="53">
                  <c:v>261402.5806451613</c:v>
                </c:pt>
                <c:pt idx="54">
                  <c:v>236117.67741935485</c:v>
                </c:pt>
                <c:pt idx="55">
                  <c:v>253668.73333333334</c:v>
                </c:pt>
                <c:pt idx="56">
                  <c:v>306603.58064516127</c:v>
                </c:pt>
                <c:pt idx="57">
                  <c:v>336263.03333333426</c:v>
                </c:pt>
                <c:pt idx="58">
                  <c:v>357059.54838709679</c:v>
                </c:pt>
                <c:pt idx="59">
                  <c:v>388316.48387096822</c:v>
                </c:pt>
                <c:pt idx="60">
                  <c:v>403185.78571428574</c:v>
                </c:pt>
                <c:pt idx="61">
                  <c:v>387616.41935483873</c:v>
                </c:pt>
                <c:pt idx="62">
                  <c:v>379011.06666666665</c:v>
                </c:pt>
                <c:pt idx="63">
                  <c:v>336854.22580645164</c:v>
                </c:pt>
                <c:pt idx="64">
                  <c:v>310834.59999999998</c:v>
                </c:pt>
                <c:pt idx="65">
                  <c:v>255478.54838709679</c:v>
                </c:pt>
                <c:pt idx="66">
                  <c:v>269415.25806451589</c:v>
                </c:pt>
                <c:pt idx="67">
                  <c:v>290815.46666666667</c:v>
                </c:pt>
                <c:pt idx="68">
                  <c:v>337753.32258064521</c:v>
                </c:pt>
                <c:pt idx="69">
                  <c:v>377621.7</c:v>
                </c:pt>
                <c:pt idx="70">
                  <c:v>381059.77419354836</c:v>
                </c:pt>
                <c:pt idx="71">
                  <c:v>379046.06451612996</c:v>
                </c:pt>
                <c:pt idx="72">
                  <c:v>381355.37931034522</c:v>
                </c:pt>
                <c:pt idx="73">
                  <c:v>362357</c:v>
                </c:pt>
                <c:pt idx="74">
                  <c:v>342230.53333333426</c:v>
                </c:pt>
                <c:pt idx="75">
                  <c:v>318848.64516129019</c:v>
                </c:pt>
                <c:pt idx="76">
                  <c:v>263858.90000000002</c:v>
                </c:pt>
                <c:pt idx="77">
                  <c:v>249233.80645161291</c:v>
                </c:pt>
                <c:pt idx="78">
                  <c:v>269474.93548387231</c:v>
                </c:pt>
                <c:pt idx="79">
                  <c:v>300468.73333333433</c:v>
                </c:pt>
                <c:pt idx="80">
                  <c:v>347943.41935483873</c:v>
                </c:pt>
                <c:pt idx="81">
                  <c:v>374991.93333333445</c:v>
                </c:pt>
                <c:pt idx="82">
                  <c:v>343320.32258064521</c:v>
                </c:pt>
                <c:pt idx="83">
                  <c:v>326728.38709677418</c:v>
                </c:pt>
                <c:pt idx="84">
                  <c:v>305648.96428571508</c:v>
                </c:pt>
                <c:pt idx="85">
                  <c:v>279270.80645161285</c:v>
                </c:pt>
                <c:pt idx="86">
                  <c:v>275346.46666666667</c:v>
                </c:pt>
                <c:pt idx="87">
                  <c:v>298171.96774193546</c:v>
                </c:pt>
                <c:pt idx="88">
                  <c:v>255572.76666666666</c:v>
                </c:pt>
                <c:pt idx="89">
                  <c:v>247439.64516129033</c:v>
                </c:pt>
                <c:pt idx="90">
                  <c:v>266260.58064516127</c:v>
                </c:pt>
                <c:pt idx="91">
                  <c:v>286807.96666666667</c:v>
                </c:pt>
                <c:pt idx="92">
                  <c:v>308270.32258064521</c:v>
                </c:pt>
                <c:pt idx="93">
                  <c:v>332550.03333333426</c:v>
                </c:pt>
                <c:pt idx="94">
                  <c:v>352969.67741935491</c:v>
                </c:pt>
                <c:pt idx="95">
                  <c:v>349775.70967742032</c:v>
                </c:pt>
                <c:pt idx="96">
                  <c:v>381738.92857142928</c:v>
                </c:pt>
                <c:pt idx="97">
                  <c:v>349379.12903225806</c:v>
                </c:pt>
                <c:pt idx="98">
                  <c:v>326291.23333333433</c:v>
                </c:pt>
                <c:pt idx="99">
                  <c:v>302051.64516129019</c:v>
                </c:pt>
                <c:pt idx="100">
                  <c:v>273363.59999999998</c:v>
                </c:pt>
                <c:pt idx="101">
                  <c:v>267975.96774193546</c:v>
                </c:pt>
                <c:pt idx="102">
                  <c:v>298941.12903225806</c:v>
                </c:pt>
                <c:pt idx="103">
                  <c:v>308749.16666666669</c:v>
                </c:pt>
                <c:pt idx="104">
                  <c:v>337671.48387096822</c:v>
                </c:pt>
                <c:pt idx="105">
                  <c:v>315059.09999999998</c:v>
                </c:pt>
                <c:pt idx="106">
                  <c:v>326016.12903225806</c:v>
                </c:pt>
                <c:pt idx="107">
                  <c:v>324834.16129032255</c:v>
                </c:pt>
                <c:pt idx="108">
                  <c:v>374237.10714285716</c:v>
                </c:pt>
                <c:pt idx="109">
                  <c:v>388702.19354838721</c:v>
                </c:pt>
                <c:pt idx="110">
                  <c:v>356844.33333333407</c:v>
                </c:pt>
                <c:pt idx="111">
                  <c:v>329640.29032258067</c:v>
                </c:pt>
                <c:pt idx="112">
                  <c:v>307713.90000000002</c:v>
                </c:pt>
                <c:pt idx="113">
                  <c:v>296898.54838709679</c:v>
                </c:pt>
                <c:pt idx="114">
                  <c:v>297407.29032258067</c:v>
                </c:pt>
                <c:pt idx="115">
                  <c:v>322562.43333333445</c:v>
                </c:pt>
                <c:pt idx="116">
                  <c:v>344917.70967742032</c:v>
                </c:pt>
                <c:pt idx="117">
                  <c:v>355796.73333333433</c:v>
                </c:pt>
                <c:pt idx="118">
                  <c:v>354405.16129032255</c:v>
                </c:pt>
                <c:pt idx="119">
                  <c:v>376155.90322580648</c:v>
                </c:pt>
                <c:pt idx="120">
                  <c:v>374496.34482758545</c:v>
                </c:pt>
                <c:pt idx="121">
                  <c:v>369761.90322580648</c:v>
                </c:pt>
                <c:pt idx="122">
                  <c:v>360852.1</c:v>
                </c:pt>
                <c:pt idx="123">
                  <c:v>319579.83870967739</c:v>
                </c:pt>
                <c:pt idx="124">
                  <c:v>304612.46666666667</c:v>
                </c:pt>
                <c:pt idx="125">
                  <c:v>290802.80645161285</c:v>
                </c:pt>
                <c:pt idx="126">
                  <c:v>287902.90322580648</c:v>
                </c:pt>
                <c:pt idx="127">
                  <c:v>320909.86666666664</c:v>
                </c:pt>
                <c:pt idx="128">
                  <c:v>313950.61290322582</c:v>
                </c:pt>
                <c:pt idx="129">
                  <c:v>340203.4</c:v>
                </c:pt>
                <c:pt idx="130">
                  <c:v>367943.19354838721</c:v>
                </c:pt>
                <c:pt idx="131">
                  <c:v>360808.41935483873</c:v>
                </c:pt>
                <c:pt idx="132">
                  <c:v>363053.53571428574</c:v>
                </c:pt>
                <c:pt idx="133">
                  <c:v>361889.0322580646</c:v>
                </c:pt>
                <c:pt idx="134">
                  <c:v>346147.5</c:v>
                </c:pt>
                <c:pt idx="135">
                  <c:v>324472.61290322582</c:v>
                </c:pt>
                <c:pt idx="136">
                  <c:v>304519.59999999998</c:v>
                </c:pt>
                <c:pt idx="137">
                  <c:v>284324.64516129019</c:v>
                </c:pt>
                <c:pt idx="138">
                  <c:v>300097.54838709679</c:v>
                </c:pt>
                <c:pt idx="139">
                  <c:v>279693.66666666669</c:v>
                </c:pt>
                <c:pt idx="140">
                  <c:v>308147.74193548359</c:v>
                </c:pt>
                <c:pt idx="141">
                  <c:v>353302.03333333426</c:v>
                </c:pt>
                <c:pt idx="142">
                  <c:v>380363.06451612996</c:v>
                </c:pt>
                <c:pt idx="143">
                  <c:v>377418.80645161285</c:v>
                </c:pt>
                <c:pt idx="144">
                  <c:v>370713.5</c:v>
                </c:pt>
                <c:pt idx="145">
                  <c:v>380131.22580645164</c:v>
                </c:pt>
                <c:pt idx="146">
                  <c:v>339262.5</c:v>
                </c:pt>
                <c:pt idx="147">
                  <c:v>326482.77419354836</c:v>
                </c:pt>
                <c:pt idx="148">
                  <c:v>309243.93333333445</c:v>
                </c:pt>
                <c:pt idx="149">
                  <c:v>289139.06451612996</c:v>
                </c:pt>
                <c:pt idx="150">
                  <c:v>288460.09677419357</c:v>
                </c:pt>
                <c:pt idx="151">
                  <c:v>307823.16666666669</c:v>
                </c:pt>
                <c:pt idx="152">
                  <c:v>320424.19354838721</c:v>
                </c:pt>
                <c:pt idx="153">
                  <c:v>309103.83333333407</c:v>
                </c:pt>
                <c:pt idx="154">
                  <c:v>338278.51612903213</c:v>
                </c:pt>
                <c:pt idx="155">
                  <c:v>318730.87096774159</c:v>
                </c:pt>
                <c:pt idx="156">
                  <c:v>344352.28571428574</c:v>
                </c:pt>
                <c:pt idx="157">
                  <c:v>325823.22580645164</c:v>
                </c:pt>
                <c:pt idx="158">
                  <c:v>300159.16666666669</c:v>
                </c:pt>
                <c:pt idx="159">
                  <c:v>303103.83870967739</c:v>
                </c:pt>
                <c:pt idx="160">
                  <c:v>284987.53333333426</c:v>
                </c:pt>
                <c:pt idx="161">
                  <c:v>276072.51612903213</c:v>
                </c:pt>
                <c:pt idx="162">
                  <c:v>294090.67741935491</c:v>
                </c:pt>
                <c:pt idx="163">
                  <c:v>299009.76666666666</c:v>
                </c:pt>
                <c:pt idx="164">
                  <c:v>327776.06451612996</c:v>
                </c:pt>
                <c:pt idx="165">
                  <c:v>316622.13333333406</c:v>
                </c:pt>
                <c:pt idx="166">
                  <c:v>307728.67741935491</c:v>
                </c:pt>
                <c:pt idx="167">
                  <c:v>292664.93548387231</c:v>
                </c:pt>
                <c:pt idx="168">
                  <c:v>312925.03448275971</c:v>
                </c:pt>
                <c:pt idx="169">
                  <c:v>309012.80645161285</c:v>
                </c:pt>
                <c:pt idx="170">
                  <c:v>299772.26666666666</c:v>
                </c:pt>
                <c:pt idx="171">
                  <c:v>296365.38709677418</c:v>
                </c:pt>
                <c:pt idx="172">
                  <c:v>288423.26666666666</c:v>
                </c:pt>
                <c:pt idx="173">
                  <c:v>294326.48387096822</c:v>
                </c:pt>
                <c:pt idx="174">
                  <c:v>263019.67741935491</c:v>
                </c:pt>
                <c:pt idx="175">
                  <c:v>281396.36666666664</c:v>
                </c:pt>
                <c:pt idx="176">
                  <c:v>310584.83870967739</c:v>
                </c:pt>
                <c:pt idx="177">
                  <c:v>299141.3</c:v>
                </c:pt>
                <c:pt idx="178">
                  <c:v>287847.54838709679</c:v>
                </c:pt>
                <c:pt idx="179">
                  <c:v>305470.58064516127</c:v>
                </c:pt>
                <c:pt idx="180">
                  <c:v>312827</c:v>
                </c:pt>
                <c:pt idx="181">
                  <c:v>295084.19354838721</c:v>
                </c:pt>
                <c:pt idx="182">
                  <c:v>289157.03333333426</c:v>
                </c:pt>
                <c:pt idx="183">
                  <c:v>272638</c:v>
                </c:pt>
                <c:pt idx="184">
                  <c:v>249077.4</c:v>
                </c:pt>
                <c:pt idx="185">
                  <c:v>256169.22580645161</c:v>
                </c:pt>
                <c:pt idx="186">
                  <c:v>269306.87096774159</c:v>
                </c:pt>
                <c:pt idx="187">
                  <c:v>289073.83333333407</c:v>
                </c:pt>
                <c:pt idx="188">
                  <c:v>307403.38709677418</c:v>
                </c:pt>
                <c:pt idx="189">
                  <c:v>306331.7</c:v>
                </c:pt>
                <c:pt idx="190">
                  <c:v>322194.74193548359</c:v>
                </c:pt>
                <c:pt idx="191">
                  <c:v>343880.09677419357</c:v>
                </c:pt>
                <c:pt idx="192">
                  <c:v>343990.17857142858</c:v>
                </c:pt>
                <c:pt idx="193">
                  <c:v>334907.32258064521</c:v>
                </c:pt>
                <c:pt idx="194">
                  <c:v>320990.83333333407</c:v>
                </c:pt>
                <c:pt idx="195">
                  <c:v>325792.87096774159</c:v>
                </c:pt>
                <c:pt idx="196">
                  <c:v>294439.26666666666</c:v>
                </c:pt>
                <c:pt idx="197">
                  <c:v>302656.32258064521</c:v>
                </c:pt>
                <c:pt idx="198">
                  <c:v>315446.61290322582</c:v>
                </c:pt>
                <c:pt idx="199">
                  <c:v>325647.93333333445</c:v>
                </c:pt>
                <c:pt idx="200">
                  <c:v>359590.54838709679</c:v>
                </c:pt>
                <c:pt idx="201">
                  <c:v>375506.66666666669</c:v>
                </c:pt>
                <c:pt idx="202">
                  <c:v>378636.54838709679</c:v>
                </c:pt>
                <c:pt idx="203">
                  <c:v>398120.64516129019</c:v>
                </c:pt>
                <c:pt idx="204">
                  <c:v>373982.46428571508</c:v>
                </c:pt>
                <c:pt idx="205">
                  <c:v>390208.64516129019</c:v>
                </c:pt>
                <c:pt idx="206">
                  <c:v>377155.96666666667</c:v>
                </c:pt>
                <c:pt idx="207">
                  <c:v>358419.83870967739</c:v>
                </c:pt>
                <c:pt idx="208">
                  <c:v>322759.73333333433</c:v>
                </c:pt>
                <c:pt idx="209">
                  <c:v>310367.61290322582</c:v>
                </c:pt>
                <c:pt idx="210">
                  <c:v>312444.93548387231</c:v>
                </c:pt>
                <c:pt idx="211">
                  <c:v>309016.36666666664</c:v>
                </c:pt>
                <c:pt idx="212">
                  <c:v>370055.25806451589</c:v>
                </c:pt>
                <c:pt idx="213">
                  <c:v>392302.63333333406</c:v>
                </c:pt>
                <c:pt idx="214">
                  <c:v>401346</c:v>
                </c:pt>
                <c:pt idx="215">
                  <c:v>373408.29032258067</c:v>
                </c:pt>
                <c:pt idx="216">
                  <c:v>396216.03448275971</c:v>
                </c:pt>
                <c:pt idx="217">
                  <c:v>359381</c:v>
                </c:pt>
                <c:pt idx="218">
                  <c:v>372690.2</c:v>
                </c:pt>
                <c:pt idx="219">
                  <c:v>352821.80645161285</c:v>
                </c:pt>
                <c:pt idx="220">
                  <c:v>313202.63333333406</c:v>
                </c:pt>
                <c:pt idx="221">
                  <c:v>313955.70967742032</c:v>
                </c:pt>
                <c:pt idx="222">
                  <c:v>327316.48387096822</c:v>
                </c:pt>
                <c:pt idx="223">
                  <c:v>331554.2</c:v>
                </c:pt>
                <c:pt idx="224">
                  <c:v>353164.90322580648</c:v>
                </c:pt>
                <c:pt idx="225">
                  <c:v>359133.83333333407</c:v>
                </c:pt>
                <c:pt idx="226">
                  <c:v>346701.06451612996</c:v>
                </c:pt>
                <c:pt idx="227">
                  <c:v>333498.32258064521</c:v>
                </c:pt>
                <c:pt idx="228">
                  <c:v>347851.85714285716</c:v>
                </c:pt>
                <c:pt idx="229">
                  <c:v>360377.54838709679</c:v>
                </c:pt>
                <c:pt idx="230">
                  <c:v>346413.43333333445</c:v>
                </c:pt>
                <c:pt idx="231">
                  <c:v>332691.16129032255</c:v>
                </c:pt>
                <c:pt idx="232">
                  <c:v>319741</c:v>
                </c:pt>
                <c:pt idx="233">
                  <c:v>304436.96774193546</c:v>
                </c:pt>
                <c:pt idx="234">
                  <c:v>312139.80645161285</c:v>
                </c:pt>
                <c:pt idx="235">
                  <c:v>309423.56666666665</c:v>
                </c:pt>
                <c:pt idx="236">
                  <c:v>327247.45161290414</c:v>
                </c:pt>
                <c:pt idx="237">
                  <c:v>352177.8</c:v>
                </c:pt>
                <c:pt idx="238">
                  <c:v>350913.29032258067</c:v>
                </c:pt>
                <c:pt idx="239">
                  <c:v>350496.48387096822</c:v>
                </c:pt>
                <c:pt idx="240">
                  <c:v>337121.32142857142</c:v>
                </c:pt>
                <c:pt idx="241">
                  <c:v>349734.70967742032</c:v>
                </c:pt>
                <c:pt idx="242">
                  <c:v>341333.9</c:v>
                </c:pt>
                <c:pt idx="243">
                  <c:v>309863.45161290414</c:v>
                </c:pt>
                <c:pt idx="244">
                  <c:v>308974.7</c:v>
                </c:pt>
                <c:pt idx="245">
                  <c:v>291184.90322580648</c:v>
                </c:pt>
                <c:pt idx="246">
                  <c:v>303455.0322580646</c:v>
                </c:pt>
                <c:pt idx="247">
                  <c:v>313509.5</c:v>
                </c:pt>
                <c:pt idx="248">
                  <c:v>325881.90322580648</c:v>
                </c:pt>
                <c:pt idx="249">
                  <c:v>316802.06666666665</c:v>
                </c:pt>
                <c:pt idx="250">
                  <c:v>363586.83870967739</c:v>
                </c:pt>
                <c:pt idx="251">
                  <c:v>350575.0322580646</c:v>
                </c:pt>
                <c:pt idx="252">
                  <c:v>342030.82142857142</c:v>
                </c:pt>
                <c:pt idx="253">
                  <c:v>343892.74193548359</c:v>
                </c:pt>
                <c:pt idx="254">
                  <c:v>346616.23333333433</c:v>
                </c:pt>
                <c:pt idx="255">
                  <c:v>357082.38709677418</c:v>
                </c:pt>
                <c:pt idx="256">
                  <c:v>326641.43333333445</c:v>
                </c:pt>
                <c:pt idx="257">
                  <c:v>319853.12903225806</c:v>
                </c:pt>
                <c:pt idx="258">
                  <c:v>350404.48387096822</c:v>
                </c:pt>
                <c:pt idx="259">
                  <c:v>338238.16666666669</c:v>
                </c:pt>
                <c:pt idx="260">
                  <c:v>347663.83870967739</c:v>
                </c:pt>
                <c:pt idx="261">
                  <c:v>364967.23333333433</c:v>
                </c:pt>
                <c:pt idx="262">
                  <c:v>382584.83870967739</c:v>
                </c:pt>
                <c:pt idx="263">
                  <c:v>367117.3548387097</c:v>
                </c:pt>
                <c:pt idx="264">
                  <c:v>371969.75862068956</c:v>
                </c:pt>
                <c:pt idx="265">
                  <c:v>374542.74193548359</c:v>
                </c:pt>
                <c:pt idx="266">
                  <c:v>354964.76666666666</c:v>
                </c:pt>
                <c:pt idx="267">
                  <c:v>340547.80645161285</c:v>
                </c:pt>
                <c:pt idx="268">
                  <c:v>331342.43333333445</c:v>
                </c:pt>
                <c:pt idx="269">
                  <c:v>304717.83870967739</c:v>
                </c:pt>
                <c:pt idx="270">
                  <c:v>285033.29032258067</c:v>
                </c:pt>
                <c:pt idx="271">
                  <c:v>341573.76666666666</c:v>
                </c:pt>
                <c:pt idx="272">
                  <c:v>349757.41935483873</c:v>
                </c:pt>
                <c:pt idx="273">
                  <c:v>341979.76666666666</c:v>
                </c:pt>
                <c:pt idx="274">
                  <c:v>349196.77419354836</c:v>
                </c:pt>
                <c:pt idx="275">
                  <c:v>335915.12903225806</c:v>
                </c:pt>
                <c:pt idx="276">
                  <c:v>353222.17857142858</c:v>
                </c:pt>
                <c:pt idx="277">
                  <c:v>339426.74193548359</c:v>
                </c:pt>
                <c:pt idx="278">
                  <c:v>353113.96666666667</c:v>
                </c:pt>
                <c:pt idx="279">
                  <c:v>328493.80645161285</c:v>
                </c:pt>
                <c:pt idx="280">
                  <c:v>333169.06666666665</c:v>
                </c:pt>
                <c:pt idx="281">
                  <c:v>320253.77419354836</c:v>
                </c:pt>
                <c:pt idx="282">
                  <c:v>317573.54838709679</c:v>
                </c:pt>
                <c:pt idx="283">
                  <c:v>311970.3</c:v>
                </c:pt>
                <c:pt idx="284">
                  <c:v>312669.80645161285</c:v>
                </c:pt>
                <c:pt idx="285">
                  <c:v>308163.3</c:v>
                </c:pt>
                <c:pt idx="286">
                  <c:v>304730.19354838721</c:v>
                </c:pt>
                <c:pt idx="287">
                  <c:v>308642.64516129019</c:v>
                </c:pt>
                <c:pt idx="288">
                  <c:v>301586.39285714197</c:v>
                </c:pt>
                <c:pt idx="289">
                  <c:v>319141.45161290414</c:v>
                </c:pt>
                <c:pt idx="290">
                  <c:v>314814.56666666665</c:v>
                </c:pt>
                <c:pt idx="291">
                  <c:v>310674.64516129019</c:v>
                </c:pt>
                <c:pt idx="292">
                  <c:v>311517.43333333445</c:v>
                </c:pt>
                <c:pt idx="293">
                  <c:v>299447.19354838721</c:v>
                </c:pt>
                <c:pt idx="294">
                  <c:v>318710.38709677418</c:v>
                </c:pt>
                <c:pt idx="295">
                  <c:v>314600.76666666666</c:v>
                </c:pt>
                <c:pt idx="296">
                  <c:v>304226.96774193546</c:v>
                </c:pt>
                <c:pt idx="297">
                  <c:v>278986.16666666669</c:v>
                </c:pt>
                <c:pt idx="298">
                  <c:v>311516.29032258067</c:v>
                </c:pt>
                <c:pt idx="299">
                  <c:v>322865.29032258067</c:v>
                </c:pt>
                <c:pt idx="300">
                  <c:v>310727.67857142858</c:v>
                </c:pt>
                <c:pt idx="301">
                  <c:v>332356.41935483873</c:v>
                </c:pt>
                <c:pt idx="302">
                  <c:v>324965.36666666664</c:v>
                </c:pt>
                <c:pt idx="303">
                  <c:v>319514.77419354836</c:v>
                </c:pt>
                <c:pt idx="304">
                  <c:v>307849</c:v>
                </c:pt>
                <c:pt idx="305">
                  <c:v>309754.25806451589</c:v>
                </c:pt>
                <c:pt idx="306">
                  <c:v>308168.67741935491</c:v>
                </c:pt>
                <c:pt idx="307">
                  <c:v>304136.53333333426</c:v>
                </c:pt>
                <c:pt idx="308">
                  <c:v>303280.09677419357</c:v>
                </c:pt>
                <c:pt idx="309">
                  <c:v>290792.40000000002</c:v>
                </c:pt>
                <c:pt idx="310">
                  <c:v>315839.16129032255</c:v>
                </c:pt>
                <c:pt idx="311">
                  <c:v>321466.54838709679</c:v>
                </c:pt>
                <c:pt idx="312">
                  <c:v>312339.96551724162</c:v>
                </c:pt>
                <c:pt idx="313">
                  <c:v>315262.93548387231</c:v>
                </c:pt>
                <c:pt idx="314">
                  <c:v>305394.59999999998</c:v>
                </c:pt>
                <c:pt idx="315">
                  <c:v>290042.54838709679</c:v>
                </c:pt>
                <c:pt idx="316">
                  <c:v>237536.2</c:v>
                </c:pt>
                <c:pt idx="317">
                  <c:v>276408</c:v>
                </c:pt>
                <c:pt idx="318">
                  <c:v>266975.67741935491</c:v>
                </c:pt>
                <c:pt idx="319">
                  <c:v>280683.46666666667</c:v>
                </c:pt>
                <c:pt idx="320">
                  <c:v>326348.83870967739</c:v>
                </c:pt>
                <c:pt idx="321">
                  <c:v>333513.23333333433</c:v>
                </c:pt>
                <c:pt idx="322">
                  <c:v>325366.45161290414</c:v>
                </c:pt>
                <c:pt idx="323">
                  <c:v>292201.29032258067</c:v>
                </c:pt>
                <c:pt idx="324">
                  <c:v>314910</c:v>
                </c:pt>
                <c:pt idx="325">
                  <c:v>315885.29032258067</c:v>
                </c:pt>
                <c:pt idx="326">
                  <c:v>292096.16666666669</c:v>
                </c:pt>
                <c:pt idx="327">
                  <c:v>283021.54838709679</c:v>
                </c:pt>
                <c:pt idx="328">
                  <c:v>250346.43333333332</c:v>
                </c:pt>
                <c:pt idx="329">
                  <c:v>258074.32258064483</c:v>
                </c:pt>
                <c:pt idx="330">
                  <c:v>278950.12903225806</c:v>
                </c:pt>
                <c:pt idx="331">
                  <c:v>283286.3</c:v>
                </c:pt>
                <c:pt idx="332">
                  <c:v>280949</c:v>
                </c:pt>
                <c:pt idx="333">
                  <c:v>271600.26666666666</c:v>
                </c:pt>
                <c:pt idx="334">
                  <c:v>290633.25806451589</c:v>
                </c:pt>
                <c:pt idx="335">
                  <c:v>277780.19354838721</c:v>
                </c:pt>
                <c:pt idx="336">
                  <c:v>270259.75</c:v>
                </c:pt>
                <c:pt idx="337">
                  <c:v>266206.70967742032</c:v>
                </c:pt>
                <c:pt idx="338">
                  <c:v>282752.76666666666</c:v>
                </c:pt>
                <c:pt idx="339">
                  <c:v>260514.03225806454</c:v>
                </c:pt>
                <c:pt idx="340">
                  <c:v>255934.36666666638</c:v>
                </c:pt>
                <c:pt idx="341">
                  <c:v>253416.93548387068</c:v>
                </c:pt>
                <c:pt idx="342">
                  <c:v>251663.64516129033</c:v>
                </c:pt>
                <c:pt idx="343">
                  <c:v>262585.96666666667</c:v>
                </c:pt>
                <c:pt idx="344">
                  <c:v>276645.64516129019</c:v>
                </c:pt>
                <c:pt idx="345">
                  <c:v>269861.13333333406</c:v>
                </c:pt>
                <c:pt idx="346">
                  <c:v>265762.64516129019</c:v>
                </c:pt>
                <c:pt idx="347">
                  <c:v>219045.90322580651</c:v>
                </c:pt>
                <c:pt idx="348">
                  <c:v>259282.78571428571</c:v>
                </c:pt>
                <c:pt idx="349">
                  <c:v>270027.22580645164</c:v>
                </c:pt>
              </c:numCache>
            </c:numRef>
          </c:val>
        </c:ser>
        <c:ser>
          <c:idx val="1"/>
          <c:order val="1"/>
          <c:tx>
            <c:v>Daily Gas Injection</c:v>
          </c:tx>
          <c:marker>
            <c:symbol val="none"/>
          </c:marker>
          <c:val>
            <c:numRef>
              <c:f>KRU!$X$5:$X$354</c:f>
              <c:numCache>
                <c:formatCode>_(* #,##0.0_);_(* \(#,##0.0\);_(* "-"??_);_(@_)</c:formatCode>
                <c:ptCount val="350"/>
                <c:pt idx="0">
                  <c:v>15852.714285714306</c:v>
                </c:pt>
                <c:pt idx="1">
                  <c:v>37466.129032258068</c:v>
                </c:pt>
                <c:pt idx="2">
                  <c:v>41733</c:v>
                </c:pt>
                <c:pt idx="3">
                  <c:v>49889.258064516129</c:v>
                </c:pt>
                <c:pt idx="4">
                  <c:v>56768</c:v>
                </c:pt>
                <c:pt idx="5">
                  <c:v>52045.483870967735</c:v>
                </c:pt>
                <c:pt idx="6">
                  <c:v>59171.290322580535</c:v>
                </c:pt>
                <c:pt idx="7">
                  <c:v>61423.033333333326</c:v>
                </c:pt>
                <c:pt idx="8">
                  <c:v>69807.129032258235</c:v>
                </c:pt>
                <c:pt idx="9">
                  <c:v>70332.166666666672</c:v>
                </c:pt>
                <c:pt idx="10">
                  <c:v>69391.354838709638</c:v>
                </c:pt>
                <c:pt idx="11">
                  <c:v>98318.548387096584</c:v>
                </c:pt>
                <c:pt idx="12">
                  <c:v>104015.17857142857</c:v>
                </c:pt>
                <c:pt idx="13">
                  <c:v>109020</c:v>
                </c:pt>
                <c:pt idx="14">
                  <c:v>96592.766666666648</c:v>
                </c:pt>
                <c:pt idx="15">
                  <c:v>98880.322580645166</c:v>
                </c:pt>
                <c:pt idx="16">
                  <c:v>93697.733333333308</c:v>
                </c:pt>
                <c:pt idx="17">
                  <c:v>99989.903225806338</c:v>
                </c:pt>
                <c:pt idx="18">
                  <c:v>90545.806451612909</c:v>
                </c:pt>
                <c:pt idx="19">
                  <c:v>113399.03333333334</c:v>
                </c:pt>
                <c:pt idx="20">
                  <c:v>105857.61290322566</c:v>
                </c:pt>
                <c:pt idx="21">
                  <c:v>121740.03333333334</c:v>
                </c:pt>
                <c:pt idx="22">
                  <c:v>126483.93548387097</c:v>
                </c:pt>
                <c:pt idx="23">
                  <c:v>135094.87096774168</c:v>
                </c:pt>
                <c:pt idx="24">
                  <c:v>141524.55172413794</c:v>
                </c:pt>
                <c:pt idx="25">
                  <c:v>134840.22580645161</c:v>
                </c:pt>
                <c:pt idx="26">
                  <c:v>126788.53333333334</c:v>
                </c:pt>
                <c:pt idx="27">
                  <c:v>116777.87096774208</c:v>
                </c:pt>
                <c:pt idx="28">
                  <c:v>98444.7</c:v>
                </c:pt>
                <c:pt idx="29">
                  <c:v>98208.903225806338</c:v>
                </c:pt>
                <c:pt idx="30">
                  <c:v>105319.22580645162</c:v>
                </c:pt>
                <c:pt idx="31">
                  <c:v>113772.63333333333</c:v>
                </c:pt>
                <c:pt idx="32">
                  <c:v>117342.64516129042</c:v>
                </c:pt>
                <c:pt idx="33">
                  <c:v>168819.93333333332</c:v>
                </c:pt>
                <c:pt idx="34">
                  <c:v>214705.32258064483</c:v>
                </c:pt>
                <c:pt idx="35">
                  <c:v>217792.09677419355</c:v>
                </c:pt>
                <c:pt idx="36">
                  <c:v>246902.5</c:v>
                </c:pt>
                <c:pt idx="37">
                  <c:v>234644.77419354828</c:v>
                </c:pt>
                <c:pt idx="38">
                  <c:v>230955.2</c:v>
                </c:pt>
                <c:pt idx="39">
                  <c:v>221218.77419354828</c:v>
                </c:pt>
                <c:pt idx="40">
                  <c:v>208161.23333333334</c:v>
                </c:pt>
                <c:pt idx="41">
                  <c:v>185647.77419354828</c:v>
                </c:pt>
                <c:pt idx="42">
                  <c:v>218521.03225806454</c:v>
                </c:pt>
                <c:pt idx="43">
                  <c:v>238100.63333333333</c:v>
                </c:pt>
                <c:pt idx="44">
                  <c:v>262687.16129032255</c:v>
                </c:pt>
                <c:pt idx="45">
                  <c:v>275469.26666666666</c:v>
                </c:pt>
                <c:pt idx="46">
                  <c:v>285769.09677419357</c:v>
                </c:pt>
                <c:pt idx="47">
                  <c:v>302059.58064516127</c:v>
                </c:pt>
                <c:pt idx="48">
                  <c:v>294160.46428571508</c:v>
                </c:pt>
                <c:pt idx="49">
                  <c:v>293612.61290322582</c:v>
                </c:pt>
                <c:pt idx="50">
                  <c:v>277584.2</c:v>
                </c:pt>
                <c:pt idx="51">
                  <c:v>249663.25806451612</c:v>
                </c:pt>
                <c:pt idx="52">
                  <c:v>208184.26666666666</c:v>
                </c:pt>
                <c:pt idx="53">
                  <c:v>198528.74193548411</c:v>
                </c:pt>
                <c:pt idx="54">
                  <c:v>181965.80645161291</c:v>
                </c:pt>
                <c:pt idx="55">
                  <c:v>199284.7</c:v>
                </c:pt>
                <c:pt idx="56">
                  <c:v>245268.38709677369</c:v>
                </c:pt>
                <c:pt idx="57">
                  <c:v>256851.66666666666</c:v>
                </c:pt>
                <c:pt idx="58">
                  <c:v>269406.87096774159</c:v>
                </c:pt>
                <c:pt idx="59">
                  <c:v>293464.22580645164</c:v>
                </c:pt>
                <c:pt idx="60">
                  <c:v>298291.82142857142</c:v>
                </c:pt>
                <c:pt idx="61">
                  <c:v>284289.74193548359</c:v>
                </c:pt>
                <c:pt idx="62">
                  <c:v>274408.2</c:v>
                </c:pt>
                <c:pt idx="63">
                  <c:v>233818.87096774168</c:v>
                </c:pt>
                <c:pt idx="64">
                  <c:v>208272.33333333328</c:v>
                </c:pt>
                <c:pt idx="65">
                  <c:v>164013.87096774168</c:v>
                </c:pt>
                <c:pt idx="66">
                  <c:v>187033.45161290275</c:v>
                </c:pt>
                <c:pt idx="67">
                  <c:v>207942.8</c:v>
                </c:pt>
                <c:pt idx="68">
                  <c:v>245806.29032258081</c:v>
                </c:pt>
                <c:pt idx="69">
                  <c:v>268563.8</c:v>
                </c:pt>
                <c:pt idx="70">
                  <c:v>271017.96774193546</c:v>
                </c:pt>
                <c:pt idx="71">
                  <c:v>275348.45161290414</c:v>
                </c:pt>
                <c:pt idx="72">
                  <c:v>273678.24137931032</c:v>
                </c:pt>
                <c:pt idx="73">
                  <c:v>279271.3548387097</c:v>
                </c:pt>
                <c:pt idx="74">
                  <c:v>268084.26666666666</c:v>
                </c:pt>
                <c:pt idx="75">
                  <c:v>246287.90322580651</c:v>
                </c:pt>
                <c:pt idx="76">
                  <c:v>172189.16666666666</c:v>
                </c:pt>
                <c:pt idx="77">
                  <c:v>163579.38709677369</c:v>
                </c:pt>
                <c:pt idx="78">
                  <c:v>184212.41935483881</c:v>
                </c:pt>
                <c:pt idx="79">
                  <c:v>211692.26666666666</c:v>
                </c:pt>
                <c:pt idx="80">
                  <c:v>253563.06451612854</c:v>
                </c:pt>
                <c:pt idx="81">
                  <c:v>283514</c:v>
                </c:pt>
                <c:pt idx="82">
                  <c:v>272086.48387096822</c:v>
                </c:pt>
                <c:pt idx="83">
                  <c:v>256643.19354838738</c:v>
                </c:pt>
                <c:pt idx="84">
                  <c:v>236516.78571428571</c:v>
                </c:pt>
                <c:pt idx="85">
                  <c:v>212252.16129032258</c:v>
                </c:pt>
                <c:pt idx="86">
                  <c:v>207832.13333333333</c:v>
                </c:pt>
                <c:pt idx="87">
                  <c:v>230535.80645161291</c:v>
                </c:pt>
                <c:pt idx="88">
                  <c:v>190848.9</c:v>
                </c:pt>
                <c:pt idx="89">
                  <c:v>185434.64516129033</c:v>
                </c:pt>
                <c:pt idx="90">
                  <c:v>202914.22580645161</c:v>
                </c:pt>
                <c:pt idx="91">
                  <c:v>225744.4</c:v>
                </c:pt>
                <c:pt idx="92">
                  <c:v>246515.45161290275</c:v>
                </c:pt>
                <c:pt idx="93">
                  <c:v>264138.2</c:v>
                </c:pt>
                <c:pt idx="94">
                  <c:v>280005.09677419357</c:v>
                </c:pt>
                <c:pt idx="95">
                  <c:v>276647.74193548359</c:v>
                </c:pt>
                <c:pt idx="96">
                  <c:v>305920.82142857142</c:v>
                </c:pt>
                <c:pt idx="97">
                  <c:v>275926.93548387231</c:v>
                </c:pt>
                <c:pt idx="98">
                  <c:v>255515.5</c:v>
                </c:pt>
                <c:pt idx="99">
                  <c:v>231388.09677419355</c:v>
                </c:pt>
                <c:pt idx="100">
                  <c:v>206473.7</c:v>
                </c:pt>
                <c:pt idx="101">
                  <c:v>203850.90322580651</c:v>
                </c:pt>
                <c:pt idx="102">
                  <c:v>233273.96774193592</c:v>
                </c:pt>
                <c:pt idx="103">
                  <c:v>242720.03333333333</c:v>
                </c:pt>
                <c:pt idx="104">
                  <c:v>272853.3548387097</c:v>
                </c:pt>
                <c:pt idx="105">
                  <c:v>248938.43333333332</c:v>
                </c:pt>
                <c:pt idx="106">
                  <c:v>251148.83870967751</c:v>
                </c:pt>
                <c:pt idx="107">
                  <c:v>250468.19354838738</c:v>
                </c:pt>
                <c:pt idx="108">
                  <c:v>292337.64285714144</c:v>
                </c:pt>
                <c:pt idx="109">
                  <c:v>307632.77419354836</c:v>
                </c:pt>
                <c:pt idx="110">
                  <c:v>277440.33333333407</c:v>
                </c:pt>
                <c:pt idx="111">
                  <c:v>253269.19354838738</c:v>
                </c:pt>
                <c:pt idx="112">
                  <c:v>236050.2</c:v>
                </c:pt>
                <c:pt idx="113">
                  <c:v>227897.45161290275</c:v>
                </c:pt>
                <c:pt idx="114">
                  <c:v>227172.67741935485</c:v>
                </c:pt>
                <c:pt idx="115">
                  <c:v>251293.5</c:v>
                </c:pt>
                <c:pt idx="116">
                  <c:v>273996.38709677418</c:v>
                </c:pt>
                <c:pt idx="117">
                  <c:v>280889.26666666666</c:v>
                </c:pt>
                <c:pt idx="118">
                  <c:v>279767.67741935491</c:v>
                </c:pt>
                <c:pt idx="119">
                  <c:v>299920.29032258067</c:v>
                </c:pt>
                <c:pt idx="120">
                  <c:v>298503.72413793101</c:v>
                </c:pt>
                <c:pt idx="121">
                  <c:v>296369.48387096822</c:v>
                </c:pt>
                <c:pt idx="122">
                  <c:v>287832.13333333406</c:v>
                </c:pt>
                <c:pt idx="123">
                  <c:v>249993.09677419355</c:v>
                </c:pt>
                <c:pt idx="124">
                  <c:v>234558.3</c:v>
                </c:pt>
                <c:pt idx="125">
                  <c:v>222394.16129032258</c:v>
                </c:pt>
                <c:pt idx="126">
                  <c:v>224406.90322580651</c:v>
                </c:pt>
                <c:pt idx="127">
                  <c:v>251611.06666666668</c:v>
                </c:pt>
                <c:pt idx="128">
                  <c:v>243137.77419354828</c:v>
                </c:pt>
                <c:pt idx="129">
                  <c:v>268023.8</c:v>
                </c:pt>
                <c:pt idx="130">
                  <c:v>293064.70967742032</c:v>
                </c:pt>
                <c:pt idx="131">
                  <c:v>287116.83870967739</c:v>
                </c:pt>
                <c:pt idx="132">
                  <c:v>287680.89285714197</c:v>
                </c:pt>
                <c:pt idx="133">
                  <c:v>286780.70967742032</c:v>
                </c:pt>
                <c:pt idx="134">
                  <c:v>272064.23333333433</c:v>
                </c:pt>
                <c:pt idx="135">
                  <c:v>252292.38709677369</c:v>
                </c:pt>
                <c:pt idx="136">
                  <c:v>233009.8</c:v>
                </c:pt>
                <c:pt idx="137">
                  <c:v>215298.16129032258</c:v>
                </c:pt>
                <c:pt idx="138">
                  <c:v>230362.19354838738</c:v>
                </c:pt>
                <c:pt idx="139">
                  <c:v>214316.36666666638</c:v>
                </c:pt>
                <c:pt idx="140">
                  <c:v>240592.93548387068</c:v>
                </c:pt>
                <c:pt idx="141">
                  <c:v>281070.76666666666</c:v>
                </c:pt>
                <c:pt idx="142">
                  <c:v>302706.3548387097</c:v>
                </c:pt>
                <c:pt idx="143">
                  <c:v>298741.80645161285</c:v>
                </c:pt>
                <c:pt idx="144">
                  <c:v>291194.75</c:v>
                </c:pt>
                <c:pt idx="145">
                  <c:v>300442.29032258067</c:v>
                </c:pt>
                <c:pt idx="146">
                  <c:v>264810.03333333426</c:v>
                </c:pt>
                <c:pt idx="147">
                  <c:v>251674.48387096784</c:v>
                </c:pt>
                <c:pt idx="148">
                  <c:v>236796.79999999999</c:v>
                </c:pt>
                <c:pt idx="149">
                  <c:v>218671.45161290275</c:v>
                </c:pt>
                <c:pt idx="150">
                  <c:v>220119.03225806454</c:v>
                </c:pt>
                <c:pt idx="151">
                  <c:v>237905.2</c:v>
                </c:pt>
                <c:pt idx="152">
                  <c:v>251764.87096774168</c:v>
                </c:pt>
                <c:pt idx="153">
                  <c:v>238056.66666666666</c:v>
                </c:pt>
                <c:pt idx="154">
                  <c:v>258817.77419354828</c:v>
                </c:pt>
                <c:pt idx="155">
                  <c:v>245753.45161290275</c:v>
                </c:pt>
                <c:pt idx="156">
                  <c:v>272220.21428571508</c:v>
                </c:pt>
                <c:pt idx="157">
                  <c:v>248540.19354838738</c:v>
                </c:pt>
                <c:pt idx="158">
                  <c:v>220692.9</c:v>
                </c:pt>
                <c:pt idx="159">
                  <c:v>229027.19354838738</c:v>
                </c:pt>
                <c:pt idx="160">
                  <c:v>207085.86666666638</c:v>
                </c:pt>
                <c:pt idx="161">
                  <c:v>201358.12903225792</c:v>
                </c:pt>
                <c:pt idx="162">
                  <c:v>216698.61290322611</c:v>
                </c:pt>
                <c:pt idx="163">
                  <c:v>218644.63333333333</c:v>
                </c:pt>
                <c:pt idx="164">
                  <c:v>249586.70967741936</c:v>
                </c:pt>
                <c:pt idx="165">
                  <c:v>236210.83333333328</c:v>
                </c:pt>
                <c:pt idx="166">
                  <c:v>228885.32258064483</c:v>
                </c:pt>
                <c:pt idx="167">
                  <c:v>212462.32258064483</c:v>
                </c:pt>
                <c:pt idx="168">
                  <c:v>229759.55172413794</c:v>
                </c:pt>
                <c:pt idx="169">
                  <c:v>230967.83870967751</c:v>
                </c:pt>
                <c:pt idx="170">
                  <c:v>225947.9</c:v>
                </c:pt>
                <c:pt idx="171">
                  <c:v>223343.70967741936</c:v>
                </c:pt>
                <c:pt idx="172">
                  <c:v>218735.36666666638</c:v>
                </c:pt>
                <c:pt idx="173">
                  <c:v>225487.29032258081</c:v>
                </c:pt>
                <c:pt idx="174">
                  <c:v>202817.12903225792</c:v>
                </c:pt>
                <c:pt idx="175">
                  <c:v>230115.43333333332</c:v>
                </c:pt>
                <c:pt idx="176">
                  <c:v>259502.64516129033</c:v>
                </c:pt>
                <c:pt idx="177">
                  <c:v>246837.46666666665</c:v>
                </c:pt>
                <c:pt idx="178">
                  <c:v>236390.32258064483</c:v>
                </c:pt>
                <c:pt idx="179">
                  <c:v>253143.80645161291</c:v>
                </c:pt>
                <c:pt idx="180">
                  <c:v>259985.5</c:v>
                </c:pt>
                <c:pt idx="181">
                  <c:v>237686.87096774168</c:v>
                </c:pt>
                <c:pt idx="182">
                  <c:v>228912.73333333334</c:v>
                </c:pt>
                <c:pt idx="183">
                  <c:v>199847.67741935485</c:v>
                </c:pt>
                <c:pt idx="184">
                  <c:v>189164.66666666666</c:v>
                </c:pt>
                <c:pt idx="185">
                  <c:v>206982.03225806454</c:v>
                </c:pt>
                <c:pt idx="186">
                  <c:v>221960.48387096784</c:v>
                </c:pt>
                <c:pt idx="187">
                  <c:v>241116.9</c:v>
                </c:pt>
                <c:pt idx="188">
                  <c:v>257752.80645161291</c:v>
                </c:pt>
                <c:pt idx="189">
                  <c:v>255294.16666666666</c:v>
                </c:pt>
                <c:pt idx="190">
                  <c:v>273538.3548387097</c:v>
                </c:pt>
                <c:pt idx="191">
                  <c:v>292437.29032258067</c:v>
                </c:pt>
                <c:pt idx="192">
                  <c:v>292478.5</c:v>
                </c:pt>
                <c:pt idx="193">
                  <c:v>285913.48387096822</c:v>
                </c:pt>
                <c:pt idx="194">
                  <c:v>272904.86666666664</c:v>
                </c:pt>
                <c:pt idx="195">
                  <c:v>279590.87096774159</c:v>
                </c:pt>
                <c:pt idx="196">
                  <c:v>243420.03333333333</c:v>
                </c:pt>
                <c:pt idx="197">
                  <c:v>253693.45161290275</c:v>
                </c:pt>
                <c:pt idx="198">
                  <c:v>274403.45161290414</c:v>
                </c:pt>
                <c:pt idx="199">
                  <c:v>282041.36666666664</c:v>
                </c:pt>
                <c:pt idx="200">
                  <c:v>315160.93548387231</c:v>
                </c:pt>
                <c:pt idx="201">
                  <c:v>325337.73333333433</c:v>
                </c:pt>
                <c:pt idx="202">
                  <c:v>327794.67741935491</c:v>
                </c:pt>
                <c:pt idx="203">
                  <c:v>345117.96774193546</c:v>
                </c:pt>
                <c:pt idx="204">
                  <c:v>322297.17857142858</c:v>
                </c:pt>
                <c:pt idx="205">
                  <c:v>316024.64516129019</c:v>
                </c:pt>
                <c:pt idx="206">
                  <c:v>331018.66666666669</c:v>
                </c:pt>
                <c:pt idx="207">
                  <c:v>313687.87096774159</c:v>
                </c:pt>
                <c:pt idx="208">
                  <c:v>280686.2</c:v>
                </c:pt>
                <c:pt idx="209">
                  <c:v>268816.96774193546</c:v>
                </c:pt>
                <c:pt idx="210">
                  <c:v>273307.54838709679</c:v>
                </c:pt>
                <c:pt idx="211">
                  <c:v>271643.33333333407</c:v>
                </c:pt>
                <c:pt idx="212">
                  <c:v>332731.77419354836</c:v>
                </c:pt>
                <c:pt idx="213">
                  <c:v>356742.33333333407</c:v>
                </c:pt>
                <c:pt idx="214">
                  <c:v>363366.58064516127</c:v>
                </c:pt>
                <c:pt idx="215">
                  <c:v>333269.64516129019</c:v>
                </c:pt>
                <c:pt idx="216">
                  <c:v>356466.75862068956</c:v>
                </c:pt>
                <c:pt idx="217">
                  <c:v>318354.0322580646</c:v>
                </c:pt>
                <c:pt idx="218">
                  <c:v>337152.33333333407</c:v>
                </c:pt>
                <c:pt idx="219">
                  <c:v>321352.22580645164</c:v>
                </c:pt>
                <c:pt idx="220">
                  <c:v>281733.96666666667</c:v>
                </c:pt>
                <c:pt idx="221">
                  <c:v>272617.61290322582</c:v>
                </c:pt>
                <c:pt idx="222">
                  <c:v>290830.54838709679</c:v>
                </c:pt>
                <c:pt idx="223">
                  <c:v>292536.06666666665</c:v>
                </c:pt>
                <c:pt idx="224">
                  <c:v>316203.41935483873</c:v>
                </c:pt>
                <c:pt idx="225">
                  <c:v>323037.2</c:v>
                </c:pt>
                <c:pt idx="226">
                  <c:v>306810.54838709679</c:v>
                </c:pt>
                <c:pt idx="227">
                  <c:v>288402.90322580648</c:v>
                </c:pt>
                <c:pt idx="228">
                  <c:v>308143.85714285716</c:v>
                </c:pt>
                <c:pt idx="229">
                  <c:v>323524.06451612996</c:v>
                </c:pt>
                <c:pt idx="230">
                  <c:v>306014.03333333426</c:v>
                </c:pt>
                <c:pt idx="231">
                  <c:v>291259.51612903213</c:v>
                </c:pt>
                <c:pt idx="232">
                  <c:v>279322.33333333407</c:v>
                </c:pt>
                <c:pt idx="233">
                  <c:v>266069.64516129019</c:v>
                </c:pt>
                <c:pt idx="234">
                  <c:v>274418.67741935491</c:v>
                </c:pt>
                <c:pt idx="235">
                  <c:v>268319.96666666667</c:v>
                </c:pt>
                <c:pt idx="236">
                  <c:v>286794.87096774159</c:v>
                </c:pt>
                <c:pt idx="237">
                  <c:v>310712.76666666666</c:v>
                </c:pt>
                <c:pt idx="238">
                  <c:v>311580.3548387097</c:v>
                </c:pt>
                <c:pt idx="239">
                  <c:v>302336.96774193546</c:v>
                </c:pt>
                <c:pt idx="240">
                  <c:v>298890.25</c:v>
                </c:pt>
                <c:pt idx="241">
                  <c:v>314689.51612903213</c:v>
                </c:pt>
                <c:pt idx="242">
                  <c:v>305073.63333333406</c:v>
                </c:pt>
                <c:pt idx="243">
                  <c:v>270015.96774193546</c:v>
                </c:pt>
                <c:pt idx="244">
                  <c:v>273110.86666666664</c:v>
                </c:pt>
                <c:pt idx="245">
                  <c:v>252132.03225806454</c:v>
                </c:pt>
                <c:pt idx="246">
                  <c:v>261039.45161290275</c:v>
                </c:pt>
                <c:pt idx="247">
                  <c:v>273813.13333333406</c:v>
                </c:pt>
                <c:pt idx="248">
                  <c:v>288348.74193548359</c:v>
                </c:pt>
                <c:pt idx="249">
                  <c:v>271246.63333333406</c:v>
                </c:pt>
                <c:pt idx="250">
                  <c:v>317587.0322580646</c:v>
                </c:pt>
                <c:pt idx="251">
                  <c:v>309094.25806451589</c:v>
                </c:pt>
                <c:pt idx="252">
                  <c:v>298057.25</c:v>
                </c:pt>
                <c:pt idx="253">
                  <c:v>295272.06451612996</c:v>
                </c:pt>
                <c:pt idx="254">
                  <c:v>299704.2</c:v>
                </c:pt>
                <c:pt idx="255">
                  <c:v>307730.06451612996</c:v>
                </c:pt>
                <c:pt idx="256">
                  <c:v>279791.96666666667</c:v>
                </c:pt>
                <c:pt idx="257">
                  <c:v>275671.16129032255</c:v>
                </c:pt>
                <c:pt idx="258">
                  <c:v>307226.29032258067</c:v>
                </c:pt>
                <c:pt idx="259">
                  <c:v>294763.93333333445</c:v>
                </c:pt>
                <c:pt idx="260">
                  <c:v>306789.61290322582</c:v>
                </c:pt>
                <c:pt idx="261">
                  <c:v>319537.83333333407</c:v>
                </c:pt>
                <c:pt idx="262">
                  <c:v>338034.41935483873</c:v>
                </c:pt>
                <c:pt idx="263">
                  <c:v>317522.29032258067</c:v>
                </c:pt>
                <c:pt idx="264">
                  <c:v>325819</c:v>
                </c:pt>
                <c:pt idx="265">
                  <c:v>327421.3548387097</c:v>
                </c:pt>
                <c:pt idx="266">
                  <c:v>306350</c:v>
                </c:pt>
                <c:pt idx="267">
                  <c:v>297772.77419354836</c:v>
                </c:pt>
                <c:pt idx="268">
                  <c:v>292649.56666666665</c:v>
                </c:pt>
                <c:pt idx="269">
                  <c:v>261263.64516129033</c:v>
                </c:pt>
                <c:pt idx="270">
                  <c:v>221329.83870967751</c:v>
                </c:pt>
                <c:pt idx="271">
                  <c:v>296474.06666666665</c:v>
                </c:pt>
                <c:pt idx="272">
                  <c:v>301018.64516129019</c:v>
                </c:pt>
                <c:pt idx="273">
                  <c:v>293432.8</c:v>
                </c:pt>
                <c:pt idx="274">
                  <c:v>284047.22580645164</c:v>
                </c:pt>
                <c:pt idx="275">
                  <c:v>286975.54838709679</c:v>
                </c:pt>
                <c:pt idx="276">
                  <c:v>305924</c:v>
                </c:pt>
                <c:pt idx="277">
                  <c:v>280955.87096774159</c:v>
                </c:pt>
                <c:pt idx="278">
                  <c:v>270863.03333333426</c:v>
                </c:pt>
                <c:pt idx="279">
                  <c:v>252047.70967741936</c:v>
                </c:pt>
                <c:pt idx="280">
                  <c:v>257577.86666666638</c:v>
                </c:pt>
                <c:pt idx="281">
                  <c:v>245212.06451612854</c:v>
                </c:pt>
                <c:pt idx="282">
                  <c:v>265404.38709677418</c:v>
                </c:pt>
                <c:pt idx="283">
                  <c:v>262565.43333333445</c:v>
                </c:pt>
                <c:pt idx="284">
                  <c:v>267388.70967742032</c:v>
                </c:pt>
                <c:pt idx="285">
                  <c:v>254116</c:v>
                </c:pt>
                <c:pt idx="286">
                  <c:v>249349.25806451612</c:v>
                </c:pt>
                <c:pt idx="287">
                  <c:v>254899.80645161291</c:v>
                </c:pt>
                <c:pt idx="288">
                  <c:v>254873.03571428571</c:v>
                </c:pt>
                <c:pt idx="289">
                  <c:v>273331.09677419357</c:v>
                </c:pt>
                <c:pt idx="290">
                  <c:v>265179.36666666664</c:v>
                </c:pt>
                <c:pt idx="291">
                  <c:v>264401.16129032255</c:v>
                </c:pt>
                <c:pt idx="292">
                  <c:v>273230.3</c:v>
                </c:pt>
                <c:pt idx="293">
                  <c:v>263574.83870967739</c:v>
                </c:pt>
                <c:pt idx="294">
                  <c:v>252646.29032258081</c:v>
                </c:pt>
                <c:pt idx="295">
                  <c:v>237919.2</c:v>
                </c:pt>
                <c:pt idx="296">
                  <c:v>227153.83870967751</c:v>
                </c:pt>
                <c:pt idx="297">
                  <c:v>227566.8</c:v>
                </c:pt>
                <c:pt idx="298">
                  <c:v>271795.48387096822</c:v>
                </c:pt>
                <c:pt idx="299">
                  <c:v>276976.58064516127</c:v>
                </c:pt>
                <c:pt idx="300">
                  <c:v>271439.89285714197</c:v>
                </c:pt>
                <c:pt idx="301">
                  <c:v>296409.54838709679</c:v>
                </c:pt>
                <c:pt idx="302">
                  <c:v>288349.3</c:v>
                </c:pt>
                <c:pt idx="303">
                  <c:v>279122.96774193546</c:v>
                </c:pt>
                <c:pt idx="304">
                  <c:v>261191.36666666638</c:v>
                </c:pt>
                <c:pt idx="305">
                  <c:v>264719</c:v>
                </c:pt>
                <c:pt idx="306">
                  <c:v>254760.25806451612</c:v>
                </c:pt>
                <c:pt idx="307">
                  <c:v>258269.26666666666</c:v>
                </c:pt>
                <c:pt idx="308">
                  <c:v>249395.48387096784</c:v>
                </c:pt>
                <c:pt idx="309">
                  <c:v>242268.76666666666</c:v>
                </c:pt>
                <c:pt idx="310">
                  <c:v>268137.70967742032</c:v>
                </c:pt>
                <c:pt idx="311">
                  <c:v>274096.67741935491</c:v>
                </c:pt>
                <c:pt idx="312">
                  <c:v>262242.34482758545</c:v>
                </c:pt>
                <c:pt idx="313">
                  <c:v>264162.77419354836</c:v>
                </c:pt>
                <c:pt idx="314">
                  <c:v>260067.1</c:v>
                </c:pt>
                <c:pt idx="315">
                  <c:v>234443</c:v>
                </c:pt>
                <c:pt idx="316">
                  <c:v>191911.8</c:v>
                </c:pt>
                <c:pt idx="317">
                  <c:v>219177.80645161291</c:v>
                </c:pt>
                <c:pt idx="318">
                  <c:v>218755.67741935485</c:v>
                </c:pt>
                <c:pt idx="319">
                  <c:v>232420.16666666666</c:v>
                </c:pt>
                <c:pt idx="320">
                  <c:v>272808.22580645164</c:v>
                </c:pt>
                <c:pt idx="321">
                  <c:v>280230.73333333433</c:v>
                </c:pt>
                <c:pt idx="322">
                  <c:v>275692.54838709679</c:v>
                </c:pt>
                <c:pt idx="323">
                  <c:v>241458.74193548411</c:v>
                </c:pt>
                <c:pt idx="324">
                  <c:v>264682.96428571508</c:v>
                </c:pt>
                <c:pt idx="325">
                  <c:v>262846.51612903213</c:v>
                </c:pt>
                <c:pt idx="326">
                  <c:v>246172.86666666638</c:v>
                </c:pt>
                <c:pt idx="327">
                  <c:v>230184.32258064483</c:v>
                </c:pt>
                <c:pt idx="328">
                  <c:v>208272.63333333333</c:v>
                </c:pt>
                <c:pt idx="329">
                  <c:v>208999.09677419355</c:v>
                </c:pt>
                <c:pt idx="330">
                  <c:v>212440.25806451612</c:v>
                </c:pt>
                <c:pt idx="331">
                  <c:v>233592.66666666666</c:v>
                </c:pt>
                <c:pt idx="332">
                  <c:v>226561.77419354828</c:v>
                </c:pt>
                <c:pt idx="333">
                  <c:v>215527.6</c:v>
                </c:pt>
                <c:pt idx="334">
                  <c:v>233941.22580645161</c:v>
                </c:pt>
                <c:pt idx="335">
                  <c:v>220079.80645161291</c:v>
                </c:pt>
                <c:pt idx="336">
                  <c:v>209720.32142857093</c:v>
                </c:pt>
                <c:pt idx="337">
                  <c:v>213393.67741935485</c:v>
                </c:pt>
                <c:pt idx="338">
                  <c:v>225341.46666666665</c:v>
                </c:pt>
                <c:pt idx="339">
                  <c:v>216536.45161290275</c:v>
                </c:pt>
                <c:pt idx="340">
                  <c:v>213126.5</c:v>
                </c:pt>
                <c:pt idx="341">
                  <c:v>200967.93548387068</c:v>
                </c:pt>
                <c:pt idx="342">
                  <c:v>186448.90322580651</c:v>
                </c:pt>
                <c:pt idx="343">
                  <c:v>219082</c:v>
                </c:pt>
                <c:pt idx="344">
                  <c:v>237167.87096774168</c:v>
                </c:pt>
                <c:pt idx="345">
                  <c:v>231339.7</c:v>
                </c:pt>
                <c:pt idx="346">
                  <c:v>226067.19354838738</c:v>
                </c:pt>
                <c:pt idx="347">
                  <c:v>164765.83870967751</c:v>
                </c:pt>
                <c:pt idx="348">
                  <c:v>211483.85714285713</c:v>
                </c:pt>
                <c:pt idx="349">
                  <c:v>218247.48387096784</c:v>
                </c:pt>
              </c:numCache>
            </c:numRef>
          </c:val>
        </c:ser>
        <c:marker val="1"/>
        <c:axId val="81791232"/>
        <c:axId val="81815040"/>
      </c:lineChart>
      <c:dateAx>
        <c:axId val="81791232"/>
        <c:scaling>
          <c:orientation val="minMax"/>
          <c:min val="30103"/>
        </c:scaling>
        <c:axPos val="b"/>
        <c:majorGridlines/>
        <c:numFmt formatCode="mmm\-yy" sourceLinked="0"/>
        <c:minorTickMark val="in"/>
        <c:tickLblPos val="nextTo"/>
        <c:crossAx val="81815040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818150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Mcf Per Day</a:t>
                </a:r>
              </a:p>
            </c:rich>
          </c:tx>
        </c:title>
        <c:numFmt formatCode="_(* #,##0_);_(* \(#,##0\);_(* &quot;-&quot;??_);_(@_)" sourceLinked="1"/>
        <c:tickLblPos val="nextTo"/>
        <c:crossAx val="81791232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Kuparuk River </a:t>
            </a:r>
            <a:r>
              <a:rPr lang="en-US" sz="1800" b="1" i="0" baseline="0">
                <a:effectLst/>
              </a:rPr>
              <a:t>Gas Production by </a:t>
            </a:r>
            <a:r>
              <a:rPr lang="en-US"/>
              <a:t>Central</a:t>
            </a:r>
            <a:r>
              <a:rPr lang="en-US" baseline="0"/>
              <a:t> Processing Facility </a:t>
            </a:r>
            <a:endParaRPr lang="en-US"/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'prod by facility'!$AD$4</c:f>
              <c:strCache>
                <c:ptCount val="1"/>
                <c:pt idx="0">
                  <c:v>KRU_CPF1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facility'!$AD$5:$AD$314</c:f>
              <c:numCache>
                <c:formatCode>_(* #,##0_);_(* \(#,##0\);_(* "-"??_);_(@_)</c:formatCode>
                <c:ptCount val="310"/>
                <c:pt idx="0">
                  <c:v>122437.7</c:v>
                </c:pt>
                <c:pt idx="1">
                  <c:v>85384.354838709638</c:v>
                </c:pt>
                <c:pt idx="2">
                  <c:v>82026.129032258235</c:v>
                </c:pt>
                <c:pt idx="3">
                  <c:v>91194.4</c:v>
                </c:pt>
                <c:pt idx="4">
                  <c:v>97492.483870967524</c:v>
                </c:pt>
                <c:pt idx="5">
                  <c:v>105791.1</c:v>
                </c:pt>
                <c:pt idx="6">
                  <c:v>135387.35483870938</c:v>
                </c:pt>
                <c:pt idx="7">
                  <c:v>153082.93548387068</c:v>
                </c:pt>
                <c:pt idx="8">
                  <c:v>150499.92857142858</c:v>
                </c:pt>
                <c:pt idx="9">
                  <c:v>134814.03225806454</c:v>
                </c:pt>
                <c:pt idx="10">
                  <c:v>150561.20000000001</c:v>
                </c:pt>
                <c:pt idx="11">
                  <c:v>121054.29032258065</c:v>
                </c:pt>
                <c:pt idx="12">
                  <c:v>96525.266666666648</c:v>
                </c:pt>
                <c:pt idx="13">
                  <c:v>89194.548387096584</c:v>
                </c:pt>
                <c:pt idx="14">
                  <c:v>83766.806451612909</c:v>
                </c:pt>
                <c:pt idx="15">
                  <c:v>76895.7</c:v>
                </c:pt>
                <c:pt idx="16">
                  <c:v>117044.25806451615</c:v>
                </c:pt>
                <c:pt idx="17">
                  <c:v>144523.66666666666</c:v>
                </c:pt>
                <c:pt idx="18">
                  <c:v>148036.70967741936</c:v>
                </c:pt>
                <c:pt idx="19">
                  <c:v>164796.74193548411</c:v>
                </c:pt>
                <c:pt idx="20">
                  <c:v>171747.35714285713</c:v>
                </c:pt>
                <c:pt idx="21">
                  <c:v>155717</c:v>
                </c:pt>
                <c:pt idx="22">
                  <c:v>158054.43333333332</c:v>
                </c:pt>
                <c:pt idx="23">
                  <c:v>132292.29032258081</c:v>
                </c:pt>
                <c:pt idx="24">
                  <c:v>120122.63333333333</c:v>
                </c:pt>
                <c:pt idx="25">
                  <c:v>93478.93548387097</c:v>
                </c:pt>
                <c:pt idx="26">
                  <c:v>104602.67741935501</c:v>
                </c:pt>
                <c:pt idx="27">
                  <c:v>114510.03333333334</c:v>
                </c:pt>
                <c:pt idx="28">
                  <c:v>136370.90322580651</c:v>
                </c:pt>
                <c:pt idx="29">
                  <c:v>155562.13333333333</c:v>
                </c:pt>
                <c:pt idx="30">
                  <c:v>156972.29032258081</c:v>
                </c:pt>
                <c:pt idx="31">
                  <c:v>160398.06451612854</c:v>
                </c:pt>
                <c:pt idx="32">
                  <c:v>165604.10344827586</c:v>
                </c:pt>
                <c:pt idx="33">
                  <c:v>140270.80645161291</c:v>
                </c:pt>
                <c:pt idx="34">
                  <c:v>114477.33333333333</c:v>
                </c:pt>
                <c:pt idx="35">
                  <c:v>110394.58064516129</c:v>
                </c:pt>
                <c:pt idx="36">
                  <c:v>82110.933333333218</c:v>
                </c:pt>
                <c:pt idx="37">
                  <c:v>80113.129032258235</c:v>
                </c:pt>
                <c:pt idx="38">
                  <c:v>74584.451612903227</c:v>
                </c:pt>
                <c:pt idx="39">
                  <c:v>106200.76666666652</c:v>
                </c:pt>
                <c:pt idx="40">
                  <c:v>128009.22580645162</c:v>
                </c:pt>
                <c:pt idx="41">
                  <c:v>144675.6</c:v>
                </c:pt>
                <c:pt idx="42">
                  <c:v>126548.51612903226</c:v>
                </c:pt>
                <c:pt idx="43">
                  <c:v>122343.74193548381</c:v>
                </c:pt>
                <c:pt idx="44">
                  <c:v>117748.64285714265</c:v>
                </c:pt>
                <c:pt idx="45">
                  <c:v>107147.03225806437</c:v>
                </c:pt>
                <c:pt idx="46">
                  <c:v>101527.5</c:v>
                </c:pt>
                <c:pt idx="47">
                  <c:v>112421.03225806437</c:v>
                </c:pt>
                <c:pt idx="48">
                  <c:v>85858.3</c:v>
                </c:pt>
                <c:pt idx="49">
                  <c:v>64402</c:v>
                </c:pt>
                <c:pt idx="50">
                  <c:v>73399.580645161288</c:v>
                </c:pt>
                <c:pt idx="51">
                  <c:v>79570.633333333331</c:v>
                </c:pt>
                <c:pt idx="52">
                  <c:v>101344.74193548381</c:v>
                </c:pt>
                <c:pt idx="53">
                  <c:v>124258.8</c:v>
                </c:pt>
                <c:pt idx="54">
                  <c:v>131458.25806451612</c:v>
                </c:pt>
                <c:pt idx="55">
                  <c:v>128414.96774193547</c:v>
                </c:pt>
                <c:pt idx="56">
                  <c:v>141843</c:v>
                </c:pt>
                <c:pt idx="57">
                  <c:v>124824.58064516129</c:v>
                </c:pt>
                <c:pt idx="58">
                  <c:v>102708.96666666651</c:v>
                </c:pt>
                <c:pt idx="59">
                  <c:v>96722.225806451606</c:v>
                </c:pt>
                <c:pt idx="60">
                  <c:v>78198.833333333328</c:v>
                </c:pt>
                <c:pt idx="61">
                  <c:v>66858.419354838727</c:v>
                </c:pt>
                <c:pt idx="62">
                  <c:v>93606.580645161288</c:v>
                </c:pt>
                <c:pt idx="63">
                  <c:v>85797.366666666669</c:v>
                </c:pt>
                <c:pt idx="64">
                  <c:v>108012.58064516129</c:v>
                </c:pt>
                <c:pt idx="65">
                  <c:v>107580.63333333333</c:v>
                </c:pt>
                <c:pt idx="66">
                  <c:v>115354.96774193547</c:v>
                </c:pt>
                <c:pt idx="67">
                  <c:v>114197.64516129042</c:v>
                </c:pt>
                <c:pt idx="68">
                  <c:v>141479.71428571458</c:v>
                </c:pt>
                <c:pt idx="69">
                  <c:v>144666.70967741936</c:v>
                </c:pt>
                <c:pt idx="70">
                  <c:v>132474.20000000001</c:v>
                </c:pt>
                <c:pt idx="71">
                  <c:v>104037.48387096758</c:v>
                </c:pt>
                <c:pt idx="72">
                  <c:v>92470.1</c:v>
                </c:pt>
                <c:pt idx="73">
                  <c:v>79831.322580645166</c:v>
                </c:pt>
                <c:pt idx="74">
                  <c:v>101310.38709677428</c:v>
                </c:pt>
                <c:pt idx="75">
                  <c:v>114036.26666666652</c:v>
                </c:pt>
                <c:pt idx="76">
                  <c:v>116312.03225806437</c:v>
                </c:pt>
                <c:pt idx="77">
                  <c:v>132600.76666666666</c:v>
                </c:pt>
                <c:pt idx="78">
                  <c:v>130730.51612903226</c:v>
                </c:pt>
                <c:pt idx="79">
                  <c:v>147989.74193548411</c:v>
                </c:pt>
                <c:pt idx="80">
                  <c:v>155639.72413793099</c:v>
                </c:pt>
                <c:pt idx="81">
                  <c:v>147417.64516129033</c:v>
                </c:pt>
                <c:pt idx="82">
                  <c:v>132570.06666666668</c:v>
                </c:pt>
                <c:pt idx="83">
                  <c:v>104383.35483870967</c:v>
                </c:pt>
                <c:pt idx="84">
                  <c:v>100782.56666666667</c:v>
                </c:pt>
                <c:pt idx="85">
                  <c:v>99392.419354838727</c:v>
                </c:pt>
                <c:pt idx="86">
                  <c:v>99534.354838709638</c:v>
                </c:pt>
                <c:pt idx="87">
                  <c:v>107672.16666666667</c:v>
                </c:pt>
                <c:pt idx="88">
                  <c:v>78176.419354838727</c:v>
                </c:pt>
                <c:pt idx="89">
                  <c:v>105903</c:v>
                </c:pt>
                <c:pt idx="90">
                  <c:v>130339.0967741934</c:v>
                </c:pt>
                <c:pt idx="91">
                  <c:v>121183.90322580637</c:v>
                </c:pt>
                <c:pt idx="92">
                  <c:v>111519.89285714265</c:v>
                </c:pt>
                <c:pt idx="93">
                  <c:v>105260.93548387097</c:v>
                </c:pt>
                <c:pt idx="94">
                  <c:v>99447.3</c:v>
                </c:pt>
                <c:pt idx="95">
                  <c:v>85798.161290322518</c:v>
                </c:pt>
                <c:pt idx="96">
                  <c:v>76822.433333333218</c:v>
                </c:pt>
                <c:pt idx="97">
                  <c:v>82620.322580645166</c:v>
                </c:pt>
                <c:pt idx="98">
                  <c:v>85322.387096774197</c:v>
                </c:pt>
                <c:pt idx="99">
                  <c:v>98833.600000000006</c:v>
                </c:pt>
                <c:pt idx="100">
                  <c:v>90887.870967742027</c:v>
                </c:pt>
                <c:pt idx="101">
                  <c:v>108296.96666666651</c:v>
                </c:pt>
                <c:pt idx="102">
                  <c:v>118554.54838709663</c:v>
                </c:pt>
                <c:pt idx="103">
                  <c:v>122121.90322580637</c:v>
                </c:pt>
                <c:pt idx="104">
                  <c:v>121893.21428571414</c:v>
                </c:pt>
                <c:pt idx="105">
                  <c:v>127216.25806451615</c:v>
                </c:pt>
                <c:pt idx="106">
                  <c:v>113269.66666666667</c:v>
                </c:pt>
                <c:pt idx="107">
                  <c:v>99443.387096774197</c:v>
                </c:pt>
                <c:pt idx="108">
                  <c:v>88782.3</c:v>
                </c:pt>
                <c:pt idx="109">
                  <c:v>78674.451612903227</c:v>
                </c:pt>
                <c:pt idx="110">
                  <c:v>69972.129032258235</c:v>
                </c:pt>
                <c:pt idx="111">
                  <c:v>85746.3</c:v>
                </c:pt>
                <c:pt idx="112">
                  <c:v>95915.677419355008</c:v>
                </c:pt>
                <c:pt idx="113">
                  <c:v>102579.76666666652</c:v>
                </c:pt>
                <c:pt idx="114">
                  <c:v>120637.19354838709</c:v>
                </c:pt>
                <c:pt idx="115">
                  <c:v>107015.32258064518</c:v>
                </c:pt>
                <c:pt idx="116">
                  <c:v>114565.42857142835</c:v>
                </c:pt>
                <c:pt idx="117">
                  <c:v>105221.80645161291</c:v>
                </c:pt>
                <c:pt idx="118">
                  <c:v>92571</c:v>
                </c:pt>
                <c:pt idx="119">
                  <c:v>103846.51612903226</c:v>
                </c:pt>
                <c:pt idx="120">
                  <c:v>89299.666666666672</c:v>
                </c:pt>
                <c:pt idx="121">
                  <c:v>81387.064516128972</c:v>
                </c:pt>
                <c:pt idx="122">
                  <c:v>89460.96774193547</c:v>
                </c:pt>
                <c:pt idx="123">
                  <c:v>94507.733333333308</c:v>
                </c:pt>
                <c:pt idx="124">
                  <c:v>109820.93548387097</c:v>
                </c:pt>
                <c:pt idx="125">
                  <c:v>108380</c:v>
                </c:pt>
                <c:pt idx="126">
                  <c:v>104236.96774193547</c:v>
                </c:pt>
                <c:pt idx="127">
                  <c:v>97350.322580645166</c:v>
                </c:pt>
                <c:pt idx="128">
                  <c:v>110420.03448275862</c:v>
                </c:pt>
                <c:pt idx="129">
                  <c:v>104678.58064516129</c:v>
                </c:pt>
                <c:pt idx="130">
                  <c:v>95585.066666666578</c:v>
                </c:pt>
                <c:pt idx="131">
                  <c:v>92255.612903225643</c:v>
                </c:pt>
                <c:pt idx="132">
                  <c:v>81477.566666666578</c:v>
                </c:pt>
                <c:pt idx="133">
                  <c:v>82206.612903225643</c:v>
                </c:pt>
                <c:pt idx="134">
                  <c:v>69052.322580645166</c:v>
                </c:pt>
                <c:pt idx="135">
                  <c:v>86579.933333333218</c:v>
                </c:pt>
                <c:pt idx="136">
                  <c:v>95165.322580645166</c:v>
                </c:pt>
                <c:pt idx="137">
                  <c:v>94100.233333333308</c:v>
                </c:pt>
                <c:pt idx="138">
                  <c:v>79562.774193548423</c:v>
                </c:pt>
                <c:pt idx="139">
                  <c:v>92832</c:v>
                </c:pt>
                <c:pt idx="140">
                  <c:v>97991.464285714144</c:v>
                </c:pt>
                <c:pt idx="141">
                  <c:v>88320.290322580651</c:v>
                </c:pt>
                <c:pt idx="142">
                  <c:v>97653.9666666665</c:v>
                </c:pt>
                <c:pt idx="143">
                  <c:v>83577.903225806338</c:v>
                </c:pt>
                <c:pt idx="144">
                  <c:v>70004.9666666665</c:v>
                </c:pt>
                <c:pt idx="145">
                  <c:v>88787.322580645166</c:v>
                </c:pt>
                <c:pt idx="146">
                  <c:v>99999</c:v>
                </c:pt>
                <c:pt idx="147">
                  <c:v>101707.76666666652</c:v>
                </c:pt>
                <c:pt idx="148">
                  <c:v>102928.61290322566</c:v>
                </c:pt>
                <c:pt idx="149">
                  <c:v>96829.866666666669</c:v>
                </c:pt>
                <c:pt idx="150">
                  <c:v>113790.29032258065</c:v>
                </c:pt>
                <c:pt idx="151">
                  <c:v>123543.29032258065</c:v>
                </c:pt>
                <c:pt idx="152">
                  <c:v>126418.07142857164</c:v>
                </c:pt>
                <c:pt idx="153">
                  <c:v>111897.77419354842</c:v>
                </c:pt>
                <c:pt idx="154">
                  <c:v>83521.600000000006</c:v>
                </c:pt>
                <c:pt idx="155">
                  <c:v>100457.25806451615</c:v>
                </c:pt>
                <c:pt idx="156">
                  <c:v>82498.166666666672</c:v>
                </c:pt>
                <c:pt idx="157">
                  <c:v>83894.709677419349</c:v>
                </c:pt>
                <c:pt idx="158">
                  <c:v>88108.838709677409</c:v>
                </c:pt>
                <c:pt idx="159">
                  <c:v>94918</c:v>
                </c:pt>
                <c:pt idx="160">
                  <c:v>108816.0967741934</c:v>
                </c:pt>
                <c:pt idx="161">
                  <c:v>112833.9</c:v>
                </c:pt>
                <c:pt idx="162">
                  <c:v>123672.32258064518</c:v>
                </c:pt>
                <c:pt idx="163">
                  <c:v>139222.12903225792</c:v>
                </c:pt>
                <c:pt idx="164">
                  <c:v>139057.92857142858</c:v>
                </c:pt>
                <c:pt idx="165">
                  <c:v>136714.61290322611</c:v>
                </c:pt>
                <c:pt idx="166">
                  <c:v>126808.86666666667</c:v>
                </c:pt>
                <c:pt idx="167">
                  <c:v>104419.12903225821</c:v>
                </c:pt>
                <c:pt idx="168">
                  <c:v>93543.53333333334</c:v>
                </c:pt>
                <c:pt idx="169">
                  <c:v>93392.129032258235</c:v>
                </c:pt>
                <c:pt idx="170">
                  <c:v>92403.193548387091</c:v>
                </c:pt>
                <c:pt idx="171">
                  <c:v>101310.3</c:v>
                </c:pt>
                <c:pt idx="172">
                  <c:v>126707.83870967741</c:v>
                </c:pt>
                <c:pt idx="173">
                  <c:v>132535.73333333334</c:v>
                </c:pt>
                <c:pt idx="174">
                  <c:v>137049.12903225792</c:v>
                </c:pt>
                <c:pt idx="175">
                  <c:v>112184.45161290337</c:v>
                </c:pt>
                <c:pt idx="176">
                  <c:v>129019.3448275862</c:v>
                </c:pt>
                <c:pt idx="177">
                  <c:v>101598.19354838709</c:v>
                </c:pt>
                <c:pt idx="178">
                  <c:v>121748.2</c:v>
                </c:pt>
                <c:pt idx="179">
                  <c:v>115654.54838709663</c:v>
                </c:pt>
                <c:pt idx="180">
                  <c:v>106723.7</c:v>
                </c:pt>
                <c:pt idx="181">
                  <c:v>100771.29032258065</c:v>
                </c:pt>
                <c:pt idx="182">
                  <c:v>102382.64516129042</c:v>
                </c:pt>
                <c:pt idx="183">
                  <c:v>98322.133333333331</c:v>
                </c:pt>
                <c:pt idx="184">
                  <c:v>114837.51612903226</c:v>
                </c:pt>
                <c:pt idx="185">
                  <c:v>113809.63333333333</c:v>
                </c:pt>
                <c:pt idx="186">
                  <c:v>106497.54838709663</c:v>
                </c:pt>
                <c:pt idx="187">
                  <c:v>101313.87096774208</c:v>
                </c:pt>
                <c:pt idx="188">
                  <c:v>105557.96428571414</c:v>
                </c:pt>
                <c:pt idx="189">
                  <c:v>110032.74193548381</c:v>
                </c:pt>
                <c:pt idx="190">
                  <c:v>111236.76666666652</c:v>
                </c:pt>
                <c:pt idx="191">
                  <c:v>104453.06451612899</c:v>
                </c:pt>
                <c:pt idx="192">
                  <c:v>100094.63333333333</c:v>
                </c:pt>
                <c:pt idx="193">
                  <c:v>85244.225806451606</c:v>
                </c:pt>
                <c:pt idx="194">
                  <c:v>89607.483870967524</c:v>
                </c:pt>
                <c:pt idx="195">
                  <c:v>86071.03333333334</c:v>
                </c:pt>
                <c:pt idx="196">
                  <c:v>93433.580645161288</c:v>
                </c:pt>
                <c:pt idx="197">
                  <c:v>94573.266666666648</c:v>
                </c:pt>
                <c:pt idx="198">
                  <c:v>90562.774193548423</c:v>
                </c:pt>
                <c:pt idx="199">
                  <c:v>94725.451612903227</c:v>
                </c:pt>
                <c:pt idx="200">
                  <c:v>93853.25</c:v>
                </c:pt>
                <c:pt idx="201">
                  <c:v>104966.77419354842</c:v>
                </c:pt>
                <c:pt idx="202">
                  <c:v>98118.566666666578</c:v>
                </c:pt>
                <c:pt idx="203">
                  <c:v>85372.516129032258</c:v>
                </c:pt>
                <c:pt idx="204">
                  <c:v>84434</c:v>
                </c:pt>
                <c:pt idx="205">
                  <c:v>84028.419354838727</c:v>
                </c:pt>
                <c:pt idx="206">
                  <c:v>78954.354838709638</c:v>
                </c:pt>
                <c:pt idx="207">
                  <c:v>78420.3</c:v>
                </c:pt>
                <c:pt idx="208">
                  <c:v>85418.612903225643</c:v>
                </c:pt>
                <c:pt idx="209">
                  <c:v>84290.53333333334</c:v>
                </c:pt>
                <c:pt idx="210">
                  <c:v>91058</c:v>
                </c:pt>
                <c:pt idx="211">
                  <c:v>87753.516129032258</c:v>
                </c:pt>
                <c:pt idx="212">
                  <c:v>83837.392857142593</c:v>
                </c:pt>
                <c:pt idx="213">
                  <c:v>86549.161290322518</c:v>
                </c:pt>
                <c:pt idx="214">
                  <c:v>89571.933333333218</c:v>
                </c:pt>
                <c:pt idx="215">
                  <c:v>86937.677419355008</c:v>
                </c:pt>
                <c:pt idx="216">
                  <c:v>81366.8</c:v>
                </c:pt>
                <c:pt idx="217">
                  <c:v>76773.903225806338</c:v>
                </c:pt>
                <c:pt idx="218">
                  <c:v>87142.451612903227</c:v>
                </c:pt>
                <c:pt idx="219">
                  <c:v>86402.833333333328</c:v>
                </c:pt>
                <c:pt idx="220">
                  <c:v>79484.903225806338</c:v>
                </c:pt>
                <c:pt idx="221">
                  <c:v>96478.2</c:v>
                </c:pt>
                <c:pt idx="222">
                  <c:v>106411.03225806437</c:v>
                </c:pt>
                <c:pt idx="223">
                  <c:v>108208.12903225821</c:v>
                </c:pt>
                <c:pt idx="224">
                  <c:v>107233.13793103441</c:v>
                </c:pt>
                <c:pt idx="225">
                  <c:v>103591.03225806437</c:v>
                </c:pt>
                <c:pt idx="226">
                  <c:v>97040.133333333331</c:v>
                </c:pt>
                <c:pt idx="227">
                  <c:v>86106.903225806338</c:v>
                </c:pt>
                <c:pt idx="228">
                  <c:v>97943.1</c:v>
                </c:pt>
                <c:pt idx="229">
                  <c:v>83869.290322580651</c:v>
                </c:pt>
                <c:pt idx="230">
                  <c:v>64897.258064516129</c:v>
                </c:pt>
                <c:pt idx="231">
                  <c:v>100433.33333333333</c:v>
                </c:pt>
                <c:pt idx="232">
                  <c:v>109236.25806451615</c:v>
                </c:pt>
                <c:pt idx="233">
                  <c:v>104354.8</c:v>
                </c:pt>
                <c:pt idx="234">
                  <c:v>117876.48387096758</c:v>
                </c:pt>
                <c:pt idx="235">
                  <c:v>117254.0967741934</c:v>
                </c:pt>
                <c:pt idx="236">
                  <c:v>119398.57142857164</c:v>
                </c:pt>
                <c:pt idx="237">
                  <c:v>114708.41935483878</c:v>
                </c:pt>
                <c:pt idx="238">
                  <c:v>127047.63333333333</c:v>
                </c:pt>
                <c:pt idx="239">
                  <c:v>108925.12903225821</c:v>
                </c:pt>
                <c:pt idx="240">
                  <c:v>99050.4</c:v>
                </c:pt>
                <c:pt idx="241">
                  <c:v>103875.58064516129</c:v>
                </c:pt>
                <c:pt idx="242">
                  <c:v>106715.74193548381</c:v>
                </c:pt>
                <c:pt idx="243">
                  <c:v>97269.4</c:v>
                </c:pt>
                <c:pt idx="244">
                  <c:v>106557.41935483878</c:v>
                </c:pt>
                <c:pt idx="245">
                  <c:v>114872.5</c:v>
                </c:pt>
                <c:pt idx="246">
                  <c:v>128311.38709677428</c:v>
                </c:pt>
                <c:pt idx="247">
                  <c:v>138640.38709677369</c:v>
                </c:pt>
                <c:pt idx="248">
                  <c:v>130026.10714285729</c:v>
                </c:pt>
                <c:pt idx="249">
                  <c:v>136544.48387096784</c:v>
                </c:pt>
                <c:pt idx="250">
                  <c:v>125158.3</c:v>
                </c:pt>
                <c:pt idx="251">
                  <c:v>112914.64516129042</c:v>
                </c:pt>
                <c:pt idx="252">
                  <c:v>108273.26666666652</c:v>
                </c:pt>
                <c:pt idx="253">
                  <c:v>107183.29032258065</c:v>
                </c:pt>
                <c:pt idx="254">
                  <c:v>110623.54838709663</c:v>
                </c:pt>
                <c:pt idx="255">
                  <c:v>102149.46666666651</c:v>
                </c:pt>
                <c:pt idx="256">
                  <c:v>95138.483870967524</c:v>
                </c:pt>
                <c:pt idx="257">
                  <c:v>77978.03333333334</c:v>
                </c:pt>
                <c:pt idx="258">
                  <c:v>93114.774193548423</c:v>
                </c:pt>
                <c:pt idx="259">
                  <c:v>112225.41935483878</c:v>
                </c:pt>
                <c:pt idx="260">
                  <c:v>113059.96428571414</c:v>
                </c:pt>
                <c:pt idx="261">
                  <c:v>133197.64516129033</c:v>
                </c:pt>
                <c:pt idx="262">
                  <c:v>122074.6</c:v>
                </c:pt>
                <c:pt idx="263">
                  <c:v>118264.51612903226</c:v>
                </c:pt>
                <c:pt idx="264">
                  <c:v>110279.13333333333</c:v>
                </c:pt>
                <c:pt idx="265">
                  <c:v>103627.67741935501</c:v>
                </c:pt>
                <c:pt idx="266">
                  <c:v>92020.806451612909</c:v>
                </c:pt>
                <c:pt idx="267">
                  <c:v>109857.46666666651</c:v>
                </c:pt>
                <c:pt idx="268">
                  <c:v>109847.67741935501</c:v>
                </c:pt>
                <c:pt idx="269">
                  <c:v>88970.066666666578</c:v>
                </c:pt>
                <c:pt idx="270">
                  <c:v>112472.58064516129</c:v>
                </c:pt>
                <c:pt idx="271">
                  <c:v>109128.54838709663</c:v>
                </c:pt>
                <c:pt idx="272">
                  <c:v>106429.8275862069</c:v>
                </c:pt>
                <c:pt idx="273">
                  <c:v>105321.67741935501</c:v>
                </c:pt>
                <c:pt idx="274">
                  <c:v>93360.53333333334</c:v>
                </c:pt>
                <c:pt idx="275">
                  <c:v>92921.419354838727</c:v>
                </c:pt>
                <c:pt idx="276">
                  <c:v>81397.266666666648</c:v>
                </c:pt>
                <c:pt idx="277">
                  <c:v>82546.354838709638</c:v>
                </c:pt>
                <c:pt idx="278">
                  <c:v>79077.709677419349</c:v>
                </c:pt>
                <c:pt idx="279">
                  <c:v>91263.633333333331</c:v>
                </c:pt>
                <c:pt idx="280">
                  <c:v>109700.03225806437</c:v>
                </c:pt>
                <c:pt idx="281">
                  <c:v>112513.5</c:v>
                </c:pt>
                <c:pt idx="282">
                  <c:v>109993.77419354842</c:v>
                </c:pt>
                <c:pt idx="283">
                  <c:v>102119.54838709663</c:v>
                </c:pt>
                <c:pt idx="284">
                  <c:v>115555.39285714265</c:v>
                </c:pt>
                <c:pt idx="285">
                  <c:v>110539.25806451615</c:v>
                </c:pt>
                <c:pt idx="286">
                  <c:v>98552.666666666672</c:v>
                </c:pt>
                <c:pt idx="287">
                  <c:v>103564.0967741934</c:v>
                </c:pt>
                <c:pt idx="288">
                  <c:v>85714.53333333334</c:v>
                </c:pt>
                <c:pt idx="289">
                  <c:v>91837.129032258235</c:v>
                </c:pt>
                <c:pt idx="290">
                  <c:v>96212.387096774197</c:v>
                </c:pt>
                <c:pt idx="291">
                  <c:v>100027.53333333334</c:v>
                </c:pt>
                <c:pt idx="292">
                  <c:v>103796.70967741931</c:v>
                </c:pt>
                <c:pt idx="293">
                  <c:v>111638.96666666651</c:v>
                </c:pt>
                <c:pt idx="294">
                  <c:v>116065.96774193547</c:v>
                </c:pt>
                <c:pt idx="295">
                  <c:v>113041.74193548381</c:v>
                </c:pt>
                <c:pt idx="296">
                  <c:v>108736.71428571414</c:v>
                </c:pt>
                <c:pt idx="297">
                  <c:v>111045.58064516129</c:v>
                </c:pt>
                <c:pt idx="298">
                  <c:v>113553.16666666667</c:v>
                </c:pt>
                <c:pt idx="299">
                  <c:v>106172.51612903226</c:v>
                </c:pt>
                <c:pt idx="300">
                  <c:v>91357.866666666669</c:v>
                </c:pt>
                <c:pt idx="301">
                  <c:v>82548.93548387097</c:v>
                </c:pt>
                <c:pt idx="302">
                  <c:v>82477.516129032258</c:v>
                </c:pt>
                <c:pt idx="303">
                  <c:v>87048.1</c:v>
                </c:pt>
                <c:pt idx="304">
                  <c:v>92251.774193548423</c:v>
                </c:pt>
                <c:pt idx="305">
                  <c:v>105684.8</c:v>
                </c:pt>
                <c:pt idx="306">
                  <c:v>116150.54838709663</c:v>
                </c:pt>
                <c:pt idx="307">
                  <c:v>79133.419354838727</c:v>
                </c:pt>
                <c:pt idx="308">
                  <c:v>80230.535714285987</c:v>
                </c:pt>
                <c:pt idx="309">
                  <c:v>92300.064516128972</c:v>
                </c:pt>
              </c:numCache>
            </c:numRef>
          </c:val>
        </c:ser>
        <c:ser>
          <c:idx val="1"/>
          <c:order val="1"/>
          <c:tx>
            <c:strRef>
              <c:f>'prod by facility'!$AE$4</c:f>
              <c:strCache>
                <c:ptCount val="1"/>
                <c:pt idx="0">
                  <c:v>KRU_CPF2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facility'!$AE$5:$AE$314</c:f>
              <c:numCache>
                <c:formatCode>_(* #,##0_);_(* \(#,##0\);_(* "-"??_);_(@_)</c:formatCode>
                <c:ptCount val="310"/>
                <c:pt idx="0">
                  <c:v>136020.5</c:v>
                </c:pt>
                <c:pt idx="1">
                  <c:v>134169.32258064483</c:v>
                </c:pt>
                <c:pt idx="2">
                  <c:v>172107.41935483881</c:v>
                </c:pt>
                <c:pt idx="3">
                  <c:v>176045.9</c:v>
                </c:pt>
                <c:pt idx="4">
                  <c:v>188158.12903225792</c:v>
                </c:pt>
                <c:pt idx="5">
                  <c:v>195454.9</c:v>
                </c:pt>
                <c:pt idx="6">
                  <c:v>171413.06451612854</c:v>
                </c:pt>
                <c:pt idx="7">
                  <c:v>174563.09677419355</c:v>
                </c:pt>
                <c:pt idx="8">
                  <c:v>165440.21428571458</c:v>
                </c:pt>
                <c:pt idx="9">
                  <c:v>162737.67741935485</c:v>
                </c:pt>
                <c:pt idx="10">
                  <c:v>127510.2</c:v>
                </c:pt>
                <c:pt idx="11">
                  <c:v>120640.90322580637</c:v>
                </c:pt>
                <c:pt idx="12">
                  <c:v>108949.76666666652</c:v>
                </c:pt>
                <c:pt idx="13">
                  <c:v>98505.387096774197</c:v>
                </c:pt>
                <c:pt idx="14">
                  <c:v>85902.096774193385</c:v>
                </c:pt>
                <c:pt idx="15">
                  <c:v>103779.16666666667</c:v>
                </c:pt>
                <c:pt idx="16">
                  <c:v>114473.03225806437</c:v>
                </c:pt>
                <c:pt idx="17">
                  <c:v>111629.6</c:v>
                </c:pt>
                <c:pt idx="18">
                  <c:v>121059.38709677428</c:v>
                </c:pt>
                <c:pt idx="19">
                  <c:v>144166.54838709679</c:v>
                </c:pt>
                <c:pt idx="20">
                  <c:v>156082.78571428571</c:v>
                </c:pt>
                <c:pt idx="21">
                  <c:v>156192.25806451612</c:v>
                </c:pt>
                <c:pt idx="22">
                  <c:v>147667.23333333334</c:v>
                </c:pt>
                <c:pt idx="23">
                  <c:v>138936.64516129033</c:v>
                </c:pt>
                <c:pt idx="24">
                  <c:v>128123.33333333333</c:v>
                </c:pt>
                <c:pt idx="25">
                  <c:v>100462.61290322566</c:v>
                </c:pt>
                <c:pt idx="26">
                  <c:v>109972.80645161291</c:v>
                </c:pt>
                <c:pt idx="27">
                  <c:v>118892.63333333333</c:v>
                </c:pt>
                <c:pt idx="28">
                  <c:v>133405.19354838738</c:v>
                </c:pt>
                <c:pt idx="29">
                  <c:v>146845.16666666666</c:v>
                </c:pt>
                <c:pt idx="30">
                  <c:v>149765.22580645161</c:v>
                </c:pt>
                <c:pt idx="31">
                  <c:v>145387.74193548411</c:v>
                </c:pt>
                <c:pt idx="32">
                  <c:v>149003.10344827586</c:v>
                </c:pt>
                <c:pt idx="33">
                  <c:v>152972.5806451613</c:v>
                </c:pt>
                <c:pt idx="34">
                  <c:v>162523.29999999999</c:v>
                </c:pt>
                <c:pt idx="35">
                  <c:v>143108.83870967751</c:v>
                </c:pt>
                <c:pt idx="36">
                  <c:v>117098</c:v>
                </c:pt>
                <c:pt idx="37">
                  <c:v>110276.45161290337</c:v>
                </c:pt>
                <c:pt idx="38">
                  <c:v>123874.32258064518</c:v>
                </c:pt>
                <c:pt idx="39">
                  <c:v>118711.03333333334</c:v>
                </c:pt>
                <c:pt idx="40">
                  <c:v>139939.61290322611</c:v>
                </c:pt>
                <c:pt idx="41">
                  <c:v>154354.1</c:v>
                </c:pt>
                <c:pt idx="42">
                  <c:v>150653</c:v>
                </c:pt>
                <c:pt idx="43">
                  <c:v>143830.35483870938</c:v>
                </c:pt>
                <c:pt idx="44">
                  <c:v>134644.25</c:v>
                </c:pt>
                <c:pt idx="45">
                  <c:v>124362.67741935501</c:v>
                </c:pt>
                <c:pt idx="46">
                  <c:v>122611.76666666652</c:v>
                </c:pt>
                <c:pt idx="47">
                  <c:v>135731.16129032258</c:v>
                </c:pt>
                <c:pt idx="48">
                  <c:v>117935.83333333333</c:v>
                </c:pt>
                <c:pt idx="49">
                  <c:v>133041.16129032258</c:v>
                </c:pt>
                <c:pt idx="50">
                  <c:v>136525.03225806454</c:v>
                </c:pt>
                <c:pt idx="51">
                  <c:v>149931.70000000001</c:v>
                </c:pt>
                <c:pt idx="52">
                  <c:v>149751.70967741936</c:v>
                </c:pt>
                <c:pt idx="53">
                  <c:v>149048.79999999999</c:v>
                </c:pt>
                <c:pt idx="54">
                  <c:v>164543.45161290275</c:v>
                </c:pt>
                <c:pt idx="55">
                  <c:v>165678.80645161291</c:v>
                </c:pt>
                <c:pt idx="56">
                  <c:v>185846.07142857142</c:v>
                </c:pt>
                <c:pt idx="57">
                  <c:v>168240.96774193592</c:v>
                </c:pt>
                <c:pt idx="58">
                  <c:v>171529.76666666666</c:v>
                </c:pt>
                <c:pt idx="59">
                  <c:v>147609.5806451613</c:v>
                </c:pt>
                <c:pt idx="60">
                  <c:v>141777.23333333334</c:v>
                </c:pt>
                <c:pt idx="61">
                  <c:v>152035.48387096784</c:v>
                </c:pt>
                <c:pt idx="62">
                  <c:v>156689.41935483881</c:v>
                </c:pt>
                <c:pt idx="63">
                  <c:v>170832.13333333333</c:v>
                </c:pt>
                <c:pt idx="64">
                  <c:v>173089.51612903262</c:v>
                </c:pt>
                <c:pt idx="65">
                  <c:v>155470.43333333332</c:v>
                </c:pt>
                <c:pt idx="66">
                  <c:v>161937.38709677369</c:v>
                </c:pt>
                <c:pt idx="67">
                  <c:v>170734.90322580651</c:v>
                </c:pt>
                <c:pt idx="68">
                  <c:v>180750.53571428571</c:v>
                </c:pt>
                <c:pt idx="69">
                  <c:v>188571.61290322611</c:v>
                </c:pt>
                <c:pt idx="70">
                  <c:v>170644.63333333333</c:v>
                </c:pt>
                <c:pt idx="71">
                  <c:v>170917.77419354828</c:v>
                </c:pt>
                <c:pt idx="72">
                  <c:v>154753.79999999999</c:v>
                </c:pt>
                <c:pt idx="73">
                  <c:v>152974.83870967751</c:v>
                </c:pt>
                <c:pt idx="74">
                  <c:v>129552.70967741931</c:v>
                </c:pt>
                <c:pt idx="75">
                  <c:v>145318.20000000001</c:v>
                </c:pt>
                <c:pt idx="76">
                  <c:v>167652.09677419355</c:v>
                </c:pt>
                <c:pt idx="77">
                  <c:v>159027.79999999999</c:v>
                </c:pt>
                <c:pt idx="78">
                  <c:v>162403.41935483881</c:v>
                </c:pt>
                <c:pt idx="79">
                  <c:v>166159.87096774168</c:v>
                </c:pt>
                <c:pt idx="80">
                  <c:v>157245</c:v>
                </c:pt>
                <c:pt idx="81">
                  <c:v>163255.48387096784</c:v>
                </c:pt>
                <c:pt idx="82">
                  <c:v>169191.9</c:v>
                </c:pt>
                <c:pt idx="83">
                  <c:v>155241.45161290275</c:v>
                </c:pt>
                <c:pt idx="84">
                  <c:v>142662.26666666666</c:v>
                </c:pt>
                <c:pt idx="85">
                  <c:v>129495.19354838709</c:v>
                </c:pt>
                <c:pt idx="86">
                  <c:v>125547.80645161291</c:v>
                </c:pt>
                <c:pt idx="87">
                  <c:v>149217.4</c:v>
                </c:pt>
                <c:pt idx="88">
                  <c:v>170482.19354838738</c:v>
                </c:pt>
                <c:pt idx="89">
                  <c:v>169830.5</c:v>
                </c:pt>
                <c:pt idx="90">
                  <c:v>176941.93548387068</c:v>
                </c:pt>
                <c:pt idx="91">
                  <c:v>182764.03225806454</c:v>
                </c:pt>
                <c:pt idx="92">
                  <c:v>190929.92857142858</c:v>
                </c:pt>
                <c:pt idx="93">
                  <c:v>198104.61290322611</c:v>
                </c:pt>
                <c:pt idx="94">
                  <c:v>188192.7</c:v>
                </c:pt>
                <c:pt idx="95">
                  <c:v>182731.22580645161</c:v>
                </c:pt>
                <c:pt idx="96">
                  <c:v>170470.06666666668</c:v>
                </c:pt>
                <c:pt idx="97">
                  <c:v>148719</c:v>
                </c:pt>
                <c:pt idx="98">
                  <c:v>161931.32258064483</c:v>
                </c:pt>
                <c:pt idx="99">
                  <c:v>130442.76666666652</c:v>
                </c:pt>
                <c:pt idx="100">
                  <c:v>164184.67741935485</c:v>
                </c:pt>
                <c:pt idx="101">
                  <c:v>186082.83333333328</c:v>
                </c:pt>
                <c:pt idx="102">
                  <c:v>204350.22580645161</c:v>
                </c:pt>
                <c:pt idx="103">
                  <c:v>202884.12903225792</c:v>
                </c:pt>
                <c:pt idx="104">
                  <c:v>194255.46428571429</c:v>
                </c:pt>
                <c:pt idx="105">
                  <c:v>202480.48387096784</c:v>
                </c:pt>
                <c:pt idx="106">
                  <c:v>178360.66666666666</c:v>
                </c:pt>
                <c:pt idx="107">
                  <c:v>178673.41935483881</c:v>
                </c:pt>
                <c:pt idx="108">
                  <c:v>173381.26666666666</c:v>
                </c:pt>
                <c:pt idx="109">
                  <c:v>164155.12903225792</c:v>
                </c:pt>
                <c:pt idx="110">
                  <c:v>165073.29032258081</c:v>
                </c:pt>
                <c:pt idx="111">
                  <c:v>170561.8</c:v>
                </c:pt>
                <c:pt idx="112">
                  <c:v>172782.83870967751</c:v>
                </c:pt>
                <c:pt idx="113">
                  <c:v>158357.70000000001</c:v>
                </c:pt>
                <c:pt idx="114">
                  <c:v>169871.19354838738</c:v>
                </c:pt>
                <c:pt idx="115">
                  <c:v>164712.87096774168</c:v>
                </c:pt>
                <c:pt idx="116">
                  <c:v>178296.21428571458</c:v>
                </c:pt>
                <c:pt idx="117">
                  <c:v>171929</c:v>
                </c:pt>
                <c:pt idx="118">
                  <c:v>160643.96666666665</c:v>
                </c:pt>
                <c:pt idx="119">
                  <c:v>150595.25806451612</c:v>
                </c:pt>
                <c:pt idx="120">
                  <c:v>146547.26666666666</c:v>
                </c:pt>
                <c:pt idx="121">
                  <c:v>145156.93548387068</c:v>
                </c:pt>
                <c:pt idx="122">
                  <c:v>155713.54838709679</c:v>
                </c:pt>
                <c:pt idx="123">
                  <c:v>156342.46666666665</c:v>
                </c:pt>
                <c:pt idx="124">
                  <c:v>167152.70967741936</c:v>
                </c:pt>
                <c:pt idx="125">
                  <c:v>160609.1</c:v>
                </c:pt>
                <c:pt idx="126">
                  <c:v>150256.87096774168</c:v>
                </c:pt>
                <c:pt idx="127">
                  <c:v>145655</c:v>
                </c:pt>
                <c:pt idx="128">
                  <c:v>154638.89655172382</c:v>
                </c:pt>
                <c:pt idx="129">
                  <c:v>154034.64516129033</c:v>
                </c:pt>
                <c:pt idx="130">
                  <c:v>157484.5</c:v>
                </c:pt>
                <c:pt idx="131">
                  <c:v>156479.45161290275</c:v>
                </c:pt>
                <c:pt idx="132">
                  <c:v>154636.96666666665</c:v>
                </c:pt>
                <c:pt idx="133">
                  <c:v>160594.54838709679</c:v>
                </c:pt>
                <c:pt idx="134">
                  <c:v>153924.77419354828</c:v>
                </c:pt>
                <c:pt idx="135">
                  <c:v>142327.76666666666</c:v>
                </c:pt>
                <c:pt idx="136">
                  <c:v>160985.74193548411</c:v>
                </c:pt>
                <c:pt idx="137">
                  <c:v>152447.56666666668</c:v>
                </c:pt>
                <c:pt idx="138">
                  <c:v>151870.70967741936</c:v>
                </c:pt>
                <c:pt idx="139">
                  <c:v>155204.54838709679</c:v>
                </c:pt>
                <c:pt idx="140">
                  <c:v>155355.67857142881</c:v>
                </c:pt>
                <c:pt idx="141">
                  <c:v>150081.22580645161</c:v>
                </c:pt>
                <c:pt idx="142">
                  <c:v>135623.70000000001</c:v>
                </c:pt>
                <c:pt idx="143">
                  <c:v>128489.90322580637</c:v>
                </c:pt>
                <c:pt idx="144">
                  <c:v>117753.5</c:v>
                </c:pt>
                <c:pt idx="145">
                  <c:v>104916.80645161291</c:v>
                </c:pt>
                <c:pt idx="146">
                  <c:v>109090.06451612899</c:v>
                </c:pt>
                <c:pt idx="147">
                  <c:v>128543.6</c:v>
                </c:pt>
                <c:pt idx="148">
                  <c:v>143390.67741935485</c:v>
                </c:pt>
                <c:pt idx="149">
                  <c:v>146406.93333333332</c:v>
                </c:pt>
                <c:pt idx="150">
                  <c:v>146888.16129032258</c:v>
                </c:pt>
                <c:pt idx="151">
                  <c:v>161007.74193548411</c:v>
                </c:pt>
                <c:pt idx="152">
                  <c:v>161130.10714285754</c:v>
                </c:pt>
                <c:pt idx="153">
                  <c:v>163764.41935483881</c:v>
                </c:pt>
                <c:pt idx="154">
                  <c:v>172509.43333333332</c:v>
                </c:pt>
                <c:pt idx="155">
                  <c:v>160124.19354838738</c:v>
                </c:pt>
                <c:pt idx="156">
                  <c:v>146785.46666666665</c:v>
                </c:pt>
                <c:pt idx="157">
                  <c:v>155047.70967741936</c:v>
                </c:pt>
                <c:pt idx="158">
                  <c:v>162093.29032258081</c:v>
                </c:pt>
                <c:pt idx="159">
                  <c:v>172207.23333333334</c:v>
                </c:pt>
                <c:pt idx="160">
                  <c:v>187345.22580645161</c:v>
                </c:pt>
                <c:pt idx="161">
                  <c:v>197702.56666666668</c:v>
                </c:pt>
                <c:pt idx="162">
                  <c:v>190821.48387096784</c:v>
                </c:pt>
                <c:pt idx="163">
                  <c:v>193258.93548387068</c:v>
                </c:pt>
                <c:pt idx="164">
                  <c:v>171434.82142857093</c:v>
                </c:pt>
                <c:pt idx="165">
                  <c:v>190419.96774193592</c:v>
                </c:pt>
                <c:pt idx="166">
                  <c:v>191200.46666666665</c:v>
                </c:pt>
                <c:pt idx="167">
                  <c:v>187686.38709677369</c:v>
                </c:pt>
                <c:pt idx="168">
                  <c:v>165191.73333333334</c:v>
                </c:pt>
                <c:pt idx="169">
                  <c:v>161928.61290322611</c:v>
                </c:pt>
                <c:pt idx="170">
                  <c:v>168389.64516129033</c:v>
                </c:pt>
                <c:pt idx="171">
                  <c:v>160172.53333333333</c:v>
                </c:pt>
                <c:pt idx="172">
                  <c:v>188916.96774193592</c:v>
                </c:pt>
                <c:pt idx="173">
                  <c:v>206489.4</c:v>
                </c:pt>
                <c:pt idx="174">
                  <c:v>213137.93548387068</c:v>
                </c:pt>
                <c:pt idx="175">
                  <c:v>211002.29032258081</c:v>
                </c:pt>
                <c:pt idx="176">
                  <c:v>217243.41379310345</c:v>
                </c:pt>
                <c:pt idx="177">
                  <c:v>211440.67741935485</c:v>
                </c:pt>
                <c:pt idx="178">
                  <c:v>203103.73333333334</c:v>
                </c:pt>
                <c:pt idx="179">
                  <c:v>193693.74193548411</c:v>
                </c:pt>
                <c:pt idx="180">
                  <c:v>161692.66666666666</c:v>
                </c:pt>
                <c:pt idx="181">
                  <c:v>169248.51612903262</c:v>
                </c:pt>
                <c:pt idx="182">
                  <c:v>180184.16129032258</c:v>
                </c:pt>
                <c:pt idx="183">
                  <c:v>184315.13333333333</c:v>
                </c:pt>
                <c:pt idx="184">
                  <c:v>190910.5806451613</c:v>
                </c:pt>
                <c:pt idx="185">
                  <c:v>196789.33333333328</c:v>
                </c:pt>
                <c:pt idx="186">
                  <c:v>192967.25806451612</c:v>
                </c:pt>
                <c:pt idx="187">
                  <c:v>188103.70967741936</c:v>
                </c:pt>
                <c:pt idx="188">
                  <c:v>196776.03571428571</c:v>
                </c:pt>
                <c:pt idx="189">
                  <c:v>202606.61290322611</c:v>
                </c:pt>
                <c:pt idx="190">
                  <c:v>185358.93333333332</c:v>
                </c:pt>
                <c:pt idx="191">
                  <c:v>180580.87096774168</c:v>
                </c:pt>
                <c:pt idx="192">
                  <c:v>173494.96666666665</c:v>
                </c:pt>
                <c:pt idx="193">
                  <c:v>172659.22580645161</c:v>
                </c:pt>
                <c:pt idx="194">
                  <c:v>176649.09677419355</c:v>
                </c:pt>
                <c:pt idx="195">
                  <c:v>175141.73333333334</c:v>
                </c:pt>
                <c:pt idx="196">
                  <c:v>186764.70967741936</c:v>
                </c:pt>
                <c:pt idx="197">
                  <c:v>209637.8</c:v>
                </c:pt>
                <c:pt idx="198">
                  <c:v>212718.45161290275</c:v>
                </c:pt>
                <c:pt idx="199">
                  <c:v>207117.61290322611</c:v>
                </c:pt>
                <c:pt idx="200">
                  <c:v>195975.35714285713</c:v>
                </c:pt>
                <c:pt idx="201">
                  <c:v>196039.03225806454</c:v>
                </c:pt>
                <c:pt idx="202">
                  <c:v>194346.33333333328</c:v>
                </c:pt>
                <c:pt idx="203">
                  <c:v>174586.03225806454</c:v>
                </c:pt>
                <c:pt idx="204">
                  <c:v>174940.76666666666</c:v>
                </c:pt>
                <c:pt idx="205">
                  <c:v>160684.5806451613</c:v>
                </c:pt>
                <c:pt idx="206">
                  <c:v>177568.19354838738</c:v>
                </c:pt>
                <c:pt idx="207">
                  <c:v>188205.2</c:v>
                </c:pt>
                <c:pt idx="208">
                  <c:v>195363.32258064483</c:v>
                </c:pt>
                <c:pt idx="209">
                  <c:v>187742.63333333333</c:v>
                </c:pt>
                <c:pt idx="210">
                  <c:v>217013.22580645161</c:v>
                </c:pt>
                <c:pt idx="211">
                  <c:v>200227.19354838738</c:v>
                </c:pt>
                <c:pt idx="212">
                  <c:v>201331.53571428571</c:v>
                </c:pt>
                <c:pt idx="213">
                  <c:v>200453.96774193592</c:v>
                </c:pt>
                <c:pt idx="214">
                  <c:v>209209.93333333332</c:v>
                </c:pt>
                <c:pt idx="215">
                  <c:v>218508.38709677369</c:v>
                </c:pt>
                <c:pt idx="216">
                  <c:v>192763.13333333333</c:v>
                </c:pt>
                <c:pt idx="217">
                  <c:v>198255.93548387068</c:v>
                </c:pt>
                <c:pt idx="218">
                  <c:v>208876.38709677369</c:v>
                </c:pt>
                <c:pt idx="219">
                  <c:v>199015.76666666666</c:v>
                </c:pt>
                <c:pt idx="220">
                  <c:v>214691.83870967751</c:v>
                </c:pt>
                <c:pt idx="221">
                  <c:v>215118.66666666666</c:v>
                </c:pt>
                <c:pt idx="222">
                  <c:v>220101.51612903262</c:v>
                </c:pt>
                <c:pt idx="223">
                  <c:v>198648.54838709679</c:v>
                </c:pt>
                <c:pt idx="224">
                  <c:v>208357.37931034452</c:v>
                </c:pt>
                <c:pt idx="225">
                  <c:v>214447.09677419355</c:v>
                </c:pt>
                <c:pt idx="226">
                  <c:v>195058.3</c:v>
                </c:pt>
                <c:pt idx="227">
                  <c:v>189273.45161290275</c:v>
                </c:pt>
                <c:pt idx="228">
                  <c:v>175614.36666666638</c:v>
                </c:pt>
                <c:pt idx="229">
                  <c:v>170060.83870967751</c:v>
                </c:pt>
                <c:pt idx="230">
                  <c:v>169295.51612903262</c:v>
                </c:pt>
                <c:pt idx="231">
                  <c:v>186548.53333333333</c:v>
                </c:pt>
                <c:pt idx="232">
                  <c:v>185683.70967741936</c:v>
                </c:pt>
                <c:pt idx="233">
                  <c:v>180992.3</c:v>
                </c:pt>
                <c:pt idx="234">
                  <c:v>175740.16129032258</c:v>
                </c:pt>
                <c:pt idx="235">
                  <c:v>166060.09677419355</c:v>
                </c:pt>
                <c:pt idx="236">
                  <c:v>177600.71428571458</c:v>
                </c:pt>
                <c:pt idx="237">
                  <c:v>174559.03225806454</c:v>
                </c:pt>
                <c:pt idx="238">
                  <c:v>173408.66666666666</c:v>
                </c:pt>
                <c:pt idx="239">
                  <c:v>168662.83870967751</c:v>
                </c:pt>
                <c:pt idx="240">
                  <c:v>184120.96666666665</c:v>
                </c:pt>
                <c:pt idx="241">
                  <c:v>158342.48387096784</c:v>
                </c:pt>
                <c:pt idx="242">
                  <c:v>153330.51612903262</c:v>
                </c:pt>
                <c:pt idx="243">
                  <c:v>157153.83333333328</c:v>
                </c:pt>
                <c:pt idx="244">
                  <c:v>153420.67741935485</c:v>
                </c:pt>
                <c:pt idx="245">
                  <c:v>144824.23333333334</c:v>
                </c:pt>
                <c:pt idx="246">
                  <c:v>132249.06451612854</c:v>
                </c:pt>
                <c:pt idx="247">
                  <c:v>126336.19354838709</c:v>
                </c:pt>
                <c:pt idx="248">
                  <c:v>124304.53571428599</c:v>
                </c:pt>
                <c:pt idx="249">
                  <c:v>131784.38709677369</c:v>
                </c:pt>
                <c:pt idx="250">
                  <c:v>137271.86666666638</c:v>
                </c:pt>
                <c:pt idx="251">
                  <c:v>142405.35483870938</c:v>
                </c:pt>
                <c:pt idx="252">
                  <c:v>147058.1</c:v>
                </c:pt>
                <c:pt idx="253">
                  <c:v>137763.54838709679</c:v>
                </c:pt>
                <c:pt idx="254">
                  <c:v>151195.22580645161</c:v>
                </c:pt>
                <c:pt idx="255">
                  <c:v>158255.53333333333</c:v>
                </c:pt>
                <c:pt idx="256">
                  <c:v>158330.16129032258</c:v>
                </c:pt>
                <c:pt idx="257">
                  <c:v>154935.26666666666</c:v>
                </c:pt>
                <c:pt idx="258">
                  <c:v>165913.03225806454</c:v>
                </c:pt>
                <c:pt idx="259">
                  <c:v>159204.06451612854</c:v>
                </c:pt>
                <c:pt idx="260">
                  <c:v>148602.96428571429</c:v>
                </c:pt>
                <c:pt idx="261">
                  <c:v>147741.87096774168</c:v>
                </c:pt>
                <c:pt idx="262">
                  <c:v>149400.76666666666</c:v>
                </c:pt>
                <c:pt idx="263">
                  <c:v>144975.09677419355</c:v>
                </c:pt>
                <c:pt idx="264">
                  <c:v>141056.20000000001</c:v>
                </c:pt>
                <c:pt idx="265">
                  <c:v>149936.74193548411</c:v>
                </c:pt>
                <c:pt idx="266">
                  <c:v>154911.77419354828</c:v>
                </c:pt>
                <c:pt idx="267">
                  <c:v>142807.6</c:v>
                </c:pt>
                <c:pt idx="268">
                  <c:v>137129.70967741936</c:v>
                </c:pt>
                <c:pt idx="269">
                  <c:v>147464.29999999999</c:v>
                </c:pt>
                <c:pt idx="270">
                  <c:v>149360.96774193592</c:v>
                </c:pt>
                <c:pt idx="271">
                  <c:v>155759.22580645161</c:v>
                </c:pt>
                <c:pt idx="272">
                  <c:v>148056.82758620655</c:v>
                </c:pt>
                <c:pt idx="273">
                  <c:v>151374.32258064483</c:v>
                </c:pt>
                <c:pt idx="274">
                  <c:v>153604.36666666638</c:v>
                </c:pt>
                <c:pt idx="275">
                  <c:v>142264.22580645161</c:v>
                </c:pt>
                <c:pt idx="276">
                  <c:v>107889.4</c:v>
                </c:pt>
                <c:pt idx="277">
                  <c:v>162416.45161290275</c:v>
                </c:pt>
                <c:pt idx="278">
                  <c:v>167496.61290322611</c:v>
                </c:pt>
                <c:pt idx="279">
                  <c:v>154532.36666666638</c:v>
                </c:pt>
                <c:pt idx="280">
                  <c:v>156273.22580645161</c:v>
                </c:pt>
                <c:pt idx="281">
                  <c:v>159691.29999999999</c:v>
                </c:pt>
                <c:pt idx="282">
                  <c:v>160650.61290322611</c:v>
                </c:pt>
                <c:pt idx="283">
                  <c:v>142174.96774193592</c:v>
                </c:pt>
                <c:pt idx="284">
                  <c:v>149917.85714285713</c:v>
                </c:pt>
                <c:pt idx="285">
                  <c:v>156877.64516129033</c:v>
                </c:pt>
                <c:pt idx="286">
                  <c:v>146939.5</c:v>
                </c:pt>
                <c:pt idx="287">
                  <c:v>127256.93548387097</c:v>
                </c:pt>
                <c:pt idx="288">
                  <c:v>116974.7</c:v>
                </c:pt>
                <c:pt idx="289">
                  <c:v>117646.45161290337</c:v>
                </c:pt>
                <c:pt idx="290">
                  <c:v>136097.22580645161</c:v>
                </c:pt>
                <c:pt idx="291">
                  <c:v>137577.13333333333</c:v>
                </c:pt>
                <c:pt idx="292">
                  <c:v>131919.5806451613</c:v>
                </c:pt>
                <c:pt idx="293">
                  <c:v>120958.66666666667</c:v>
                </c:pt>
                <c:pt idx="294">
                  <c:v>135444.35483870938</c:v>
                </c:pt>
                <c:pt idx="295">
                  <c:v>129532.51612903226</c:v>
                </c:pt>
                <c:pt idx="296">
                  <c:v>126354.17857142857</c:v>
                </c:pt>
                <c:pt idx="297">
                  <c:v>116836.93548387097</c:v>
                </c:pt>
                <c:pt idx="298">
                  <c:v>129644.46666666651</c:v>
                </c:pt>
                <c:pt idx="299">
                  <c:v>118600.70967741931</c:v>
                </c:pt>
                <c:pt idx="300">
                  <c:v>125224.5</c:v>
                </c:pt>
                <c:pt idx="301">
                  <c:v>133442.09677419355</c:v>
                </c:pt>
                <c:pt idx="302">
                  <c:v>132650.12903225792</c:v>
                </c:pt>
                <c:pt idx="303">
                  <c:v>138483.29999999999</c:v>
                </c:pt>
                <c:pt idx="304">
                  <c:v>144422.64516129033</c:v>
                </c:pt>
                <c:pt idx="305">
                  <c:v>131596.26666666666</c:v>
                </c:pt>
                <c:pt idx="306">
                  <c:v>112837.87096774208</c:v>
                </c:pt>
                <c:pt idx="307">
                  <c:v>109408.19354838709</c:v>
                </c:pt>
                <c:pt idx="308">
                  <c:v>133460.07142857142</c:v>
                </c:pt>
                <c:pt idx="309">
                  <c:v>128159.19354838709</c:v>
                </c:pt>
              </c:numCache>
            </c:numRef>
          </c:val>
        </c:ser>
        <c:ser>
          <c:idx val="2"/>
          <c:order val="2"/>
          <c:tx>
            <c:strRef>
              <c:f>'prod by facility'!$AF$4</c:f>
              <c:strCache>
                <c:ptCount val="1"/>
                <c:pt idx="0">
                  <c:v>KRU_CPF3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facility'!$AF$5:$AF$314</c:f>
              <c:numCache>
                <c:formatCode>_(* #,##0_);_(* \(#,##0\);_(* "-"??_);_(@_)</c:formatCode>
                <c:ptCount val="310"/>
                <c:pt idx="0">
                  <c:v>2966.1666666666583</c:v>
                </c:pt>
                <c:pt idx="1">
                  <c:v>17076.354838709678</c:v>
                </c:pt>
                <c:pt idx="2">
                  <c:v>19766.16129032258</c:v>
                </c:pt>
                <c:pt idx="3">
                  <c:v>23177.033333333296</c:v>
                </c:pt>
                <c:pt idx="4">
                  <c:v>25892.322580645156</c:v>
                </c:pt>
                <c:pt idx="5">
                  <c:v>31671.466666666667</c:v>
                </c:pt>
                <c:pt idx="6">
                  <c:v>39546.548387096853</c:v>
                </c:pt>
                <c:pt idx="7">
                  <c:v>42678.419354838712</c:v>
                </c:pt>
                <c:pt idx="8">
                  <c:v>44815.142857142993</c:v>
                </c:pt>
                <c:pt idx="9">
                  <c:v>60864.870967741932</c:v>
                </c:pt>
                <c:pt idx="10">
                  <c:v>68953.866666666669</c:v>
                </c:pt>
                <c:pt idx="11">
                  <c:v>71179.451612903227</c:v>
                </c:pt>
                <c:pt idx="12">
                  <c:v>76080.066666666578</c:v>
                </c:pt>
                <c:pt idx="13">
                  <c:v>73349.161290322518</c:v>
                </c:pt>
                <c:pt idx="14">
                  <c:v>66164.645161290406</c:v>
                </c:pt>
                <c:pt idx="15">
                  <c:v>72718.333333333328</c:v>
                </c:pt>
                <c:pt idx="16">
                  <c:v>74772.580645161288</c:v>
                </c:pt>
                <c:pt idx="17">
                  <c:v>79799.03333333334</c:v>
                </c:pt>
                <c:pt idx="18">
                  <c:v>87742.032258064399</c:v>
                </c:pt>
                <c:pt idx="19">
                  <c:v>79353.193548387091</c:v>
                </c:pt>
                <c:pt idx="20">
                  <c:v>75355.642857142593</c:v>
                </c:pt>
                <c:pt idx="21">
                  <c:v>75707.161290322518</c:v>
                </c:pt>
                <c:pt idx="22">
                  <c:v>73289.399999999994</c:v>
                </c:pt>
                <c:pt idx="23">
                  <c:v>65625.290322580651</c:v>
                </c:pt>
                <c:pt idx="24">
                  <c:v>62588.633333333324</c:v>
                </c:pt>
                <c:pt idx="25">
                  <c:v>61537</c:v>
                </c:pt>
                <c:pt idx="26">
                  <c:v>54839.774193548386</c:v>
                </c:pt>
                <c:pt idx="27">
                  <c:v>57412.800000000003</c:v>
                </c:pt>
                <c:pt idx="28">
                  <c:v>67977.225806451606</c:v>
                </c:pt>
                <c:pt idx="29">
                  <c:v>75214.399999999994</c:v>
                </c:pt>
                <c:pt idx="30">
                  <c:v>74322.258064516136</c:v>
                </c:pt>
                <c:pt idx="31">
                  <c:v>73260.258064516136</c:v>
                </c:pt>
                <c:pt idx="32">
                  <c:v>66748.172413793262</c:v>
                </c:pt>
                <c:pt idx="33">
                  <c:v>69113.612903225643</c:v>
                </c:pt>
                <c:pt idx="34">
                  <c:v>65229.9</c:v>
                </c:pt>
                <c:pt idx="35">
                  <c:v>65345.225806451585</c:v>
                </c:pt>
                <c:pt idx="36">
                  <c:v>64649.966666666594</c:v>
                </c:pt>
                <c:pt idx="37">
                  <c:v>58844.225806451585</c:v>
                </c:pt>
                <c:pt idx="38">
                  <c:v>71016.161290322518</c:v>
                </c:pt>
                <c:pt idx="39">
                  <c:v>75556.933333333218</c:v>
                </c:pt>
                <c:pt idx="40">
                  <c:v>79994.580645161288</c:v>
                </c:pt>
                <c:pt idx="41">
                  <c:v>75962.233333333308</c:v>
                </c:pt>
                <c:pt idx="42">
                  <c:v>66118.806451612909</c:v>
                </c:pt>
                <c:pt idx="43">
                  <c:v>60554.290322580535</c:v>
                </c:pt>
                <c:pt idx="44">
                  <c:v>53256.071428571318</c:v>
                </c:pt>
                <c:pt idx="45">
                  <c:v>47761.096774193546</c:v>
                </c:pt>
                <c:pt idx="46">
                  <c:v>51207.199999999997</c:v>
                </c:pt>
                <c:pt idx="47">
                  <c:v>50019.774193548386</c:v>
                </c:pt>
                <c:pt idx="48">
                  <c:v>51778.633333333324</c:v>
                </c:pt>
                <c:pt idx="49">
                  <c:v>49996.483870967735</c:v>
                </c:pt>
                <c:pt idx="50">
                  <c:v>56335.967741935383</c:v>
                </c:pt>
                <c:pt idx="51">
                  <c:v>57305.633333333324</c:v>
                </c:pt>
                <c:pt idx="52">
                  <c:v>57173.870967741932</c:v>
                </c:pt>
                <c:pt idx="53">
                  <c:v>59242.433333333334</c:v>
                </c:pt>
                <c:pt idx="54">
                  <c:v>56967.967741935383</c:v>
                </c:pt>
                <c:pt idx="55">
                  <c:v>55681.93548387097</c:v>
                </c:pt>
                <c:pt idx="56">
                  <c:v>54049.857142857145</c:v>
                </c:pt>
                <c:pt idx="57">
                  <c:v>56313.580645161215</c:v>
                </c:pt>
                <c:pt idx="58">
                  <c:v>52052.5</c:v>
                </c:pt>
                <c:pt idx="59">
                  <c:v>57719.838709677417</c:v>
                </c:pt>
                <c:pt idx="60">
                  <c:v>53387.533333333326</c:v>
                </c:pt>
                <c:pt idx="61">
                  <c:v>49082.06451612911</c:v>
                </c:pt>
                <c:pt idx="62">
                  <c:v>48645.129032258068</c:v>
                </c:pt>
                <c:pt idx="63">
                  <c:v>52119.666666666584</c:v>
                </c:pt>
                <c:pt idx="64">
                  <c:v>56569.387096774211</c:v>
                </c:pt>
                <c:pt idx="65">
                  <c:v>52008.033333333326</c:v>
                </c:pt>
                <c:pt idx="66">
                  <c:v>48723.774193548386</c:v>
                </c:pt>
                <c:pt idx="67">
                  <c:v>39901.612903225803</c:v>
                </c:pt>
                <c:pt idx="68">
                  <c:v>52006.857142857145</c:v>
                </c:pt>
                <c:pt idx="69">
                  <c:v>55463.870967741932</c:v>
                </c:pt>
                <c:pt idx="70">
                  <c:v>53725.5</c:v>
                </c:pt>
                <c:pt idx="71">
                  <c:v>54685.032258064588</c:v>
                </c:pt>
                <c:pt idx="72">
                  <c:v>60490</c:v>
                </c:pt>
                <c:pt idx="73">
                  <c:v>64092.387096774211</c:v>
                </c:pt>
                <c:pt idx="74">
                  <c:v>66544.193548387091</c:v>
                </c:pt>
                <c:pt idx="75">
                  <c:v>63207.966666666594</c:v>
                </c:pt>
                <c:pt idx="76">
                  <c:v>60953.580645161215</c:v>
                </c:pt>
                <c:pt idx="77">
                  <c:v>64168.166666666584</c:v>
                </c:pt>
                <c:pt idx="78">
                  <c:v>61271.225806451585</c:v>
                </c:pt>
                <c:pt idx="79">
                  <c:v>62006.290322580535</c:v>
                </c:pt>
                <c:pt idx="80">
                  <c:v>61611.620689655174</c:v>
                </c:pt>
                <c:pt idx="81">
                  <c:v>59088.774193548386</c:v>
                </c:pt>
                <c:pt idx="82">
                  <c:v>59090.133333333324</c:v>
                </c:pt>
                <c:pt idx="83">
                  <c:v>59955.032258064588</c:v>
                </c:pt>
                <c:pt idx="84">
                  <c:v>61167.633333333324</c:v>
                </c:pt>
                <c:pt idx="85">
                  <c:v>61915.193548387084</c:v>
                </c:pt>
                <c:pt idx="86">
                  <c:v>62820.741935483871</c:v>
                </c:pt>
                <c:pt idx="87">
                  <c:v>64020.3</c:v>
                </c:pt>
                <c:pt idx="88">
                  <c:v>65292</c:v>
                </c:pt>
                <c:pt idx="89">
                  <c:v>64469.9</c:v>
                </c:pt>
                <c:pt idx="90">
                  <c:v>60662.161290322583</c:v>
                </c:pt>
                <c:pt idx="91">
                  <c:v>56860.483870967735</c:v>
                </c:pt>
                <c:pt idx="92">
                  <c:v>60603.714285714275</c:v>
                </c:pt>
                <c:pt idx="93">
                  <c:v>58523.483870967735</c:v>
                </c:pt>
                <c:pt idx="94">
                  <c:v>58507.5</c:v>
                </c:pt>
                <c:pt idx="95">
                  <c:v>55943.225806451585</c:v>
                </c:pt>
                <c:pt idx="96">
                  <c:v>57227.1</c:v>
                </c:pt>
                <c:pt idx="97">
                  <c:v>52985.322580645159</c:v>
                </c:pt>
                <c:pt idx="98">
                  <c:v>52843.838709677417</c:v>
                </c:pt>
                <c:pt idx="99">
                  <c:v>50417.3</c:v>
                </c:pt>
                <c:pt idx="100">
                  <c:v>53075.193548387084</c:v>
                </c:pt>
                <c:pt idx="101">
                  <c:v>58922.233333333257</c:v>
                </c:pt>
                <c:pt idx="102">
                  <c:v>57458.290322580535</c:v>
                </c:pt>
                <c:pt idx="103">
                  <c:v>52412.774193548386</c:v>
                </c:pt>
                <c:pt idx="104">
                  <c:v>54564.821428571318</c:v>
                </c:pt>
                <c:pt idx="105">
                  <c:v>50434.483870967735</c:v>
                </c:pt>
                <c:pt idx="106">
                  <c:v>47632.166666666584</c:v>
                </c:pt>
                <c:pt idx="107">
                  <c:v>48365.967741935383</c:v>
                </c:pt>
                <c:pt idx="108">
                  <c:v>47080.366666666654</c:v>
                </c:pt>
                <c:pt idx="109">
                  <c:v>46309.483870967735</c:v>
                </c:pt>
                <c:pt idx="110">
                  <c:v>53414.677419354841</c:v>
                </c:pt>
                <c:pt idx="111">
                  <c:v>51515.066666666593</c:v>
                </c:pt>
                <c:pt idx="112">
                  <c:v>51725.677419354841</c:v>
                </c:pt>
                <c:pt idx="113">
                  <c:v>48166.366666666654</c:v>
                </c:pt>
                <c:pt idx="114">
                  <c:v>47770.129032258068</c:v>
                </c:pt>
                <c:pt idx="115">
                  <c:v>47002.677419354841</c:v>
                </c:pt>
                <c:pt idx="116">
                  <c:v>51490.642857142993</c:v>
                </c:pt>
                <c:pt idx="117">
                  <c:v>48672.419354838712</c:v>
                </c:pt>
                <c:pt idx="118">
                  <c:v>46944.2</c:v>
                </c:pt>
                <c:pt idx="119">
                  <c:v>48662.06451612911</c:v>
                </c:pt>
                <c:pt idx="120">
                  <c:v>49140.6</c:v>
                </c:pt>
                <c:pt idx="121">
                  <c:v>49528.516129032258</c:v>
                </c:pt>
                <c:pt idx="122">
                  <c:v>48916.161290322583</c:v>
                </c:pt>
                <c:pt idx="123">
                  <c:v>48159.566666666593</c:v>
                </c:pt>
                <c:pt idx="124">
                  <c:v>50802.419354838712</c:v>
                </c:pt>
                <c:pt idx="125">
                  <c:v>47633.033333333326</c:v>
                </c:pt>
                <c:pt idx="126">
                  <c:v>53234.838709677417</c:v>
                </c:pt>
                <c:pt idx="127">
                  <c:v>49659.612903225803</c:v>
                </c:pt>
                <c:pt idx="128">
                  <c:v>47866.103448275855</c:v>
                </c:pt>
                <c:pt idx="129">
                  <c:v>50299.580645161215</c:v>
                </c:pt>
                <c:pt idx="130">
                  <c:v>46702.7</c:v>
                </c:pt>
                <c:pt idx="131">
                  <c:v>47630.322580645159</c:v>
                </c:pt>
                <c:pt idx="132">
                  <c:v>52308.733333333257</c:v>
                </c:pt>
                <c:pt idx="133">
                  <c:v>51525.322580645159</c:v>
                </c:pt>
                <c:pt idx="134">
                  <c:v>40042.580645161215</c:v>
                </c:pt>
                <c:pt idx="135">
                  <c:v>52488.666666666584</c:v>
                </c:pt>
                <c:pt idx="136">
                  <c:v>54433.774193548386</c:v>
                </c:pt>
                <c:pt idx="137">
                  <c:v>52593.5</c:v>
                </c:pt>
                <c:pt idx="138">
                  <c:v>56414.06451612911</c:v>
                </c:pt>
                <c:pt idx="139">
                  <c:v>57434.032258064588</c:v>
                </c:pt>
                <c:pt idx="140">
                  <c:v>59479.857142857145</c:v>
                </c:pt>
                <c:pt idx="141">
                  <c:v>56682.677419354841</c:v>
                </c:pt>
                <c:pt idx="142">
                  <c:v>55879.366666666654</c:v>
                </c:pt>
                <c:pt idx="143">
                  <c:v>60570.193548387084</c:v>
                </c:pt>
                <c:pt idx="144">
                  <c:v>61318.933333333334</c:v>
                </c:pt>
                <c:pt idx="145">
                  <c:v>62465.096774193546</c:v>
                </c:pt>
                <c:pt idx="146">
                  <c:v>60217.806451612902</c:v>
                </c:pt>
                <c:pt idx="147">
                  <c:v>58822.466666666594</c:v>
                </c:pt>
                <c:pt idx="148">
                  <c:v>61084.096774193546</c:v>
                </c:pt>
                <c:pt idx="149">
                  <c:v>63094.9</c:v>
                </c:pt>
                <c:pt idx="150">
                  <c:v>61516.290322580535</c:v>
                </c:pt>
                <c:pt idx="151">
                  <c:v>59329.06451612911</c:v>
                </c:pt>
                <c:pt idx="152">
                  <c:v>56442</c:v>
                </c:pt>
                <c:pt idx="153">
                  <c:v>59245.129032258068</c:v>
                </c:pt>
                <c:pt idx="154">
                  <c:v>64959.8</c:v>
                </c:pt>
                <c:pt idx="155">
                  <c:v>65211.419354838712</c:v>
                </c:pt>
                <c:pt idx="156">
                  <c:v>65155.633333333324</c:v>
                </c:pt>
                <c:pt idx="157">
                  <c:v>63713.903225806462</c:v>
                </c:pt>
                <c:pt idx="158">
                  <c:v>65244.483870967735</c:v>
                </c:pt>
                <c:pt idx="159">
                  <c:v>58522.7</c:v>
                </c:pt>
                <c:pt idx="160">
                  <c:v>63429.225806451585</c:v>
                </c:pt>
                <c:pt idx="161">
                  <c:v>64970.2</c:v>
                </c:pt>
                <c:pt idx="162">
                  <c:v>64142.741935483871</c:v>
                </c:pt>
                <c:pt idx="163">
                  <c:v>65639.580645161288</c:v>
                </c:pt>
                <c:pt idx="164">
                  <c:v>63489.714285714275</c:v>
                </c:pt>
                <c:pt idx="165">
                  <c:v>63074.06451612911</c:v>
                </c:pt>
                <c:pt idx="166">
                  <c:v>59146.633333333324</c:v>
                </c:pt>
                <c:pt idx="167">
                  <c:v>66314.322580645166</c:v>
                </c:pt>
                <c:pt idx="168">
                  <c:v>64024.466666666594</c:v>
                </c:pt>
                <c:pt idx="169">
                  <c:v>55046.870967741932</c:v>
                </c:pt>
                <c:pt idx="170">
                  <c:v>51652.096774193546</c:v>
                </c:pt>
                <c:pt idx="171">
                  <c:v>47533.533333333326</c:v>
                </c:pt>
                <c:pt idx="172">
                  <c:v>54430.451612903227</c:v>
                </c:pt>
                <c:pt idx="173">
                  <c:v>53277.5</c:v>
                </c:pt>
                <c:pt idx="174">
                  <c:v>51158.93548387097</c:v>
                </c:pt>
                <c:pt idx="175">
                  <c:v>50221.548387096853</c:v>
                </c:pt>
                <c:pt idx="176">
                  <c:v>49953.275862068964</c:v>
                </c:pt>
                <c:pt idx="177">
                  <c:v>46342.129032258068</c:v>
                </c:pt>
                <c:pt idx="178">
                  <c:v>47838.266666666575</c:v>
                </c:pt>
                <c:pt idx="179">
                  <c:v>43473.516129032258</c:v>
                </c:pt>
                <c:pt idx="180">
                  <c:v>44786.266666666575</c:v>
                </c:pt>
                <c:pt idx="181">
                  <c:v>43935.903225806462</c:v>
                </c:pt>
                <c:pt idx="182">
                  <c:v>44749.677419354841</c:v>
                </c:pt>
                <c:pt idx="183">
                  <c:v>48916.933333333334</c:v>
                </c:pt>
                <c:pt idx="184">
                  <c:v>47416.806451612902</c:v>
                </c:pt>
                <c:pt idx="185">
                  <c:v>48534.866666666654</c:v>
                </c:pt>
                <c:pt idx="186">
                  <c:v>47236.258064516129</c:v>
                </c:pt>
                <c:pt idx="187">
                  <c:v>44080.741935483871</c:v>
                </c:pt>
                <c:pt idx="188">
                  <c:v>45517.857142857145</c:v>
                </c:pt>
                <c:pt idx="189">
                  <c:v>47738.193548387084</c:v>
                </c:pt>
                <c:pt idx="190">
                  <c:v>49817.733333333257</c:v>
                </c:pt>
                <c:pt idx="191">
                  <c:v>47657.225806451585</c:v>
                </c:pt>
                <c:pt idx="192">
                  <c:v>46151.4</c:v>
                </c:pt>
                <c:pt idx="193">
                  <c:v>46533.516129032258</c:v>
                </c:pt>
                <c:pt idx="194">
                  <c:v>45883.225806451585</c:v>
                </c:pt>
                <c:pt idx="195">
                  <c:v>48210.8</c:v>
                </c:pt>
                <c:pt idx="196">
                  <c:v>47049.161290322583</c:v>
                </c:pt>
                <c:pt idx="197">
                  <c:v>47966.733333333257</c:v>
                </c:pt>
                <c:pt idx="198">
                  <c:v>47632.06451612911</c:v>
                </c:pt>
                <c:pt idx="199">
                  <c:v>48653.419354838712</c:v>
                </c:pt>
                <c:pt idx="200">
                  <c:v>47292.714285714275</c:v>
                </c:pt>
                <c:pt idx="201">
                  <c:v>48728.903225806462</c:v>
                </c:pt>
                <c:pt idx="202">
                  <c:v>48869</c:v>
                </c:pt>
                <c:pt idx="203">
                  <c:v>49904.903225806462</c:v>
                </c:pt>
                <c:pt idx="204">
                  <c:v>49599.933333333334</c:v>
                </c:pt>
                <c:pt idx="205">
                  <c:v>46471.903225806462</c:v>
                </c:pt>
                <c:pt idx="206">
                  <c:v>46932.483870967735</c:v>
                </c:pt>
                <c:pt idx="207">
                  <c:v>46884</c:v>
                </c:pt>
                <c:pt idx="208">
                  <c:v>45099.967741935383</c:v>
                </c:pt>
                <c:pt idx="209">
                  <c:v>44768.9</c:v>
                </c:pt>
                <c:pt idx="210">
                  <c:v>55515.612903225803</c:v>
                </c:pt>
                <c:pt idx="211">
                  <c:v>62594.322580645159</c:v>
                </c:pt>
                <c:pt idx="212">
                  <c:v>56861.892857142993</c:v>
                </c:pt>
                <c:pt idx="213">
                  <c:v>56889.612903225803</c:v>
                </c:pt>
                <c:pt idx="214">
                  <c:v>47834.366666666654</c:v>
                </c:pt>
                <c:pt idx="215">
                  <c:v>51636.322580645159</c:v>
                </c:pt>
                <c:pt idx="216">
                  <c:v>52511.5</c:v>
                </c:pt>
                <c:pt idx="217">
                  <c:v>44823.290322580535</c:v>
                </c:pt>
                <c:pt idx="218">
                  <c:v>54385.645161290326</c:v>
                </c:pt>
                <c:pt idx="219">
                  <c:v>52819.566666666593</c:v>
                </c:pt>
                <c:pt idx="220">
                  <c:v>53487.096774193546</c:v>
                </c:pt>
                <c:pt idx="221">
                  <c:v>53370.366666666654</c:v>
                </c:pt>
                <c:pt idx="222">
                  <c:v>56072.290322580535</c:v>
                </c:pt>
                <c:pt idx="223">
                  <c:v>60260.677419354841</c:v>
                </c:pt>
                <c:pt idx="224">
                  <c:v>56379.241379310326</c:v>
                </c:pt>
                <c:pt idx="225">
                  <c:v>56504.612903225803</c:v>
                </c:pt>
                <c:pt idx="226">
                  <c:v>62866.333333333336</c:v>
                </c:pt>
                <c:pt idx="227">
                  <c:v>65167.451612903227</c:v>
                </c:pt>
                <c:pt idx="228">
                  <c:v>57784.966666666594</c:v>
                </c:pt>
                <c:pt idx="229">
                  <c:v>50787.709677419356</c:v>
                </c:pt>
                <c:pt idx="230">
                  <c:v>50840.516129032258</c:v>
                </c:pt>
                <c:pt idx="231">
                  <c:v>54591.9</c:v>
                </c:pt>
                <c:pt idx="232">
                  <c:v>54837.451612903227</c:v>
                </c:pt>
                <c:pt idx="233">
                  <c:v>56632.666666666584</c:v>
                </c:pt>
                <c:pt idx="234">
                  <c:v>55580.129032258068</c:v>
                </c:pt>
                <c:pt idx="235">
                  <c:v>52600.93548387097</c:v>
                </c:pt>
                <c:pt idx="236">
                  <c:v>56222.892857142993</c:v>
                </c:pt>
                <c:pt idx="237">
                  <c:v>50159.290322580535</c:v>
                </c:pt>
                <c:pt idx="238">
                  <c:v>52657.666666666584</c:v>
                </c:pt>
                <c:pt idx="239">
                  <c:v>50905.838709677417</c:v>
                </c:pt>
                <c:pt idx="240">
                  <c:v>49997.7</c:v>
                </c:pt>
                <c:pt idx="241">
                  <c:v>58035.709677419356</c:v>
                </c:pt>
                <c:pt idx="242">
                  <c:v>57527.290322580535</c:v>
                </c:pt>
                <c:pt idx="243">
                  <c:v>57547.066666666593</c:v>
                </c:pt>
                <c:pt idx="244">
                  <c:v>52691.709677419356</c:v>
                </c:pt>
                <c:pt idx="245">
                  <c:v>48466.566666666593</c:v>
                </c:pt>
                <c:pt idx="246">
                  <c:v>44169.741935483871</c:v>
                </c:pt>
                <c:pt idx="247">
                  <c:v>43666.06451612911</c:v>
                </c:pt>
                <c:pt idx="248">
                  <c:v>47255.75</c:v>
                </c:pt>
                <c:pt idx="249">
                  <c:v>50812.580645161215</c:v>
                </c:pt>
                <c:pt idx="250">
                  <c:v>52384.4</c:v>
                </c:pt>
                <c:pt idx="251">
                  <c:v>55354.645161290326</c:v>
                </c:pt>
                <c:pt idx="252">
                  <c:v>56186.066666666593</c:v>
                </c:pt>
                <c:pt idx="253">
                  <c:v>54500.354838709769</c:v>
                </c:pt>
                <c:pt idx="254">
                  <c:v>56891.612903225803</c:v>
                </c:pt>
                <c:pt idx="255">
                  <c:v>54195.766666666575</c:v>
                </c:pt>
                <c:pt idx="256">
                  <c:v>50758.322580645159</c:v>
                </c:pt>
                <c:pt idx="257">
                  <c:v>46072.866666666654</c:v>
                </c:pt>
                <c:pt idx="258">
                  <c:v>52488.483870967735</c:v>
                </c:pt>
                <c:pt idx="259">
                  <c:v>51435.806451612902</c:v>
                </c:pt>
                <c:pt idx="260">
                  <c:v>49064.75</c:v>
                </c:pt>
                <c:pt idx="261">
                  <c:v>51416.903225806462</c:v>
                </c:pt>
                <c:pt idx="262">
                  <c:v>53490</c:v>
                </c:pt>
                <c:pt idx="263">
                  <c:v>56275.161290322583</c:v>
                </c:pt>
                <c:pt idx="264">
                  <c:v>56513.666666666584</c:v>
                </c:pt>
                <c:pt idx="265">
                  <c:v>56189.838709677417</c:v>
                </c:pt>
                <c:pt idx="266">
                  <c:v>61236.096774193546</c:v>
                </c:pt>
                <c:pt idx="267">
                  <c:v>51471.466666666594</c:v>
                </c:pt>
                <c:pt idx="268">
                  <c:v>56302.709677419356</c:v>
                </c:pt>
                <c:pt idx="269">
                  <c:v>54358.033333333326</c:v>
                </c:pt>
                <c:pt idx="270">
                  <c:v>54005.612903225803</c:v>
                </c:pt>
                <c:pt idx="271">
                  <c:v>56578.774193548386</c:v>
                </c:pt>
                <c:pt idx="272">
                  <c:v>57853.310344827602</c:v>
                </c:pt>
                <c:pt idx="273">
                  <c:v>58566.93548387097</c:v>
                </c:pt>
                <c:pt idx="274">
                  <c:v>58429.7</c:v>
                </c:pt>
                <c:pt idx="275">
                  <c:v>54856.903225806462</c:v>
                </c:pt>
                <c:pt idx="276">
                  <c:v>48249.533333333326</c:v>
                </c:pt>
                <c:pt idx="277">
                  <c:v>31445.193548387018</c:v>
                </c:pt>
                <c:pt idx="278">
                  <c:v>20401.354838709678</c:v>
                </c:pt>
                <c:pt idx="279">
                  <c:v>34887.466666666594</c:v>
                </c:pt>
                <c:pt idx="280">
                  <c:v>60375.580645161215</c:v>
                </c:pt>
                <c:pt idx="281">
                  <c:v>61308.433333333334</c:v>
                </c:pt>
                <c:pt idx="282">
                  <c:v>54722.06451612911</c:v>
                </c:pt>
                <c:pt idx="283">
                  <c:v>47906.774193548386</c:v>
                </c:pt>
                <c:pt idx="284">
                  <c:v>49436.75</c:v>
                </c:pt>
                <c:pt idx="285">
                  <c:v>48468.387096774211</c:v>
                </c:pt>
                <c:pt idx="286">
                  <c:v>46604</c:v>
                </c:pt>
                <c:pt idx="287">
                  <c:v>52200.516129032258</c:v>
                </c:pt>
                <c:pt idx="288">
                  <c:v>47657.2</c:v>
                </c:pt>
                <c:pt idx="289">
                  <c:v>48590.741935483871</c:v>
                </c:pt>
                <c:pt idx="290">
                  <c:v>46640.516129032258</c:v>
                </c:pt>
                <c:pt idx="291">
                  <c:v>45681.633333333324</c:v>
                </c:pt>
                <c:pt idx="292">
                  <c:v>45232.709677419356</c:v>
                </c:pt>
                <c:pt idx="293">
                  <c:v>39002.633333333324</c:v>
                </c:pt>
                <c:pt idx="294">
                  <c:v>39122.93548387097</c:v>
                </c:pt>
                <c:pt idx="295">
                  <c:v>35205.93548387097</c:v>
                </c:pt>
                <c:pt idx="296">
                  <c:v>35168.857142857145</c:v>
                </c:pt>
                <c:pt idx="297">
                  <c:v>38324.193548387084</c:v>
                </c:pt>
                <c:pt idx="298">
                  <c:v>39555.133333333324</c:v>
                </c:pt>
                <c:pt idx="299">
                  <c:v>35740.806451612902</c:v>
                </c:pt>
                <c:pt idx="300">
                  <c:v>39352</c:v>
                </c:pt>
                <c:pt idx="301">
                  <c:v>37425.903225806462</c:v>
                </c:pt>
                <c:pt idx="302">
                  <c:v>36536</c:v>
                </c:pt>
                <c:pt idx="303">
                  <c:v>37054.566666666593</c:v>
                </c:pt>
                <c:pt idx="304">
                  <c:v>39971.225806451585</c:v>
                </c:pt>
                <c:pt idx="305">
                  <c:v>32580.066666666666</c:v>
                </c:pt>
                <c:pt idx="306">
                  <c:v>36774.225806451585</c:v>
                </c:pt>
                <c:pt idx="307">
                  <c:v>30504.290322580644</c:v>
                </c:pt>
                <c:pt idx="308">
                  <c:v>45592.17857142866</c:v>
                </c:pt>
                <c:pt idx="309">
                  <c:v>49567.967741935383</c:v>
                </c:pt>
              </c:numCache>
            </c:numRef>
          </c:val>
        </c:ser>
        <c:marker val="1"/>
        <c:axId val="81878400"/>
        <c:axId val="81921152"/>
      </c:lineChart>
      <c:dateAx>
        <c:axId val="81878400"/>
        <c:scaling>
          <c:orientation val="minMax"/>
        </c:scaling>
        <c:axPos val="b"/>
        <c:majorGridlines/>
        <c:numFmt formatCode="mmm\-yy" sourceLinked="0"/>
        <c:minorTickMark val="in"/>
        <c:tickLblPos val="nextTo"/>
        <c:crossAx val="81921152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8192115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Mcf Per Day</a:t>
                </a:r>
              </a:p>
            </c:rich>
          </c:tx>
        </c:title>
        <c:numFmt formatCode="_(* #,##0_);_(* \(#,##0\);_(* &quot;-&quot;??_);_(@_)" sourceLinked="1"/>
        <c:tickLblPos val="nextTo"/>
        <c:crossAx val="81878400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Prudhoe</a:t>
            </a:r>
            <a:r>
              <a:rPr lang="en-US" baseline="0"/>
              <a:t> Bay </a:t>
            </a:r>
            <a:r>
              <a:rPr lang="en-US"/>
              <a:t>Water Oil Ratio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Water Oil Ratio</c:v>
          </c:tx>
          <c:marker>
            <c:symbol val="none"/>
          </c:marker>
          <c:cat>
            <c:numRef>
              <c:f>PBU!$W$5:$W$502</c:f>
              <c:numCache>
                <c:formatCode>dd\-mmm\-yy</c:formatCode>
                <c:ptCount val="498"/>
                <c:pt idx="0">
                  <c:v>25477</c:v>
                </c:pt>
                <c:pt idx="1">
                  <c:v>25508</c:v>
                </c:pt>
                <c:pt idx="2">
                  <c:v>25538</c:v>
                </c:pt>
                <c:pt idx="3">
                  <c:v>25569</c:v>
                </c:pt>
                <c:pt idx="4">
                  <c:v>25600</c:v>
                </c:pt>
                <c:pt idx="5">
                  <c:v>25628</c:v>
                </c:pt>
                <c:pt idx="6">
                  <c:v>25659</c:v>
                </c:pt>
                <c:pt idx="7">
                  <c:v>25689</c:v>
                </c:pt>
                <c:pt idx="8">
                  <c:v>25720</c:v>
                </c:pt>
                <c:pt idx="9">
                  <c:v>25750</c:v>
                </c:pt>
                <c:pt idx="10">
                  <c:v>25781</c:v>
                </c:pt>
                <c:pt idx="11">
                  <c:v>25812</c:v>
                </c:pt>
                <c:pt idx="12">
                  <c:v>25842</c:v>
                </c:pt>
                <c:pt idx="13">
                  <c:v>25873</c:v>
                </c:pt>
                <c:pt idx="14">
                  <c:v>25903</c:v>
                </c:pt>
                <c:pt idx="15">
                  <c:v>25934</c:v>
                </c:pt>
                <c:pt idx="16">
                  <c:v>25965</c:v>
                </c:pt>
                <c:pt idx="17">
                  <c:v>25993</c:v>
                </c:pt>
                <c:pt idx="18">
                  <c:v>26024</c:v>
                </c:pt>
                <c:pt idx="19">
                  <c:v>26054</c:v>
                </c:pt>
                <c:pt idx="20">
                  <c:v>26085</c:v>
                </c:pt>
                <c:pt idx="21">
                  <c:v>26115</c:v>
                </c:pt>
                <c:pt idx="22">
                  <c:v>26146</c:v>
                </c:pt>
                <c:pt idx="23">
                  <c:v>26177</c:v>
                </c:pt>
                <c:pt idx="24">
                  <c:v>26207</c:v>
                </c:pt>
                <c:pt idx="25">
                  <c:v>26238</c:v>
                </c:pt>
                <c:pt idx="26">
                  <c:v>26268</c:v>
                </c:pt>
                <c:pt idx="27">
                  <c:v>26299</c:v>
                </c:pt>
                <c:pt idx="28">
                  <c:v>26330</c:v>
                </c:pt>
                <c:pt idx="29">
                  <c:v>26359</c:v>
                </c:pt>
                <c:pt idx="30">
                  <c:v>26390</c:v>
                </c:pt>
                <c:pt idx="31">
                  <c:v>26420</c:v>
                </c:pt>
                <c:pt idx="32">
                  <c:v>26451</c:v>
                </c:pt>
                <c:pt idx="33">
                  <c:v>26481</c:v>
                </c:pt>
                <c:pt idx="34">
                  <c:v>26512</c:v>
                </c:pt>
                <c:pt idx="35">
                  <c:v>26543</c:v>
                </c:pt>
                <c:pt idx="36">
                  <c:v>26573</c:v>
                </c:pt>
                <c:pt idx="37">
                  <c:v>26604</c:v>
                </c:pt>
                <c:pt idx="38">
                  <c:v>26634</c:v>
                </c:pt>
                <c:pt idx="39">
                  <c:v>26665</c:v>
                </c:pt>
                <c:pt idx="40">
                  <c:v>26696</c:v>
                </c:pt>
                <c:pt idx="41">
                  <c:v>26724</c:v>
                </c:pt>
                <c:pt idx="42">
                  <c:v>26755</c:v>
                </c:pt>
                <c:pt idx="43">
                  <c:v>26785</c:v>
                </c:pt>
                <c:pt idx="44">
                  <c:v>26816</c:v>
                </c:pt>
                <c:pt idx="45">
                  <c:v>26846</c:v>
                </c:pt>
                <c:pt idx="46">
                  <c:v>26877</c:v>
                </c:pt>
                <c:pt idx="47">
                  <c:v>26908</c:v>
                </c:pt>
                <c:pt idx="48">
                  <c:v>26938</c:v>
                </c:pt>
                <c:pt idx="49">
                  <c:v>26969</c:v>
                </c:pt>
                <c:pt idx="50">
                  <c:v>26999</c:v>
                </c:pt>
                <c:pt idx="51">
                  <c:v>27030</c:v>
                </c:pt>
                <c:pt idx="52">
                  <c:v>27061</c:v>
                </c:pt>
                <c:pt idx="53">
                  <c:v>27089</c:v>
                </c:pt>
                <c:pt idx="54">
                  <c:v>27120</c:v>
                </c:pt>
                <c:pt idx="55">
                  <c:v>27150</c:v>
                </c:pt>
                <c:pt idx="56">
                  <c:v>27181</c:v>
                </c:pt>
                <c:pt idx="57">
                  <c:v>27211</c:v>
                </c:pt>
                <c:pt idx="58">
                  <c:v>27242</c:v>
                </c:pt>
                <c:pt idx="59">
                  <c:v>27273</c:v>
                </c:pt>
                <c:pt idx="60">
                  <c:v>27303</c:v>
                </c:pt>
                <c:pt idx="61">
                  <c:v>27334</c:v>
                </c:pt>
                <c:pt idx="62">
                  <c:v>27364</c:v>
                </c:pt>
                <c:pt idx="63">
                  <c:v>27395</c:v>
                </c:pt>
                <c:pt idx="64">
                  <c:v>27426</c:v>
                </c:pt>
                <c:pt idx="65">
                  <c:v>27454</c:v>
                </c:pt>
                <c:pt idx="66">
                  <c:v>27485</c:v>
                </c:pt>
                <c:pt idx="67">
                  <c:v>27515</c:v>
                </c:pt>
                <c:pt idx="68">
                  <c:v>27546</c:v>
                </c:pt>
                <c:pt idx="69">
                  <c:v>27576</c:v>
                </c:pt>
                <c:pt idx="70">
                  <c:v>27607</c:v>
                </c:pt>
                <c:pt idx="71">
                  <c:v>27638</c:v>
                </c:pt>
                <c:pt idx="72">
                  <c:v>27668</c:v>
                </c:pt>
                <c:pt idx="73">
                  <c:v>27699</c:v>
                </c:pt>
                <c:pt idx="74">
                  <c:v>27729</c:v>
                </c:pt>
                <c:pt idx="75">
                  <c:v>27760</c:v>
                </c:pt>
                <c:pt idx="76">
                  <c:v>27791</c:v>
                </c:pt>
                <c:pt idx="77">
                  <c:v>27820</c:v>
                </c:pt>
                <c:pt idx="78">
                  <c:v>27851</c:v>
                </c:pt>
                <c:pt idx="79">
                  <c:v>27881</c:v>
                </c:pt>
                <c:pt idx="80">
                  <c:v>27912</c:v>
                </c:pt>
                <c:pt idx="81">
                  <c:v>27942</c:v>
                </c:pt>
                <c:pt idx="82">
                  <c:v>27973</c:v>
                </c:pt>
                <c:pt idx="83">
                  <c:v>28004</c:v>
                </c:pt>
                <c:pt idx="84">
                  <c:v>28034</c:v>
                </c:pt>
                <c:pt idx="85">
                  <c:v>28065</c:v>
                </c:pt>
                <c:pt idx="86">
                  <c:v>28095</c:v>
                </c:pt>
                <c:pt idx="87">
                  <c:v>28126</c:v>
                </c:pt>
                <c:pt idx="88">
                  <c:v>28157</c:v>
                </c:pt>
                <c:pt idx="89">
                  <c:v>28185</c:v>
                </c:pt>
                <c:pt idx="90">
                  <c:v>28216</c:v>
                </c:pt>
                <c:pt idx="91">
                  <c:v>28246</c:v>
                </c:pt>
                <c:pt idx="92">
                  <c:v>28277</c:v>
                </c:pt>
                <c:pt idx="93">
                  <c:v>28307</c:v>
                </c:pt>
                <c:pt idx="94">
                  <c:v>28338</c:v>
                </c:pt>
                <c:pt idx="95">
                  <c:v>28369</c:v>
                </c:pt>
                <c:pt idx="96">
                  <c:v>28399</c:v>
                </c:pt>
                <c:pt idx="97">
                  <c:v>28430</c:v>
                </c:pt>
                <c:pt idx="98">
                  <c:v>28460</c:v>
                </c:pt>
                <c:pt idx="99">
                  <c:v>28491</c:v>
                </c:pt>
                <c:pt idx="100">
                  <c:v>28522</c:v>
                </c:pt>
                <c:pt idx="101">
                  <c:v>28550</c:v>
                </c:pt>
                <c:pt idx="102">
                  <c:v>28581</c:v>
                </c:pt>
                <c:pt idx="103">
                  <c:v>28611</c:v>
                </c:pt>
                <c:pt idx="104">
                  <c:v>28642</c:v>
                </c:pt>
                <c:pt idx="105">
                  <c:v>28672</c:v>
                </c:pt>
                <c:pt idx="106">
                  <c:v>28703</c:v>
                </c:pt>
                <c:pt idx="107">
                  <c:v>28734</c:v>
                </c:pt>
                <c:pt idx="108">
                  <c:v>28764</c:v>
                </c:pt>
                <c:pt idx="109">
                  <c:v>28795</c:v>
                </c:pt>
                <c:pt idx="110">
                  <c:v>28825</c:v>
                </c:pt>
                <c:pt idx="111">
                  <c:v>28856</c:v>
                </c:pt>
                <c:pt idx="112">
                  <c:v>28887</c:v>
                </c:pt>
                <c:pt idx="113">
                  <c:v>28915</c:v>
                </c:pt>
                <c:pt idx="114">
                  <c:v>28946</c:v>
                </c:pt>
                <c:pt idx="115">
                  <c:v>28976</c:v>
                </c:pt>
                <c:pt idx="116">
                  <c:v>29007</c:v>
                </c:pt>
                <c:pt idx="117">
                  <c:v>29037</c:v>
                </c:pt>
                <c:pt idx="118">
                  <c:v>29068</c:v>
                </c:pt>
                <c:pt idx="119">
                  <c:v>29099</c:v>
                </c:pt>
                <c:pt idx="120">
                  <c:v>29129</c:v>
                </c:pt>
                <c:pt idx="121">
                  <c:v>29160</c:v>
                </c:pt>
                <c:pt idx="122">
                  <c:v>29190</c:v>
                </c:pt>
                <c:pt idx="123">
                  <c:v>29221</c:v>
                </c:pt>
                <c:pt idx="124">
                  <c:v>29252</c:v>
                </c:pt>
                <c:pt idx="125">
                  <c:v>29281</c:v>
                </c:pt>
                <c:pt idx="126">
                  <c:v>29312</c:v>
                </c:pt>
                <c:pt idx="127">
                  <c:v>29342</c:v>
                </c:pt>
                <c:pt idx="128">
                  <c:v>29373</c:v>
                </c:pt>
                <c:pt idx="129">
                  <c:v>29403</c:v>
                </c:pt>
                <c:pt idx="130">
                  <c:v>29434</c:v>
                </c:pt>
                <c:pt idx="131">
                  <c:v>29465</c:v>
                </c:pt>
                <c:pt idx="132">
                  <c:v>29495</c:v>
                </c:pt>
                <c:pt idx="133">
                  <c:v>29526</c:v>
                </c:pt>
                <c:pt idx="134">
                  <c:v>29556</c:v>
                </c:pt>
                <c:pt idx="135">
                  <c:v>29587</c:v>
                </c:pt>
                <c:pt idx="136">
                  <c:v>29618</c:v>
                </c:pt>
                <c:pt idx="137">
                  <c:v>29646</c:v>
                </c:pt>
                <c:pt idx="138">
                  <c:v>29677</c:v>
                </c:pt>
                <c:pt idx="139">
                  <c:v>29707</c:v>
                </c:pt>
                <c:pt idx="140">
                  <c:v>29738</c:v>
                </c:pt>
                <c:pt idx="141">
                  <c:v>29768</c:v>
                </c:pt>
                <c:pt idx="142">
                  <c:v>29799</c:v>
                </c:pt>
                <c:pt idx="143">
                  <c:v>29830</c:v>
                </c:pt>
                <c:pt idx="144">
                  <c:v>29860</c:v>
                </c:pt>
                <c:pt idx="145">
                  <c:v>29891</c:v>
                </c:pt>
                <c:pt idx="146">
                  <c:v>29921</c:v>
                </c:pt>
                <c:pt idx="147">
                  <c:v>29952</c:v>
                </c:pt>
                <c:pt idx="148">
                  <c:v>29983</c:v>
                </c:pt>
                <c:pt idx="149">
                  <c:v>30011</c:v>
                </c:pt>
                <c:pt idx="150">
                  <c:v>30042</c:v>
                </c:pt>
                <c:pt idx="151">
                  <c:v>30072</c:v>
                </c:pt>
                <c:pt idx="152">
                  <c:v>30103</c:v>
                </c:pt>
                <c:pt idx="153">
                  <c:v>30133</c:v>
                </c:pt>
                <c:pt idx="154">
                  <c:v>30164</c:v>
                </c:pt>
                <c:pt idx="155">
                  <c:v>30195</c:v>
                </c:pt>
                <c:pt idx="156">
                  <c:v>30225</c:v>
                </c:pt>
                <c:pt idx="157">
                  <c:v>30256</c:v>
                </c:pt>
                <c:pt idx="158">
                  <c:v>30286</c:v>
                </c:pt>
                <c:pt idx="159">
                  <c:v>30317</c:v>
                </c:pt>
                <c:pt idx="160">
                  <c:v>30348</c:v>
                </c:pt>
                <c:pt idx="161">
                  <c:v>30376</c:v>
                </c:pt>
                <c:pt idx="162">
                  <c:v>30407</c:v>
                </c:pt>
                <c:pt idx="163">
                  <c:v>30437</c:v>
                </c:pt>
                <c:pt idx="164">
                  <c:v>30468</c:v>
                </c:pt>
                <c:pt idx="165">
                  <c:v>30498</c:v>
                </c:pt>
                <c:pt idx="166">
                  <c:v>30529</c:v>
                </c:pt>
                <c:pt idx="167">
                  <c:v>30560</c:v>
                </c:pt>
                <c:pt idx="168">
                  <c:v>30590</c:v>
                </c:pt>
                <c:pt idx="169">
                  <c:v>30621</c:v>
                </c:pt>
                <c:pt idx="170">
                  <c:v>30651</c:v>
                </c:pt>
                <c:pt idx="171">
                  <c:v>30682</c:v>
                </c:pt>
                <c:pt idx="172">
                  <c:v>30713</c:v>
                </c:pt>
                <c:pt idx="173">
                  <c:v>30742</c:v>
                </c:pt>
                <c:pt idx="174">
                  <c:v>30773</c:v>
                </c:pt>
                <c:pt idx="175">
                  <c:v>30803</c:v>
                </c:pt>
                <c:pt idx="176">
                  <c:v>30834</c:v>
                </c:pt>
                <c:pt idx="177">
                  <c:v>30864</c:v>
                </c:pt>
                <c:pt idx="178">
                  <c:v>30895</c:v>
                </c:pt>
                <c:pt idx="179">
                  <c:v>30926</c:v>
                </c:pt>
                <c:pt idx="180">
                  <c:v>30956</c:v>
                </c:pt>
                <c:pt idx="181">
                  <c:v>30987</c:v>
                </c:pt>
                <c:pt idx="182">
                  <c:v>31017</c:v>
                </c:pt>
                <c:pt idx="183">
                  <c:v>31048</c:v>
                </c:pt>
                <c:pt idx="184">
                  <c:v>31079</c:v>
                </c:pt>
                <c:pt idx="185">
                  <c:v>31107</c:v>
                </c:pt>
                <c:pt idx="186">
                  <c:v>31138</c:v>
                </c:pt>
                <c:pt idx="187">
                  <c:v>31168</c:v>
                </c:pt>
                <c:pt idx="188">
                  <c:v>31199</c:v>
                </c:pt>
                <c:pt idx="189">
                  <c:v>31229</c:v>
                </c:pt>
                <c:pt idx="190">
                  <c:v>31260</c:v>
                </c:pt>
                <c:pt idx="191">
                  <c:v>31291</c:v>
                </c:pt>
                <c:pt idx="192">
                  <c:v>31321</c:v>
                </c:pt>
                <c:pt idx="193">
                  <c:v>31352</c:v>
                </c:pt>
                <c:pt idx="194">
                  <c:v>31382</c:v>
                </c:pt>
                <c:pt idx="195">
                  <c:v>31413</c:v>
                </c:pt>
                <c:pt idx="196">
                  <c:v>31444</c:v>
                </c:pt>
                <c:pt idx="197">
                  <c:v>31472</c:v>
                </c:pt>
                <c:pt idx="198">
                  <c:v>31503</c:v>
                </c:pt>
                <c:pt idx="199">
                  <c:v>31533</c:v>
                </c:pt>
                <c:pt idx="200">
                  <c:v>31564</c:v>
                </c:pt>
                <c:pt idx="201">
                  <c:v>31594</c:v>
                </c:pt>
                <c:pt idx="202">
                  <c:v>31625</c:v>
                </c:pt>
                <c:pt idx="203">
                  <c:v>31656</c:v>
                </c:pt>
                <c:pt idx="204">
                  <c:v>31686</c:v>
                </c:pt>
                <c:pt idx="205">
                  <c:v>31717</c:v>
                </c:pt>
                <c:pt idx="206">
                  <c:v>31747</c:v>
                </c:pt>
                <c:pt idx="207">
                  <c:v>31778</c:v>
                </c:pt>
                <c:pt idx="208">
                  <c:v>31809</c:v>
                </c:pt>
                <c:pt idx="209">
                  <c:v>31837</c:v>
                </c:pt>
                <c:pt idx="210">
                  <c:v>31868</c:v>
                </c:pt>
                <c:pt idx="211">
                  <c:v>31898</c:v>
                </c:pt>
                <c:pt idx="212">
                  <c:v>31929</c:v>
                </c:pt>
                <c:pt idx="213">
                  <c:v>31959</c:v>
                </c:pt>
                <c:pt idx="214">
                  <c:v>31990</c:v>
                </c:pt>
                <c:pt idx="215">
                  <c:v>32021</c:v>
                </c:pt>
                <c:pt idx="216">
                  <c:v>32051</c:v>
                </c:pt>
                <c:pt idx="217">
                  <c:v>32082</c:v>
                </c:pt>
                <c:pt idx="218">
                  <c:v>32112</c:v>
                </c:pt>
                <c:pt idx="219">
                  <c:v>32143</c:v>
                </c:pt>
                <c:pt idx="220">
                  <c:v>32174</c:v>
                </c:pt>
                <c:pt idx="221">
                  <c:v>32203</c:v>
                </c:pt>
                <c:pt idx="222">
                  <c:v>32234</c:v>
                </c:pt>
                <c:pt idx="223">
                  <c:v>32264</c:v>
                </c:pt>
                <c:pt idx="224">
                  <c:v>32295</c:v>
                </c:pt>
                <c:pt idx="225">
                  <c:v>32325</c:v>
                </c:pt>
                <c:pt idx="226">
                  <c:v>32356</c:v>
                </c:pt>
                <c:pt idx="227">
                  <c:v>32387</c:v>
                </c:pt>
                <c:pt idx="228">
                  <c:v>32417</c:v>
                </c:pt>
                <c:pt idx="229">
                  <c:v>32448</c:v>
                </c:pt>
                <c:pt idx="230">
                  <c:v>32478</c:v>
                </c:pt>
                <c:pt idx="231">
                  <c:v>32509</c:v>
                </c:pt>
                <c:pt idx="232">
                  <c:v>32540</c:v>
                </c:pt>
                <c:pt idx="233">
                  <c:v>32568</c:v>
                </c:pt>
                <c:pt idx="234">
                  <c:v>32599</c:v>
                </c:pt>
                <c:pt idx="235">
                  <c:v>32629</c:v>
                </c:pt>
                <c:pt idx="236">
                  <c:v>32660</c:v>
                </c:pt>
                <c:pt idx="237">
                  <c:v>32690</c:v>
                </c:pt>
                <c:pt idx="238">
                  <c:v>32721</c:v>
                </c:pt>
                <c:pt idx="239">
                  <c:v>32752</c:v>
                </c:pt>
                <c:pt idx="240">
                  <c:v>32782</c:v>
                </c:pt>
                <c:pt idx="241">
                  <c:v>32813</c:v>
                </c:pt>
                <c:pt idx="242">
                  <c:v>32843</c:v>
                </c:pt>
                <c:pt idx="243">
                  <c:v>32874</c:v>
                </c:pt>
                <c:pt idx="244">
                  <c:v>32905</c:v>
                </c:pt>
                <c:pt idx="245">
                  <c:v>32933</c:v>
                </c:pt>
                <c:pt idx="246">
                  <c:v>32964</c:v>
                </c:pt>
                <c:pt idx="247">
                  <c:v>32994</c:v>
                </c:pt>
                <c:pt idx="248">
                  <c:v>33025</c:v>
                </c:pt>
                <c:pt idx="249">
                  <c:v>33055</c:v>
                </c:pt>
                <c:pt idx="250">
                  <c:v>33086</c:v>
                </c:pt>
                <c:pt idx="251">
                  <c:v>33117</c:v>
                </c:pt>
                <c:pt idx="252">
                  <c:v>33147</c:v>
                </c:pt>
                <c:pt idx="253">
                  <c:v>33178</c:v>
                </c:pt>
                <c:pt idx="254">
                  <c:v>33208</c:v>
                </c:pt>
                <c:pt idx="255">
                  <c:v>33239</c:v>
                </c:pt>
                <c:pt idx="256">
                  <c:v>33270</c:v>
                </c:pt>
                <c:pt idx="257">
                  <c:v>33298</c:v>
                </c:pt>
                <c:pt idx="258">
                  <c:v>33329</c:v>
                </c:pt>
                <c:pt idx="259">
                  <c:v>33359</c:v>
                </c:pt>
                <c:pt idx="260">
                  <c:v>33390</c:v>
                </c:pt>
                <c:pt idx="261">
                  <c:v>33420</c:v>
                </c:pt>
                <c:pt idx="262">
                  <c:v>33451</c:v>
                </c:pt>
                <c:pt idx="263">
                  <c:v>33482</c:v>
                </c:pt>
                <c:pt idx="264">
                  <c:v>33512</c:v>
                </c:pt>
                <c:pt idx="265">
                  <c:v>33543</c:v>
                </c:pt>
                <c:pt idx="266">
                  <c:v>33573</c:v>
                </c:pt>
                <c:pt idx="267">
                  <c:v>33604</c:v>
                </c:pt>
                <c:pt idx="268">
                  <c:v>33635</c:v>
                </c:pt>
                <c:pt idx="269">
                  <c:v>33664</c:v>
                </c:pt>
                <c:pt idx="270">
                  <c:v>33695</c:v>
                </c:pt>
                <c:pt idx="271">
                  <c:v>33725</c:v>
                </c:pt>
                <c:pt idx="272">
                  <c:v>33756</c:v>
                </c:pt>
                <c:pt idx="273">
                  <c:v>33786</c:v>
                </c:pt>
                <c:pt idx="274">
                  <c:v>33817</c:v>
                </c:pt>
                <c:pt idx="275">
                  <c:v>33848</c:v>
                </c:pt>
                <c:pt idx="276">
                  <c:v>33878</c:v>
                </c:pt>
                <c:pt idx="277">
                  <c:v>33909</c:v>
                </c:pt>
                <c:pt idx="278">
                  <c:v>33939</c:v>
                </c:pt>
                <c:pt idx="279">
                  <c:v>33970</c:v>
                </c:pt>
                <c:pt idx="280">
                  <c:v>34001</c:v>
                </c:pt>
                <c:pt idx="281">
                  <c:v>34029</c:v>
                </c:pt>
                <c:pt idx="282">
                  <c:v>34060</c:v>
                </c:pt>
                <c:pt idx="283">
                  <c:v>34090</c:v>
                </c:pt>
                <c:pt idx="284">
                  <c:v>34121</c:v>
                </c:pt>
                <c:pt idx="285">
                  <c:v>34151</c:v>
                </c:pt>
                <c:pt idx="286">
                  <c:v>34182</c:v>
                </c:pt>
                <c:pt idx="287">
                  <c:v>34213</c:v>
                </c:pt>
                <c:pt idx="288">
                  <c:v>34243</c:v>
                </c:pt>
                <c:pt idx="289">
                  <c:v>34274</c:v>
                </c:pt>
                <c:pt idx="290">
                  <c:v>34304</c:v>
                </c:pt>
                <c:pt idx="291">
                  <c:v>34335</c:v>
                </c:pt>
                <c:pt idx="292">
                  <c:v>34366</c:v>
                </c:pt>
                <c:pt idx="293">
                  <c:v>34394</c:v>
                </c:pt>
                <c:pt idx="294">
                  <c:v>34425</c:v>
                </c:pt>
                <c:pt idx="295">
                  <c:v>34455</c:v>
                </c:pt>
                <c:pt idx="296">
                  <c:v>34486</c:v>
                </c:pt>
                <c:pt idx="297">
                  <c:v>34516</c:v>
                </c:pt>
                <c:pt idx="298">
                  <c:v>34547</c:v>
                </c:pt>
                <c:pt idx="299">
                  <c:v>34578</c:v>
                </c:pt>
                <c:pt idx="300">
                  <c:v>34608</c:v>
                </c:pt>
                <c:pt idx="301">
                  <c:v>34639</c:v>
                </c:pt>
                <c:pt idx="302">
                  <c:v>34669</c:v>
                </c:pt>
                <c:pt idx="303">
                  <c:v>34700</c:v>
                </c:pt>
                <c:pt idx="304">
                  <c:v>34731</c:v>
                </c:pt>
                <c:pt idx="305">
                  <c:v>34759</c:v>
                </c:pt>
                <c:pt idx="306">
                  <c:v>34790</c:v>
                </c:pt>
                <c:pt idx="307">
                  <c:v>34820</c:v>
                </c:pt>
                <c:pt idx="308">
                  <c:v>34851</c:v>
                </c:pt>
                <c:pt idx="309">
                  <c:v>34881</c:v>
                </c:pt>
                <c:pt idx="310">
                  <c:v>34912</c:v>
                </c:pt>
                <c:pt idx="311">
                  <c:v>34943</c:v>
                </c:pt>
                <c:pt idx="312">
                  <c:v>34973</c:v>
                </c:pt>
                <c:pt idx="313">
                  <c:v>35004</c:v>
                </c:pt>
                <c:pt idx="314">
                  <c:v>35034</c:v>
                </c:pt>
                <c:pt idx="315">
                  <c:v>35065</c:v>
                </c:pt>
                <c:pt idx="316">
                  <c:v>35096</c:v>
                </c:pt>
                <c:pt idx="317">
                  <c:v>35125</c:v>
                </c:pt>
                <c:pt idx="318">
                  <c:v>35156</c:v>
                </c:pt>
                <c:pt idx="319">
                  <c:v>35186</c:v>
                </c:pt>
                <c:pt idx="320">
                  <c:v>35217</c:v>
                </c:pt>
                <c:pt idx="321">
                  <c:v>35247</c:v>
                </c:pt>
                <c:pt idx="322">
                  <c:v>35278</c:v>
                </c:pt>
                <c:pt idx="323">
                  <c:v>35309</c:v>
                </c:pt>
                <c:pt idx="324">
                  <c:v>35339</c:v>
                </c:pt>
                <c:pt idx="325">
                  <c:v>35370</c:v>
                </c:pt>
                <c:pt idx="326">
                  <c:v>35400</c:v>
                </c:pt>
                <c:pt idx="327">
                  <c:v>35431</c:v>
                </c:pt>
                <c:pt idx="328">
                  <c:v>35462</c:v>
                </c:pt>
                <c:pt idx="329">
                  <c:v>35490</c:v>
                </c:pt>
                <c:pt idx="330">
                  <c:v>35521</c:v>
                </c:pt>
                <c:pt idx="331">
                  <c:v>35551</c:v>
                </c:pt>
                <c:pt idx="332">
                  <c:v>35582</c:v>
                </c:pt>
                <c:pt idx="333">
                  <c:v>35612</c:v>
                </c:pt>
                <c:pt idx="334">
                  <c:v>35643</c:v>
                </c:pt>
                <c:pt idx="335">
                  <c:v>35674</c:v>
                </c:pt>
                <c:pt idx="336">
                  <c:v>35704</c:v>
                </c:pt>
                <c:pt idx="337">
                  <c:v>35735</c:v>
                </c:pt>
                <c:pt idx="338">
                  <c:v>35765</c:v>
                </c:pt>
                <c:pt idx="339">
                  <c:v>35796</c:v>
                </c:pt>
                <c:pt idx="340">
                  <c:v>35827</c:v>
                </c:pt>
                <c:pt idx="341">
                  <c:v>35855</c:v>
                </c:pt>
                <c:pt idx="342">
                  <c:v>35886</c:v>
                </c:pt>
                <c:pt idx="343">
                  <c:v>35916</c:v>
                </c:pt>
                <c:pt idx="344">
                  <c:v>35947</c:v>
                </c:pt>
                <c:pt idx="345">
                  <c:v>35977</c:v>
                </c:pt>
                <c:pt idx="346">
                  <c:v>36008</c:v>
                </c:pt>
                <c:pt idx="347">
                  <c:v>36039</c:v>
                </c:pt>
                <c:pt idx="348">
                  <c:v>36069</c:v>
                </c:pt>
                <c:pt idx="349">
                  <c:v>36100</c:v>
                </c:pt>
                <c:pt idx="350">
                  <c:v>36130</c:v>
                </c:pt>
                <c:pt idx="351">
                  <c:v>36161</c:v>
                </c:pt>
                <c:pt idx="352">
                  <c:v>36192</c:v>
                </c:pt>
                <c:pt idx="353">
                  <c:v>36220</c:v>
                </c:pt>
                <c:pt idx="354">
                  <c:v>36251</c:v>
                </c:pt>
                <c:pt idx="355">
                  <c:v>36281</c:v>
                </c:pt>
                <c:pt idx="356">
                  <c:v>36312</c:v>
                </c:pt>
                <c:pt idx="357">
                  <c:v>36342</c:v>
                </c:pt>
                <c:pt idx="358">
                  <c:v>36373</c:v>
                </c:pt>
                <c:pt idx="359">
                  <c:v>36404</c:v>
                </c:pt>
                <c:pt idx="360">
                  <c:v>36434</c:v>
                </c:pt>
                <c:pt idx="361">
                  <c:v>36465</c:v>
                </c:pt>
                <c:pt idx="362">
                  <c:v>36495</c:v>
                </c:pt>
                <c:pt idx="363">
                  <c:v>36526</c:v>
                </c:pt>
                <c:pt idx="364">
                  <c:v>36557</c:v>
                </c:pt>
                <c:pt idx="365">
                  <c:v>36586</c:v>
                </c:pt>
                <c:pt idx="366">
                  <c:v>36617</c:v>
                </c:pt>
                <c:pt idx="367">
                  <c:v>36647</c:v>
                </c:pt>
                <c:pt idx="368">
                  <c:v>36678</c:v>
                </c:pt>
                <c:pt idx="369">
                  <c:v>36708</c:v>
                </c:pt>
                <c:pt idx="370">
                  <c:v>36739</c:v>
                </c:pt>
                <c:pt idx="371">
                  <c:v>36770</c:v>
                </c:pt>
                <c:pt idx="372">
                  <c:v>36800</c:v>
                </c:pt>
                <c:pt idx="373">
                  <c:v>36831</c:v>
                </c:pt>
                <c:pt idx="374">
                  <c:v>36861</c:v>
                </c:pt>
                <c:pt idx="375">
                  <c:v>36892</c:v>
                </c:pt>
                <c:pt idx="376">
                  <c:v>36923</c:v>
                </c:pt>
                <c:pt idx="377">
                  <c:v>36951</c:v>
                </c:pt>
                <c:pt idx="378">
                  <c:v>36982</c:v>
                </c:pt>
                <c:pt idx="379">
                  <c:v>37012</c:v>
                </c:pt>
                <c:pt idx="380">
                  <c:v>37043</c:v>
                </c:pt>
                <c:pt idx="381">
                  <c:v>37073</c:v>
                </c:pt>
                <c:pt idx="382">
                  <c:v>37104</c:v>
                </c:pt>
                <c:pt idx="383">
                  <c:v>37135</c:v>
                </c:pt>
                <c:pt idx="384">
                  <c:v>37165</c:v>
                </c:pt>
                <c:pt idx="385">
                  <c:v>37196</c:v>
                </c:pt>
                <c:pt idx="386">
                  <c:v>37226</c:v>
                </c:pt>
                <c:pt idx="387">
                  <c:v>37257</c:v>
                </c:pt>
                <c:pt idx="388">
                  <c:v>37288</c:v>
                </c:pt>
                <c:pt idx="389">
                  <c:v>37316</c:v>
                </c:pt>
                <c:pt idx="390">
                  <c:v>37347</c:v>
                </c:pt>
                <c:pt idx="391">
                  <c:v>37377</c:v>
                </c:pt>
                <c:pt idx="392">
                  <c:v>37408</c:v>
                </c:pt>
                <c:pt idx="393">
                  <c:v>37438</c:v>
                </c:pt>
                <c:pt idx="394">
                  <c:v>37469</c:v>
                </c:pt>
                <c:pt idx="395">
                  <c:v>37500</c:v>
                </c:pt>
                <c:pt idx="396">
                  <c:v>37530</c:v>
                </c:pt>
                <c:pt idx="397">
                  <c:v>37561</c:v>
                </c:pt>
                <c:pt idx="398">
                  <c:v>37591</c:v>
                </c:pt>
                <c:pt idx="399">
                  <c:v>37622</c:v>
                </c:pt>
                <c:pt idx="400">
                  <c:v>37653</c:v>
                </c:pt>
                <c:pt idx="401">
                  <c:v>37681</c:v>
                </c:pt>
                <c:pt idx="402">
                  <c:v>37712</c:v>
                </c:pt>
                <c:pt idx="403">
                  <c:v>37742</c:v>
                </c:pt>
                <c:pt idx="404">
                  <c:v>37773</c:v>
                </c:pt>
                <c:pt idx="405">
                  <c:v>37803</c:v>
                </c:pt>
                <c:pt idx="406">
                  <c:v>37834</c:v>
                </c:pt>
                <c:pt idx="407">
                  <c:v>37865</c:v>
                </c:pt>
                <c:pt idx="408">
                  <c:v>37895</c:v>
                </c:pt>
                <c:pt idx="409">
                  <c:v>37926</c:v>
                </c:pt>
                <c:pt idx="410">
                  <c:v>37956</c:v>
                </c:pt>
                <c:pt idx="411">
                  <c:v>37987</c:v>
                </c:pt>
                <c:pt idx="412">
                  <c:v>38018</c:v>
                </c:pt>
                <c:pt idx="413">
                  <c:v>38047</c:v>
                </c:pt>
                <c:pt idx="414">
                  <c:v>38078</c:v>
                </c:pt>
                <c:pt idx="415">
                  <c:v>38108</c:v>
                </c:pt>
                <c:pt idx="416">
                  <c:v>38139</c:v>
                </c:pt>
                <c:pt idx="417">
                  <c:v>38169</c:v>
                </c:pt>
                <c:pt idx="418">
                  <c:v>38200</c:v>
                </c:pt>
                <c:pt idx="419">
                  <c:v>38231</c:v>
                </c:pt>
                <c:pt idx="420">
                  <c:v>38261</c:v>
                </c:pt>
                <c:pt idx="421">
                  <c:v>38292</c:v>
                </c:pt>
                <c:pt idx="422">
                  <c:v>38322</c:v>
                </c:pt>
                <c:pt idx="423">
                  <c:v>38353</c:v>
                </c:pt>
                <c:pt idx="424">
                  <c:v>38384</c:v>
                </c:pt>
                <c:pt idx="425">
                  <c:v>38412</c:v>
                </c:pt>
                <c:pt idx="426">
                  <c:v>38443</c:v>
                </c:pt>
                <c:pt idx="427">
                  <c:v>38473</c:v>
                </c:pt>
                <c:pt idx="428">
                  <c:v>38504</c:v>
                </c:pt>
                <c:pt idx="429">
                  <c:v>38534</c:v>
                </c:pt>
                <c:pt idx="430">
                  <c:v>38565</c:v>
                </c:pt>
                <c:pt idx="431">
                  <c:v>38596</c:v>
                </c:pt>
                <c:pt idx="432">
                  <c:v>38626</c:v>
                </c:pt>
                <c:pt idx="433">
                  <c:v>38657</c:v>
                </c:pt>
                <c:pt idx="434">
                  <c:v>38687</c:v>
                </c:pt>
                <c:pt idx="435">
                  <c:v>38718</c:v>
                </c:pt>
                <c:pt idx="436">
                  <c:v>38749</c:v>
                </c:pt>
                <c:pt idx="437">
                  <c:v>38777</c:v>
                </c:pt>
                <c:pt idx="438">
                  <c:v>38808</c:v>
                </c:pt>
                <c:pt idx="439">
                  <c:v>38838</c:v>
                </c:pt>
                <c:pt idx="440">
                  <c:v>38869</c:v>
                </c:pt>
                <c:pt idx="441">
                  <c:v>38899</c:v>
                </c:pt>
                <c:pt idx="442">
                  <c:v>38930</c:v>
                </c:pt>
                <c:pt idx="443">
                  <c:v>38961</c:v>
                </c:pt>
                <c:pt idx="444">
                  <c:v>38991</c:v>
                </c:pt>
                <c:pt idx="445">
                  <c:v>39022</c:v>
                </c:pt>
                <c:pt idx="446">
                  <c:v>39052</c:v>
                </c:pt>
                <c:pt idx="447">
                  <c:v>39083</c:v>
                </c:pt>
                <c:pt idx="448">
                  <c:v>39114</c:v>
                </c:pt>
                <c:pt idx="449">
                  <c:v>39142</c:v>
                </c:pt>
                <c:pt idx="450">
                  <c:v>39173</c:v>
                </c:pt>
                <c:pt idx="451">
                  <c:v>39203</c:v>
                </c:pt>
                <c:pt idx="452">
                  <c:v>39234</c:v>
                </c:pt>
                <c:pt idx="453">
                  <c:v>39264</c:v>
                </c:pt>
                <c:pt idx="454">
                  <c:v>39295</c:v>
                </c:pt>
                <c:pt idx="455">
                  <c:v>39326</c:v>
                </c:pt>
                <c:pt idx="456">
                  <c:v>39356</c:v>
                </c:pt>
                <c:pt idx="457">
                  <c:v>39387</c:v>
                </c:pt>
                <c:pt idx="458">
                  <c:v>39417</c:v>
                </c:pt>
                <c:pt idx="459">
                  <c:v>39448</c:v>
                </c:pt>
                <c:pt idx="460">
                  <c:v>39479</c:v>
                </c:pt>
                <c:pt idx="461">
                  <c:v>39508</c:v>
                </c:pt>
                <c:pt idx="462">
                  <c:v>39539</c:v>
                </c:pt>
                <c:pt idx="463">
                  <c:v>39569</c:v>
                </c:pt>
                <c:pt idx="464">
                  <c:v>39600</c:v>
                </c:pt>
                <c:pt idx="465">
                  <c:v>39630</c:v>
                </c:pt>
                <c:pt idx="466">
                  <c:v>39661</c:v>
                </c:pt>
                <c:pt idx="467">
                  <c:v>39692</c:v>
                </c:pt>
                <c:pt idx="468">
                  <c:v>39722</c:v>
                </c:pt>
                <c:pt idx="469">
                  <c:v>39753</c:v>
                </c:pt>
                <c:pt idx="470">
                  <c:v>39783</c:v>
                </c:pt>
                <c:pt idx="471">
                  <c:v>39814</c:v>
                </c:pt>
                <c:pt idx="472">
                  <c:v>39845</c:v>
                </c:pt>
                <c:pt idx="473">
                  <c:v>39873</c:v>
                </c:pt>
                <c:pt idx="474">
                  <c:v>39904</c:v>
                </c:pt>
                <c:pt idx="475">
                  <c:v>39934</c:v>
                </c:pt>
                <c:pt idx="476">
                  <c:v>39965</c:v>
                </c:pt>
                <c:pt idx="477">
                  <c:v>39995</c:v>
                </c:pt>
                <c:pt idx="478">
                  <c:v>40026</c:v>
                </c:pt>
                <c:pt idx="479">
                  <c:v>40057</c:v>
                </c:pt>
                <c:pt idx="480">
                  <c:v>40087</c:v>
                </c:pt>
                <c:pt idx="481">
                  <c:v>40118</c:v>
                </c:pt>
                <c:pt idx="482">
                  <c:v>40148</c:v>
                </c:pt>
                <c:pt idx="483">
                  <c:v>40179</c:v>
                </c:pt>
                <c:pt idx="484">
                  <c:v>40210</c:v>
                </c:pt>
                <c:pt idx="485">
                  <c:v>40238</c:v>
                </c:pt>
                <c:pt idx="486">
                  <c:v>40269</c:v>
                </c:pt>
                <c:pt idx="487">
                  <c:v>40299</c:v>
                </c:pt>
                <c:pt idx="488">
                  <c:v>40330</c:v>
                </c:pt>
                <c:pt idx="489">
                  <c:v>40360</c:v>
                </c:pt>
                <c:pt idx="490">
                  <c:v>40391</c:v>
                </c:pt>
                <c:pt idx="491">
                  <c:v>40422</c:v>
                </c:pt>
                <c:pt idx="492">
                  <c:v>40452</c:v>
                </c:pt>
                <c:pt idx="493">
                  <c:v>40483</c:v>
                </c:pt>
                <c:pt idx="494">
                  <c:v>40513</c:v>
                </c:pt>
                <c:pt idx="495">
                  <c:v>40544</c:v>
                </c:pt>
                <c:pt idx="496">
                  <c:v>40575</c:v>
                </c:pt>
                <c:pt idx="497">
                  <c:v>40603</c:v>
                </c:pt>
              </c:numCache>
            </c:numRef>
          </c:cat>
          <c:val>
            <c:numRef>
              <c:f>PBU!$AE$5:$AE$502</c:f>
              <c:numCache>
                <c:formatCode>General</c:formatCode>
                <c:ptCount val="498"/>
                <c:pt idx="0">
                  <c:v>2.3578726748755569E-3</c:v>
                </c:pt>
                <c:pt idx="1">
                  <c:v>0</c:v>
                </c:pt>
                <c:pt idx="2">
                  <c:v>0</c:v>
                </c:pt>
                <c:pt idx="3">
                  <c:v>1.3237471973789807E-4</c:v>
                </c:pt>
                <c:pt idx="4">
                  <c:v>1.9731287397672672E-3</c:v>
                </c:pt>
                <c:pt idx="5">
                  <c:v>1.9158013362311841E-3</c:v>
                </c:pt>
                <c:pt idx="6">
                  <c:v>2.1271881231996453E-3</c:v>
                </c:pt>
                <c:pt idx="7">
                  <c:v>1.6483250109080377E-3</c:v>
                </c:pt>
                <c:pt idx="8">
                  <c:v>1.8139511609287487E-3</c:v>
                </c:pt>
                <c:pt idx="9">
                  <c:v>1.9474069427018043E-3</c:v>
                </c:pt>
                <c:pt idx="10">
                  <c:v>1.0176861517585925E-3</c:v>
                </c:pt>
                <c:pt idx="11">
                  <c:v>3.9247785753263745E-3</c:v>
                </c:pt>
                <c:pt idx="12">
                  <c:v>1.850679975642667E-3</c:v>
                </c:pt>
                <c:pt idx="13">
                  <c:v>1.5214191957360508E-3</c:v>
                </c:pt>
                <c:pt idx="14">
                  <c:v>2.0305767073962636E-3</c:v>
                </c:pt>
                <c:pt idx="15">
                  <c:v>2.9607436066811411E-3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2.3056615519407973E-4</c:v>
                </c:pt>
                <c:pt idx="20">
                  <c:v>8.2485231504506181E-4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2.9265738035704251E-4</c:v>
                </c:pt>
                <c:pt idx="59">
                  <c:v>1.1547228163187487E-4</c:v>
                </c:pt>
                <c:pt idx="60">
                  <c:v>2.5869442763857956E-4</c:v>
                </c:pt>
                <c:pt idx="61">
                  <c:v>3.5545254465068347E-4</c:v>
                </c:pt>
                <c:pt idx="62">
                  <c:v>1.5205395462906224E-4</c:v>
                </c:pt>
                <c:pt idx="63">
                  <c:v>1.3888951115372425E-4</c:v>
                </c:pt>
                <c:pt idx="64">
                  <c:v>1.1305878073478422E-4</c:v>
                </c:pt>
                <c:pt idx="65">
                  <c:v>0</c:v>
                </c:pt>
                <c:pt idx="66">
                  <c:v>0</c:v>
                </c:pt>
                <c:pt idx="67">
                  <c:v>2.019291275722492E-4</c:v>
                </c:pt>
                <c:pt idx="68">
                  <c:v>2.9215739979914261E-4</c:v>
                </c:pt>
                <c:pt idx="69">
                  <c:v>2.8963644591944489E-4</c:v>
                </c:pt>
                <c:pt idx="70">
                  <c:v>2.0937650350148789E-4</c:v>
                </c:pt>
                <c:pt idx="71">
                  <c:v>2.5215041485879719E-4</c:v>
                </c:pt>
                <c:pt idx="72">
                  <c:v>1.6171777278322933E-4</c:v>
                </c:pt>
                <c:pt idx="73">
                  <c:v>1.5788034361529109E-4</c:v>
                </c:pt>
                <c:pt idx="74">
                  <c:v>8.2499467745369642E-5</c:v>
                </c:pt>
                <c:pt idx="75">
                  <c:v>8.0443007426705845E-5</c:v>
                </c:pt>
                <c:pt idx="76">
                  <c:v>1.7393912130754237E-4</c:v>
                </c:pt>
                <c:pt idx="77">
                  <c:v>1.474750715383462E-4</c:v>
                </c:pt>
                <c:pt idx="78">
                  <c:v>3.0616287865144339E-4</c:v>
                </c:pt>
                <c:pt idx="79">
                  <c:v>2.2443810317740334E-4</c:v>
                </c:pt>
                <c:pt idx="80">
                  <c:v>2.4300328350778205E-4</c:v>
                </c:pt>
                <c:pt idx="81">
                  <c:v>2.4880411119174276E-4</c:v>
                </c:pt>
                <c:pt idx="82">
                  <c:v>6.3624526515151513E-4</c:v>
                </c:pt>
                <c:pt idx="83">
                  <c:v>7.4094304000380147E-4</c:v>
                </c:pt>
                <c:pt idx="84">
                  <c:v>4.16276407534603E-4</c:v>
                </c:pt>
                <c:pt idx="85">
                  <c:v>3.789591759911695E-4</c:v>
                </c:pt>
                <c:pt idx="86">
                  <c:v>3.3420531266229402E-4</c:v>
                </c:pt>
                <c:pt idx="87">
                  <c:v>2.3942376999188479E-4</c:v>
                </c:pt>
                <c:pt idx="88">
                  <c:v>1.06264576423806E-4</c:v>
                </c:pt>
                <c:pt idx="89">
                  <c:v>0</c:v>
                </c:pt>
                <c:pt idx="90">
                  <c:v>2.2903014322972662E-5</c:v>
                </c:pt>
                <c:pt idx="91">
                  <c:v>0</c:v>
                </c:pt>
                <c:pt idx="92">
                  <c:v>1.2025289665177504E-5</c:v>
                </c:pt>
                <c:pt idx="93">
                  <c:v>6.4495481231600333E-6</c:v>
                </c:pt>
                <c:pt idx="94">
                  <c:v>2.0418453144095987E-5</c:v>
                </c:pt>
                <c:pt idx="95">
                  <c:v>3.0413064930261056E-5</c:v>
                </c:pt>
                <c:pt idx="96">
                  <c:v>5.1532559032542657E-5</c:v>
                </c:pt>
                <c:pt idx="97">
                  <c:v>4.9974503662103697E-6</c:v>
                </c:pt>
                <c:pt idx="98">
                  <c:v>0</c:v>
                </c:pt>
                <c:pt idx="99">
                  <c:v>1.6621173735265444E-5</c:v>
                </c:pt>
                <c:pt idx="100">
                  <c:v>1.2069589462390599E-5</c:v>
                </c:pt>
                <c:pt idx="101">
                  <c:v>1.6047765619617453E-4</c:v>
                </c:pt>
                <c:pt idx="102">
                  <c:v>1.1032343064416702E-3</c:v>
                </c:pt>
                <c:pt idx="103">
                  <c:v>1.8732179036320504E-3</c:v>
                </c:pt>
                <c:pt idx="104">
                  <c:v>2.4342449273938162E-3</c:v>
                </c:pt>
                <c:pt idx="105">
                  <c:v>2.9742079307132191E-3</c:v>
                </c:pt>
                <c:pt idx="106">
                  <c:v>3.6032526192740092E-3</c:v>
                </c:pt>
                <c:pt idx="107">
                  <c:v>4.2255712546923454E-3</c:v>
                </c:pt>
                <c:pt idx="108">
                  <c:v>4.9698983886706004E-3</c:v>
                </c:pt>
                <c:pt idx="109">
                  <c:v>8.4349355393983482E-3</c:v>
                </c:pt>
                <c:pt idx="110">
                  <c:v>6.6627435750547161E-3</c:v>
                </c:pt>
                <c:pt idx="111">
                  <c:v>1.2434672515152435E-2</c:v>
                </c:pt>
                <c:pt idx="112">
                  <c:v>9.5712662133753141E-3</c:v>
                </c:pt>
                <c:pt idx="113">
                  <c:v>1.6308712369294997E-2</c:v>
                </c:pt>
                <c:pt idx="114">
                  <c:v>1.2686655159787806E-2</c:v>
                </c:pt>
                <c:pt idx="115">
                  <c:v>2.1217908587534112E-2</c:v>
                </c:pt>
                <c:pt idx="116">
                  <c:v>1.7705306893304483E-2</c:v>
                </c:pt>
                <c:pt idx="117">
                  <c:v>1.5887498332093051E-2</c:v>
                </c:pt>
                <c:pt idx="118">
                  <c:v>2.0837128404200104E-2</c:v>
                </c:pt>
                <c:pt idx="119">
                  <c:v>1.5689519435379041E-2</c:v>
                </c:pt>
                <c:pt idx="120">
                  <c:v>1.4204628639793921E-2</c:v>
                </c:pt>
                <c:pt idx="121">
                  <c:v>2.0662713736798437E-2</c:v>
                </c:pt>
                <c:pt idx="122">
                  <c:v>2.7007577232471259E-2</c:v>
                </c:pt>
                <c:pt idx="123">
                  <c:v>3.0546435844258708E-2</c:v>
                </c:pt>
                <c:pt idx="124">
                  <c:v>2.5668667665134294E-2</c:v>
                </c:pt>
                <c:pt idx="125">
                  <c:v>2.6502614501799211E-2</c:v>
                </c:pt>
                <c:pt idx="126">
                  <c:v>2.5996379758623352E-2</c:v>
                </c:pt>
                <c:pt idx="127">
                  <c:v>2.6302506532131589E-2</c:v>
                </c:pt>
                <c:pt idx="128">
                  <c:v>2.2977043375105876E-2</c:v>
                </c:pt>
                <c:pt idx="129">
                  <c:v>2.1933028419342252E-2</c:v>
                </c:pt>
                <c:pt idx="130">
                  <c:v>2.4951717694364856E-2</c:v>
                </c:pt>
                <c:pt idx="131">
                  <c:v>1.9882673885212011E-2</c:v>
                </c:pt>
                <c:pt idx="132">
                  <c:v>2.5690641525718406E-2</c:v>
                </c:pt>
                <c:pt idx="133">
                  <c:v>2.3936334452578392E-2</c:v>
                </c:pt>
                <c:pt idx="134">
                  <c:v>2.3913303318004654E-2</c:v>
                </c:pt>
                <c:pt idx="135">
                  <c:v>2.9128876657605766E-2</c:v>
                </c:pt>
                <c:pt idx="136">
                  <c:v>2.8630468932211588E-2</c:v>
                </c:pt>
                <c:pt idx="137">
                  <c:v>3.0689361100912586E-2</c:v>
                </c:pt>
                <c:pt idx="138">
                  <c:v>2.3360102121564644E-2</c:v>
                </c:pt>
                <c:pt idx="139">
                  <c:v>2.948045051232865E-2</c:v>
                </c:pt>
                <c:pt idx="140">
                  <c:v>2.7614819164167605E-2</c:v>
                </c:pt>
                <c:pt idx="141">
                  <c:v>2.601561292983362E-2</c:v>
                </c:pt>
                <c:pt idx="142">
                  <c:v>2.2373563731669339E-2</c:v>
                </c:pt>
                <c:pt idx="143">
                  <c:v>2.2264848646630451E-2</c:v>
                </c:pt>
                <c:pt idx="144">
                  <c:v>2.8712739991715069E-2</c:v>
                </c:pt>
                <c:pt idx="145">
                  <c:v>2.3256852161906639E-2</c:v>
                </c:pt>
                <c:pt idx="146">
                  <c:v>2.4841581152868553E-2</c:v>
                </c:pt>
                <c:pt idx="147">
                  <c:v>2.3679142982379123E-2</c:v>
                </c:pt>
                <c:pt idx="148">
                  <c:v>3.2597657118719675E-2</c:v>
                </c:pt>
                <c:pt idx="149">
                  <c:v>2.8556999760890978E-2</c:v>
                </c:pt>
                <c:pt idx="150">
                  <c:v>2.6064185199553086E-2</c:v>
                </c:pt>
                <c:pt idx="151">
                  <c:v>2.4609602806256691E-2</c:v>
                </c:pt>
                <c:pt idx="152">
                  <c:v>2.6376171797360192E-2</c:v>
                </c:pt>
                <c:pt idx="153">
                  <c:v>2.5136672460696455E-2</c:v>
                </c:pt>
                <c:pt idx="154">
                  <c:v>2.2403109477578068E-2</c:v>
                </c:pt>
                <c:pt idx="155">
                  <c:v>2.0147728444523692E-2</c:v>
                </c:pt>
                <c:pt idx="156">
                  <c:v>2.4193417392773753E-2</c:v>
                </c:pt>
                <c:pt idx="157">
                  <c:v>3.1808827282960597E-2</c:v>
                </c:pt>
                <c:pt idx="158">
                  <c:v>4.069527616749663E-2</c:v>
                </c:pt>
                <c:pt idx="159">
                  <c:v>4.3111006227197872E-2</c:v>
                </c:pt>
                <c:pt idx="160">
                  <c:v>5.0735305088029231E-2</c:v>
                </c:pt>
                <c:pt idx="161">
                  <c:v>5.4645242911257066E-2</c:v>
                </c:pt>
                <c:pt idx="162">
                  <c:v>5.989920704071492E-2</c:v>
                </c:pt>
                <c:pt idx="163">
                  <c:v>5.7008157148023354E-2</c:v>
                </c:pt>
                <c:pt idx="164">
                  <c:v>2.6564299964279402E-2</c:v>
                </c:pt>
                <c:pt idx="165">
                  <c:v>2.6549313767817828E-2</c:v>
                </c:pt>
                <c:pt idx="166">
                  <c:v>3.0541028378263852E-2</c:v>
                </c:pt>
                <c:pt idx="167">
                  <c:v>3.5840509341472468E-2</c:v>
                </c:pt>
                <c:pt idx="168">
                  <c:v>4.4955732919390992E-2</c:v>
                </c:pt>
                <c:pt idx="169">
                  <c:v>5.5040417251247267E-2</c:v>
                </c:pt>
                <c:pt idx="170">
                  <c:v>5.7475628261581153E-2</c:v>
                </c:pt>
                <c:pt idx="171">
                  <c:v>5.816352449240491E-2</c:v>
                </c:pt>
                <c:pt idx="172">
                  <c:v>6.4673846637922291E-2</c:v>
                </c:pt>
                <c:pt idx="173">
                  <c:v>6.1394491889887222E-2</c:v>
                </c:pt>
                <c:pt idx="174">
                  <c:v>7.599558756125098E-2</c:v>
                </c:pt>
                <c:pt idx="175">
                  <c:v>7.2149457061338601E-2</c:v>
                </c:pt>
                <c:pt idx="176">
                  <c:v>7.964777556302241E-2</c:v>
                </c:pt>
                <c:pt idx="177">
                  <c:v>5.6792814675437737E-2</c:v>
                </c:pt>
                <c:pt idx="178">
                  <c:v>6.0823104823864493E-2</c:v>
                </c:pt>
                <c:pt idx="179">
                  <c:v>8.0043780096746453E-2</c:v>
                </c:pt>
                <c:pt idx="180">
                  <c:v>7.7705097400742981E-2</c:v>
                </c:pt>
                <c:pt idx="181">
                  <c:v>7.2691574260279918E-2</c:v>
                </c:pt>
                <c:pt idx="182">
                  <c:v>9.8703678085167848E-2</c:v>
                </c:pt>
                <c:pt idx="183">
                  <c:v>0.10274908995486318</c:v>
                </c:pt>
                <c:pt idx="184">
                  <c:v>0.11406596041048322</c:v>
                </c:pt>
                <c:pt idx="185">
                  <c:v>0.11431239311757282</c:v>
                </c:pt>
                <c:pt idx="186">
                  <c:v>9.1558110879562227E-2</c:v>
                </c:pt>
                <c:pt idx="187">
                  <c:v>9.1269244497375113E-2</c:v>
                </c:pt>
                <c:pt idx="188">
                  <c:v>0.11103946906741025</c:v>
                </c:pt>
                <c:pt idx="189">
                  <c:v>0.12044615585169115</c:v>
                </c:pt>
                <c:pt idx="190">
                  <c:v>0.11660574329144002</c:v>
                </c:pt>
                <c:pt idx="191">
                  <c:v>0.11935715349988248</c:v>
                </c:pt>
                <c:pt idx="192">
                  <c:v>0.12995794251423634</c:v>
                </c:pt>
                <c:pt idx="193">
                  <c:v>0.12899234487660419</c:v>
                </c:pt>
                <c:pt idx="194">
                  <c:v>0.1438760536063689</c:v>
                </c:pt>
                <c:pt idx="195">
                  <c:v>0.17304503767469351</c:v>
                </c:pt>
                <c:pt idx="196">
                  <c:v>0.18996662266841544</c:v>
                </c:pt>
                <c:pt idx="197">
                  <c:v>0.20861872215788521</c:v>
                </c:pt>
                <c:pt idx="198">
                  <c:v>0.17849883114059295</c:v>
                </c:pt>
                <c:pt idx="199">
                  <c:v>0.20969785415944839</c:v>
                </c:pt>
                <c:pt idx="200">
                  <c:v>0.22297098388960634</c:v>
                </c:pt>
                <c:pt idx="201">
                  <c:v>0.22484446972932076</c:v>
                </c:pt>
                <c:pt idx="202">
                  <c:v>0.21196017250393892</c:v>
                </c:pt>
                <c:pt idx="203">
                  <c:v>0.22620138539591733</c:v>
                </c:pt>
                <c:pt idx="204">
                  <c:v>0.23181760302907045</c:v>
                </c:pt>
                <c:pt idx="205">
                  <c:v>0.2368259914297362</c:v>
                </c:pt>
                <c:pt idx="206">
                  <c:v>0.27660925096729411</c:v>
                </c:pt>
                <c:pt idx="207">
                  <c:v>0.28359904026837479</c:v>
                </c:pt>
                <c:pt idx="208">
                  <c:v>0.31431303222026541</c:v>
                </c:pt>
                <c:pt idx="209">
                  <c:v>0.32025743631448722</c:v>
                </c:pt>
                <c:pt idx="210">
                  <c:v>0.32275831304735497</c:v>
                </c:pt>
                <c:pt idx="211">
                  <c:v>0.34108446973943457</c:v>
                </c:pt>
                <c:pt idx="212">
                  <c:v>0.36694798828368641</c:v>
                </c:pt>
                <c:pt idx="213">
                  <c:v>0.37978324482453318</c:v>
                </c:pt>
                <c:pt idx="214">
                  <c:v>0.37012447912761737</c:v>
                </c:pt>
                <c:pt idx="215">
                  <c:v>0.384845317346305</c:v>
                </c:pt>
                <c:pt idx="216">
                  <c:v>0.37406590732754352</c:v>
                </c:pt>
                <c:pt idx="217">
                  <c:v>0.39566686241425736</c:v>
                </c:pt>
                <c:pt idx="218">
                  <c:v>0.39314377842800907</c:v>
                </c:pt>
                <c:pt idx="219">
                  <c:v>0.43318891700028089</c:v>
                </c:pt>
                <c:pt idx="220">
                  <c:v>0.42457294660514172</c:v>
                </c:pt>
                <c:pt idx="221">
                  <c:v>0.43279725391521984</c:v>
                </c:pt>
                <c:pt idx="222">
                  <c:v>0.39144096831012043</c:v>
                </c:pt>
                <c:pt idx="223">
                  <c:v>0.39453682961276365</c:v>
                </c:pt>
                <c:pt idx="224">
                  <c:v>0.43858366409697996</c:v>
                </c:pt>
                <c:pt idx="225">
                  <c:v>0.44999379460850225</c:v>
                </c:pt>
                <c:pt idx="226">
                  <c:v>0.46857405865898433</c:v>
                </c:pt>
                <c:pt idx="227">
                  <c:v>0.47609203783045989</c:v>
                </c:pt>
                <c:pt idx="228">
                  <c:v>0.45170040558421681</c:v>
                </c:pt>
                <c:pt idx="229">
                  <c:v>0.47950609397178362</c:v>
                </c:pt>
                <c:pt idx="230">
                  <c:v>0.49153998149835032</c:v>
                </c:pt>
                <c:pt idx="231">
                  <c:v>0.4688083763154472</c:v>
                </c:pt>
                <c:pt idx="232">
                  <c:v>0.48793782611211495</c:v>
                </c:pt>
                <c:pt idx="233">
                  <c:v>0.55546693893791421</c:v>
                </c:pt>
                <c:pt idx="234">
                  <c:v>0.54392717441367788</c:v>
                </c:pt>
                <c:pt idx="235">
                  <c:v>0.53851914812387391</c:v>
                </c:pt>
                <c:pt idx="236">
                  <c:v>0.50102088693376945</c:v>
                </c:pt>
                <c:pt idx="237">
                  <c:v>0.47697149663631794</c:v>
                </c:pt>
                <c:pt idx="238">
                  <c:v>0.54018220357017765</c:v>
                </c:pt>
                <c:pt idx="239">
                  <c:v>0.5457222292864482</c:v>
                </c:pt>
                <c:pt idx="240">
                  <c:v>0.58316004545522238</c:v>
                </c:pt>
                <c:pt idx="241">
                  <c:v>0.57733571961497865</c:v>
                </c:pt>
                <c:pt idx="242">
                  <c:v>0.60556532980691224</c:v>
                </c:pt>
                <c:pt idx="243">
                  <c:v>0.61285029182920825</c:v>
                </c:pt>
                <c:pt idx="244">
                  <c:v>0.63904608223781889</c:v>
                </c:pt>
                <c:pt idx="245">
                  <c:v>0.65527992953350656</c:v>
                </c:pt>
                <c:pt idx="246">
                  <c:v>0.65083691877801264</c:v>
                </c:pt>
                <c:pt idx="247">
                  <c:v>0.66088668390675231</c:v>
                </c:pt>
                <c:pt idx="248">
                  <c:v>0.59095418672947286</c:v>
                </c:pt>
                <c:pt idx="249">
                  <c:v>0.66110682765087825</c:v>
                </c:pt>
                <c:pt idx="250">
                  <c:v>0.65574254991436554</c:v>
                </c:pt>
                <c:pt idx="251">
                  <c:v>0.72165797701753664</c:v>
                </c:pt>
                <c:pt idx="252">
                  <c:v>0.70116595122426706</c:v>
                </c:pt>
                <c:pt idx="253">
                  <c:v>0.69526699125614611</c:v>
                </c:pt>
                <c:pt idx="254">
                  <c:v>0.6863251395499137</c:v>
                </c:pt>
                <c:pt idx="255">
                  <c:v>0.70794640802635134</c:v>
                </c:pt>
                <c:pt idx="256">
                  <c:v>0.74045383462553638</c:v>
                </c:pt>
                <c:pt idx="257">
                  <c:v>0.76874254103053163</c:v>
                </c:pt>
                <c:pt idx="258">
                  <c:v>0.74783961897428353</c:v>
                </c:pt>
                <c:pt idx="259">
                  <c:v>0.78145812077922716</c:v>
                </c:pt>
                <c:pt idx="260">
                  <c:v>0.75438355475491459</c:v>
                </c:pt>
                <c:pt idx="261">
                  <c:v>0.75836402550727733</c:v>
                </c:pt>
                <c:pt idx="262">
                  <c:v>0.6780070957536376</c:v>
                </c:pt>
                <c:pt idx="263">
                  <c:v>0.79451537192612809</c:v>
                </c:pt>
                <c:pt idx="264">
                  <c:v>0.7885740645129572</c:v>
                </c:pt>
                <c:pt idx="265">
                  <c:v>0.80105727618534883</c:v>
                </c:pt>
                <c:pt idx="266">
                  <c:v>0.83244445371456643</c:v>
                </c:pt>
                <c:pt idx="267">
                  <c:v>0.85057546823626751</c:v>
                </c:pt>
                <c:pt idx="268">
                  <c:v>0.88452989564036266</c:v>
                </c:pt>
                <c:pt idx="269">
                  <c:v>0.90909681572080581</c:v>
                </c:pt>
                <c:pt idx="270">
                  <c:v>0.89292323708628762</c:v>
                </c:pt>
                <c:pt idx="271">
                  <c:v>0.91569196734696812</c:v>
                </c:pt>
                <c:pt idx="272">
                  <c:v>0.95869318047434571</c:v>
                </c:pt>
                <c:pt idx="273">
                  <c:v>0.97954739165709004</c:v>
                </c:pt>
                <c:pt idx="274">
                  <c:v>0.97076196705973161</c:v>
                </c:pt>
                <c:pt idx="275">
                  <c:v>1.0276951731572568</c:v>
                </c:pt>
                <c:pt idx="276">
                  <c:v>1.0374896684210293</c:v>
                </c:pt>
                <c:pt idx="277">
                  <c:v>1.0356523943382501</c:v>
                </c:pt>
                <c:pt idx="278">
                  <c:v>1.0452274480379817</c:v>
                </c:pt>
                <c:pt idx="279">
                  <c:v>1.0930164980373858</c:v>
                </c:pt>
                <c:pt idx="280">
                  <c:v>1.0957585526276719</c:v>
                </c:pt>
                <c:pt idx="281">
                  <c:v>1.0955919527823226</c:v>
                </c:pt>
                <c:pt idx="282">
                  <c:v>1.1688613916106039</c:v>
                </c:pt>
                <c:pt idx="283">
                  <c:v>1.2003307685460509</c:v>
                </c:pt>
                <c:pt idx="284">
                  <c:v>1.2775941356496721</c:v>
                </c:pt>
                <c:pt idx="285">
                  <c:v>1.2931007754527273</c:v>
                </c:pt>
                <c:pt idx="286">
                  <c:v>1.2702423331267285</c:v>
                </c:pt>
                <c:pt idx="287">
                  <c:v>1.19942395346391</c:v>
                </c:pt>
                <c:pt idx="288">
                  <c:v>1.1210911634050955</c:v>
                </c:pt>
                <c:pt idx="289">
                  <c:v>1.0061882377993259</c:v>
                </c:pt>
                <c:pt idx="290">
                  <c:v>1.0294033948581494</c:v>
                </c:pt>
                <c:pt idx="291">
                  <c:v>1.0502556665231464</c:v>
                </c:pt>
                <c:pt idx="292">
                  <c:v>1.0658136196806618</c:v>
                </c:pt>
                <c:pt idx="293">
                  <c:v>1.0836704034936131</c:v>
                </c:pt>
                <c:pt idx="294">
                  <c:v>1.0599006140411358</c:v>
                </c:pt>
                <c:pt idx="295">
                  <c:v>1.1200351602910685</c:v>
                </c:pt>
                <c:pt idx="296">
                  <c:v>1.14231163371313</c:v>
                </c:pt>
                <c:pt idx="297">
                  <c:v>1.106950548920755</c:v>
                </c:pt>
                <c:pt idx="298">
                  <c:v>1.1736337875528817</c:v>
                </c:pt>
                <c:pt idx="299">
                  <c:v>1.1617244126233568</c:v>
                </c:pt>
                <c:pt idx="300">
                  <c:v>1.1368293180278752</c:v>
                </c:pt>
                <c:pt idx="301">
                  <c:v>1.128267554062736</c:v>
                </c:pt>
                <c:pt idx="302">
                  <c:v>1.1309250203088423</c:v>
                </c:pt>
                <c:pt idx="303">
                  <c:v>1.187320686501987</c:v>
                </c:pt>
                <c:pt idx="304">
                  <c:v>1.1958473353156784</c:v>
                </c:pt>
                <c:pt idx="305">
                  <c:v>1.2940449604348407</c:v>
                </c:pt>
                <c:pt idx="306">
                  <c:v>1.1773177003868196</c:v>
                </c:pt>
                <c:pt idx="307">
                  <c:v>1.215731761982177</c:v>
                </c:pt>
                <c:pt idx="308">
                  <c:v>1.2411576289611361</c:v>
                </c:pt>
                <c:pt idx="309">
                  <c:v>1.2852285466061319</c:v>
                </c:pt>
                <c:pt idx="310">
                  <c:v>1.318344154408152</c:v>
                </c:pt>
                <c:pt idx="311">
                  <c:v>1.1930176488155328</c:v>
                </c:pt>
                <c:pt idx="312">
                  <c:v>1.2621989251549268</c:v>
                </c:pt>
                <c:pt idx="313">
                  <c:v>1.1611970600190933</c:v>
                </c:pt>
                <c:pt idx="314">
                  <c:v>1.2073369225227597</c:v>
                </c:pt>
                <c:pt idx="315">
                  <c:v>1.2469097460445628</c:v>
                </c:pt>
                <c:pt idx="316">
                  <c:v>1.2735444503348488</c:v>
                </c:pt>
                <c:pt idx="317">
                  <c:v>1.3265373617395206</c:v>
                </c:pt>
                <c:pt idx="318">
                  <c:v>1.3649759122575882</c:v>
                </c:pt>
                <c:pt idx="319">
                  <c:v>1.2641101340491301</c:v>
                </c:pt>
                <c:pt idx="320">
                  <c:v>1.3559483893462201</c:v>
                </c:pt>
                <c:pt idx="321">
                  <c:v>1.3780393560598296</c:v>
                </c:pt>
                <c:pt idx="322">
                  <c:v>1.3205464634890209</c:v>
                </c:pt>
                <c:pt idx="323">
                  <c:v>1.4007215139842477</c:v>
                </c:pt>
                <c:pt idx="324">
                  <c:v>1.3550634507450698</c:v>
                </c:pt>
                <c:pt idx="325">
                  <c:v>1.4017151310351419</c:v>
                </c:pt>
                <c:pt idx="326">
                  <c:v>1.3813893003347679</c:v>
                </c:pt>
                <c:pt idx="327">
                  <c:v>1.4312632647860779</c:v>
                </c:pt>
                <c:pt idx="328">
                  <c:v>1.4328364924718338</c:v>
                </c:pt>
                <c:pt idx="329">
                  <c:v>1.5101856926738486</c:v>
                </c:pt>
                <c:pt idx="330">
                  <c:v>1.5089883083289166</c:v>
                </c:pt>
                <c:pt idx="331">
                  <c:v>1.5545685524079853</c:v>
                </c:pt>
                <c:pt idx="332">
                  <c:v>1.5844289791874524</c:v>
                </c:pt>
                <c:pt idx="333">
                  <c:v>1.5352876290687441</c:v>
                </c:pt>
                <c:pt idx="334">
                  <c:v>1.5269805457643879</c:v>
                </c:pt>
                <c:pt idx="335">
                  <c:v>1.5188760302119422</c:v>
                </c:pt>
                <c:pt idx="336">
                  <c:v>1.447174451180161</c:v>
                </c:pt>
                <c:pt idx="337">
                  <c:v>1.5091509047131961</c:v>
                </c:pt>
                <c:pt idx="338">
                  <c:v>1.5412017612144544</c:v>
                </c:pt>
                <c:pt idx="339">
                  <c:v>1.6373248798033782</c:v>
                </c:pt>
                <c:pt idx="340">
                  <c:v>1.6060077475291976</c:v>
                </c:pt>
                <c:pt idx="341">
                  <c:v>1.5393143026922798</c:v>
                </c:pt>
                <c:pt idx="342">
                  <c:v>1.5716553570226599</c:v>
                </c:pt>
                <c:pt idx="343">
                  <c:v>1.4110153836918109</c:v>
                </c:pt>
                <c:pt idx="344">
                  <c:v>1.6692389573794855</c:v>
                </c:pt>
                <c:pt idx="345">
                  <c:v>1.7223612700794821</c:v>
                </c:pt>
                <c:pt idx="346">
                  <c:v>1.6930436500871708</c:v>
                </c:pt>
                <c:pt idx="347">
                  <c:v>1.6971589196474941</c:v>
                </c:pt>
                <c:pt idx="348">
                  <c:v>1.719967044508613</c:v>
                </c:pt>
                <c:pt idx="349">
                  <c:v>1.7435337524844057</c:v>
                </c:pt>
                <c:pt idx="350">
                  <c:v>1.7069534476060053</c:v>
                </c:pt>
                <c:pt idx="351">
                  <c:v>1.6834124896798861</c:v>
                </c:pt>
                <c:pt idx="352">
                  <c:v>1.7493210695299672</c:v>
                </c:pt>
                <c:pt idx="353">
                  <c:v>1.794600796045299</c:v>
                </c:pt>
                <c:pt idx="354">
                  <c:v>1.8691122983505812</c:v>
                </c:pt>
                <c:pt idx="355">
                  <c:v>1.971487678114048</c:v>
                </c:pt>
                <c:pt idx="356">
                  <c:v>1.9706949019381401</c:v>
                </c:pt>
                <c:pt idx="357">
                  <c:v>1.8060332726900674</c:v>
                </c:pt>
                <c:pt idx="358">
                  <c:v>2.0348499929202077</c:v>
                </c:pt>
                <c:pt idx="359">
                  <c:v>2.0884038879093403</c:v>
                </c:pt>
                <c:pt idx="360">
                  <c:v>2.0120233414162931</c:v>
                </c:pt>
                <c:pt idx="361">
                  <c:v>1.998506993172688</c:v>
                </c:pt>
                <c:pt idx="362">
                  <c:v>2.0803115101556093</c:v>
                </c:pt>
                <c:pt idx="363">
                  <c:v>2.1318824427913352</c:v>
                </c:pt>
                <c:pt idx="364">
                  <c:v>2.1042521860188175</c:v>
                </c:pt>
                <c:pt idx="365">
                  <c:v>2.0954711114597977</c:v>
                </c:pt>
                <c:pt idx="366">
                  <c:v>2.1212313180395612</c:v>
                </c:pt>
                <c:pt idx="367">
                  <c:v>2.2279793449214149</c:v>
                </c:pt>
                <c:pt idx="368">
                  <c:v>2.2568885270315278</c:v>
                </c:pt>
                <c:pt idx="369">
                  <c:v>2.2365987193864081</c:v>
                </c:pt>
                <c:pt idx="370">
                  <c:v>2.2959231956923611</c:v>
                </c:pt>
                <c:pt idx="371">
                  <c:v>2.1512361278888226</c:v>
                </c:pt>
                <c:pt idx="372">
                  <c:v>2.2144168172610255</c:v>
                </c:pt>
                <c:pt idx="373">
                  <c:v>2.1549243783856604</c:v>
                </c:pt>
                <c:pt idx="374">
                  <c:v>2.1585424925893166</c:v>
                </c:pt>
                <c:pt idx="375">
                  <c:v>2.323976285045589</c:v>
                </c:pt>
                <c:pt idx="376">
                  <c:v>2.2614010166679299</c:v>
                </c:pt>
                <c:pt idx="377">
                  <c:v>2.250208993780817</c:v>
                </c:pt>
                <c:pt idx="378">
                  <c:v>2.3666471687401147</c:v>
                </c:pt>
                <c:pt idx="379">
                  <c:v>2.3334684270288197</c:v>
                </c:pt>
                <c:pt idx="380">
                  <c:v>1.9905914890246672</c:v>
                </c:pt>
                <c:pt idx="381">
                  <c:v>2.1321619379157779</c:v>
                </c:pt>
                <c:pt idx="382">
                  <c:v>2.2124422623170066</c:v>
                </c:pt>
                <c:pt idx="383">
                  <c:v>2.0850307055725206</c:v>
                </c:pt>
                <c:pt idx="384">
                  <c:v>2.2888860276066181</c:v>
                </c:pt>
                <c:pt idx="385">
                  <c:v>2.3615185136489627</c:v>
                </c:pt>
                <c:pt idx="386">
                  <c:v>2.417814281962372</c:v>
                </c:pt>
                <c:pt idx="387">
                  <c:v>2.3789890556378888</c:v>
                </c:pt>
                <c:pt idx="388">
                  <c:v>2.3916587449429199</c:v>
                </c:pt>
                <c:pt idx="389">
                  <c:v>2.4329891145451219</c:v>
                </c:pt>
                <c:pt idx="390">
                  <c:v>2.3965430867507895</c:v>
                </c:pt>
                <c:pt idx="391">
                  <c:v>2.3185079502257566</c:v>
                </c:pt>
                <c:pt idx="392">
                  <c:v>2.3547158168060283</c:v>
                </c:pt>
                <c:pt idx="393">
                  <c:v>2.5274472119840792</c:v>
                </c:pt>
                <c:pt idx="394">
                  <c:v>2.3980848428207482</c:v>
                </c:pt>
                <c:pt idx="395">
                  <c:v>2.4126173020700477</c:v>
                </c:pt>
                <c:pt idx="396">
                  <c:v>2.4685511309064094</c:v>
                </c:pt>
                <c:pt idx="397">
                  <c:v>2.5398794281183577</c:v>
                </c:pt>
                <c:pt idx="398">
                  <c:v>2.585015579039958</c:v>
                </c:pt>
                <c:pt idx="399">
                  <c:v>2.5692986859580267</c:v>
                </c:pt>
                <c:pt idx="400">
                  <c:v>2.4760593825444812</c:v>
                </c:pt>
                <c:pt idx="401">
                  <c:v>2.4005335968054822</c:v>
                </c:pt>
                <c:pt idx="402">
                  <c:v>2.4614401389792304</c:v>
                </c:pt>
                <c:pt idx="403">
                  <c:v>2.2224261774179292</c:v>
                </c:pt>
                <c:pt idx="404">
                  <c:v>2.4834146196810405</c:v>
                </c:pt>
                <c:pt idx="405">
                  <c:v>2.5944693210311178</c:v>
                </c:pt>
                <c:pt idx="406">
                  <c:v>2.5294293657106994</c:v>
                </c:pt>
                <c:pt idx="407">
                  <c:v>2.6507966113037069</c:v>
                </c:pt>
                <c:pt idx="408">
                  <c:v>2.5880546141670004</c:v>
                </c:pt>
                <c:pt idx="409">
                  <c:v>2.6688645116591836</c:v>
                </c:pt>
                <c:pt idx="410">
                  <c:v>2.6667232054469663</c:v>
                </c:pt>
                <c:pt idx="411">
                  <c:v>2.7277038537325047</c:v>
                </c:pt>
                <c:pt idx="412">
                  <c:v>2.6626851340377047</c:v>
                </c:pt>
                <c:pt idx="413">
                  <c:v>2.6433236733038394</c:v>
                </c:pt>
                <c:pt idx="414">
                  <c:v>2.8472038205353392</c:v>
                </c:pt>
                <c:pt idx="415">
                  <c:v>2.9383657871504352</c:v>
                </c:pt>
                <c:pt idx="416">
                  <c:v>3.0235080881035792</c:v>
                </c:pt>
                <c:pt idx="417">
                  <c:v>3.0513240283302432</c:v>
                </c:pt>
                <c:pt idx="418">
                  <c:v>3.1933584608365395</c:v>
                </c:pt>
                <c:pt idx="419">
                  <c:v>3.2347300528966869</c:v>
                </c:pt>
                <c:pt idx="420">
                  <c:v>3.1795552058253262</c:v>
                </c:pt>
                <c:pt idx="421">
                  <c:v>3.1404555236128107</c:v>
                </c:pt>
                <c:pt idx="422">
                  <c:v>3.1141084373336416</c:v>
                </c:pt>
                <c:pt idx="423">
                  <c:v>3.2312079674815357</c:v>
                </c:pt>
                <c:pt idx="424">
                  <c:v>3.1327044286577697</c:v>
                </c:pt>
                <c:pt idx="425">
                  <c:v>3.1978586946906327</c:v>
                </c:pt>
                <c:pt idx="426">
                  <c:v>3.3154009624614278</c:v>
                </c:pt>
                <c:pt idx="427">
                  <c:v>3.4487735787431792</c:v>
                </c:pt>
                <c:pt idx="428">
                  <c:v>3.3494261935039829</c:v>
                </c:pt>
                <c:pt idx="429">
                  <c:v>3.459212024330113</c:v>
                </c:pt>
                <c:pt idx="430">
                  <c:v>3.4659278991985665</c:v>
                </c:pt>
                <c:pt idx="431">
                  <c:v>3.4114267326944088</c:v>
                </c:pt>
                <c:pt idx="432">
                  <c:v>2.9887283166305276</c:v>
                </c:pt>
                <c:pt idx="433">
                  <c:v>2.9555619873918038</c:v>
                </c:pt>
                <c:pt idx="434">
                  <c:v>3.0519201424581661</c:v>
                </c:pt>
                <c:pt idx="435">
                  <c:v>2.9836306862368196</c:v>
                </c:pt>
                <c:pt idx="436">
                  <c:v>3.1013484833526177</c:v>
                </c:pt>
                <c:pt idx="437">
                  <c:v>2.9743660843793087</c:v>
                </c:pt>
                <c:pt idx="438">
                  <c:v>2.9676606178817502</c:v>
                </c:pt>
                <c:pt idx="439">
                  <c:v>3.1253352768173168</c:v>
                </c:pt>
                <c:pt idx="440">
                  <c:v>3.3923404866185192</c:v>
                </c:pt>
                <c:pt idx="441">
                  <c:v>2.9909151230153528</c:v>
                </c:pt>
                <c:pt idx="442">
                  <c:v>2.4252165013226192</c:v>
                </c:pt>
                <c:pt idx="443">
                  <c:v>2.1421271155035315</c:v>
                </c:pt>
                <c:pt idx="444">
                  <c:v>2.3544525061039976</c:v>
                </c:pt>
                <c:pt idx="445">
                  <c:v>3.1869715588518051</c:v>
                </c:pt>
                <c:pt idx="446">
                  <c:v>2.944333144729038</c:v>
                </c:pt>
                <c:pt idx="447">
                  <c:v>3.0841589060436227</c:v>
                </c:pt>
                <c:pt idx="448">
                  <c:v>3.1147054043126765</c:v>
                </c:pt>
                <c:pt idx="449">
                  <c:v>3.2078441698638023</c:v>
                </c:pt>
                <c:pt idx="450">
                  <c:v>3.3214419140779987</c:v>
                </c:pt>
                <c:pt idx="451">
                  <c:v>3.2922883691975318</c:v>
                </c:pt>
                <c:pt idx="452">
                  <c:v>3.5689540798220962</c:v>
                </c:pt>
                <c:pt idx="453">
                  <c:v>3.4329597088413801</c:v>
                </c:pt>
                <c:pt idx="454">
                  <c:v>2.4438020227407637</c:v>
                </c:pt>
                <c:pt idx="455">
                  <c:v>3.2461378180499838</c:v>
                </c:pt>
                <c:pt idx="456">
                  <c:v>3.3873734324857674</c:v>
                </c:pt>
                <c:pt idx="457">
                  <c:v>3.3977875360539342</c:v>
                </c:pt>
                <c:pt idx="458">
                  <c:v>3.2536910363314946</c:v>
                </c:pt>
                <c:pt idx="459">
                  <c:v>3.4427620728731729</c:v>
                </c:pt>
                <c:pt idx="460">
                  <c:v>3.5120684962768798</c:v>
                </c:pt>
                <c:pt idx="461">
                  <c:v>3.5421857445918685</c:v>
                </c:pt>
                <c:pt idx="462">
                  <c:v>3.5915869157677487</c:v>
                </c:pt>
                <c:pt idx="463">
                  <c:v>3.617571418422989</c:v>
                </c:pt>
                <c:pt idx="464">
                  <c:v>3.340123920957871</c:v>
                </c:pt>
                <c:pt idx="465">
                  <c:v>3.2850694812862962</c:v>
                </c:pt>
                <c:pt idx="466">
                  <c:v>3.5783990054625092</c:v>
                </c:pt>
                <c:pt idx="467">
                  <c:v>3.3595396634324572</c:v>
                </c:pt>
                <c:pt idx="468">
                  <c:v>3.3138985871931461</c:v>
                </c:pt>
                <c:pt idx="469">
                  <c:v>3.4722440781873352</c:v>
                </c:pt>
                <c:pt idx="470">
                  <c:v>3.5430444223807753</c:v>
                </c:pt>
                <c:pt idx="471">
                  <c:v>3.5250497202002595</c:v>
                </c:pt>
                <c:pt idx="472">
                  <c:v>3.6207202089860546</c:v>
                </c:pt>
                <c:pt idx="473">
                  <c:v>3.2749062197995871</c:v>
                </c:pt>
                <c:pt idx="474">
                  <c:v>3.4566850038348771</c:v>
                </c:pt>
                <c:pt idx="475">
                  <c:v>3.5583960917283441</c:v>
                </c:pt>
                <c:pt idx="476">
                  <c:v>3.7380017381383692</c:v>
                </c:pt>
                <c:pt idx="477">
                  <c:v>2.0441992383838685</c:v>
                </c:pt>
                <c:pt idx="478">
                  <c:v>2.7236486101260309</c:v>
                </c:pt>
                <c:pt idx="479">
                  <c:v>3.4967012818546834</c:v>
                </c:pt>
                <c:pt idx="480">
                  <c:v>3.7025411283858554</c:v>
                </c:pt>
                <c:pt idx="481">
                  <c:v>3.6359060468872695</c:v>
                </c:pt>
                <c:pt idx="482">
                  <c:v>4.005525101579801</c:v>
                </c:pt>
                <c:pt idx="483">
                  <c:v>3.8038678595606603</c:v>
                </c:pt>
                <c:pt idx="484">
                  <c:v>3.4157057945293623</c:v>
                </c:pt>
                <c:pt idx="485">
                  <c:v>3.3533063411045352</c:v>
                </c:pt>
                <c:pt idx="486">
                  <c:v>3.5704891816678677</c:v>
                </c:pt>
                <c:pt idx="487">
                  <c:v>3.5807348556299359</c:v>
                </c:pt>
                <c:pt idx="488">
                  <c:v>3.2572157409035811</c:v>
                </c:pt>
                <c:pt idx="489">
                  <c:v>3.5817310756007403</c:v>
                </c:pt>
                <c:pt idx="490">
                  <c:v>3.2773448298141608</c:v>
                </c:pt>
                <c:pt idx="491">
                  <c:v>3.4317575746780147</c:v>
                </c:pt>
                <c:pt idx="492">
                  <c:v>3.7097689788264216</c:v>
                </c:pt>
                <c:pt idx="493">
                  <c:v>3.9134529671838942</c:v>
                </c:pt>
                <c:pt idx="494">
                  <c:v>3.7165602047942983</c:v>
                </c:pt>
                <c:pt idx="495">
                  <c:v>4.0045456742364349</c:v>
                </c:pt>
                <c:pt idx="496">
                  <c:v>3.9648668322832767</c:v>
                </c:pt>
                <c:pt idx="497">
                  <c:v>4.0031765324412145</c:v>
                </c:pt>
              </c:numCache>
            </c:numRef>
          </c:val>
        </c:ser>
        <c:marker val="1"/>
        <c:axId val="77681408"/>
        <c:axId val="77683328"/>
      </c:lineChart>
      <c:dateAx>
        <c:axId val="77681408"/>
        <c:scaling>
          <c:orientation val="minMax"/>
          <c:min val="29373"/>
        </c:scaling>
        <c:axPos val="b"/>
        <c:majorGridlines/>
        <c:numFmt formatCode="mmm\-yy" sourceLinked="0"/>
        <c:minorTickMark val="in"/>
        <c:tickLblPos val="nextTo"/>
        <c:crossAx val="77683328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7768332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Barrels of Water Per Barrel of Oil</a:t>
                </a:r>
              </a:p>
            </c:rich>
          </c:tx>
          <c:layout/>
        </c:title>
        <c:numFmt formatCode="General" sourceLinked="1"/>
        <c:tickLblPos val="nextTo"/>
        <c:crossAx val="7768140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Kuparuk Gas Oil Ratio by Central Processing Facility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'Facility GOR'!$K$3</c:f>
              <c:strCache>
                <c:ptCount val="1"/>
                <c:pt idx="0">
                  <c:v>KRU_CPF1</c:v>
                </c:pt>
              </c:strCache>
            </c:strRef>
          </c:tx>
          <c:marker>
            <c:symbol val="none"/>
          </c:marker>
          <c:cat>
            <c:numRef>
              <c:f>'Facility GOR'!$J$4:$J$490</c:f>
              <c:numCache>
                <c:formatCode>dd\-mmm\-yy</c:formatCode>
                <c:ptCount val="487"/>
                <c:pt idx="0">
                  <c:v>25689</c:v>
                </c:pt>
                <c:pt idx="1">
                  <c:v>25781</c:v>
                </c:pt>
                <c:pt idx="2">
                  <c:v>25873</c:v>
                </c:pt>
                <c:pt idx="3">
                  <c:v>25903</c:v>
                </c:pt>
                <c:pt idx="4">
                  <c:v>25934</c:v>
                </c:pt>
                <c:pt idx="5">
                  <c:v>25965</c:v>
                </c:pt>
                <c:pt idx="6">
                  <c:v>25993</c:v>
                </c:pt>
                <c:pt idx="7">
                  <c:v>26024</c:v>
                </c:pt>
                <c:pt idx="8">
                  <c:v>26054</c:v>
                </c:pt>
                <c:pt idx="9">
                  <c:v>26085</c:v>
                </c:pt>
                <c:pt idx="10">
                  <c:v>26115</c:v>
                </c:pt>
                <c:pt idx="11">
                  <c:v>26146</c:v>
                </c:pt>
                <c:pt idx="12">
                  <c:v>26177</c:v>
                </c:pt>
                <c:pt idx="13">
                  <c:v>26207</c:v>
                </c:pt>
                <c:pt idx="14">
                  <c:v>26238</c:v>
                </c:pt>
                <c:pt idx="15">
                  <c:v>26268</c:v>
                </c:pt>
                <c:pt idx="16">
                  <c:v>26299</c:v>
                </c:pt>
                <c:pt idx="17">
                  <c:v>26330</c:v>
                </c:pt>
                <c:pt idx="18">
                  <c:v>26359</c:v>
                </c:pt>
                <c:pt idx="19">
                  <c:v>26390</c:v>
                </c:pt>
                <c:pt idx="20">
                  <c:v>26420</c:v>
                </c:pt>
                <c:pt idx="21">
                  <c:v>26451</c:v>
                </c:pt>
                <c:pt idx="22">
                  <c:v>26481</c:v>
                </c:pt>
                <c:pt idx="23">
                  <c:v>26512</c:v>
                </c:pt>
                <c:pt idx="24">
                  <c:v>26543</c:v>
                </c:pt>
                <c:pt idx="25">
                  <c:v>26573</c:v>
                </c:pt>
                <c:pt idx="26">
                  <c:v>26604</c:v>
                </c:pt>
                <c:pt idx="27">
                  <c:v>26634</c:v>
                </c:pt>
                <c:pt idx="28">
                  <c:v>26665</c:v>
                </c:pt>
                <c:pt idx="29">
                  <c:v>26696</c:v>
                </c:pt>
                <c:pt idx="30">
                  <c:v>26724</c:v>
                </c:pt>
                <c:pt idx="31">
                  <c:v>26755</c:v>
                </c:pt>
                <c:pt idx="32">
                  <c:v>26785</c:v>
                </c:pt>
                <c:pt idx="33">
                  <c:v>26816</c:v>
                </c:pt>
                <c:pt idx="34">
                  <c:v>26846</c:v>
                </c:pt>
                <c:pt idx="35">
                  <c:v>26877</c:v>
                </c:pt>
                <c:pt idx="36">
                  <c:v>26908</c:v>
                </c:pt>
                <c:pt idx="37">
                  <c:v>26938</c:v>
                </c:pt>
                <c:pt idx="38">
                  <c:v>26969</c:v>
                </c:pt>
                <c:pt idx="39">
                  <c:v>26999</c:v>
                </c:pt>
                <c:pt idx="40">
                  <c:v>27030</c:v>
                </c:pt>
                <c:pt idx="41">
                  <c:v>27061</c:v>
                </c:pt>
                <c:pt idx="42">
                  <c:v>27089</c:v>
                </c:pt>
                <c:pt idx="43">
                  <c:v>27120</c:v>
                </c:pt>
                <c:pt idx="44">
                  <c:v>27150</c:v>
                </c:pt>
                <c:pt idx="45">
                  <c:v>27181</c:v>
                </c:pt>
                <c:pt idx="46">
                  <c:v>27211</c:v>
                </c:pt>
                <c:pt idx="47">
                  <c:v>27242</c:v>
                </c:pt>
                <c:pt idx="48">
                  <c:v>27273</c:v>
                </c:pt>
                <c:pt idx="49">
                  <c:v>27303</c:v>
                </c:pt>
                <c:pt idx="50">
                  <c:v>27334</c:v>
                </c:pt>
                <c:pt idx="51">
                  <c:v>27364</c:v>
                </c:pt>
                <c:pt idx="52">
                  <c:v>27395</c:v>
                </c:pt>
                <c:pt idx="53">
                  <c:v>27426</c:v>
                </c:pt>
                <c:pt idx="54">
                  <c:v>27454</c:v>
                </c:pt>
                <c:pt idx="55">
                  <c:v>27485</c:v>
                </c:pt>
                <c:pt idx="56">
                  <c:v>27515</c:v>
                </c:pt>
                <c:pt idx="57">
                  <c:v>27546</c:v>
                </c:pt>
                <c:pt idx="58">
                  <c:v>27576</c:v>
                </c:pt>
                <c:pt idx="59">
                  <c:v>27607</c:v>
                </c:pt>
                <c:pt idx="60">
                  <c:v>27638</c:v>
                </c:pt>
                <c:pt idx="61">
                  <c:v>27668</c:v>
                </c:pt>
                <c:pt idx="62">
                  <c:v>27699</c:v>
                </c:pt>
                <c:pt idx="63">
                  <c:v>27729</c:v>
                </c:pt>
                <c:pt idx="64">
                  <c:v>27760</c:v>
                </c:pt>
                <c:pt idx="65">
                  <c:v>27791</c:v>
                </c:pt>
                <c:pt idx="66">
                  <c:v>27820</c:v>
                </c:pt>
                <c:pt idx="67">
                  <c:v>27851</c:v>
                </c:pt>
                <c:pt idx="68">
                  <c:v>27881</c:v>
                </c:pt>
                <c:pt idx="69">
                  <c:v>27912</c:v>
                </c:pt>
                <c:pt idx="70">
                  <c:v>27942</c:v>
                </c:pt>
                <c:pt idx="71">
                  <c:v>27973</c:v>
                </c:pt>
                <c:pt idx="72">
                  <c:v>28004</c:v>
                </c:pt>
                <c:pt idx="73">
                  <c:v>28034</c:v>
                </c:pt>
                <c:pt idx="74">
                  <c:v>28065</c:v>
                </c:pt>
                <c:pt idx="75">
                  <c:v>28095</c:v>
                </c:pt>
                <c:pt idx="76">
                  <c:v>28126</c:v>
                </c:pt>
                <c:pt idx="77">
                  <c:v>28157</c:v>
                </c:pt>
                <c:pt idx="78">
                  <c:v>28185</c:v>
                </c:pt>
                <c:pt idx="79">
                  <c:v>28216</c:v>
                </c:pt>
                <c:pt idx="80">
                  <c:v>28246</c:v>
                </c:pt>
                <c:pt idx="81">
                  <c:v>28277</c:v>
                </c:pt>
                <c:pt idx="82">
                  <c:v>28307</c:v>
                </c:pt>
                <c:pt idx="83">
                  <c:v>28338</c:v>
                </c:pt>
                <c:pt idx="84">
                  <c:v>28369</c:v>
                </c:pt>
                <c:pt idx="85">
                  <c:v>28399</c:v>
                </c:pt>
                <c:pt idx="86">
                  <c:v>28430</c:v>
                </c:pt>
                <c:pt idx="87">
                  <c:v>28460</c:v>
                </c:pt>
                <c:pt idx="88">
                  <c:v>28491</c:v>
                </c:pt>
                <c:pt idx="89">
                  <c:v>28522</c:v>
                </c:pt>
                <c:pt idx="90">
                  <c:v>28550</c:v>
                </c:pt>
                <c:pt idx="91">
                  <c:v>28581</c:v>
                </c:pt>
                <c:pt idx="92">
                  <c:v>28611</c:v>
                </c:pt>
                <c:pt idx="93">
                  <c:v>28642</c:v>
                </c:pt>
                <c:pt idx="94">
                  <c:v>28672</c:v>
                </c:pt>
                <c:pt idx="95">
                  <c:v>28703</c:v>
                </c:pt>
                <c:pt idx="96">
                  <c:v>28734</c:v>
                </c:pt>
                <c:pt idx="97">
                  <c:v>28764</c:v>
                </c:pt>
                <c:pt idx="98">
                  <c:v>28795</c:v>
                </c:pt>
                <c:pt idx="99">
                  <c:v>28825</c:v>
                </c:pt>
                <c:pt idx="100">
                  <c:v>28856</c:v>
                </c:pt>
                <c:pt idx="101">
                  <c:v>28887</c:v>
                </c:pt>
                <c:pt idx="102">
                  <c:v>28915</c:v>
                </c:pt>
                <c:pt idx="103">
                  <c:v>28946</c:v>
                </c:pt>
                <c:pt idx="104">
                  <c:v>28976</c:v>
                </c:pt>
                <c:pt idx="105">
                  <c:v>29007</c:v>
                </c:pt>
                <c:pt idx="106">
                  <c:v>29037</c:v>
                </c:pt>
                <c:pt idx="107">
                  <c:v>29068</c:v>
                </c:pt>
                <c:pt idx="108">
                  <c:v>29099</c:v>
                </c:pt>
                <c:pt idx="109">
                  <c:v>29129</c:v>
                </c:pt>
                <c:pt idx="110">
                  <c:v>29160</c:v>
                </c:pt>
                <c:pt idx="111">
                  <c:v>29190</c:v>
                </c:pt>
                <c:pt idx="112">
                  <c:v>29221</c:v>
                </c:pt>
                <c:pt idx="113">
                  <c:v>29252</c:v>
                </c:pt>
                <c:pt idx="114">
                  <c:v>29281</c:v>
                </c:pt>
                <c:pt idx="115">
                  <c:v>29312</c:v>
                </c:pt>
                <c:pt idx="116">
                  <c:v>29342</c:v>
                </c:pt>
                <c:pt idx="117">
                  <c:v>29373</c:v>
                </c:pt>
                <c:pt idx="118">
                  <c:v>29403</c:v>
                </c:pt>
                <c:pt idx="119">
                  <c:v>29434</c:v>
                </c:pt>
                <c:pt idx="120">
                  <c:v>29465</c:v>
                </c:pt>
                <c:pt idx="121">
                  <c:v>29495</c:v>
                </c:pt>
                <c:pt idx="122">
                  <c:v>29526</c:v>
                </c:pt>
                <c:pt idx="123">
                  <c:v>29556</c:v>
                </c:pt>
                <c:pt idx="124">
                  <c:v>29587</c:v>
                </c:pt>
                <c:pt idx="125">
                  <c:v>29618</c:v>
                </c:pt>
                <c:pt idx="126">
                  <c:v>29646</c:v>
                </c:pt>
                <c:pt idx="127">
                  <c:v>29677</c:v>
                </c:pt>
                <c:pt idx="128">
                  <c:v>29707</c:v>
                </c:pt>
                <c:pt idx="129">
                  <c:v>29738</c:v>
                </c:pt>
                <c:pt idx="130">
                  <c:v>29768</c:v>
                </c:pt>
                <c:pt idx="131">
                  <c:v>29799</c:v>
                </c:pt>
                <c:pt idx="132">
                  <c:v>29830</c:v>
                </c:pt>
                <c:pt idx="133">
                  <c:v>29860</c:v>
                </c:pt>
                <c:pt idx="134">
                  <c:v>29891</c:v>
                </c:pt>
                <c:pt idx="135">
                  <c:v>29921</c:v>
                </c:pt>
                <c:pt idx="136">
                  <c:v>29952</c:v>
                </c:pt>
                <c:pt idx="137">
                  <c:v>29983</c:v>
                </c:pt>
                <c:pt idx="138">
                  <c:v>30011</c:v>
                </c:pt>
                <c:pt idx="139">
                  <c:v>30042</c:v>
                </c:pt>
                <c:pt idx="140">
                  <c:v>30072</c:v>
                </c:pt>
                <c:pt idx="141">
                  <c:v>30103</c:v>
                </c:pt>
                <c:pt idx="142">
                  <c:v>30133</c:v>
                </c:pt>
                <c:pt idx="143">
                  <c:v>30164</c:v>
                </c:pt>
                <c:pt idx="144">
                  <c:v>30195</c:v>
                </c:pt>
                <c:pt idx="145">
                  <c:v>30225</c:v>
                </c:pt>
                <c:pt idx="146">
                  <c:v>30256</c:v>
                </c:pt>
                <c:pt idx="147">
                  <c:v>30286</c:v>
                </c:pt>
                <c:pt idx="148">
                  <c:v>30317</c:v>
                </c:pt>
                <c:pt idx="149">
                  <c:v>30348</c:v>
                </c:pt>
                <c:pt idx="150">
                  <c:v>30376</c:v>
                </c:pt>
                <c:pt idx="151">
                  <c:v>30407</c:v>
                </c:pt>
                <c:pt idx="152">
                  <c:v>30437</c:v>
                </c:pt>
                <c:pt idx="153">
                  <c:v>30468</c:v>
                </c:pt>
                <c:pt idx="154">
                  <c:v>30498</c:v>
                </c:pt>
                <c:pt idx="155">
                  <c:v>30529</c:v>
                </c:pt>
                <c:pt idx="156">
                  <c:v>30560</c:v>
                </c:pt>
                <c:pt idx="157">
                  <c:v>30590</c:v>
                </c:pt>
                <c:pt idx="158">
                  <c:v>30621</c:v>
                </c:pt>
                <c:pt idx="159">
                  <c:v>30651</c:v>
                </c:pt>
                <c:pt idx="160">
                  <c:v>30682</c:v>
                </c:pt>
                <c:pt idx="161">
                  <c:v>30713</c:v>
                </c:pt>
                <c:pt idx="162">
                  <c:v>30742</c:v>
                </c:pt>
                <c:pt idx="163">
                  <c:v>30773</c:v>
                </c:pt>
                <c:pt idx="164">
                  <c:v>30803</c:v>
                </c:pt>
                <c:pt idx="165">
                  <c:v>30834</c:v>
                </c:pt>
                <c:pt idx="166">
                  <c:v>30864</c:v>
                </c:pt>
                <c:pt idx="167">
                  <c:v>30895</c:v>
                </c:pt>
                <c:pt idx="168">
                  <c:v>30926</c:v>
                </c:pt>
                <c:pt idx="169">
                  <c:v>30956</c:v>
                </c:pt>
                <c:pt idx="170">
                  <c:v>30987</c:v>
                </c:pt>
                <c:pt idx="171">
                  <c:v>31017</c:v>
                </c:pt>
                <c:pt idx="172">
                  <c:v>31048</c:v>
                </c:pt>
                <c:pt idx="173">
                  <c:v>31079</c:v>
                </c:pt>
                <c:pt idx="174">
                  <c:v>31107</c:v>
                </c:pt>
                <c:pt idx="175">
                  <c:v>31138</c:v>
                </c:pt>
                <c:pt idx="176">
                  <c:v>31168</c:v>
                </c:pt>
                <c:pt idx="177">
                  <c:v>31199</c:v>
                </c:pt>
                <c:pt idx="178">
                  <c:v>31229</c:v>
                </c:pt>
                <c:pt idx="179">
                  <c:v>31260</c:v>
                </c:pt>
                <c:pt idx="180">
                  <c:v>31291</c:v>
                </c:pt>
                <c:pt idx="181">
                  <c:v>31321</c:v>
                </c:pt>
                <c:pt idx="182">
                  <c:v>31352</c:v>
                </c:pt>
                <c:pt idx="183">
                  <c:v>31382</c:v>
                </c:pt>
                <c:pt idx="184">
                  <c:v>31413</c:v>
                </c:pt>
                <c:pt idx="185">
                  <c:v>31444</c:v>
                </c:pt>
                <c:pt idx="186">
                  <c:v>31472</c:v>
                </c:pt>
                <c:pt idx="187">
                  <c:v>31503</c:v>
                </c:pt>
                <c:pt idx="188">
                  <c:v>31533</c:v>
                </c:pt>
                <c:pt idx="189">
                  <c:v>31564</c:v>
                </c:pt>
                <c:pt idx="190">
                  <c:v>31594</c:v>
                </c:pt>
                <c:pt idx="191">
                  <c:v>31625</c:v>
                </c:pt>
                <c:pt idx="192">
                  <c:v>31656</c:v>
                </c:pt>
                <c:pt idx="193">
                  <c:v>31686</c:v>
                </c:pt>
                <c:pt idx="194">
                  <c:v>31717</c:v>
                </c:pt>
                <c:pt idx="195">
                  <c:v>31747</c:v>
                </c:pt>
                <c:pt idx="196">
                  <c:v>31778</c:v>
                </c:pt>
                <c:pt idx="197">
                  <c:v>31809</c:v>
                </c:pt>
                <c:pt idx="198">
                  <c:v>31837</c:v>
                </c:pt>
                <c:pt idx="199">
                  <c:v>31868</c:v>
                </c:pt>
                <c:pt idx="200">
                  <c:v>31898</c:v>
                </c:pt>
                <c:pt idx="201">
                  <c:v>31929</c:v>
                </c:pt>
                <c:pt idx="202">
                  <c:v>31959</c:v>
                </c:pt>
                <c:pt idx="203">
                  <c:v>31990</c:v>
                </c:pt>
                <c:pt idx="204">
                  <c:v>32021</c:v>
                </c:pt>
                <c:pt idx="205">
                  <c:v>32051</c:v>
                </c:pt>
                <c:pt idx="206">
                  <c:v>32082</c:v>
                </c:pt>
                <c:pt idx="207">
                  <c:v>32112</c:v>
                </c:pt>
                <c:pt idx="208">
                  <c:v>32143</c:v>
                </c:pt>
                <c:pt idx="209">
                  <c:v>32174</c:v>
                </c:pt>
                <c:pt idx="210">
                  <c:v>32203</c:v>
                </c:pt>
                <c:pt idx="211">
                  <c:v>32234</c:v>
                </c:pt>
                <c:pt idx="212">
                  <c:v>32264</c:v>
                </c:pt>
                <c:pt idx="213">
                  <c:v>32295</c:v>
                </c:pt>
                <c:pt idx="214">
                  <c:v>32325</c:v>
                </c:pt>
                <c:pt idx="215">
                  <c:v>32356</c:v>
                </c:pt>
                <c:pt idx="216">
                  <c:v>32387</c:v>
                </c:pt>
                <c:pt idx="217">
                  <c:v>32417</c:v>
                </c:pt>
                <c:pt idx="218">
                  <c:v>32448</c:v>
                </c:pt>
                <c:pt idx="219">
                  <c:v>32478</c:v>
                </c:pt>
                <c:pt idx="220">
                  <c:v>32509</c:v>
                </c:pt>
                <c:pt idx="221">
                  <c:v>32540</c:v>
                </c:pt>
                <c:pt idx="222">
                  <c:v>32568</c:v>
                </c:pt>
                <c:pt idx="223">
                  <c:v>32599</c:v>
                </c:pt>
                <c:pt idx="224">
                  <c:v>32629</c:v>
                </c:pt>
                <c:pt idx="225">
                  <c:v>32660</c:v>
                </c:pt>
                <c:pt idx="226">
                  <c:v>32690</c:v>
                </c:pt>
                <c:pt idx="227">
                  <c:v>32721</c:v>
                </c:pt>
                <c:pt idx="228">
                  <c:v>32752</c:v>
                </c:pt>
                <c:pt idx="229">
                  <c:v>32782</c:v>
                </c:pt>
                <c:pt idx="230">
                  <c:v>32813</c:v>
                </c:pt>
                <c:pt idx="231">
                  <c:v>32843</c:v>
                </c:pt>
                <c:pt idx="232">
                  <c:v>32874</c:v>
                </c:pt>
                <c:pt idx="233">
                  <c:v>32905</c:v>
                </c:pt>
                <c:pt idx="234">
                  <c:v>32933</c:v>
                </c:pt>
                <c:pt idx="235">
                  <c:v>32964</c:v>
                </c:pt>
                <c:pt idx="236">
                  <c:v>32994</c:v>
                </c:pt>
                <c:pt idx="237">
                  <c:v>33025</c:v>
                </c:pt>
                <c:pt idx="238">
                  <c:v>33055</c:v>
                </c:pt>
                <c:pt idx="239">
                  <c:v>33086</c:v>
                </c:pt>
                <c:pt idx="240">
                  <c:v>33117</c:v>
                </c:pt>
                <c:pt idx="241">
                  <c:v>33147</c:v>
                </c:pt>
                <c:pt idx="242">
                  <c:v>33178</c:v>
                </c:pt>
                <c:pt idx="243">
                  <c:v>33208</c:v>
                </c:pt>
                <c:pt idx="244">
                  <c:v>33239</c:v>
                </c:pt>
                <c:pt idx="245">
                  <c:v>33270</c:v>
                </c:pt>
                <c:pt idx="246">
                  <c:v>33298</c:v>
                </c:pt>
                <c:pt idx="247">
                  <c:v>33329</c:v>
                </c:pt>
                <c:pt idx="248">
                  <c:v>33359</c:v>
                </c:pt>
                <c:pt idx="249">
                  <c:v>33390</c:v>
                </c:pt>
                <c:pt idx="250">
                  <c:v>33420</c:v>
                </c:pt>
                <c:pt idx="251">
                  <c:v>33451</c:v>
                </c:pt>
                <c:pt idx="252">
                  <c:v>33482</c:v>
                </c:pt>
                <c:pt idx="253">
                  <c:v>33512</c:v>
                </c:pt>
                <c:pt idx="254">
                  <c:v>33543</c:v>
                </c:pt>
                <c:pt idx="255">
                  <c:v>33573</c:v>
                </c:pt>
                <c:pt idx="256">
                  <c:v>33604</c:v>
                </c:pt>
                <c:pt idx="257">
                  <c:v>33635</c:v>
                </c:pt>
                <c:pt idx="258">
                  <c:v>33664</c:v>
                </c:pt>
                <c:pt idx="259">
                  <c:v>33695</c:v>
                </c:pt>
                <c:pt idx="260">
                  <c:v>33725</c:v>
                </c:pt>
                <c:pt idx="261">
                  <c:v>33756</c:v>
                </c:pt>
                <c:pt idx="262">
                  <c:v>33786</c:v>
                </c:pt>
                <c:pt idx="263">
                  <c:v>33817</c:v>
                </c:pt>
                <c:pt idx="264">
                  <c:v>33848</c:v>
                </c:pt>
                <c:pt idx="265">
                  <c:v>33878</c:v>
                </c:pt>
                <c:pt idx="266">
                  <c:v>33909</c:v>
                </c:pt>
                <c:pt idx="267">
                  <c:v>33939</c:v>
                </c:pt>
                <c:pt idx="268">
                  <c:v>33970</c:v>
                </c:pt>
                <c:pt idx="269">
                  <c:v>34001</c:v>
                </c:pt>
                <c:pt idx="270">
                  <c:v>34029</c:v>
                </c:pt>
                <c:pt idx="271">
                  <c:v>34060</c:v>
                </c:pt>
                <c:pt idx="272">
                  <c:v>34090</c:v>
                </c:pt>
                <c:pt idx="273">
                  <c:v>34121</c:v>
                </c:pt>
                <c:pt idx="274">
                  <c:v>34151</c:v>
                </c:pt>
                <c:pt idx="275">
                  <c:v>34182</c:v>
                </c:pt>
                <c:pt idx="276">
                  <c:v>34213</c:v>
                </c:pt>
                <c:pt idx="277">
                  <c:v>34243</c:v>
                </c:pt>
                <c:pt idx="278">
                  <c:v>34274</c:v>
                </c:pt>
                <c:pt idx="279">
                  <c:v>34304</c:v>
                </c:pt>
                <c:pt idx="280">
                  <c:v>34335</c:v>
                </c:pt>
                <c:pt idx="281">
                  <c:v>34366</c:v>
                </c:pt>
                <c:pt idx="282">
                  <c:v>34394</c:v>
                </c:pt>
                <c:pt idx="283">
                  <c:v>34425</c:v>
                </c:pt>
                <c:pt idx="284">
                  <c:v>34455</c:v>
                </c:pt>
                <c:pt idx="285">
                  <c:v>34486</c:v>
                </c:pt>
                <c:pt idx="286">
                  <c:v>34516</c:v>
                </c:pt>
                <c:pt idx="287">
                  <c:v>34547</c:v>
                </c:pt>
                <c:pt idx="288">
                  <c:v>34578</c:v>
                </c:pt>
                <c:pt idx="289">
                  <c:v>34608</c:v>
                </c:pt>
                <c:pt idx="290">
                  <c:v>34639</c:v>
                </c:pt>
                <c:pt idx="291">
                  <c:v>34669</c:v>
                </c:pt>
                <c:pt idx="292">
                  <c:v>34700</c:v>
                </c:pt>
                <c:pt idx="293">
                  <c:v>34731</c:v>
                </c:pt>
                <c:pt idx="294">
                  <c:v>34759</c:v>
                </c:pt>
                <c:pt idx="295">
                  <c:v>34790</c:v>
                </c:pt>
                <c:pt idx="296">
                  <c:v>34820</c:v>
                </c:pt>
                <c:pt idx="297">
                  <c:v>34851</c:v>
                </c:pt>
                <c:pt idx="298">
                  <c:v>34881</c:v>
                </c:pt>
                <c:pt idx="299">
                  <c:v>34912</c:v>
                </c:pt>
                <c:pt idx="300">
                  <c:v>34943</c:v>
                </c:pt>
                <c:pt idx="301">
                  <c:v>34973</c:v>
                </c:pt>
                <c:pt idx="302">
                  <c:v>35004</c:v>
                </c:pt>
                <c:pt idx="303">
                  <c:v>35034</c:v>
                </c:pt>
                <c:pt idx="304">
                  <c:v>35065</c:v>
                </c:pt>
                <c:pt idx="305">
                  <c:v>35096</c:v>
                </c:pt>
                <c:pt idx="306">
                  <c:v>35125</c:v>
                </c:pt>
                <c:pt idx="307">
                  <c:v>35156</c:v>
                </c:pt>
                <c:pt idx="308">
                  <c:v>35186</c:v>
                </c:pt>
                <c:pt idx="309">
                  <c:v>35217</c:v>
                </c:pt>
                <c:pt idx="310">
                  <c:v>35247</c:v>
                </c:pt>
                <c:pt idx="311">
                  <c:v>35278</c:v>
                </c:pt>
                <c:pt idx="312">
                  <c:v>35309</c:v>
                </c:pt>
                <c:pt idx="313">
                  <c:v>35339</c:v>
                </c:pt>
                <c:pt idx="314">
                  <c:v>35370</c:v>
                </c:pt>
                <c:pt idx="315">
                  <c:v>35400</c:v>
                </c:pt>
                <c:pt idx="316">
                  <c:v>35431</c:v>
                </c:pt>
                <c:pt idx="317">
                  <c:v>35462</c:v>
                </c:pt>
                <c:pt idx="318">
                  <c:v>35490</c:v>
                </c:pt>
                <c:pt idx="319">
                  <c:v>35521</c:v>
                </c:pt>
                <c:pt idx="320">
                  <c:v>35551</c:v>
                </c:pt>
                <c:pt idx="321">
                  <c:v>35582</c:v>
                </c:pt>
                <c:pt idx="322">
                  <c:v>35612</c:v>
                </c:pt>
                <c:pt idx="323">
                  <c:v>35643</c:v>
                </c:pt>
                <c:pt idx="324">
                  <c:v>35674</c:v>
                </c:pt>
                <c:pt idx="325">
                  <c:v>35704</c:v>
                </c:pt>
                <c:pt idx="326">
                  <c:v>35735</c:v>
                </c:pt>
                <c:pt idx="327">
                  <c:v>35765</c:v>
                </c:pt>
                <c:pt idx="328">
                  <c:v>35796</c:v>
                </c:pt>
                <c:pt idx="329">
                  <c:v>35827</c:v>
                </c:pt>
                <c:pt idx="330">
                  <c:v>35855</c:v>
                </c:pt>
                <c:pt idx="331">
                  <c:v>35886</c:v>
                </c:pt>
                <c:pt idx="332">
                  <c:v>35916</c:v>
                </c:pt>
                <c:pt idx="333">
                  <c:v>35947</c:v>
                </c:pt>
                <c:pt idx="334">
                  <c:v>35977</c:v>
                </c:pt>
                <c:pt idx="335">
                  <c:v>36008</c:v>
                </c:pt>
                <c:pt idx="336">
                  <c:v>36039</c:v>
                </c:pt>
                <c:pt idx="337">
                  <c:v>36069</c:v>
                </c:pt>
                <c:pt idx="338">
                  <c:v>36100</c:v>
                </c:pt>
                <c:pt idx="339">
                  <c:v>36130</c:v>
                </c:pt>
                <c:pt idx="340">
                  <c:v>36161</c:v>
                </c:pt>
                <c:pt idx="341">
                  <c:v>36192</c:v>
                </c:pt>
                <c:pt idx="342">
                  <c:v>36220</c:v>
                </c:pt>
                <c:pt idx="343">
                  <c:v>36251</c:v>
                </c:pt>
                <c:pt idx="344">
                  <c:v>36281</c:v>
                </c:pt>
                <c:pt idx="345">
                  <c:v>36312</c:v>
                </c:pt>
                <c:pt idx="346">
                  <c:v>36342</c:v>
                </c:pt>
                <c:pt idx="347">
                  <c:v>36373</c:v>
                </c:pt>
                <c:pt idx="348">
                  <c:v>36404</c:v>
                </c:pt>
                <c:pt idx="349">
                  <c:v>36434</c:v>
                </c:pt>
                <c:pt idx="350">
                  <c:v>36465</c:v>
                </c:pt>
                <c:pt idx="351">
                  <c:v>36495</c:v>
                </c:pt>
                <c:pt idx="352">
                  <c:v>36526</c:v>
                </c:pt>
                <c:pt idx="353">
                  <c:v>36557</c:v>
                </c:pt>
                <c:pt idx="354">
                  <c:v>36586</c:v>
                </c:pt>
                <c:pt idx="355">
                  <c:v>36617</c:v>
                </c:pt>
                <c:pt idx="356">
                  <c:v>36647</c:v>
                </c:pt>
                <c:pt idx="357">
                  <c:v>36678</c:v>
                </c:pt>
                <c:pt idx="358">
                  <c:v>36708</c:v>
                </c:pt>
                <c:pt idx="359">
                  <c:v>36739</c:v>
                </c:pt>
                <c:pt idx="360">
                  <c:v>36770</c:v>
                </c:pt>
                <c:pt idx="361">
                  <c:v>36800</c:v>
                </c:pt>
                <c:pt idx="362">
                  <c:v>36831</c:v>
                </c:pt>
                <c:pt idx="363">
                  <c:v>36861</c:v>
                </c:pt>
                <c:pt idx="364">
                  <c:v>36892</c:v>
                </c:pt>
                <c:pt idx="365">
                  <c:v>36923</c:v>
                </c:pt>
                <c:pt idx="366">
                  <c:v>36951</c:v>
                </c:pt>
                <c:pt idx="367">
                  <c:v>36982</c:v>
                </c:pt>
                <c:pt idx="368">
                  <c:v>37012</c:v>
                </c:pt>
                <c:pt idx="369">
                  <c:v>37043</c:v>
                </c:pt>
                <c:pt idx="370">
                  <c:v>37073</c:v>
                </c:pt>
                <c:pt idx="371">
                  <c:v>37104</c:v>
                </c:pt>
                <c:pt idx="372">
                  <c:v>37135</c:v>
                </c:pt>
                <c:pt idx="373">
                  <c:v>37165</c:v>
                </c:pt>
                <c:pt idx="374">
                  <c:v>37196</c:v>
                </c:pt>
                <c:pt idx="375">
                  <c:v>37226</c:v>
                </c:pt>
                <c:pt idx="376">
                  <c:v>37257</c:v>
                </c:pt>
                <c:pt idx="377">
                  <c:v>37288</c:v>
                </c:pt>
                <c:pt idx="378">
                  <c:v>37316</c:v>
                </c:pt>
                <c:pt idx="379">
                  <c:v>37347</c:v>
                </c:pt>
                <c:pt idx="380">
                  <c:v>37377</c:v>
                </c:pt>
                <c:pt idx="381">
                  <c:v>37408</c:v>
                </c:pt>
                <c:pt idx="382">
                  <c:v>37438</c:v>
                </c:pt>
                <c:pt idx="383">
                  <c:v>37469</c:v>
                </c:pt>
                <c:pt idx="384">
                  <c:v>37500</c:v>
                </c:pt>
                <c:pt idx="385">
                  <c:v>37530</c:v>
                </c:pt>
                <c:pt idx="386">
                  <c:v>37561</c:v>
                </c:pt>
                <c:pt idx="387">
                  <c:v>37591</c:v>
                </c:pt>
                <c:pt idx="388">
                  <c:v>37622</c:v>
                </c:pt>
                <c:pt idx="389">
                  <c:v>37653</c:v>
                </c:pt>
                <c:pt idx="390">
                  <c:v>37681</c:v>
                </c:pt>
                <c:pt idx="391">
                  <c:v>37712</c:v>
                </c:pt>
                <c:pt idx="392">
                  <c:v>37742</c:v>
                </c:pt>
                <c:pt idx="393">
                  <c:v>37773</c:v>
                </c:pt>
                <c:pt idx="394">
                  <c:v>37803</c:v>
                </c:pt>
                <c:pt idx="395">
                  <c:v>37834</c:v>
                </c:pt>
                <c:pt idx="396">
                  <c:v>37865</c:v>
                </c:pt>
                <c:pt idx="397">
                  <c:v>37895</c:v>
                </c:pt>
                <c:pt idx="398">
                  <c:v>37926</c:v>
                </c:pt>
                <c:pt idx="399">
                  <c:v>37956</c:v>
                </c:pt>
                <c:pt idx="400">
                  <c:v>37987</c:v>
                </c:pt>
                <c:pt idx="401">
                  <c:v>38018</c:v>
                </c:pt>
                <c:pt idx="402">
                  <c:v>38047</c:v>
                </c:pt>
                <c:pt idx="403">
                  <c:v>38078</c:v>
                </c:pt>
                <c:pt idx="404">
                  <c:v>38108</c:v>
                </c:pt>
                <c:pt idx="405">
                  <c:v>38139</c:v>
                </c:pt>
                <c:pt idx="406">
                  <c:v>38169</c:v>
                </c:pt>
                <c:pt idx="407">
                  <c:v>38200</c:v>
                </c:pt>
                <c:pt idx="408">
                  <c:v>38231</c:v>
                </c:pt>
                <c:pt idx="409">
                  <c:v>38261</c:v>
                </c:pt>
                <c:pt idx="410">
                  <c:v>38292</c:v>
                </c:pt>
                <c:pt idx="411">
                  <c:v>38322</c:v>
                </c:pt>
                <c:pt idx="412">
                  <c:v>38353</c:v>
                </c:pt>
                <c:pt idx="413">
                  <c:v>38384</c:v>
                </c:pt>
                <c:pt idx="414">
                  <c:v>38412</c:v>
                </c:pt>
                <c:pt idx="415">
                  <c:v>38443</c:v>
                </c:pt>
                <c:pt idx="416">
                  <c:v>38473</c:v>
                </c:pt>
                <c:pt idx="417">
                  <c:v>38504</c:v>
                </c:pt>
                <c:pt idx="418">
                  <c:v>38534</c:v>
                </c:pt>
                <c:pt idx="419">
                  <c:v>38565</c:v>
                </c:pt>
                <c:pt idx="420">
                  <c:v>38596</c:v>
                </c:pt>
                <c:pt idx="421">
                  <c:v>38626</c:v>
                </c:pt>
                <c:pt idx="422">
                  <c:v>38657</c:v>
                </c:pt>
                <c:pt idx="423">
                  <c:v>38687</c:v>
                </c:pt>
                <c:pt idx="424">
                  <c:v>38718</c:v>
                </c:pt>
                <c:pt idx="425">
                  <c:v>38749</c:v>
                </c:pt>
                <c:pt idx="426">
                  <c:v>38777</c:v>
                </c:pt>
                <c:pt idx="427">
                  <c:v>38808</c:v>
                </c:pt>
                <c:pt idx="428">
                  <c:v>38838</c:v>
                </c:pt>
                <c:pt idx="429">
                  <c:v>38869</c:v>
                </c:pt>
                <c:pt idx="430">
                  <c:v>38899</c:v>
                </c:pt>
                <c:pt idx="431">
                  <c:v>38930</c:v>
                </c:pt>
                <c:pt idx="432">
                  <c:v>38961</c:v>
                </c:pt>
                <c:pt idx="433">
                  <c:v>38991</c:v>
                </c:pt>
                <c:pt idx="434">
                  <c:v>39022</c:v>
                </c:pt>
                <c:pt idx="435">
                  <c:v>39052</c:v>
                </c:pt>
                <c:pt idx="436">
                  <c:v>39083</c:v>
                </c:pt>
                <c:pt idx="437">
                  <c:v>39114</c:v>
                </c:pt>
                <c:pt idx="438">
                  <c:v>39142</c:v>
                </c:pt>
                <c:pt idx="439">
                  <c:v>39173</c:v>
                </c:pt>
                <c:pt idx="440">
                  <c:v>39203</c:v>
                </c:pt>
                <c:pt idx="441">
                  <c:v>39234</c:v>
                </c:pt>
                <c:pt idx="442">
                  <c:v>39264</c:v>
                </c:pt>
                <c:pt idx="443">
                  <c:v>39295</c:v>
                </c:pt>
                <c:pt idx="444">
                  <c:v>39326</c:v>
                </c:pt>
                <c:pt idx="445">
                  <c:v>39356</c:v>
                </c:pt>
                <c:pt idx="446">
                  <c:v>39387</c:v>
                </c:pt>
                <c:pt idx="447">
                  <c:v>39417</c:v>
                </c:pt>
                <c:pt idx="448">
                  <c:v>39448</c:v>
                </c:pt>
                <c:pt idx="449">
                  <c:v>39479</c:v>
                </c:pt>
                <c:pt idx="450">
                  <c:v>39508</c:v>
                </c:pt>
                <c:pt idx="451">
                  <c:v>39539</c:v>
                </c:pt>
                <c:pt idx="452">
                  <c:v>39569</c:v>
                </c:pt>
                <c:pt idx="453">
                  <c:v>39600</c:v>
                </c:pt>
                <c:pt idx="454">
                  <c:v>39630</c:v>
                </c:pt>
                <c:pt idx="455">
                  <c:v>39661</c:v>
                </c:pt>
                <c:pt idx="456">
                  <c:v>39692</c:v>
                </c:pt>
                <c:pt idx="457">
                  <c:v>39722</c:v>
                </c:pt>
                <c:pt idx="458">
                  <c:v>39753</c:v>
                </c:pt>
                <c:pt idx="459">
                  <c:v>39783</c:v>
                </c:pt>
                <c:pt idx="460">
                  <c:v>39814</c:v>
                </c:pt>
                <c:pt idx="461">
                  <c:v>39845</c:v>
                </c:pt>
                <c:pt idx="462">
                  <c:v>39873</c:v>
                </c:pt>
                <c:pt idx="463">
                  <c:v>39904</c:v>
                </c:pt>
                <c:pt idx="464">
                  <c:v>39934</c:v>
                </c:pt>
                <c:pt idx="465">
                  <c:v>39965</c:v>
                </c:pt>
                <c:pt idx="466">
                  <c:v>39995</c:v>
                </c:pt>
                <c:pt idx="467">
                  <c:v>40026</c:v>
                </c:pt>
                <c:pt idx="468">
                  <c:v>40057</c:v>
                </c:pt>
                <c:pt idx="469">
                  <c:v>40087</c:v>
                </c:pt>
                <c:pt idx="470">
                  <c:v>40118</c:v>
                </c:pt>
                <c:pt idx="471">
                  <c:v>40148</c:v>
                </c:pt>
                <c:pt idx="472">
                  <c:v>40179</c:v>
                </c:pt>
                <c:pt idx="473">
                  <c:v>40210</c:v>
                </c:pt>
                <c:pt idx="474">
                  <c:v>40238</c:v>
                </c:pt>
                <c:pt idx="475">
                  <c:v>40269</c:v>
                </c:pt>
                <c:pt idx="476">
                  <c:v>40299</c:v>
                </c:pt>
                <c:pt idx="477">
                  <c:v>40330</c:v>
                </c:pt>
                <c:pt idx="478">
                  <c:v>40360</c:v>
                </c:pt>
                <c:pt idx="479">
                  <c:v>40391</c:v>
                </c:pt>
                <c:pt idx="480">
                  <c:v>40422</c:v>
                </c:pt>
                <c:pt idx="481">
                  <c:v>40452</c:v>
                </c:pt>
                <c:pt idx="482">
                  <c:v>40483</c:v>
                </c:pt>
                <c:pt idx="483">
                  <c:v>40513</c:v>
                </c:pt>
                <c:pt idx="484">
                  <c:v>40544</c:v>
                </c:pt>
                <c:pt idx="485">
                  <c:v>40575</c:v>
                </c:pt>
                <c:pt idx="486">
                  <c:v>40603</c:v>
                </c:pt>
              </c:numCache>
            </c:numRef>
          </c:cat>
          <c:val>
            <c:numRef>
              <c:f>'Facility GOR'!$K$4:$K$490</c:f>
              <c:numCache>
                <c:formatCode>General</c:formatCode>
                <c:ptCount val="487"/>
                <c:pt idx="135">
                  <c:v>0.56321236735228486</c:v>
                </c:pt>
                <c:pt idx="136">
                  <c:v>0.48953546056515462</c:v>
                </c:pt>
                <c:pt idx="137">
                  <c:v>0.45241556721397236</c:v>
                </c:pt>
                <c:pt idx="138">
                  <c:v>0.52127466309910064</c:v>
                </c:pt>
                <c:pt idx="139">
                  <c:v>0.55533672532283951</c:v>
                </c:pt>
                <c:pt idx="140">
                  <c:v>0.64840318692859489</c:v>
                </c:pt>
                <c:pt idx="141">
                  <c:v>0.72534751706420053</c:v>
                </c:pt>
                <c:pt idx="142">
                  <c:v>0.73201797218697262</c:v>
                </c:pt>
                <c:pt idx="143">
                  <c:v>0.76793456774921098</c:v>
                </c:pt>
                <c:pt idx="144">
                  <c:v>0.80655874181512055</c:v>
                </c:pt>
                <c:pt idx="145">
                  <c:v>0.91495148946272942</c:v>
                </c:pt>
                <c:pt idx="146">
                  <c:v>0.91300416806703266</c:v>
                </c:pt>
                <c:pt idx="147">
                  <c:v>0.92689976689976694</c:v>
                </c:pt>
                <c:pt idx="148">
                  <c:v>1.1289328817027573</c:v>
                </c:pt>
                <c:pt idx="149">
                  <c:v>1.2190836070170075</c:v>
                </c:pt>
                <c:pt idx="150">
                  <c:v>1.3070192910284384</c:v>
                </c:pt>
                <c:pt idx="151">
                  <c:v>1.1663673496353275</c:v>
                </c:pt>
                <c:pt idx="152">
                  <c:v>1.0616127552603134</c:v>
                </c:pt>
                <c:pt idx="153">
                  <c:v>1.0196204613382527</c:v>
                </c:pt>
                <c:pt idx="154">
                  <c:v>0.9642262166837412</c:v>
                </c:pt>
                <c:pt idx="155">
                  <c:v>0.97441349208031525</c:v>
                </c:pt>
                <c:pt idx="156">
                  <c:v>1.1485430782592185</c:v>
                </c:pt>
                <c:pt idx="157">
                  <c:v>1.2245522537144236</c:v>
                </c:pt>
                <c:pt idx="158">
                  <c:v>1.2423404974057148</c:v>
                </c:pt>
                <c:pt idx="159">
                  <c:v>1.2432954250304638</c:v>
                </c:pt>
                <c:pt idx="160">
                  <c:v>1.2858469561098556</c:v>
                </c:pt>
                <c:pt idx="161">
                  <c:v>1.2674834733893559</c:v>
                </c:pt>
                <c:pt idx="162">
                  <c:v>1.3159556106886026</c:v>
                </c:pt>
                <c:pt idx="163">
                  <c:v>1.4455136291723598</c:v>
                </c:pt>
                <c:pt idx="164">
                  <c:v>1.3905047748257109</c:v>
                </c:pt>
                <c:pt idx="165">
                  <c:v>1.3168697573545729</c:v>
                </c:pt>
                <c:pt idx="166">
                  <c:v>1.2778574241564988</c:v>
                </c:pt>
                <c:pt idx="167">
                  <c:v>1.4369579402603547</c:v>
                </c:pt>
                <c:pt idx="168">
                  <c:v>1.5085113534898658</c:v>
                </c:pt>
                <c:pt idx="169">
                  <c:v>1.8364625523740499</c:v>
                </c:pt>
                <c:pt idx="170">
                  <c:v>1.744764033311011</c:v>
                </c:pt>
                <c:pt idx="171">
                  <c:v>1.8246421084572659</c:v>
                </c:pt>
                <c:pt idx="172">
                  <c:v>1.9204863964838723</c:v>
                </c:pt>
                <c:pt idx="173">
                  <c:v>1.6004096782499118</c:v>
                </c:pt>
                <c:pt idx="174">
                  <c:v>1.7804944464584778</c:v>
                </c:pt>
                <c:pt idx="175">
                  <c:v>1.8256118176722018</c:v>
                </c:pt>
                <c:pt idx="176">
                  <c:v>1.5130777878274098</c:v>
                </c:pt>
                <c:pt idx="177">
                  <c:v>1.4173561866953859</c:v>
                </c:pt>
                <c:pt idx="178">
                  <c:v>1.1783784866676905</c:v>
                </c:pt>
                <c:pt idx="179">
                  <c:v>1.2124103259496175</c:v>
                </c:pt>
                <c:pt idx="180">
                  <c:v>1.2220835481193677</c:v>
                </c:pt>
                <c:pt idx="181">
                  <c:v>1.3780183093364144</c:v>
                </c:pt>
                <c:pt idx="182">
                  <c:v>1.5941085350748461</c:v>
                </c:pt>
                <c:pt idx="183">
                  <c:v>1.775502010920353</c:v>
                </c:pt>
                <c:pt idx="184">
                  <c:v>2.0198835631481367</c:v>
                </c:pt>
                <c:pt idx="185">
                  <c:v>1.9290446326390478</c:v>
                </c:pt>
                <c:pt idx="186">
                  <c:v>1.8020064573656898</c:v>
                </c:pt>
                <c:pt idx="187">
                  <c:v>1.6486896875953578</c:v>
                </c:pt>
                <c:pt idx="188">
                  <c:v>1.3794503714317567</c:v>
                </c:pt>
                <c:pt idx="189">
                  <c:v>1.1220736848631401</c:v>
                </c:pt>
                <c:pt idx="190">
                  <c:v>1.1085923160378834</c:v>
                </c:pt>
                <c:pt idx="191">
                  <c:v>1.1823254755102295</c:v>
                </c:pt>
                <c:pt idx="192">
                  <c:v>1.202439728703586</c:v>
                </c:pt>
                <c:pt idx="193">
                  <c:v>1.5175624790614162</c:v>
                </c:pt>
                <c:pt idx="194">
                  <c:v>1.8106159470977481</c:v>
                </c:pt>
                <c:pt idx="195">
                  <c:v>1.8013092757769058</c:v>
                </c:pt>
                <c:pt idx="196">
                  <c:v>1.8164708751965841</c:v>
                </c:pt>
                <c:pt idx="197">
                  <c:v>1.9460842595822561</c:v>
                </c:pt>
                <c:pt idx="198">
                  <c:v>1.7701576528673959</c:v>
                </c:pt>
                <c:pt idx="199">
                  <c:v>1.7636972365612755</c:v>
                </c:pt>
                <c:pt idx="200">
                  <c:v>1.4591713837300342</c:v>
                </c:pt>
                <c:pt idx="201">
                  <c:v>1.3876801227921347</c:v>
                </c:pt>
                <c:pt idx="202">
                  <c:v>1.1487276515484857</c:v>
                </c:pt>
                <c:pt idx="203">
                  <c:v>1.4488306797882884</c:v>
                </c:pt>
                <c:pt idx="204">
                  <c:v>1.5124869402582581</c:v>
                </c:pt>
                <c:pt idx="205">
                  <c:v>1.691847830871968</c:v>
                </c:pt>
                <c:pt idx="206">
                  <c:v>1.8826168127784475</c:v>
                </c:pt>
                <c:pt idx="207">
                  <c:v>1.8625992036911008</c:v>
                </c:pt>
                <c:pt idx="208">
                  <c:v>1.9199899296232068</c:v>
                </c:pt>
                <c:pt idx="209">
                  <c:v>1.8687295179883716</c:v>
                </c:pt>
                <c:pt idx="210">
                  <c:v>1.6485230605454948</c:v>
                </c:pt>
                <c:pt idx="211">
                  <c:v>1.4179838429314258</c:v>
                </c:pt>
                <c:pt idx="212">
                  <c:v>1.3232235902940255</c:v>
                </c:pt>
                <c:pt idx="213">
                  <c:v>1.0464141617099945</c:v>
                </c:pt>
                <c:pt idx="214">
                  <c:v>1.0920652132808124</c:v>
                </c:pt>
                <c:pt idx="215">
                  <c:v>0.99816867844376522</c:v>
                </c:pt>
                <c:pt idx="216">
                  <c:v>1.3864281586487102</c:v>
                </c:pt>
                <c:pt idx="217">
                  <c:v>1.6481571085566384</c:v>
                </c:pt>
                <c:pt idx="218">
                  <c:v>1.7141638457774317</c:v>
                </c:pt>
                <c:pt idx="219">
                  <c:v>1.5799000511866153</c:v>
                </c:pt>
                <c:pt idx="220">
                  <c:v>1.5589341234074248</c:v>
                </c:pt>
                <c:pt idx="221">
                  <c:v>1.5336190664027041</c:v>
                </c:pt>
                <c:pt idx="222">
                  <c:v>1.5878589590921324</c:v>
                </c:pt>
                <c:pt idx="223">
                  <c:v>1.4375975543389758</c:v>
                </c:pt>
                <c:pt idx="224">
                  <c:v>1.4851938820300588</c:v>
                </c:pt>
                <c:pt idx="225">
                  <c:v>1.2871356841173158</c:v>
                </c:pt>
                <c:pt idx="226">
                  <c:v>0.98209082828259064</c:v>
                </c:pt>
                <c:pt idx="227">
                  <c:v>1.1565898652179305</c:v>
                </c:pt>
                <c:pt idx="228">
                  <c:v>1.1758621861670919</c:v>
                </c:pt>
                <c:pt idx="229">
                  <c:v>1.3944937310329737</c:v>
                </c:pt>
                <c:pt idx="230">
                  <c:v>1.6158400494492229</c:v>
                </c:pt>
                <c:pt idx="231">
                  <c:v>1.7003425964984309</c:v>
                </c:pt>
                <c:pt idx="232">
                  <c:v>1.7159421689198247</c:v>
                </c:pt>
                <c:pt idx="233">
                  <c:v>1.9642026456075763</c:v>
                </c:pt>
                <c:pt idx="234">
                  <c:v>1.8088903702380938</c:v>
                </c:pt>
                <c:pt idx="235">
                  <c:v>1.5996072193559976</c:v>
                </c:pt>
                <c:pt idx="236">
                  <c:v>1.6063836626581933</c:v>
                </c:pt>
                <c:pt idx="237">
                  <c:v>1.3370453137458402</c:v>
                </c:pt>
                <c:pt idx="238">
                  <c:v>1.2255811959494389</c:v>
                </c:pt>
                <c:pt idx="239">
                  <c:v>1.5337789803116499</c:v>
                </c:pt>
                <c:pt idx="240">
                  <c:v>1.354180674501587</c:v>
                </c:pt>
                <c:pt idx="241">
                  <c:v>1.5743171700948453</c:v>
                </c:pt>
                <c:pt idx="242">
                  <c:v>1.5672385268219418</c:v>
                </c:pt>
                <c:pt idx="243">
                  <c:v>1.7121970441651539</c:v>
                </c:pt>
                <c:pt idx="244">
                  <c:v>1.6444077278816542</c:v>
                </c:pt>
                <c:pt idx="245">
                  <c:v>1.7868193033021638</c:v>
                </c:pt>
                <c:pt idx="246">
                  <c:v>1.8882240201560205</c:v>
                </c:pt>
                <c:pt idx="247">
                  <c:v>1.723847074744951</c:v>
                </c:pt>
                <c:pt idx="248">
                  <c:v>1.4201562225477775</c:v>
                </c:pt>
                <c:pt idx="249">
                  <c:v>1.3372838142121859</c:v>
                </c:pt>
                <c:pt idx="250">
                  <c:v>1.2207461200111875</c:v>
                </c:pt>
                <c:pt idx="251">
                  <c:v>1.3301216269671519</c:v>
                </c:pt>
                <c:pt idx="252">
                  <c:v>1.399178509890727</c:v>
                </c:pt>
                <c:pt idx="253">
                  <c:v>1.3911038441698937</c:v>
                </c:pt>
                <c:pt idx="254">
                  <c:v>1.5882994354342839</c:v>
                </c:pt>
                <c:pt idx="255">
                  <c:v>1.6210311666764001</c:v>
                </c:pt>
                <c:pt idx="256">
                  <c:v>1.6052065762048369</c:v>
                </c:pt>
                <c:pt idx="257">
                  <c:v>1.7645730513489337</c:v>
                </c:pt>
                <c:pt idx="258">
                  <c:v>1.6471530233718266</c:v>
                </c:pt>
                <c:pt idx="259">
                  <c:v>1.576689069587017</c:v>
                </c:pt>
                <c:pt idx="260">
                  <c:v>1.30919516001196</c:v>
                </c:pt>
                <c:pt idx="261">
                  <c:v>1.3062768299679941</c:v>
                </c:pt>
                <c:pt idx="262">
                  <c:v>1.3226665693643727</c:v>
                </c:pt>
                <c:pt idx="263">
                  <c:v>1.3466973113321394</c:v>
                </c:pt>
                <c:pt idx="264">
                  <c:v>1.3892406016007721</c:v>
                </c:pt>
                <c:pt idx="265">
                  <c:v>1.1408629525261247</c:v>
                </c:pt>
                <c:pt idx="266">
                  <c:v>1.4680985266290381</c:v>
                </c:pt>
                <c:pt idx="267">
                  <c:v>1.7457227650991252</c:v>
                </c:pt>
                <c:pt idx="268">
                  <c:v>1.7039248272127132</c:v>
                </c:pt>
                <c:pt idx="269">
                  <c:v>1.6049912388866978</c:v>
                </c:pt>
                <c:pt idx="270">
                  <c:v>1.4744566280733764</c:v>
                </c:pt>
                <c:pt idx="271">
                  <c:v>1.4083739035651919</c:v>
                </c:pt>
                <c:pt idx="272">
                  <c:v>1.3330114083724212</c:v>
                </c:pt>
                <c:pt idx="273">
                  <c:v>1.2117810240240099</c:v>
                </c:pt>
                <c:pt idx="274">
                  <c:v>1.32165707807397</c:v>
                </c:pt>
                <c:pt idx="275">
                  <c:v>1.3292622803759713</c:v>
                </c:pt>
                <c:pt idx="276">
                  <c:v>1.4435195882401888</c:v>
                </c:pt>
                <c:pt idx="277">
                  <c:v>1.288444477776294</c:v>
                </c:pt>
                <c:pt idx="278">
                  <c:v>1.482984456299115</c:v>
                </c:pt>
                <c:pt idx="279">
                  <c:v>1.5890883085066503</c:v>
                </c:pt>
                <c:pt idx="280">
                  <c:v>1.6064348558155404</c:v>
                </c:pt>
                <c:pt idx="281">
                  <c:v>1.6368740162238535</c:v>
                </c:pt>
                <c:pt idx="282">
                  <c:v>1.6980382397289846</c:v>
                </c:pt>
                <c:pt idx="283">
                  <c:v>1.5714321388668981</c:v>
                </c:pt>
                <c:pt idx="284">
                  <c:v>1.3642142706049678</c:v>
                </c:pt>
                <c:pt idx="285">
                  <c:v>1.3046276000401638</c:v>
                </c:pt>
                <c:pt idx="286">
                  <c:v>1.192189228440188</c:v>
                </c:pt>
                <c:pt idx="287">
                  <c:v>1.1095863993390978</c:v>
                </c:pt>
                <c:pt idx="288">
                  <c:v>1.2650000565524888</c:v>
                </c:pt>
                <c:pt idx="289">
                  <c:v>1.3795892763269919</c:v>
                </c:pt>
                <c:pt idx="290">
                  <c:v>1.6513091809007043</c:v>
                </c:pt>
                <c:pt idx="291">
                  <c:v>1.5610806898261742</c:v>
                </c:pt>
                <c:pt idx="292">
                  <c:v>1.420754695163913</c:v>
                </c:pt>
                <c:pt idx="293">
                  <c:v>1.4921585473578161</c:v>
                </c:pt>
                <c:pt idx="294">
                  <c:v>1.4109595322115021</c:v>
                </c:pt>
                <c:pt idx="295">
                  <c:v>1.3346305764594106</c:v>
                </c:pt>
                <c:pt idx="296">
                  <c:v>1.4486903365803039</c:v>
                </c:pt>
                <c:pt idx="297">
                  <c:v>1.2627387912070818</c:v>
                </c:pt>
                <c:pt idx="298">
                  <c:v>1.2712583144508822</c:v>
                </c:pt>
                <c:pt idx="299">
                  <c:v>1.4082160535076298</c:v>
                </c:pt>
                <c:pt idx="300">
                  <c:v>1.4788793150662778</c:v>
                </c:pt>
                <c:pt idx="301">
                  <c:v>1.7107947261808019</c:v>
                </c:pt>
                <c:pt idx="302">
                  <c:v>1.7083553572498178</c:v>
                </c:pt>
                <c:pt idx="303">
                  <c:v>1.657443901197992</c:v>
                </c:pt>
                <c:pt idx="304">
                  <c:v>1.6175188960484186</c:v>
                </c:pt>
                <c:pt idx="305">
                  <c:v>1.7532910676457238</c:v>
                </c:pt>
                <c:pt idx="306">
                  <c:v>1.7217831001833188</c:v>
                </c:pt>
                <c:pt idx="307">
                  <c:v>1.6019539293667096</c:v>
                </c:pt>
                <c:pt idx="308">
                  <c:v>1.5740644524972138</c:v>
                </c:pt>
                <c:pt idx="309">
                  <c:v>1.48316403213739</c:v>
                </c:pt>
                <c:pt idx="310">
                  <c:v>1.3768441674144998</c:v>
                </c:pt>
                <c:pt idx="311">
                  <c:v>1.2686843950341249</c:v>
                </c:pt>
                <c:pt idx="312">
                  <c:v>1.3616487002362729</c:v>
                </c:pt>
                <c:pt idx="313">
                  <c:v>1.5314679978280032</c:v>
                </c:pt>
                <c:pt idx="314">
                  <c:v>1.4854475958750648</c:v>
                </c:pt>
                <c:pt idx="315">
                  <c:v>1.268683986095352</c:v>
                </c:pt>
                <c:pt idx="316">
                  <c:v>1.4699756961435611</c:v>
                </c:pt>
                <c:pt idx="317">
                  <c:v>1.5329121554767577</c:v>
                </c:pt>
                <c:pt idx="318">
                  <c:v>1.3883732640447153</c:v>
                </c:pt>
                <c:pt idx="319">
                  <c:v>1.5808476711840902</c:v>
                </c:pt>
                <c:pt idx="320">
                  <c:v>1.5160388834893794</c:v>
                </c:pt>
                <c:pt idx="321">
                  <c:v>1.541708326542957</c:v>
                </c:pt>
                <c:pt idx="322">
                  <c:v>1.5205954416505303</c:v>
                </c:pt>
                <c:pt idx="323">
                  <c:v>1.7406676818791298</c:v>
                </c:pt>
                <c:pt idx="324">
                  <c:v>1.6335841611722801</c:v>
                </c:pt>
                <c:pt idx="325">
                  <c:v>1.5257673936422274</c:v>
                </c:pt>
                <c:pt idx="326">
                  <c:v>1.4801097715199358</c:v>
                </c:pt>
                <c:pt idx="327">
                  <c:v>1.6206203612456842</c:v>
                </c:pt>
                <c:pt idx="328">
                  <c:v>1.6817807763209549</c:v>
                </c:pt>
                <c:pt idx="329">
                  <c:v>1.7624419316772981</c:v>
                </c:pt>
                <c:pt idx="330">
                  <c:v>1.5995480099897081</c:v>
                </c:pt>
                <c:pt idx="331">
                  <c:v>1.314347971365643</c:v>
                </c:pt>
                <c:pt idx="332">
                  <c:v>1.4869027179092478</c:v>
                </c:pt>
                <c:pt idx="333">
                  <c:v>1.309589636920772</c:v>
                </c:pt>
                <c:pt idx="334">
                  <c:v>1.3498830605438081</c:v>
                </c:pt>
                <c:pt idx="335">
                  <c:v>1.482994054176435</c:v>
                </c:pt>
                <c:pt idx="336">
                  <c:v>1.5538344931678592</c:v>
                </c:pt>
                <c:pt idx="337">
                  <c:v>1.6655503086895211</c:v>
                </c:pt>
                <c:pt idx="338">
                  <c:v>1.7022898575213175</c:v>
                </c:pt>
                <c:pt idx="339">
                  <c:v>1.8133582944458999</c:v>
                </c:pt>
                <c:pt idx="340">
                  <c:v>1.9906222427008975</c:v>
                </c:pt>
                <c:pt idx="341">
                  <c:v>1.9862114770706505</c:v>
                </c:pt>
                <c:pt idx="342">
                  <c:v>1.8237816326258358</c:v>
                </c:pt>
                <c:pt idx="343">
                  <c:v>1.8181594859805061</c:v>
                </c:pt>
                <c:pt idx="344">
                  <c:v>1.5570633442829858</c:v>
                </c:pt>
                <c:pt idx="345">
                  <c:v>1.5137637146278553</c:v>
                </c:pt>
                <c:pt idx="346">
                  <c:v>1.4368718677136654</c:v>
                </c:pt>
                <c:pt idx="347">
                  <c:v>1.4486540585591208</c:v>
                </c:pt>
                <c:pt idx="348">
                  <c:v>1.534406281995101</c:v>
                </c:pt>
                <c:pt idx="349">
                  <c:v>1.7663409141396562</c:v>
                </c:pt>
                <c:pt idx="350">
                  <c:v>1.9454757986899578</c:v>
                </c:pt>
                <c:pt idx="351">
                  <c:v>1.9351279040425917</c:v>
                </c:pt>
                <c:pt idx="352">
                  <c:v>1.7340461548970831</c:v>
                </c:pt>
                <c:pt idx="353">
                  <c:v>1.903492978583446</c:v>
                </c:pt>
                <c:pt idx="354">
                  <c:v>1.5684238046506764</c:v>
                </c:pt>
                <c:pt idx="355">
                  <c:v>1.6833317048980261</c:v>
                </c:pt>
                <c:pt idx="356">
                  <c:v>1.6364332211429182</c:v>
                </c:pt>
                <c:pt idx="357">
                  <c:v>1.5489441845974026</c:v>
                </c:pt>
                <c:pt idx="358">
                  <c:v>1.5028877540465841</c:v>
                </c:pt>
                <c:pt idx="359">
                  <c:v>1.4949891662741404</c:v>
                </c:pt>
                <c:pt idx="360">
                  <c:v>1.506490906397953</c:v>
                </c:pt>
                <c:pt idx="361">
                  <c:v>1.6689269297754201</c:v>
                </c:pt>
                <c:pt idx="362">
                  <c:v>1.5820135557911441</c:v>
                </c:pt>
                <c:pt idx="363">
                  <c:v>1.5004365295965285</c:v>
                </c:pt>
                <c:pt idx="364">
                  <c:v>1.5002880456745857</c:v>
                </c:pt>
                <c:pt idx="365">
                  <c:v>1.548121772479828</c:v>
                </c:pt>
                <c:pt idx="366">
                  <c:v>1.6070249909896728</c:v>
                </c:pt>
                <c:pt idx="367">
                  <c:v>1.6292061709710501</c:v>
                </c:pt>
                <c:pt idx="368">
                  <c:v>1.582118015177959</c:v>
                </c:pt>
                <c:pt idx="369">
                  <c:v>1.5315340541058817</c:v>
                </c:pt>
                <c:pt idx="370">
                  <c:v>1.3802548166595545</c:v>
                </c:pt>
                <c:pt idx="371">
                  <c:v>1.4186045561511298</c:v>
                </c:pt>
                <c:pt idx="372">
                  <c:v>1.3928200586119859</c:v>
                </c:pt>
                <c:pt idx="373">
                  <c:v>1.5588958712771959</c:v>
                </c:pt>
                <c:pt idx="374">
                  <c:v>1.4832540437678399</c:v>
                </c:pt>
                <c:pt idx="375">
                  <c:v>1.3781730498292184</c:v>
                </c:pt>
                <c:pt idx="376">
                  <c:v>1.4649958716546059</c:v>
                </c:pt>
                <c:pt idx="377">
                  <c:v>1.5058261500880412</c:v>
                </c:pt>
                <c:pt idx="378">
                  <c:v>1.6822494167131521</c:v>
                </c:pt>
                <c:pt idx="379">
                  <c:v>1.622835250816502</c:v>
                </c:pt>
                <c:pt idx="380">
                  <c:v>1.4974803857109058</c:v>
                </c:pt>
                <c:pt idx="381">
                  <c:v>1.4486825557235101</c:v>
                </c:pt>
                <c:pt idx="382">
                  <c:v>1.4703899053827201</c:v>
                </c:pt>
                <c:pt idx="383">
                  <c:v>1.3298045160168639</c:v>
                </c:pt>
                <c:pt idx="384">
                  <c:v>1.3464291948411689</c:v>
                </c:pt>
                <c:pt idx="385">
                  <c:v>1.4653225203987621</c:v>
                </c:pt>
                <c:pt idx="386">
                  <c:v>1.5826325220257247</c:v>
                </c:pt>
                <c:pt idx="387">
                  <c:v>1.5817973260500822</c:v>
                </c:pt>
                <c:pt idx="388">
                  <c:v>1.5146646963776413</c:v>
                </c:pt>
                <c:pt idx="389">
                  <c:v>1.4666117286603957</c:v>
                </c:pt>
                <c:pt idx="390">
                  <c:v>1.4979429290524073</c:v>
                </c:pt>
                <c:pt idx="391">
                  <c:v>1.4622787460731119</c:v>
                </c:pt>
                <c:pt idx="392">
                  <c:v>1.4224877231058961</c:v>
                </c:pt>
                <c:pt idx="393">
                  <c:v>1.3533344865210102</c:v>
                </c:pt>
                <c:pt idx="394">
                  <c:v>1.4016857985722753</c:v>
                </c:pt>
                <c:pt idx="395">
                  <c:v>1.4698671936552432</c:v>
                </c:pt>
                <c:pt idx="396">
                  <c:v>1.4447982003042199</c:v>
                </c:pt>
                <c:pt idx="397">
                  <c:v>1.3702228418297375</c:v>
                </c:pt>
                <c:pt idx="398">
                  <c:v>1.6178171134974879</c:v>
                </c:pt>
                <c:pt idx="399">
                  <c:v>1.6523377724704706</c:v>
                </c:pt>
                <c:pt idx="400">
                  <c:v>1.6879435978747055</c:v>
                </c:pt>
                <c:pt idx="401">
                  <c:v>1.6905680255855358</c:v>
                </c:pt>
                <c:pt idx="402">
                  <c:v>1.6497480417949062</c:v>
                </c:pt>
                <c:pt idx="403">
                  <c:v>1.5944621107643571</c:v>
                </c:pt>
                <c:pt idx="404">
                  <c:v>1.5400415629611941</c:v>
                </c:pt>
                <c:pt idx="405">
                  <c:v>1.6820426365020691</c:v>
                </c:pt>
                <c:pt idx="406">
                  <c:v>1.6354445667557818</c:v>
                </c:pt>
                <c:pt idx="407">
                  <c:v>1.4983588780341393</c:v>
                </c:pt>
                <c:pt idx="408">
                  <c:v>1.5456640353271152</c:v>
                </c:pt>
                <c:pt idx="409">
                  <c:v>1.5974085398931841</c:v>
                </c:pt>
                <c:pt idx="410">
                  <c:v>1.5846884778882748</c:v>
                </c:pt>
                <c:pt idx="411">
                  <c:v>1.6873774007292255</c:v>
                </c:pt>
                <c:pt idx="412">
                  <c:v>1.6972161911032069</c:v>
                </c:pt>
                <c:pt idx="413">
                  <c:v>1.7205680124504874</c:v>
                </c:pt>
                <c:pt idx="414">
                  <c:v>1.7816248135561266</c:v>
                </c:pt>
                <c:pt idx="415">
                  <c:v>1.977084276764794</c:v>
                </c:pt>
                <c:pt idx="416">
                  <c:v>1.7619042898125405</c:v>
                </c:pt>
                <c:pt idx="417">
                  <c:v>1.6942031290890367</c:v>
                </c:pt>
                <c:pt idx="418">
                  <c:v>1.6924480226042173</c:v>
                </c:pt>
                <c:pt idx="419">
                  <c:v>1.7258964708779316</c:v>
                </c:pt>
                <c:pt idx="420">
                  <c:v>1.5876769695917836</c:v>
                </c:pt>
                <c:pt idx="421">
                  <c:v>1.6925940045336973</c:v>
                </c:pt>
                <c:pt idx="422">
                  <c:v>1.8435792294914899</c:v>
                </c:pt>
                <c:pt idx="423">
                  <c:v>1.9798616862845038</c:v>
                </c:pt>
                <c:pt idx="424">
                  <c:v>1.9852647449553693</c:v>
                </c:pt>
                <c:pt idx="425">
                  <c:v>1.983683123390287</c:v>
                </c:pt>
                <c:pt idx="426">
                  <c:v>2.038551541960548</c:v>
                </c:pt>
                <c:pt idx="427">
                  <c:v>1.8741687343798441</c:v>
                </c:pt>
                <c:pt idx="428">
                  <c:v>1.6044827464499825</c:v>
                </c:pt>
                <c:pt idx="429">
                  <c:v>1.6661646591495478</c:v>
                </c:pt>
                <c:pt idx="430">
                  <c:v>1.6500136562498449</c:v>
                </c:pt>
                <c:pt idx="431">
                  <c:v>1.5479311446817501</c:v>
                </c:pt>
                <c:pt idx="432">
                  <c:v>1.5664277185291786</c:v>
                </c:pt>
                <c:pt idx="433">
                  <c:v>1.5267838793023565</c:v>
                </c:pt>
                <c:pt idx="434">
                  <c:v>1.4703930889656138</c:v>
                </c:pt>
                <c:pt idx="435">
                  <c:v>1.5350096411451932</c:v>
                </c:pt>
                <c:pt idx="436">
                  <c:v>1.7039379272716231</c:v>
                </c:pt>
                <c:pt idx="437">
                  <c:v>1.8619078315102531</c:v>
                </c:pt>
                <c:pt idx="438">
                  <c:v>2.0542000606937987</c:v>
                </c:pt>
                <c:pt idx="439">
                  <c:v>1.9231261634761061</c:v>
                </c:pt>
                <c:pt idx="440">
                  <c:v>1.8762250323690015</c:v>
                </c:pt>
                <c:pt idx="441">
                  <c:v>1.7947763157537833</c:v>
                </c:pt>
                <c:pt idx="442">
                  <c:v>1.6989788012271945</c:v>
                </c:pt>
                <c:pt idx="443">
                  <c:v>2.0530705248756171</c:v>
                </c:pt>
                <c:pt idx="444">
                  <c:v>2.0102043492607793</c:v>
                </c:pt>
                <c:pt idx="445">
                  <c:v>2.033340478802141</c:v>
                </c:pt>
                <c:pt idx="446">
                  <c:v>1.5686436070959435</c:v>
                </c:pt>
                <c:pt idx="447">
                  <c:v>1.8869348977289018</c:v>
                </c:pt>
                <c:pt idx="448">
                  <c:v>2.0492742701964692</c:v>
                </c:pt>
                <c:pt idx="449">
                  <c:v>2.0215373289467964</c:v>
                </c:pt>
                <c:pt idx="450">
                  <c:v>2.0031215834673968</c:v>
                </c:pt>
                <c:pt idx="451">
                  <c:v>1.7736359963473738</c:v>
                </c:pt>
                <c:pt idx="452">
                  <c:v>1.6194489217312837</c:v>
                </c:pt>
                <c:pt idx="453">
                  <c:v>1.4637760215605504</c:v>
                </c:pt>
                <c:pt idx="454">
                  <c:v>1.5715177956202766</c:v>
                </c:pt>
                <c:pt idx="455">
                  <c:v>1.5010219451860198</c:v>
                </c:pt>
                <c:pt idx="456">
                  <c:v>1.6693070804019401</c:v>
                </c:pt>
                <c:pt idx="457">
                  <c:v>1.8283476327241173</c:v>
                </c:pt>
                <c:pt idx="458">
                  <c:v>1.8797583505554218</c:v>
                </c:pt>
                <c:pt idx="459">
                  <c:v>1.9205884655657341</c:v>
                </c:pt>
                <c:pt idx="460">
                  <c:v>1.8218275905329808</c:v>
                </c:pt>
                <c:pt idx="461">
                  <c:v>1.940696768435429</c:v>
                </c:pt>
                <c:pt idx="462">
                  <c:v>1.8700846873966512</c:v>
                </c:pt>
                <c:pt idx="463">
                  <c:v>1.6972048111713409</c:v>
                </c:pt>
                <c:pt idx="464">
                  <c:v>1.8173624052114719</c:v>
                </c:pt>
                <c:pt idx="465">
                  <c:v>1.5332268027713838</c:v>
                </c:pt>
                <c:pt idx="466">
                  <c:v>1.6557450748442246</c:v>
                </c:pt>
                <c:pt idx="467">
                  <c:v>1.7069663440929728</c:v>
                </c:pt>
                <c:pt idx="468">
                  <c:v>1.8386862159163113</c:v>
                </c:pt>
                <c:pt idx="469">
                  <c:v>1.8929116219092441</c:v>
                </c:pt>
                <c:pt idx="470">
                  <c:v>2.0568159835217292</c:v>
                </c:pt>
                <c:pt idx="471">
                  <c:v>2.1356031697700177</c:v>
                </c:pt>
                <c:pt idx="472">
                  <c:v>2.0890676529290992</c:v>
                </c:pt>
                <c:pt idx="473">
                  <c:v>2.0414303425127414</c:v>
                </c:pt>
                <c:pt idx="474">
                  <c:v>2.2487643731847751</c:v>
                </c:pt>
                <c:pt idx="475">
                  <c:v>2.2249054449719452</c:v>
                </c:pt>
                <c:pt idx="476">
                  <c:v>2.123254435235975</c:v>
                </c:pt>
                <c:pt idx="477">
                  <c:v>1.9392251550432849</c:v>
                </c:pt>
                <c:pt idx="478">
                  <c:v>1.6992731488736663</c:v>
                </c:pt>
                <c:pt idx="479">
                  <c:v>1.6514276228848537</c:v>
                </c:pt>
                <c:pt idx="480">
                  <c:v>1.7931325951448738</c:v>
                </c:pt>
                <c:pt idx="481">
                  <c:v>1.9863150232609221</c:v>
                </c:pt>
                <c:pt idx="482">
                  <c:v>2.1310111761432187</c:v>
                </c:pt>
                <c:pt idx="483">
                  <c:v>2.2787185595091031</c:v>
                </c:pt>
                <c:pt idx="484">
                  <c:v>1.9822552337363923</c:v>
                </c:pt>
                <c:pt idx="485">
                  <c:v>1.684853043971311</c:v>
                </c:pt>
                <c:pt idx="486">
                  <c:v>1.8841300037599604</c:v>
                </c:pt>
              </c:numCache>
            </c:numRef>
          </c:val>
        </c:ser>
        <c:ser>
          <c:idx val="1"/>
          <c:order val="1"/>
          <c:tx>
            <c:strRef>
              <c:f>'Facility GOR'!$L$3</c:f>
              <c:strCache>
                <c:ptCount val="1"/>
                <c:pt idx="0">
                  <c:v>KRU_CPF2</c:v>
                </c:pt>
              </c:strCache>
            </c:strRef>
          </c:tx>
          <c:marker>
            <c:symbol val="none"/>
          </c:marker>
          <c:cat>
            <c:numRef>
              <c:f>'Facility GOR'!$J$4:$J$490</c:f>
              <c:numCache>
                <c:formatCode>dd\-mmm\-yy</c:formatCode>
                <c:ptCount val="487"/>
                <c:pt idx="0">
                  <c:v>25689</c:v>
                </c:pt>
                <c:pt idx="1">
                  <c:v>25781</c:v>
                </c:pt>
                <c:pt idx="2">
                  <c:v>25873</c:v>
                </c:pt>
                <c:pt idx="3">
                  <c:v>25903</c:v>
                </c:pt>
                <c:pt idx="4">
                  <c:v>25934</c:v>
                </c:pt>
                <c:pt idx="5">
                  <c:v>25965</c:v>
                </c:pt>
                <c:pt idx="6">
                  <c:v>25993</c:v>
                </c:pt>
                <c:pt idx="7">
                  <c:v>26024</c:v>
                </c:pt>
                <c:pt idx="8">
                  <c:v>26054</c:v>
                </c:pt>
                <c:pt idx="9">
                  <c:v>26085</c:v>
                </c:pt>
                <c:pt idx="10">
                  <c:v>26115</c:v>
                </c:pt>
                <c:pt idx="11">
                  <c:v>26146</c:v>
                </c:pt>
                <c:pt idx="12">
                  <c:v>26177</c:v>
                </c:pt>
                <c:pt idx="13">
                  <c:v>26207</c:v>
                </c:pt>
                <c:pt idx="14">
                  <c:v>26238</c:v>
                </c:pt>
                <c:pt idx="15">
                  <c:v>26268</c:v>
                </c:pt>
                <c:pt idx="16">
                  <c:v>26299</c:v>
                </c:pt>
                <c:pt idx="17">
                  <c:v>26330</c:v>
                </c:pt>
                <c:pt idx="18">
                  <c:v>26359</c:v>
                </c:pt>
                <c:pt idx="19">
                  <c:v>26390</c:v>
                </c:pt>
                <c:pt idx="20">
                  <c:v>26420</c:v>
                </c:pt>
                <c:pt idx="21">
                  <c:v>26451</c:v>
                </c:pt>
                <c:pt idx="22">
                  <c:v>26481</c:v>
                </c:pt>
                <c:pt idx="23">
                  <c:v>26512</c:v>
                </c:pt>
                <c:pt idx="24">
                  <c:v>26543</c:v>
                </c:pt>
                <c:pt idx="25">
                  <c:v>26573</c:v>
                </c:pt>
                <c:pt idx="26">
                  <c:v>26604</c:v>
                </c:pt>
                <c:pt idx="27">
                  <c:v>26634</c:v>
                </c:pt>
                <c:pt idx="28">
                  <c:v>26665</c:v>
                </c:pt>
                <c:pt idx="29">
                  <c:v>26696</c:v>
                </c:pt>
                <c:pt idx="30">
                  <c:v>26724</c:v>
                </c:pt>
                <c:pt idx="31">
                  <c:v>26755</c:v>
                </c:pt>
                <c:pt idx="32">
                  <c:v>26785</c:v>
                </c:pt>
                <c:pt idx="33">
                  <c:v>26816</c:v>
                </c:pt>
                <c:pt idx="34">
                  <c:v>26846</c:v>
                </c:pt>
                <c:pt idx="35">
                  <c:v>26877</c:v>
                </c:pt>
                <c:pt idx="36">
                  <c:v>26908</c:v>
                </c:pt>
                <c:pt idx="37">
                  <c:v>26938</c:v>
                </c:pt>
                <c:pt idx="38">
                  <c:v>26969</c:v>
                </c:pt>
                <c:pt idx="39">
                  <c:v>26999</c:v>
                </c:pt>
                <c:pt idx="40">
                  <c:v>27030</c:v>
                </c:pt>
                <c:pt idx="41">
                  <c:v>27061</c:v>
                </c:pt>
                <c:pt idx="42">
                  <c:v>27089</c:v>
                </c:pt>
                <c:pt idx="43">
                  <c:v>27120</c:v>
                </c:pt>
                <c:pt idx="44">
                  <c:v>27150</c:v>
                </c:pt>
                <c:pt idx="45">
                  <c:v>27181</c:v>
                </c:pt>
                <c:pt idx="46">
                  <c:v>27211</c:v>
                </c:pt>
                <c:pt idx="47">
                  <c:v>27242</c:v>
                </c:pt>
                <c:pt idx="48">
                  <c:v>27273</c:v>
                </c:pt>
                <c:pt idx="49">
                  <c:v>27303</c:v>
                </c:pt>
                <c:pt idx="50">
                  <c:v>27334</c:v>
                </c:pt>
                <c:pt idx="51">
                  <c:v>27364</c:v>
                </c:pt>
                <c:pt idx="52">
                  <c:v>27395</c:v>
                </c:pt>
                <c:pt idx="53">
                  <c:v>27426</c:v>
                </c:pt>
                <c:pt idx="54">
                  <c:v>27454</c:v>
                </c:pt>
                <c:pt idx="55">
                  <c:v>27485</c:v>
                </c:pt>
                <c:pt idx="56">
                  <c:v>27515</c:v>
                </c:pt>
                <c:pt idx="57">
                  <c:v>27546</c:v>
                </c:pt>
                <c:pt idx="58">
                  <c:v>27576</c:v>
                </c:pt>
                <c:pt idx="59">
                  <c:v>27607</c:v>
                </c:pt>
                <c:pt idx="60">
                  <c:v>27638</c:v>
                </c:pt>
                <c:pt idx="61">
                  <c:v>27668</c:v>
                </c:pt>
                <c:pt idx="62">
                  <c:v>27699</c:v>
                </c:pt>
                <c:pt idx="63">
                  <c:v>27729</c:v>
                </c:pt>
                <c:pt idx="64">
                  <c:v>27760</c:v>
                </c:pt>
                <c:pt idx="65">
                  <c:v>27791</c:v>
                </c:pt>
                <c:pt idx="66">
                  <c:v>27820</c:v>
                </c:pt>
                <c:pt idx="67">
                  <c:v>27851</c:v>
                </c:pt>
                <c:pt idx="68">
                  <c:v>27881</c:v>
                </c:pt>
                <c:pt idx="69">
                  <c:v>27912</c:v>
                </c:pt>
                <c:pt idx="70">
                  <c:v>27942</c:v>
                </c:pt>
                <c:pt idx="71">
                  <c:v>27973</c:v>
                </c:pt>
                <c:pt idx="72">
                  <c:v>28004</c:v>
                </c:pt>
                <c:pt idx="73">
                  <c:v>28034</c:v>
                </c:pt>
                <c:pt idx="74">
                  <c:v>28065</c:v>
                </c:pt>
                <c:pt idx="75">
                  <c:v>28095</c:v>
                </c:pt>
                <c:pt idx="76">
                  <c:v>28126</c:v>
                </c:pt>
                <c:pt idx="77">
                  <c:v>28157</c:v>
                </c:pt>
                <c:pt idx="78">
                  <c:v>28185</c:v>
                </c:pt>
                <c:pt idx="79">
                  <c:v>28216</c:v>
                </c:pt>
                <c:pt idx="80">
                  <c:v>28246</c:v>
                </c:pt>
                <c:pt idx="81">
                  <c:v>28277</c:v>
                </c:pt>
                <c:pt idx="82">
                  <c:v>28307</c:v>
                </c:pt>
                <c:pt idx="83">
                  <c:v>28338</c:v>
                </c:pt>
                <c:pt idx="84">
                  <c:v>28369</c:v>
                </c:pt>
                <c:pt idx="85">
                  <c:v>28399</c:v>
                </c:pt>
                <c:pt idx="86">
                  <c:v>28430</c:v>
                </c:pt>
                <c:pt idx="87">
                  <c:v>28460</c:v>
                </c:pt>
                <c:pt idx="88">
                  <c:v>28491</c:v>
                </c:pt>
                <c:pt idx="89">
                  <c:v>28522</c:v>
                </c:pt>
                <c:pt idx="90">
                  <c:v>28550</c:v>
                </c:pt>
                <c:pt idx="91">
                  <c:v>28581</c:v>
                </c:pt>
                <c:pt idx="92">
                  <c:v>28611</c:v>
                </c:pt>
                <c:pt idx="93">
                  <c:v>28642</c:v>
                </c:pt>
                <c:pt idx="94">
                  <c:v>28672</c:v>
                </c:pt>
                <c:pt idx="95">
                  <c:v>28703</c:v>
                </c:pt>
                <c:pt idx="96">
                  <c:v>28734</c:v>
                </c:pt>
                <c:pt idx="97">
                  <c:v>28764</c:v>
                </c:pt>
                <c:pt idx="98">
                  <c:v>28795</c:v>
                </c:pt>
                <c:pt idx="99">
                  <c:v>28825</c:v>
                </c:pt>
                <c:pt idx="100">
                  <c:v>28856</c:v>
                </c:pt>
                <c:pt idx="101">
                  <c:v>28887</c:v>
                </c:pt>
                <c:pt idx="102">
                  <c:v>28915</c:v>
                </c:pt>
                <c:pt idx="103">
                  <c:v>28946</c:v>
                </c:pt>
                <c:pt idx="104">
                  <c:v>28976</c:v>
                </c:pt>
                <c:pt idx="105">
                  <c:v>29007</c:v>
                </c:pt>
                <c:pt idx="106">
                  <c:v>29037</c:v>
                </c:pt>
                <c:pt idx="107">
                  <c:v>29068</c:v>
                </c:pt>
                <c:pt idx="108">
                  <c:v>29099</c:v>
                </c:pt>
                <c:pt idx="109">
                  <c:v>29129</c:v>
                </c:pt>
                <c:pt idx="110">
                  <c:v>29160</c:v>
                </c:pt>
                <c:pt idx="111">
                  <c:v>29190</c:v>
                </c:pt>
                <c:pt idx="112">
                  <c:v>29221</c:v>
                </c:pt>
                <c:pt idx="113">
                  <c:v>29252</c:v>
                </c:pt>
                <c:pt idx="114">
                  <c:v>29281</c:v>
                </c:pt>
                <c:pt idx="115">
                  <c:v>29312</c:v>
                </c:pt>
                <c:pt idx="116">
                  <c:v>29342</c:v>
                </c:pt>
                <c:pt idx="117">
                  <c:v>29373</c:v>
                </c:pt>
                <c:pt idx="118">
                  <c:v>29403</c:v>
                </c:pt>
                <c:pt idx="119">
                  <c:v>29434</c:v>
                </c:pt>
                <c:pt idx="120">
                  <c:v>29465</c:v>
                </c:pt>
                <c:pt idx="121">
                  <c:v>29495</c:v>
                </c:pt>
                <c:pt idx="122">
                  <c:v>29526</c:v>
                </c:pt>
                <c:pt idx="123">
                  <c:v>29556</c:v>
                </c:pt>
                <c:pt idx="124">
                  <c:v>29587</c:v>
                </c:pt>
                <c:pt idx="125">
                  <c:v>29618</c:v>
                </c:pt>
                <c:pt idx="126">
                  <c:v>29646</c:v>
                </c:pt>
                <c:pt idx="127">
                  <c:v>29677</c:v>
                </c:pt>
                <c:pt idx="128">
                  <c:v>29707</c:v>
                </c:pt>
                <c:pt idx="129">
                  <c:v>29738</c:v>
                </c:pt>
                <c:pt idx="130">
                  <c:v>29768</c:v>
                </c:pt>
                <c:pt idx="131">
                  <c:v>29799</c:v>
                </c:pt>
                <c:pt idx="132">
                  <c:v>29830</c:v>
                </c:pt>
                <c:pt idx="133">
                  <c:v>29860</c:v>
                </c:pt>
                <c:pt idx="134">
                  <c:v>29891</c:v>
                </c:pt>
                <c:pt idx="135">
                  <c:v>29921</c:v>
                </c:pt>
                <c:pt idx="136">
                  <c:v>29952</c:v>
                </c:pt>
                <c:pt idx="137">
                  <c:v>29983</c:v>
                </c:pt>
                <c:pt idx="138">
                  <c:v>30011</c:v>
                </c:pt>
                <c:pt idx="139">
                  <c:v>30042</c:v>
                </c:pt>
                <c:pt idx="140">
                  <c:v>30072</c:v>
                </c:pt>
                <c:pt idx="141">
                  <c:v>30103</c:v>
                </c:pt>
                <c:pt idx="142">
                  <c:v>30133</c:v>
                </c:pt>
                <c:pt idx="143">
                  <c:v>30164</c:v>
                </c:pt>
                <c:pt idx="144">
                  <c:v>30195</c:v>
                </c:pt>
                <c:pt idx="145">
                  <c:v>30225</c:v>
                </c:pt>
                <c:pt idx="146">
                  <c:v>30256</c:v>
                </c:pt>
                <c:pt idx="147">
                  <c:v>30286</c:v>
                </c:pt>
                <c:pt idx="148">
                  <c:v>30317</c:v>
                </c:pt>
                <c:pt idx="149">
                  <c:v>30348</c:v>
                </c:pt>
                <c:pt idx="150">
                  <c:v>30376</c:v>
                </c:pt>
                <c:pt idx="151">
                  <c:v>30407</c:v>
                </c:pt>
                <c:pt idx="152">
                  <c:v>30437</c:v>
                </c:pt>
                <c:pt idx="153">
                  <c:v>30468</c:v>
                </c:pt>
                <c:pt idx="154">
                  <c:v>30498</c:v>
                </c:pt>
                <c:pt idx="155">
                  <c:v>30529</c:v>
                </c:pt>
                <c:pt idx="156">
                  <c:v>30560</c:v>
                </c:pt>
                <c:pt idx="157">
                  <c:v>30590</c:v>
                </c:pt>
                <c:pt idx="158">
                  <c:v>30621</c:v>
                </c:pt>
                <c:pt idx="159">
                  <c:v>30651</c:v>
                </c:pt>
                <c:pt idx="160">
                  <c:v>30682</c:v>
                </c:pt>
                <c:pt idx="161">
                  <c:v>30713</c:v>
                </c:pt>
                <c:pt idx="162">
                  <c:v>30742</c:v>
                </c:pt>
                <c:pt idx="163">
                  <c:v>30773</c:v>
                </c:pt>
                <c:pt idx="164">
                  <c:v>30803</c:v>
                </c:pt>
                <c:pt idx="165">
                  <c:v>30834</c:v>
                </c:pt>
                <c:pt idx="166">
                  <c:v>30864</c:v>
                </c:pt>
                <c:pt idx="167">
                  <c:v>30895</c:v>
                </c:pt>
                <c:pt idx="168">
                  <c:v>30926</c:v>
                </c:pt>
                <c:pt idx="169">
                  <c:v>30956</c:v>
                </c:pt>
                <c:pt idx="170">
                  <c:v>30987</c:v>
                </c:pt>
                <c:pt idx="171">
                  <c:v>31017</c:v>
                </c:pt>
                <c:pt idx="172">
                  <c:v>31048</c:v>
                </c:pt>
                <c:pt idx="173">
                  <c:v>31079</c:v>
                </c:pt>
                <c:pt idx="174">
                  <c:v>31107</c:v>
                </c:pt>
                <c:pt idx="175">
                  <c:v>31138</c:v>
                </c:pt>
                <c:pt idx="176">
                  <c:v>31168</c:v>
                </c:pt>
                <c:pt idx="177">
                  <c:v>31199</c:v>
                </c:pt>
                <c:pt idx="178">
                  <c:v>31229</c:v>
                </c:pt>
                <c:pt idx="179">
                  <c:v>31260</c:v>
                </c:pt>
                <c:pt idx="180">
                  <c:v>31291</c:v>
                </c:pt>
                <c:pt idx="181">
                  <c:v>31321</c:v>
                </c:pt>
                <c:pt idx="182">
                  <c:v>31352</c:v>
                </c:pt>
                <c:pt idx="183">
                  <c:v>31382</c:v>
                </c:pt>
                <c:pt idx="184">
                  <c:v>31413</c:v>
                </c:pt>
                <c:pt idx="185">
                  <c:v>31444</c:v>
                </c:pt>
                <c:pt idx="186">
                  <c:v>31472</c:v>
                </c:pt>
                <c:pt idx="187">
                  <c:v>31503</c:v>
                </c:pt>
                <c:pt idx="188">
                  <c:v>31533</c:v>
                </c:pt>
                <c:pt idx="189">
                  <c:v>31564</c:v>
                </c:pt>
                <c:pt idx="190">
                  <c:v>31594</c:v>
                </c:pt>
                <c:pt idx="191">
                  <c:v>31625</c:v>
                </c:pt>
                <c:pt idx="192">
                  <c:v>31656</c:v>
                </c:pt>
                <c:pt idx="193">
                  <c:v>31686</c:v>
                </c:pt>
                <c:pt idx="194">
                  <c:v>31717</c:v>
                </c:pt>
                <c:pt idx="195">
                  <c:v>31747</c:v>
                </c:pt>
                <c:pt idx="196">
                  <c:v>31778</c:v>
                </c:pt>
                <c:pt idx="197">
                  <c:v>31809</c:v>
                </c:pt>
                <c:pt idx="198">
                  <c:v>31837</c:v>
                </c:pt>
                <c:pt idx="199">
                  <c:v>31868</c:v>
                </c:pt>
                <c:pt idx="200">
                  <c:v>31898</c:v>
                </c:pt>
                <c:pt idx="201">
                  <c:v>31929</c:v>
                </c:pt>
                <c:pt idx="202">
                  <c:v>31959</c:v>
                </c:pt>
                <c:pt idx="203">
                  <c:v>31990</c:v>
                </c:pt>
                <c:pt idx="204">
                  <c:v>32021</c:v>
                </c:pt>
                <c:pt idx="205">
                  <c:v>32051</c:v>
                </c:pt>
                <c:pt idx="206">
                  <c:v>32082</c:v>
                </c:pt>
                <c:pt idx="207">
                  <c:v>32112</c:v>
                </c:pt>
                <c:pt idx="208">
                  <c:v>32143</c:v>
                </c:pt>
                <c:pt idx="209">
                  <c:v>32174</c:v>
                </c:pt>
                <c:pt idx="210">
                  <c:v>32203</c:v>
                </c:pt>
                <c:pt idx="211">
                  <c:v>32234</c:v>
                </c:pt>
                <c:pt idx="212">
                  <c:v>32264</c:v>
                </c:pt>
                <c:pt idx="213">
                  <c:v>32295</c:v>
                </c:pt>
                <c:pt idx="214">
                  <c:v>32325</c:v>
                </c:pt>
                <c:pt idx="215">
                  <c:v>32356</c:v>
                </c:pt>
                <c:pt idx="216">
                  <c:v>32387</c:v>
                </c:pt>
                <c:pt idx="217">
                  <c:v>32417</c:v>
                </c:pt>
                <c:pt idx="218">
                  <c:v>32448</c:v>
                </c:pt>
                <c:pt idx="219">
                  <c:v>32478</c:v>
                </c:pt>
                <c:pt idx="220">
                  <c:v>32509</c:v>
                </c:pt>
                <c:pt idx="221">
                  <c:v>32540</c:v>
                </c:pt>
                <c:pt idx="222">
                  <c:v>32568</c:v>
                </c:pt>
                <c:pt idx="223">
                  <c:v>32599</c:v>
                </c:pt>
                <c:pt idx="224">
                  <c:v>32629</c:v>
                </c:pt>
                <c:pt idx="225">
                  <c:v>32660</c:v>
                </c:pt>
                <c:pt idx="226">
                  <c:v>32690</c:v>
                </c:pt>
                <c:pt idx="227">
                  <c:v>32721</c:v>
                </c:pt>
                <c:pt idx="228">
                  <c:v>32752</c:v>
                </c:pt>
                <c:pt idx="229">
                  <c:v>32782</c:v>
                </c:pt>
                <c:pt idx="230">
                  <c:v>32813</c:v>
                </c:pt>
                <c:pt idx="231">
                  <c:v>32843</c:v>
                </c:pt>
                <c:pt idx="232">
                  <c:v>32874</c:v>
                </c:pt>
                <c:pt idx="233">
                  <c:v>32905</c:v>
                </c:pt>
                <c:pt idx="234">
                  <c:v>32933</c:v>
                </c:pt>
                <c:pt idx="235">
                  <c:v>32964</c:v>
                </c:pt>
                <c:pt idx="236">
                  <c:v>32994</c:v>
                </c:pt>
                <c:pt idx="237">
                  <c:v>33025</c:v>
                </c:pt>
                <c:pt idx="238">
                  <c:v>33055</c:v>
                </c:pt>
                <c:pt idx="239">
                  <c:v>33086</c:v>
                </c:pt>
                <c:pt idx="240">
                  <c:v>33117</c:v>
                </c:pt>
                <c:pt idx="241">
                  <c:v>33147</c:v>
                </c:pt>
                <c:pt idx="242">
                  <c:v>33178</c:v>
                </c:pt>
                <c:pt idx="243">
                  <c:v>33208</c:v>
                </c:pt>
                <c:pt idx="244">
                  <c:v>33239</c:v>
                </c:pt>
                <c:pt idx="245">
                  <c:v>33270</c:v>
                </c:pt>
                <c:pt idx="246">
                  <c:v>33298</c:v>
                </c:pt>
                <c:pt idx="247">
                  <c:v>33329</c:v>
                </c:pt>
                <c:pt idx="248">
                  <c:v>33359</c:v>
                </c:pt>
                <c:pt idx="249">
                  <c:v>33390</c:v>
                </c:pt>
                <c:pt idx="250">
                  <c:v>33420</c:v>
                </c:pt>
                <c:pt idx="251">
                  <c:v>33451</c:v>
                </c:pt>
                <c:pt idx="252">
                  <c:v>33482</c:v>
                </c:pt>
                <c:pt idx="253">
                  <c:v>33512</c:v>
                </c:pt>
                <c:pt idx="254">
                  <c:v>33543</c:v>
                </c:pt>
                <c:pt idx="255">
                  <c:v>33573</c:v>
                </c:pt>
                <c:pt idx="256">
                  <c:v>33604</c:v>
                </c:pt>
                <c:pt idx="257">
                  <c:v>33635</c:v>
                </c:pt>
                <c:pt idx="258">
                  <c:v>33664</c:v>
                </c:pt>
                <c:pt idx="259">
                  <c:v>33695</c:v>
                </c:pt>
                <c:pt idx="260">
                  <c:v>33725</c:v>
                </c:pt>
                <c:pt idx="261">
                  <c:v>33756</c:v>
                </c:pt>
                <c:pt idx="262">
                  <c:v>33786</c:v>
                </c:pt>
                <c:pt idx="263">
                  <c:v>33817</c:v>
                </c:pt>
                <c:pt idx="264">
                  <c:v>33848</c:v>
                </c:pt>
                <c:pt idx="265">
                  <c:v>33878</c:v>
                </c:pt>
                <c:pt idx="266">
                  <c:v>33909</c:v>
                </c:pt>
                <c:pt idx="267">
                  <c:v>33939</c:v>
                </c:pt>
                <c:pt idx="268">
                  <c:v>33970</c:v>
                </c:pt>
                <c:pt idx="269">
                  <c:v>34001</c:v>
                </c:pt>
                <c:pt idx="270">
                  <c:v>34029</c:v>
                </c:pt>
                <c:pt idx="271">
                  <c:v>34060</c:v>
                </c:pt>
                <c:pt idx="272">
                  <c:v>34090</c:v>
                </c:pt>
                <c:pt idx="273">
                  <c:v>34121</c:v>
                </c:pt>
                <c:pt idx="274">
                  <c:v>34151</c:v>
                </c:pt>
                <c:pt idx="275">
                  <c:v>34182</c:v>
                </c:pt>
                <c:pt idx="276">
                  <c:v>34213</c:v>
                </c:pt>
                <c:pt idx="277">
                  <c:v>34243</c:v>
                </c:pt>
                <c:pt idx="278">
                  <c:v>34274</c:v>
                </c:pt>
                <c:pt idx="279">
                  <c:v>34304</c:v>
                </c:pt>
                <c:pt idx="280">
                  <c:v>34335</c:v>
                </c:pt>
                <c:pt idx="281">
                  <c:v>34366</c:v>
                </c:pt>
                <c:pt idx="282">
                  <c:v>34394</c:v>
                </c:pt>
                <c:pt idx="283">
                  <c:v>34425</c:v>
                </c:pt>
                <c:pt idx="284">
                  <c:v>34455</c:v>
                </c:pt>
                <c:pt idx="285">
                  <c:v>34486</c:v>
                </c:pt>
                <c:pt idx="286">
                  <c:v>34516</c:v>
                </c:pt>
                <c:pt idx="287">
                  <c:v>34547</c:v>
                </c:pt>
                <c:pt idx="288">
                  <c:v>34578</c:v>
                </c:pt>
                <c:pt idx="289">
                  <c:v>34608</c:v>
                </c:pt>
                <c:pt idx="290">
                  <c:v>34639</c:v>
                </c:pt>
                <c:pt idx="291">
                  <c:v>34669</c:v>
                </c:pt>
                <c:pt idx="292">
                  <c:v>34700</c:v>
                </c:pt>
                <c:pt idx="293">
                  <c:v>34731</c:v>
                </c:pt>
                <c:pt idx="294">
                  <c:v>34759</c:v>
                </c:pt>
                <c:pt idx="295">
                  <c:v>34790</c:v>
                </c:pt>
                <c:pt idx="296">
                  <c:v>34820</c:v>
                </c:pt>
                <c:pt idx="297">
                  <c:v>34851</c:v>
                </c:pt>
                <c:pt idx="298">
                  <c:v>34881</c:v>
                </c:pt>
                <c:pt idx="299">
                  <c:v>34912</c:v>
                </c:pt>
                <c:pt idx="300">
                  <c:v>34943</c:v>
                </c:pt>
                <c:pt idx="301">
                  <c:v>34973</c:v>
                </c:pt>
                <c:pt idx="302">
                  <c:v>35004</c:v>
                </c:pt>
                <c:pt idx="303">
                  <c:v>35034</c:v>
                </c:pt>
                <c:pt idx="304">
                  <c:v>35065</c:v>
                </c:pt>
                <c:pt idx="305">
                  <c:v>35096</c:v>
                </c:pt>
                <c:pt idx="306">
                  <c:v>35125</c:v>
                </c:pt>
                <c:pt idx="307">
                  <c:v>35156</c:v>
                </c:pt>
                <c:pt idx="308">
                  <c:v>35186</c:v>
                </c:pt>
                <c:pt idx="309">
                  <c:v>35217</c:v>
                </c:pt>
                <c:pt idx="310">
                  <c:v>35247</c:v>
                </c:pt>
                <c:pt idx="311">
                  <c:v>35278</c:v>
                </c:pt>
                <c:pt idx="312">
                  <c:v>35309</c:v>
                </c:pt>
                <c:pt idx="313">
                  <c:v>35339</c:v>
                </c:pt>
                <c:pt idx="314">
                  <c:v>35370</c:v>
                </c:pt>
                <c:pt idx="315">
                  <c:v>35400</c:v>
                </c:pt>
                <c:pt idx="316">
                  <c:v>35431</c:v>
                </c:pt>
                <c:pt idx="317">
                  <c:v>35462</c:v>
                </c:pt>
                <c:pt idx="318">
                  <c:v>35490</c:v>
                </c:pt>
                <c:pt idx="319">
                  <c:v>35521</c:v>
                </c:pt>
                <c:pt idx="320">
                  <c:v>35551</c:v>
                </c:pt>
                <c:pt idx="321">
                  <c:v>35582</c:v>
                </c:pt>
                <c:pt idx="322">
                  <c:v>35612</c:v>
                </c:pt>
                <c:pt idx="323">
                  <c:v>35643</c:v>
                </c:pt>
                <c:pt idx="324">
                  <c:v>35674</c:v>
                </c:pt>
                <c:pt idx="325">
                  <c:v>35704</c:v>
                </c:pt>
                <c:pt idx="326">
                  <c:v>35735</c:v>
                </c:pt>
                <c:pt idx="327">
                  <c:v>35765</c:v>
                </c:pt>
                <c:pt idx="328">
                  <c:v>35796</c:v>
                </c:pt>
                <c:pt idx="329">
                  <c:v>35827</c:v>
                </c:pt>
                <c:pt idx="330">
                  <c:v>35855</c:v>
                </c:pt>
                <c:pt idx="331">
                  <c:v>35886</c:v>
                </c:pt>
                <c:pt idx="332">
                  <c:v>35916</c:v>
                </c:pt>
                <c:pt idx="333">
                  <c:v>35947</c:v>
                </c:pt>
                <c:pt idx="334">
                  <c:v>35977</c:v>
                </c:pt>
                <c:pt idx="335">
                  <c:v>36008</c:v>
                </c:pt>
                <c:pt idx="336">
                  <c:v>36039</c:v>
                </c:pt>
                <c:pt idx="337">
                  <c:v>36069</c:v>
                </c:pt>
                <c:pt idx="338">
                  <c:v>36100</c:v>
                </c:pt>
                <c:pt idx="339">
                  <c:v>36130</c:v>
                </c:pt>
                <c:pt idx="340">
                  <c:v>36161</c:v>
                </c:pt>
                <c:pt idx="341">
                  <c:v>36192</c:v>
                </c:pt>
                <c:pt idx="342">
                  <c:v>36220</c:v>
                </c:pt>
                <c:pt idx="343">
                  <c:v>36251</c:v>
                </c:pt>
                <c:pt idx="344">
                  <c:v>36281</c:v>
                </c:pt>
                <c:pt idx="345">
                  <c:v>36312</c:v>
                </c:pt>
                <c:pt idx="346">
                  <c:v>36342</c:v>
                </c:pt>
                <c:pt idx="347">
                  <c:v>36373</c:v>
                </c:pt>
                <c:pt idx="348">
                  <c:v>36404</c:v>
                </c:pt>
                <c:pt idx="349">
                  <c:v>36434</c:v>
                </c:pt>
                <c:pt idx="350">
                  <c:v>36465</c:v>
                </c:pt>
                <c:pt idx="351">
                  <c:v>36495</c:v>
                </c:pt>
                <c:pt idx="352">
                  <c:v>36526</c:v>
                </c:pt>
                <c:pt idx="353">
                  <c:v>36557</c:v>
                </c:pt>
                <c:pt idx="354">
                  <c:v>36586</c:v>
                </c:pt>
                <c:pt idx="355">
                  <c:v>36617</c:v>
                </c:pt>
                <c:pt idx="356">
                  <c:v>36647</c:v>
                </c:pt>
                <c:pt idx="357">
                  <c:v>36678</c:v>
                </c:pt>
                <c:pt idx="358">
                  <c:v>36708</c:v>
                </c:pt>
                <c:pt idx="359">
                  <c:v>36739</c:v>
                </c:pt>
                <c:pt idx="360">
                  <c:v>36770</c:v>
                </c:pt>
                <c:pt idx="361">
                  <c:v>36800</c:v>
                </c:pt>
                <c:pt idx="362">
                  <c:v>36831</c:v>
                </c:pt>
                <c:pt idx="363">
                  <c:v>36861</c:v>
                </c:pt>
                <c:pt idx="364">
                  <c:v>36892</c:v>
                </c:pt>
                <c:pt idx="365">
                  <c:v>36923</c:v>
                </c:pt>
                <c:pt idx="366">
                  <c:v>36951</c:v>
                </c:pt>
                <c:pt idx="367">
                  <c:v>36982</c:v>
                </c:pt>
                <c:pt idx="368">
                  <c:v>37012</c:v>
                </c:pt>
                <c:pt idx="369">
                  <c:v>37043</c:v>
                </c:pt>
                <c:pt idx="370">
                  <c:v>37073</c:v>
                </c:pt>
                <c:pt idx="371">
                  <c:v>37104</c:v>
                </c:pt>
                <c:pt idx="372">
                  <c:v>37135</c:v>
                </c:pt>
                <c:pt idx="373">
                  <c:v>37165</c:v>
                </c:pt>
                <c:pt idx="374">
                  <c:v>37196</c:v>
                </c:pt>
                <c:pt idx="375">
                  <c:v>37226</c:v>
                </c:pt>
                <c:pt idx="376">
                  <c:v>37257</c:v>
                </c:pt>
                <c:pt idx="377">
                  <c:v>37288</c:v>
                </c:pt>
                <c:pt idx="378">
                  <c:v>37316</c:v>
                </c:pt>
                <c:pt idx="379">
                  <c:v>37347</c:v>
                </c:pt>
                <c:pt idx="380">
                  <c:v>37377</c:v>
                </c:pt>
                <c:pt idx="381">
                  <c:v>37408</c:v>
                </c:pt>
                <c:pt idx="382">
                  <c:v>37438</c:v>
                </c:pt>
                <c:pt idx="383">
                  <c:v>37469</c:v>
                </c:pt>
                <c:pt idx="384">
                  <c:v>37500</c:v>
                </c:pt>
                <c:pt idx="385">
                  <c:v>37530</c:v>
                </c:pt>
                <c:pt idx="386">
                  <c:v>37561</c:v>
                </c:pt>
                <c:pt idx="387">
                  <c:v>37591</c:v>
                </c:pt>
                <c:pt idx="388">
                  <c:v>37622</c:v>
                </c:pt>
                <c:pt idx="389">
                  <c:v>37653</c:v>
                </c:pt>
                <c:pt idx="390">
                  <c:v>37681</c:v>
                </c:pt>
                <c:pt idx="391">
                  <c:v>37712</c:v>
                </c:pt>
                <c:pt idx="392">
                  <c:v>37742</c:v>
                </c:pt>
                <c:pt idx="393">
                  <c:v>37773</c:v>
                </c:pt>
                <c:pt idx="394">
                  <c:v>37803</c:v>
                </c:pt>
                <c:pt idx="395">
                  <c:v>37834</c:v>
                </c:pt>
                <c:pt idx="396">
                  <c:v>37865</c:v>
                </c:pt>
                <c:pt idx="397">
                  <c:v>37895</c:v>
                </c:pt>
                <c:pt idx="398">
                  <c:v>37926</c:v>
                </c:pt>
                <c:pt idx="399">
                  <c:v>37956</c:v>
                </c:pt>
                <c:pt idx="400">
                  <c:v>37987</c:v>
                </c:pt>
                <c:pt idx="401">
                  <c:v>38018</c:v>
                </c:pt>
                <c:pt idx="402">
                  <c:v>38047</c:v>
                </c:pt>
                <c:pt idx="403">
                  <c:v>38078</c:v>
                </c:pt>
                <c:pt idx="404">
                  <c:v>38108</c:v>
                </c:pt>
                <c:pt idx="405">
                  <c:v>38139</c:v>
                </c:pt>
                <c:pt idx="406">
                  <c:v>38169</c:v>
                </c:pt>
                <c:pt idx="407">
                  <c:v>38200</c:v>
                </c:pt>
                <c:pt idx="408">
                  <c:v>38231</c:v>
                </c:pt>
                <c:pt idx="409">
                  <c:v>38261</c:v>
                </c:pt>
                <c:pt idx="410">
                  <c:v>38292</c:v>
                </c:pt>
                <c:pt idx="411">
                  <c:v>38322</c:v>
                </c:pt>
                <c:pt idx="412">
                  <c:v>38353</c:v>
                </c:pt>
                <c:pt idx="413">
                  <c:v>38384</c:v>
                </c:pt>
                <c:pt idx="414">
                  <c:v>38412</c:v>
                </c:pt>
                <c:pt idx="415">
                  <c:v>38443</c:v>
                </c:pt>
                <c:pt idx="416">
                  <c:v>38473</c:v>
                </c:pt>
                <c:pt idx="417">
                  <c:v>38504</c:v>
                </c:pt>
                <c:pt idx="418">
                  <c:v>38534</c:v>
                </c:pt>
                <c:pt idx="419">
                  <c:v>38565</c:v>
                </c:pt>
                <c:pt idx="420">
                  <c:v>38596</c:v>
                </c:pt>
                <c:pt idx="421">
                  <c:v>38626</c:v>
                </c:pt>
                <c:pt idx="422">
                  <c:v>38657</c:v>
                </c:pt>
                <c:pt idx="423">
                  <c:v>38687</c:v>
                </c:pt>
                <c:pt idx="424">
                  <c:v>38718</c:v>
                </c:pt>
                <c:pt idx="425">
                  <c:v>38749</c:v>
                </c:pt>
                <c:pt idx="426">
                  <c:v>38777</c:v>
                </c:pt>
                <c:pt idx="427">
                  <c:v>38808</c:v>
                </c:pt>
                <c:pt idx="428">
                  <c:v>38838</c:v>
                </c:pt>
                <c:pt idx="429">
                  <c:v>38869</c:v>
                </c:pt>
                <c:pt idx="430">
                  <c:v>38899</c:v>
                </c:pt>
                <c:pt idx="431">
                  <c:v>38930</c:v>
                </c:pt>
                <c:pt idx="432">
                  <c:v>38961</c:v>
                </c:pt>
                <c:pt idx="433">
                  <c:v>38991</c:v>
                </c:pt>
                <c:pt idx="434">
                  <c:v>39022</c:v>
                </c:pt>
                <c:pt idx="435">
                  <c:v>39052</c:v>
                </c:pt>
                <c:pt idx="436">
                  <c:v>39083</c:v>
                </c:pt>
                <c:pt idx="437">
                  <c:v>39114</c:v>
                </c:pt>
                <c:pt idx="438">
                  <c:v>39142</c:v>
                </c:pt>
                <c:pt idx="439">
                  <c:v>39173</c:v>
                </c:pt>
                <c:pt idx="440">
                  <c:v>39203</c:v>
                </c:pt>
                <c:pt idx="441">
                  <c:v>39234</c:v>
                </c:pt>
                <c:pt idx="442">
                  <c:v>39264</c:v>
                </c:pt>
                <c:pt idx="443">
                  <c:v>39295</c:v>
                </c:pt>
                <c:pt idx="444">
                  <c:v>39326</c:v>
                </c:pt>
                <c:pt idx="445">
                  <c:v>39356</c:v>
                </c:pt>
                <c:pt idx="446">
                  <c:v>39387</c:v>
                </c:pt>
                <c:pt idx="447">
                  <c:v>39417</c:v>
                </c:pt>
                <c:pt idx="448">
                  <c:v>39448</c:v>
                </c:pt>
                <c:pt idx="449">
                  <c:v>39479</c:v>
                </c:pt>
                <c:pt idx="450">
                  <c:v>39508</c:v>
                </c:pt>
                <c:pt idx="451">
                  <c:v>39539</c:v>
                </c:pt>
                <c:pt idx="452">
                  <c:v>39569</c:v>
                </c:pt>
                <c:pt idx="453">
                  <c:v>39600</c:v>
                </c:pt>
                <c:pt idx="454">
                  <c:v>39630</c:v>
                </c:pt>
                <c:pt idx="455">
                  <c:v>39661</c:v>
                </c:pt>
                <c:pt idx="456">
                  <c:v>39692</c:v>
                </c:pt>
                <c:pt idx="457">
                  <c:v>39722</c:v>
                </c:pt>
                <c:pt idx="458">
                  <c:v>39753</c:v>
                </c:pt>
                <c:pt idx="459">
                  <c:v>39783</c:v>
                </c:pt>
                <c:pt idx="460">
                  <c:v>39814</c:v>
                </c:pt>
                <c:pt idx="461">
                  <c:v>39845</c:v>
                </c:pt>
                <c:pt idx="462">
                  <c:v>39873</c:v>
                </c:pt>
                <c:pt idx="463">
                  <c:v>39904</c:v>
                </c:pt>
                <c:pt idx="464">
                  <c:v>39934</c:v>
                </c:pt>
                <c:pt idx="465">
                  <c:v>39965</c:v>
                </c:pt>
                <c:pt idx="466">
                  <c:v>39995</c:v>
                </c:pt>
                <c:pt idx="467">
                  <c:v>40026</c:v>
                </c:pt>
                <c:pt idx="468">
                  <c:v>40057</c:v>
                </c:pt>
                <c:pt idx="469">
                  <c:v>40087</c:v>
                </c:pt>
                <c:pt idx="470">
                  <c:v>40118</c:v>
                </c:pt>
                <c:pt idx="471">
                  <c:v>40148</c:v>
                </c:pt>
                <c:pt idx="472">
                  <c:v>40179</c:v>
                </c:pt>
                <c:pt idx="473">
                  <c:v>40210</c:v>
                </c:pt>
                <c:pt idx="474">
                  <c:v>40238</c:v>
                </c:pt>
                <c:pt idx="475">
                  <c:v>40269</c:v>
                </c:pt>
                <c:pt idx="476">
                  <c:v>40299</c:v>
                </c:pt>
                <c:pt idx="477">
                  <c:v>40330</c:v>
                </c:pt>
                <c:pt idx="478">
                  <c:v>40360</c:v>
                </c:pt>
                <c:pt idx="479">
                  <c:v>40391</c:v>
                </c:pt>
                <c:pt idx="480">
                  <c:v>40422</c:v>
                </c:pt>
                <c:pt idx="481">
                  <c:v>40452</c:v>
                </c:pt>
                <c:pt idx="482">
                  <c:v>40483</c:v>
                </c:pt>
                <c:pt idx="483">
                  <c:v>40513</c:v>
                </c:pt>
                <c:pt idx="484">
                  <c:v>40544</c:v>
                </c:pt>
                <c:pt idx="485">
                  <c:v>40575</c:v>
                </c:pt>
                <c:pt idx="486">
                  <c:v>40603</c:v>
                </c:pt>
              </c:numCache>
            </c:numRef>
          </c:cat>
          <c:val>
            <c:numRef>
              <c:f>'Facility GOR'!$L$4:$L$490</c:f>
              <c:numCache>
                <c:formatCode>General</c:formatCode>
                <c:ptCount val="487"/>
                <c:pt idx="153">
                  <c:v>1.0734928744286101</c:v>
                </c:pt>
                <c:pt idx="154">
                  <c:v>0.99991690441237557</c:v>
                </c:pt>
                <c:pt idx="155">
                  <c:v>0.99478387169284976</c:v>
                </c:pt>
                <c:pt idx="156">
                  <c:v>1.0107221907654296</c:v>
                </c:pt>
                <c:pt idx="157">
                  <c:v>0.90716168017914878</c:v>
                </c:pt>
                <c:pt idx="158">
                  <c:v>0.85017871045822468</c:v>
                </c:pt>
                <c:pt idx="159">
                  <c:v>0.9900229116818331</c:v>
                </c:pt>
                <c:pt idx="160">
                  <c:v>0.99086069352575668</c:v>
                </c:pt>
                <c:pt idx="161">
                  <c:v>1.1174163544807301</c:v>
                </c:pt>
                <c:pt idx="162">
                  <c:v>1.057734803661734</c:v>
                </c:pt>
                <c:pt idx="163">
                  <c:v>0.92821455951032328</c:v>
                </c:pt>
                <c:pt idx="164">
                  <c:v>0.88275639694389485</c:v>
                </c:pt>
                <c:pt idx="165">
                  <c:v>0.71591147925270804</c:v>
                </c:pt>
                <c:pt idx="166">
                  <c:v>0.77228380558724552</c:v>
                </c:pt>
                <c:pt idx="167">
                  <c:v>0.88187418344267587</c:v>
                </c:pt>
                <c:pt idx="168">
                  <c:v>0.86602293196619162</c:v>
                </c:pt>
                <c:pt idx="169">
                  <c:v>0.89548982141224787</c:v>
                </c:pt>
                <c:pt idx="170">
                  <c:v>1.0769283013651059</c:v>
                </c:pt>
                <c:pt idx="171">
                  <c:v>1.076507177472408</c:v>
                </c:pt>
                <c:pt idx="172">
                  <c:v>1.1641046055163484</c:v>
                </c:pt>
                <c:pt idx="173">
                  <c:v>1.234841571414796</c:v>
                </c:pt>
                <c:pt idx="174">
                  <c:v>1.0826896693174632</c:v>
                </c:pt>
                <c:pt idx="175">
                  <c:v>1.0151694599958538</c:v>
                </c:pt>
                <c:pt idx="176">
                  <c:v>1.0407956763758568</c:v>
                </c:pt>
                <c:pt idx="177">
                  <c:v>1.1188981939646734</c:v>
                </c:pt>
                <c:pt idx="178">
                  <c:v>1.0873157144182921</c:v>
                </c:pt>
                <c:pt idx="179">
                  <c:v>1.2119874615328523</c:v>
                </c:pt>
                <c:pt idx="180">
                  <c:v>1.2754222829177795</c:v>
                </c:pt>
                <c:pt idx="181">
                  <c:v>1.3451551232291645</c:v>
                </c:pt>
                <c:pt idx="182">
                  <c:v>1.5534436387104158</c:v>
                </c:pt>
                <c:pt idx="183">
                  <c:v>1.5749932051102298</c:v>
                </c:pt>
                <c:pt idx="184">
                  <c:v>1.625133113944335</c:v>
                </c:pt>
                <c:pt idx="185">
                  <c:v>1.5002605515271816</c:v>
                </c:pt>
                <c:pt idx="186">
                  <c:v>1.4309311592065315</c:v>
                </c:pt>
                <c:pt idx="187">
                  <c:v>1.1639629387332859</c:v>
                </c:pt>
                <c:pt idx="188">
                  <c:v>1.0974274102439954</c:v>
                </c:pt>
                <c:pt idx="189">
                  <c:v>0.99625880167655922</c:v>
                </c:pt>
                <c:pt idx="190">
                  <c:v>0.85639057912506822</c:v>
                </c:pt>
                <c:pt idx="191">
                  <c:v>0.80398240695509782</c:v>
                </c:pt>
                <c:pt idx="192">
                  <c:v>0.92592867966220904</c:v>
                </c:pt>
                <c:pt idx="193">
                  <c:v>0.98723895781761828</c:v>
                </c:pt>
                <c:pt idx="194">
                  <c:v>1.0146515862603884</c:v>
                </c:pt>
                <c:pt idx="195">
                  <c:v>1.0750390731527337</c:v>
                </c:pt>
                <c:pt idx="196">
                  <c:v>1.1352688677903275</c:v>
                </c:pt>
                <c:pt idx="197">
                  <c:v>1.2356058155762084</c:v>
                </c:pt>
                <c:pt idx="198">
                  <c:v>1.1718650354648206</c:v>
                </c:pt>
                <c:pt idx="199">
                  <c:v>1.1385590164532735</c:v>
                </c:pt>
                <c:pt idx="200">
                  <c:v>1.0878018201775319</c:v>
                </c:pt>
                <c:pt idx="201">
                  <c:v>0.97285561483249983</c:v>
                </c:pt>
                <c:pt idx="202">
                  <c:v>0.89330607241067861</c:v>
                </c:pt>
                <c:pt idx="203">
                  <c:v>0.88959346224581604</c:v>
                </c:pt>
                <c:pt idx="204">
                  <c:v>1.0146965152531098</c:v>
                </c:pt>
                <c:pt idx="205">
                  <c:v>1.0984625469771421</c:v>
                </c:pt>
                <c:pt idx="206">
                  <c:v>1.1817893558465959</c:v>
                </c:pt>
                <c:pt idx="207">
                  <c:v>1.2050948741336318</c:v>
                </c:pt>
                <c:pt idx="208">
                  <c:v>1.2426638492024318</c:v>
                </c:pt>
                <c:pt idx="209">
                  <c:v>1.1108337583599976</c:v>
                </c:pt>
                <c:pt idx="210">
                  <c:v>1.1282782262276181</c:v>
                </c:pt>
                <c:pt idx="211">
                  <c:v>1.1902777404809741</c:v>
                </c:pt>
                <c:pt idx="212">
                  <c:v>1.0760926962606019</c:v>
                </c:pt>
                <c:pt idx="213">
                  <c:v>0.93298092097120799</c:v>
                </c:pt>
                <c:pt idx="214">
                  <c:v>0.89957089360282283</c:v>
                </c:pt>
                <c:pt idx="215">
                  <c:v>0.96460934128511733</c:v>
                </c:pt>
                <c:pt idx="216">
                  <c:v>0.9426138866067576</c:v>
                </c:pt>
                <c:pt idx="217">
                  <c:v>1.0180614925730398</c:v>
                </c:pt>
                <c:pt idx="218">
                  <c:v>1.120282834568104</c:v>
                </c:pt>
                <c:pt idx="219">
                  <c:v>1.0973787171769838</c:v>
                </c:pt>
                <c:pt idx="220">
                  <c:v>1.0081354177029718</c:v>
                </c:pt>
                <c:pt idx="221">
                  <c:v>0.94267660375886564</c:v>
                </c:pt>
                <c:pt idx="222">
                  <c:v>1.0202693976582118</c:v>
                </c:pt>
                <c:pt idx="223">
                  <c:v>0.97209216282963196</c:v>
                </c:pt>
                <c:pt idx="224">
                  <c:v>1.0348405953363549</c:v>
                </c:pt>
                <c:pt idx="225">
                  <c:v>0.93933755008543596</c:v>
                </c:pt>
                <c:pt idx="226">
                  <c:v>0.98129198287660147</c:v>
                </c:pt>
                <c:pt idx="227">
                  <c:v>1.0027593037058449</c:v>
                </c:pt>
                <c:pt idx="228">
                  <c:v>1.0341600726173135</c:v>
                </c:pt>
                <c:pt idx="229">
                  <c:v>1.0519872582337784</c:v>
                </c:pt>
                <c:pt idx="230">
                  <c:v>1.1409805545646481</c:v>
                </c:pt>
                <c:pt idx="231">
                  <c:v>1.2306727791190957</c:v>
                </c:pt>
                <c:pt idx="232">
                  <c:v>1.2733846732479122</c:v>
                </c:pt>
                <c:pt idx="233">
                  <c:v>1.2784065643847755</c:v>
                </c:pt>
                <c:pt idx="234">
                  <c:v>1.190321538153956</c:v>
                </c:pt>
                <c:pt idx="235">
                  <c:v>1.1924693968588693</c:v>
                </c:pt>
                <c:pt idx="236">
                  <c:v>1.0959578698180668</c:v>
                </c:pt>
                <c:pt idx="237">
                  <c:v>1.0701676210988245</c:v>
                </c:pt>
                <c:pt idx="238">
                  <c:v>1.066016771369926</c:v>
                </c:pt>
                <c:pt idx="239">
                  <c:v>1.0982050684940801</c:v>
                </c:pt>
                <c:pt idx="240">
                  <c:v>1.1670160908170331</c:v>
                </c:pt>
                <c:pt idx="241">
                  <c:v>1.1574182924624852</c:v>
                </c:pt>
                <c:pt idx="242">
                  <c:v>1.2365358322912023</c:v>
                </c:pt>
                <c:pt idx="243">
                  <c:v>1.1930053161783403</c:v>
                </c:pt>
                <c:pt idx="244">
                  <c:v>1.1898349336706582</c:v>
                </c:pt>
                <c:pt idx="245">
                  <c:v>1.1925325206259707</c:v>
                </c:pt>
                <c:pt idx="246">
                  <c:v>1.2753745364928182</c:v>
                </c:pt>
                <c:pt idx="247">
                  <c:v>1.2693788761967681</c:v>
                </c:pt>
                <c:pt idx="248">
                  <c:v>1.3144106233442581</c:v>
                </c:pt>
                <c:pt idx="249">
                  <c:v>1.2578381645686061</c:v>
                </c:pt>
                <c:pt idx="250">
                  <c:v>1.1844221002611024</c:v>
                </c:pt>
                <c:pt idx="251">
                  <c:v>1.1035439174392039</c:v>
                </c:pt>
                <c:pt idx="252">
                  <c:v>1.1533288112491935</c:v>
                </c:pt>
                <c:pt idx="253">
                  <c:v>1.2415475774698894</c:v>
                </c:pt>
                <c:pt idx="254">
                  <c:v>1.2827695018803942</c:v>
                </c:pt>
                <c:pt idx="255">
                  <c:v>1.2797923457095146</c:v>
                </c:pt>
                <c:pt idx="256">
                  <c:v>1.2409786155224567</c:v>
                </c:pt>
                <c:pt idx="257">
                  <c:v>1.2317533848803053</c:v>
                </c:pt>
                <c:pt idx="258">
                  <c:v>1.2382852231162975</c:v>
                </c:pt>
                <c:pt idx="259">
                  <c:v>1.2518465373786318</c:v>
                </c:pt>
                <c:pt idx="260">
                  <c:v>1.143687254448096</c:v>
                </c:pt>
                <c:pt idx="261">
                  <c:v>1.0643027806016381</c:v>
                </c:pt>
                <c:pt idx="262">
                  <c:v>0.98820485906142042</c:v>
                </c:pt>
                <c:pt idx="263">
                  <c:v>0.9707181951142615</c:v>
                </c:pt>
                <c:pt idx="264">
                  <c:v>1.0965183722569121</c:v>
                </c:pt>
                <c:pt idx="265">
                  <c:v>1.1398665620466639</c:v>
                </c:pt>
                <c:pt idx="266">
                  <c:v>1.079135296382729</c:v>
                </c:pt>
                <c:pt idx="267">
                  <c:v>1.1243719069369704</c:v>
                </c:pt>
                <c:pt idx="268">
                  <c:v>1.2317940993651706</c:v>
                </c:pt>
                <c:pt idx="269">
                  <c:v>1.2770268656260062</c:v>
                </c:pt>
                <c:pt idx="270">
                  <c:v>1.3076067293623066</c:v>
                </c:pt>
                <c:pt idx="271">
                  <c:v>1.2758103438652406</c:v>
                </c:pt>
                <c:pt idx="272">
                  <c:v>1.2346925119411463</c:v>
                </c:pt>
                <c:pt idx="273">
                  <c:v>1.1821594112713925</c:v>
                </c:pt>
                <c:pt idx="274">
                  <c:v>1.1072021506714003</c:v>
                </c:pt>
                <c:pt idx="275">
                  <c:v>1.100685248991488</c:v>
                </c:pt>
                <c:pt idx="276">
                  <c:v>1.0367235335383493</c:v>
                </c:pt>
                <c:pt idx="277">
                  <c:v>1.146074785758002</c:v>
                </c:pt>
                <c:pt idx="278">
                  <c:v>1.2800350454244558</c:v>
                </c:pt>
                <c:pt idx="279">
                  <c:v>1.3753933855003118</c:v>
                </c:pt>
                <c:pt idx="280">
                  <c:v>1.4188392667001122</c:v>
                </c:pt>
                <c:pt idx="281">
                  <c:v>1.3916440254761686</c:v>
                </c:pt>
                <c:pt idx="282">
                  <c:v>1.3941012782547879</c:v>
                </c:pt>
                <c:pt idx="283">
                  <c:v>1.3205715742527535</c:v>
                </c:pt>
                <c:pt idx="284">
                  <c:v>1.2064043010724557</c:v>
                </c:pt>
                <c:pt idx="285">
                  <c:v>1.1517855047123813</c:v>
                </c:pt>
                <c:pt idx="286">
                  <c:v>1.1467759265819566</c:v>
                </c:pt>
                <c:pt idx="287">
                  <c:v>1.1513075656932665</c:v>
                </c:pt>
                <c:pt idx="288">
                  <c:v>1.1819690637276676</c:v>
                </c:pt>
                <c:pt idx="289">
                  <c:v>1.1551886857560889</c:v>
                </c:pt>
                <c:pt idx="290">
                  <c:v>1.1086283989692038</c:v>
                </c:pt>
                <c:pt idx="291">
                  <c:v>1.1285755770654717</c:v>
                </c:pt>
                <c:pt idx="292">
                  <c:v>1.2160042199719938</c:v>
                </c:pt>
                <c:pt idx="293">
                  <c:v>1.2237103448174418</c:v>
                </c:pt>
                <c:pt idx="294">
                  <c:v>1.2309408299302225</c:v>
                </c:pt>
                <c:pt idx="295">
                  <c:v>1.1899062433721841</c:v>
                </c:pt>
                <c:pt idx="296">
                  <c:v>1.1226633589627482</c:v>
                </c:pt>
                <c:pt idx="297">
                  <c:v>1.1160401299621465</c:v>
                </c:pt>
                <c:pt idx="298">
                  <c:v>1.1498392859743725</c:v>
                </c:pt>
                <c:pt idx="299">
                  <c:v>1.1809909948922861</c:v>
                </c:pt>
                <c:pt idx="300">
                  <c:v>1.1841931318790921</c:v>
                </c:pt>
                <c:pt idx="301">
                  <c:v>1.175768486516316</c:v>
                </c:pt>
                <c:pt idx="302">
                  <c:v>1.1147866755141194</c:v>
                </c:pt>
                <c:pt idx="303">
                  <c:v>1.0615077768938141</c:v>
                </c:pt>
                <c:pt idx="304">
                  <c:v>1.0607287877381903</c:v>
                </c:pt>
                <c:pt idx="305">
                  <c:v>1.0975825433456123</c:v>
                </c:pt>
                <c:pt idx="306">
                  <c:v>1.1366774540247881</c:v>
                </c:pt>
                <c:pt idx="307">
                  <c:v>1.1947738860703221</c:v>
                </c:pt>
                <c:pt idx="308">
                  <c:v>1.2103655227462102</c:v>
                </c:pt>
                <c:pt idx="309">
                  <c:v>1.1798521391852059</c:v>
                </c:pt>
                <c:pt idx="310">
                  <c:v>1.2778333334188914</c:v>
                </c:pt>
                <c:pt idx="311">
                  <c:v>1.2654866482134606</c:v>
                </c:pt>
                <c:pt idx="312">
                  <c:v>1.1474137706324217</c:v>
                </c:pt>
                <c:pt idx="313">
                  <c:v>1.2810693242845359</c:v>
                </c:pt>
                <c:pt idx="314">
                  <c:v>1.2432402236155531</c:v>
                </c:pt>
                <c:pt idx="315">
                  <c:v>1.2356165771315537</c:v>
                </c:pt>
                <c:pt idx="316">
                  <c:v>1.2622476700181677</c:v>
                </c:pt>
                <c:pt idx="317">
                  <c:v>1.26734243361758</c:v>
                </c:pt>
                <c:pt idx="318">
                  <c:v>1.2184658206273353</c:v>
                </c:pt>
                <c:pt idx="319">
                  <c:v>1.1246402153359414</c:v>
                </c:pt>
                <c:pt idx="320">
                  <c:v>1.1132567477715647</c:v>
                </c:pt>
                <c:pt idx="321">
                  <c:v>1.0832812280072848</c:v>
                </c:pt>
                <c:pt idx="322">
                  <c:v>0.98380292852199358</c:v>
                </c:pt>
                <c:pt idx="323">
                  <c:v>1.0499453262140468</c:v>
                </c:pt>
                <c:pt idx="324">
                  <c:v>1.1093461565347669</c:v>
                </c:pt>
                <c:pt idx="325">
                  <c:v>1.2177582247309151</c:v>
                </c:pt>
                <c:pt idx="326">
                  <c:v>1.259187375237556</c:v>
                </c:pt>
                <c:pt idx="327">
                  <c:v>1.2858528967837681</c:v>
                </c:pt>
                <c:pt idx="328">
                  <c:v>1.406382828246115</c:v>
                </c:pt>
                <c:pt idx="329">
                  <c:v>1.3894646103509112</c:v>
                </c:pt>
                <c:pt idx="330">
                  <c:v>1.4510785555690198</c:v>
                </c:pt>
                <c:pt idx="331">
                  <c:v>1.5355760914233492</c:v>
                </c:pt>
                <c:pt idx="332">
                  <c:v>1.4731597263235245</c:v>
                </c:pt>
                <c:pt idx="333">
                  <c:v>1.3885700915777601</c:v>
                </c:pt>
                <c:pt idx="334">
                  <c:v>1.310733746857798</c:v>
                </c:pt>
                <c:pt idx="335">
                  <c:v>1.3485801762236345</c:v>
                </c:pt>
                <c:pt idx="336">
                  <c:v>1.3880631582510925</c:v>
                </c:pt>
                <c:pt idx="337">
                  <c:v>1.4525915132088059</c:v>
                </c:pt>
                <c:pt idx="338">
                  <c:v>1.5721319831534104</c:v>
                </c:pt>
                <c:pt idx="339">
                  <c:v>1.5207447694614289</c:v>
                </c:pt>
                <c:pt idx="340">
                  <c:v>1.5142503433018315</c:v>
                </c:pt>
                <c:pt idx="341">
                  <c:v>1.4276347898345374</c:v>
                </c:pt>
                <c:pt idx="342">
                  <c:v>1.410584005706359</c:v>
                </c:pt>
                <c:pt idx="343">
                  <c:v>1.4412881305337524</c:v>
                </c:pt>
                <c:pt idx="344">
                  <c:v>1.3946902188178298</c:v>
                </c:pt>
                <c:pt idx="345">
                  <c:v>1.3302368079590579</c:v>
                </c:pt>
                <c:pt idx="346">
                  <c:v>1.3176089370224426</c:v>
                </c:pt>
                <c:pt idx="347">
                  <c:v>1.399276783213222</c:v>
                </c:pt>
                <c:pt idx="348">
                  <c:v>1.4348134810793698</c:v>
                </c:pt>
                <c:pt idx="349">
                  <c:v>1.4896703606413766</c:v>
                </c:pt>
                <c:pt idx="350">
                  <c:v>1.6539952644445655</c:v>
                </c:pt>
                <c:pt idx="351">
                  <c:v>1.6797110214387487</c:v>
                </c:pt>
                <c:pt idx="352">
                  <c:v>1.7078599084434098</c:v>
                </c:pt>
                <c:pt idx="353">
                  <c:v>1.7801689901421938</c:v>
                </c:pt>
                <c:pt idx="354">
                  <c:v>1.8049180571633756</c:v>
                </c:pt>
                <c:pt idx="355">
                  <c:v>1.7853159655237909</c:v>
                </c:pt>
                <c:pt idx="356">
                  <c:v>1.7439461501799094</c:v>
                </c:pt>
                <c:pt idx="357">
                  <c:v>1.6234958721305979</c:v>
                </c:pt>
                <c:pt idx="358">
                  <c:v>1.6990731805257828</c:v>
                </c:pt>
                <c:pt idx="359">
                  <c:v>1.7625253577377658</c:v>
                </c:pt>
                <c:pt idx="360">
                  <c:v>1.7605274335088521</c:v>
                </c:pt>
                <c:pt idx="361">
                  <c:v>1.7137087363347272</c:v>
                </c:pt>
                <c:pt idx="362">
                  <c:v>1.7787992634938006</c:v>
                </c:pt>
                <c:pt idx="363">
                  <c:v>1.7854630351216558</c:v>
                </c:pt>
                <c:pt idx="364">
                  <c:v>1.7994716889136426</c:v>
                </c:pt>
                <c:pt idx="365">
                  <c:v>1.8999373438121239</c:v>
                </c:pt>
                <c:pt idx="366">
                  <c:v>1.9155617000200058</c:v>
                </c:pt>
                <c:pt idx="367">
                  <c:v>1.8001477471154674</c:v>
                </c:pt>
                <c:pt idx="368">
                  <c:v>1.7786724790653561</c:v>
                </c:pt>
                <c:pt idx="369">
                  <c:v>1.7638874156452711</c:v>
                </c:pt>
                <c:pt idx="370">
                  <c:v>1.8025354003326606</c:v>
                </c:pt>
                <c:pt idx="371">
                  <c:v>1.8200987471312313</c:v>
                </c:pt>
                <c:pt idx="372">
                  <c:v>1.8588377054962588</c:v>
                </c:pt>
                <c:pt idx="373">
                  <c:v>1.9654070788799667</c:v>
                </c:pt>
                <c:pt idx="374">
                  <c:v>2.0328980479228775</c:v>
                </c:pt>
                <c:pt idx="375">
                  <c:v>1.989356146733253</c:v>
                </c:pt>
                <c:pt idx="376">
                  <c:v>1.9234403950744479</c:v>
                </c:pt>
                <c:pt idx="377">
                  <c:v>1.885832960449578</c:v>
                </c:pt>
                <c:pt idx="378">
                  <c:v>1.8317069972888538</c:v>
                </c:pt>
                <c:pt idx="379">
                  <c:v>1.8041108076955805</c:v>
                </c:pt>
                <c:pt idx="380">
                  <c:v>1.688103231875598</c:v>
                </c:pt>
                <c:pt idx="381">
                  <c:v>1.6558003078622878</c:v>
                </c:pt>
                <c:pt idx="382">
                  <c:v>1.6311953433920858</c:v>
                </c:pt>
                <c:pt idx="383">
                  <c:v>1.6403034580498359</c:v>
                </c:pt>
                <c:pt idx="384">
                  <c:v>1.6685509009216712</c:v>
                </c:pt>
                <c:pt idx="385">
                  <c:v>1.7726958735094738</c:v>
                </c:pt>
                <c:pt idx="386">
                  <c:v>1.8927271395292904</c:v>
                </c:pt>
                <c:pt idx="387">
                  <c:v>1.9659085994419701</c:v>
                </c:pt>
                <c:pt idx="388">
                  <c:v>1.9175869650712452</c:v>
                </c:pt>
                <c:pt idx="389">
                  <c:v>1.9249445884864931</c:v>
                </c:pt>
                <c:pt idx="390">
                  <c:v>1.9686804800051703</c:v>
                </c:pt>
                <c:pt idx="391">
                  <c:v>2.0699276483163449</c:v>
                </c:pt>
                <c:pt idx="392">
                  <c:v>2.1512427408070351</c:v>
                </c:pt>
                <c:pt idx="393">
                  <c:v>1.9651880420040733</c:v>
                </c:pt>
                <c:pt idx="394">
                  <c:v>2.0158018785927152</c:v>
                </c:pt>
                <c:pt idx="395">
                  <c:v>2.0609923317159882</c:v>
                </c:pt>
                <c:pt idx="396">
                  <c:v>2.0072912355563011</c:v>
                </c:pt>
                <c:pt idx="397">
                  <c:v>2.1675909113855254</c:v>
                </c:pt>
                <c:pt idx="398">
                  <c:v>2.3022306475830807</c:v>
                </c:pt>
                <c:pt idx="399">
                  <c:v>2.4288888082005893</c:v>
                </c:pt>
                <c:pt idx="400">
                  <c:v>2.2934120831483638</c:v>
                </c:pt>
                <c:pt idx="401">
                  <c:v>2.3606700586068832</c:v>
                </c:pt>
                <c:pt idx="402">
                  <c:v>2.4234092851922142</c:v>
                </c:pt>
                <c:pt idx="403">
                  <c:v>2.2532726222564499</c:v>
                </c:pt>
                <c:pt idx="404">
                  <c:v>2.1264860997754447</c:v>
                </c:pt>
                <c:pt idx="405">
                  <c:v>1.9339681721604778</c:v>
                </c:pt>
                <c:pt idx="406">
                  <c:v>1.9265526131627486</c:v>
                </c:pt>
                <c:pt idx="407">
                  <c:v>1.9325203593317124</c:v>
                </c:pt>
                <c:pt idx="408">
                  <c:v>2.0436567812764292</c:v>
                </c:pt>
                <c:pt idx="409">
                  <c:v>2.083750841653341</c:v>
                </c:pt>
                <c:pt idx="410">
                  <c:v>2.0907617897220252</c:v>
                </c:pt>
                <c:pt idx="411">
                  <c:v>2.1045994151256089</c:v>
                </c:pt>
                <c:pt idx="412">
                  <c:v>2.0381473903259062</c:v>
                </c:pt>
                <c:pt idx="413">
                  <c:v>2.1414769534202187</c:v>
                </c:pt>
                <c:pt idx="414">
                  <c:v>2.091879356447107</c:v>
                </c:pt>
                <c:pt idx="415">
                  <c:v>2.0297090544611391</c:v>
                </c:pt>
                <c:pt idx="416">
                  <c:v>2.1199297106931705</c:v>
                </c:pt>
                <c:pt idx="417">
                  <c:v>2.3266535134237953</c:v>
                </c:pt>
                <c:pt idx="418">
                  <c:v>2.224442407189466</c:v>
                </c:pt>
                <c:pt idx="419">
                  <c:v>2.1039984525146416</c:v>
                </c:pt>
                <c:pt idx="420">
                  <c:v>2.2053717231885166</c:v>
                </c:pt>
                <c:pt idx="421">
                  <c:v>2.1650775456171489</c:v>
                </c:pt>
                <c:pt idx="422">
                  <c:v>2.0692881201586526</c:v>
                </c:pt>
                <c:pt idx="423">
                  <c:v>1.9397597373102691</c:v>
                </c:pt>
                <c:pt idx="424">
                  <c:v>1.8283326478602737</c:v>
                </c:pt>
                <c:pt idx="425">
                  <c:v>1.7531641584600259</c:v>
                </c:pt>
                <c:pt idx="426">
                  <c:v>1.9437530420831615</c:v>
                </c:pt>
                <c:pt idx="427">
                  <c:v>1.9207252771956778</c:v>
                </c:pt>
                <c:pt idx="428">
                  <c:v>1.9443701317148507</c:v>
                </c:pt>
                <c:pt idx="429">
                  <c:v>1.9702273798066756</c:v>
                </c:pt>
                <c:pt idx="430">
                  <c:v>1.9987962301222351</c:v>
                </c:pt>
                <c:pt idx="431">
                  <c:v>2.1908869090467147</c:v>
                </c:pt>
                <c:pt idx="432">
                  <c:v>2.2926790400203982</c:v>
                </c:pt>
                <c:pt idx="433">
                  <c:v>2.4074431950558499</c:v>
                </c:pt>
                <c:pt idx="434">
                  <c:v>2.5886599396506629</c:v>
                </c:pt>
                <c:pt idx="435">
                  <c:v>2.5072837577296894</c:v>
                </c:pt>
                <c:pt idx="436">
                  <c:v>2.4009174936758124</c:v>
                </c:pt>
                <c:pt idx="437">
                  <c:v>2.2067246268589442</c:v>
                </c:pt>
                <c:pt idx="438">
                  <c:v>2.2358740782507449</c:v>
                </c:pt>
                <c:pt idx="439">
                  <c:v>2.305535365506755</c:v>
                </c:pt>
                <c:pt idx="440">
                  <c:v>2.3653109536656247</c:v>
                </c:pt>
                <c:pt idx="441">
                  <c:v>2.5036762160918098</c:v>
                </c:pt>
                <c:pt idx="442">
                  <c:v>2.3653432288801506</c:v>
                </c:pt>
                <c:pt idx="443">
                  <c:v>2.4855530671491888</c:v>
                </c:pt>
                <c:pt idx="444">
                  <c:v>2.2529489500733328</c:v>
                </c:pt>
                <c:pt idx="445">
                  <c:v>2.1884638511419561</c:v>
                </c:pt>
                <c:pt idx="446">
                  <c:v>2.3932171976837777</c:v>
                </c:pt>
                <c:pt idx="447">
                  <c:v>2.5204361972043356</c:v>
                </c:pt>
                <c:pt idx="448">
                  <c:v>2.4820771054832433</c:v>
                </c:pt>
                <c:pt idx="449">
                  <c:v>2.3024216554771453</c:v>
                </c:pt>
                <c:pt idx="450">
                  <c:v>2.3376445334702862</c:v>
                </c:pt>
                <c:pt idx="451">
                  <c:v>2.4392680286584625</c:v>
                </c:pt>
                <c:pt idx="452">
                  <c:v>2.3899342064976374</c:v>
                </c:pt>
                <c:pt idx="453">
                  <c:v>2.0760404473193868</c:v>
                </c:pt>
                <c:pt idx="454">
                  <c:v>2.8033380084307651</c:v>
                </c:pt>
                <c:pt idx="455">
                  <c:v>2.808898532472984</c:v>
                </c:pt>
                <c:pt idx="456">
                  <c:v>2.6741610171104742</c:v>
                </c:pt>
                <c:pt idx="457">
                  <c:v>2.7083581417009275</c:v>
                </c:pt>
                <c:pt idx="458">
                  <c:v>2.758595095525378</c:v>
                </c:pt>
                <c:pt idx="459">
                  <c:v>2.8508968571359876</c:v>
                </c:pt>
                <c:pt idx="460">
                  <c:v>2.6292870944668585</c:v>
                </c:pt>
                <c:pt idx="461">
                  <c:v>2.7016868406605252</c:v>
                </c:pt>
                <c:pt idx="462">
                  <c:v>2.8526805432943148</c:v>
                </c:pt>
                <c:pt idx="463">
                  <c:v>2.6666253300626988</c:v>
                </c:pt>
                <c:pt idx="464">
                  <c:v>2.3740279638302</c:v>
                </c:pt>
                <c:pt idx="465">
                  <c:v>2.2596281946688195</c:v>
                </c:pt>
                <c:pt idx="466">
                  <c:v>2.2951331376586501</c:v>
                </c:pt>
                <c:pt idx="467">
                  <c:v>2.4449774684976266</c:v>
                </c:pt>
                <c:pt idx="468">
                  <c:v>2.4225477605317352</c:v>
                </c:pt>
                <c:pt idx="469">
                  <c:v>2.4452850834576547</c:v>
                </c:pt>
                <c:pt idx="470">
                  <c:v>2.3263817210849944</c:v>
                </c:pt>
                <c:pt idx="471">
                  <c:v>2.5986699592756217</c:v>
                </c:pt>
                <c:pt idx="472">
                  <c:v>2.5481617798704876</c:v>
                </c:pt>
                <c:pt idx="473">
                  <c:v>2.4818692323071474</c:v>
                </c:pt>
                <c:pt idx="474">
                  <c:v>2.2711721671211795</c:v>
                </c:pt>
                <c:pt idx="475">
                  <c:v>2.5733081736704833</c:v>
                </c:pt>
                <c:pt idx="476">
                  <c:v>2.536542524053742</c:v>
                </c:pt>
                <c:pt idx="477">
                  <c:v>2.3824241178955057</c:v>
                </c:pt>
                <c:pt idx="478">
                  <c:v>2.6239270753781092</c:v>
                </c:pt>
                <c:pt idx="479">
                  <c:v>2.6633725505435724</c:v>
                </c:pt>
                <c:pt idx="480">
                  <c:v>2.6821042370091095</c:v>
                </c:pt>
                <c:pt idx="481">
                  <c:v>2.7505965531393115</c:v>
                </c:pt>
                <c:pt idx="482">
                  <c:v>2.7099576608585352</c:v>
                </c:pt>
                <c:pt idx="483">
                  <c:v>2.6384192296784388</c:v>
                </c:pt>
                <c:pt idx="484">
                  <c:v>3.0186352098485867</c:v>
                </c:pt>
                <c:pt idx="485">
                  <c:v>3.0202444398106167</c:v>
                </c:pt>
                <c:pt idx="486">
                  <c:v>2.7710405137912577</c:v>
                </c:pt>
              </c:numCache>
            </c:numRef>
          </c:val>
        </c:ser>
        <c:ser>
          <c:idx val="2"/>
          <c:order val="2"/>
          <c:tx>
            <c:strRef>
              <c:f>'Facility GOR'!$M$3</c:f>
              <c:strCache>
                <c:ptCount val="1"/>
                <c:pt idx="0">
                  <c:v>KRU_CPF3</c:v>
                </c:pt>
              </c:strCache>
            </c:strRef>
          </c:tx>
          <c:marker>
            <c:symbol val="none"/>
          </c:marker>
          <c:cat>
            <c:numRef>
              <c:f>'Facility GOR'!$J$4:$J$490</c:f>
              <c:numCache>
                <c:formatCode>dd\-mmm\-yy</c:formatCode>
                <c:ptCount val="487"/>
                <c:pt idx="0">
                  <c:v>25689</c:v>
                </c:pt>
                <c:pt idx="1">
                  <c:v>25781</c:v>
                </c:pt>
                <c:pt idx="2">
                  <c:v>25873</c:v>
                </c:pt>
                <c:pt idx="3">
                  <c:v>25903</c:v>
                </c:pt>
                <c:pt idx="4">
                  <c:v>25934</c:v>
                </c:pt>
                <c:pt idx="5">
                  <c:v>25965</c:v>
                </c:pt>
                <c:pt idx="6">
                  <c:v>25993</c:v>
                </c:pt>
                <c:pt idx="7">
                  <c:v>26024</c:v>
                </c:pt>
                <c:pt idx="8">
                  <c:v>26054</c:v>
                </c:pt>
                <c:pt idx="9">
                  <c:v>26085</c:v>
                </c:pt>
                <c:pt idx="10">
                  <c:v>26115</c:v>
                </c:pt>
                <c:pt idx="11">
                  <c:v>26146</c:v>
                </c:pt>
                <c:pt idx="12">
                  <c:v>26177</c:v>
                </c:pt>
                <c:pt idx="13">
                  <c:v>26207</c:v>
                </c:pt>
                <c:pt idx="14">
                  <c:v>26238</c:v>
                </c:pt>
                <c:pt idx="15">
                  <c:v>26268</c:v>
                </c:pt>
                <c:pt idx="16">
                  <c:v>26299</c:v>
                </c:pt>
                <c:pt idx="17">
                  <c:v>26330</c:v>
                </c:pt>
                <c:pt idx="18">
                  <c:v>26359</c:v>
                </c:pt>
                <c:pt idx="19">
                  <c:v>26390</c:v>
                </c:pt>
                <c:pt idx="20">
                  <c:v>26420</c:v>
                </c:pt>
                <c:pt idx="21">
                  <c:v>26451</c:v>
                </c:pt>
                <c:pt idx="22">
                  <c:v>26481</c:v>
                </c:pt>
                <c:pt idx="23">
                  <c:v>26512</c:v>
                </c:pt>
                <c:pt idx="24">
                  <c:v>26543</c:v>
                </c:pt>
                <c:pt idx="25">
                  <c:v>26573</c:v>
                </c:pt>
                <c:pt idx="26">
                  <c:v>26604</c:v>
                </c:pt>
                <c:pt idx="27">
                  <c:v>26634</c:v>
                </c:pt>
                <c:pt idx="28">
                  <c:v>26665</c:v>
                </c:pt>
                <c:pt idx="29">
                  <c:v>26696</c:v>
                </c:pt>
                <c:pt idx="30">
                  <c:v>26724</c:v>
                </c:pt>
                <c:pt idx="31">
                  <c:v>26755</c:v>
                </c:pt>
                <c:pt idx="32">
                  <c:v>26785</c:v>
                </c:pt>
                <c:pt idx="33">
                  <c:v>26816</c:v>
                </c:pt>
                <c:pt idx="34">
                  <c:v>26846</c:v>
                </c:pt>
                <c:pt idx="35">
                  <c:v>26877</c:v>
                </c:pt>
                <c:pt idx="36">
                  <c:v>26908</c:v>
                </c:pt>
                <c:pt idx="37">
                  <c:v>26938</c:v>
                </c:pt>
                <c:pt idx="38">
                  <c:v>26969</c:v>
                </c:pt>
                <c:pt idx="39">
                  <c:v>26999</c:v>
                </c:pt>
                <c:pt idx="40">
                  <c:v>27030</c:v>
                </c:pt>
                <c:pt idx="41">
                  <c:v>27061</c:v>
                </c:pt>
                <c:pt idx="42">
                  <c:v>27089</c:v>
                </c:pt>
                <c:pt idx="43">
                  <c:v>27120</c:v>
                </c:pt>
                <c:pt idx="44">
                  <c:v>27150</c:v>
                </c:pt>
                <c:pt idx="45">
                  <c:v>27181</c:v>
                </c:pt>
                <c:pt idx="46">
                  <c:v>27211</c:v>
                </c:pt>
                <c:pt idx="47">
                  <c:v>27242</c:v>
                </c:pt>
                <c:pt idx="48">
                  <c:v>27273</c:v>
                </c:pt>
                <c:pt idx="49">
                  <c:v>27303</c:v>
                </c:pt>
                <c:pt idx="50">
                  <c:v>27334</c:v>
                </c:pt>
                <c:pt idx="51">
                  <c:v>27364</c:v>
                </c:pt>
                <c:pt idx="52">
                  <c:v>27395</c:v>
                </c:pt>
                <c:pt idx="53">
                  <c:v>27426</c:v>
                </c:pt>
                <c:pt idx="54">
                  <c:v>27454</c:v>
                </c:pt>
                <c:pt idx="55">
                  <c:v>27485</c:v>
                </c:pt>
                <c:pt idx="56">
                  <c:v>27515</c:v>
                </c:pt>
                <c:pt idx="57">
                  <c:v>27546</c:v>
                </c:pt>
                <c:pt idx="58">
                  <c:v>27576</c:v>
                </c:pt>
                <c:pt idx="59">
                  <c:v>27607</c:v>
                </c:pt>
                <c:pt idx="60">
                  <c:v>27638</c:v>
                </c:pt>
                <c:pt idx="61">
                  <c:v>27668</c:v>
                </c:pt>
                <c:pt idx="62">
                  <c:v>27699</c:v>
                </c:pt>
                <c:pt idx="63">
                  <c:v>27729</c:v>
                </c:pt>
                <c:pt idx="64">
                  <c:v>27760</c:v>
                </c:pt>
                <c:pt idx="65">
                  <c:v>27791</c:v>
                </c:pt>
                <c:pt idx="66">
                  <c:v>27820</c:v>
                </c:pt>
                <c:pt idx="67">
                  <c:v>27851</c:v>
                </c:pt>
                <c:pt idx="68">
                  <c:v>27881</c:v>
                </c:pt>
                <c:pt idx="69">
                  <c:v>27912</c:v>
                </c:pt>
                <c:pt idx="70">
                  <c:v>27942</c:v>
                </c:pt>
                <c:pt idx="71">
                  <c:v>27973</c:v>
                </c:pt>
                <c:pt idx="72">
                  <c:v>28004</c:v>
                </c:pt>
                <c:pt idx="73">
                  <c:v>28034</c:v>
                </c:pt>
                <c:pt idx="74">
                  <c:v>28065</c:v>
                </c:pt>
                <c:pt idx="75">
                  <c:v>28095</c:v>
                </c:pt>
                <c:pt idx="76">
                  <c:v>28126</c:v>
                </c:pt>
                <c:pt idx="77">
                  <c:v>28157</c:v>
                </c:pt>
                <c:pt idx="78">
                  <c:v>28185</c:v>
                </c:pt>
                <c:pt idx="79">
                  <c:v>28216</c:v>
                </c:pt>
                <c:pt idx="80">
                  <c:v>28246</c:v>
                </c:pt>
                <c:pt idx="81">
                  <c:v>28277</c:v>
                </c:pt>
                <c:pt idx="82">
                  <c:v>28307</c:v>
                </c:pt>
                <c:pt idx="83">
                  <c:v>28338</c:v>
                </c:pt>
                <c:pt idx="84">
                  <c:v>28369</c:v>
                </c:pt>
                <c:pt idx="85">
                  <c:v>28399</c:v>
                </c:pt>
                <c:pt idx="86">
                  <c:v>28430</c:v>
                </c:pt>
                <c:pt idx="87">
                  <c:v>28460</c:v>
                </c:pt>
                <c:pt idx="88">
                  <c:v>28491</c:v>
                </c:pt>
                <c:pt idx="89">
                  <c:v>28522</c:v>
                </c:pt>
                <c:pt idx="90">
                  <c:v>28550</c:v>
                </c:pt>
                <c:pt idx="91">
                  <c:v>28581</c:v>
                </c:pt>
                <c:pt idx="92">
                  <c:v>28611</c:v>
                </c:pt>
                <c:pt idx="93">
                  <c:v>28642</c:v>
                </c:pt>
                <c:pt idx="94">
                  <c:v>28672</c:v>
                </c:pt>
                <c:pt idx="95">
                  <c:v>28703</c:v>
                </c:pt>
                <c:pt idx="96">
                  <c:v>28734</c:v>
                </c:pt>
                <c:pt idx="97">
                  <c:v>28764</c:v>
                </c:pt>
                <c:pt idx="98">
                  <c:v>28795</c:v>
                </c:pt>
                <c:pt idx="99">
                  <c:v>28825</c:v>
                </c:pt>
                <c:pt idx="100">
                  <c:v>28856</c:v>
                </c:pt>
                <c:pt idx="101">
                  <c:v>28887</c:v>
                </c:pt>
                <c:pt idx="102">
                  <c:v>28915</c:v>
                </c:pt>
                <c:pt idx="103">
                  <c:v>28946</c:v>
                </c:pt>
                <c:pt idx="104">
                  <c:v>28976</c:v>
                </c:pt>
                <c:pt idx="105">
                  <c:v>29007</c:v>
                </c:pt>
                <c:pt idx="106">
                  <c:v>29037</c:v>
                </c:pt>
                <c:pt idx="107">
                  <c:v>29068</c:v>
                </c:pt>
                <c:pt idx="108">
                  <c:v>29099</c:v>
                </c:pt>
                <c:pt idx="109">
                  <c:v>29129</c:v>
                </c:pt>
                <c:pt idx="110">
                  <c:v>29160</c:v>
                </c:pt>
                <c:pt idx="111">
                  <c:v>29190</c:v>
                </c:pt>
                <c:pt idx="112">
                  <c:v>29221</c:v>
                </c:pt>
                <c:pt idx="113">
                  <c:v>29252</c:v>
                </c:pt>
                <c:pt idx="114">
                  <c:v>29281</c:v>
                </c:pt>
                <c:pt idx="115">
                  <c:v>29312</c:v>
                </c:pt>
                <c:pt idx="116">
                  <c:v>29342</c:v>
                </c:pt>
                <c:pt idx="117">
                  <c:v>29373</c:v>
                </c:pt>
                <c:pt idx="118">
                  <c:v>29403</c:v>
                </c:pt>
                <c:pt idx="119">
                  <c:v>29434</c:v>
                </c:pt>
                <c:pt idx="120">
                  <c:v>29465</c:v>
                </c:pt>
                <c:pt idx="121">
                  <c:v>29495</c:v>
                </c:pt>
                <c:pt idx="122">
                  <c:v>29526</c:v>
                </c:pt>
                <c:pt idx="123">
                  <c:v>29556</c:v>
                </c:pt>
                <c:pt idx="124">
                  <c:v>29587</c:v>
                </c:pt>
                <c:pt idx="125">
                  <c:v>29618</c:v>
                </c:pt>
                <c:pt idx="126">
                  <c:v>29646</c:v>
                </c:pt>
                <c:pt idx="127">
                  <c:v>29677</c:v>
                </c:pt>
                <c:pt idx="128">
                  <c:v>29707</c:v>
                </c:pt>
                <c:pt idx="129">
                  <c:v>29738</c:v>
                </c:pt>
                <c:pt idx="130">
                  <c:v>29768</c:v>
                </c:pt>
                <c:pt idx="131">
                  <c:v>29799</c:v>
                </c:pt>
                <c:pt idx="132">
                  <c:v>29830</c:v>
                </c:pt>
                <c:pt idx="133">
                  <c:v>29860</c:v>
                </c:pt>
                <c:pt idx="134">
                  <c:v>29891</c:v>
                </c:pt>
                <c:pt idx="135">
                  <c:v>29921</c:v>
                </c:pt>
                <c:pt idx="136">
                  <c:v>29952</c:v>
                </c:pt>
                <c:pt idx="137">
                  <c:v>29983</c:v>
                </c:pt>
                <c:pt idx="138">
                  <c:v>30011</c:v>
                </c:pt>
                <c:pt idx="139">
                  <c:v>30042</c:v>
                </c:pt>
                <c:pt idx="140">
                  <c:v>30072</c:v>
                </c:pt>
                <c:pt idx="141">
                  <c:v>30103</c:v>
                </c:pt>
                <c:pt idx="142">
                  <c:v>30133</c:v>
                </c:pt>
                <c:pt idx="143">
                  <c:v>30164</c:v>
                </c:pt>
                <c:pt idx="144">
                  <c:v>30195</c:v>
                </c:pt>
                <c:pt idx="145">
                  <c:v>30225</c:v>
                </c:pt>
                <c:pt idx="146">
                  <c:v>30256</c:v>
                </c:pt>
                <c:pt idx="147">
                  <c:v>30286</c:v>
                </c:pt>
                <c:pt idx="148">
                  <c:v>30317</c:v>
                </c:pt>
                <c:pt idx="149">
                  <c:v>30348</c:v>
                </c:pt>
                <c:pt idx="150">
                  <c:v>30376</c:v>
                </c:pt>
                <c:pt idx="151">
                  <c:v>30407</c:v>
                </c:pt>
                <c:pt idx="152">
                  <c:v>30437</c:v>
                </c:pt>
                <c:pt idx="153">
                  <c:v>30468</c:v>
                </c:pt>
                <c:pt idx="154">
                  <c:v>30498</c:v>
                </c:pt>
                <c:pt idx="155">
                  <c:v>30529</c:v>
                </c:pt>
                <c:pt idx="156">
                  <c:v>30560</c:v>
                </c:pt>
                <c:pt idx="157">
                  <c:v>30590</c:v>
                </c:pt>
                <c:pt idx="158">
                  <c:v>30621</c:v>
                </c:pt>
                <c:pt idx="159">
                  <c:v>30651</c:v>
                </c:pt>
                <c:pt idx="160">
                  <c:v>30682</c:v>
                </c:pt>
                <c:pt idx="161">
                  <c:v>30713</c:v>
                </c:pt>
                <c:pt idx="162">
                  <c:v>30742</c:v>
                </c:pt>
                <c:pt idx="163">
                  <c:v>30773</c:v>
                </c:pt>
                <c:pt idx="164">
                  <c:v>30803</c:v>
                </c:pt>
                <c:pt idx="165">
                  <c:v>30834</c:v>
                </c:pt>
                <c:pt idx="166">
                  <c:v>30864</c:v>
                </c:pt>
                <c:pt idx="167">
                  <c:v>30895</c:v>
                </c:pt>
                <c:pt idx="168">
                  <c:v>30926</c:v>
                </c:pt>
                <c:pt idx="169">
                  <c:v>30956</c:v>
                </c:pt>
                <c:pt idx="170">
                  <c:v>30987</c:v>
                </c:pt>
                <c:pt idx="171">
                  <c:v>31017</c:v>
                </c:pt>
                <c:pt idx="172">
                  <c:v>31048</c:v>
                </c:pt>
                <c:pt idx="173">
                  <c:v>31079</c:v>
                </c:pt>
                <c:pt idx="174">
                  <c:v>31107</c:v>
                </c:pt>
                <c:pt idx="175">
                  <c:v>31138</c:v>
                </c:pt>
                <c:pt idx="176">
                  <c:v>31168</c:v>
                </c:pt>
                <c:pt idx="177">
                  <c:v>31199</c:v>
                </c:pt>
                <c:pt idx="178">
                  <c:v>31229</c:v>
                </c:pt>
                <c:pt idx="179">
                  <c:v>31260</c:v>
                </c:pt>
                <c:pt idx="180">
                  <c:v>31291</c:v>
                </c:pt>
                <c:pt idx="181">
                  <c:v>31321</c:v>
                </c:pt>
                <c:pt idx="182">
                  <c:v>31352</c:v>
                </c:pt>
                <c:pt idx="183">
                  <c:v>31382</c:v>
                </c:pt>
                <c:pt idx="184">
                  <c:v>31413</c:v>
                </c:pt>
                <c:pt idx="185">
                  <c:v>31444</c:v>
                </c:pt>
                <c:pt idx="186">
                  <c:v>31472</c:v>
                </c:pt>
                <c:pt idx="187">
                  <c:v>31503</c:v>
                </c:pt>
                <c:pt idx="188">
                  <c:v>31533</c:v>
                </c:pt>
                <c:pt idx="189">
                  <c:v>31564</c:v>
                </c:pt>
                <c:pt idx="190">
                  <c:v>31594</c:v>
                </c:pt>
                <c:pt idx="191">
                  <c:v>31625</c:v>
                </c:pt>
                <c:pt idx="192">
                  <c:v>31656</c:v>
                </c:pt>
                <c:pt idx="193">
                  <c:v>31686</c:v>
                </c:pt>
                <c:pt idx="194">
                  <c:v>31717</c:v>
                </c:pt>
                <c:pt idx="195">
                  <c:v>31747</c:v>
                </c:pt>
                <c:pt idx="196">
                  <c:v>31778</c:v>
                </c:pt>
                <c:pt idx="197">
                  <c:v>31809</c:v>
                </c:pt>
                <c:pt idx="198">
                  <c:v>31837</c:v>
                </c:pt>
                <c:pt idx="199">
                  <c:v>31868</c:v>
                </c:pt>
                <c:pt idx="200">
                  <c:v>31898</c:v>
                </c:pt>
                <c:pt idx="201">
                  <c:v>31929</c:v>
                </c:pt>
                <c:pt idx="202">
                  <c:v>31959</c:v>
                </c:pt>
                <c:pt idx="203">
                  <c:v>31990</c:v>
                </c:pt>
                <c:pt idx="204">
                  <c:v>32021</c:v>
                </c:pt>
                <c:pt idx="205">
                  <c:v>32051</c:v>
                </c:pt>
                <c:pt idx="206">
                  <c:v>32082</c:v>
                </c:pt>
                <c:pt idx="207">
                  <c:v>32112</c:v>
                </c:pt>
                <c:pt idx="208">
                  <c:v>32143</c:v>
                </c:pt>
                <c:pt idx="209">
                  <c:v>32174</c:v>
                </c:pt>
                <c:pt idx="210">
                  <c:v>32203</c:v>
                </c:pt>
                <c:pt idx="211">
                  <c:v>32234</c:v>
                </c:pt>
                <c:pt idx="212">
                  <c:v>32264</c:v>
                </c:pt>
                <c:pt idx="213">
                  <c:v>32295</c:v>
                </c:pt>
                <c:pt idx="214">
                  <c:v>32325</c:v>
                </c:pt>
                <c:pt idx="215">
                  <c:v>32356</c:v>
                </c:pt>
                <c:pt idx="216">
                  <c:v>32387</c:v>
                </c:pt>
                <c:pt idx="217">
                  <c:v>32417</c:v>
                </c:pt>
                <c:pt idx="218">
                  <c:v>32448</c:v>
                </c:pt>
                <c:pt idx="219">
                  <c:v>32478</c:v>
                </c:pt>
                <c:pt idx="220">
                  <c:v>32509</c:v>
                </c:pt>
                <c:pt idx="221">
                  <c:v>32540</c:v>
                </c:pt>
                <c:pt idx="222">
                  <c:v>32568</c:v>
                </c:pt>
                <c:pt idx="223">
                  <c:v>32599</c:v>
                </c:pt>
                <c:pt idx="224">
                  <c:v>32629</c:v>
                </c:pt>
                <c:pt idx="225">
                  <c:v>32660</c:v>
                </c:pt>
                <c:pt idx="226">
                  <c:v>32690</c:v>
                </c:pt>
                <c:pt idx="227">
                  <c:v>32721</c:v>
                </c:pt>
                <c:pt idx="228">
                  <c:v>32752</c:v>
                </c:pt>
                <c:pt idx="229">
                  <c:v>32782</c:v>
                </c:pt>
                <c:pt idx="230">
                  <c:v>32813</c:v>
                </c:pt>
                <c:pt idx="231">
                  <c:v>32843</c:v>
                </c:pt>
                <c:pt idx="232">
                  <c:v>32874</c:v>
                </c:pt>
                <c:pt idx="233">
                  <c:v>32905</c:v>
                </c:pt>
                <c:pt idx="234">
                  <c:v>32933</c:v>
                </c:pt>
                <c:pt idx="235">
                  <c:v>32964</c:v>
                </c:pt>
                <c:pt idx="236">
                  <c:v>32994</c:v>
                </c:pt>
                <c:pt idx="237">
                  <c:v>33025</c:v>
                </c:pt>
                <c:pt idx="238">
                  <c:v>33055</c:v>
                </c:pt>
                <c:pt idx="239">
                  <c:v>33086</c:v>
                </c:pt>
                <c:pt idx="240">
                  <c:v>33117</c:v>
                </c:pt>
                <c:pt idx="241">
                  <c:v>33147</c:v>
                </c:pt>
                <c:pt idx="242">
                  <c:v>33178</c:v>
                </c:pt>
                <c:pt idx="243">
                  <c:v>33208</c:v>
                </c:pt>
                <c:pt idx="244">
                  <c:v>33239</c:v>
                </c:pt>
                <c:pt idx="245">
                  <c:v>33270</c:v>
                </c:pt>
                <c:pt idx="246">
                  <c:v>33298</c:v>
                </c:pt>
                <c:pt idx="247">
                  <c:v>33329</c:v>
                </c:pt>
                <c:pt idx="248">
                  <c:v>33359</c:v>
                </c:pt>
                <c:pt idx="249">
                  <c:v>33390</c:v>
                </c:pt>
                <c:pt idx="250">
                  <c:v>33420</c:v>
                </c:pt>
                <c:pt idx="251">
                  <c:v>33451</c:v>
                </c:pt>
                <c:pt idx="252">
                  <c:v>33482</c:v>
                </c:pt>
                <c:pt idx="253">
                  <c:v>33512</c:v>
                </c:pt>
                <c:pt idx="254">
                  <c:v>33543</c:v>
                </c:pt>
                <c:pt idx="255">
                  <c:v>33573</c:v>
                </c:pt>
                <c:pt idx="256">
                  <c:v>33604</c:v>
                </c:pt>
                <c:pt idx="257">
                  <c:v>33635</c:v>
                </c:pt>
                <c:pt idx="258">
                  <c:v>33664</c:v>
                </c:pt>
                <c:pt idx="259">
                  <c:v>33695</c:v>
                </c:pt>
                <c:pt idx="260">
                  <c:v>33725</c:v>
                </c:pt>
                <c:pt idx="261">
                  <c:v>33756</c:v>
                </c:pt>
                <c:pt idx="262">
                  <c:v>33786</c:v>
                </c:pt>
                <c:pt idx="263">
                  <c:v>33817</c:v>
                </c:pt>
                <c:pt idx="264">
                  <c:v>33848</c:v>
                </c:pt>
                <c:pt idx="265">
                  <c:v>33878</c:v>
                </c:pt>
                <c:pt idx="266">
                  <c:v>33909</c:v>
                </c:pt>
                <c:pt idx="267">
                  <c:v>33939</c:v>
                </c:pt>
                <c:pt idx="268">
                  <c:v>33970</c:v>
                </c:pt>
                <c:pt idx="269">
                  <c:v>34001</c:v>
                </c:pt>
                <c:pt idx="270">
                  <c:v>34029</c:v>
                </c:pt>
                <c:pt idx="271">
                  <c:v>34060</c:v>
                </c:pt>
                <c:pt idx="272">
                  <c:v>34090</c:v>
                </c:pt>
                <c:pt idx="273">
                  <c:v>34121</c:v>
                </c:pt>
                <c:pt idx="274">
                  <c:v>34151</c:v>
                </c:pt>
                <c:pt idx="275">
                  <c:v>34182</c:v>
                </c:pt>
                <c:pt idx="276">
                  <c:v>34213</c:v>
                </c:pt>
                <c:pt idx="277">
                  <c:v>34243</c:v>
                </c:pt>
                <c:pt idx="278">
                  <c:v>34274</c:v>
                </c:pt>
                <c:pt idx="279">
                  <c:v>34304</c:v>
                </c:pt>
                <c:pt idx="280">
                  <c:v>34335</c:v>
                </c:pt>
                <c:pt idx="281">
                  <c:v>34366</c:v>
                </c:pt>
                <c:pt idx="282">
                  <c:v>34394</c:v>
                </c:pt>
                <c:pt idx="283">
                  <c:v>34425</c:v>
                </c:pt>
                <c:pt idx="284">
                  <c:v>34455</c:v>
                </c:pt>
                <c:pt idx="285">
                  <c:v>34486</c:v>
                </c:pt>
                <c:pt idx="286">
                  <c:v>34516</c:v>
                </c:pt>
                <c:pt idx="287">
                  <c:v>34547</c:v>
                </c:pt>
                <c:pt idx="288">
                  <c:v>34578</c:v>
                </c:pt>
                <c:pt idx="289">
                  <c:v>34608</c:v>
                </c:pt>
                <c:pt idx="290">
                  <c:v>34639</c:v>
                </c:pt>
                <c:pt idx="291">
                  <c:v>34669</c:v>
                </c:pt>
                <c:pt idx="292">
                  <c:v>34700</c:v>
                </c:pt>
                <c:pt idx="293">
                  <c:v>34731</c:v>
                </c:pt>
                <c:pt idx="294">
                  <c:v>34759</c:v>
                </c:pt>
                <c:pt idx="295">
                  <c:v>34790</c:v>
                </c:pt>
                <c:pt idx="296">
                  <c:v>34820</c:v>
                </c:pt>
                <c:pt idx="297">
                  <c:v>34851</c:v>
                </c:pt>
                <c:pt idx="298">
                  <c:v>34881</c:v>
                </c:pt>
                <c:pt idx="299">
                  <c:v>34912</c:v>
                </c:pt>
                <c:pt idx="300">
                  <c:v>34943</c:v>
                </c:pt>
                <c:pt idx="301">
                  <c:v>34973</c:v>
                </c:pt>
                <c:pt idx="302">
                  <c:v>35004</c:v>
                </c:pt>
                <c:pt idx="303">
                  <c:v>35034</c:v>
                </c:pt>
                <c:pt idx="304">
                  <c:v>35065</c:v>
                </c:pt>
                <c:pt idx="305">
                  <c:v>35096</c:v>
                </c:pt>
                <c:pt idx="306">
                  <c:v>35125</c:v>
                </c:pt>
                <c:pt idx="307">
                  <c:v>35156</c:v>
                </c:pt>
                <c:pt idx="308">
                  <c:v>35186</c:v>
                </c:pt>
                <c:pt idx="309">
                  <c:v>35217</c:v>
                </c:pt>
                <c:pt idx="310">
                  <c:v>35247</c:v>
                </c:pt>
                <c:pt idx="311">
                  <c:v>35278</c:v>
                </c:pt>
                <c:pt idx="312">
                  <c:v>35309</c:v>
                </c:pt>
                <c:pt idx="313">
                  <c:v>35339</c:v>
                </c:pt>
                <c:pt idx="314">
                  <c:v>35370</c:v>
                </c:pt>
                <c:pt idx="315">
                  <c:v>35400</c:v>
                </c:pt>
                <c:pt idx="316">
                  <c:v>35431</c:v>
                </c:pt>
                <c:pt idx="317">
                  <c:v>35462</c:v>
                </c:pt>
                <c:pt idx="318">
                  <c:v>35490</c:v>
                </c:pt>
                <c:pt idx="319">
                  <c:v>35521</c:v>
                </c:pt>
                <c:pt idx="320">
                  <c:v>35551</c:v>
                </c:pt>
                <c:pt idx="321">
                  <c:v>35582</c:v>
                </c:pt>
                <c:pt idx="322">
                  <c:v>35612</c:v>
                </c:pt>
                <c:pt idx="323">
                  <c:v>35643</c:v>
                </c:pt>
                <c:pt idx="324">
                  <c:v>35674</c:v>
                </c:pt>
                <c:pt idx="325">
                  <c:v>35704</c:v>
                </c:pt>
                <c:pt idx="326">
                  <c:v>35735</c:v>
                </c:pt>
                <c:pt idx="327">
                  <c:v>35765</c:v>
                </c:pt>
                <c:pt idx="328">
                  <c:v>35796</c:v>
                </c:pt>
                <c:pt idx="329">
                  <c:v>35827</c:v>
                </c:pt>
                <c:pt idx="330">
                  <c:v>35855</c:v>
                </c:pt>
                <c:pt idx="331">
                  <c:v>35886</c:v>
                </c:pt>
                <c:pt idx="332">
                  <c:v>35916</c:v>
                </c:pt>
                <c:pt idx="333">
                  <c:v>35947</c:v>
                </c:pt>
                <c:pt idx="334">
                  <c:v>35977</c:v>
                </c:pt>
                <c:pt idx="335">
                  <c:v>36008</c:v>
                </c:pt>
                <c:pt idx="336">
                  <c:v>36039</c:v>
                </c:pt>
                <c:pt idx="337">
                  <c:v>36069</c:v>
                </c:pt>
                <c:pt idx="338">
                  <c:v>36100</c:v>
                </c:pt>
                <c:pt idx="339">
                  <c:v>36130</c:v>
                </c:pt>
                <c:pt idx="340">
                  <c:v>36161</c:v>
                </c:pt>
                <c:pt idx="341">
                  <c:v>36192</c:v>
                </c:pt>
                <c:pt idx="342">
                  <c:v>36220</c:v>
                </c:pt>
                <c:pt idx="343">
                  <c:v>36251</c:v>
                </c:pt>
                <c:pt idx="344">
                  <c:v>36281</c:v>
                </c:pt>
                <c:pt idx="345">
                  <c:v>36312</c:v>
                </c:pt>
                <c:pt idx="346">
                  <c:v>36342</c:v>
                </c:pt>
                <c:pt idx="347">
                  <c:v>36373</c:v>
                </c:pt>
                <c:pt idx="348">
                  <c:v>36404</c:v>
                </c:pt>
                <c:pt idx="349">
                  <c:v>36434</c:v>
                </c:pt>
                <c:pt idx="350">
                  <c:v>36465</c:v>
                </c:pt>
                <c:pt idx="351">
                  <c:v>36495</c:v>
                </c:pt>
                <c:pt idx="352">
                  <c:v>36526</c:v>
                </c:pt>
                <c:pt idx="353">
                  <c:v>36557</c:v>
                </c:pt>
                <c:pt idx="354">
                  <c:v>36586</c:v>
                </c:pt>
                <c:pt idx="355">
                  <c:v>36617</c:v>
                </c:pt>
                <c:pt idx="356">
                  <c:v>36647</c:v>
                </c:pt>
                <c:pt idx="357">
                  <c:v>36678</c:v>
                </c:pt>
                <c:pt idx="358">
                  <c:v>36708</c:v>
                </c:pt>
                <c:pt idx="359">
                  <c:v>36739</c:v>
                </c:pt>
                <c:pt idx="360">
                  <c:v>36770</c:v>
                </c:pt>
                <c:pt idx="361">
                  <c:v>36800</c:v>
                </c:pt>
                <c:pt idx="362">
                  <c:v>36831</c:v>
                </c:pt>
                <c:pt idx="363">
                  <c:v>36861</c:v>
                </c:pt>
                <c:pt idx="364">
                  <c:v>36892</c:v>
                </c:pt>
                <c:pt idx="365">
                  <c:v>36923</c:v>
                </c:pt>
                <c:pt idx="366">
                  <c:v>36951</c:v>
                </c:pt>
                <c:pt idx="367">
                  <c:v>36982</c:v>
                </c:pt>
                <c:pt idx="368">
                  <c:v>37012</c:v>
                </c:pt>
                <c:pt idx="369">
                  <c:v>37043</c:v>
                </c:pt>
                <c:pt idx="370">
                  <c:v>37073</c:v>
                </c:pt>
                <c:pt idx="371">
                  <c:v>37104</c:v>
                </c:pt>
                <c:pt idx="372">
                  <c:v>37135</c:v>
                </c:pt>
                <c:pt idx="373">
                  <c:v>37165</c:v>
                </c:pt>
                <c:pt idx="374">
                  <c:v>37196</c:v>
                </c:pt>
                <c:pt idx="375">
                  <c:v>37226</c:v>
                </c:pt>
                <c:pt idx="376">
                  <c:v>37257</c:v>
                </c:pt>
                <c:pt idx="377">
                  <c:v>37288</c:v>
                </c:pt>
                <c:pt idx="378">
                  <c:v>37316</c:v>
                </c:pt>
                <c:pt idx="379">
                  <c:v>37347</c:v>
                </c:pt>
                <c:pt idx="380">
                  <c:v>37377</c:v>
                </c:pt>
                <c:pt idx="381">
                  <c:v>37408</c:v>
                </c:pt>
                <c:pt idx="382">
                  <c:v>37438</c:v>
                </c:pt>
                <c:pt idx="383">
                  <c:v>37469</c:v>
                </c:pt>
                <c:pt idx="384">
                  <c:v>37500</c:v>
                </c:pt>
                <c:pt idx="385">
                  <c:v>37530</c:v>
                </c:pt>
                <c:pt idx="386">
                  <c:v>37561</c:v>
                </c:pt>
                <c:pt idx="387">
                  <c:v>37591</c:v>
                </c:pt>
                <c:pt idx="388">
                  <c:v>37622</c:v>
                </c:pt>
                <c:pt idx="389">
                  <c:v>37653</c:v>
                </c:pt>
                <c:pt idx="390">
                  <c:v>37681</c:v>
                </c:pt>
                <c:pt idx="391">
                  <c:v>37712</c:v>
                </c:pt>
                <c:pt idx="392">
                  <c:v>37742</c:v>
                </c:pt>
                <c:pt idx="393">
                  <c:v>37773</c:v>
                </c:pt>
                <c:pt idx="394">
                  <c:v>37803</c:v>
                </c:pt>
                <c:pt idx="395">
                  <c:v>37834</c:v>
                </c:pt>
                <c:pt idx="396">
                  <c:v>37865</c:v>
                </c:pt>
                <c:pt idx="397">
                  <c:v>37895</c:v>
                </c:pt>
                <c:pt idx="398">
                  <c:v>37926</c:v>
                </c:pt>
                <c:pt idx="399">
                  <c:v>37956</c:v>
                </c:pt>
                <c:pt idx="400">
                  <c:v>37987</c:v>
                </c:pt>
                <c:pt idx="401">
                  <c:v>38018</c:v>
                </c:pt>
                <c:pt idx="402">
                  <c:v>38047</c:v>
                </c:pt>
                <c:pt idx="403">
                  <c:v>38078</c:v>
                </c:pt>
                <c:pt idx="404">
                  <c:v>38108</c:v>
                </c:pt>
                <c:pt idx="405">
                  <c:v>38139</c:v>
                </c:pt>
                <c:pt idx="406">
                  <c:v>38169</c:v>
                </c:pt>
                <c:pt idx="407">
                  <c:v>38200</c:v>
                </c:pt>
                <c:pt idx="408">
                  <c:v>38231</c:v>
                </c:pt>
                <c:pt idx="409">
                  <c:v>38261</c:v>
                </c:pt>
                <c:pt idx="410">
                  <c:v>38292</c:v>
                </c:pt>
                <c:pt idx="411">
                  <c:v>38322</c:v>
                </c:pt>
                <c:pt idx="412">
                  <c:v>38353</c:v>
                </c:pt>
                <c:pt idx="413">
                  <c:v>38384</c:v>
                </c:pt>
                <c:pt idx="414">
                  <c:v>38412</c:v>
                </c:pt>
                <c:pt idx="415">
                  <c:v>38443</c:v>
                </c:pt>
                <c:pt idx="416">
                  <c:v>38473</c:v>
                </c:pt>
                <c:pt idx="417">
                  <c:v>38504</c:v>
                </c:pt>
                <c:pt idx="418">
                  <c:v>38534</c:v>
                </c:pt>
                <c:pt idx="419">
                  <c:v>38565</c:v>
                </c:pt>
                <c:pt idx="420">
                  <c:v>38596</c:v>
                </c:pt>
                <c:pt idx="421">
                  <c:v>38626</c:v>
                </c:pt>
                <c:pt idx="422">
                  <c:v>38657</c:v>
                </c:pt>
                <c:pt idx="423">
                  <c:v>38687</c:v>
                </c:pt>
                <c:pt idx="424">
                  <c:v>38718</c:v>
                </c:pt>
                <c:pt idx="425">
                  <c:v>38749</c:v>
                </c:pt>
                <c:pt idx="426">
                  <c:v>38777</c:v>
                </c:pt>
                <c:pt idx="427">
                  <c:v>38808</c:v>
                </c:pt>
                <c:pt idx="428">
                  <c:v>38838</c:v>
                </c:pt>
                <c:pt idx="429">
                  <c:v>38869</c:v>
                </c:pt>
                <c:pt idx="430">
                  <c:v>38899</c:v>
                </c:pt>
                <c:pt idx="431">
                  <c:v>38930</c:v>
                </c:pt>
                <c:pt idx="432">
                  <c:v>38961</c:v>
                </c:pt>
                <c:pt idx="433">
                  <c:v>38991</c:v>
                </c:pt>
                <c:pt idx="434">
                  <c:v>39022</c:v>
                </c:pt>
                <c:pt idx="435">
                  <c:v>39052</c:v>
                </c:pt>
                <c:pt idx="436">
                  <c:v>39083</c:v>
                </c:pt>
                <c:pt idx="437">
                  <c:v>39114</c:v>
                </c:pt>
                <c:pt idx="438">
                  <c:v>39142</c:v>
                </c:pt>
                <c:pt idx="439">
                  <c:v>39173</c:v>
                </c:pt>
                <c:pt idx="440">
                  <c:v>39203</c:v>
                </c:pt>
                <c:pt idx="441">
                  <c:v>39234</c:v>
                </c:pt>
                <c:pt idx="442">
                  <c:v>39264</c:v>
                </c:pt>
                <c:pt idx="443">
                  <c:v>39295</c:v>
                </c:pt>
                <c:pt idx="444">
                  <c:v>39326</c:v>
                </c:pt>
                <c:pt idx="445">
                  <c:v>39356</c:v>
                </c:pt>
                <c:pt idx="446">
                  <c:v>39387</c:v>
                </c:pt>
                <c:pt idx="447">
                  <c:v>39417</c:v>
                </c:pt>
                <c:pt idx="448">
                  <c:v>39448</c:v>
                </c:pt>
                <c:pt idx="449">
                  <c:v>39479</c:v>
                </c:pt>
                <c:pt idx="450">
                  <c:v>39508</c:v>
                </c:pt>
                <c:pt idx="451">
                  <c:v>39539</c:v>
                </c:pt>
                <c:pt idx="452">
                  <c:v>39569</c:v>
                </c:pt>
                <c:pt idx="453">
                  <c:v>39600</c:v>
                </c:pt>
                <c:pt idx="454">
                  <c:v>39630</c:v>
                </c:pt>
                <c:pt idx="455">
                  <c:v>39661</c:v>
                </c:pt>
                <c:pt idx="456">
                  <c:v>39692</c:v>
                </c:pt>
                <c:pt idx="457">
                  <c:v>39722</c:v>
                </c:pt>
                <c:pt idx="458">
                  <c:v>39753</c:v>
                </c:pt>
                <c:pt idx="459">
                  <c:v>39783</c:v>
                </c:pt>
                <c:pt idx="460">
                  <c:v>39814</c:v>
                </c:pt>
                <c:pt idx="461">
                  <c:v>39845</c:v>
                </c:pt>
                <c:pt idx="462">
                  <c:v>39873</c:v>
                </c:pt>
                <c:pt idx="463">
                  <c:v>39904</c:v>
                </c:pt>
                <c:pt idx="464">
                  <c:v>39934</c:v>
                </c:pt>
                <c:pt idx="465">
                  <c:v>39965</c:v>
                </c:pt>
                <c:pt idx="466">
                  <c:v>39995</c:v>
                </c:pt>
                <c:pt idx="467">
                  <c:v>40026</c:v>
                </c:pt>
                <c:pt idx="468">
                  <c:v>40057</c:v>
                </c:pt>
                <c:pt idx="469">
                  <c:v>40087</c:v>
                </c:pt>
                <c:pt idx="470">
                  <c:v>40118</c:v>
                </c:pt>
                <c:pt idx="471">
                  <c:v>40148</c:v>
                </c:pt>
                <c:pt idx="472">
                  <c:v>40179</c:v>
                </c:pt>
                <c:pt idx="473">
                  <c:v>40210</c:v>
                </c:pt>
                <c:pt idx="474">
                  <c:v>40238</c:v>
                </c:pt>
                <c:pt idx="475">
                  <c:v>40269</c:v>
                </c:pt>
                <c:pt idx="476">
                  <c:v>40299</c:v>
                </c:pt>
                <c:pt idx="477">
                  <c:v>40330</c:v>
                </c:pt>
                <c:pt idx="478">
                  <c:v>40360</c:v>
                </c:pt>
                <c:pt idx="479">
                  <c:v>40391</c:v>
                </c:pt>
                <c:pt idx="480">
                  <c:v>40422</c:v>
                </c:pt>
                <c:pt idx="481">
                  <c:v>40452</c:v>
                </c:pt>
                <c:pt idx="482">
                  <c:v>40483</c:v>
                </c:pt>
                <c:pt idx="483">
                  <c:v>40513</c:v>
                </c:pt>
                <c:pt idx="484">
                  <c:v>40544</c:v>
                </c:pt>
                <c:pt idx="485">
                  <c:v>40575</c:v>
                </c:pt>
                <c:pt idx="486">
                  <c:v>40603</c:v>
                </c:pt>
              </c:numCache>
            </c:numRef>
          </c:cat>
          <c:val>
            <c:numRef>
              <c:f>'Facility GOR'!$M$4:$M$490</c:f>
              <c:numCache>
                <c:formatCode>General</c:formatCode>
                <c:ptCount val="487"/>
                <c:pt idx="177">
                  <c:v>0.66358185804411873</c:v>
                </c:pt>
                <c:pt idx="178">
                  <c:v>0.82035010398361052</c:v>
                </c:pt>
                <c:pt idx="179">
                  <c:v>0.84513415922563628</c:v>
                </c:pt>
                <c:pt idx="180">
                  <c:v>0.94426058083397257</c:v>
                </c:pt>
                <c:pt idx="181">
                  <c:v>1.0848117809081919</c:v>
                </c:pt>
                <c:pt idx="182">
                  <c:v>1.4251233669811458</c:v>
                </c:pt>
                <c:pt idx="183">
                  <c:v>1.16875912241748</c:v>
                </c:pt>
                <c:pt idx="184">
                  <c:v>0.87849089026956506</c:v>
                </c:pt>
                <c:pt idx="185">
                  <c:v>0.75105971133714677</c:v>
                </c:pt>
                <c:pt idx="186">
                  <c:v>0.84921827635979841</c:v>
                </c:pt>
                <c:pt idx="187">
                  <c:v>0.88530421772340862</c:v>
                </c:pt>
                <c:pt idx="188">
                  <c:v>0.95662098081090008</c:v>
                </c:pt>
                <c:pt idx="189">
                  <c:v>1.0271558823794138</c:v>
                </c:pt>
                <c:pt idx="190">
                  <c:v>1.1022431463188367</c:v>
                </c:pt>
                <c:pt idx="191">
                  <c:v>1.0470126176234258</c:v>
                </c:pt>
                <c:pt idx="192">
                  <c:v>1.2128913243146451</c:v>
                </c:pt>
                <c:pt idx="193">
                  <c:v>1.1555476456829046</c:v>
                </c:pt>
                <c:pt idx="194">
                  <c:v>1.1713338738300587</c:v>
                </c:pt>
                <c:pt idx="195">
                  <c:v>1.1402014465451515</c:v>
                </c:pt>
                <c:pt idx="196">
                  <c:v>1.0037760716857871</c:v>
                </c:pt>
                <c:pt idx="197">
                  <c:v>1.0707028060583701</c:v>
                </c:pt>
                <c:pt idx="198">
                  <c:v>1.0408014836903159</c:v>
                </c:pt>
                <c:pt idx="199">
                  <c:v>1.0451594134281759</c:v>
                </c:pt>
                <c:pt idx="200">
                  <c:v>0.93628740530738852</c:v>
                </c:pt>
                <c:pt idx="201">
                  <c:v>0.86931877106559563</c:v>
                </c:pt>
                <c:pt idx="202">
                  <c:v>0.86574321788408493</c:v>
                </c:pt>
                <c:pt idx="203">
                  <c:v>0.8577330957963315</c:v>
                </c:pt>
                <c:pt idx="204">
                  <c:v>0.92692886841943933</c:v>
                </c:pt>
                <c:pt idx="205">
                  <c:v>0.95996716431916751</c:v>
                </c:pt>
                <c:pt idx="206">
                  <c:v>0.96354763608785765</c:v>
                </c:pt>
                <c:pt idx="207">
                  <c:v>0.94413166760028577</c:v>
                </c:pt>
                <c:pt idx="208">
                  <c:v>0.85685934797634822</c:v>
                </c:pt>
                <c:pt idx="209">
                  <c:v>0.71764192515335812</c:v>
                </c:pt>
                <c:pt idx="210">
                  <c:v>0.7671300072397732</c:v>
                </c:pt>
                <c:pt idx="211">
                  <c:v>0.75358568935924897</c:v>
                </c:pt>
                <c:pt idx="212">
                  <c:v>0.71080206127832668</c:v>
                </c:pt>
                <c:pt idx="213">
                  <c:v>0.7301277714847596</c:v>
                </c:pt>
                <c:pt idx="214">
                  <c:v>0.7351277527429706</c:v>
                </c:pt>
                <c:pt idx="215">
                  <c:v>0.74649193032926064</c:v>
                </c:pt>
                <c:pt idx="216">
                  <c:v>0.77150213832667669</c:v>
                </c:pt>
                <c:pt idx="217">
                  <c:v>0.79972807403403845</c:v>
                </c:pt>
                <c:pt idx="218">
                  <c:v>0.7711591309859267</c:v>
                </c:pt>
                <c:pt idx="219">
                  <c:v>0.72240208704282449</c:v>
                </c:pt>
                <c:pt idx="220">
                  <c:v>0.6243071597757901</c:v>
                </c:pt>
                <c:pt idx="221">
                  <c:v>0.5744469219164845</c:v>
                </c:pt>
                <c:pt idx="222">
                  <c:v>0.56852859319513904</c:v>
                </c:pt>
                <c:pt idx="223">
                  <c:v>0.53692444270465622</c:v>
                </c:pt>
                <c:pt idx="224">
                  <c:v>0.51565319902829487</c:v>
                </c:pt>
                <c:pt idx="225">
                  <c:v>0.53723068154425158</c:v>
                </c:pt>
                <c:pt idx="226">
                  <c:v>0.52343710950533928</c:v>
                </c:pt>
                <c:pt idx="227">
                  <c:v>0.56410484171833442</c:v>
                </c:pt>
                <c:pt idx="228">
                  <c:v>0.58517073290279797</c:v>
                </c:pt>
                <c:pt idx="229">
                  <c:v>0.60068799566190001</c:v>
                </c:pt>
                <c:pt idx="230">
                  <c:v>0.63440616104016556</c:v>
                </c:pt>
                <c:pt idx="231">
                  <c:v>0.61696658367113222</c:v>
                </c:pt>
                <c:pt idx="232">
                  <c:v>0.60377260815607692</c:v>
                </c:pt>
                <c:pt idx="233">
                  <c:v>0.5877918867882026</c:v>
                </c:pt>
                <c:pt idx="234">
                  <c:v>0.58867360688662618</c:v>
                </c:pt>
                <c:pt idx="235">
                  <c:v>0.5922801329617351</c:v>
                </c:pt>
                <c:pt idx="236">
                  <c:v>0.62382747878959255</c:v>
                </c:pt>
                <c:pt idx="237">
                  <c:v>0.59651941636200567</c:v>
                </c:pt>
                <c:pt idx="238">
                  <c:v>0.5711239950722975</c:v>
                </c:pt>
                <c:pt idx="239">
                  <c:v>0.56749038125744999</c:v>
                </c:pt>
                <c:pt idx="240">
                  <c:v>0.59401859416219849</c:v>
                </c:pt>
                <c:pt idx="241">
                  <c:v>0.61901349710922471</c:v>
                </c:pt>
                <c:pt idx="242">
                  <c:v>0.60257623342978384</c:v>
                </c:pt>
                <c:pt idx="243">
                  <c:v>0.56965313635323189</c:v>
                </c:pt>
                <c:pt idx="244">
                  <c:v>0.53872533391868316</c:v>
                </c:pt>
                <c:pt idx="245">
                  <c:v>0.53893834262780704</c:v>
                </c:pt>
                <c:pt idx="246">
                  <c:v>0.53810533642459302</c:v>
                </c:pt>
                <c:pt idx="247">
                  <c:v>0.52697374228796157</c:v>
                </c:pt>
                <c:pt idx="248">
                  <c:v>0.52044432082414627</c:v>
                </c:pt>
                <c:pt idx="249">
                  <c:v>0.56063038247800789</c:v>
                </c:pt>
                <c:pt idx="250">
                  <c:v>0.60117604983052753</c:v>
                </c:pt>
                <c:pt idx="251">
                  <c:v>0.60168014382899193</c:v>
                </c:pt>
                <c:pt idx="252">
                  <c:v>0.59769393606237464</c:v>
                </c:pt>
                <c:pt idx="253">
                  <c:v>0.57568918235885835</c:v>
                </c:pt>
                <c:pt idx="254">
                  <c:v>0.59034270969862856</c:v>
                </c:pt>
                <c:pt idx="255">
                  <c:v>0.58320526964302544</c:v>
                </c:pt>
                <c:pt idx="256">
                  <c:v>0.57097269678811546</c:v>
                </c:pt>
                <c:pt idx="257">
                  <c:v>0.5868457570587059</c:v>
                </c:pt>
                <c:pt idx="258">
                  <c:v>0.5699893579283436</c:v>
                </c:pt>
                <c:pt idx="259">
                  <c:v>0.57676069902184834</c:v>
                </c:pt>
                <c:pt idx="260">
                  <c:v>0.55644653777363429</c:v>
                </c:pt>
                <c:pt idx="261">
                  <c:v>0.58527422295310361</c:v>
                </c:pt>
                <c:pt idx="262">
                  <c:v>0.5813485284639125</c:v>
                </c:pt>
                <c:pt idx="263">
                  <c:v>0.58969911595534807</c:v>
                </c:pt>
                <c:pt idx="264">
                  <c:v>0.61676787658277843</c:v>
                </c:pt>
                <c:pt idx="265">
                  <c:v>0.59814125877721658</c:v>
                </c:pt>
                <c:pt idx="266">
                  <c:v>0.59683796661886668</c:v>
                </c:pt>
                <c:pt idx="267">
                  <c:v>0.56506440680206949</c:v>
                </c:pt>
                <c:pt idx="268">
                  <c:v>0.5602094673469239</c:v>
                </c:pt>
                <c:pt idx="269">
                  <c:v>0.58210413907347269</c:v>
                </c:pt>
                <c:pt idx="270">
                  <c:v>0.55862861900589156</c:v>
                </c:pt>
                <c:pt idx="271">
                  <c:v>0.55530070186705638</c:v>
                </c:pt>
                <c:pt idx="272">
                  <c:v>0.51891488190934132</c:v>
                </c:pt>
                <c:pt idx="273">
                  <c:v>0.51319843841545865</c:v>
                </c:pt>
                <c:pt idx="274">
                  <c:v>0.49043769730805692</c:v>
                </c:pt>
                <c:pt idx="275">
                  <c:v>0.50752790977661422</c:v>
                </c:pt>
                <c:pt idx="276">
                  <c:v>0.51941024583506701</c:v>
                </c:pt>
                <c:pt idx="277">
                  <c:v>0.54882052342608711</c:v>
                </c:pt>
                <c:pt idx="278">
                  <c:v>0.61736275672268059</c:v>
                </c:pt>
                <c:pt idx="279">
                  <c:v>0.61877415665777369</c:v>
                </c:pt>
                <c:pt idx="280">
                  <c:v>0.57277823155343432</c:v>
                </c:pt>
                <c:pt idx="281">
                  <c:v>0.5956001339482897</c:v>
                </c:pt>
                <c:pt idx="282">
                  <c:v>0.54559727248299661</c:v>
                </c:pt>
                <c:pt idx="283">
                  <c:v>0.53634713507045451</c:v>
                </c:pt>
                <c:pt idx="284">
                  <c:v>0.52173433443374573</c:v>
                </c:pt>
                <c:pt idx="285">
                  <c:v>0.51725961476837334</c:v>
                </c:pt>
                <c:pt idx="286">
                  <c:v>0.50815957749943863</c:v>
                </c:pt>
                <c:pt idx="287">
                  <c:v>0.56163062158892363</c:v>
                </c:pt>
                <c:pt idx="288">
                  <c:v>0.55399554137136342</c:v>
                </c:pt>
                <c:pt idx="289">
                  <c:v>0.55260152419839115</c:v>
                </c:pt>
                <c:pt idx="290">
                  <c:v>0.57074497099452182</c:v>
                </c:pt>
                <c:pt idx="291">
                  <c:v>0.53197071146090291</c:v>
                </c:pt>
                <c:pt idx="292">
                  <c:v>0.53236849931786157</c:v>
                </c:pt>
                <c:pt idx="293">
                  <c:v>0.56587898900417533</c:v>
                </c:pt>
                <c:pt idx="294">
                  <c:v>0.54213181372320063</c:v>
                </c:pt>
                <c:pt idx="295">
                  <c:v>0.53011867693734549</c:v>
                </c:pt>
                <c:pt idx="296">
                  <c:v>0.53408229940988161</c:v>
                </c:pt>
                <c:pt idx="297">
                  <c:v>0.55095238255406032</c:v>
                </c:pt>
                <c:pt idx="298">
                  <c:v>0.54855635355207699</c:v>
                </c:pt>
                <c:pt idx="299">
                  <c:v>0.55817613014579781</c:v>
                </c:pt>
                <c:pt idx="300">
                  <c:v>0.5545049325591912</c:v>
                </c:pt>
                <c:pt idx="301">
                  <c:v>0.58700692164046842</c:v>
                </c:pt>
                <c:pt idx="302">
                  <c:v>0.56361338008448369</c:v>
                </c:pt>
                <c:pt idx="303">
                  <c:v>0.6194158810803182</c:v>
                </c:pt>
                <c:pt idx="304">
                  <c:v>0.60419461414620756</c:v>
                </c:pt>
                <c:pt idx="305">
                  <c:v>0.57803261444851606</c:v>
                </c:pt>
                <c:pt idx="306">
                  <c:v>0.59157567663952904</c:v>
                </c:pt>
                <c:pt idx="307">
                  <c:v>0.55217103780083965</c:v>
                </c:pt>
                <c:pt idx="308">
                  <c:v>0.56369634292577464</c:v>
                </c:pt>
                <c:pt idx="309">
                  <c:v>0.59837942131995159</c:v>
                </c:pt>
                <c:pt idx="310">
                  <c:v>0.62842384641653948</c:v>
                </c:pt>
                <c:pt idx="311">
                  <c:v>0.58715516482934138</c:v>
                </c:pt>
                <c:pt idx="312">
                  <c:v>0.60470187137076692</c:v>
                </c:pt>
                <c:pt idx="313">
                  <c:v>0.65563112548688385</c:v>
                </c:pt>
                <c:pt idx="314">
                  <c:v>0.65237966077026699</c:v>
                </c:pt>
                <c:pt idx="315">
                  <c:v>0.68102230683769238</c:v>
                </c:pt>
                <c:pt idx="316">
                  <c:v>0.68437370631650063</c:v>
                </c:pt>
                <c:pt idx="317">
                  <c:v>0.69048327809531229</c:v>
                </c:pt>
                <c:pt idx="318">
                  <c:v>0.65743315063849794</c:v>
                </c:pt>
                <c:pt idx="319">
                  <c:v>0.65925773281826461</c:v>
                </c:pt>
                <c:pt idx="320">
                  <c:v>0.6723591919984776</c:v>
                </c:pt>
                <c:pt idx="321">
                  <c:v>0.7098043528170227</c:v>
                </c:pt>
                <c:pt idx="322">
                  <c:v>0.71181789041547217</c:v>
                </c:pt>
                <c:pt idx="323">
                  <c:v>0.68099437658118978</c:v>
                </c:pt>
                <c:pt idx="324">
                  <c:v>0.69366498086074357</c:v>
                </c:pt>
                <c:pt idx="325">
                  <c:v>0.70533832908887861</c:v>
                </c:pt>
                <c:pt idx="326">
                  <c:v>0.74106190657402193</c:v>
                </c:pt>
                <c:pt idx="327">
                  <c:v>0.73755376451172849</c:v>
                </c:pt>
                <c:pt idx="328">
                  <c:v>0.72007268063274898</c:v>
                </c:pt>
                <c:pt idx="329">
                  <c:v>0.69051855217854863</c:v>
                </c:pt>
                <c:pt idx="330">
                  <c:v>0.72049343195695659</c:v>
                </c:pt>
                <c:pt idx="331">
                  <c:v>0.79514928067901403</c:v>
                </c:pt>
                <c:pt idx="332">
                  <c:v>0.79743392106108146</c:v>
                </c:pt>
                <c:pt idx="333">
                  <c:v>0.77264164069677022</c:v>
                </c:pt>
                <c:pt idx="334">
                  <c:v>0.77162717760234145</c:v>
                </c:pt>
                <c:pt idx="335">
                  <c:v>0.80555707124032627</c:v>
                </c:pt>
                <c:pt idx="336">
                  <c:v>0.78673783247505502</c:v>
                </c:pt>
                <c:pt idx="337">
                  <c:v>0.80914213007466318</c:v>
                </c:pt>
                <c:pt idx="338">
                  <c:v>0.85991703068135361</c:v>
                </c:pt>
                <c:pt idx="339">
                  <c:v>0.85742529855782512</c:v>
                </c:pt>
                <c:pt idx="340">
                  <c:v>0.89227113492067323</c:v>
                </c:pt>
                <c:pt idx="341">
                  <c:v>0.88491018548292932</c:v>
                </c:pt>
                <c:pt idx="342">
                  <c:v>0.84081430105367561</c:v>
                </c:pt>
                <c:pt idx="343">
                  <c:v>0.90947760876551553</c:v>
                </c:pt>
                <c:pt idx="344">
                  <c:v>0.95251254150965015</c:v>
                </c:pt>
                <c:pt idx="345">
                  <c:v>0.98642134703935036</c:v>
                </c:pt>
                <c:pt idx="346">
                  <c:v>0.86764017236338986</c:v>
                </c:pt>
                <c:pt idx="347">
                  <c:v>0.81884229915999462</c:v>
                </c:pt>
                <c:pt idx="348">
                  <c:v>0.77329109352444902</c:v>
                </c:pt>
                <c:pt idx="349">
                  <c:v>0.85952770762251263</c:v>
                </c:pt>
                <c:pt idx="350">
                  <c:v>0.84704870440619695</c:v>
                </c:pt>
                <c:pt idx="351">
                  <c:v>0.80905272705661058</c:v>
                </c:pt>
                <c:pt idx="352">
                  <c:v>0.81935418679701544</c:v>
                </c:pt>
                <c:pt idx="353">
                  <c:v>0.78920888706807724</c:v>
                </c:pt>
                <c:pt idx="354">
                  <c:v>0.79185570493659285</c:v>
                </c:pt>
                <c:pt idx="355">
                  <c:v>0.81627745338598046</c:v>
                </c:pt>
                <c:pt idx="356">
                  <c:v>0.80748418949241463</c:v>
                </c:pt>
                <c:pt idx="357">
                  <c:v>0.79375576373089862</c:v>
                </c:pt>
                <c:pt idx="358">
                  <c:v>0.78396682274863516</c:v>
                </c:pt>
                <c:pt idx="359">
                  <c:v>0.79946565514586432</c:v>
                </c:pt>
                <c:pt idx="360">
                  <c:v>0.88641452564245649</c:v>
                </c:pt>
                <c:pt idx="361">
                  <c:v>0.84921076926454397</c:v>
                </c:pt>
                <c:pt idx="362">
                  <c:v>0.8706706284117901</c:v>
                </c:pt>
                <c:pt idx="363">
                  <c:v>0.85851980314697562</c:v>
                </c:pt>
                <c:pt idx="364">
                  <c:v>0.79954443912651263</c:v>
                </c:pt>
                <c:pt idx="365">
                  <c:v>0.83947764664347513</c:v>
                </c:pt>
                <c:pt idx="366">
                  <c:v>0.90253008771084442</c:v>
                </c:pt>
                <c:pt idx="367">
                  <c:v>0.91506795971460408</c:v>
                </c:pt>
                <c:pt idx="368">
                  <c:v>0.89063890329036999</c:v>
                </c:pt>
                <c:pt idx="369">
                  <c:v>0.88436249267045741</c:v>
                </c:pt>
                <c:pt idx="370">
                  <c:v>0.86057355303763816</c:v>
                </c:pt>
                <c:pt idx="371">
                  <c:v>0.85968201472069061</c:v>
                </c:pt>
                <c:pt idx="372">
                  <c:v>0.90679871446502847</c:v>
                </c:pt>
                <c:pt idx="373">
                  <c:v>0.94310429779491167</c:v>
                </c:pt>
                <c:pt idx="374">
                  <c:v>0.93167750924554293</c:v>
                </c:pt>
                <c:pt idx="375">
                  <c:v>0.94670939250323283</c:v>
                </c:pt>
                <c:pt idx="376">
                  <c:v>1.0013151648935326</c:v>
                </c:pt>
                <c:pt idx="377">
                  <c:v>0.98097748382441619</c:v>
                </c:pt>
                <c:pt idx="378">
                  <c:v>0.98808939007917962</c:v>
                </c:pt>
                <c:pt idx="379">
                  <c:v>1.0026151550423117</c:v>
                </c:pt>
                <c:pt idx="380">
                  <c:v>1.020932032761116</c:v>
                </c:pt>
                <c:pt idx="381">
                  <c:v>1.039792376662497</c:v>
                </c:pt>
                <c:pt idx="382">
                  <c:v>1.0629171419422563</c:v>
                </c:pt>
                <c:pt idx="383">
                  <c:v>1.0500869354339324</c:v>
                </c:pt>
                <c:pt idx="384">
                  <c:v>1.0828163757384834</c:v>
                </c:pt>
                <c:pt idx="385">
                  <c:v>1.1274210014466739</c:v>
                </c:pt>
                <c:pt idx="386">
                  <c:v>1.0577121323688661</c:v>
                </c:pt>
                <c:pt idx="387">
                  <c:v>1.0175082817430356</c:v>
                </c:pt>
                <c:pt idx="388">
                  <c:v>1.1477852880163684</c:v>
                </c:pt>
                <c:pt idx="389">
                  <c:v>1.1555743457796366</c:v>
                </c:pt>
                <c:pt idx="390">
                  <c:v>1.0299655019158789</c:v>
                </c:pt>
                <c:pt idx="391">
                  <c:v>0.90771088483137186</c:v>
                </c:pt>
                <c:pt idx="392">
                  <c:v>0.88356866078623775</c:v>
                </c:pt>
                <c:pt idx="393">
                  <c:v>0.88997815935198921</c:v>
                </c:pt>
                <c:pt idx="394">
                  <c:v>0.82700535952886278</c:v>
                </c:pt>
                <c:pt idx="395">
                  <c:v>0.96526443856008171</c:v>
                </c:pt>
                <c:pt idx="396">
                  <c:v>1.0022656474837208</c:v>
                </c:pt>
                <c:pt idx="397">
                  <c:v>1.0543216313657664</c:v>
                </c:pt>
                <c:pt idx="398">
                  <c:v>1.09946252987948</c:v>
                </c:pt>
                <c:pt idx="399">
                  <c:v>1.1677442282603292</c:v>
                </c:pt>
                <c:pt idx="400">
                  <c:v>1.2439443578781895</c:v>
                </c:pt>
                <c:pt idx="401">
                  <c:v>1.1690732205396759</c:v>
                </c:pt>
                <c:pt idx="402">
                  <c:v>1.1642111559742785</c:v>
                </c:pt>
                <c:pt idx="403">
                  <c:v>1.2974159547236581</c:v>
                </c:pt>
                <c:pt idx="404">
                  <c:v>1.3406698202610481</c:v>
                </c:pt>
                <c:pt idx="405">
                  <c:v>1.1827697795341239</c:v>
                </c:pt>
                <c:pt idx="406">
                  <c:v>1.0805858593484581</c:v>
                </c:pt>
                <c:pt idx="407">
                  <c:v>1.1115604527049914</c:v>
                </c:pt>
                <c:pt idx="408">
                  <c:v>1.1606111758352986</c:v>
                </c:pt>
                <c:pt idx="409">
                  <c:v>1.1888263147846532</c:v>
                </c:pt>
                <c:pt idx="410">
                  <c:v>1.2209429757583561</c:v>
                </c:pt>
                <c:pt idx="411">
                  <c:v>1.2186960891728824</c:v>
                </c:pt>
                <c:pt idx="412">
                  <c:v>1.3742212940676739</c:v>
                </c:pt>
                <c:pt idx="413">
                  <c:v>1.2840025056237907</c:v>
                </c:pt>
                <c:pt idx="414">
                  <c:v>1.180901591660604</c:v>
                </c:pt>
                <c:pt idx="415">
                  <c:v>1.1716414312785335</c:v>
                </c:pt>
                <c:pt idx="416">
                  <c:v>1.176461686070827</c:v>
                </c:pt>
                <c:pt idx="417">
                  <c:v>1.1700614310509585</c:v>
                </c:pt>
                <c:pt idx="418">
                  <c:v>1.3540915744988342</c:v>
                </c:pt>
                <c:pt idx="419">
                  <c:v>1.3554495525528119</c:v>
                </c:pt>
                <c:pt idx="420">
                  <c:v>1.349513204641656</c:v>
                </c:pt>
                <c:pt idx="421">
                  <c:v>1.2665362997240404</c:v>
                </c:pt>
                <c:pt idx="422">
                  <c:v>1.1815628679694219</c:v>
                </c:pt>
                <c:pt idx="423">
                  <c:v>1.1651697086611958</c:v>
                </c:pt>
                <c:pt idx="424">
                  <c:v>1.275647271911688</c:v>
                </c:pt>
                <c:pt idx="425">
                  <c:v>1.2936502504859138</c:v>
                </c:pt>
                <c:pt idx="426">
                  <c:v>1.3210525212286444</c:v>
                </c:pt>
                <c:pt idx="427">
                  <c:v>1.3414596046637308</c:v>
                </c:pt>
                <c:pt idx="428">
                  <c:v>1.4736810465576609</c:v>
                </c:pt>
                <c:pt idx="429">
                  <c:v>1.4870582381488857</c:v>
                </c:pt>
                <c:pt idx="430">
                  <c:v>1.4109864982123694</c:v>
                </c:pt>
                <c:pt idx="431">
                  <c:v>1.4518136557610219</c:v>
                </c:pt>
                <c:pt idx="432">
                  <c:v>1.4475017071348841</c:v>
                </c:pt>
                <c:pt idx="433">
                  <c:v>1.3796396559116382</c:v>
                </c:pt>
                <c:pt idx="434">
                  <c:v>1.3945740008495464</c:v>
                </c:pt>
                <c:pt idx="435">
                  <c:v>1.4098388921910252</c:v>
                </c:pt>
                <c:pt idx="436">
                  <c:v>1.3969847397130197</c:v>
                </c:pt>
                <c:pt idx="437">
                  <c:v>1.2975115365798833</c:v>
                </c:pt>
                <c:pt idx="438">
                  <c:v>1.3381848344693901</c:v>
                </c:pt>
                <c:pt idx="439">
                  <c:v>1.4858126970458712</c:v>
                </c:pt>
                <c:pt idx="440">
                  <c:v>1.5465568093871591</c:v>
                </c:pt>
                <c:pt idx="441">
                  <c:v>1.5797001252273473</c:v>
                </c:pt>
                <c:pt idx="442">
                  <c:v>1.5882793294866862</c:v>
                </c:pt>
                <c:pt idx="443">
                  <c:v>1.8630898343227926</c:v>
                </c:pt>
                <c:pt idx="444">
                  <c:v>1.6656983360750788</c:v>
                </c:pt>
                <c:pt idx="445">
                  <c:v>1.7213233423210339</c:v>
                </c:pt>
                <c:pt idx="446">
                  <c:v>1.5981154726263365</c:v>
                </c:pt>
                <c:pt idx="447">
                  <c:v>1.5039102993674136</c:v>
                </c:pt>
                <c:pt idx="448">
                  <c:v>1.6172578366755348</c:v>
                </c:pt>
                <c:pt idx="449">
                  <c:v>1.6408257791434924</c:v>
                </c:pt>
                <c:pt idx="450">
                  <c:v>1.6349800127334959</c:v>
                </c:pt>
                <c:pt idx="451">
                  <c:v>1.6252714362803911</c:v>
                </c:pt>
                <c:pt idx="452">
                  <c:v>1.6326365247512067</c:v>
                </c:pt>
                <c:pt idx="453">
                  <c:v>1.4322610648803222</c:v>
                </c:pt>
                <c:pt idx="454">
                  <c:v>1.525245223443189</c:v>
                </c:pt>
                <c:pt idx="455">
                  <c:v>1.8703444115194208</c:v>
                </c:pt>
                <c:pt idx="456">
                  <c:v>1.6901586768424841</c:v>
                </c:pt>
                <c:pt idx="457">
                  <c:v>1.7297227110072726</c:v>
                </c:pt>
                <c:pt idx="458">
                  <c:v>1.7852422800590895</c:v>
                </c:pt>
                <c:pt idx="459">
                  <c:v>1.6687692071599145</c:v>
                </c:pt>
                <c:pt idx="460">
                  <c:v>1.4165220045401652</c:v>
                </c:pt>
                <c:pt idx="461">
                  <c:v>1.4060523383434282</c:v>
                </c:pt>
                <c:pt idx="462">
                  <c:v>1.3935254100527259</c:v>
                </c:pt>
                <c:pt idx="463">
                  <c:v>1.4103804371400586</c:v>
                </c:pt>
                <c:pt idx="464">
                  <c:v>1.5891067426874488</c:v>
                </c:pt>
                <c:pt idx="465">
                  <c:v>1.5414461852949146</c:v>
                </c:pt>
                <c:pt idx="466">
                  <c:v>1.6241937327343972</c:v>
                </c:pt>
                <c:pt idx="467">
                  <c:v>1.6139865978886596</c:v>
                </c:pt>
                <c:pt idx="468">
                  <c:v>1.517763085033333</c:v>
                </c:pt>
                <c:pt idx="469">
                  <c:v>1.545822451573643</c:v>
                </c:pt>
                <c:pt idx="470">
                  <c:v>1.2984978393123101</c:v>
                </c:pt>
                <c:pt idx="471">
                  <c:v>1.2793675373980593</c:v>
                </c:pt>
                <c:pt idx="472">
                  <c:v>1.1737899214342968</c:v>
                </c:pt>
                <c:pt idx="473">
                  <c:v>1.1794194934640914</c:v>
                </c:pt>
                <c:pt idx="474">
                  <c:v>1.2734856020717924</c:v>
                </c:pt>
                <c:pt idx="475">
                  <c:v>1.3938235729404276</c:v>
                </c:pt>
                <c:pt idx="476">
                  <c:v>1.402224646521915</c:v>
                </c:pt>
                <c:pt idx="477">
                  <c:v>1.375674693067088</c:v>
                </c:pt>
                <c:pt idx="478">
                  <c:v>1.3324715894408621</c:v>
                </c:pt>
                <c:pt idx="479">
                  <c:v>1.2711539886017529</c:v>
                </c:pt>
                <c:pt idx="480">
                  <c:v>1.2399757278033774</c:v>
                </c:pt>
                <c:pt idx="481">
                  <c:v>1.3203392304766126</c:v>
                </c:pt>
                <c:pt idx="482">
                  <c:v>1.5047046942256628</c:v>
                </c:pt>
                <c:pt idx="483">
                  <c:v>1.3434203688274875</c:v>
                </c:pt>
                <c:pt idx="484">
                  <c:v>1.3432077055614189</c:v>
                </c:pt>
                <c:pt idx="485">
                  <c:v>1.5620523073835801</c:v>
                </c:pt>
                <c:pt idx="486">
                  <c:v>1.5980504414222467</c:v>
                </c:pt>
              </c:numCache>
            </c:numRef>
          </c:val>
        </c:ser>
        <c:marker val="1"/>
        <c:axId val="81959936"/>
        <c:axId val="88875776"/>
      </c:lineChart>
      <c:dateAx>
        <c:axId val="81959936"/>
        <c:scaling>
          <c:orientation val="minMax"/>
          <c:min val="31199"/>
        </c:scaling>
        <c:axPos val="b"/>
        <c:majorGridlines/>
        <c:numFmt formatCode="mmm\-yy" sourceLinked="0"/>
        <c:minorTickMark val="in"/>
        <c:tickLblPos val="nextTo"/>
        <c:crossAx val="88875776"/>
        <c:crosses val="autoZero"/>
        <c:auto val="1"/>
        <c:lblOffset val="100"/>
        <c:baseTimeUnit val="months"/>
        <c:majorUnit val="12"/>
        <c:majorTimeUnit val="months"/>
        <c:minorUnit val="3"/>
        <c:minorTimeUnit val="months"/>
      </c:dateAx>
      <c:valAx>
        <c:axId val="8887577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dirty="0"/>
                  <a:t>Gas Oil </a:t>
                </a:r>
                <a:r>
                  <a:rPr lang="en-US" sz="1200" dirty="0" smtClean="0"/>
                  <a:t>Ratio </a:t>
                </a:r>
                <a:r>
                  <a:rPr lang="en-US" sz="1200" dirty="0"/>
                  <a:t>(</a:t>
                </a:r>
                <a:r>
                  <a:rPr lang="en-US" sz="1200" dirty="0" err="1"/>
                  <a:t>mcf</a:t>
                </a:r>
                <a:r>
                  <a:rPr lang="en-US" sz="1200" dirty="0"/>
                  <a:t>/</a:t>
                </a:r>
                <a:r>
                  <a:rPr lang="en-US" sz="1200" dirty="0" err="1"/>
                  <a:t>stb</a:t>
                </a:r>
                <a:r>
                  <a:rPr lang="en-US" sz="1200" dirty="0"/>
                  <a:t>)</a:t>
                </a:r>
              </a:p>
            </c:rich>
          </c:tx>
        </c:title>
        <c:numFmt formatCode="General" sourceLinked="1"/>
        <c:tickLblPos val="nextTo"/>
        <c:crossAx val="81959936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Kuparuk River Well Count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v>Producers</c:v>
          </c:tx>
          <c:marker>
            <c:symbol val="none"/>
          </c:marker>
          <c:cat>
            <c:numRef>
              <c:f>'Kuparuk Wells'!$T$15:$T$149</c:f>
              <c:numCache>
                <c:formatCode>dd\-mmm\-yy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</c:numCache>
            </c:numRef>
          </c:cat>
          <c:val>
            <c:numRef>
              <c:f>'Kuparuk Wells'!$AE$15:$AE$149</c:f>
              <c:numCache>
                <c:formatCode>General</c:formatCode>
                <c:ptCount val="135"/>
                <c:pt idx="0">
                  <c:v>481</c:v>
                </c:pt>
                <c:pt idx="1">
                  <c:v>483</c:v>
                </c:pt>
                <c:pt idx="2">
                  <c:v>479</c:v>
                </c:pt>
                <c:pt idx="3">
                  <c:v>480</c:v>
                </c:pt>
                <c:pt idx="4">
                  <c:v>477</c:v>
                </c:pt>
                <c:pt idx="5">
                  <c:v>473</c:v>
                </c:pt>
                <c:pt idx="6">
                  <c:v>477</c:v>
                </c:pt>
                <c:pt idx="7">
                  <c:v>480</c:v>
                </c:pt>
                <c:pt idx="8">
                  <c:v>492</c:v>
                </c:pt>
                <c:pt idx="9">
                  <c:v>500</c:v>
                </c:pt>
                <c:pt idx="10">
                  <c:v>504</c:v>
                </c:pt>
                <c:pt idx="11">
                  <c:v>504</c:v>
                </c:pt>
                <c:pt idx="12">
                  <c:v>504</c:v>
                </c:pt>
                <c:pt idx="13">
                  <c:v>495</c:v>
                </c:pt>
                <c:pt idx="14">
                  <c:v>505</c:v>
                </c:pt>
                <c:pt idx="15">
                  <c:v>499</c:v>
                </c:pt>
                <c:pt idx="16">
                  <c:v>502</c:v>
                </c:pt>
                <c:pt idx="17">
                  <c:v>498</c:v>
                </c:pt>
                <c:pt idx="18">
                  <c:v>500</c:v>
                </c:pt>
                <c:pt idx="19">
                  <c:v>504</c:v>
                </c:pt>
                <c:pt idx="20">
                  <c:v>502</c:v>
                </c:pt>
                <c:pt idx="21">
                  <c:v>502</c:v>
                </c:pt>
                <c:pt idx="22">
                  <c:v>508</c:v>
                </c:pt>
                <c:pt idx="23">
                  <c:v>513</c:v>
                </c:pt>
                <c:pt idx="24">
                  <c:v>512</c:v>
                </c:pt>
                <c:pt idx="25">
                  <c:v>512</c:v>
                </c:pt>
                <c:pt idx="26">
                  <c:v>514</c:v>
                </c:pt>
                <c:pt idx="27">
                  <c:v>508</c:v>
                </c:pt>
                <c:pt idx="28">
                  <c:v>508</c:v>
                </c:pt>
                <c:pt idx="29">
                  <c:v>510</c:v>
                </c:pt>
                <c:pt idx="30">
                  <c:v>520</c:v>
                </c:pt>
                <c:pt idx="31">
                  <c:v>520</c:v>
                </c:pt>
                <c:pt idx="32">
                  <c:v>521</c:v>
                </c:pt>
                <c:pt idx="33">
                  <c:v>518</c:v>
                </c:pt>
                <c:pt idx="34">
                  <c:v>522</c:v>
                </c:pt>
                <c:pt idx="35">
                  <c:v>512</c:v>
                </c:pt>
                <c:pt idx="36">
                  <c:v>508</c:v>
                </c:pt>
                <c:pt idx="37">
                  <c:v>508</c:v>
                </c:pt>
                <c:pt idx="38">
                  <c:v>512</c:v>
                </c:pt>
                <c:pt idx="39">
                  <c:v>517</c:v>
                </c:pt>
                <c:pt idx="40">
                  <c:v>515</c:v>
                </c:pt>
                <c:pt idx="41">
                  <c:v>514</c:v>
                </c:pt>
                <c:pt idx="42">
                  <c:v>512</c:v>
                </c:pt>
                <c:pt idx="43">
                  <c:v>511</c:v>
                </c:pt>
                <c:pt idx="44">
                  <c:v>514</c:v>
                </c:pt>
                <c:pt idx="45">
                  <c:v>523</c:v>
                </c:pt>
                <c:pt idx="46">
                  <c:v>517</c:v>
                </c:pt>
                <c:pt idx="47">
                  <c:v>520</c:v>
                </c:pt>
                <c:pt idx="48">
                  <c:v>524</c:v>
                </c:pt>
                <c:pt idx="49">
                  <c:v>521</c:v>
                </c:pt>
                <c:pt idx="50">
                  <c:v>527</c:v>
                </c:pt>
                <c:pt idx="51">
                  <c:v>526</c:v>
                </c:pt>
                <c:pt idx="52">
                  <c:v>540</c:v>
                </c:pt>
                <c:pt idx="53">
                  <c:v>540</c:v>
                </c:pt>
                <c:pt idx="54">
                  <c:v>538</c:v>
                </c:pt>
                <c:pt idx="55">
                  <c:v>500</c:v>
                </c:pt>
                <c:pt idx="56">
                  <c:v>541</c:v>
                </c:pt>
                <c:pt idx="57">
                  <c:v>545</c:v>
                </c:pt>
                <c:pt idx="58">
                  <c:v>547</c:v>
                </c:pt>
                <c:pt idx="59">
                  <c:v>538</c:v>
                </c:pt>
                <c:pt idx="60">
                  <c:v>534</c:v>
                </c:pt>
                <c:pt idx="61">
                  <c:v>552</c:v>
                </c:pt>
                <c:pt idx="62">
                  <c:v>551</c:v>
                </c:pt>
                <c:pt idx="63">
                  <c:v>549</c:v>
                </c:pt>
                <c:pt idx="64">
                  <c:v>543</c:v>
                </c:pt>
                <c:pt idx="65">
                  <c:v>548</c:v>
                </c:pt>
                <c:pt idx="66">
                  <c:v>549</c:v>
                </c:pt>
                <c:pt idx="67">
                  <c:v>542</c:v>
                </c:pt>
                <c:pt idx="68">
                  <c:v>541</c:v>
                </c:pt>
                <c:pt idx="69">
                  <c:v>545</c:v>
                </c:pt>
                <c:pt idx="70">
                  <c:v>539</c:v>
                </c:pt>
                <c:pt idx="71">
                  <c:v>544</c:v>
                </c:pt>
                <c:pt idx="72">
                  <c:v>543</c:v>
                </c:pt>
                <c:pt idx="73">
                  <c:v>551</c:v>
                </c:pt>
                <c:pt idx="74">
                  <c:v>551</c:v>
                </c:pt>
                <c:pt idx="75">
                  <c:v>547</c:v>
                </c:pt>
                <c:pt idx="76">
                  <c:v>550</c:v>
                </c:pt>
                <c:pt idx="77">
                  <c:v>550</c:v>
                </c:pt>
                <c:pt idx="78">
                  <c:v>552</c:v>
                </c:pt>
                <c:pt idx="79">
                  <c:v>549</c:v>
                </c:pt>
                <c:pt idx="80">
                  <c:v>552</c:v>
                </c:pt>
                <c:pt idx="81">
                  <c:v>544</c:v>
                </c:pt>
                <c:pt idx="82">
                  <c:v>542</c:v>
                </c:pt>
                <c:pt idx="83">
                  <c:v>550</c:v>
                </c:pt>
                <c:pt idx="84">
                  <c:v>550</c:v>
                </c:pt>
                <c:pt idx="85">
                  <c:v>541</c:v>
                </c:pt>
                <c:pt idx="86">
                  <c:v>528</c:v>
                </c:pt>
                <c:pt idx="87">
                  <c:v>532</c:v>
                </c:pt>
                <c:pt idx="88">
                  <c:v>542</c:v>
                </c:pt>
                <c:pt idx="89">
                  <c:v>529</c:v>
                </c:pt>
                <c:pt idx="90">
                  <c:v>529</c:v>
                </c:pt>
                <c:pt idx="91">
                  <c:v>524</c:v>
                </c:pt>
                <c:pt idx="92">
                  <c:v>496</c:v>
                </c:pt>
                <c:pt idx="93">
                  <c:v>523</c:v>
                </c:pt>
                <c:pt idx="94">
                  <c:v>529</c:v>
                </c:pt>
                <c:pt idx="95">
                  <c:v>533</c:v>
                </c:pt>
                <c:pt idx="96">
                  <c:v>528</c:v>
                </c:pt>
                <c:pt idx="97">
                  <c:v>537</c:v>
                </c:pt>
                <c:pt idx="98">
                  <c:v>515</c:v>
                </c:pt>
                <c:pt idx="99">
                  <c:v>530</c:v>
                </c:pt>
                <c:pt idx="100">
                  <c:v>539</c:v>
                </c:pt>
                <c:pt idx="101">
                  <c:v>539</c:v>
                </c:pt>
                <c:pt idx="102">
                  <c:v>535</c:v>
                </c:pt>
                <c:pt idx="103">
                  <c:v>435</c:v>
                </c:pt>
                <c:pt idx="104">
                  <c:v>528</c:v>
                </c:pt>
                <c:pt idx="105">
                  <c:v>530</c:v>
                </c:pt>
                <c:pt idx="106">
                  <c:v>535</c:v>
                </c:pt>
                <c:pt idx="107">
                  <c:v>538</c:v>
                </c:pt>
                <c:pt idx="108">
                  <c:v>539</c:v>
                </c:pt>
                <c:pt idx="109">
                  <c:v>538</c:v>
                </c:pt>
                <c:pt idx="110">
                  <c:v>541</c:v>
                </c:pt>
                <c:pt idx="111">
                  <c:v>544</c:v>
                </c:pt>
                <c:pt idx="112">
                  <c:v>548</c:v>
                </c:pt>
                <c:pt idx="113">
                  <c:v>546</c:v>
                </c:pt>
                <c:pt idx="114">
                  <c:v>534</c:v>
                </c:pt>
                <c:pt idx="115">
                  <c:v>541</c:v>
                </c:pt>
                <c:pt idx="116">
                  <c:v>541</c:v>
                </c:pt>
                <c:pt idx="117">
                  <c:v>533</c:v>
                </c:pt>
                <c:pt idx="118">
                  <c:v>523</c:v>
                </c:pt>
                <c:pt idx="119">
                  <c:v>521</c:v>
                </c:pt>
                <c:pt idx="120">
                  <c:v>521</c:v>
                </c:pt>
                <c:pt idx="121">
                  <c:v>517</c:v>
                </c:pt>
                <c:pt idx="122">
                  <c:v>512</c:v>
                </c:pt>
                <c:pt idx="123">
                  <c:v>515</c:v>
                </c:pt>
                <c:pt idx="124">
                  <c:v>523</c:v>
                </c:pt>
                <c:pt idx="125">
                  <c:v>515</c:v>
                </c:pt>
                <c:pt idx="126">
                  <c:v>511</c:v>
                </c:pt>
                <c:pt idx="127">
                  <c:v>517</c:v>
                </c:pt>
                <c:pt idx="128">
                  <c:v>525</c:v>
                </c:pt>
                <c:pt idx="129">
                  <c:v>517</c:v>
                </c:pt>
                <c:pt idx="130">
                  <c:v>521</c:v>
                </c:pt>
                <c:pt idx="131">
                  <c:v>513</c:v>
                </c:pt>
                <c:pt idx="132">
                  <c:v>510</c:v>
                </c:pt>
                <c:pt idx="133">
                  <c:v>504</c:v>
                </c:pt>
                <c:pt idx="134">
                  <c:v>514</c:v>
                </c:pt>
              </c:numCache>
            </c:numRef>
          </c:val>
        </c:ser>
        <c:ser>
          <c:idx val="1"/>
          <c:order val="1"/>
          <c:tx>
            <c:v>Injectors</c:v>
          </c:tx>
          <c:marker>
            <c:symbol val="none"/>
          </c:marker>
          <c:val>
            <c:numRef>
              <c:f>'Kuparuk Wells'!$AF$15:$AF$149</c:f>
              <c:numCache>
                <c:formatCode>General</c:formatCode>
                <c:ptCount val="135"/>
                <c:pt idx="0">
                  <c:v>389</c:v>
                </c:pt>
                <c:pt idx="1">
                  <c:v>380</c:v>
                </c:pt>
                <c:pt idx="2">
                  <c:v>378</c:v>
                </c:pt>
                <c:pt idx="3">
                  <c:v>376</c:v>
                </c:pt>
                <c:pt idx="4">
                  <c:v>362</c:v>
                </c:pt>
                <c:pt idx="5">
                  <c:v>367</c:v>
                </c:pt>
                <c:pt idx="6">
                  <c:v>365</c:v>
                </c:pt>
                <c:pt idx="7">
                  <c:v>368</c:v>
                </c:pt>
                <c:pt idx="8">
                  <c:v>375</c:v>
                </c:pt>
                <c:pt idx="9">
                  <c:v>382</c:v>
                </c:pt>
                <c:pt idx="10">
                  <c:v>379</c:v>
                </c:pt>
                <c:pt idx="11">
                  <c:v>379</c:v>
                </c:pt>
                <c:pt idx="12">
                  <c:v>388</c:v>
                </c:pt>
                <c:pt idx="13">
                  <c:v>384</c:v>
                </c:pt>
                <c:pt idx="14">
                  <c:v>384</c:v>
                </c:pt>
                <c:pt idx="15">
                  <c:v>390</c:v>
                </c:pt>
                <c:pt idx="16">
                  <c:v>387</c:v>
                </c:pt>
                <c:pt idx="17">
                  <c:v>382</c:v>
                </c:pt>
                <c:pt idx="18">
                  <c:v>377</c:v>
                </c:pt>
                <c:pt idx="19">
                  <c:v>363</c:v>
                </c:pt>
                <c:pt idx="20">
                  <c:v>377</c:v>
                </c:pt>
                <c:pt idx="21">
                  <c:v>369</c:v>
                </c:pt>
                <c:pt idx="22">
                  <c:v>373</c:v>
                </c:pt>
                <c:pt idx="23">
                  <c:v>385</c:v>
                </c:pt>
                <c:pt idx="24">
                  <c:v>394</c:v>
                </c:pt>
                <c:pt idx="25">
                  <c:v>397</c:v>
                </c:pt>
                <c:pt idx="26">
                  <c:v>399</c:v>
                </c:pt>
                <c:pt idx="27">
                  <c:v>401</c:v>
                </c:pt>
                <c:pt idx="28">
                  <c:v>406</c:v>
                </c:pt>
                <c:pt idx="29">
                  <c:v>401</c:v>
                </c:pt>
                <c:pt idx="30">
                  <c:v>401</c:v>
                </c:pt>
                <c:pt idx="31">
                  <c:v>404</c:v>
                </c:pt>
                <c:pt idx="32">
                  <c:v>400</c:v>
                </c:pt>
                <c:pt idx="33">
                  <c:v>397</c:v>
                </c:pt>
                <c:pt idx="34">
                  <c:v>392</c:v>
                </c:pt>
                <c:pt idx="35">
                  <c:v>397</c:v>
                </c:pt>
                <c:pt idx="36">
                  <c:v>398</c:v>
                </c:pt>
                <c:pt idx="37">
                  <c:v>403</c:v>
                </c:pt>
                <c:pt idx="38">
                  <c:v>402</c:v>
                </c:pt>
                <c:pt idx="39">
                  <c:v>410</c:v>
                </c:pt>
                <c:pt idx="40">
                  <c:v>421</c:v>
                </c:pt>
                <c:pt idx="41">
                  <c:v>420</c:v>
                </c:pt>
                <c:pt idx="42">
                  <c:v>414</c:v>
                </c:pt>
                <c:pt idx="43">
                  <c:v>401</c:v>
                </c:pt>
                <c:pt idx="44">
                  <c:v>401</c:v>
                </c:pt>
                <c:pt idx="45">
                  <c:v>402</c:v>
                </c:pt>
                <c:pt idx="46">
                  <c:v>407</c:v>
                </c:pt>
                <c:pt idx="47">
                  <c:v>413</c:v>
                </c:pt>
                <c:pt idx="48">
                  <c:v>420</c:v>
                </c:pt>
                <c:pt idx="49">
                  <c:v>417</c:v>
                </c:pt>
                <c:pt idx="50">
                  <c:v>426</c:v>
                </c:pt>
                <c:pt idx="51">
                  <c:v>433</c:v>
                </c:pt>
                <c:pt idx="52">
                  <c:v>435</c:v>
                </c:pt>
                <c:pt idx="53">
                  <c:v>436</c:v>
                </c:pt>
                <c:pt idx="54">
                  <c:v>431</c:v>
                </c:pt>
                <c:pt idx="55">
                  <c:v>423</c:v>
                </c:pt>
                <c:pt idx="56">
                  <c:v>432</c:v>
                </c:pt>
                <c:pt idx="57">
                  <c:v>432</c:v>
                </c:pt>
                <c:pt idx="58">
                  <c:v>428</c:v>
                </c:pt>
                <c:pt idx="59">
                  <c:v>418</c:v>
                </c:pt>
                <c:pt idx="60">
                  <c:v>417</c:v>
                </c:pt>
                <c:pt idx="61">
                  <c:v>422</c:v>
                </c:pt>
                <c:pt idx="62">
                  <c:v>428</c:v>
                </c:pt>
                <c:pt idx="63">
                  <c:v>410</c:v>
                </c:pt>
                <c:pt idx="64">
                  <c:v>421</c:v>
                </c:pt>
                <c:pt idx="65">
                  <c:v>416</c:v>
                </c:pt>
                <c:pt idx="66">
                  <c:v>415</c:v>
                </c:pt>
                <c:pt idx="67">
                  <c:v>419</c:v>
                </c:pt>
                <c:pt idx="68">
                  <c:v>413</c:v>
                </c:pt>
                <c:pt idx="69">
                  <c:v>412</c:v>
                </c:pt>
                <c:pt idx="70">
                  <c:v>409</c:v>
                </c:pt>
                <c:pt idx="71">
                  <c:v>411</c:v>
                </c:pt>
                <c:pt idx="72">
                  <c:v>409</c:v>
                </c:pt>
                <c:pt idx="73">
                  <c:v>406</c:v>
                </c:pt>
                <c:pt idx="74">
                  <c:v>406</c:v>
                </c:pt>
                <c:pt idx="75">
                  <c:v>409</c:v>
                </c:pt>
                <c:pt idx="76">
                  <c:v>411</c:v>
                </c:pt>
                <c:pt idx="77">
                  <c:v>409</c:v>
                </c:pt>
                <c:pt idx="78">
                  <c:v>400</c:v>
                </c:pt>
                <c:pt idx="79">
                  <c:v>382</c:v>
                </c:pt>
                <c:pt idx="80">
                  <c:v>400</c:v>
                </c:pt>
                <c:pt idx="81">
                  <c:v>412</c:v>
                </c:pt>
                <c:pt idx="82">
                  <c:v>413</c:v>
                </c:pt>
                <c:pt idx="83">
                  <c:v>397</c:v>
                </c:pt>
                <c:pt idx="84">
                  <c:v>404</c:v>
                </c:pt>
                <c:pt idx="85">
                  <c:v>410</c:v>
                </c:pt>
                <c:pt idx="86">
                  <c:v>404</c:v>
                </c:pt>
                <c:pt idx="87">
                  <c:v>383</c:v>
                </c:pt>
                <c:pt idx="88">
                  <c:v>351</c:v>
                </c:pt>
                <c:pt idx="89">
                  <c:v>374</c:v>
                </c:pt>
                <c:pt idx="90">
                  <c:v>378</c:v>
                </c:pt>
                <c:pt idx="91">
                  <c:v>383</c:v>
                </c:pt>
                <c:pt idx="92">
                  <c:v>376</c:v>
                </c:pt>
                <c:pt idx="93">
                  <c:v>375</c:v>
                </c:pt>
                <c:pt idx="94">
                  <c:v>375</c:v>
                </c:pt>
                <c:pt idx="95">
                  <c:v>380</c:v>
                </c:pt>
                <c:pt idx="96">
                  <c:v>376</c:v>
                </c:pt>
                <c:pt idx="97">
                  <c:v>376</c:v>
                </c:pt>
                <c:pt idx="98">
                  <c:v>383</c:v>
                </c:pt>
                <c:pt idx="99">
                  <c:v>390</c:v>
                </c:pt>
                <c:pt idx="100">
                  <c:v>394</c:v>
                </c:pt>
                <c:pt idx="101">
                  <c:v>395</c:v>
                </c:pt>
                <c:pt idx="102">
                  <c:v>389</c:v>
                </c:pt>
                <c:pt idx="103">
                  <c:v>288</c:v>
                </c:pt>
                <c:pt idx="104">
                  <c:v>368</c:v>
                </c:pt>
                <c:pt idx="105">
                  <c:v>376</c:v>
                </c:pt>
                <c:pt idx="106">
                  <c:v>391</c:v>
                </c:pt>
                <c:pt idx="107">
                  <c:v>393</c:v>
                </c:pt>
                <c:pt idx="108">
                  <c:v>400</c:v>
                </c:pt>
                <c:pt idx="109">
                  <c:v>393</c:v>
                </c:pt>
                <c:pt idx="110">
                  <c:v>362</c:v>
                </c:pt>
                <c:pt idx="111">
                  <c:v>373</c:v>
                </c:pt>
                <c:pt idx="112">
                  <c:v>373</c:v>
                </c:pt>
                <c:pt idx="113">
                  <c:v>362</c:v>
                </c:pt>
                <c:pt idx="114">
                  <c:v>369</c:v>
                </c:pt>
                <c:pt idx="115">
                  <c:v>363</c:v>
                </c:pt>
                <c:pt idx="116">
                  <c:v>357</c:v>
                </c:pt>
                <c:pt idx="117">
                  <c:v>359</c:v>
                </c:pt>
                <c:pt idx="118">
                  <c:v>356</c:v>
                </c:pt>
                <c:pt idx="119">
                  <c:v>370</c:v>
                </c:pt>
                <c:pt idx="120">
                  <c:v>367</c:v>
                </c:pt>
                <c:pt idx="121">
                  <c:v>370</c:v>
                </c:pt>
                <c:pt idx="122">
                  <c:v>361</c:v>
                </c:pt>
                <c:pt idx="123">
                  <c:v>360</c:v>
                </c:pt>
                <c:pt idx="124">
                  <c:v>351</c:v>
                </c:pt>
                <c:pt idx="125">
                  <c:v>355</c:v>
                </c:pt>
                <c:pt idx="126">
                  <c:v>352</c:v>
                </c:pt>
                <c:pt idx="127">
                  <c:v>353</c:v>
                </c:pt>
                <c:pt idx="128">
                  <c:v>363</c:v>
                </c:pt>
                <c:pt idx="129">
                  <c:v>360</c:v>
                </c:pt>
                <c:pt idx="130">
                  <c:v>358</c:v>
                </c:pt>
                <c:pt idx="131">
                  <c:v>357</c:v>
                </c:pt>
                <c:pt idx="132">
                  <c:v>345</c:v>
                </c:pt>
                <c:pt idx="133">
                  <c:v>339</c:v>
                </c:pt>
                <c:pt idx="134">
                  <c:v>346</c:v>
                </c:pt>
              </c:numCache>
            </c:numRef>
          </c:val>
        </c:ser>
        <c:ser>
          <c:idx val="2"/>
          <c:order val="2"/>
          <c:tx>
            <c:v>Shut-In</c:v>
          </c:tx>
          <c:marker>
            <c:symbol val="none"/>
          </c:marker>
          <c:val>
            <c:numRef>
              <c:f>'Kuparuk Wells'!$AG$15:$AG$149</c:f>
              <c:numCache>
                <c:formatCode>General</c:formatCode>
                <c:ptCount val="135"/>
                <c:pt idx="0">
                  <c:v>84</c:v>
                </c:pt>
                <c:pt idx="1">
                  <c:v>92</c:v>
                </c:pt>
                <c:pt idx="2">
                  <c:v>100</c:v>
                </c:pt>
                <c:pt idx="3">
                  <c:v>103</c:v>
                </c:pt>
                <c:pt idx="4">
                  <c:v>120</c:v>
                </c:pt>
                <c:pt idx="5">
                  <c:v>121</c:v>
                </c:pt>
                <c:pt idx="6">
                  <c:v>123</c:v>
                </c:pt>
                <c:pt idx="7">
                  <c:v>122</c:v>
                </c:pt>
                <c:pt idx="8">
                  <c:v>108</c:v>
                </c:pt>
                <c:pt idx="9">
                  <c:v>96</c:v>
                </c:pt>
                <c:pt idx="10">
                  <c:v>97</c:v>
                </c:pt>
                <c:pt idx="11">
                  <c:v>97</c:v>
                </c:pt>
                <c:pt idx="12">
                  <c:v>89</c:v>
                </c:pt>
                <c:pt idx="13">
                  <c:v>104</c:v>
                </c:pt>
                <c:pt idx="14">
                  <c:v>98</c:v>
                </c:pt>
                <c:pt idx="15">
                  <c:v>98</c:v>
                </c:pt>
                <c:pt idx="16">
                  <c:v>98</c:v>
                </c:pt>
                <c:pt idx="17">
                  <c:v>107</c:v>
                </c:pt>
                <c:pt idx="18">
                  <c:v>115</c:v>
                </c:pt>
                <c:pt idx="19">
                  <c:v>126</c:v>
                </c:pt>
                <c:pt idx="20">
                  <c:v>119</c:v>
                </c:pt>
                <c:pt idx="21">
                  <c:v>125</c:v>
                </c:pt>
                <c:pt idx="22">
                  <c:v>119</c:v>
                </c:pt>
                <c:pt idx="23">
                  <c:v>112</c:v>
                </c:pt>
                <c:pt idx="24">
                  <c:v>108</c:v>
                </c:pt>
                <c:pt idx="25">
                  <c:v>106</c:v>
                </c:pt>
                <c:pt idx="26">
                  <c:v>109</c:v>
                </c:pt>
                <c:pt idx="27">
                  <c:v>114</c:v>
                </c:pt>
                <c:pt idx="28">
                  <c:v>115</c:v>
                </c:pt>
                <c:pt idx="29">
                  <c:v>121</c:v>
                </c:pt>
                <c:pt idx="30">
                  <c:v>112</c:v>
                </c:pt>
                <c:pt idx="31">
                  <c:v>109</c:v>
                </c:pt>
                <c:pt idx="32">
                  <c:v>112</c:v>
                </c:pt>
                <c:pt idx="33">
                  <c:v>121</c:v>
                </c:pt>
                <c:pt idx="34">
                  <c:v>125</c:v>
                </c:pt>
                <c:pt idx="35">
                  <c:v>132</c:v>
                </c:pt>
                <c:pt idx="36">
                  <c:v>136</c:v>
                </c:pt>
                <c:pt idx="37">
                  <c:v>133</c:v>
                </c:pt>
                <c:pt idx="38">
                  <c:v>135</c:v>
                </c:pt>
                <c:pt idx="39">
                  <c:v>123</c:v>
                </c:pt>
                <c:pt idx="40">
                  <c:v>117</c:v>
                </c:pt>
                <c:pt idx="41">
                  <c:v>122</c:v>
                </c:pt>
                <c:pt idx="42">
                  <c:v>135</c:v>
                </c:pt>
                <c:pt idx="43">
                  <c:v>151</c:v>
                </c:pt>
                <c:pt idx="44">
                  <c:v>148</c:v>
                </c:pt>
                <c:pt idx="45">
                  <c:v>140</c:v>
                </c:pt>
                <c:pt idx="46">
                  <c:v>142</c:v>
                </c:pt>
                <c:pt idx="47">
                  <c:v>133</c:v>
                </c:pt>
                <c:pt idx="48">
                  <c:v>123</c:v>
                </c:pt>
                <c:pt idx="49">
                  <c:v>129</c:v>
                </c:pt>
                <c:pt idx="50">
                  <c:v>121</c:v>
                </c:pt>
                <c:pt idx="51">
                  <c:v>116</c:v>
                </c:pt>
                <c:pt idx="52">
                  <c:v>102</c:v>
                </c:pt>
                <c:pt idx="53">
                  <c:v>104</c:v>
                </c:pt>
                <c:pt idx="54">
                  <c:v>112</c:v>
                </c:pt>
                <c:pt idx="55">
                  <c:v>159</c:v>
                </c:pt>
                <c:pt idx="56">
                  <c:v>110</c:v>
                </c:pt>
                <c:pt idx="57">
                  <c:v>108</c:v>
                </c:pt>
                <c:pt idx="58">
                  <c:v>111</c:v>
                </c:pt>
                <c:pt idx="59">
                  <c:v>130</c:v>
                </c:pt>
                <c:pt idx="60">
                  <c:v>136</c:v>
                </c:pt>
                <c:pt idx="61">
                  <c:v>115</c:v>
                </c:pt>
                <c:pt idx="62">
                  <c:v>110</c:v>
                </c:pt>
                <c:pt idx="63">
                  <c:v>131</c:v>
                </c:pt>
                <c:pt idx="64">
                  <c:v>126</c:v>
                </c:pt>
                <c:pt idx="65">
                  <c:v>126</c:v>
                </c:pt>
                <c:pt idx="66">
                  <c:v>128</c:v>
                </c:pt>
                <c:pt idx="67">
                  <c:v>131</c:v>
                </c:pt>
                <c:pt idx="68">
                  <c:v>140</c:v>
                </c:pt>
                <c:pt idx="69">
                  <c:v>138</c:v>
                </c:pt>
                <c:pt idx="70">
                  <c:v>148</c:v>
                </c:pt>
                <c:pt idx="71">
                  <c:v>143</c:v>
                </c:pt>
                <c:pt idx="72">
                  <c:v>148</c:v>
                </c:pt>
                <c:pt idx="73">
                  <c:v>143</c:v>
                </c:pt>
                <c:pt idx="74">
                  <c:v>146</c:v>
                </c:pt>
                <c:pt idx="75">
                  <c:v>152</c:v>
                </c:pt>
                <c:pt idx="76">
                  <c:v>147</c:v>
                </c:pt>
                <c:pt idx="77">
                  <c:v>152</c:v>
                </c:pt>
                <c:pt idx="78">
                  <c:v>161</c:v>
                </c:pt>
                <c:pt idx="79">
                  <c:v>183</c:v>
                </c:pt>
                <c:pt idx="80">
                  <c:v>163</c:v>
                </c:pt>
                <c:pt idx="81">
                  <c:v>160</c:v>
                </c:pt>
                <c:pt idx="82">
                  <c:v>161</c:v>
                </c:pt>
                <c:pt idx="83">
                  <c:v>172</c:v>
                </c:pt>
                <c:pt idx="84">
                  <c:v>165</c:v>
                </c:pt>
                <c:pt idx="85">
                  <c:v>168</c:v>
                </c:pt>
                <c:pt idx="86">
                  <c:v>189</c:v>
                </c:pt>
                <c:pt idx="87">
                  <c:v>207</c:v>
                </c:pt>
                <c:pt idx="88">
                  <c:v>232</c:v>
                </c:pt>
                <c:pt idx="89">
                  <c:v>224</c:v>
                </c:pt>
                <c:pt idx="90">
                  <c:v>223</c:v>
                </c:pt>
                <c:pt idx="91">
                  <c:v>224</c:v>
                </c:pt>
                <c:pt idx="92">
                  <c:v>258</c:v>
                </c:pt>
                <c:pt idx="93">
                  <c:v>233</c:v>
                </c:pt>
                <c:pt idx="94">
                  <c:v>230</c:v>
                </c:pt>
                <c:pt idx="95">
                  <c:v>222</c:v>
                </c:pt>
                <c:pt idx="96">
                  <c:v>233</c:v>
                </c:pt>
                <c:pt idx="97">
                  <c:v>226</c:v>
                </c:pt>
                <c:pt idx="98">
                  <c:v>240</c:v>
                </c:pt>
                <c:pt idx="99">
                  <c:v>221</c:v>
                </c:pt>
                <c:pt idx="100">
                  <c:v>209</c:v>
                </c:pt>
                <c:pt idx="101">
                  <c:v>208</c:v>
                </c:pt>
                <c:pt idx="102">
                  <c:v>217</c:v>
                </c:pt>
                <c:pt idx="103">
                  <c:v>417</c:v>
                </c:pt>
                <c:pt idx="104">
                  <c:v>245</c:v>
                </c:pt>
                <c:pt idx="105">
                  <c:v>236</c:v>
                </c:pt>
                <c:pt idx="106">
                  <c:v>217</c:v>
                </c:pt>
                <c:pt idx="107">
                  <c:v>211</c:v>
                </c:pt>
                <c:pt idx="108">
                  <c:v>205</c:v>
                </c:pt>
                <c:pt idx="109">
                  <c:v>218</c:v>
                </c:pt>
                <c:pt idx="110">
                  <c:v>245</c:v>
                </c:pt>
                <c:pt idx="111">
                  <c:v>232</c:v>
                </c:pt>
                <c:pt idx="112">
                  <c:v>228</c:v>
                </c:pt>
                <c:pt idx="113">
                  <c:v>243</c:v>
                </c:pt>
                <c:pt idx="114">
                  <c:v>248</c:v>
                </c:pt>
                <c:pt idx="115">
                  <c:v>246</c:v>
                </c:pt>
                <c:pt idx="116">
                  <c:v>253</c:v>
                </c:pt>
                <c:pt idx="117">
                  <c:v>257</c:v>
                </c:pt>
                <c:pt idx="118">
                  <c:v>271</c:v>
                </c:pt>
                <c:pt idx="119">
                  <c:v>252</c:v>
                </c:pt>
                <c:pt idx="120">
                  <c:v>254</c:v>
                </c:pt>
                <c:pt idx="121">
                  <c:v>256</c:v>
                </c:pt>
                <c:pt idx="122">
                  <c:v>268</c:v>
                </c:pt>
                <c:pt idx="123">
                  <c:v>263</c:v>
                </c:pt>
                <c:pt idx="124">
                  <c:v>264</c:v>
                </c:pt>
                <c:pt idx="125">
                  <c:v>270</c:v>
                </c:pt>
                <c:pt idx="126">
                  <c:v>278</c:v>
                </c:pt>
                <c:pt idx="127">
                  <c:v>271</c:v>
                </c:pt>
                <c:pt idx="128">
                  <c:v>253</c:v>
                </c:pt>
                <c:pt idx="129">
                  <c:v>264</c:v>
                </c:pt>
                <c:pt idx="130">
                  <c:v>261</c:v>
                </c:pt>
                <c:pt idx="131">
                  <c:v>271</c:v>
                </c:pt>
                <c:pt idx="132">
                  <c:v>289</c:v>
                </c:pt>
                <c:pt idx="133">
                  <c:v>298</c:v>
                </c:pt>
                <c:pt idx="134">
                  <c:v>282</c:v>
                </c:pt>
              </c:numCache>
            </c:numRef>
          </c:val>
        </c:ser>
        <c:marker val="1"/>
        <c:axId val="88930944"/>
        <c:axId val="88940928"/>
      </c:lineChart>
      <c:dateAx>
        <c:axId val="88930944"/>
        <c:scaling>
          <c:orientation val="minMax"/>
        </c:scaling>
        <c:axPos val="b"/>
        <c:majorGridlines/>
        <c:numFmt formatCode="mmm\-yy" sourceLinked="0"/>
        <c:minorTickMark val="in"/>
        <c:tickLblPos val="nextTo"/>
        <c:crossAx val="88940928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8894092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Number of Wells</a:t>
                </a:r>
              </a:p>
            </c:rich>
          </c:tx>
        </c:title>
        <c:numFmt formatCode="General" sourceLinked="1"/>
        <c:tickLblPos val="nextTo"/>
        <c:crossAx val="88930944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Prudhoe </a:t>
            </a:r>
            <a:r>
              <a:rPr lang="en-US" sz="1800" b="1" i="0" baseline="0">
                <a:effectLst/>
              </a:rPr>
              <a:t>Water Production by </a:t>
            </a:r>
            <a:r>
              <a:rPr lang="en-US"/>
              <a:t>Gathering Center and LPC </a:t>
            </a:r>
          </a:p>
        </c:rich>
      </c:tx>
      <c:layout/>
    </c:title>
    <c:plotArea>
      <c:layout/>
      <c:lineChart>
        <c:grouping val="standard"/>
        <c:ser>
          <c:idx val="6"/>
          <c:order val="0"/>
          <c:tx>
            <c:strRef>
              <c:f>'prod by facility'!$AJ$4</c:f>
              <c:strCache>
                <c:ptCount val="1"/>
                <c:pt idx="0">
                  <c:v>PBU_GC1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facility'!$Z$5:$Z$314</c:f>
              <c:numCache>
                <c:formatCode>_(* #,##0_);_(* \(#,##0\);_(* "-"??_);_(@_)</c:formatCode>
                <c:ptCount val="310"/>
                <c:pt idx="0">
                  <c:v>5266.0666666666866</c:v>
                </c:pt>
                <c:pt idx="1">
                  <c:v>5554.6451612903329</c:v>
                </c:pt>
                <c:pt idx="2">
                  <c:v>5122.2903225806449</c:v>
                </c:pt>
                <c:pt idx="3">
                  <c:v>5246.9</c:v>
                </c:pt>
                <c:pt idx="4">
                  <c:v>4807</c:v>
                </c:pt>
                <c:pt idx="5">
                  <c:v>6077.3333333333285</c:v>
                </c:pt>
                <c:pt idx="6">
                  <c:v>5249.4516129032245</c:v>
                </c:pt>
                <c:pt idx="7">
                  <c:v>4630.6129032258186</c:v>
                </c:pt>
                <c:pt idx="8">
                  <c:v>6072.0714285714384</c:v>
                </c:pt>
                <c:pt idx="9">
                  <c:v>7601.6451612903329</c:v>
                </c:pt>
                <c:pt idx="10">
                  <c:v>8897.833333333323</c:v>
                </c:pt>
                <c:pt idx="11">
                  <c:v>8120.6129032258186</c:v>
                </c:pt>
                <c:pt idx="12">
                  <c:v>8245.766666666661</c:v>
                </c:pt>
                <c:pt idx="13">
                  <c:v>8473.3548387096671</c:v>
                </c:pt>
                <c:pt idx="14">
                  <c:v>5670.4193548387075</c:v>
                </c:pt>
                <c:pt idx="15">
                  <c:v>5053.5</c:v>
                </c:pt>
                <c:pt idx="16">
                  <c:v>5766.8064516129034</c:v>
                </c:pt>
                <c:pt idx="17">
                  <c:v>5199.3333333333285</c:v>
                </c:pt>
                <c:pt idx="18">
                  <c:v>5904.3548387096844</c:v>
                </c:pt>
                <c:pt idx="19">
                  <c:v>7344.3870967741932</c:v>
                </c:pt>
                <c:pt idx="20">
                  <c:v>7140.5</c:v>
                </c:pt>
                <c:pt idx="21">
                  <c:v>8800.2258064516136</c:v>
                </c:pt>
                <c:pt idx="22">
                  <c:v>10410.700000000004</c:v>
                </c:pt>
                <c:pt idx="23">
                  <c:v>10562.935483870968</c:v>
                </c:pt>
                <c:pt idx="24">
                  <c:v>9754.033333333331</c:v>
                </c:pt>
                <c:pt idx="25">
                  <c:v>10633.290322580646</c:v>
                </c:pt>
                <c:pt idx="26">
                  <c:v>11244.322580645161</c:v>
                </c:pt>
                <c:pt idx="27">
                  <c:v>10189.333333333327</c:v>
                </c:pt>
                <c:pt idx="28">
                  <c:v>11123.41935483871</c:v>
                </c:pt>
                <c:pt idx="29">
                  <c:v>13004.466666666645</c:v>
                </c:pt>
                <c:pt idx="30">
                  <c:v>12013.806451612912</c:v>
                </c:pt>
                <c:pt idx="31">
                  <c:v>11043.677419354839</c:v>
                </c:pt>
                <c:pt idx="32">
                  <c:v>13916.448275862072</c:v>
                </c:pt>
                <c:pt idx="33">
                  <c:v>14878.322580645161</c:v>
                </c:pt>
                <c:pt idx="34">
                  <c:v>16288.433333333331</c:v>
                </c:pt>
                <c:pt idx="35">
                  <c:v>18846.774193548426</c:v>
                </c:pt>
                <c:pt idx="36">
                  <c:v>18874.666666666657</c:v>
                </c:pt>
                <c:pt idx="37">
                  <c:v>14522.903225806454</c:v>
                </c:pt>
                <c:pt idx="38">
                  <c:v>13183</c:v>
                </c:pt>
                <c:pt idx="39">
                  <c:v>17063.766666666666</c:v>
                </c:pt>
                <c:pt idx="40">
                  <c:v>14138.258064516132</c:v>
                </c:pt>
                <c:pt idx="41">
                  <c:v>13049.233333333334</c:v>
                </c:pt>
                <c:pt idx="42">
                  <c:v>11210.483870967741</c:v>
                </c:pt>
                <c:pt idx="43">
                  <c:v>11839.483870967741</c:v>
                </c:pt>
                <c:pt idx="44">
                  <c:v>10679.357142857143</c:v>
                </c:pt>
                <c:pt idx="45">
                  <c:v>8797.9677419354848</c:v>
                </c:pt>
                <c:pt idx="46">
                  <c:v>11602.466666666645</c:v>
                </c:pt>
                <c:pt idx="47">
                  <c:v>13568.806451612912</c:v>
                </c:pt>
                <c:pt idx="48">
                  <c:v>15814.8</c:v>
                </c:pt>
                <c:pt idx="49">
                  <c:v>18175.193548387018</c:v>
                </c:pt>
                <c:pt idx="50">
                  <c:v>19541.258064516122</c:v>
                </c:pt>
                <c:pt idx="51">
                  <c:v>21125.666666666657</c:v>
                </c:pt>
                <c:pt idx="52">
                  <c:v>21462.580645161321</c:v>
                </c:pt>
                <c:pt idx="53">
                  <c:v>28474.166666666657</c:v>
                </c:pt>
                <c:pt idx="54">
                  <c:v>34095</c:v>
                </c:pt>
                <c:pt idx="55">
                  <c:v>30813.677419354837</c:v>
                </c:pt>
                <c:pt idx="56">
                  <c:v>31333.857142857116</c:v>
                </c:pt>
                <c:pt idx="57">
                  <c:v>33801.290322580535</c:v>
                </c:pt>
                <c:pt idx="58">
                  <c:v>31422.933333333316</c:v>
                </c:pt>
                <c:pt idx="59">
                  <c:v>32990.93548387097</c:v>
                </c:pt>
                <c:pt idx="60">
                  <c:v>25777.966666666667</c:v>
                </c:pt>
                <c:pt idx="61">
                  <c:v>23511.838709677417</c:v>
                </c:pt>
                <c:pt idx="62">
                  <c:v>29528.419354838654</c:v>
                </c:pt>
                <c:pt idx="63">
                  <c:v>35901.333333333336</c:v>
                </c:pt>
                <c:pt idx="64">
                  <c:v>37984</c:v>
                </c:pt>
                <c:pt idx="65">
                  <c:v>35465.4</c:v>
                </c:pt>
                <c:pt idx="66">
                  <c:v>32283.225806451621</c:v>
                </c:pt>
                <c:pt idx="67">
                  <c:v>39169.258064516129</c:v>
                </c:pt>
                <c:pt idx="68">
                  <c:v>37900.285714285674</c:v>
                </c:pt>
                <c:pt idx="69">
                  <c:v>40305.290322580535</c:v>
                </c:pt>
                <c:pt idx="70">
                  <c:v>36046.966666666594</c:v>
                </c:pt>
                <c:pt idx="71">
                  <c:v>35264.129032258068</c:v>
                </c:pt>
                <c:pt idx="72">
                  <c:v>30066.866666666658</c:v>
                </c:pt>
                <c:pt idx="73">
                  <c:v>31872.677419354837</c:v>
                </c:pt>
                <c:pt idx="74">
                  <c:v>28436</c:v>
                </c:pt>
                <c:pt idx="75">
                  <c:v>32286.533333333296</c:v>
                </c:pt>
                <c:pt idx="76">
                  <c:v>35005.903225806462</c:v>
                </c:pt>
                <c:pt idx="77">
                  <c:v>30179.066666666666</c:v>
                </c:pt>
                <c:pt idx="78">
                  <c:v>30049.419354838654</c:v>
                </c:pt>
                <c:pt idx="79">
                  <c:v>31446.290322580644</c:v>
                </c:pt>
                <c:pt idx="80">
                  <c:v>33868.965517241391</c:v>
                </c:pt>
                <c:pt idx="81">
                  <c:v>34925.677419354841</c:v>
                </c:pt>
                <c:pt idx="82">
                  <c:v>34395.566666666593</c:v>
                </c:pt>
                <c:pt idx="83">
                  <c:v>32322.967741935485</c:v>
                </c:pt>
                <c:pt idx="84">
                  <c:v>35246.433333333334</c:v>
                </c:pt>
                <c:pt idx="85">
                  <c:v>31800.290322580644</c:v>
                </c:pt>
                <c:pt idx="86">
                  <c:v>34838.193548387084</c:v>
                </c:pt>
                <c:pt idx="87">
                  <c:v>35763.466666666594</c:v>
                </c:pt>
                <c:pt idx="88">
                  <c:v>40160.387096774211</c:v>
                </c:pt>
                <c:pt idx="89">
                  <c:v>36982.800000000003</c:v>
                </c:pt>
                <c:pt idx="90">
                  <c:v>39481.419354838712</c:v>
                </c:pt>
                <c:pt idx="91">
                  <c:v>44175.967741935383</c:v>
                </c:pt>
                <c:pt idx="92">
                  <c:v>44569.321428571318</c:v>
                </c:pt>
                <c:pt idx="93">
                  <c:v>44391</c:v>
                </c:pt>
                <c:pt idx="94">
                  <c:v>44046.466666666594</c:v>
                </c:pt>
                <c:pt idx="95">
                  <c:v>41375.548387096853</c:v>
                </c:pt>
                <c:pt idx="96">
                  <c:v>34563.266666666575</c:v>
                </c:pt>
                <c:pt idx="97">
                  <c:v>26150.612903225807</c:v>
                </c:pt>
                <c:pt idx="98">
                  <c:v>34967.258064516129</c:v>
                </c:pt>
                <c:pt idx="99">
                  <c:v>30680.733333333312</c:v>
                </c:pt>
                <c:pt idx="100">
                  <c:v>32505.225806451621</c:v>
                </c:pt>
                <c:pt idx="101">
                  <c:v>33058.5</c:v>
                </c:pt>
                <c:pt idx="102">
                  <c:v>29592.516129032258</c:v>
                </c:pt>
                <c:pt idx="103">
                  <c:v>32664.096774193549</c:v>
                </c:pt>
                <c:pt idx="104">
                  <c:v>34355.821428571318</c:v>
                </c:pt>
                <c:pt idx="105">
                  <c:v>34578.677419354841</c:v>
                </c:pt>
                <c:pt idx="106">
                  <c:v>34760.800000000003</c:v>
                </c:pt>
                <c:pt idx="107">
                  <c:v>33526.419354838712</c:v>
                </c:pt>
                <c:pt idx="108">
                  <c:v>35843.133333333324</c:v>
                </c:pt>
                <c:pt idx="109">
                  <c:v>35870.741935483871</c:v>
                </c:pt>
                <c:pt idx="110">
                  <c:v>41163.580645161215</c:v>
                </c:pt>
                <c:pt idx="111">
                  <c:v>40040.433333333334</c:v>
                </c:pt>
                <c:pt idx="112">
                  <c:v>34604.580645161215</c:v>
                </c:pt>
                <c:pt idx="113">
                  <c:v>30150.333333333296</c:v>
                </c:pt>
                <c:pt idx="114">
                  <c:v>32999.032258064588</c:v>
                </c:pt>
                <c:pt idx="115">
                  <c:v>33832.580645161215</c:v>
                </c:pt>
                <c:pt idx="116">
                  <c:v>36503.214285714275</c:v>
                </c:pt>
                <c:pt idx="117">
                  <c:v>29119.322580645156</c:v>
                </c:pt>
                <c:pt idx="118">
                  <c:v>36957.133333333324</c:v>
                </c:pt>
                <c:pt idx="119">
                  <c:v>33053.322580645159</c:v>
                </c:pt>
                <c:pt idx="120">
                  <c:v>32853.533333333326</c:v>
                </c:pt>
                <c:pt idx="121">
                  <c:v>30440.516129032258</c:v>
                </c:pt>
                <c:pt idx="122">
                  <c:v>35027.483870967735</c:v>
                </c:pt>
                <c:pt idx="123">
                  <c:v>33622.266666666575</c:v>
                </c:pt>
                <c:pt idx="124">
                  <c:v>37942.548387096853</c:v>
                </c:pt>
                <c:pt idx="125">
                  <c:v>40966.066666666593</c:v>
                </c:pt>
                <c:pt idx="126">
                  <c:v>33094.451612903227</c:v>
                </c:pt>
                <c:pt idx="127">
                  <c:v>41039.06451612911</c:v>
                </c:pt>
                <c:pt idx="128">
                  <c:v>36685.758620689594</c:v>
                </c:pt>
                <c:pt idx="129">
                  <c:v>34971.354838709769</c:v>
                </c:pt>
                <c:pt idx="130">
                  <c:v>45708.5</c:v>
                </c:pt>
                <c:pt idx="131">
                  <c:v>29491.967741935485</c:v>
                </c:pt>
                <c:pt idx="132">
                  <c:v>44612.2</c:v>
                </c:pt>
                <c:pt idx="133">
                  <c:v>39403.967741935383</c:v>
                </c:pt>
                <c:pt idx="134">
                  <c:v>39107.451612903227</c:v>
                </c:pt>
                <c:pt idx="135">
                  <c:v>34728.199999999997</c:v>
                </c:pt>
                <c:pt idx="136">
                  <c:v>23992.709677419294</c:v>
                </c:pt>
                <c:pt idx="137">
                  <c:v>39675.933333333334</c:v>
                </c:pt>
                <c:pt idx="138">
                  <c:v>38153.387096774211</c:v>
                </c:pt>
                <c:pt idx="139">
                  <c:v>43833.903225806462</c:v>
                </c:pt>
                <c:pt idx="140">
                  <c:v>47831.392857142993</c:v>
                </c:pt>
                <c:pt idx="141">
                  <c:v>54132.903225806462</c:v>
                </c:pt>
                <c:pt idx="142">
                  <c:v>52445.833333333336</c:v>
                </c:pt>
                <c:pt idx="143">
                  <c:v>50353.419354838712</c:v>
                </c:pt>
                <c:pt idx="144">
                  <c:v>47982.566666666593</c:v>
                </c:pt>
                <c:pt idx="145">
                  <c:v>44892.451612903227</c:v>
                </c:pt>
                <c:pt idx="146">
                  <c:v>40213.870967741932</c:v>
                </c:pt>
                <c:pt idx="147">
                  <c:v>39301.266666666575</c:v>
                </c:pt>
                <c:pt idx="148">
                  <c:v>44591.193548387084</c:v>
                </c:pt>
                <c:pt idx="149">
                  <c:v>43669.2</c:v>
                </c:pt>
                <c:pt idx="150">
                  <c:v>43494.870967741932</c:v>
                </c:pt>
                <c:pt idx="151">
                  <c:v>41222.806451612902</c:v>
                </c:pt>
                <c:pt idx="152">
                  <c:v>38860.714285714275</c:v>
                </c:pt>
                <c:pt idx="153">
                  <c:v>40101.645161290326</c:v>
                </c:pt>
                <c:pt idx="154">
                  <c:v>38502.699999999997</c:v>
                </c:pt>
                <c:pt idx="155">
                  <c:v>40975.774193548386</c:v>
                </c:pt>
                <c:pt idx="156">
                  <c:v>38570.6</c:v>
                </c:pt>
                <c:pt idx="157">
                  <c:v>42468.870967741932</c:v>
                </c:pt>
                <c:pt idx="158">
                  <c:v>41556.677419354841</c:v>
                </c:pt>
                <c:pt idx="159">
                  <c:v>32692.2</c:v>
                </c:pt>
                <c:pt idx="160">
                  <c:v>43280.161290322583</c:v>
                </c:pt>
                <c:pt idx="161">
                  <c:v>42139.633333333324</c:v>
                </c:pt>
                <c:pt idx="162">
                  <c:v>33342.903225806462</c:v>
                </c:pt>
                <c:pt idx="163">
                  <c:v>30515.225806451621</c:v>
                </c:pt>
                <c:pt idx="164">
                  <c:v>32565.035714285714</c:v>
                </c:pt>
                <c:pt idx="165">
                  <c:v>32281.16129032258</c:v>
                </c:pt>
                <c:pt idx="166">
                  <c:v>30233.266666666666</c:v>
                </c:pt>
                <c:pt idx="167">
                  <c:v>35369.387096774211</c:v>
                </c:pt>
                <c:pt idx="168">
                  <c:v>33955.933333333334</c:v>
                </c:pt>
                <c:pt idx="169">
                  <c:v>24135.741935483871</c:v>
                </c:pt>
                <c:pt idx="170">
                  <c:v>26327.451612903227</c:v>
                </c:pt>
                <c:pt idx="171">
                  <c:v>15077.966666666645</c:v>
                </c:pt>
                <c:pt idx="172">
                  <c:v>29080</c:v>
                </c:pt>
                <c:pt idx="173">
                  <c:v>21160.799999999996</c:v>
                </c:pt>
                <c:pt idx="174">
                  <c:v>22809.290322580644</c:v>
                </c:pt>
                <c:pt idx="175">
                  <c:v>23847.709677419294</c:v>
                </c:pt>
                <c:pt idx="176">
                  <c:v>22481.655172413793</c:v>
                </c:pt>
                <c:pt idx="177">
                  <c:v>23496.806451612905</c:v>
                </c:pt>
                <c:pt idx="178">
                  <c:v>23598.633333333288</c:v>
                </c:pt>
                <c:pt idx="179">
                  <c:v>23661.225806451621</c:v>
                </c:pt>
                <c:pt idx="180">
                  <c:v>21567.466666666667</c:v>
                </c:pt>
                <c:pt idx="181">
                  <c:v>21548.580645161321</c:v>
                </c:pt>
                <c:pt idx="182">
                  <c:v>24179.645161290322</c:v>
                </c:pt>
                <c:pt idx="183">
                  <c:v>21972.333333333296</c:v>
                </c:pt>
                <c:pt idx="184">
                  <c:v>17991.935483870966</c:v>
                </c:pt>
                <c:pt idx="185">
                  <c:v>18863.8</c:v>
                </c:pt>
                <c:pt idx="186">
                  <c:v>18032.16129032258</c:v>
                </c:pt>
                <c:pt idx="187">
                  <c:v>23248.870967741896</c:v>
                </c:pt>
                <c:pt idx="188">
                  <c:v>23795.678571428532</c:v>
                </c:pt>
                <c:pt idx="189">
                  <c:v>22744.419354838654</c:v>
                </c:pt>
                <c:pt idx="190">
                  <c:v>18674.099999999959</c:v>
                </c:pt>
                <c:pt idx="191">
                  <c:v>22561.064516129034</c:v>
                </c:pt>
                <c:pt idx="192">
                  <c:v>22048.3</c:v>
                </c:pt>
                <c:pt idx="193">
                  <c:v>22994.419354838654</c:v>
                </c:pt>
                <c:pt idx="194">
                  <c:v>11355.548387096776</c:v>
                </c:pt>
                <c:pt idx="195">
                  <c:v>18999.333333333296</c:v>
                </c:pt>
                <c:pt idx="196">
                  <c:v>25693.129032258057</c:v>
                </c:pt>
                <c:pt idx="197">
                  <c:v>30974.833333333296</c:v>
                </c:pt>
                <c:pt idx="198">
                  <c:v>33572.06451612911</c:v>
                </c:pt>
                <c:pt idx="199">
                  <c:v>29851.096774193549</c:v>
                </c:pt>
                <c:pt idx="200">
                  <c:v>28622.821428571417</c:v>
                </c:pt>
                <c:pt idx="201">
                  <c:v>29387.645161290322</c:v>
                </c:pt>
                <c:pt idx="202">
                  <c:v>31617.233333333312</c:v>
                </c:pt>
                <c:pt idx="203">
                  <c:v>30110.806451612905</c:v>
                </c:pt>
                <c:pt idx="204">
                  <c:v>28237.766666666666</c:v>
                </c:pt>
                <c:pt idx="205">
                  <c:v>26635.483870967761</c:v>
                </c:pt>
                <c:pt idx="206">
                  <c:v>27163.032258064512</c:v>
                </c:pt>
                <c:pt idx="207">
                  <c:v>25354.233333333312</c:v>
                </c:pt>
                <c:pt idx="208">
                  <c:v>29937.032258064512</c:v>
                </c:pt>
                <c:pt idx="209">
                  <c:v>28095.066666666666</c:v>
                </c:pt>
                <c:pt idx="210">
                  <c:v>26435.193548387018</c:v>
                </c:pt>
                <c:pt idx="211">
                  <c:v>26473.806451612905</c:v>
                </c:pt>
                <c:pt idx="212">
                  <c:v>28157.071428571417</c:v>
                </c:pt>
                <c:pt idx="213">
                  <c:v>21417.806451612905</c:v>
                </c:pt>
                <c:pt idx="214">
                  <c:v>21645.5</c:v>
                </c:pt>
                <c:pt idx="215">
                  <c:v>24427.322580645156</c:v>
                </c:pt>
                <c:pt idx="216">
                  <c:v>23379.466666666667</c:v>
                </c:pt>
                <c:pt idx="217">
                  <c:v>22569.580645161321</c:v>
                </c:pt>
                <c:pt idx="218">
                  <c:v>26315.645161290322</c:v>
                </c:pt>
                <c:pt idx="219">
                  <c:v>24914.2</c:v>
                </c:pt>
                <c:pt idx="220">
                  <c:v>25435.451612903227</c:v>
                </c:pt>
                <c:pt idx="221">
                  <c:v>21901.133333333288</c:v>
                </c:pt>
                <c:pt idx="222">
                  <c:v>20996.645161290322</c:v>
                </c:pt>
                <c:pt idx="223">
                  <c:v>23685.838709677417</c:v>
                </c:pt>
                <c:pt idx="224">
                  <c:v>28980.137931034482</c:v>
                </c:pt>
                <c:pt idx="225">
                  <c:v>23321.38709677423</c:v>
                </c:pt>
                <c:pt idx="226">
                  <c:v>25463.233333333312</c:v>
                </c:pt>
                <c:pt idx="227">
                  <c:v>26308.677419354837</c:v>
                </c:pt>
                <c:pt idx="228">
                  <c:v>24449.1</c:v>
                </c:pt>
                <c:pt idx="229">
                  <c:v>19322.129032258057</c:v>
                </c:pt>
                <c:pt idx="230">
                  <c:v>16547.258064516122</c:v>
                </c:pt>
                <c:pt idx="231">
                  <c:v>12780.633333333333</c:v>
                </c:pt>
                <c:pt idx="232">
                  <c:v>17267.870967741896</c:v>
                </c:pt>
                <c:pt idx="233">
                  <c:v>25668.233333333312</c:v>
                </c:pt>
                <c:pt idx="234">
                  <c:v>30233.774193548426</c:v>
                </c:pt>
                <c:pt idx="235">
                  <c:v>29197.709677419294</c:v>
                </c:pt>
                <c:pt idx="236">
                  <c:v>30482.321428571417</c:v>
                </c:pt>
                <c:pt idx="237">
                  <c:v>28809.322580645156</c:v>
                </c:pt>
                <c:pt idx="238">
                  <c:v>32083.633333333288</c:v>
                </c:pt>
                <c:pt idx="239">
                  <c:v>31468.516129032258</c:v>
                </c:pt>
                <c:pt idx="240">
                  <c:v>26625.4</c:v>
                </c:pt>
                <c:pt idx="241">
                  <c:v>31741.032258064512</c:v>
                </c:pt>
                <c:pt idx="242">
                  <c:v>33856.419354838712</c:v>
                </c:pt>
                <c:pt idx="243">
                  <c:v>45036</c:v>
                </c:pt>
                <c:pt idx="244">
                  <c:v>35624.516129032258</c:v>
                </c:pt>
                <c:pt idx="245">
                  <c:v>34256.866666666654</c:v>
                </c:pt>
                <c:pt idx="246">
                  <c:v>27647.225806451621</c:v>
                </c:pt>
                <c:pt idx="247">
                  <c:v>31689.129032258057</c:v>
                </c:pt>
                <c:pt idx="248">
                  <c:v>34302.035714285674</c:v>
                </c:pt>
                <c:pt idx="249">
                  <c:v>34676.709677419356</c:v>
                </c:pt>
                <c:pt idx="250">
                  <c:v>37153.466666666594</c:v>
                </c:pt>
                <c:pt idx="251">
                  <c:v>37070.645161290326</c:v>
                </c:pt>
                <c:pt idx="252">
                  <c:v>34261.599999999999</c:v>
                </c:pt>
                <c:pt idx="253">
                  <c:v>16284</c:v>
                </c:pt>
                <c:pt idx="254">
                  <c:v>19499.032258064512</c:v>
                </c:pt>
                <c:pt idx="255">
                  <c:v>45146.666666666584</c:v>
                </c:pt>
                <c:pt idx="256">
                  <c:v>41197.096774193546</c:v>
                </c:pt>
                <c:pt idx="257">
                  <c:v>39565.5</c:v>
                </c:pt>
                <c:pt idx="258">
                  <c:v>42029.387096774211</c:v>
                </c:pt>
                <c:pt idx="259">
                  <c:v>44587.419354838712</c:v>
                </c:pt>
                <c:pt idx="260">
                  <c:v>35746.17857142866</c:v>
                </c:pt>
                <c:pt idx="261">
                  <c:v>38660.258064516129</c:v>
                </c:pt>
                <c:pt idx="262">
                  <c:v>45325.633333333324</c:v>
                </c:pt>
                <c:pt idx="263">
                  <c:v>52004.967741935383</c:v>
                </c:pt>
                <c:pt idx="264">
                  <c:v>32887.733333333257</c:v>
                </c:pt>
                <c:pt idx="265">
                  <c:v>48316.258064516129</c:v>
                </c:pt>
                <c:pt idx="266">
                  <c:v>49917.580645161215</c:v>
                </c:pt>
                <c:pt idx="267">
                  <c:v>41888.666666666584</c:v>
                </c:pt>
                <c:pt idx="268">
                  <c:v>39450.677419354841</c:v>
                </c:pt>
                <c:pt idx="269">
                  <c:v>46728.466666666594</c:v>
                </c:pt>
                <c:pt idx="270">
                  <c:v>49027.870967741932</c:v>
                </c:pt>
                <c:pt idx="271">
                  <c:v>31631.451612903227</c:v>
                </c:pt>
                <c:pt idx="272">
                  <c:v>34098</c:v>
                </c:pt>
                <c:pt idx="273">
                  <c:v>41900.096774193546</c:v>
                </c:pt>
                <c:pt idx="274">
                  <c:v>43179.533333333326</c:v>
                </c:pt>
                <c:pt idx="275">
                  <c:v>38800.322580645159</c:v>
                </c:pt>
                <c:pt idx="276">
                  <c:v>44940.566666666593</c:v>
                </c:pt>
                <c:pt idx="277">
                  <c:v>41878.774193548386</c:v>
                </c:pt>
                <c:pt idx="278">
                  <c:v>30649.193548387018</c:v>
                </c:pt>
                <c:pt idx="279">
                  <c:v>44498.5</c:v>
                </c:pt>
                <c:pt idx="280">
                  <c:v>45090.612903225803</c:v>
                </c:pt>
                <c:pt idx="281">
                  <c:v>48194.266666666575</c:v>
                </c:pt>
                <c:pt idx="282">
                  <c:v>45654.193548387084</c:v>
                </c:pt>
                <c:pt idx="283">
                  <c:v>44694</c:v>
                </c:pt>
                <c:pt idx="284">
                  <c:v>40147.892857142993</c:v>
                </c:pt>
                <c:pt idx="285">
                  <c:v>32961.967741935383</c:v>
                </c:pt>
                <c:pt idx="286">
                  <c:v>33494.033333333326</c:v>
                </c:pt>
                <c:pt idx="287">
                  <c:v>25227.806451612905</c:v>
                </c:pt>
                <c:pt idx="288">
                  <c:v>24027.666666666657</c:v>
                </c:pt>
                <c:pt idx="289">
                  <c:v>33025.580645161215</c:v>
                </c:pt>
                <c:pt idx="290">
                  <c:v>3.5806451612903225</c:v>
                </c:pt>
                <c:pt idx="291">
                  <c:v>32268.1</c:v>
                </c:pt>
                <c:pt idx="292">
                  <c:v>34501.838709677417</c:v>
                </c:pt>
                <c:pt idx="293">
                  <c:v>34482.766666666575</c:v>
                </c:pt>
                <c:pt idx="294">
                  <c:v>40815.290322580535</c:v>
                </c:pt>
                <c:pt idx="295">
                  <c:v>37193.580645161215</c:v>
                </c:pt>
                <c:pt idx="296">
                  <c:v>32225.535714285714</c:v>
                </c:pt>
                <c:pt idx="297">
                  <c:v>31733.870967741896</c:v>
                </c:pt>
                <c:pt idx="298">
                  <c:v>28340.233333333312</c:v>
                </c:pt>
                <c:pt idx="299">
                  <c:v>26388.38709677423</c:v>
                </c:pt>
                <c:pt idx="300">
                  <c:v>19499.833333333296</c:v>
                </c:pt>
                <c:pt idx="301">
                  <c:v>24648.483870967761</c:v>
                </c:pt>
                <c:pt idx="302">
                  <c:v>33798.322580645159</c:v>
                </c:pt>
                <c:pt idx="303">
                  <c:v>31403.566666666666</c:v>
                </c:pt>
                <c:pt idx="304">
                  <c:v>36527.419354838712</c:v>
                </c:pt>
                <c:pt idx="305">
                  <c:v>36498</c:v>
                </c:pt>
                <c:pt idx="306">
                  <c:v>43575</c:v>
                </c:pt>
                <c:pt idx="307">
                  <c:v>33915.903225806462</c:v>
                </c:pt>
                <c:pt idx="308">
                  <c:v>40023.92857142866</c:v>
                </c:pt>
                <c:pt idx="309">
                  <c:v>36467.516129032258</c:v>
                </c:pt>
              </c:numCache>
            </c:numRef>
          </c:val>
        </c:ser>
        <c:ser>
          <c:idx val="7"/>
          <c:order val="1"/>
          <c:tx>
            <c:strRef>
              <c:f>'prod by facility'!$AK$4</c:f>
              <c:strCache>
                <c:ptCount val="1"/>
                <c:pt idx="0">
                  <c:v>PBU_GC2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facility'!$AA$5:$AA$314</c:f>
              <c:numCache>
                <c:formatCode>_(* #,##0_);_(* \(#,##0\);_(* "-"??_);_(@_)</c:formatCode>
                <c:ptCount val="310"/>
                <c:pt idx="0">
                  <c:v>38226.633333333324</c:v>
                </c:pt>
                <c:pt idx="1">
                  <c:v>24154.709677419294</c:v>
                </c:pt>
                <c:pt idx="2">
                  <c:v>38874.290322580535</c:v>
                </c:pt>
                <c:pt idx="3">
                  <c:v>43096.1</c:v>
                </c:pt>
                <c:pt idx="4">
                  <c:v>41231.483870967735</c:v>
                </c:pt>
                <c:pt idx="5">
                  <c:v>38354.833333333336</c:v>
                </c:pt>
                <c:pt idx="6">
                  <c:v>48275.032258064588</c:v>
                </c:pt>
                <c:pt idx="7">
                  <c:v>68790.258064516136</c:v>
                </c:pt>
                <c:pt idx="8">
                  <c:v>76055.714285714144</c:v>
                </c:pt>
                <c:pt idx="9">
                  <c:v>83716.612903225643</c:v>
                </c:pt>
                <c:pt idx="10">
                  <c:v>72759.833333333328</c:v>
                </c:pt>
                <c:pt idx="11">
                  <c:v>70720.903225806338</c:v>
                </c:pt>
                <c:pt idx="12">
                  <c:v>70037.399999999994</c:v>
                </c:pt>
                <c:pt idx="13">
                  <c:v>80944.677419355008</c:v>
                </c:pt>
                <c:pt idx="14">
                  <c:v>65734.516129032258</c:v>
                </c:pt>
                <c:pt idx="15">
                  <c:v>88388.933333333218</c:v>
                </c:pt>
                <c:pt idx="16">
                  <c:v>95637.096774193385</c:v>
                </c:pt>
                <c:pt idx="17">
                  <c:v>90488.53333333334</c:v>
                </c:pt>
                <c:pt idx="18">
                  <c:v>101894.38709677428</c:v>
                </c:pt>
                <c:pt idx="19">
                  <c:v>114668.45161290337</c:v>
                </c:pt>
                <c:pt idx="20">
                  <c:v>119857.10714285729</c:v>
                </c:pt>
                <c:pt idx="21">
                  <c:v>122025.35483870967</c:v>
                </c:pt>
                <c:pt idx="22">
                  <c:v>133986.96666666665</c:v>
                </c:pt>
                <c:pt idx="23">
                  <c:v>142355.38709677369</c:v>
                </c:pt>
                <c:pt idx="24">
                  <c:v>151851.4</c:v>
                </c:pt>
                <c:pt idx="25">
                  <c:v>157579.06451612854</c:v>
                </c:pt>
                <c:pt idx="26">
                  <c:v>141342.70967741936</c:v>
                </c:pt>
                <c:pt idx="27">
                  <c:v>162968.63333333333</c:v>
                </c:pt>
                <c:pt idx="28">
                  <c:v>164257.87096774168</c:v>
                </c:pt>
                <c:pt idx="29">
                  <c:v>170293.13333333333</c:v>
                </c:pt>
                <c:pt idx="30">
                  <c:v>167545.61290322611</c:v>
                </c:pt>
                <c:pt idx="31">
                  <c:v>153273.54838709679</c:v>
                </c:pt>
                <c:pt idx="32">
                  <c:v>173101.03448275832</c:v>
                </c:pt>
                <c:pt idx="33">
                  <c:v>176159.38709677369</c:v>
                </c:pt>
                <c:pt idx="34">
                  <c:v>168561.66666666666</c:v>
                </c:pt>
                <c:pt idx="35">
                  <c:v>163990.45161290275</c:v>
                </c:pt>
                <c:pt idx="36">
                  <c:v>153984.70000000001</c:v>
                </c:pt>
                <c:pt idx="37">
                  <c:v>172416.45161290275</c:v>
                </c:pt>
                <c:pt idx="38">
                  <c:v>174947.64516129033</c:v>
                </c:pt>
                <c:pt idx="39">
                  <c:v>186244.43333333332</c:v>
                </c:pt>
                <c:pt idx="40">
                  <c:v>187982.93548387068</c:v>
                </c:pt>
                <c:pt idx="41">
                  <c:v>189143.96666666665</c:v>
                </c:pt>
                <c:pt idx="42">
                  <c:v>185907.67741935485</c:v>
                </c:pt>
                <c:pt idx="43">
                  <c:v>178357.67741935485</c:v>
                </c:pt>
                <c:pt idx="44">
                  <c:v>180327.85714285713</c:v>
                </c:pt>
                <c:pt idx="45">
                  <c:v>169852.32258064483</c:v>
                </c:pt>
                <c:pt idx="46">
                  <c:v>179160.83333333328</c:v>
                </c:pt>
                <c:pt idx="47">
                  <c:v>191600.03225806454</c:v>
                </c:pt>
                <c:pt idx="48">
                  <c:v>185967.43333333332</c:v>
                </c:pt>
                <c:pt idx="49">
                  <c:v>185815.5806451613</c:v>
                </c:pt>
                <c:pt idx="50">
                  <c:v>192645.67741935485</c:v>
                </c:pt>
                <c:pt idx="51">
                  <c:v>191739.36666666638</c:v>
                </c:pt>
                <c:pt idx="52">
                  <c:v>196482.06451612854</c:v>
                </c:pt>
                <c:pt idx="53">
                  <c:v>215122.8</c:v>
                </c:pt>
                <c:pt idx="54">
                  <c:v>215433.12903225792</c:v>
                </c:pt>
                <c:pt idx="55">
                  <c:v>198390.74193548411</c:v>
                </c:pt>
                <c:pt idx="56">
                  <c:v>196798.35714285713</c:v>
                </c:pt>
                <c:pt idx="57">
                  <c:v>202797.48387096784</c:v>
                </c:pt>
                <c:pt idx="58">
                  <c:v>199656.93333333332</c:v>
                </c:pt>
                <c:pt idx="59">
                  <c:v>185939.45161290275</c:v>
                </c:pt>
                <c:pt idx="60">
                  <c:v>69965.266666666648</c:v>
                </c:pt>
                <c:pt idx="61">
                  <c:v>136865.77419354828</c:v>
                </c:pt>
                <c:pt idx="62">
                  <c:v>169939.41935483881</c:v>
                </c:pt>
                <c:pt idx="63">
                  <c:v>188042.36666666638</c:v>
                </c:pt>
                <c:pt idx="64">
                  <c:v>201364.54838709679</c:v>
                </c:pt>
                <c:pt idx="65">
                  <c:v>194950.9</c:v>
                </c:pt>
                <c:pt idx="66">
                  <c:v>203062.45161290275</c:v>
                </c:pt>
                <c:pt idx="67">
                  <c:v>210878.70967741936</c:v>
                </c:pt>
                <c:pt idx="68">
                  <c:v>226390.21428571458</c:v>
                </c:pt>
                <c:pt idx="69">
                  <c:v>233697.54838709679</c:v>
                </c:pt>
                <c:pt idx="70">
                  <c:v>223918.8</c:v>
                </c:pt>
                <c:pt idx="71">
                  <c:v>227941.67741935485</c:v>
                </c:pt>
                <c:pt idx="72">
                  <c:v>202748.5</c:v>
                </c:pt>
                <c:pt idx="73">
                  <c:v>233571.06451612854</c:v>
                </c:pt>
                <c:pt idx="74">
                  <c:v>221123.12903225792</c:v>
                </c:pt>
                <c:pt idx="75">
                  <c:v>249147.23333333334</c:v>
                </c:pt>
                <c:pt idx="76">
                  <c:v>230414.16129032258</c:v>
                </c:pt>
                <c:pt idx="77">
                  <c:v>249026.93333333332</c:v>
                </c:pt>
                <c:pt idx="78">
                  <c:v>237777.32258064483</c:v>
                </c:pt>
                <c:pt idx="79">
                  <c:v>260187</c:v>
                </c:pt>
                <c:pt idx="80">
                  <c:v>281592.10344827647</c:v>
                </c:pt>
                <c:pt idx="81">
                  <c:v>290964.09677419357</c:v>
                </c:pt>
                <c:pt idx="82">
                  <c:v>270821.13333333406</c:v>
                </c:pt>
                <c:pt idx="83">
                  <c:v>247010.93548387068</c:v>
                </c:pt>
                <c:pt idx="84">
                  <c:v>258064.56666666668</c:v>
                </c:pt>
                <c:pt idx="85">
                  <c:v>255920.74193548411</c:v>
                </c:pt>
                <c:pt idx="86">
                  <c:v>216174</c:v>
                </c:pt>
                <c:pt idx="87">
                  <c:v>282878.16666666669</c:v>
                </c:pt>
                <c:pt idx="88">
                  <c:v>283600.80645161285</c:v>
                </c:pt>
                <c:pt idx="89">
                  <c:v>267838.03333333426</c:v>
                </c:pt>
                <c:pt idx="90">
                  <c:v>272651.06451612996</c:v>
                </c:pt>
                <c:pt idx="91">
                  <c:v>286871.41935483873</c:v>
                </c:pt>
                <c:pt idx="92">
                  <c:v>270404.28571428574</c:v>
                </c:pt>
                <c:pt idx="93">
                  <c:v>292203.19354838721</c:v>
                </c:pt>
                <c:pt idx="94">
                  <c:v>287464.86666666664</c:v>
                </c:pt>
                <c:pt idx="95">
                  <c:v>288711.70967742032</c:v>
                </c:pt>
                <c:pt idx="96">
                  <c:v>300833.63333333406</c:v>
                </c:pt>
                <c:pt idx="97">
                  <c:v>284867.12903225806</c:v>
                </c:pt>
                <c:pt idx="98">
                  <c:v>300903.29032258067</c:v>
                </c:pt>
                <c:pt idx="99">
                  <c:v>275901.3</c:v>
                </c:pt>
                <c:pt idx="100">
                  <c:v>275616.61290322582</c:v>
                </c:pt>
                <c:pt idx="101">
                  <c:v>238821.2</c:v>
                </c:pt>
                <c:pt idx="102">
                  <c:v>268814.70967742032</c:v>
                </c:pt>
                <c:pt idx="103">
                  <c:v>257901.09677419355</c:v>
                </c:pt>
                <c:pt idx="104">
                  <c:v>246815.25</c:v>
                </c:pt>
                <c:pt idx="105">
                  <c:v>295424.25806451589</c:v>
                </c:pt>
                <c:pt idx="106">
                  <c:v>240036.23333333334</c:v>
                </c:pt>
                <c:pt idx="107">
                  <c:v>278201.51612903213</c:v>
                </c:pt>
                <c:pt idx="108">
                  <c:v>248350.8</c:v>
                </c:pt>
                <c:pt idx="109">
                  <c:v>239114.32258064483</c:v>
                </c:pt>
                <c:pt idx="110">
                  <c:v>268388.09677419357</c:v>
                </c:pt>
                <c:pt idx="111">
                  <c:v>262958.7</c:v>
                </c:pt>
                <c:pt idx="112">
                  <c:v>262879.09677419357</c:v>
                </c:pt>
                <c:pt idx="113">
                  <c:v>247452.76666666666</c:v>
                </c:pt>
                <c:pt idx="114">
                  <c:v>266059.0322580646</c:v>
                </c:pt>
                <c:pt idx="115">
                  <c:v>288768.0322580646</c:v>
                </c:pt>
                <c:pt idx="116">
                  <c:v>259333.42857142858</c:v>
                </c:pt>
                <c:pt idx="117">
                  <c:v>285076.09677419357</c:v>
                </c:pt>
                <c:pt idx="118">
                  <c:v>253796.16666666666</c:v>
                </c:pt>
                <c:pt idx="119">
                  <c:v>293004.0322580646</c:v>
                </c:pt>
                <c:pt idx="120">
                  <c:v>293598.33333333407</c:v>
                </c:pt>
                <c:pt idx="121">
                  <c:v>278239.16129032255</c:v>
                </c:pt>
                <c:pt idx="122">
                  <c:v>291008.58064516127</c:v>
                </c:pt>
                <c:pt idx="123">
                  <c:v>275912.53333333426</c:v>
                </c:pt>
                <c:pt idx="124">
                  <c:v>271673.64516129019</c:v>
                </c:pt>
                <c:pt idx="125">
                  <c:v>297155.46666666667</c:v>
                </c:pt>
                <c:pt idx="126">
                  <c:v>294811.64516129019</c:v>
                </c:pt>
                <c:pt idx="127">
                  <c:v>278528.3548387097</c:v>
                </c:pt>
                <c:pt idx="128">
                  <c:v>295258.24137931032</c:v>
                </c:pt>
                <c:pt idx="129">
                  <c:v>299997.54838709679</c:v>
                </c:pt>
                <c:pt idx="130">
                  <c:v>308015.03333333426</c:v>
                </c:pt>
                <c:pt idx="131">
                  <c:v>292288.32258064521</c:v>
                </c:pt>
                <c:pt idx="132">
                  <c:v>299419.43333333445</c:v>
                </c:pt>
                <c:pt idx="133">
                  <c:v>245905.70967741936</c:v>
                </c:pt>
                <c:pt idx="134">
                  <c:v>227076.25806451612</c:v>
                </c:pt>
                <c:pt idx="135">
                  <c:v>288166</c:v>
                </c:pt>
                <c:pt idx="136">
                  <c:v>272989.58064516127</c:v>
                </c:pt>
                <c:pt idx="137">
                  <c:v>299343.93333333445</c:v>
                </c:pt>
                <c:pt idx="138">
                  <c:v>296119.58064516127</c:v>
                </c:pt>
                <c:pt idx="139">
                  <c:v>301641.54838709679</c:v>
                </c:pt>
                <c:pt idx="140">
                  <c:v>313659.96428571508</c:v>
                </c:pt>
                <c:pt idx="141">
                  <c:v>318005.25806451589</c:v>
                </c:pt>
                <c:pt idx="142">
                  <c:v>315510.36666666664</c:v>
                </c:pt>
                <c:pt idx="143">
                  <c:v>317856.58064516127</c:v>
                </c:pt>
                <c:pt idx="144">
                  <c:v>322042.03333333426</c:v>
                </c:pt>
                <c:pt idx="145">
                  <c:v>297063.22580645164</c:v>
                </c:pt>
                <c:pt idx="146">
                  <c:v>280517.0322580646</c:v>
                </c:pt>
                <c:pt idx="147">
                  <c:v>287103.46666666667</c:v>
                </c:pt>
                <c:pt idx="148">
                  <c:v>201505.45161290275</c:v>
                </c:pt>
                <c:pt idx="149">
                  <c:v>305394.73333333433</c:v>
                </c:pt>
                <c:pt idx="150">
                  <c:v>290930.3548387097</c:v>
                </c:pt>
                <c:pt idx="151">
                  <c:v>283147.45161290414</c:v>
                </c:pt>
                <c:pt idx="152">
                  <c:v>283110.64285714144</c:v>
                </c:pt>
                <c:pt idx="153">
                  <c:v>231363.09677419355</c:v>
                </c:pt>
                <c:pt idx="154">
                  <c:v>211738.4</c:v>
                </c:pt>
                <c:pt idx="155">
                  <c:v>226264.16129032258</c:v>
                </c:pt>
                <c:pt idx="156">
                  <c:v>235563.5</c:v>
                </c:pt>
                <c:pt idx="157">
                  <c:v>246863.87096774168</c:v>
                </c:pt>
                <c:pt idx="158">
                  <c:v>245321.22580645161</c:v>
                </c:pt>
                <c:pt idx="159">
                  <c:v>213918.6</c:v>
                </c:pt>
                <c:pt idx="160">
                  <c:v>270936.22580645164</c:v>
                </c:pt>
                <c:pt idx="161">
                  <c:v>252774.63333333333</c:v>
                </c:pt>
                <c:pt idx="162">
                  <c:v>227436.29032258081</c:v>
                </c:pt>
                <c:pt idx="163">
                  <c:v>204268.06451612854</c:v>
                </c:pt>
                <c:pt idx="164">
                  <c:v>194494.10714285754</c:v>
                </c:pt>
                <c:pt idx="165">
                  <c:v>212180.09677419355</c:v>
                </c:pt>
                <c:pt idx="166">
                  <c:v>201317.76666666666</c:v>
                </c:pt>
                <c:pt idx="167">
                  <c:v>221528.32258064483</c:v>
                </c:pt>
                <c:pt idx="168">
                  <c:v>220803.56666666668</c:v>
                </c:pt>
                <c:pt idx="169">
                  <c:v>152582.38709677369</c:v>
                </c:pt>
                <c:pt idx="170">
                  <c:v>222915.77419354828</c:v>
                </c:pt>
                <c:pt idx="171">
                  <c:v>200950.3</c:v>
                </c:pt>
                <c:pt idx="172">
                  <c:v>234869.16129032258</c:v>
                </c:pt>
                <c:pt idx="173">
                  <c:v>236878.36666666638</c:v>
                </c:pt>
                <c:pt idx="174">
                  <c:v>242357.29032258081</c:v>
                </c:pt>
                <c:pt idx="175">
                  <c:v>248449</c:v>
                </c:pt>
                <c:pt idx="176">
                  <c:v>244483.86206896551</c:v>
                </c:pt>
                <c:pt idx="177">
                  <c:v>243594.19354838738</c:v>
                </c:pt>
                <c:pt idx="178">
                  <c:v>238667.4</c:v>
                </c:pt>
                <c:pt idx="179">
                  <c:v>233614.06451612854</c:v>
                </c:pt>
                <c:pt idx="180">
                  <c:v>221683.5</c:v>
                </c:pt>
                <c:pt idx="181">
                  <c:v>201979.80645161291</c:v>
                </c:pt>
                <c:pt idx="182">
                  <c:v>200877.19354838738</c:v>
                </c:pt>
                <c:pt idx="183">
                  <c:v>195012.76666666666</c:v>
                </c:pt>
                <c:pt idx="184">
                  <c:v>212663.64516129033</c:v>
                </c:pt>
                <c:pt idx="185">
                  <c:v>214823.76666666666</c:v>
                </c:pt>
                <c:pt idx="186">
                  <c:v>217386.64516129033</c:v>
                </c:pt>
                <c:pt idx="187">
                  <c:v>211829.09677419355</c:v>
                </c:pt>
                <c:pt idx="188">
                  <c:v>222370.42857142858</c:v>
                </c:pt>
                <c:pt idx="189">
                  <c:v>215655.25806451612</c:v>
                </c:pt>
                <c:pt idx="190">
                  <c:v>218115.06666666668</c:v>
                </c:pt>
                <c:pt idx="191">
                  <c:v>224379.83870967751</c:v>
                </c:pt>
                <c:pt idx="192">
                  <c:v>226478.46666666665</c:v>
                </c:pt>
                <c:pt idx="193">
                  <c:v>231107.93548387068</c:v>
                </c:pt>
                <c:pt idx="194">
                  <c:v>251635.80645161291</c:v>
                </c:pt>
                <c:pt idx="195">
                  <c:v>185170.5</c:v>
                </c:pt>
                <c:pt idx="196">
                  <c:v>203450.03225806454</c:v>
                </c:pt>
                <c:pt idx="197">
                  <c:v>220303.1</c:v>
                </c:pt>
                <c:pt idx="198">
                  <c:v>224630.41935483881</c:v>
                </c:pt>
                <c:pt idx="199">
                  <c:v>206768.12903225792</c:v>
                </c:pt>
                <c:pt idx="200">
                  <c:v>227906.07142857142</c:v>
                </c:pt>
                <c:pt idx="201">
                  <c:v>224668.51612903262</c:v>
                </c:pt>
                <c:pt idx="202">
                  <c:v>180241.93333333332</c:v>
                </c:pt>
                <c:pt idx="203">
                  <c:v>227281.64516129033</c:v>
                </c:pt>
                <c:pt idx="204">
                  <c:v>209549.3</c:v>
                </c:pt>
                <c:pt idx="205">
                  <c:v>170340.41935483881</c:v>
                </c:pt>
                <c:pt idx="206">
                  <c:v>204568.41935483881</c:v>
                </c:pt>
                <c:pt idx="207">
                  <c:v>126726.06666666667</c:v>
                </c:pt>
                <c:pt idx="208">
                  <c:v>194637.38709677369</c:v>
                </c:pt>
                <c:pt idx="209">
                  <c:v>170956.3</c:v>
                </c:pt>
                <c:pt idx="210">
                  <c:v>215881.5806451613</c:v>
                </c:pt>
                <c:pt idx="211">
                  <c:v>176540.48387096784</c:v>
                </c:pt>
                <c:pt idx="212">
                  <c:v>201663</c:v>
                </c:pt>
                <c:pt idx="213">
                  <c:v>218456.74193548411</c:v>
                </c:pt>
                <c:pt idx="214">
                  <c:v>191660.76666666666</c:v>
                </c:pt>
                <c:pt idx="215">
                  <c:v>174767.25806451612</c:v>
                </c:pt>
                <c:pt idx="216">
                  <c:v>190807.13333333333</c:v>
                </c:pt>
                <c:pt idx="217">
                  <c:v>227118</c:v>
                </c:pt>
                <c:pt idx="218">
                  <c:v>223479.38709677369</c:v>
                </c:pt>
                <c:pt idx="219">
                  <c:v>238545.86666666638</c:v>
                </c:pt>
                <c:pt idx="220">
                  <c:v>221937.5806451613</c:v>
                </c:pt>
                <c:pt idx="221">
                  <c:v>243532.2</c:v>
                </c:pt>
                <c:pt idx="222">
                  <c:v>268596.77419354836</c:v>
                </c:pt>
                <c:pt idx="223">
                  <c:v>253903.19354838738</c:v>
                </c:pt>
                <c:pt idx="224">
                  <c:v>214769.75862068971</c:v>
                </c:pt>
                <c:pt idx="225">
                  <c:v>215404.61290322611</c:v>
                </c:pt>
                <c:pt idx="226">
                  <c:v>227586.36666666638</c:v>
                </c:pt>
                <c:pt idx="227">
                  <c:v>207855.96774193592</c:v>
                </c:pt>
                <c:pt idx="228">
                  <c:v>265832.03333333426</c:v>
                </c:pt>
                <c:pt idx="229">
                  <c:v>255952.35483870938</c:v>
                </c:pt>
                <c:pt idx="230">
                  <c:v>84414.193548387091</c:v>
                </c:pt>
                <c:pt idx="231">
                  <c:v>168721.8</c:v>
                </c:pt>
                <c:pt idx="232">
                  <c:v>296079.09677419357</c:v>
                </c:pt>
                <c:pt idx="233">
                  <c:v>274229</c:v>
                </c:pt>
                <c:pt idx="234">
                  <c:v>242707.19354838738</c:v>
                </c:pt>
                <c:pt idx="235">
                  <c:v>260223.09677419355</c:v>
                </c:pt>
                <c:pt idx="236">
                  <c:v>238339.57142857142</c:v>
                </c:pt>
                <c:pt idx="237">
                  <c:v>270645.80645161285</c:v>
                </c:pt>
                <c:pt idx="238">
                  <c:v>230070.23333333334</c:v>
                </c:pt>
                <c:pt idx="239">
                  <c:v>277847.64516129019</c:v>
                </c:pt>
                <c:pt idx="240">
                  <c:v>254999.1</c:v>
                </c:pt>
                <c:pt idx="241">
                  <c:v>289744.29032258067</c:v>
                </c:pt>
                <c:pt idx="242">
                  <c:v>303414.58064516127</c:v>
                </c:pt>
                <c:pt idx="243">
                  <c:v>188191.23333333334</c:v>
                </c:pt>
                <c:pt idx="244">
                  <c:v>249154.93548387068</c:v>
                </c:pt>
                <c:pt idx="245">
                  <c:v>268552.59999999998</c:v>
                </c:pt>
                <c:pt idx="246">
                  <c:v>253573.70967741936</c:v>
                </c:pt>
                <c:pt idx="247">
                  <c:v>266148.29032258067</c:v>
                </c:pt>
                <c:pt idx="248">
                  <c:v>279750.85714285716</c:v>
                </c:pt>
                <c:pt idx="249">
                  <c:v>56180.258064516129</c:v>
                </c:pt>
                <c:pt idx="250">
                  <c:v>180580.7</c:v>
                </c:pt>
                <c:pt idx="251">
                  <c:v>255385.12903225792</c:v>
                </c:pt>
                <c:pt idx="252">
                  <c:v>258876.36666666638</c:v>
                </c:pt>
                <c:pt idx="253">
                  <c:v>200347.70967741936</c:v>
                </c:pt>
                <c:pt idx="254">
                  <c:v>181377.83870967751</c:v>
                </c:pt>
                <c:pt idx="255">
                  <c:v>244682.06666666668</c:v>
                </c:pt>
                <c:pt idx="256">
                  <c:v>190751.51612903262</c:v>
                </c:pt>
                <c:pt idx="257">
                  <c:v>184655.23333333334</c:v>
                </c:pt>
                <c:pt idx="258">
                  <c:v>223534.35483870938</c:v>
                </c:pt>
                <c:pt idx="259">
                  <c:v>218614.09677419355</c:v>
                </c:pt>
                <c:pt idx="260">
                  <c:v>235964.53571428571</c:v>
                </c:pt>
                <c:pt idx="261">
                  <c:v>247908.67741935485</c:v>
                </c:pt>
                <c:pt idx="262">
                  <c:v>195729.93333333332</c:v>
                </c:pt>
                <c:pt idx="263">
                  <c:v>228945.41935483881</c:v>
                </c:pt>
                <c:pt idx="264">
                  <c:v>248636.73333333334</c:v>
                </c:pt>
                <c:pt idx="265">
                  <c:v>249872.45161290275</c:v>
                </c:pt>
                <c:pt idx="266">
                  <c:v>215946.51612903262</c:v>
                </c:pt>
                <c:pt idx="267">
                  <c:v>53447.633333333324</c:v>
                </c:pt>
                <c:pt idx="268">
                  <c:v>169540.96774193592</c:v>
                </c:pt>
                <c:pt idx="269">
                  <c:v>233966.43333333332</c:v>
                </c:pt>
                <c:pt idx="270">
                  <c:v>230754.38709677369</c:v>
                </c:pt>
                <c:pt idx="271">
                  <c:v>199613.61290322611</c:v>
                </c:pt>
                <c:pt idx="272">
                  <c:v>208613.82758620655</c:v>
                </c:pt>
                <c:pt idx="273">
                  <c:v>221273.19354838738</c:v>
                </c:pt>
                <c:pt idx="274">
                  <c:v>192874.16666666666</c:v>
                </c:pt>
                <c:pt idx="275">
                  <c:v>176383.35483870938</c:v>
                </c:pt>
                <c:pt idx="276">
                  <c:v>177365.26666666666</c:v>
                </c:pt>
                <c:pt idx="277">
                  <c:v>206605.32258064483</c:v>
                </c:pt>
                <c:pt idx="278">
                  <c:v>193016.87096774168</c:v>
                </c:pt>
                <c:pt idx="279">
                  <c:v>232495.36666666638</c:v>
                </c:pt>
                <c:pt idx="280">
                  <c:v>213268.19354838738</c:v>
                </c:pt>
                <c:pt idx="281">
                  <c:v>233376.6</c:v>
                </c:pt>
                <c:pt idx="282">
                  <c:v>214359.45161290275</c:v>
                </c:pt>
                <c:pt idx="283">
                  <c:v>206097.51612903262</c:v>
                </c:pt>
                <c:pt idx="284">
                  <c:v>217123.71428571458</c:v>
                </c:pt>
                <c:pt idx="285">
                  <c:v>215014.09677419355</c:v>
                </c:pt>
                <c:pt idx="286">
                  <c:v>151397.86666666638</c:v>
                </c:pt>
                <c:pt idx="287">
                  <c:v>236233.41935483881</c:v>
                </c:pt>
                <c:pt idx="288">
                  <c:v>40284.766666666575</c:v>
                </c:pt>
                <c:pt idx="289">
                  <c:v>132909.06451612854</c:v>
                </c:pt>
                <c:pt idx="290">
                  <c:v>139000.22580645161</c:v>
                </c:pt>
                <c:pt idx="291">
                  <c:v>223768.23333333334</c:v>
                </c:pt>
                <c:pt idx="292">
                  <c:v>248666.51612903262</c:v>
                </c:pt>
                <c:pt idx="293">
                  <c:v>226603.93333333332</c:v>
                </c:pt>
                <c:pt idx="294">
                  <c:v>267277.16129032255</c:v>
                </c:pt>
                <c:pt idx="295">
                  <c:v>243174.64516129033</c:v>
                </c:pt>
                <c:pt idx="296">
                  <c:v>240567</c:v>
                </c:pt>
                <c:pt idx="297">
                  <c:v>233386.25806451612</c:v>
                </c:pt>
                <c:pt idx="298">
                  <c:v>221096.86666666638</c:v>
                </c:pt>
                <c:pt idx="299">
                  <c:v>201603.29032258081</c:v>
                </c:pt>
                <c:pt idx="300">
                  <c:v>158991.70000000001</c:v>
                </c:pt>
                <c:pt idx="301">
                  <c:v>207816.25806451612</c:v>
                </c:pt>
                <c:pt idx="302">
                  <c:v>185219.45161290275</c:v>
                </c:pt>
                <c:pt idx="303">
                  <c:v>213761.03333333333</c:v>
                </c:pt>
                <c:pt idx="304">
                  <c:v>257300.67741935485</c:v>
                </c:pt>
                <c:pt idx="305">
                  <c:v>218752.66666666666</c:v>
                </c:pt>
                <c:pt idx="306">
                  <c:v>242250.93548387068</c:v>
                </c:pt>
                <c:pt idx="307">
                  <c:v>183253.61290322611</c:v>
                </c:pt>
                <c:pt idx="308">
                  <c:v>251661</c:v>
                </c:pt>
                <c:pt idx="309">
                  <c:v>259526.25806451612</c:v>
                </c:pt>
              </c:numCache>
            </c:numRef>
          </c:val>
        </c:ser>
        <c:ser>
          <c:idx val="8"/>
          <c:order val="2"/>
          <c:tx>
            <c:strRef>
              <c:f>'prod by facility'!$AL$4</c:f>
              <c:strCache>
                <c:ptCount val="1"/>
                <c:pt idx="0">
                  <c:v>PBU_GC3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facility'!$AB$5:$AB$314</c:f>
              <c:numCache>
                <c:formatCode>_(* #,##0_);_(* \(#,##0\);_(* "-"??_);_(@_)</c:formatCode>
                <c:ptCount val="310"/>
                <c:pt idx="0">
                  <c:v>20274.166666666657</c:v>
                </c:pt>
                <c:pt idx="1">
                  <c:v>25820.419354838654</c:v>
                </c:pt>
                <c:pt idx="2">
                  <c:v>18918.870967741896</c:v>
                </c:pt>
                <c:pt idx="3">
                  <c:v>26202.966666666667</c:v>
                </c:pt>
                <c:pt idx="4">
                  <c:v>34628.483870967735</c:v>
                </c:pt>
                <c:pt idx="5">
                  <c:v>34351.166666666584</c:v>
                </c:pt>
                <c:pt idx="6">
                  <c:v>33536.258064516129</c:v>
                </c:pt>
                <c:pt idx="7">
                  <c:v>37383.451612903227</c:v>
                </c:pt>
                <c:pt idx="8">
                  <c:v>44326.42857142866</c:v>
                </c:pt>
                <c:pt idx="9">
                  <c:v>50203.870967741932</c:v>
                </c:pt>
                <c:pt idx="10">
                  <c:v>50743.733333333257</c:v>
                </c:pt>
                <c:pt idx="11">
                  <c:v>50736.161290322583</c:v>
                </c:pt>
                <c:pt idx="12">
                  <c:v>57650.133333333324</c:v>
                </c:pt>
                <c:pt idx="13">
                  <c:v>51489.967741935383</c:v>
                </c:pt>
                <c:pt idx="14">
                  <c:v>47732.580645161215</c:v>
                </c:pt>
                <c:pt idx="15">
                  <c:v>26938.333333333296</c:v>
                </c:pt>
                <c:pt idx="16">
                  <c:v>55158.354838709769</c:v>
                </c:pt>
                <c:pt idx="17">
                  <c:v>60176.6</c:v>
                </c:pt>
                <c:pt idx="18">
                  <c:v>67437.322580645166</c:v>
                </c:pt>
                <c:pt idx="19">
                  <c:v>75544.193548387091</c:v>
                </c:pt>
                <c:pt idx="20">
                  <c:v>71579.428571428332</c:v>
                </c:pt>
                <c:pt idx="21">
                  <c:v>81208.451612903227</c:v>
                </c:pt>
                <c:pt idx="22">
                  <c:v>83505.233333333308</c:v>
                </c:pt>
                <c:pt idx="23">
                  <c:v>86738.193548387091</c:v>
                </c:pt>
                <c:pt idx="24">
                  <c:v>85433.066666666578</c:v>
                </c:pt>
                <c:pt idx="25">
                  <c:v>82793.419354838727</c:v>
                </c:pt>
                <c:pt idx="26">
                  <c:v>87745.193548387091</c:v>
                </c:pt>
                <c:pt idx="27">
                  <c:v>82297</c:v>
                </c:pt>
                <c:pt idx="28">
                  <c:v>87929.129032258235</c:v>
                </c:pt>
                <c:pt idx="29">
                  <c:v>86086.666666666672</c:v>
                </c:pt>
                <c:pt idx="30">
                  <c:v>88649.064516128972</c:v>
                </c:pt>
                <c:pt idx="31">
                  <c:v>82310.032258064399</c:v>
                </c:pt>
                <c:pt idx="32">
                  <c:v>83782.103448275855</c:v>
                </c:pt>
                <c:pt idx="33">
                  <c:v>75797.032258064399</c:v>
                </c:pt>
                <c:pt idx="34">
                  <c:v>77074.8</c:v>
                </c:pt>
                <c:pt idx="35">
                  <c:v>69454.258064516136</c:v>
                </c:pt>
                <c:pt idx="36">
                  <c:v>91126.266666666648</c:v>
                </c:pt>
                <c:pt idx="37">
                  <c:v>92293.322580645166</c:v>
                </c:pt>
                <c:pt idx="38">
                  <c:v>101448.58064516129</c:v>
                </c:pt>
                <c:pt idx="39">
                  <c:v>115324.73333333334</c:v>
                </c:pt>
                <c:pt idx="40">
                  <c:v>122285.87096774208</c:v>
                </c:pt>
                <c:pt idx="41">
                  <c:v>119127.53333333334</c:v>
                </c:pt>
                <c:pt idx="42">
                  <c:v>122532.51612903226</c:v>
                </c:pt>
                <c:pt idx="43">
                  <c:v>117779.0967741934</c:v>
                </c:pt>
                <c:pt idx="44">
                  <c:v>119653.64285714265</c:v>
                </c:pt>
                <c:pt idx="45">
                  <c:v>119514.70967741931</c:v>
                </c:pt>
                <c:pt idx="46">
                  <c:v>121943.6</c:v>
                </c:pt>
                <c:pt idx="47">
                  <c:v>109757.64516129042</c:v>
                </c:pt>
                <c:pt idx="48">
                  <c:v>78441.5</c:v>
                </c:pt>
                <c:pt idx="49">
                  <c:v>111947.67741935501</c:v>
                </c:pt>
                <c:pt idx="50">
                  <c:v>111535.35483870967</c:v>
                </c:pt>
                <c:pt idx="51">
                  <c:v>116555</c:v>
                </c:pt>
                <c:pt idx="52">
                  <c:v>109366.16129032243</c:v>
                </c:pt>
                <c:pt idx="53">
                  <c:v>109528.7</c:v>
                </c:pt>
                <c:pt idx="54">
                  <c:v>110853.96774193547</c:v>
                </c:pt>
                <c:pt idx="55">
                  <c:v>115548.03225806437</c:v>
                </c:pt>
                <c:pt idx="56">
                  <c:v>116353.46428571414</c:v>
                </c:pt>
                <c:pt idx="57">
                  <c:v>118750.06451612899</c:v>
                </c:pt>
                <c:pt idx="58">
                  <c:v>121861.86666666667</c:v>
                </c:pt>
                <c:pt idx="59">
                  <c:v>129464.61290322566</c:v>
                </c:pt>
                <c:pt idx="60">
                  <c:v>121949.46666666651</c:v>
                </c:pt>
                <c:pt idx="61">
                  <c:v>135402.5806451613</c:v>
                </c:pt>
                <c:pt idx="62">
                  <c:v>123171.19354838709</c:v>
                </c:pt>
                <c:pt idx="63">
                  <c:v>78015.066666666578</c:v>
                </c:pt>
                <c:pt idx="64">
                  <c:v>130450.16129032243</c:v>
                </c:pt>
                <c:pt idx="65">
                  <c:v>115568.3</c:v>
                </c:pt>
                <c:pt idx="66">
                  <c:v>113200.25806451615</c:v>
                </c:pt>
                <c:pt idx="67">
                  <c:v>125083.38709677428</c:v>
                </c:pt>
                <c:pt idx="68">
                  <c:v>118159.28571428599</c:v>
                </c:pt>
                <c:pt idx="69">
                  <c:v>129857.74193548381</c:v>
                </c:pt>
                <c:pt idx="70">
                  <c:v>137176.03333333333</c:v>
                </c:pt>
                <c:pt idx="71">
                  <c:v>129318.19354838709</c:v>
                </c:pt>
                <c:pt idx="72">
                  <c:v>135654.83333333328</c:v>
                </c:pt>
                <c:pt idx="73">
                  <c:v>140730.45161290275</c:v>
                </c:pt>
                <c:pt idx="74">
                  <c:v>123876.64516129042</c:v>
                </c:pt>
                <c:pt idx="75">
                  <c:v>137872.9</c:v>
                </c:pt>
                <c:pt idx="76">
                  <c:v>152892.03225806454</c:v>
                </c:pt>
                <c:pt idx="77">
                  <c:v>152232.1</c:v>
                </c:pt>
                <c:pt idx="78">
                  <c:v>137264.64516129033</c:v>
                </c:pt>
                <c:pt idx="79">
                  <c:v>136209.54838709679</c:v>
                </c:pt>
                <c:pt idx="80">
                  <c:v>162764.27586206901</c:v>
                </c:pt>
                <c:pt idx="81">
                  <c:v>156307.74193548411</c:v>
                </c:pt>
                <c:pt idx="82">
                  <c:v>151395.56666666668</c:v>
                </c:pt>
                <c:pt idx="83">
                  <c:v>145748.12903225792</c:v>
                </c:pt>
                <c:pt idx="84">
                  <c:v>137731.26666666666</c:v>
                </c:pt>
                <c:pt idx="85">
                  <c:v>135999.22580645161</c:v>
                </c:pt>
                <c:pt idx="86">
                  <c:v>137636.48387096784</c:v>
                </c:pt>
                <c:pt idx="87">
                  <c:v>144237.96666666665</c:v>
                </c:pt>
                <c:pt idx="88">
                  <c:v>147150.06451612854</c:v>
                </c:pt>
                <c:pt idx="89">
                  <c:v>142803.70000000001</c:v>
                </c:pt>
                <c:pt idx="90">
                  <c:v>150101.32258064483</c:v>
                </c:pt>
                <c:pt idx="91">
                  <c:v>146731.74193548411</c:v>
                </c:pt>
                <c:pt idx="92">
                  <c:v>138973.42857142858</c:v>
                </c:pt>
                <c:pt idx="93">
                  <c:v>135947.77419354828</c:v>
                </c:pt>
                <c:pt idx="94">
                  <c:v>149034.86666666638</c:v>
                </c:pt>
                <c:pt idx="95">
                  <c:v>149283.06451612854</c:v>
                </c:pt>
                <c:pt idx="96">
                  <c:v>159548.33333333328</c:v>
                </c:pt>
                <c:pt idx="97">
                  <c:v>155579.48387096784</c:v>
                </c:pt>
                <c:pt idx="98">
                  <c:v>143689.25806451612</c:v>
                </c:pt>
                <c:pt idx="99">
                  <c:v>133535.93333333332</c:v>
                </c:pt>
                <c:pt idx="100">
                  <c:v>142846.70967741936</c:v>
                </c:pt>
                <c:pt idx="101">
                  <c:v>124861.8</c:v>
                </c:pt>
                <c:pt idx="102">
                  <c:v>119722.22580645162</c:v>
                </c:pt>
                <c:pt idx="103">
                  <c:v>117380.45161290337</c:v>
                </c:pt>
                <c:pt idx="104">
                  <c:v>134736.96428571429</c:v>
                </c:pt>
                <c:pt idx="105">
                  <c:v>133244.09677419355</c:v>
                </c:pt>
                <c:pt idx="106">
                  <c:v>124566.43333333331</c:v>
                </c:pt>
                <c:pt idx="107">
                  <c:v>134117.09677419355</c:v>
                </c:pt>
                <c:pt idx="108">
                  <c:v>146879.76666666666</c:v>
                </c:pt>
                <c:pt idx="109">
                  <c:v>117212.87096774208</c:v>
                </c:pt>
                <c:pt idx="110">
                  <c:v>137763.03225806454</c:v>
                </c:pt>
                <c:pt idx="111">
                  <c:v>142058.03333333333</c:v>
                </c:pt>
                <c:pt idx="112">
                  <c:v>120665.22580645162</c:v>
                </c:pt>
                <c:pt idx="113">
                  <c:v>113826.16666666667</c:v>
                </c:pt>
                <c:pt idx="114">
                  <c:v>145636.41935483881</c:v>
                </c:pt>
                <c:pt idx="115">
                  <c:v>145041.93548387068</c:v>
                </c:pt>
                <c:pt idx="116">
                  <c:v>149774.85714285713</c:v>
                </c:pt>
                <c:pt idx="117">
                  <c:v>146684.48387096784</c:v>
                </c:pt>
                <c:pt idx="118">
                  <c:v>129740.9</c:v>
                </c:pt>
                <c:pt idx="119">
                  <c:v>155985.22580645161</c:v>
                </c:pt>
                <c:pt idx="120">
                  <c:v>142783.23333333334</c:v>
                </c:pt>
                <c:pt idx="121">
                  <c:v>124508.12903225821</c:v>
                </c:pt>
                <c:pt idx="122">
                  <c:v>143544.54838709679</c:v>
                </c:pt>
                <c:pt idx="123">
                  <c:v>131334.66666666666</c:v>
                </c:pt>
                <c:pt idx="124">
                  <c:v>142233.61290322611</c:v>
                </c:pt>
                <c:pt idx="125">
                  <c:v>153188.16666666666</c:v>
                </c:pt>
                <c:pt idx="126">
                  <c:v>149352.77419354828</c:v>
                </c:pt>
                <c:pt idx="127">
                  <c:v>134640.70967741936</c:v>
                </c:pt>
                <c:pt idx="128">
                  <c:v>153812.3448275862</c:v>
                </c:pt>
                <c:pt idx="129">
                  <c:v>151374.93548387068</c:v>
                </c:pt>
                <c:pt idx="130">
                  <c:v>138492.13333333333</c:v>
                </c:pt>
                <c:pt idx="131">
                  <c:v>124406.61290322566</c:v>
                </c:pt>
                <c:pt idx="132">
                  <c:v>146365.9</c:v>
                </c:pt>
                <c:pt idx="133">
                  <c:v>144869.06451612854</c:v>
                </c:pt>
                <c:pt idx="134">
                  <c:v>142520.32258064483</c:v>
                </c:pt>
                <c:pt idx="135">
                  <c:v>147440.33333333328</c:v>
                </c:pt>
                <c:pt idx="136">
                  <c:v>159065.25806451612</c:v>
                </c:pt>
                <c:pt idx="137">
                  <c:v>144761.63333333333</c:v>
                </c:pt>
                <c:pt idx="138">
                  <c:v>146997.67741935485</c:v>
                </c:pt>
                <c:pt idx="139">
                  <c:v>142331.03225806454</c:v>
                </c:pt>
                <c:pt idx="140">
                  <c:v>148527.28571428571</c:v>
                </c:pt>
                <c:pt idx="141">
                  <c:v>135765.51612903262</c:v>
                </c:pt>
                <c:pt idx="142">
                  <c:v>133528.6</c:v>
                </c:pt>
                <c:pt idx="143">
                  <c:v>152861.70967741936</c:v>
                </c:pt>
                <c:pt idx="144">
                  <c:v>152072.93333333332</c:v>
                </c:pt>
                <c:pt idx="145">
                  <c:v>115512.54838709663</c:v>
                </c:pt>
                <c:pt idx="146">
                  <c:v>142603.54838709679</c:v>
                </c:pt>
                <c:pt idx="147">
                  <c:v>137130.1</c:v>
                </c:pt>
                <c:pt idx="148">
                  <c:v>134930.03225806454</c:v>
                </c:pt>
                <c:pt idx="149">
                  <c:v>107755.5</c:v>
                </c:pt>
                <c:pt idx="150">
                  <c:v>153201.06451612854</c:v>
                </c:pt>
                <c:pt idx="151">
                  <c:v>157864.74193548411</c:v>
                </c:pt>
                <c:pt idx="152">
                  <c:v>149933.85714285713</c:v>
                </c:pt>
                <c:pt idx="153">
                  <c:v>126555.74193548381</c:v>
                </c:pt>
                <c:pt idx="154">
                  <c:v>144662.96666666665</c:v>
                </c:pt>
                <c:pt idx="155">
                  <c:v>129417.51612903226</c:v>
                </c:pt>
                <c:pt idx="156">
                  <c:v>140056.9</c:v>
                </c:pt>
                <c:pt idx="157">
                  <c:v>142407.38709677369</c:v>
                </c:pt>
                <c:pt idx="158">
                  <c:v>134027.77419354828</c:v>
                </c:pt>
                <c:pt idx="159">
                  <c:v>90720.633333333331</c:v>
                </c:pt>
                <c:pt idx="160">
                  <c:v>138313.45161290275</c:v>
                </c:pt>
                <c:pt idx="161">
                  <c:v>152394.36666666638</c:v>
                </c:pt>
                <c:pt idx="162">
                  <c:v>144291.06451612854</c:v>
                </c:pt>
                <c:pt idx="163">
                  <c:v>121940.64516129042</c:v>
                </c:pt>
                <c:pt idx="164">
                  <c:v>124016.17857142857</c:v>
                </c:pt>
                <c:pt idx="165">
                  <c:v>121942.19354838709</c:v>
                </c:pt>
                <c:pt idx="166">
                  <c:v>120369.96666666651</c:v>
                </c:pt>
                <c:pt idx="167">
                  <c:v>130715.03225806437</c:v>
                </c:pt>
                <c:pt idx="168">
                  <c:v>133213.23333333334</c:v>
                </c:pt>
                <c:pt idx="169">
                  <c:v>114562.38709677428</c:v>
                </c:pt>
                <c:pt idx="170">
                  <c:v>130711</c:v>
                </c:pt>
                <c:pt idx="171">
                  <c:v>105391.63333333333</c:v>
                </c:pt>
                <c:pt idx="172">
                  <c:v>132385.48387096784</c:v>
                </c:pt>
                <c:pt idx="173">
                  <c:v>121842.36666666667</c:v>
                </c:pt>
                <c:pt idx="174">
                  <c:v>129102.83870967741</c:v>
                </c:pt>
                <c:pt idx="175">
                  <c:v>118361.90322580637</c:v>
                </c:pt>
                <c:pt idx="176">
                  <c:v>133438.06896551765</c:v>
                </c:pt>
                <c:pt idx="177">
                  <c:v>134147.41935483881</c:v>
                </c:pt>
                <c:pt idx="178">
                  <c:v>143693.1</c:v>
                </c:pt>
                <c:pt idx="179">
                  <c:v>146787.64516129033</c:v>
                </c:pt>
                <c:pt idx="180">
                  <c:v>136294.76666666666</c:v>
                </c:pt>
                <c:pt idx="181">
                  <c:v>127906.35483870967</c:v>
                </c:pt>
                <c:pt idx="182">
                  <c:v>141385.5806451613</c:v>
                </c:pt>
                <c:pt idx="183">
                  <c:v>96274.7</c:v>
                </c:pt>
                <c:pt idx="184">
                  <c:v>125609.12903225821</c:v>
                </c:pt>
                <c:pt idx="185">
                  <c:v>115284.5</c:v>
                </c:pt>
                <c:pt idx="186">
                  <c:v>96439.645161290406</c:v>
                </c:pt>
                <c:pt idx="187">
                  <c:v>113660.87096774208</c:v>
                </c:pt>
                <c:pt idx="188">
                  <c:v>100568.39285714265</c:v>
                </c:pt>
                <c:pt idx="189">
                  <c:v>116116.58064516129</c:v>
                </c:pt>
                <c:pt idx="190">
                  <c:v>127620.06666666667</c:v>
                </c:pt>
                <c:pt idx="191">
                  <c:v>115516.51612903226</c:v>
                </c:pt>
                <c:pt idx="192">
                  <c:v>136703.26666666666</c:v>
                </c:pt>
                <c:pt idx="193">
                  <c:v>125877.41935483878</c:v>
                </c:pt>
                <c:pt idx="194">
                  <c:v>119569.35483870967</c:v>
                </c:pt>
                <c:pt idx="195">
                  <c:v>108917.96666666651</c:v>
                </c:pt>
                <c:pt idx="196">
                  <c:v>113081.12903225821</c:v>
                </c:pt>
                <c:pt idx="197">
                  <c:v>134673.29999999999</c:v>
                </c:pt>
                <c:pt idx="198">
                  <c:v>134036.87096774168</c:v>
                </c:pt>
                <c:pt idx="199">
                  <c:v>131525.5806451613</c:v>
                </c:pt>
                <c:pt idx="200">
                  <c:v>132280.67857142881</c:v>
                </c:pt>
                <c:pt idx="201">
                  <c:v>138489.35483870938</c:v>
                </c:pt>
                <c:pt idx="202">
                  <c:v>137464.13333333333</c:v>
                </c:pt>
                <c:pt idx="203">
                  <c:v>139011.12903225792</c:v>
                </c:pt>
                <c:pt idx="204">
                  <c:v>145872.23333333334</c:v>
                </c:pt>
                <c:pt idx="205">
                  <c:v>119762.74193548381</c:v>
                </c:pt>
                <c:pt idx="206">
                  <c:v>106084.25806451615</c:v>
                </c:pt>
                <c:pt idx="207">
                  <c:v>94648.566666666578</c:v>
                </c:pt>
                <c:pt idx="208">
                  <c:v>99570.741935483849</c:v>
                </c:pt>
                <c:pt idx="209">
                  <c:v>116476.1</c:v>
                </c:pt>
                <c:pt idx="210">
                  <c:v>131945.70967741936</c:v>
                </c:pt>
                <c:pt idx="211">
                  <c:v>143924.64516129033</c:v>
                </c:pt>
                <c:pt idx="212">
                  <c:v>123049.14285714265</c:v>
                </c:pt>
                <c:pt idx="213">
                  <c:v>114216.61290322566</c:v>
                </c:pt>
                <c:pt idx="214">
                  <c:v>147308.86666666638</c:v>
                </c:pt>
                <c:pt idx="215">
                  <c:v>109394.03225806437</c:v>
                </c:pt>
                <c:pt idx="216">
                  <c:v>80226.866666666669</c:v>
                </c:pt>
                <c:pt idx="217">
                  <c:v>115040.87096774208</c:v>
                </c:pt>
                <c:pt idx="218">
                  <c:v>100840.48387096758</c:v>
                </c:pt>
                <c:pt idx="219">
                  <c:v>106324.66666666667</c:v>
                </c:pt>
                <c:pt idx="220">
                  <c:v>114995.32258064518</c:v>
                </c:pt>
                <c:pt idx="221">
                  <c:v>121493.03333333334</c:v>
                </c:pt>
                <c:pt idx="222">
                  <c:v>123811.70967741931</c:v>
                </c:pt>
                <c:pt idx="223">
                  <c:v>115000.03225806437</c:v>
                </c:pt>
                <c:pt idx="224">
                  <c:v>124524.72413793117</c:v>
                </c:pt>
                <c:pt idx="225">
                  <c:v>122906.90322580637</c:v>
                </c:pt>
                <c:pt idx="226">
                  <c:v>130969.33333333333</c:v>
                </c:pt>
                <c:pt idx="227">
                  <c:v>113959.64516129042</c:v>
                </c:pt>
                <c:pt idx="228">
                  <c:v>117446.46666666651</c:v>
                </c:pt>
                <c:pt idx="229">
                  <c:v>90488.322580645166</c:v>
                </c:pt>
                <c:pt idx="230">
                  <c:v>76170.741935483849</c:v>
                </c:pt>
                <c:pt idx="231">
                  <c:v>114086.2</c:v>
                </c:pt>
                <c:pt idx="232">
                  <c:v>120095.54838709663</c:v>
                </c:pt>
                <c:pt idx="233">
                  <c:v>124283.03333333334</c:v>
                </c:pt>
                <c:pt idx="234">
                  <c:v>120652.93548387097</c:v>
                </c:pt>
                <c:pt idx="235">
                  <c:v>126304.80645161291</c:v>
                </c:pt>
                <c:pt idx="236">
                  <c:v>127484.17857142857</c:v>
                </c:pt>
                <c:pt idx="237">
                  <c:v>128573.64516129042</c:v>
                </c:pt>
                <c:pt idx="238">
                  <c:v>130520.26666666652</c:v>
                </c:pt>
                <c:pt idx="239">
                  <c:v>120281.19354838709</c:v>
                </c:pt>
                <c:pt idx="240">
                  <c:v>128536.9</c:v>
                </c:pt>
                <c:pt idx="241">
                  <c:v>67508.419354838727</c:v>
                </c:pt>
                <c:pt idx="242">
                  <c:v>92652.354838709638</c:v>
                </c:pt>
                <c:pt idx="243">
                  <c:v>94283.366666666669</c:v>
                </c:pt>
                <c:pt idx="244">
                  <c:v>92095.612903225643</c:v>
                </c:pt>
                <c:pt idx="245">
                  <c:v>95510.766666666648</c:v>
                </c:pt>
                <c:pt idx="246">
                  <c:v>102033.96774193547</c:v>
                </c:pt>
                <c:pt idx="247">
                  <c:v>105931.22580645162</c:v>
                </c:pt>
                <c:pt idx="248">
                  <c:v>105213.67857142857</c:v>
                </c:pt>
                <c:pt idx="249">
                  <c:v>88417.96774193547</c:v>
                </c:pt>
                <c:pt idx="250">
                  <c:v>96898.733333333308</c:v>
                </c:pt>
                <c:pt idx="251">
                  <c:v>102872.61290322566</c:v>
                </c:pt>
                <c:pt idx="252">
                  <c:v>111566.26666666652</c:v>
                </c:pt>
                <c:pt idx="253">
                  <c:v>72796.387096774197</c:v>
                </c:pt>
                <c:pt idx="254">
                  <c:v>33095.903225806462</c:v>
                </c:pt>
                <c:pt idx="255">
                  <c:v>28444.866666666658</c:v>
                </c:pt>
                <c:pt idx="256">
                  <c:v>65315.032258064588</c:v>
                </c:pt>
                <c:pt idx="257">
                  <c:v>83424.100000000006</c:v>
                </c:pt>
                <c:pt idx="258">
                  <c:v>98029.290322580651</c:v>
                </c:pt>
                <c:pt idx="259">
                  <c:v>97194.258064516136</c:v>
                </c:pt>
                <c:pt idx="260">
                  <c:v>66922.107142857305</c:v>
                </c:pt>
                <c:pt idx="261">
                  <c:v>63256.870967741932</c:v>
                </c:pt>
                <c:pt idx="262">
                  <c:v>64807.266666666575</c:v>
                </c:pt>
                <c:pt idx="263">
                  <c:v>101503.29032258065</c:v>
                </c:pt>
                <c:pt idx="264">
                  <c:v>124938.6</c:v>
                </c:pt>
                <c:pt idx="265">
                  <c:v>118633.29032258065</c:v>
                </c:pt>
                <c:pt idx="266">
                  <c:v>101419.54838709663</c:v>
                </c:pt>
                <c:pt idx="267">
                  <c:v>72112.133333333331</c:v>
                </c:pt>
                <c:pt idx="268">
                  <c:v>120680.61290322566</c:v>
                </c:pt>
                <c:pt idx="269">
                  <c:v>130705.8</c:v>
                </c:pt>
                <c:pt idx="270">
                  <c:v>130810.74193548381</c:v>
                </c:pt>
                <c:pt idx="271">
                  <c:v>129007.77419354842</c:v>
                </c:pt>
                <c:pt idx="272">
                  <c:v>123340.896551724</c:v>
                </c:pt>
                <c:pt idx="273">
                  <c:v>121510.0967741934</c:v>
                </c:pt>
                <c:pt idx="274">
                  <c:v>107001.66666666667</c:v>
                </c:pt>
                <c:pt idx="275">
                  <c:v>121277.87096774208</c:v>
                </c:pt>
                <c:pt idx="276">
                  <c:v>111818.13333333333</c:v>
                </c:pt>
                <c:pt idx="277">
                  <c:v>52299.483870967735</c:v>
                </c:pt>
                <c:pt idx="278">
                  <c:v>108731.51612903226</c:v>
                </c:pt>
                <c:pt idx="279">
                  <c:v>127835.16666666667</c:v>
                </c:pt>
                <c:pt idx="280">
                  <c:v>138400.48387096784</c:v>
                </c:pt>
                <c:pt idx="281">
                  <c:v>125236.7</c:v>
                </c:pt>
                <c:pt idx="282">
                  <c:v>140259.19354838738</c:v>
                </c:pt>
                <c:pt idx="283">
                  <c:v>137202.22580645161</c:v>
                </c:pt>
                <c:pt idx="284">
                  <c:v>140159.17857142881</c:v>
                </c:pt>
                <c:pt idx="285">
                  <c:v>129855.96774193547</c:v>
                </c:pt>
                <c:pt idx="286">
                  <c:v>111908.6</c:v>
                </c:pt>
                <c:pt idx="287">
                  <c:v>117775.58064516129</c:v>
                </c:pt>
                <c:pt idx="288">
                  <c:v>50017.9</c:v>
                </c:pt>
                <c:pt idx="289">
                  <c:v>71848.161290322518</c:v>
                </c:pt>
                <c:pt idx="290">
                  <c:v>93112.322580645166</c:v>
                </c:pt>
                <c:pt idx="291">
                  <c:v>128858.53333333334</c:v>
                </c:pt>
                <c:pt idx="292">
                  <c:v>114746.29032258065</c:v>
                </c:pt>
                <c:pt idx="293">
                  <c:v>130395.23333333334</c:v>
                </c:pt>
                <c:pt idx="294">
                  <c:v>132828.77419354828</c:v>
                </c:pt>
                <c:pt idx="295">
                  <c:v>119775.06451612899</c:v>
                </c:pt>
                <c:pt idx="296">
                  <c:v>109763.03571428599</c:v>
                </c:pt>
                <c:pt idx="297">
                  <c:v>86589.580645161288</c:v>
                </c:pt>
                <c:pt idx="298">
                  <c:v>93200.733333333308</c:v>
                </c:pt>
                <c:pt idx="299">
                  <c:v>81520.193548387091</c:v>
                </c:pt>
                <c:pt idx="300">
                  <c:v>90324.3</c:v>
                </c:pt>
                <c:pt idx="301">
                  <c:v>77812.806451612909</c:v>
                </c:pt>
                <c:pt idx="302">
                  <c:v>75137.709677419349</c:v>
                </c:pt>
                <c:pt idx="303">
                  <c:v>112010.13333333333</c:v>
                </c:pt>
                <c:pt idx="304">
                  <c:v>96065.645161290406</c:v>
                </c:pt>
                <c:pt idx="305">
                  <c:v>91576.566666666578</c:v>
                </c:pt>
                <c:pt idx="306">
                  <c:v>70421.903225806338</c:v>
                </c:pt>
                <c:pt idx="307">
                  <c:v>84152.064516128972</c:v>
                </c:pt>
                <c:pt idx="308">
                  <c:v>86846.964285714144</c:v>
                </c:pt>
                <c:pt idx="309">
                  <c:v>104706.0967741934</c:v>
                </c:pt>
              </c:numCache>
            </c:numRef>
          </c:val>
        </c:ser>
        <c:ser>
          <c:idx val="9"/>
          <c:order val="3"/>
          <c:tx>
            <c:strRef>
              <c:f>'prod by facility'!$AM$4</c:f>
              <c:strCache>
                <c:ptCount val="1"/>
                <c:pt idx="0">
                  <c:v>PBU_LIS_PROD_CTR_GPMA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facility'!$AC$5:$AC$314</c:f>
              <c:numCache>
                <c:formatCode>_(* #,##0_);_(* \(#,##0\);_(* "-"??_);_(@_)</c:formatCode>
                <c:ptCount val="310"/>
                <c:pt idx="0">
                  <c:v>39.5</c:v>
                </c:pt>
                <c:pt idx="1">
                  <c:v>7.838709677419355</c:v>
                </c:pt>
                <c:pt idx="2">
                  <c:v>172.45161290322608</c:v>
                </c:pt>
                <c:pt idx="3">
                  <c:v>116.96666666666681</c:v>
                </c:pt>
                <c:pt idx="4">
                  <c:v>155.51612903225808</c:v>
                </c:pt>
                <c:pt idx="5">
                  <c:v>179.93333333333362</c:v>
                </c:pt>
                <c:pt idx="6">
                  <c:v>238.87096774193549</c:v>
                </c:pt>
                <c:pt idx="7">
                  <c:v>265.48387096774195</c:v>
                </c:pt>
                <c:pt idx="8">
                  <c:v>233.82142857142901</c:v>
                </c:pt>
                <c:pt idx="9">
                  <c:v>194.74193548387098</c:v>
                </c:pt>
                <c:pt idx="10">
                  <c:v>2</c:v>
                </c:pt>
                <c:pt idx="11">
                  <c:v>47.193548387096783</c:v>
                </c:pt>
                <c:pt idx="12">
                  <c:v>13.966666666666692</c:v>
                </c:pt>
                <c:pt idx="13">
                  <c:v>111</c:v>
                </c:pt>
                <c:pt idx="14">
                  <c:v>82.064516129032327</c:v>
                </c:pt>
                <c:pt idx="15">
                  <c:v>3.1</c:v>
                </c:pt>
                <c:pt idx="16">
                  <c:v>0</c:v>
                </c:pt>
                <c:pt idx="17">
                  <c:v>96.4</c:v>
                </c:pt>
                <c:pt idx="18">
                  <c:v>221.19354838709705</c:v>
                </c:pt>
                <c:pt idx="19">
                  <c:v>3677.3548387096757</c:v>
                </c:pt>
                <c:pt idx="20">
                  <c:v>3400.5714285714357</c:v>
                </c:pt>
                <c:pt idx="21">
                  <c:v>4416.7096774193551</c:v>
                </c:pt>
                <c:pt idx="22">
                  <c:v>4287</c:v>
                </c:pt>
                <c:pt idx="23">
                  <c:v>4193</c:v>
                </c:pt>
                <c:pt idx="24">
                  <c:v>4327.6666666666915</c:v>
                </c:pt>
                <c:pt idx="25">
                  <c:v>4200.2903225806449</c:v>
                </c:pt>
                <c:pt idx="26">
                  <c:v>4203.2580645161324</c:v>
                </c:pt>
                <c:pt idx="27">
                  <c:v>5920.7</c:v>
                </c:pt>
                <c:pt idx="28">
                  <c:v>5227.677419354839</c:v>
                </c:pt>
                <c:pt idx="29">
                  <c:v>5615.2</c:v>
                </c:pt>
                <c:pt idx="30">
                  <c:v>7196.3548387096844</c:v>
                </c:pt>
                <c:pt idx="31">
                  <c:v>6866.4193548387075</c:v>
                </c:pt>
                <c:pt idx="32">
                  <c:v>7478.2758620689656</c:v>
                </c:pt>
                <c:pt idx="33">
                  <c:v>8925.8387096773986</c:v>
                </c:pt>
                <c:pt idx="34">
                  <c:v>9301.0666666666457</c:v>
                </c:pt>
                <c:pt idx="35">
                  <c:v>9452.7741935483682</c:v>
                </c:pt>
                <c:pt idx="36">
                  <c:v>9604.6333333333332</c:v>
                </c:pt>
                <c:pt idx="37">
                  <c:v>7758.3548387096844</c:v>
                </c:pt>
                <c:pt idx="38">
                  <c:v>11047.967741935488</c:v>
                </c:pt>
                <c:pt idx="39">
                  <c:v>10233.933333333331</c:v>
                </c:pt>
                <c:pt idx="40">
                  <c:v>10691.612903225807</c:v>
                </c:pt>
                <c:pt idx="41">
                  <c:v>11455.433333333331</c:v>
                </c:pt>
                <c:pt idx="42">
                  <c:v>11789.41935483871</c:v>
                </c:pt>
                <c:pt idx="43">
                  <c:v>9579.9677419354848</c:v>
                </c:pt>
                <c:pt idx="44">
                  <c:v>10350.642857142897</c:v>
                </c:pt>
                <c:pt idx="45">
                  <c:v>8606.3870967741732</c:v>
                </c:pt>
                <c:pt idx="46">
                  <c:v>11490.533333333333</c:v>
                </c:pt>
                <c:pt idx="47">
                  <c:v>11456.8387096774</c:v>
                </c:pt>
                <c:pt idx="48">
                  <c:v>11168</c:v>
                </c:pt>
                <c:pt idx="49">
                  <c:v>12722.903225806454</c:v>
                </c:pt>
                <c:pt idx="50">
                  <c:v>14224.58064516129</c:v>
                </c:pt>
                <c:pt idx="51">
                  <c:v>17642.033333333296</c:v>
                </c:pt>
                <c:pt idx="52">
                  <c:v>15598.806451612912</c:v>
                </c:pt>
                <c:pt idx="53">
                  <c:v>15647.433333333331</c:v>
                </c:pt>
                <c:pt idx="54">
                  <c:v>15813.870967741927</c:v>
                </c:pt>
                <c:pt idx="55">
                  <c:v>18734.677419354837</c:v>
                </c:pt>
                <c:pt idx="56">
                  <c:v>18676.75</c:v>
                </c:pt>
                <c:pt idx="57">
                  <c:v>16693.580645161321</c:v>
                </c:pt>
                <c:pt idx="58">
                  <c:v>12832.566666666648</c:v>
                </c:pt>
                <c:pt idx="59">
                  <c:v>11875.774193548385</c:v>
                </c:pt>
                <c:pt idx="60">
                  <c:v>10716.5</c:v>
                </c:pt>
                <c:pt idx="61">
                  <c:v>13456.258064516132</c:v>
                </c:pt>
                <c:pt idx="62">
                  <c:v>13957.41935483871</c:v>
                </c:pt>
                <c:pt idx="63">
                  <c:v>13404.033333333333</c:v>
                </c:pt>
                <c:pt idx="64">
                  <c:v>13452.774193548385</c:v>
                </c:pt>
                <c:pt idx="65">
                  <c:v>12086.733333333334</c:v>
                </c:pt>
                <c:pt idx="66">
                  <c:v>11659.161290322592</c:v>
                </c:pt>
                <c:pt idx="67">
                  <c:v>11169.096774193549</c:v>
                </c:pt>
                <c:pt idx="68">
                  <c:v>10558.10714285715</c:v>
                </c:pt>
                <c:pt idx="69">
                  <c:v>11953.677419354839</c:v>
                </c:pt>
                <c:pt idx="70">
                  <c:v>11175.766666666665</c:v>
                </c:pt>
                <c:pt idx="71">
                  <c:v>12384.548387096776</c:v>
                </c:pt>
                <c:pt idx="72">
                  <c:v>11459.066666666648</c:v>
                </c:pt>
                <c:pt idx="73">
                  <c:v>11715.677419354839</c:v>
                </c:pt>
                <c:pt idx="74">
                  <c:v>12320.096774193549</c:v>
                </c:pt>
                <c:pt idx="75">
                  <c:v>12100.8</c:v>
                </c:pt>
                <c:pt idx="76">
                  <c:v>13013.806451612912</c:v>
                </c:pt>
                <c:pt idx="77">
                  <c:v>11897.633333333333</c:v>
                </c:pt>
                <c:pt idx="78">
                  <c:v>11092.387096774175</c:v>
                </c:pt>
                <c:pt idx="79">
                  <c:v>11400.258064516132</c:v>
                </c:pt>
                <c:pt idx="80">
                  <c:v>12925.206896551726</c:v>
                </c:pt>
                <c:pt idx="81">
                  <c:v>12295.612903225807</c:v>
                </c:pt>
                <c:pt idx="82">
                  <c:v>11616.266666666665</c:v>
                </c:pt>
                <c:pt idx="83">
                  <c:v>10525.225806451614</c:v>
                </c:pt>
                <c:pt idx="84">
                  <c:v>10002.633333333333</c:v>
                </c:pt>
                <c:pt idx="85">
                  <c:v>10893.387096774175</c:v>
                </c:pt>
                <c:pt idx="86">
                  <c:v>9521.8387096773986</c:v>
                </c:pt>
                <c:pt idx="87">
                  <c:v>9160.2999999999811</c:v>
                </c:pt>
                <c:pt idx="88">
                  <c:v>9942.4516129032017</c:v>
                </c:pt>
                <c:pt idx="89">
                  <c:v>9284.0666666666457</c:v>
                </c:pt>
                <c:pt idx="90">
                  <c:v>9091.1612903225869</c:v>
                </c:pt>
                <c:pt idx="91">
                  <c:v>8734.8387096773986</c:v>
                </c:pt>
                <c:pt idx="92">
                  <c:v>9128.928571428567</c:v>
                </c:pt>
                <c:pt idx="93">
                  <c:v>9639.645161290322</c:v>
                </c:pt>
                <c:pt idx="94">
                  <c:v>9155.7999999999811</c:v>
                </c:pt>
                <c:pt idx="95">
                  <c:v>9294.8387096773986</c:v>
                </c:pt>
                <c:pt idx="96">
                  <c:v>2067.6333333333428</c:v>
                </c:pt>
                <c:pt idx="97">
                  <c:v>7472.677419354839</c:v>
                </c:pt>
                <c:pt idx="98">
                  <c:v>7172.3548387096844</c:v>
                </c:pt>
                <c:pt idx="99">
                  <c:v>6923.2666666666846</c:v>
                </c:pt>
                <c:pt idx="100">
                  <c:v>4936.4516129032245</c:v>
                </c:pt>
                <c:pt idx="101">
                  <c:v>7392.4333333333216</c:v>
                </c:pt>
                <c:pt idx="102">
                  <c:v>7621.6129032258186</c:v>
                </c:pt>
                <c:pt idx="103">
                  <c:v>8073.0967741935583</c:v>
                </c:pt>
                <c:pt idx="104">
                  <c:v>9154.2142857143044</c:v>
                </c:pt>
                <c:pt idx="105">
                  <c:v>10314.387096774175</c:v>
                </c:pt>
                <c:pt idx="106">
                  <c:v>11318.8</c:v>
                </c:pt>
                <c:pt idx="107">
                  <c:v>11787.612903225807</c:v>
                </c:pt>
                <c:pt idx="108">
                  <c:v>12134.4</c:v>
                </c:pt>
                <c:pt idx="109">
                  <c:v>12427.741935483851</c:v>
                </c:pt>
                <c:pt idx="110">
                  <c:v>11803</c:v>
                </c:pt>
                <c:pt idx="111">
                  <c:v>8040.9666666666835</c:v>
                </c:pt>
                <c:pt idx="112">
                  <c:v>9472.612903225805</c:v>
                </c:pt>
                <c:pt idx="113">
                  <c:v>12280.833333333327</c:v>
                </c:pt>
                <c:pt idx="114">
                  <c:v>14016.193548387098</c:v>
                </c:pt>
                <c:pt idx="115">
                  <c:v>13548.354838709673</c:v>
                </c:pt>
                <c:pt idx="116">
                  <c:v>16463.46428571437</c:v>
                </c:pt>
                <c:pt idx="117">
                  <c:v>20397.322580645156</c:v>
                </c:pt>
                <c:pt idx="118">
                  <c:v>19681.633333333288</c:v>
                </c:pt>
                <c:pt idx="119">
                  <c:v>21250.354838709678</c:v>
                </c:pt>
                <c:pt idx="120">
                  <c:v>23541.233333333312</c:v>
                </c:pt>
                <c:pt idx="121">
                  <c:v>23154.516129032258</c:v>
                </c:pt>
                <c:pt idx="122">
                  <c:v>25138.419354838654</c:v>
                </c:pt>
                <c:pt idx="123">
                  <c:v>25267.466666666667</c:v>
                </c:pt>
                <c:pt idx="124">
                  <c:v>21623.225806451621</c:v>
                </c:pt>
                <c:pt idx="125">
                  <c:v>25181.599999999959</c:v>
                </c:pt>
                <c:pt idx="126">
                  <c:v>25184.580645161321</c:v>
                </c:pt>
                <c:pt idx="127">
                  <c:v>26129.258064516122</c:v>
                </c:pt>
                <c:pt idx="128">
                  <c:v>32869.206896551725</c:v>
                </c:pt>
                <c:pt idx="129">
                  <c:v>35145.419354838712</c:v>
                </c:pt>
                <c:pt idx="130">
                  <c:v>29113.866666666658</c:v>
                </c:pt>
                <c:pt idx="131">
                  <c:v>30172.612903225807</c:v>
                </c:pt>
                <c:pt idx="132">
                  <c:v>40285.800000000003</c:v>
                </c:pt>
                <c:pt idx="133">
                  <c:v>50674.548387096853</c:v>
                </c:pt>
                <c:pt idx="134">
                  <c:v>50696</c:v>
                </c:pt>
                <c:pt idx="135">
                  <c:v>52403.8</c:v>
                </c:pt>
                <c:pt idx="136">
                  <c:v>57672.451612903227</c:v>
                </c:pt>
                <c:pt idx="137">
                  <c:v>62853.666666666584</c:v>
                </c:pt>
                <c:pt idx="138">
                  <c:v>72595.93548387097</c:v>
                </c:pt>
                <c:pt idx="139">
                  <c:v>80540.161290322518</c:v>
                </c:pt>
                <c:pt idx="140">
                  <c:v>81712.571428571639</c:v>
                </c:pt>
                <c:pt idx="141">
                  <c:v>78946.129032258235</c:v>
                </c:pt>
                <c:pt idx="142">
                  <c:v>87733.8</c:v>
                </c:pt>
                <c:pt idx="143">
                  <c:v>89346.806451612909</c:v>
                </c:pt>
                <c:pt idx="144">
                  <c:v>91487</c:v>
                </c:pt>
                <c:pt idx="145">
                  <c:v>87580.032258064399</c:v>
                </c:pt>
                <c:pt idx="146">
                  <c:v>75173.96774193547</c:v>
                </c:pt>
                <c:pt idx="147">
                  <c:v>87943.833333333328</c:v>
                </c:pt>
                <c:pt idx="148">
                  <c:v>96720.451612903227</c:v>
                </c:pt>
                <c:pt idx="149">
                  <c:v>103515.13333333333</c:v>
                </c:pt>
                <c:pt idx="150">
                  <c:v>98132.419354838727</c:v>
                </c:pt>
                <c:pt idx="151">
                  <c:v>64900.516129032258</c:v>
                </c:pt>
                <c:pt idx="152">
                  <c:v>89560.571428571639</c:v>
                </c:pt>
                <c:pt idx="153">
                  <c:v>89770.612903225643</c:v>
                </c:pt>
                <c:pt idx="154">
                  <c:v>105974.43333333331</c:v>
                </c:pt>
                <c:pt idx="155">
                  <c:v>100037.58064516129</c:v>
                </c:pt>
                <c:pt idx="156">
                  <c:v>111759.03333333334</c:v>
                </c:pt>
                <c:pt idx="157">
                  <c:v>113038.12903225821</c:v>
                </c:pt>
                <c:pt idx="158">
                  <c:v>114700.22580645162</c:v>
                </c:pt>
                <c:pt idx="159">
                  <c:v>105536.33333333333</c:v>
                </c:pt>
                <c:pt idx="160">
                  <c:v>110637.06451612899</c:v>
                </c:pt>
                <c:pt idx="161">
                  <c:v>106497.26666666652</c:v>
                </c:pt>
                <c:pt idx="162">
                  <c:v>110661.35483870967</c:v>
                </c:pt>
                <c:pt idx="163">
                  <c:v>127370.90322580637</c:v>
                </c:pt>
                <c:pt idx="164">
                  <c:v>121211.46428571414</c:v>
                </c:pt>
                <c:pt idx="165">
                  <c:v>132489.77419354828</c:v>
                </c:pt>
                <c:pt idx="166">
                  <c:v>124370.6</c:v>
                </c:pt>
                <c:pt idx="167">
                  <c:v>126249.45161290337</c:v>
                </c:pt>
                <c:pt idx="168">
                  <c:v>111068.56666666667</c:v>
                </c:pt>
                <c:pt idx="169">
                  <c:v>124199.19354838709</c:v>
                </c:pt>
                <c:pt idx="170">
                  <c:v>124332.45161290337</c:v>
                </c:pt>
                <c:pt idx="171">
                  <c:v>110540.03333333334</c:v>
                </c:pt>
                <c:pt idx="172">
                  <c:v>121011.32258064518</c:v>
                </c:pt>
                <c:pt idx="173">
                  <c:v>118547.13333333333</c:v>
                </c:pt>
                <c:pt idx="174">
                  <c:v>122225.80645161291</c:v>
                </c:pt>
                <c:pt idx="175">
                  <c:v>126283.77419354842</c:v>
                </c:pt>
                <c:pt idx="176">
                  <c:v>129197</c:v>
                </c:pt>
                <c:pt idx="177">
                  <c:v>128891</c:v>
                </c:pt>
                <c:pt idx="178">
                  <c:v>127667.03333333334</c:v>
                </c:pt>
                <c:pt idx="179">
                  <c:v>125444.61290322566</c:v>
                </c:pt>
                <c:pt idx="180">
                  <c:v>131310.66666666666</c:v>
                </c:pt>
                <c:pt idx="181">
                  <c:v>137701.77419354828</c:v>
                </c:pt>
                <c:pt idx="182">
                  <c:v>129218.54838709663</c:v>
                </c:pt>
                <c:pt idx="183">
                  <c:v>151409.5</c:v>
                </c:pt>
                <c:pt idx="184">
                  <c:v>155874.83870967751</c:v>
                </c:pt>
                <c:pt idx="185">
                  <c:v>135723.73333333334</c:v>
                </c:pt>
                <c:pt idx="186">
                  <c:v>94474.806451612909</c:v>
                </c:pt>
                <c:pt idx="187">
                  <c:v>138883.70967741936</c:v>
                </c:pt>
                <c:pt idx="188">
                  <c:v>123283.42857142835</c:v>
                </c:pt>
                <c:pt idx="189">
                  <c:v>131363.29032258081</c:v>
                </c:pt>
                <c:pt idx="190">
                  <c:v>148111.56666666668</c:v>
                </c:pt>
                <c:pt idx="191">
                  <c:v>141386.32258064483</c:v>
                </c:pt>
                <c:pt idx="192">
                  <c:v>142354.56666666668</c:v>
                </c:pt>
                <c:pt idx="193">
                  <c:v>140153.61290322611</c:v>
                </c:pt>
                <c:pt idx="194">
                  <c:v>163597.90322580651</c:v>
                </c:pt>
                <c:pt idx="195">
                  <c:v>138610.23333333334</c:v>
                </c:pt>
                <c:pt idx="196">
                  <c:v>140675.16129032258</c:v>
                </c:pt>
                <c:pt idx="197">
                  <c:v>159804.36666666638</c:v>
                </c:pt>
                <c:pt idx="198">
                  <c:v>169447.38709677369</c:v>
                </c:pt>
                <c:pt idx="199">
                  <c:v>162942</c:v>
                </c:pt>
                <c:pt idx="200">
                  <c:v>150166.32142857093</c:v>
                </c:pt>
                <c:pt idx="201">
                  <c:v>135697.51612903262</c:v>
                </c:pt>
                <c:pt idx="202">
                  <c:v>127295.83333333333</c:v>
                </c:pt>
                <c:pt idx="203">
                  <c:v>150726.67741935485</c:v>
                </c:pt>
                <c:pt idx="204">
                  <c:v>144187.86666666638</c:v>
                </c:pt>
                <c:pt idx="205">
                  <c:v>137653.19354838738</c:v>
                </c:pt>
                <c:pt idx="206">
                  <c:v>128668.58064516129</c:v>
                </c:pt>
                <c:pt idx="207">
                  <c:v>132065.73333333334</c:v>
                </c:pt>
                <c:pt idx="208">
                  <c:v>135751</c:v>
                </c:pt>
                <c:pt idx="209">
                  <c:v>136759.96666666665</c:v>
                </c:pt>
                <c:pt idx="210">
                  <c:v>142605.16129032258</c:v>
                </c:pt>
                <c:pt idx="211">
                  <c:v>149969.77419354828</c:v>
                </c:pt>
                <c:pt idx="212">
                  <c:v>153223.42857142858</c:v>
                </c:pt>
                <c:pt idx="213">
                  <c:v>152940</c:v>
                </c:pt>
                <c:pt idx="214">
                  <c:v>95787.066666666578</c:v>
                </c:pt>
                <c:pt idx="215">
                  <c:v>148278.12903225792</c:v>
                </c:pt>
                <c:pt idx="216">
                  <c:v>147753.96666666665</c:v>
                </c:pt>
                <c:pt idx="217">
                  <c:v>140445.51612903262</c:v>
                </c:pt>
                <c:pt idx="218">
                  <c:v>89254.870967742027</c:v>
                </c:pt>
                <c:pt idx="219">
                  <c:v>127990</c:v>
                </c:pt>
                <c:pt idx="220">
                  <c:v>137915.41935483881</c:v>
                </c:pt>
                <c:pt idx="221">
                  <c:v>132951.96666666665</c:v>
                </c:pt>
                <c:pt idx="222">
                  <c:v>133008.41935483881</c:v>
                </c:pt>
                <c:pt idx="223">
                  <c:v>133466.38709677369</c:v>
                </c:pt>
                <c:pt idx="224">
                  <c:v>122513.44827586188</c:v>
                </c:pt>
                <c:pt idx="225">
                  <c:v>161645.77419354828</c:v>
                </c:pt>
                <c:pt idx="226">
                  <c:v>201949.03333333333</c:v>
                </c:pt>
                <c:pt idx="227">
                  <c:v>209762.64516129033</c:v>
                </c:pt>
                <c:pt idx="228">
                  <c:v>203750.93333333332</c:v>
                </c:pt>
                <c:pt idx="229">
                  <c:v>195403.41935483881</c:v>
                </c:pt>
                <c:pt idx="230">
                  <c:v>191482.38709677369</c:v>
                </c:pt>
                <c:pt idx="231">
                  <c:v>190854.2</c:v>
                </c:pt>
                <c:pt idx="232">
                  <c:v>191518.16129032258</c:v>
                </c:pt>
                <c:pt idx="233">
                  <c:v>209409.86666666638</c:v>
                </c:pt>
                <c:pt idx="234">
                  <c:v>200076.12903225792</c:v>
                </c:pt>
                <c:pt idx="235">
                  <c:v>208056.41935483881</c:v>
                </c:pt>
                <c:pt idx="236">
                  <c:v>198059.28571428571</c:v>
                </c:pt>
                <c:pt idx="237">
                  <c:v>185219.38709677369</c:v>
                </c:pt>
                <c:pt idx="238">
                  <c:v>197001.66666666666</c:v>
                </c:pt>
                <c:pt idx="239">
                  <c:v>203079.54838709679</c:v>
                </c:pt>
                <c:pt idx="240">
                  <c:v>184494.83333333328</c:v>
                </c:pt>
                <c:pt idx="241">
                  <c:v>159433.51612903262</c:v>
                </c:pt>
                <c:pt idx="242">
                  <c:v>166914.87096774168</c:v>
                </c:pt>
                <c:pt idx="243">
                  <c:v>167623.29999999999</c:v>
                </c:pt>
                <c:pt idx="244">
                  <c:v>167174.51612903262</c:v>
                </c:pt>
                <c:pt idx="245">
                  <c:v>171570.33333333328</c:v>
                </c:pt>
                <c:pt idx="246">
                  <c:v>170873.03225806454</c:v>
                </c:pt>
                <c:pt idx="247">
                  <c:v>168105.77419354828</c:v>
                </c:pt>
                <c:pt idx="248">
                  <c:v>190532.17857142881</c:v>
                </c:pt>
                <c:pt idx="249">
                  <c:v>177038.77419354828</c:v>
                </c:pt>
                <c:pt idx="250">
                  <c:v>142241.46666666665</c:v>
                </c:pt>
                <c:pt idx="251">
                  <c:v>119912.83870967741</c:v>
                </c:pt>
                <c:pt idx="252">
                  <c:v>115677.1</c:v>
                </c:pt>
                <c:pt idx="253">
                  <c:v>74415.93548387097</c:v>
                </c:pt>
                <c:pt idx="254">
                  <c:v>34923.483870967735</c:v>
                </c:pt>
                <c:pt idx="255">
                  <c:v>99037.733333333308</c:v>
                </c:pt>
                <c:pt idx="256">
                  <c:v>106568.45161290337</c:v>
                </c:pt>
                <c:pt idx="257">
                  <c:v>95708.133333333331</c:v>
                </c:pt>
                <c:pt idx="258">
                  <c:v>128169.03225806437</c:v>
                </c:pt>
                <c:pt idx="259">
                  <c:v>119484.87096774208</c:v>
                </c:pt>
                <c:pt idx="260">
                  <c:v>121937</c:v>
                </c:pt>
                <c:pt idx="261">
                  <c:v>118736.06451612899</c:v>
                </c:pt>
                <c:pt idx="262">
                  <c:v>128350.73333333334</c:v>
                </c:pt>
                <c:pt idx="263">
                  <c:v>138142.54838709679</c:v>
                </c:pt>
                <c:pt idx="264">
                  <c:v>90188.6</c:v>
                </c:pt>
                <c:pt idx="265">
                  <c:v>118463.64516129042</c:v>
                </c:pt>
                <c:pt idx="266">
                  <c:v>150153.54838709679</c:v>
                </c:pt>
                <c:pt idx="267">
                  <c:v>166983.16666666666</c:v>
                </c:pt>
                <c:pt idx="268">
                  <c:v>174112.5806451613</c:v>
                </c:pt>
                <c:pt idx="269">
                  <c:v>194914</c:v>
                </c:pt>
                <c:pt idx="270">
                  <c:v>187766.16129032258</c:v>
                </c:pt>
                <c:pt idx="271">
                  <c:v>182382.29032258081</c:v>
                </c:pt>
                <c:pt idx="272">
                  <c:v>153601.03448275832</c:v>
                </c:pt>
                <c:pt idx="273">
                  <c:v>179151.29032258081</c:v>
                </c:pt>
                <c:pt idx="274">
                  <c:v>180928.43333333332</c:v>
                </c:pt>
                <c:pt idx="275">
                  <c:v>159569.96774193592</c:v>
                </c:pt>
                <c:pt idx="276">
                  <c:v>107635.7</c:v>
                </c:pt>
                <c:pt idx="277">
                  <c:v>160392.19354838738</c:v>
                </c:pt>
                <c:pt idx="278">
                  <c:v>98860.451612903227</c:v>
                </c:pt>
                <c:pt idx="279">
                  <c:v>130280.73333333334</c:v>
                </c:pt>
                <c:pt idx="280">
                  <c:v>155605.74193548411</c:v>
                </c:pt>
                <c:pt idx="281">
                  <c:v>172957.93333333332</c:v>
                </c:pt>
                <c:pt idx="282">
                  <c:v>172686.22580645161</c:v>
                </c:pt>
                <c:pt idx="283">
                  <c:v>165884</c:v>
                </c:pt>
                <c:pt idx="284">
                  <c:v>245023.07142857142</c:v>
                </c:pt>
                <c:pt idx="285">
                  <c:v>181966.74193548411</c:v>
                </c:pt>
                <c:pt idx="286">
                  <c:v>146434.86666666638</c:v>
                </c:pt>
                <c:pt idx="287">
                  <c:v>171585.19354838738</c:v>
                </c:pt>
                <c:pt idx="288">
                  <c:v>151867.29999999999</c:v>
                </c:pt>
                <c:pt idx="289">
                  <c:v>121924.67741935501</c:v>
                </c:pt>
                <c:pt idx="290">
                  <c:v>115079.16129032243</c:v>
                </c:pt>
                <c:pt idx="291">
                  <c:v>152071.53333333333</c:v>
                </c:pt>
                <c:pt idx="292">
                  <c:v>170502.32258064483</c:v>
                </c:pt>
                <c:pt idx="293">
                  <c:v>155708.26666666666</c:v>
                </c:pt>
                <c:pt idx="294">
                  <c:v>191055.41935483881</c:v>
                </c:pt>
                <c:pt idx="295">
                  <c:v>201744.45161290275</c:v>
                </c:pt>
                <c:pt idx="296">
                  <c:v>171618.42857142858</c:v>
                </c:pt>
                <c:pt idx="297">
                  <c:v>165151.19354838738</c:v>
                </c:pt>
                <c:pt idx="298">
                  <c:v>174240.56666666668</c:v>
                </c:pt>
                <c:pt idx="299">
                  <c:v>158705.12903225792</c:v>
                </c:pt>
                <c:pt idx="300">
                  <c:v>23477.3</c:v>
                </c:pt>
                <c:pt idx="301">
                  <c:v>42870.161290322583</c:v>
                </c:pt>
                <c:pt idx="302">
                  <c:v>110852.19354838709</c:v>
                </c:pt>
                <c:pt idx="303">
                  <c:v>170400.96666666665</c:v>
                </c:pt>
                <c:pt idx="304">
                  <c:v>206493.5806451613</c:v>
                </c:pt>
                <c:pt idx="305">
                  <c:v>194818.56666666668</c:v>
                </c:pt>
                <c:pt idx="306">
                  <c:v>185459.93548387068</c:v>
                </c:pt>
                <c:pt idx="307">
                  <c:v>140142.32258064483</c:v>
                </c:pt>
                <c:pt idx="308">
                  <c:v>200517.96428571429</c:v>
                </c:pt>
                <c:pt idx="309">
                  <c:v>200634.25806451612</c:v>
                </c:pt>
              </c:numCache>
            </c:numRef>
          </c:val>
        </c:ser>
        <c:marker val="1"/>
        <c:axId val="78915072"/>
        <c:axId val="78916608"/>
      </c:lineChart>
      <c:dateAx>
        <c:axId val="78915072"/>
        <c:scaling>
          <c:orientation val="minMax"/>
        </c:scaling>
        <c:axPos val="b"/>
        <c:majorGridlines/>
        <c:numFmt formatCode="mmm\-yy" sourceLinked="0"/>
        <c:minorTickMark val="in"/>
        <c:tickLblPos val="nextTo"/>
        <c:crossAx val="78916608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7891660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Barrels Per Day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7891507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Prudhoe Water Production</a:t>
            </a:r>
            <a:r>
              <a:rPr lang="en-US" baseline="0"/>
              <a:t> by Flow Station</a:t>
            </a:r>
          </a:p>
        </c:rich>
      </c:tx>
      <c:layout/>
    </c:title>
    <c:plotArea>
      <c:layout/>
      <c:lineChart>
        <c:grouping val="standard"/>
        <c:ser>
          <c:idx val="3"/>
          <c:order val="0"/>
          <c:tx>
            <c:strRef>
              <c:f>'prod by facility'!$AG$4</c:f>
              <c:strCache>
                <c:ptCount val="1"/>
                <c:pt idx="0">
                  <c:v>PBU_FS1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facility'!$W$5:$W$314</c:f>
              <c:numCache>
                <c:formatCode>_(* #,##0_);_(* \(#,##0\);_(* "-"??_);_(@_)</c:formatCode>
                <c:ptCount val="310"/>
                <c:pt idx="0">
                  <c:v>12459.866666666643</c:v>
                </c:pt>
                <c:pt idx="1">
                  <c:v>13291</c:v>
                </c:pt>
                <c:pt idx="2">
                  <c:v>14411.967741935488</c:v>
                </c:pt>
                <c:pt idx="3">
                  <c:v>15864.166666666661</c:v>
                </c:pt>
                <c:pt idx="4">
                  <c:v>20609.193548387018</c:v>
                </c:pt>
                <c:pt idx="5">
                  <c:v>18392.2</c:v>
                </c:pt>
                <c:pt idx="6">
                  <c:v>21759.580645161321</c:v>
                </c:pt>
                <c:pt idx="7">
                  <c:v>23949.580645161321</c:v>
                </c:pt>
                <c:pt idx="8">
                  <c:v>23673.785714285721</c:v>
                </c:pt>
                <c:pt idx="9">
                  <c:v>24428.806451612905</c:v>
                </c:pt>
                <c:pt idx="10">
                  <c:v>28756.7</c:v>
                </c:pt>
                <c:pt idx="11">
                  <c:v>31716.903225806451</c:v>
                </c:pt>
                <c:pt idx="12">
                  <c:v>33180.533333333326</c:v>
                </c:pt>
                <c:pt idx="13">
                  <c:v>20705.129032258057</c:v>
                </c:pt>
                <c:pt idx="14">
                  <c:v>29882.483870967761</c:v>
                </c:pt>
                <c:pt idx="15">
                  <c:v>30536.033333333296</c:v>
                </c:pt>
                <c:pt idx="16">
                  <c:v>34351.580645161215</c:v>
                </c:pt>
                <c:pt idx="17">
                  <c:v>33284.133333333324</c:v>
                </c:pt>
                <c:pt idx="18">
                  <c:v>28172.580645161321</c:v>
                </c:pt>
                <c:pt idx="19">
                  <c:v>28431.064516129034</c:v>
                </c:pt>
                <c:pt idx="20">
                  <c:v>31582.214285714334</c:v>
                </c:pt>
                <c:pt idx="21">
                  <c:v>32423.096774193549</c:v>
                </c:pt>
                <c:pt idx="22">
                  <c:v>32963.233333333257</c:v>
                </c:pt>
                <c:pt idx="23">
                  <c:v>29703.225806451621</c:v>
                </c:pt>
                <c:pt idx="24">
                  <c:v>36458.633333333324</c:v>
                </c:pt>
                <c:pt idx="25">
                  <c:v>36824.612903225803</c:v>
                </c:pt>
                <c:pt idx="26">
                  <c:v>34536.354838709769</c:v>
                </c:pt>
                <c:pt idx="27">
                  <c:v>36475.166666666584</c:v>
                </c:pt>
                <c:pt idx="28">
                  <c:v>44696.06451612911</c:v>
                </c:pt>
                <c:pt idx="29">
                  <c:v>52280.466666666594</c:v>
                </c:pt>
                <c:pt idx="30">
                  <c:v>55069.354838709769</c:v>
                </c:pt>
                <c:pt idx="31">
                  <c:v>59825.483870967735</c:v>
                </c:pt>
                <c:pt idx="32">
                  <c:v>58979.551724137928</c:v>
                </c:pt>
                <c:pt idx="33">
                  <c:v>55834.483870967735</c:v>
                </c:pt>
                <c:pt idx="34">
                  <c:v>62323.266666666575</c:v>
                </c:pt>
                <c:pt idx="35">
                  <c:v>65401.032258064588</c:v>
                </c:pt>
                <c:pt idx="36">
                  <c:v>62514.2</c:v>
                </c:pt>
                <c:pt idx="37">
                  <c:v>55228.322580645159</c:v>
                </c:pt>
                <c:pt idx="38">
                  <c:v>55479.096774193546</c:v>
                </c:pt>
                <c:pt idx="39">
                  <c:v>56707.6</c:v>
                </c:pt>
                <c:pt idx="40">
                  <c:v>44665.225806451585</c:v>
                </c:pt>
                <c:pt idx="41">
                  <c:v>49298.366666666654</c:v>
                </c:pt>
                <c:pt idx="42">
                  <c:v>58790.903225806462</c:v>
                </c:pt>
                <c:pt idx="43">
                  <c:v>69871.032258064399</c:v>
                </c:pt>
                <c:pt idx="44">
                  <c:v>71145.392857142593</c:v>
                </c:pt>
                <c:pt idx="45">
                  <c:v>64775.193548387084</c:v>
                </c:pt>
                <c:pt idx="46">
                  <c:v>66761.733333333308</c:v>
                </c:pt>
                <c:pt idx="47">
                  <c:v>70167.806451612909</c:v>
                </c:pt>
                <c:pt idx="48">
                  <c:v>77101.433333333218</c:v>
                </c:pt>
                <c:pt idx="49">
                  <c:v>77733.580645161288</c:v>
                </c:pt>
                <c:pt idx="50">
                  <c:v>71093.709677419349</c:v>
                </c:pt>
                <c:pt idx="51">
                  <c:v>70965.333333333328</c:v>
                </c:pt>
                <c:pt idx="52">
                  <c:v>82976.709677419349</c:v>
                </c:pt>
                <c:pt idx="53">
                  <c:v>81177.333333333328</c:v>
                </c:pt>
                <c:pt idx="54">
                  <c:v>84719.709677419349</c:v>
                </c:pt>
                <c:pt idx="55">
                  <c:v>83112.096774193385</c:v>
                </c:pt>
                <c:pt idx="56">
                  <c:v>88155.285714285987</c:v>
                </c:pt>
                <c:pt idx="57">
                  <c:v>80435.032258064399</c:v>
                </c:pt>
                <c:pt idx="58">
                  <c:v>80827.833333333328</c:v>
                </c:pt>
                <c:pt idx="59">
                  <c:v>81912.612903225643</c:v>
                </c:pt>
                <c:pt idx="60">
                  <c:v>83103.166666666672</c:v>
                </c:pt>
                <c:pt idx="61">
                  <c:v>82106.129032258235</c:v>
                </c:pt>
                <c:pt idx="62">
                  <c:v>79803.258064516136</c:v>
                </c:pt>
                <c:pt idx="63">
                  <c:v>44453.266666666575</c:v>
                </c:pt>
                <c:pt idx="64">
                  <c:v>86066.483870967524</c:v>
                </c:pt>
                <c:pt idx="65">
                  <c:v>81849.066666666578</c:v>
                </c:pt>
                <c:pt idx="66">
                  <c:v>97414.032258064399</c:v>
                </c:pt>
                <c:pt idx="67">
                  <c:v>145216.41935483881</c:v>
                </c:pt>
                <c:pt idx="68">
                  <c:v>168225.60714285754</c:v>
                </c:pt>
                <c:pt idx="69">
                  <c:v>161401.80645161291</c:v>
                </c:pt>
                <c:pt idx="70">
                  <c:v>101799.03333333334</c:v>
                </c:pt>
                <c:pt idx="71">
                  <c:v>108506.87096774208</c:v>
                </c:pt>
                <c:pt idx="72">
                  <c:v>92050.1</c:v>
                </c:pt>
                <c:pt idx="73">
                  <c:v>99949.354838709638</c:v>
                </c:pt>
                <c:pt idx="74">
                  <c:v>105288.61290322566</c:v>
                </c:pt>
                <c:pt idx="75">
                  <c:v>104288.7</c:v>
                </c:pt>
                <c:pt idx="76">
                  <c:v>106852.51612903226</c:v>
                </c:pt>
                <c:pt idx="77">
                  <c:v>104937.56666666667</c:v>
                </c:pt>
                <c:pt idx="78">
                  <c:v>98884.451612903227</c:v>
                </c:pt>
                <c:pt idx="79">
                  <c:v>103781.70967741931</c:v>
                </c:pt>
                <c:pt idx="80">
                  <c:v>100340.58620689654</c:v>
                </c:pt>
                <c:pt idx="81">
                  <c:v>93644.580645161288</c:v>
                </c:pt>
                <c:pt idx="82">
                  <c:v>107590.93333333331</c:v>
                </c:pt>
                <c:pt idx="83">
                  <c:v>112436.12903225821</c:v>
                </c:pt>
                <c:pt idx="84">
                  <c:v>106159.93333333331</c:v>
                </c:pt>
                <c:pt idx="85">
                  <c:v>98626.161290322518</c:v>
                </c:pt>
                <c:pt idx="86">
                  <c:v>104928.29032258065</c:v>
                </c:pt>
                <c:pt idx="87">
                  <c:v>115829.76666666652</c:v>
                </c:pt>
                <c:pt idx="88">
                  <c:v>96348.322580645166</c:v>
                </c:pt>
                <c:pt idx="89">
                  <c:v>100296.13333333333</c:v>
                </c:pt>
                <c:pt idx="90">
                  <c:v>100648.06451612899</c:v>
                </c:pt>
                <c:pt idx="91">
                  <c:v>116089.16129032243</c:v>
                </c:pt>
                <c:pt idx="92">
                  <c:v>114714.85714285729</c:v>
                </c:pt>
                <c:pt idx="93">
                  <c:v>106719.16129032243</c:v>
                </c:pt>
                <c:pt idx="94">
                  <c:v>111585.4</c:v>
                </c:pt>
                <c:pt idx="95">
                  <c:v>115992.64516129042</c:v>
                </c:pt>
                <c:pt idx="96">
                  <c:v>108278.46666666651</c:v>
                </c:pt>
                <c:pt idx="97">
                  <c:v>95085.709677419349</c:v>
                </c:pt>
                <c:pt idx="98">
                  <c:v>102750.45161290337</c:v>
                </c:pt>
                <c:pt idx="99">
                  <c:v>109411.93333333331</c:v>
                </c:pt>
                <c:pt idx="100">
                  <c:v>107094</c:v>
                </c:pt>
                <c:pt idx="101">
                  <c:v>111811.73333333334</c:v>
                </c:pt>
                <c:pt idx="102">
                  <c:v>120983.83870967741</c:v>
                </c:pt>
                <c:pt idx="103">
                  <c:v>125282.0967741934</c:v>
                </c:pt>
                <c:pt idx="104">
                  <c:v>122466.78571428599</c:v>
                </c:pt>
                <c:pt idx="105">
                  <c:v>118037.48387096758</c:v>
                </c:pt>
                <c:pt idx="106">
                  <c:v>100935.5</c:v>
                </c:pt>
                <c:pt idx="107">
                  <c:v>107536.29032258065</c:v>
                </c:pt>
                <c:pt idx="108">
                  <c:v>79055.633333333331</c:v>
                </c:pt>
                <c:pt idx="109">
                  <c:v>107677.54838709663</c:v>
                </c:pt>
                <c:pt idx="110">
                  <c:v>111272.87096774208</c:v>
                </c:pt>
                <c:pt idx="111">
                  <c:v>112940.63333333333</c:v>
                </c:pt>
                <c:pt idx="112">
                  <c:v>110851.06451612899</c:v>
                </c:pt>
                <c:pt idx="113">
                  <c:v>95978.9666666665</c:v>
                </c:pt>
                <c:pt idx="114">
                  <c:v>115479.0967741934</c:v>
                </c:pt>
                <c:pt idx="115">
                  <c:v>110236.41935483878</c:v>
                </c:pt>
                <c:pt idx="116">
                  <c:v>99299.678571428478</c:v>
                </c:pt>
                <c:pt idx="117">
                  <c:v>103720.03225806437</c:v>
                </c:pt>
                <c:pt idx="118">
                  <c:v>118577.4</c:v>
                </c:pt>
                <c:pt idx="119">
                  <c:v>111279.58064516129</c:v>
                </c:pt>
                <c:pt idx="120">
                  <c:v>110125.13333333333</c:v>
                </c:pt>
                <c:pt idx="121">
                  <c:v>115069.29032258065</c:v>
                </c:pt>
                <c:pt idx="122">
                  <c:v>117496.48387096758</c:v>
                </c:pt>
                <c:pt idx="123">
                  <c:v>107893.3</c:v>
                </c:pt>
                <c:pt idx="124">
                  <c:v>108504.06451612899</c:v>
                </c:pt>
                <c:pt idx="125">
                  <c:v>100655.4</c:v>
                </c:pt>
                <c:pt idx="126">
                  <c:v>115943.25806451615</c:v>
                </c:pt>
                <c:pt idx="127">
                  <c:v>108232.03225806437</c:v>
                </c:pt>
                <c:pt idx="128">
                  <c:v>106357</c:v>
                </c:pt>
                <c:pt idx="129">
                  <c:v>105423.22580645162</c:v>
                </c:pt>
                <c:pt idx="130">
                  <c:v>104543.23333333334</c:v>
                </c:pt>
                <c:pt idx="131">
                  <c:v>97286.677419355008</c:v>
                </c:pt>
                <c:pt idx="132">
                  <c:v>111025.96666666651</c:v>
                </c:pt>
                <c:pt idx="133">
                  <c:v>77559.806451612909</c:v>
                </c:pt>
                <c:pt idx="134">
                  <c:v>73311.93548387097</c:v>
                </c:pt>
                <c:pt idx="135">
                  <c:v>99420.933333333218</c:v>
                </c:pt>
                <c:pt idx="136">
                  <c:v>105507.90322580637</c:v>
                </c:pt>
                <c:pt idx="137">
                  <c:v>99186.833333333328</c:v>
                </c:pt>
                <c:pt idx="138">
                  <c:v>113676.58064516129</c:v>
                </c:pt>
                <c:pt idx="139">
                  <c:v>91431.580645161288</c:v>
                </c:pt>
                <c:pt idx="140">
                  <c:v>101230.14285714265</c:v>
                </c:pt>
                <c:pt idx="141">
                  <c:v>84971.193548387091</c:v>
                </c:pt>
                <c:pt idx="142">
                  <c:v>108447.4</c:v>
                </c:pt>
                <c:pt idx="143">
                  <c:v>111923.83870967741</c:v>
                </c:pt>
                <c:pt idx="144">
                  <c:v>115235.6</c:v>
                </c:pt>
                <c:pt idx="145">
                  <c:v>114251.0967741934</c:v>
                </c:pt>
                <c:pt idx="146">
                  <c:v>103694.41935483878</c:v>
                </c:pt>
                <c:pt idx="147">
                  <c:v>99335.7</c:v>
                </c:pt>
                <c:pt idx="148">
                  <c:v>116442.87096774208</c:v>
                </c:pt>
                <c:pt idx="149">
                  <c:v>107580.36666666667</c:v>
                </c:pt>
                <c:pt idx="150">
                  <c:v>125659.54838709663</c:v>
                </c:pt>
                <c:pt idx="151">
                  <c:v>116659.93548387097</c:v>
                </c:pt>
                <c:pt idx="152">
                  <c:v>123105.89285714265</c:v>
                </c:pt>
                <c:pt idx="153">
                  <c:v>121150.35483870967</c:v>
                </c:pt>
                <c:pt idx="154">
                  <c:v>119156.73333333334</c:v>
                </c:pt>
                <c:pt idx="155">
                  <c:v>116526.67741935501</c:v>
                </c:pt>
                <c:pt idx="156">
                  <c:v>101079.4</c:v>
                </c:pt>
                <c:pt idx="157">
                  <c:v>115108.77419354842</c:v>
                </c:pt>
                <c:pt idx="158">
                  <c:v>74685.741935483849</c:v>
                </c:pt>
                <c:pt idx="159">
                  <c:v>116644.86666666667</c:v>
                </c:pt>
                <c:pt idx="160">
                  <c:v>120427.03225806437</c:v>
                </c:pt>
                <c:pt idx="161">
                  <c:v>103627.66666666667</c:v>
                </c:pt>
                <c:pt idx="162">
                  <c:v>117940.35483870967</c:v>
                </c:pt>
                <c:pt idx="163">
                  <c:v>119933.51612903226</c:v>
                </c:pt>
                <c:pt idx="164">
                  <c:v>114801.60714285729</c:v>
                </c:pt>
                <c:pt idx="165">
                  <c:v>113982.96774193547</c:v>
                </c:pt>
                <c:pt idx="166">
                  <c:v>118849.4</c:v>
                </c:pt>
                <c:pt idx="167">
                  <c:v>132398.90322580651</c:v>
                </c:pt>
                <c:pt idx="168">
                  <c:v>124075.86666666667</c:v>
                </c:pt>
                <c:pt idx="169">
                  <c:v>123896.96774193547</c:v>
                </c:pt>
                <c:pt idx="170">
                  <c:v>123329.03225806437</c:v>
                </c:pt>
                <c:pt idx="171">
                  <c:v>112000.3</c:v>
                </c:pt>
                <c:pt idx="172">
                  <c:v>131090.25806451612</c:v>
                </c:pt>
                <c:pt idx="173">
                  <c:v>124192.23333333334</c:v>
                </c:pt>
                <c:pt idx="174">
                  <c:v>134002.77419354828</c:v>
                </c:pt>
                <c:pt idx="175">
                  <c:v>131507.5806451613</c:v>
                </c:pt>
                <c:pt idx="176">
                  <c:v>126574.10344827588</c:v>
                </c:pt>
                <c:pt idx="177">
                  <c:v>123206.48387096758</c:v>
                </c:pt>
                <c:pt idx="178">
                  <c:v>124855.83333333333</c:v>
                </c:pt>
                <c:pt idx="179">
                  <c:v>124490.51612903226</c:v>
                </c:pt>
                <c:pt idx="180">
                  <c:v>122991</c:v>
                </c:pt>
                <c:pt idx="181">
                  <c:v>111457.87096774208</c:v>
                </c:pt>
                <c:pt idx="182">
                  <c:v>117530.77419354842</c:v>
                </c:pt>
                <c:pt idx="183">
                  <c:v>115596.53333333334</c:v>
                </c:pt>
                <c:pt idx="184">
                  <c:v>120099.67741935501</c:v>
                </c:pt>
                <c:pt idx="185">
                  <c:v>122608.26666666652</c:v>
                </c:pt>
                <c:pt idx="186">
                  <c:v>127068.87096774208</c:v>
                </c:pt>
                <c:pt idx="187">
                  <c:v>126640.58064516129</c:v>
                </c:pt>
                <c:pt idx="188">
                  <c:v>123409</c:v>
                </c:pt>
                <c:pt idx="189">
                  <c:v>120881.48387096758</c:v>
                </c:pt>
                <c:pt idx="190">
                  <c:v>111837.66666666667</c:v>
                </c:pt>
                <c:pt idx="191">
                  <c:v>113095.87096774208</c:v>
                </c:pt>
                <c:pt idx="192">
                  <c:v>115926.33333333333</c:v>
                </c:pt>
                <c:pt idx="193">
                  <c:v>101906.41935483878</c:v>
                </c:pt>
                <c:pt idx="194">
                  <c:v>105695.90322580637</c:v>
                </c:pt>
                <c:pt idx="195">
                  <c:v>98825.2</c:v>
                </c:pt>
                <c:pt idx="196">
                  <c:v>97955.709677419349</c:v>
                </c:pt>
                <c:pt idx="197">
                  <c:v>103342.86666666667</c:v>
                </c:pt>
                <c:pt idx="198">
                  <c:v>105494.61290322566</c:v>
                </c:pt>
                <c:pt idx="199">
                  <c:v>87069.645161290406</c:v>
                </c:pt>
                <c:pt idx="200">
                  <c:v>110517.17857142857</c:v>
                </c:pt>
                <c:pt idx="201">
                  <c:v>109052.87096774208</c:v>
                </c:pt>
                <c:pt idx="202">
                  <c:v>118541.73333333334</c:v>
                </c:pt>
                <c:pt idx="203">
                  <c:v>115503.61290322566</c:v>
                </c:pt>
                <c:pt idx="204">
                  <c:v>105959.76666666652</c:v>
                </c:pt>
                <c:pt idx="205">
                  <c:v>94175.258064516136</c:v>
                </c:pt>
                <c:pt idx="206">
                  <c:v>95068.677419355008</c:v>
                </c:pt>
                <c:pt idx="207">
                  <c:v>52807.1</c:v>
                </c:pt>
                <c:pt idx="208">
                  <c:v>101566.83870967741</c:v>
                </c:pt>
                <c:pt idx="209">
                  <c:v>95349.566666666578</c:v>
                </c:pt>
                <c:pt idx="210">
                  <c:v>105581.83870967741</c:v>
                </c:pt>
                <c:pt idx="211">
                  <c:v>105116</c:v>
                </c:pt>
                <c:pt idx="212">
                  <c:v>93053.142857142593</c:v>
                </c:pt>
                <c:pt idx="213">
                  <c:v>94528.193548387091</c:v>
                </c:pt>
                <c:pt idx="214">
                  <c:v>103908.36666666667</c:v>
                </c:pt>
                <c:pt idx="215">
                  <c:v>105347.80645161291</c:v>
                </c:pt>
                <c:pt idx="216">
                  <c:v>106302.56666666667</c:v>
                </c:pt>
                <c:pt idx="217">
                  <c:v>78168.677419355008</c:v>
                </c:pt>
                <c:pt idx="218">
                  <c:v>101553.51612903226</c:v>
                </c:pt>
                <c:pt idx="219">
                  <c:v>92600.666666666672</c:v>
                </c:pt>
                <c:pt idx="220">
                  <c:v>100399</c:v>
                </c:pt>
                <c:pt idx="221">
                  <c:v>112673.66666666667</c:v>
                </c:pt>
                <c:pt idx="222">
                  <c:v>116485.48387096758</c:v>
                </c:pt>
                <c:pt idx="223">
                  <c:v>117642.80645161291</c:v>
                </c:pt>
                <c:pt idx="224">
                  <c:v>114249.75862068965</c:v>
                </c:pt>
                <c:pt idx="225">
                  <c:v>109494.35483870967</c:v>
                </c:pt>
                <c:pt idx="226">
                  <c:v>112075.86666666667</c:v>
                </c:pt>
                <c:pt idx="227">
                  <c:v>109136.70967741931</c:v>
                </c:pt>
                <c:pt idx="228">
                  <c:v>112055.7</c:v>
                </c:pt>
                <c:pt idx="229">
                  <c:v>103720.48387096758</c:v>
                </c:pt>
                <c:pt idx="230">
                  <c:v>97226.161290322518</c:v>
                </c:pt>
                <c:pt idx="231">
                  <c:v>81408.133333333331</c:v>
                </c:pt>
                <c:pt idx="232">
                  <c:v>97819.096774193385</c:v>
                </c:pt>
                <c:pt idx="233">
                  <c:v>98797.933333333218</c:v>
                </c:pt>
                <c:pt idx="234">
                  <c:v>108379.64516129042</c:v>
                </c:pt>
                <c:pt idx="235">
                  <c:v>113635.22580645162</c:v>
                </c:pt>
                <c:pt idx="236">
                  <c:v>98597.892857142593</c:v>
                </c:pt>
                <c:pt idx="237">
                  <c:v>109923.51612903226</c:v>
                </c:pt>
                <c:pt idx="238">
                  <c:v>108138.6</c:v>
                </c:pt>
                <c:pt idx="239">
                  <c:v>110640.67741935501</c:v>
                </c:pt>
                <c:pt idx="240">
                  <c:v>110128.03333333334</c:v>
                </c:pt>
                <c:pt idx="241">
                  <c:v>66814.193548387091</c:v>
                </c:pt>
                <c:pt idx="242">
                  <c:v>83146.032258064399</c:v>
                </c:pt>
                <c:pt idx="243">
                  <c:v>107337.60000000002</c:v>
                </c:pt>
                <c:pt idx="244">
                  <c:v>84427.354838709638</c:v>
                </c:pt>
                <c:pt idx="245">
                  <c:v>81683.066666666578</c:v>
                </c:pt>
                <c:pt idx="246">
                  <c:v>79703.96774193547</c:v>
                </c:pt>
                <c:pt idx="247">
                  <c:v>76728.774193548423</c:v>
                </c:pt>
                <c:pt idx="248">
                  <c:v>75944.857142857305</c:v>
                </c:pt>
                <c:pt idx="249">
                  <c:v>71181.548387096584</c:v>
                </c:pt>
                <c:pt idx="250">
                  <c:v>77721.266666666648</c:v>
                </c:pt>
                <c:pt idx="251">
                  <c:v>74123.419354838727</c:v>
                </c:pt>
                <c:pt idx="252">
                  <c:v>80093.9666666665</c:v>
                </c:pt>
                <c:pt idx="253">
                  <c:v>59362.870967741932</c:v>
                </c:pt>
                <c:pt idx="254">
                  <c:v>17847.096774193549</c:v>
                </c:pt>
                <c:pt idx="255">
                  <c:v>5876.9</c:v>
                </c:pt>
                <c:pt idx="256">
                  <c:v>44887.870967741932</c:v>
                </c:pt>
                <c:pt idx="257">
                  <c:v>62138.933333333334</c:v>
                </c:pt>
                <c:pt idx="258">
                  <c:v>66724.129032258235</c:v>
                </c:pt>
                <c:pt idx="259">
                  <c:v>80374.645161290406</c:v>
                </c:pt>
                <c:pt idx="260">
                  <c:v>96072.428571428332</c:v>
                </c:pt>
                <c:pt idx="261">
                  <c:v>99287.451612903227</c:v>
                </c:pt>
                <c:pt idx="262">
                  <c:v>101905.2</c:v>
                </c:pt>
                <c:pt idx="263">
                  <c:v>93910.870967742027</c:v>
                </c:pt>
                <c:pt idx="264">
                  <c:v>82867.8</c:v>
                </c:pt>
                <c:pt idx="265">
                  <c:v>94119.677419355008</c:v>
                </c:pt>
                <c:pt idx="266">
                  <c:v>62842.387096774211</c:v>
                </c:pt>
                <c:pt idx="267">
                  <c:v>107954</c:v>
                </c:pt>
                <c:pt idx="268">
                  <c:v>85252.516129032258</c:v>
                </c:pt>
                <c:pt idx="269">
                  <c:v>85874.066666666578</c:v>
                </c:pt>
                <c:pt idx="270">
                  <c:v>98957.129032258235</c:v>
                </c:pt>
                <c:pt idx="271">
                  <c:v>101449.48387096758</c:v>
                </c:pt>
                <c:pt idx="272">
                  <c:v>97775.137931034478</c:v>
                </c:pt>
                <c:pt idx="273">
                  <c:v>88412.064516128972</c:v>
                </c:pt>
                <c:pt idx="274">
                  <c:v>98050.4666666665</c:v>
                </c:pt>
                <c:pt idx="275">
                  <c:v>100620.48387096758</c:v>
                </c:pt>
                <c:pt idx="276">
                  <c:v>96018.566666666578</c:v>
                </c:pt>
                <c:pt idx="277">
                  <c:v>90297.548387096584</c:v>
                </c:pt>
                <c:pt idx="278">
                  <c:v>13923.451612903204</c:v>
                </c:pt>
                <c:pt idx="279">
                  <c:v>73702.866666666669</c:v>
                </c:pt>
                <c:pt idx="280">
                  <c:v>80511.419354838727</c:v>
                </c:pt>
                <c:pt idx="281">
                  <c:v>93606.666666666672</c:v>
                </c:pt>
                <c:pt idx="282">
                  <c:v>90635.645161290406</c:v>
                </c:pt>
                <c:pt idx="283">
                  <c:v>78889.870967742027</c:v>
                </c:pt>
                <c:pt idx="284">
                  <c:v>70627.321428571639</c:v>
                </c:pt>
                <c:pt idx="285">
                  <c:v>93311.741935483849</c:v>
                </c:pt>
                <c:pt idx="286">
                  <c:v>83972.2</c:v>
                </c:pt>
                <c:pt idx="287">
                  <c:v>104925.38709677428</c:v>
                </c:pt>
                <c:pt idx="288">
                  <c:v>133429.70000000001</c:v>
                </c:pt>
                <c:pt idx="289">
                  <c:v>39941.193548387084</c:v>
                </c:pt>
                <c:pt idx="290">
                  <c:v>45478.290322580535</c:v>
                </c:pt>
                <c:pt idx="291">
                  <c:v>66597.933333333218</c:v>
                </c:pt>
                <c:pt idx="292">
                  <c:v>85089.483870967524</c:v>
                </c:pt>
                <c:pt idx="293">
                  <c:v>95903.366666666669</c:v>
                </c:pt>
                <c:pt idx="294">
                  <c:v>88594.419354838727</c:v>
                </c:pt>
                <c:pt idx="295">
                  <c:v>68498.354838709638</c:v>
                </c:pt>
                <c:pt idx="296">
                  <c:v>65372.5</c:v>
                </c:pt>
                <c:pt idx="297">
                  <c:v>85620.645161290406</c:v>
                </c:pt>
                <c:pt idx="298">
                  <c:v>95395.9</c:v>
                </c:pt>
                <c:pt idx="299">
                  <c:v>93639.483870967524</c:v>
                </c:pt>
                <c:pt idx="300">
                  <c:v>69094.233333333308</c:v>
                </c:pt>
                <c:pt idx="301">
                  <c:v>71343.677419355008</c:v>
                </c:pt>
                <c:pt idx="302">
                  <c:v>51748.677419354841</c:v>
                </c:pt>
                <c:pt idx="303">
                  <c:v>88810.366666666669</c:v>
                </c:pt>
                <c:pt idx="304">
                  <c:v>90055.096774193385</c:v>
                </c:pt>
                <c:pt idx="305">
                  <c:v>113540.9</c:v>
                </c:pt>
                <c:pt idx="306">
                  <c:v>98959.645161290406</c:v>
                </c:pt>
                <c:pt idx="307">
                  <c:v>71503.93548387097</c:v>
                </c:pt>
                <c:pt idx="308">
                  <c:v>111039.07142857164</c:v>
                </c:pt>
                <c:pt idx="309">
                  <c:v>107640.83870967741</c:v>
                </c:pt>
              </c:numCache>
            </c:numRef>
          </c:val>
        </c:ser>
        <c:ser>
          <c:idx val="4"/>
          <c:order val="1"/>
          <c:tx>
            <c:strRef>
              <c:f>'prod by facility'!$AH$4</c:f>
              <c:strCache>
                <c:ptCount val="1"/>
                <c:pt idx="0">
                  <c:v>PBU_FS2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facility'!$X$5:$X$314</c:f>
              <c:numCache>
                <c:formatCode>_(* #,##0_);_(* \(#,##0\);_(* "-"??_);_(@_)</c:formatCode>
                <c:ptCount val="310"/>
                <c:pt idx="0">
                  <c:v>63533.599999999999</c:v>
                </c:pt>
                <c:pt idx="1">
                  <c:v>65293.741935483871</c:v>
                </c:pt>
                <c:pt idx="2">
                  <c:v>63588.903225806462</c:v>
                </c:pt>
                <c:pt idx="3">
                  <c:v>61800.033333333326</c:v>
                </c:pt>
                <c:pt idx="4">
                  <c:v>67889.258064516136</c:v>
                </c:pt>
                <c:pt idx="5">
                  <c:v>68076.233333333308</c:v>
                </c:pt>
                <c:pt idx="6">
                  <c:v>85198.516129032258</c:v>
                </c:pt>
                <c:pt idx="7">
                  <c:v>96989.903225806338</c:v>
                </c:pt>
                <c:pt idx="8">
                  <c:v>100113.60714285729</c:v>
                </c:pt>
                <c:pt idx="9">
                  <c:v>99992.096774193385</c:v>
                </c:pt>
                <c:pt idx="10">
                  <c:v>49533.366666666654</c:v>
                </c:pt>
                <c:pt idx="11">
                  <c:v>112383.93548387097</c:v>
                </c:pt>
                <c:pt idx="12">
                  <c:v>137780.6</c:v>
                </c:pt>
                <c:pt idx="13">
                  <c:v>143680.22580645161</c:v>
                </c:pt>
                <c:pt idx="14">
                  <c:v>118970.77419354842</c:v>
                </c:pt>
                <c:pt idx="15">
                  <c:v>134325.63333333333</c:v>
                </c:pt>
                <c:pt idx="16">
                  <c:v>135424.80645161291</c:v>
                </c:pt>
                <c:pt idx="17">
                  <c:v>135078.06666666668</c:v>
                </c:pt>
                <c:pt idx="18">
                  <c:v>149305.25806451612</c:v>
                </c:pt>
                <c:pt idx="19">
                  <c:v>175140.67741935485</c:v>
                </c:pt>
                <c:pt idx="20">
                  <c:v>174460.07142857142</c:v>
                </c:pt>
                <c:pt idx="21">
                  <c:v>193144.90322580651</c:v>
                </c:pt>
                <c:pt idx="22">
                  <c:v>186986.46666666665</c:v>
                </c:pt>
                <c:pt idx="23">
                  <c:v>200914.51612903262</c:v>
                </c:pt>
                <c:pt idx="24">
                  <c:v>213242.53333333333</c:v>
                </c:pt>
                <c:pt idx="25">
                  <c:v>226037.03225806454</c:v>
                </c:pt>
                <c:pt idx="26">
                  <c:v>220992.06451612854</c:v>
                </c:pt>
                <c:pt idx="27">
                  <c:v>222882.26666666666</c:v>
                </c:pt>
                <c:pt idx="28">
                  <c:v>199112.77419354828</c:v>
                </c:pt>
                <c:pt idx="29">
                  <c:v>226193.5</c:v>
                </c:pt>
                <c:pt idx="30">
                  <c:v>202678.35483870938</c:v>
                </c:pt>
                <c:pt idx="31">
                  <c:v>256927.45161290275</c:v>
                </c:pt>
                <c:pt idx="32">
                  <c:v>222231.62068965516</c:v>
                </c:pt>
                <c:pt idx="33">
                  <c:v>257185.32258064483</c:v>
                </c:pt>
                <c:pt idx="34">
                  <c:v>172591.6</c:v>
                </c:pt>
                <c:pt idx="35">
                  <c:v>177473.80645161291</c:v>
                </c:pt>
                <c:pt idx="36">
                  <c:v>220743.7</c:v>
                </c:pt>
                <c:pt idx="37">
                  <c:v>220439.12903225792</c:v>
                </c:pt>
                <c:pt idx="38">
                  <c:v>254222.96774193592</c:v>
                </c:pt>
                <c:pt idx="39">
                  <c:v>255161.13333333333</c:v>
                </c:pt>
                <c:pt idx="40">
                  <c:v>224479.67741935485</c:v>
                </c:pt>
                <c:pt idx="41">
                  <c:v>253579</c:v>
                </c:pt>
                <c:pt idx="42">
                  <c:v>266972.90322580648</c:v>
                </c:pt>
                <c:pt idx="43">
                  <c:v>207661</c:v>
                </c:pt>
                <c:pt idx="44">
                  <c:v>222588.53571428571</c:v>
                </c:pt>
                <c:pt idx="45">
                  <c:v>209697.93548387068</c:v>
                </c:pt>
                <c:pt idx="46">
                  <c:v>245727.26666666666</c:v>
                </c:pt>
                <c:pt idx="47">
                  <c:v>264041.19354838721</c:v>
                </c:pt>
                <c:pt idx="48">
                  <c:v>249005.3</c:v>
                </c:pt>
                <c:pt idx="49">
                  <c:v>113214.29032258065</c:v>
                </c:pt>
                <c:pt idx="50">
                  <c:v>259703.48387096784</c:v>
                </c:pt>
                <c:pt idx="51">
                  <c:v>270429.06666666665</c:v>
                </c:pt>
                <c:pt idx="52">
                  <c:v>308420.12903225806</c:v>
                </c:pt>
                <c:pt idx="53">
                  <c:v>299200.86666666664</c:v>
                </c:pt>
                <c:pt idx="54">
                  <c:v>312760.41935483873</c:v>
                </c:pt>
                <c:pt idx="55">
                  <c:v>324917.70967742032</c:v>
                </c:pt>
                <c:pt idx="56">
                  <c:v>334250.28571428574</c:v>
                </c:pt>
                <c:pt idx="57">
                  <c:v>341642.61290322582</c:v>
                </c:pt>
                <c:pt idx="58">
                  <c:v>349440.63333333406</c:v>
                </c:pt>
                <c:pt idx="59">
                  <c:v>349586.77419354836</c:v>
                </c:pt>
                <c:pt idx="60">
                  <c:v>299143.53333333426</c:v>
                </c:pt>
                <c:pt idx="61">
                  <c:v>337997</c:v>
                </c:pt>
                <c:pt idx="62">
                  <c:v>379075.96774193546</c:v>
                </c:pt>
                <c:pt idx="63">
                  <c:v>406196.93333333445</c:v>
                </c:pt>
                <c:pt idx="64">
                  <c:v>398297.90322580648</c:v>
                </c:pt>
                <c:pt idx="65">
                  <c:v>362598.76666666666</c:v>
                </c:pt>
                <c:pt idx="66">
                  <c:v>379431.0322580646</c:v>
                </c:pt>
                <c:pt idx="67">
                  <c:v>346298.41935483873</c:v>
                </c:pt>
                <c:pt idx="68">
                  <c:v>359486.46428571508</c:v>
                </c:pt>
                <c:pt idx="69">
                  <c:v>363923.51612903213</c:v>
                </c:pt>
                <c:pt idx="70">
                  <c:v>349075.66666666669</c:v>
                </c:pt>
                <c:pt idx="71">
                  <c:v>363793.51612903213</c:v>
                </c:pt>
                <c:pt idx="72">
                  <c:v>357744.36666666664</c:v>
                </c:pt>
                <c:pt idx="73">
                  <c:v>333982.41935483873</c:v>
                </c:pt>
                <c:pt idx="74">
                  <c:v>218592.19354838738</c:v>
                </c:pt>
                <c:pt idx="75">
                  <c:v>355858.73333333433</c:v>
                </c:pt>
                <c:pt idx="76">
                  <c:v>375801.0322580646</c:v>
                </c:pt>
                <c:pt idx="77">
                  <c:v>338014.1</c:v>
                </c:pt>
                <c:pt idx="78">
                  <c:v>382198.45161290414</c:v>
                </c:pt>
                <c:pt idx="79">
                  <c:v>406554.77419354836</c:v>
                </c:pt>
                <c:pt idx="80">
                  <c:v>415493.93103448255</c:v>
                </c:pt>
                <c:pt idx="81">
                  <c:v>413094.54838709679</c:v>
                </c:pt>
                <c:pt idx="82">
                  <c:v>360638.03333333426</c:v>
                </c:pt>
                <c:pt idx="83">
                  <c:v>364080</c:v>
                </c:pt>
                <c:pt idx="84">
                  <c:v>459766.06666666665</c:v>
                </c:pt>
                <c:pt idx="85">
                  <c:v>463235.06451612996</c:v>
                </c:pt>
                <c:pt idx="86">
                  <c:v>456749.48387096822</c:v>
                </c:pt>
                <c:pt idx="87">
                  <c:v>481457.5</c:v>
                </c:pt>
                <c:pt idx="88">
                  <c:v>483511</c:v>
                </c:pt>
                <c:pt idx="89">
                  <c:v>475526.63333333406</c:v>
                </c:pt>
                <c:pt idx="90">
                  <c:v>495399.93548387231</c:v>
                </c:pt>
                <c:pt idx="91">
                  <c:v>483001.19354838721</c:v>
                </c:pt>
                <c:pt idx="92">
                  <c:v>480259.82142857142</c:v>
                </c:pt>
                <c:pt idx="93">
                  <c:v>478171.54838709679</c:v>
                </c:pt>
                <c:pt idx="94">
                  <c:v>507800.3</c:v>
                </c:pt>
                <c:pt idx="95">
                  <c:v>505210.25806451589</c:v>
                </c:pt>
                <c:pt idx="96">
                  <c:v>541053.63333333342</c:v>
                </c:pt>
                <c:pt idx="97">
                  <c:v>529466.70967741939</c:v>
                </c:pt>
                <c:pt idx="98">
                  <c:v>562241.3548387097</c:v>
                </c:pt>
                <c:pt idx="99">
                  <c:v>494436.26666666666</c:v>
                </c:pt>
                <c:pt idx="100">
                  <c:v>539069.58064516133</c:v>
                </c:pt>
                <c:pt idx="101">
                  <c:v>519988.26666666666</c:v>
                </c:pt>
                <c:pt idx="102">
                  <c:v>509369.12903225806</c:v>
                </c:pt>
                <c:pt idx="103">
                  <c:v>519484.93548387231</c:v>
                </c:pt>
                <c:pt idx="104">
                  <c:v>478431.28571428574</c:v>
                </c:pt>
                <c:pt idx="105">
                  <c:v>456626.06451612996</c:v>
                </c:pt>
                <c:pt idx="106">
                  <c:v>450727.6</c:v>
                </c:pt>
                <c:pt idx="107">
                  <c:v>495989.54838709679</c:v>
                </c:pt>
                <c:pt idx="108">
                  <c:v>503242.3</c:v>
                </c:pt>
                <c:pt idx="109">
                  <c:v>472839.87096774159</c:v>
                </c:pt>
                <c:pt idx="110">
                  <c:v>486287.06451612996</c:v>
                </c:pt>
                <c:pt idx="111">
                  <c:v>479481.86666666664</c:v>
                </c:pt>
                <c:pt idx="112">
                  <c:v>568330.06451612909</c:v>
                </c:pt>
                <c:pt idx="113">
                  <c:v>541166.86666666856</c:v>
                </c:pt>
                <c:pt idx="114">
                  <c:v>541257.12903225806</c:v>
                </c:pt>
                <c:pt idx="115">
                  <c:v>560881.8709677424</c:v>
                </c:pt>
                <c:pt idx="116">
                  <c:v>571008.32142857241</c:v>
                </c:pt>
                <c:pt idx="117">
                  <c:v>595488.45161290444</c:v>
                </c:pt>
                <c:pt idx="118">
                  <c:v>511210.23333333433</c:v>
                </c:pt>
                <c:pt idx="119">
                  <c:v>529854.38709677418</c:v>
                </c:pt>
                <c:pt idx="120">
                  <c:v>516997.83333333407</c:v>
                </c:pt>
                <c:pt idx="121">
                  <c:v>520294.61290322582</c:v>
                </c:pt>
                <c:pt idx="122">
                  <c:v>577635.19354838575</c:v>
                </c:pt>
                <c:pt idx="123">
                  <c:v>436115.46666666667</c:v>
                </c:pt>
                <c:pt idx="124">
                  <c:v>579838.3548387097</c:v>
                </c:pt>
                <c:pt idx="125">
                  <c:v>427430.96666666667</c:v>
                </c:pt>
                <c:pt idx="126">
                  <c:v>478746.61290322582</c:v>
                </c:pt>
                <c:pt idx="127">
                  <c:v>524461.38709677418</c:v>
                </c:pt>
                <c:pt idx="128">
                  <c:v>542095.31034482759</c:v>
                </c:pt>
                <c:pt idx="129">
                  <c:v>608084.96774193551</c:v>
                </c:pt>
                <c:pt idx="130">
                  <c:v>541017.16666666744</c:v>
                </c:pt>
                <c:pt idx="131">
                  <c:v>454775.87096774159</c:v>
                </c:pt>
                <c:pt idx="132">
                  <c:v>538947.83333333442</c:v>
                </c:pt>
                <c:pt idx="133">
                  <c:v>577546.83870967734</c:v>
                </c:pt>
                <c:pt idx="134">
                  <c:v>541807.25806451705</c:v>
                </c:pt>
                <c:pt idx="135">
                  <c:v>592369.66666666744</c:v>
                </c:pt>
                <c:pt idx="136">
                  <c:v>561571.70967741939</c:v>
                </c:pt>
                <c:pt idx="137">
                  <c:v>571769.16666666744</c:v>
                </c:pt>
                <c:pt idx="138">
                  <c:v>516499.77419354836</c:v>
                </c:pt>
                <c:pt idx="139">
                  <c:v>547624.8064516146</c:v>
                </c:pt>
                <c:pt idx="140">
                  <c:v>530284.92857142852</c:v>
                </c:pt>
                <c:pt idx="141">
                  <c:v>545297.16129032255</c:v>
                </c:pt>
                <c:pt idx="142">
                  <c:v>537590.03333333344</c:v>
                </c:pt>
                <c:pt idx="143">
                  <c:v>535126.90322580794</c:v>
                </c:pt>
                <c:pt idx="144">
                  <c:v>534955.66666666744</c:v>
                </c:pt>
                <c:pt idx="145">
                  <c:v>524825.74193548411</c:v>
                </c:pt>
                <c:pt idx="146">
                  <c:v>484746.64516129019</c:v>
                </c:pt>
                <c:pt idx="147">
                  <c:v>531847.30000000005</c:v>
                </c:pt>
                <c:pt idx="148">
                  <c:v>537363.83870967734</c:v>
                </c:pt>
                <c:pt idx="149">
                  <c:v>520931.43333333445</c:v>
                </c:pt>
                <c:pt idx="150">
                  <c:v>512842.80645161285</c:v>
                </c:pt>
                <c:pt idx="151">
                  <c:v>543869.61290322582</c:v>
                </c:pt>
                <c:pt idx="152">
                  <c:v>518240.71428571508</c:v>
                </c:pt>
                <c:pt idx="153">
                  <c:v>516565.19354838721</c:v>
                </c:pt>
                <c:pt idx="154">
                  <c:v>525529.69999999809</c:v>
                </c:pt>
                <c:pt idx="155">
                  <c:v>354615.19354838721</c:v>
                </c:pt>
                <c:pt idx="156">
                  <c:v>497207.13333333406</c:v>
                </c:pt>
                <c:pt idx="157">
                  <c:v>521543.0322580646</c:v>
                </c:pt>
                <c:pt idx="158">
                  <c:v>518246</c:v>
                </c:pt>
                <c:pt idx="159">
                  <c:v>511581.3</c:v>
                </c:pt>
                <c:pt idx="160">
                  <c:v>549516.12903225806</c:v>
                </c:pt>
                <c:pt idx="161">
                  <c:v>562949.76666666742</c:v>
                </c:pt>
                <c:pt idx="162">
                  <c:v>557695.61290322582</c:v>
                </c:pt>
                <c:pt idx="163">
                  <c:v>544776.70967741939</c:v>
                </c:pt>
                <c:pt idx="164">
                  <c:v>530280.42857142852</c:v>
                </c:pt>
                <c:pt idx="165">
                  <c:v>553256.96774193551</c:v>
                </c:pt>
                <c:pt idx="166">
                  <c:v>509011.13333333406</c:v>
                </c:pt>
                <c:pt idx="167">
                  <c:v>565468.74193548411</c:v>
                </c:pt>
                <c:pt idx="168">
                  <c:v>410195.06666666665</c:v>
                </c:pt>
                <c:pt idx="169">
                  <c:v>415840.48387096822</c:v>
                </c:pt>
                <c:pt idx="170">
                  <c:v>535614.41935483902</c:v>
                </c:pt>
                <c:pt idx="171">
                  <c:v>539532.93333333405</c:v>
                </c:pt>
                <c:pt idx="172">
                  <c:v>588897.41935483902</c:v>
                </c:pt>
                <c:pt idx="173">
                  <c:v>534816.53333333344</c:v>
                </c:pt>
                <c:pt idx="174">
                  <c:v>621090.3548387097</c:v>
                </c:pt>
                <c:pt idx="175">
                  <c:v>621168.25806451705</c:v>
                </c:pt>
                <c:pt idx="176">
                  <c:v>596607.51724137936</c:v>
                </c:pt>
                <c:pt idx="177">
                  <c:v>578437.22580645164</c:v>
                </c:pt>
                <c:pt idx="178">
                  <c:v>578306.4</c:v>
                </c:pt>
                <c:pt idx="179">
                  <c:v>572063.90322580794</c:v>
                </c:pt>
                <c:pt idx="180">
                  <c:v>559899.9</c:v>
                </c:pt>
                <c:pt idx="181">
                  <c:v>550018.58064516133</c:v>
                </c:pt>
                <c:pt idx="182">
                  <c:v>564780.54838709743</c:v>
                </c:pt>
                <c:pt idx="183">
                  <c:v>489601.8</c:v>
                </c:pt>
                <c:pt idx="184">
                  <c:v>589733</c:v>
                </c:pt>
                <c:pt idx="185">
                  <c:v>566659.9666666683</c:v>
                </c:pt>
                <c:pt idx="186">
                  <c:v>599633</c:v>
                </c:pt>
                <c:pt idx="187">
                  <c:v>600505.19354838575</c:v>
                </c:pt>
                <c:pt idx="188">
                  <c:v>569270.92857142852</c:v>
                </c:pt>
                <c:pt idx="189">
                  <c:v>593840.83870967734</c:v>
                </c:pt>
                <c:pt idx="190">
                  <c:v>584400.76666666742</c:v>
                </c:pt>
                <c:pt idx="191">
                  <c:v>527724</c:v>
                </c:pt>
                <c:pt idx="192">
                  <c:v>272598.43333333445</c:v>
                </c:pt>
                <c:pt idx="193">
                  <c:v>335934.12903225806</c:v>
                </c:pt>
                <c:pt idx="194">
                  <c:v>359887.0322580646</c:v>
                </c:pt>
                <c:pt idx="195">
                  <c:v>341248.2</c:v>
                </c:pt>
                <c:pt idx="196">
                  <c:v>406953</c:v>
                </c:pt>
                <c:pt idx="197">
                  <c:v>577265.80000000005</c:v>
                </c:pt>
                <c:pt idx="198">
                  <c:v>603216.48387096776</c:v>
                </c:pt>
                <c:pt idx="199">
                  <c:v>596095.09677419357</c:v>
                </c:pt>
                <c:pt idx="200">
                  <c:v>588020.92857142852</c:v>
                </c:pt>
                <c:pt idx="201">
                  <c:v>591934.03225806437</c:v>
                </c:pt>
                <c:pt idx="202">
                  <c:v>592372.83333333442</c:v>
                </c:pt>
                <c:pt idx="203">
                  <c:v>485934.51612903213</c:v>
                </c:pt>
                <c:pt idx="204">
                  <c:v>513640.13333333406</c:v>
                </c:pt>
                <c:pt idx="205">
                  <c:v>545835.8064516146</c:v>
                </c:pt>
                <c:pt idx="206">
                  <c:v>545642.3548387097</c:v>
                </c:pt>
                <c:pt idx="207">
                  <c:v>525435.4666666683</c:v>
                </c:pt>
                <c:pt idx="208">
                  <c:v>563933.09677419357</c:v>
                </c:pt>
                <c:pt idx="209">
                  <c:v>498420.63333333406</c:v>
                </c:pt>
                <c:pt idx="210">
                  <c:v>579406.54838709743</c:v>
                </c:pt>
                <c:pt idx="211">
                  <c:v>580923.90322580794</c:v>
                </c:pt>
                <c:pt idx="212">
                  <c:v>574470.78571428417</c:v>
                </c:pt>
                <c:pt idx="213">
                  <c:v>542994.8064516146</c:v>
                </c:pt>
                <c:pt idx="214">
                  <c:v>540432.03333333344</c:v>
                </c:pt>
                <c:pt idx="215">
                  <c:v>400761.96774193546</c:v>
                </c:pt>
                <c:pt idx="216">
                  <c:v>558091.63333333342</c:v>
                </c:pt>
                <c:pt idx="217">
                  <c:v>556957.48387096776</c:v>
                </c:pt>
                <c:pt idx="218">
                  <c:v>524866.12903225806</c:v>
                </c:pt>
                <c:pt idx="219">
                  <c:v>530712.9666666683</c:v>
                </c:pt>
                <c:pt idx="220">
                  <c:v>543965.16129032255</c:v>
                </c:pt>
                <c:pt idx="221">
                  <c:v>557866.16666666744</c:v>
                </c:pt>
                <c:pt idx="222">
                  <c:v>566298.06451612909</c:v>
                </c:pt>
                <c:pt idx="223">
                  <c:v>574850.96774193551</c:v>
                </c:pt>
                <c:pt idx="224">
                  <c:v>585004.37931034388</c:v>
                </c:pt>
                <c:pt idx="225">
                  <c:v>563882.83870967734</c:v>
                </c:pt>
                <c:pt idx="226">
                  <c:v>570685.36666666856</c:v>
                </c:pt>
                <c:pt idx="227">
                  <c:v>581024.74193548411</c:v>
                </c:pt>
                <c:pt idx="228">
                  <c:v>511417</c:v>
                </c:pt>
                <c:pt idx="229">
                  <c:v>491737.61290322582</c:v>
                </c:pt>
                <c:pt idx="230">
                  <c:v>530910.3548387097</c:v>
                </c:pt>
                <c:pt idx="231">
                  <c:v>565273.43333333405</c:v>
                </c:pt>
                <c:pt idx="232">
                  <c:v>579596.41935483902</c:v>
                </c:pt>
                <c:pt idx="233">
                  <c:v>603131.43333333405</c:v>
                </c:pt>
                <c:pt idx="234">
                  <c:v>592788.12903225806</c:v>
                </c:pt>
                <c:pt idx="235">
                  <c:v>591933.09677419357</c:v>
                </c:pt>
                <c:pt idx="236">
                  <c:v>596343.42857142852</c:v>
                </c:pt>
                <c:pt idx="237">
                  <c:v>597982.83870967734</c:v>
                </c:pt>
                <c:pt idx="238">
                  <c:v>612525.69999999809</c:v>
                </c:pt>
                <c:pt idx="239">
                  <c:v>612014.74193548411</c:v>
                </c:pt>
                <c:pt idx="240">
                  <c:v>509867.5</c:v>
                </c:pt>
                <c:pt idx="241">
                  <c:v>565980.77419354836</c:v>
                </c:pt>
                <c:pt idx="242">
                  <c:v>570213.67741935281</c:v>
                </c:pt>
                <c:pt idx="243">
                  <c:v>564808.36666666856</c:v>
                </c:pt>
                <c:pt idx="244">
                  <c:v>500199.12903225806</c:v>
                </c:pt>
                <c:pt idx="245">
                  <c:v>499426.76666666666</c:v>
                </c:pt>
                <c:pt idx="246">
                  <c:v>467584.06451612996</c:v>
                </c:pt>
                <c:pt idx="247">
                  <c:v>452691.54838709679</c:v>
                </c:pt>
                <c:pt idx="248">
                  <c:v>437514.03571428574</c:v>
                </c:pt>
                <c:pt idx="249">
                  <c:v>426848.64516129019</c:v>
                </c:pt>
                <c:pt idx="250">
                  <c:v>438283.4</c:v>
                </c:pt>
                <c:pt idx="251">
                  <c:v>449824.74193548359</c:v>
                </c:pt>
                <c:pt idx="252">
                  <c:v>498356.36666666664</c:v>
                </c:pt>
                <c:pt idx="253">
                  <c:v>401523.77419354836</c:v>
                </c:pt>
                <c:pt idx="254">
                  <c:v>154834.45161290275</c:v>
                </c:pt>
                <c:pt idx="255">
                  <c:v>89763.8</c:v>
                </c:pt>
                <c:pt idx="256">
                  <c:v>210936.70967741936</c:v>
                </c:pt>
                <c:pt idx="257">
                  <c:v>405099.73333333433</c:v>
                </c:pt>
                <c:pt idx="258">
                  <c:v>444694.77419354836</c:v>
                </c:pt>
                <c:pt idx="259">
                  <c:v>452318.25806451589</c:v>
                </c:pt>
                <c:pt idx="260">
                  <c:v>484160.60714285716</c:v>
                </c:pt>
                <c:pt idx="261">
                  <c:v>488710.06451612996</c:v>
                </c:pt>
                <c:pt idx="262">
                  <c:v>496211.9</c:v>
                </c:pt>
                <c:pt idx="263">
                  <c:v>449615.25806451589</c:v>
                </c:pt>
                <c:pt idx="264">
                  <c:v>459687.83333333407</c:v>
                </c:pt>
                <c:pt idx="265">
                  <c:v>418963.70967742032</c:v>
                </c:pt>
                <c:pt idx="266">
                  <c:v>148953.96774193592</c:v>
                </c:pt>
                <c:pt idx="267">
                  <c:v>360398.03333333426</c:v>
                </c:pt>
                <c:pt idx="268">
                  <c:v>438809.61290322582</c:v>
                </c:pt>
                <c:pt idx="269">
                  <c:v>471659.8</c:v>
                </c:pt>
                <c:pt idx="270">
                  <c:v>411828.96774193546</c:v>
                </c:pt>
                <c:pt idx="271">
                  <c:v>496621.80645161285</c:v>
                </c:pt>
                <c:pt idx="272">
                  <c:v>538038.79310344823</c:v>
                </c:pt>
                <c:pt idx="273">
                  <c:v>552124.12903225806</c:v>
                </c:pt>
                <c:pt idx="274">
                  <c:v>525782.06666666793</c:v>
                </c:pt>
                <c:pt idx="275">
                  <c:v>500580.22580645164</c:v>
                </c:pt>
                <c:pt idx="276">
                  <c:v>421846.53333333426</c:v>
                </c:pt>
                <c:pt idx="277">
                  <c:v>409220.12903225806</c:v>
                </c:pt>
                <c:pt idx="278">
                  <c:v>459394.96774193546</c:v>
                </c:pt>
                <c:pt idx="279">
                  <c:v>462950.53333333426</c:v>
                </c:pt>
                <c:pt idx="280">
                  <c:v>453895.22580645164</c:v>
                </c:pt>
                <c:pt idx="281">
                  <c:v>526313.63333333342</c:v>
                </c:pt>
                <c:pt idx="282">
                  <c:v>525900.03225806437</c:v>
                </c:pt>
                <c:pt idx="283">
                  <c:v>490958.87096774159</c:v>
                </c:pt>
                <c:pt idx="284">
                  <c:v>501727.53571428574</c:v>
                </c:pt>
                <c:pt idx="285">
                  <c:v>452668.32258064521</c:v>
                </c:pt>
                <c:pt idx="286">
                  <c:v>483515.66666666669</c:v>
                </c:pt>
                <c:pt idx="287">
                  <c:v>497104.67741935491</c:v>
                </c:pt>
                <c:pt idx="288">
                  <c:v>427545.56666666665</c:v>
                </c:pt>
                <c:pt idx="289">
                  <c:v>81894.741935483849</c:v>
                </c:pt>
                <c:pt idx="290">
                  <c:v>187892.41935483881</c:v>
                </c:pt>
                <c:pt idx="291">
                  <c:v>470944.43333333445</c:v>
                </c:pt>
                <c:pt idx="292">
                  <c:v>501646.0322580646</c:v>
                </c:pt>
                <c:pt idx="293">
                  <c:v>484678.23333333433</c:v>
                </c:pt>
                <c:pt idx="294">
                  <c:v>524874.22580645164</c:v>
                </c:pt>
                <c:pt idx="295">
                  <c:v>473385.06451612996</c:v>
                </c:pt>
                <c:pt idx="296">
                  <c:v>385287.53571428574</c:v>
                </c:pt>
                <c:pt idx="297">
                  <c:v>411870.64516129019</c:v>
                </c:pt>
                <c:pt idx="298">
                  <c:v>434007.56666666665</c:v>
                </c:pt>
                <c:pt idx="299">
                  <c:v>343774.70967742032</c:v>
                </c:pt>
                <c:pt idx="300">
                  <c:v>318331.76666666666</c:v>
                </c:pt>
                <c:pt idx="301">
                  <c:v>337349.0322580646</c:v>
                </c:pt>
                <c:pt idx="302">
                  <c:v>303907.22580645164</c:v>
                </c:pt>
                <c:pt idx="303">
                  <c:v>378896.56666666665</c:v>
                </c:pt>
                <c:pt idx="304">
                  <c:v>408636.58064516127</c:v>
                </c:pt>
                <c:pt idx="305">
                  <c:v>456390.93333333445</c:v>
                </c:pt>
                <c:pt idx="306">
                  <c:v>441588.19354838721</c:v>
                </c:pt>
                <c:pt idx="307">
                  <c:v>345641.48387096822</c:v>
                </c:pt>
                <c:pt idx="308">
                  <c:v>482907.46428571508</c:v>
                </c:pt>
                <c:pt idx="309">
                  <c:v>466834.12903225806</c:v>
                </c:pt>
              </c:numCache>
            </c:numRef>
          </c:val>
        </c:ser>
        <c:ser>
          <c:idx val="5"/>
          <c:order val="2"/>
          <c:tx>
            <c:strRef>
              <c:f>'prod by facility'!$AI$4</c:f>
              <c:strCache>
                <c:ptCount val="1"/>
                <c:pt idx="0">
                  <c:v>PBU_FS3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facility'!$Y$5:$Y$314</c:f>
              <c:numCache>
                <c:formatCode>_(* #,##0_);_(* \(#,##0\);_(* "-"??_);_(@_)</c:formatCode>
                <c:ptCount val="310"/>
                <c:pt idx="0">
                  <c:v>39824.466666666594</c:v>
                </c:pt>
                <c:pt idx="1">
                  <c:v>52873.387096774211</c:v>
                </c:pt>
                <c:pt idx="2">
                  <c:v>36515.645161290326</c:v>
                </c:pt>
                <c:pt idx="3">
                  <c:v>37551.633333333324</c:v>
                </c:pt>
                <c:pt idx="4">
                  <c:v>35239.548387096853</c:v>
                </c:pt>
                <c:pt idx="5">
                  <c:v>32515.7</c:v>
                </c:pt>
                <c:pt idx="6">
                  <c:v>31353.935483870966</c:v>
                </c:pt>
                <c:pt idx="7">
                  <c:v>40153.354838709769</c:v>
                </c:pt>
                <c:pt idx="8">
                  <c:v>52069.75</c:v>
                </c:pt>
                <c:pt idx="9">
                  <c:v>53634.645161290326</c:v>
                </c:pt>
                <c:pt idx="10">
                  <c:v>55638.766666666575</c:v>
                </c:pt>
                <c:pt idx="11">
                  <c:v>60268.612903225803</c:v>
                </c:pt>
                <c:pt idx="12">
                  <c:v>39558.266666666575</c:v>
                </c:pt>
                <c:pt idx="13">
                  <c:v>50191.612903225803</c:v>
                </c:pt>
                <c:pt idx="14">
                  <c:v>52819.806451612902</c:v>
                </c:pt>
                <c:pt idx="15">
                  <c:v>51606.233333333257</c:v>
                </c:pt>
                <c:pt idx="16">
                  <c:v>47227.129032258068</c:v>
                </c:pt>
                <c:pt idx="17">
                  <c:v>47087.133333333324</c:v>
                </c:pt>
                <c:pt idx="18">
                  <c:v>56398.580645161215</c:v>
                </c:pt>
                <c:pt idx="19">
                  <c:v>69512.451612903227</c:v>
                </c:pt>
                <c:pt idx="20">
                  <c:v>66674.035714285987</c:v>
                </c:pt>
                <c:pt idx="21">
                  <c:v>79651.870967742027</c:v>
                </c:pt>
                <c:pt idx="22">
                  <c:v>82702.2</c:v>
                </c:pt>
                <c:pt idx="23">
                  <c:v>87035.161290322518</c:v>
                </c:pt>
                <c:pt idx="24">
                  <c:v>83720.233333333308</c:v>
                </c:pt>
                <c:pt idx="25">
                  <c:v>89672.709677419349</c:v>
                </c:pt>
                <c:pt idx="26">
                  <c:v>94384.032258064399</c:v>
                </c:pt>
                <c:pt idx="27">
                  <c:v>86303.03333333334</c:v>
                </c:pt>
                <c:pt idx="28">
                  <c:v>89102.258064516136</c:v>
                </c:pt>
                <c:pt idx="29">
                  <c:v>90785.933333333218</c:v>
                </c:pt>
                <c:pt idx="30">
                  <c:v>96494.580645161288</c:v>
                </c:pt>
                <c:pt idx="31">
                  <c:v>103534.12903225821</c:v>
                </c:pt>
                <c:pt idx="32">
                  <c:v>116623.896551724</c:v>
                </c:pt>
                <c:pt idx="33">
                  <c:v>115269.51612903226</c:v>
                </c:pt>
                <c:pt idx="34">
                  <c:v>113321.46666666651</c:v>
                </c:pt>
                <c:pt idx="35">
                  <c:v>113731.87096774208</c:v>
                </c:pt>
                <c:pt idx="36">
                  <c:v>123350.2</c:v>
                </c:pt>
                <c:pt idx="37">
                  <c:v>131746.29032258081</c:v>
                </c:pt>
                <c:pt idx="38">
                  <c:v>125229.77419354842</c:v>
                </c:pt>
                <c:pt idx="39">
                  <c:v>110825.43333333331</c:v>
                </c:pt>
                <c:pt idx="40">
                  <c:v>98700.677419355008</c:v>
                </c:pt>
                <c:pt idx="41">
                  <c:v>115749.26666666652</c:v>
                </c:pt>
                <c:pt idx="42">
                  <c:v>103565.29032258065</c:v>
                </c:pt>
                <c:pt idx="43">
                  <c:v>108812.77419354842</c:v>
                </c:pt>
                <c:pt idx="44">
                  <c:v>127910.96428571414</c:v>
                </c:pt>
                <c:pt idx="45">
                  <c:v>131982.61290322611</c:v>
                </c:pt>
                <c:pt idx="46">
                  <c:v>151876.26666666666</c:v>
                </c:pt>
                <c:pt idx="47">
                  <c:v>152613.16129032258</c:v>
                </c:pt>
                <c:pt idx="48">
                  <c:v>92359.733333333308</c:v>
                </c:pt>
                <c:pt idx="49">
                  <c:v>91143.451612903227</c:v>
                </c:pt>
                <c:pt idx="50">
                  <c:v>95623.354838709638</c:v>
                </c:pt>
                <c:pt idx="51">
                  <c:v>79051.733333333308</c:v>
                </c:pt>
                <c:pt idx="52">
                  <c:v>90826.354838709638</c:v>
                </c:pt>
                <c:pt idx="53">
                  <c:v>90507.7</c:v>
                </c:pt>
                <c:pt idx="54">
                  <c:v>98614.838709677409</c:v>
                </c:pt>
                <c:pt idx="55">
                  <c:v>96131.064516128972</c:v>
                </c:pt>
                <c:pt idx="56">
                  <c:v>89845.571428571639</c:v>
                </c:pt>
                <c:pt idx="57">
                  <c:v>101528</c:v>
                </c:pt>
                <c:pt idx="58">
                  <c:v>95406.5</c:v>
                </c:pt>
                <c:pt idx="59">
                  <c:v>94395.290322580651</c:v>
                </c:pt>
                <c:pt idx="60">
                  <c:v>88901.266666666648</c:v>
                </c:pt>
                <c:pt idx="61">
                  <c:v>99252.96774193547</c:v>
                </c:pt>
                <c:pt idx="62">
                  <c:v>64185.967741935383</c:v>
                </c:pt>
                <c:pt idx="63">
                  <c:v>125973.26666666652</c:v>
                </c:pt>
                <c:pt idx="64">
                  <c:v>117640.51612903226</c:v>
                </c:pt>
                <c:pt idx="65">
                  <c:v>104022.8</c:v>
                </c:pt>
                <c:pt idx="66">
                  <c:v>109873.03225806437</c:v>
                </c:pt>
                <c:pt idx="67">
                  <c:v>105414.54838709663</c:v>
                </c:pt>
                <c:pt idx="68">
                  <c:v>114446</c:v>
                </c:pt>
                <c:pt idx="69">
                  <c:v>118911.54838709663</c:v>
                </c:pt>
                <c:pt idx="70">
                  <c:v>116505.73333333334</c:v>
                </c:pt>
                <c:pt idx="71">
                  <c:v>123899.87096774208</c:v>
                </c:pt>
                <c:pt idx="72">
                  <c:v>137836.16666666666</c:v>
                </c:pt>
                <c:pt idx="73">
                  <c:v>132249.22580645161</c:v>
                </c:pt>
                <c:pt idx="74">
                  <c:v>138616.70967741936</c:v>
                </c:pt>
                <c:pt idx="75">
                  <c:v>139203.5</c:v>
                </c:pt>
                <c:pt idx="76">
                  <c:v>144034.54838709679</c:v>
                </c:pt>
                <c:pt idx="77">
                  <c:v>139500.16666666666</c:v>
                </c:pt>
                <c:pt idx="78">
                  <c:v>136544.45161290275</c:v>
                </c:pt>
                <c:pt idx="79">
                  <c:v>139396.38709677369</c:v>
                </c:pt>
                <c:pt idx="80">
                  <c:v>154083.55172413794</c:v>
                </c:pt>
                <c:pt idx="81">
                  <c:v>170479.22580645161</c:v>
                </c:pt>
                <c:pt idx="82">
                  <c:v>178330.43333333332</c:v>
                </c:pt>
                <c:pt idx="83">
                  <c:v>174696.5806451613</c:v>
                </c:pt>
                <c:pt idx="84">
                  <c:v>152304.73333333334</c:v>
                </c:pt>
                <c:pt idx="85">
                  <c:v>155861.74193548411</c:v>
                </c:pt>
                <c:pt idx="86">
                  <c:v>157215.70967741936</c:v>
                </c:pt>
                <c:pt idx="87">
                  <c:v>168139.46666666665</c:v>
                </c:pt>
                <c:pt idx="88">
                  <c:v>173350.77419354828</c:v>
                </c:pt>
                <c:pt idx="89">
                  <c:v>171156.2</c:v>
                </c:pt>
                <c:pt idx="90">
                  <c:v>175410.29032258081</c:v>
                </c:pt>
                <c:pt idx="91">
                  <c:v>181637.80645161291</c:v>
                </c:pt>
                <c:pt idx="92">
                  <c:v>180970.35714285713</c:v>
                </c:pt>
                <c:pt idx="93">
                  <c:v>180914.03225806454</c:v>
                </c:pt>
                <c:pt idx="94">
                  <c:v>177495.56666666668</c:v>
                </c:pt>
                <c:pt idx="95">
                  <c:v>180761.22580645161</c:v>
                </c:pt>
                <c:pt idx="96">
                  <c:v>177567.83333333328</c:v>
                </c:pt>
                <c:pt idx="97">
                  <c:v>175176.12903225792</c:v>
                </c:pt>
                <c:pt idx="98">
                  <c:v>182740.09677419355</c:v>
                </c:pt>
                <c:pt idx="99">
                  <c:v>168065.5</c:v>
                </c:pt>
                <c:pt idx="100">
                  <c:v>181326.09677419355</c:v>
                </c:pt>
                <c:pt idx="101">
                  <c:v>178431.8</c:v>
                </c:pt>
                <c:pt idx="102">
                  <c:v>183359.41935483881</c:v>
                </c:pt>
                <c:pt idx="103">
                  <c:v>187317.25806451612</c:v>
                </c:pt>
                <c:pt idx="104">
                  <c:v>186863.17857142881</c:v>
                </c:pt>
                <c:pt idx="105">
                  <c:v>173852.48387096784</c:v>
                </c:pt>
                <c:pt idx="106">
                  <c:v>164244.29999999999</c:v>
                </c:pt>
                <c:pt idx="107">
                  <c:v>176053.12903225792</c:v>
                </c:pt>
                <c:pt idx="108">
                  <c:v>170164.23333333334</c:v>
                </c:pt>
                <c:pt idx="109">
                  <c:v>166573.03225806454</c:v>
                </c:pt>
                <c:pt idx="110">
                  <c:v>166837.77419354828</c:v>
                </c:pt>
                <c:pt idx="111">
                  <c:v>180845.53333333333</c:v>
                </c:pt>
                <c:pt idx="112">
                  <c:v>179052.16129032258</c:v>
                </c:pt>
                <c:pt idx="113">
                  <c:v>181113</c:v>
                </c:pt>
                <c:pt idx="114">
                  <c:v>185367.93548387068</c:v>
                </c:pt>
                <c:pt idx="115">
                  <c:v>173268.32258064483</c:v>
                </c:pt>
                <c:pt idx="116">
                  <c:v>178821.35714285713</c:v>
                </c:pt>
                <c:pt idx="117">
                  <c:v>177648.5806451613</c:v>
                </c:pt>
                <c:pt idx="118">
                  <c:v>172508.13333333333</c:v>
                </c:pt>
                <c:pt idx="119">
                  <c:v>153468.12903225792</c:v>
                </c:pt>
                <c:pt idx="120">
                  <c:v>161140.03333333333</c:v>
                </c:pt>
                <c:pt idx="121">
                  <c:v>150938.96774193592</c:v>
                </c:pt>
                <c:pt idx="122">
                  <c:v>122631.19354838709</c:v>
                </c:pt>
                <c:pt idx="123">
                  <c:v>123587.8</c:v>
                </c:pt>
                <c:pt idx="124">
                  <c:v>136385.5806451613</c:v>
                </c:pt>
                <c:pt idx="125">
                  <c:v>144638.03333333333</c:v>
                </c:pt>
                <c:pt idx="126">
                  <c:v>137408.48387096784</c:v>
                </c:pt>
                <c:pt idx="127">
                  <c:v>141172.83870967751</c:v>
                </c:pt>
                <c:pt idx="128">
                  <c:v>152113.27586206901</c:v>
                </c:pt>
                <c:pt idx="129">
                  <c:v>135210.29032258081</c:v>
                </c:pt>
                <c:pt idx="130">
                  <c:v>155439.9</c:v>
                </c:pt>
                <c:pt idx="131">
                  <c:v>135374.16129032258</c:v>
                </c:pt>
                <c:pt idx="132">
                  <c:v>156116.06666666668</c:v>
                </c:pt>
                <c:pt idx="133">
                  <c:v>141422.5806451613</c:v>
                </c:pt>
                <c:pt idx="134">
                  <c:v>136100.90322580651</c:v>
                </c:pt>
                <c:pt idx="135">
                  <c:v>138783.20000000001</c:v>
                </c:pt>
                <c:pt idx="136">
                  <c:v>133964.03225806454</c:v>
                </c:pt>
                <c:pt idx="137">
                  <c:v>154644.4</c:v>
                </c:pt>
                <c:pt idx="138">
                  <c:v>151968.48387096784</c:v>
                </c:pt>
                <c:pt idx="139">
                  <c:v>158547.5806451613</c:v>
                </c:pt>
                <c:pt idx="140">
                  <c:v>148316.64285714287</c:v>
                </c:pt>
                <c:pt idx="141">
                  <c:v>149101.96774193592</c:v>
                </c:pt>
                <c:pt idx="142">
                  <c:v>145918.3999999997</c:v>
                </c:pt>
                <c:pt idx="143">
                  <c:v>138004.09677419355</c:v>
                </c:pt>
                <c:pt idx="144">
                  <c:v>130117.56666666667</c:v>
                </c:pt>
                <c:pt idx="145">
                  <c:v>124524.70967741931</c:v>
                </c:pt>
                <c:pt idx="146">
                  <c:v>124043.61290322566</c:v>
                </c:pt>
                <c:pt idx="147">
                  <c:v>139397.79999999999</c:v>
                </c:pt>
                <c:pt idx="148">
                  <c:v>128349.51612903226</c:v>
                </c:pt>
                <c:pt idx="149">
                  <c:v>125826.7</c:v>
                </c:pt>
                <c:pt idx="150">
                  <c:v>134866.45161290275</c:v>
                </c:pt>
                <c:pt idx="151">
                  <c:v>129921.77419354842</c:v>
                </c:pt>
                <c:pt idx="152">
                  <c:v>128422.57142857164</c:v>
                </c:pt>
                <c:pt idx="153">
                  <c:v>119573.93548387097</c:v>
                </c:pt>
                <c:pt idx="154">
                  <c:v>119218.16666666667</c:v>
                </c:pt>
                <c:pt idx="155">
                  <c:v>123974.48387096758</c:v>
                </c:pt>
                <c:pt idx="156">
                  <c:v>120932.06666666667</c:v>
                </c:pt>
                <c:pt idx="157">
                  <c:v>117121.93548387097</c:v>
                </c:pt>
                <c:pt idx="158">
                  <c:v>121841.06451612899</c:v>
                </c:pt>
                <c:pt idx="159">
                  <c:v>116198.73333333334</c:v>
                </c:pt>
                <c:pt idx="160">
                  <c:v>125798.61290322566</c:v>
                </c:pt>
                <c:pt idx="161">
                  <c:v>112812.13333333333</c:v>
                </c:pt>
                <c:pt idx="162">
                  <c:v>121016.41935483878</c:v>
                </c:pt>
                <c:pt idx="163">
                  <c:v>127210.74193548381</c:v>
                </c:pt>
                <c:pt idx="164">
                  <c:v>127167.03571428599</c:v>
                </c:pt>
                <c:pt idx="165">
                  <c:v>138390.87096774168</c:v>
                </c:pt>
                <c:pt idx="166">
                  <c:v>147653.86666666638</c:v>
                </c:pt>
                <c:pt idx="167">
                  <c:v>139336.64516129033</c:v>
                </c:pt>
                <c:pt idx="168">
                  <c:v>131571.56666666668</c:v>
                </c:pt>
                <c:pt idx="169">
                  <c:v>144031.80645161291</c:v>
                </c:pt>
                <c:pt idx="170">
                  <c:v>131536.32258064483</c:v>
                </c:pt>
                <c:pt idx="171">
                  <c:v>114688.46666666651</c:v>
                </c:pt>
                <c:pt idx="172">
                  <c:v>129460.0967741934</c:v>
                </c:pt>
                <c:pt idx="173">
                  <c:v>124608.53333333334</c:v>
                </c:pt>
                <c:pt idx="174">
                  <c:v>135079.90322580651</c:v>
                </c:pt>
                <c:pt idx="175">
                  <c:v>133836.70967741936</c:v>
                </c:pt>
                <c:pt idx="176">
                  <c:v>126119.44827586188</c:v>
                </c:pt>
                <c:pt idx="177">
                  <c:v>126942.70967741931</c:v>
                </c:pt>
                <c:pt idx="178">
                  <c:v>128265.60000000002</c:v>
                </c:pt>
                <c:pt idx="179">
                  <c:v>135094.77419354828</c:v>
                </c:pt>
                <c:pt idx="180">
                  <c:v>122389.06666666667</c:v>
                </c:pt>
                <c:pt idx="181">
                  <c:v>131254.48387096784</c:v>
                </c:pt>
                <c:pt idx="182">
                  <c:v>135860.87096774168</c:v>
                </c:pt>
                <c:pt idx="183">
                  <c:v>128394.26666666652</c:v>
                </c:pt>
                <c:pt idx="184">
                  <c:v>140606.51612903262</c:v>
                </c:pt>
                <c:pt idx="185">
                  <c:v>150432.23333333334</c:v>
                </c:pt>
                <c:pt idx="186">
                  <c:v>160964.87096774168</c:v>
                </c:pt>
                <c:pt idx="187">
                  <c:v>145179.19354838738</c:v>
                </c:pt>
                <c:pt idx="188">
                  <c:v>145110.57142857142</c:v>
                </c:pt>
                <c:pt idx="189">
                  <c:v>145430.61290322611</c:v>
                </c:pt>
                <c:pt idx="190">
                  <c:v>148937.1</c:v>
                </c:pt>
                <c:pt idx="191">
                  <c:v>141336.35483870938</c:v>
                </c:pt>
                <c:pt idx="192">
                  <c:v>134437.63333333333</c:v>
                </c:pt>
                <c:pt idx="193">
                  <c:v>132765.96774193592</c:v>
                </c:pt>
                <c:pt idx="194">
                  <c:v>142104.25806451612</c:v>
                </c:pt>
                <c:pt idx="195">
                  <c:v>123200.73333333334</c:v>
                </c:pt>
                <c:pt idx="196">
                  <c:v>118360.83870967741</c:v>
                </c:pt>
                <c:pt idx="197">
                  <c:v>125524.63333333333</c:v>
                </c:pt>
                <c:pt idx="198">
                  <c:v>131291.77419354828</c:v>
                </c:pt>
                <c:pt idx="199">
                  <c:v>131458.45161290275</c:v>
                </c:pt>
                <c:pt idx="200">
                  <c:v>123603.25</c:v>
                </c:pt>
                <c:pt idx="201">
                  <c:v>137126.54838709679</c:v>
                </c:pt>
                <c:pt idx="202">
                  <c:v>127060.13333333333</c:v>
                </c:pt>
                <c:pt idx="203">
                  <c:v>124274.67741935501</c:v>
                </c:pt>
                <c:pt idx="204">
                  <c:v>126019.66666666667</c:v>
                </c:pt>
                <c:pt idx="205">
                  <c:v>111191.12903225821</c:v>
                </c:pt>
                <c:pt idx="206">
                  <c:v>66523.709677419349</c:v>
                </c:pt>
                <c:pt idx="207">
                  <c:v>101703.66666666667</c:v>
                </c:pt>
                <c:pt idx="208">
                  <c:v>125683.61290322566</c:v>
                </c:pt>
                <c:pt idx="209">
                  <c:v>125311.9</c:v>
                </c:pt>
                <c:pt idx="210">
                  <c:v>149636.22580645161</c:v>
                </c:pt>
                <c:pt idx="211">
                  <c:v>140355</c:v>
                </c:pt>
                <c:pt idx="212">
                  <c:v>134839.5</c:v>
                </c:pt>
                <c:pt idx="213">
                  <c:v>128106.61290322566</c:v>
                </c:pt>
                <c:pt idx="214">
                  <c:v>119841.83333333333</c:v>
                </c:pt>
                <c:pt idx="215">
                  <c:v>119462.03225806437</c:v>
                </c:pt>
                <c:pt idx="216">
                  <c:v>116140.76666666652</c:v>
                </c:pt>
                <c:pt idx="217">
                  <c:v>115596.93548387097</c:v>
                </c:pt>
                <c:pt idx="218">
                  <c:v>119633.16129032243</c:v>
                </c:pt>
                <c:pt idx="219">
                  <c:v>131977.03333333333</c:v>
                </c:pt>
                <c:pt idx="220">
                  <c:v>117737.06451612899</c:v>
                </c:pt>
                <c:pt idx="221">
                  <c:v>119309.3</c:v>
                </c:pt>
                <c:pt idx="222">
                  <c:v>115802.25806451615</c:v>
                </c:pt>
                <c:pt idx="223">
                  <c:v>128380.29032258065</c:v>
                </c:pt>
                <c:pt idx="224">
                  <c:v>118080.8275862069</c:v>
                </c:pt>
                <c:pt idx="225">
                  <c:v>118764.22580645162</c:v>
                </c:pt>
                <c:pt idx="226">
                  <c:v>115344.6</c:v>
                </c:pt>
                <c:pt idx="227">
                  <c:v>126659.03225806437</c:v>
                </c:pt>
                <c:pt idx="228">
                  <c:v>120962.13333333333</c:v>
                </c:pt>
                <c:pt idx="229">
                  <c:v>94983.516129032258</c:v>
                </c:pt>
                <c:pt idx="230">
                  <c:v>120404.77419354842</c:v>
                </c:pt>
                <c:pt idx="231">
                  <c:v>127031.86666666667</c:v>
                </c:pt>
                <c:pt idx="232">
                  <c:v>131140.32258064483</c:v>
                </c:pt>
                <c:pt idx="233">
                  <c:v>127045.7</c:v>
                </c:pt>
                <c:pt idx="234">
                  <c:v>141231.29032258081</c:v>
                </c:pt>
                <c:pt idx="235">
                  <c:v>131255.70967741936</c:v>
                </c:pt>
                <c:pt idx="236">
                  <c:v>139979.53571428571</c:v>
                </c:pt>
                <c:pt idx="237">
                  <c:v>139993.64516129033</c:v>
                </c:pt>
                <c:pt idx="238">
                  <c:v>130880.83333333333</c:v>
                </c:pt>
                <c:pt idx="239">
                  <c:v>141696.51612903262</c:v>
                </c:pt>
                <c:pt idx="240">
                  <c:v>122827.03333333334</c:v>
                </c:pt>
                <c:pt idx="241">
                  <c:v>119809.06451612899</c:v>
                </c:pt>
                <c:pt idx="242">
                  <c:v>136064.77419354828</c:v>
                </c:pt>
                <c:pt idx="243">
                  <c:v>132145.76666666666</c:v>
                </c:pt>
                <c:pt idx="244">
                  <c:v>120882.03225806437</c:v>
                </c:pt>
                <c:pt idx="245">
                  <c:v>116596</c:v>
                </c:pt>
                <c:pt idx="246">
                  <c:v>116421.06451612899</c:v>
                </c:pt>
                <c:pt idx="247">
                  <c:v>100915.35483870967</c:v>
                </c:pt>
                <c:pt idx="248">
                  <c:v>109715.67857142857</c:v>
                </c:pt>
                <c:pt idx="249">
                  <c:v>106198.93548387097</c:v>
                </c:pt>
                <c:pt idx="250">
                  <c:v>107991.63333333333</c:v>
                </c:pt>
                <c:pt idx="251">
                  <c:v>112147.93548387097</c:v>
                </c:pt>
                <c:pt idx="252">
                  <c:v>114235.93333333331</c:v>
                </c:pt>
                <c:pt idx="253">
                  <c:v>77510.225806451606</c:v>
                </c:pt>
                <c:pt idx="254">
                  <c:v>27599.258064516122</c:v>
                </c:pt>
                <c:pt idx="255">
                  <c:v>12680.833333333327</c:v>
                </c:pt>
                <c:pt idx="256">
                  <c:v>67959.451612903227</c:v>
                </c:pt>
                <c:pt idx="257">
                  <c:v>90757.7</c:v>
                </c:pt>
                <c:pt idx="258">
                  <c:v>103197.51612903226</c:v>
                </c:pt>
                <c:pt idx="259">
                  <c:v>108703.06451612899</c:v>
                </c:pt>
                <c:pt idx="260">
                  <c:v>113110.28571428599</c:v>
                </c:pt>
                <c:pt idx="261">
                  <c:v>110211.87096774208</c:v>
                </c:pt>
                <c:pt idx="262">
                  <c:v>106247</c:v>
                </c:pt>
                <c:pt idx="263">
                  <c:v>100724.74193548381</c:v>
                </c:pt>
                <c:pt idx="264">
                  <c:v>92213.6</c:v>
                </c:pt>
                <c:pt idx="265">
                  <c:v>84267.032258064399</c:v>
                </c:pt>
                <c:pt idx="266">
                  <c:v>34575.354838709769</c:v>
                </c:pt>
                <c:pt idx="267">
                  <c:v>67463.066666666578</c:v>
                </c:pt>
                <c:pt idx="268">
                  <c:v>81365.290322580651</c:v>
                </c:pt>
                <c:pt idx="269">
                  <c:v>90274.133333333331</c:v>
                </c:pt>
                <c:pt idx="270">
                  <c:v>87705.677419355008</c:v>
                </c:pt>
                <c:pt idx="271">
                  <c:v>87345.580645161288</c:v>
                </c:pt>
                <c:pt idx="272">
                  <c:v>101159.13793103441</c:v>
                </c:pt>
                <c:pt idx="273">
                  <c:v>98599.645161290406</c:v>
                </c:pt>
                <c:pt idx="274">
                  <c:v>102394.6</c:v>
                </c:pt>
                <c:pt idx="275">
                  <c:v>88796.032258064399</c:v>
                </c:pt>
                <c:pt idx="276">
                  <c:v>72089.633333333331</c:v>
                </c:pt>
                <c:pt idx="277">
                  <c:v>26053.677419354837</c:v>
                </c:pt>
                <c:pt idx="278">
                  <c:v>65644.451612903227</c:v>
                </c:pt>
                <c:pt idx="279">
                  <c:v>52869.5</c:v>
                </c:pt>
                <c:pt idx="280">
                  <c:v>92670.806451612909</c:v>
                </c:pt>
                <c:pt idx="281">
                  <c:v>82007.8</c:v>
                </c:pt>
                <c:pt idx="282">
                  <c:v>79281.580645161288</c:v>
                </c:pt>
                <c:pt idx="283">
                  <c:v>89425.290322580651</c:v>
                </c:pt>
                <c:pt idx="284">
                  <c:v>96459.678571428478</c:v>
                </c:pt>
                <c:pt idx="285">
                  <c:v>96999.032258064399</c:v>
                </c:pt>
                <c:pt idx="286">
                  <c:v>103981.63333333333</c:v>
                </c:pt>
                <c:pt idx="287">
                  <c:v>99073.064516128972</c:v>
                </c:pt>
                <c:pt idx="288">
                  <c:v>115783.76666666652</c:v>
                </c:pt>
                <c:pt idx="289">
                  <c:v>51106.322580645159</c:v>
                </c:pt>
                <c:pt idx="290">
                  <c:v>102111.51612903226</c:v>
                </c:pt>
                <c:pt idx="291">
                  <c:v>117305.03333333334</c:v>
                </c:pt>
                <c:pt idx="292">
                  <c:v>120218.74193548381</c:v>
                </c:pt>
                <c:pt idx="293">
                  <c:v>131875.36666666638</c:v>
                </c:pt>
                <c:pt idx="294">
                  <c:v>133444.96774193592</c:v>
                </c:pt>
                <c:pt idx="295">
                  <c:v>117748.48387096758</c:v>
                </c:pt>
                <c:pt idx="296">
                  <c:v>125263.57142857164</c:v>
                </c:pt>
                <c:pt idx="297">
                  <c:v>135718.19354838738</c:v>
                </c:pt>
                <c:pt idx="298">
                  <c:v>133921.43333333332</c:v>
                </c:pt>
                <c:pt idx="299">
                  <c:v>126055.67741935501</c:v>
                </c:pt>
                <c:pt idx="300">
                  <c:v>140756.9</c:v>
                </c:pt>
                <c:pt idx="301">
                  <c:v>144709.5806451613</c:v>
                </c:pt>
                <c:pt idx="302">
                  <c:v>73836.161290322518</c:v>
                </c:pt>
                <c:pt idx="303">
                  <c:v>83599.833333333328</c:v>
                </c:pt>
                <c:pt idx="304">
                  <c:v>108980.61290322566</c:v>
                </c:pt>
                <c:pt idx="305">
                  <c:v>149132.5</c:v>
                </c:pt>
                <c:pt idx="306">
                  <c:v>135495</c:v>
                </c:pt>
                <c:pt idx="307">
                  <c:v>84867.709677419349</c:v>
                </c:pt>
                <c:pt idx="308">
                  <c:v>127004.28571428599</c:v>
                </c:pt>
                <c:pt idx="309">
                  <c:v>125484.90322580637</c:v>
                </c:pt>
              </c:numCache>
            </c:numRef>
          </c:val>
        </c:ser>
        <c:marker val="1"/>
        <c:axId val="78935168"/>
        <c:axId val="78936704"/>
      </c:lineChart>
      <c:dateAx>
        <c:axId val="78935168"/>
        <c:scaling>
          <c:orientation val="minMax"/>
        </c:scaling>
        <c:axPos val="b"/>
        <c:majorGridlines/>
        <c:numFmt formatCode="mmm\-yy" sourceLinked="0"/>
        <c:minorTickMark val="in"/>
        <c:tickLblPos val="nextTo"/>
        <c:crossAx val="78936704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7893670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Barrels Per Day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7893516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Prudhoe Bay Gas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2090409011373578"/>
          <c:y val="0.11496600834731724"/>
          <c:w val="0.67933048993875766"/>
          <c:h val="0.77643647003141003"/>
        </c:manualLayout>
      </c:layout>
      <c:lineChart>
        <c:grouping val="standard"/>
        <c:ser>
          <c:idx val="0"/>
          <c:order val="0"/>
          <c:tx>
            <c:v>Daily Gas Production</c:v>
          </c:tx>
          <c:marker>
            <c:symbol val="none"/>
          </c:marker>
          <c:cat>
            <c:numRef>
              <c:f>PBU!$R$6:$R$502</c:f>
              <c:numCache>
                <c:formatCode>dd\-mmm\-yy</c:formatCode>
                <c:ptCount val="497"/>
                <c:pt idx="0">
                  <c:v>25508</c:v>
                </c:pt>
                <c:pt idx="1">
                  <c:v>25538</c:v>
                </c:pt>
                <c:pt idx="2">
                  <c:v>25569</c:v>
                </c:pt>
                <c:pt idx="3">
                  <c:v>25600</c:v>
                </c:pt>
                <c:pt idx="4">
                  <c:v>25628</c:v>
                </c:pt>
                <c:pt idx="5">
                  <c:v>25659</c:v>
                </c:pt>
                <c:pt idx="6">
                  <c:v>25689</c:v>
                </c:pt>
                <c:pt idx="7">
                  <c:v>25720</c:v>
                </c:pt>
                <c:pt idx="8">
                  <c:v>25750</c:v>
                </c:pt>
                <c:pt idx="9">
                  <c:v>25781</c:v>
                </c:pt>
                <c:pt idx="10">
                  <c:v>25812</c:v>
                </c:pt>
                <c:pt idx="11">
                  <c:v>25842</c:v>
                </c:pt>
                <c:pt idx="12">
                  <c:v>25873</c:v>
                </c:pt>
                <c:pt idx="13">
                  <c:v>25903</c:v>
                </c:pt>
                <c:pt idx="14">
                  <c:v>25934</c:v>
                </c:pt>
                <c:pt idx="15">
                  <c:v>25965</c:v>
                </c:pt>
                <c:pt idx="16">
                  <c:v>25993</c:v>
                </c:pt>
                <c:pt idx="17">
                  <c:v>26024</c:v>
                </c:pt>
                <c:pt idx="18">
                  <c:v>26054</c:v>
                </c:pt>
                <c:pt idx="19">
                  <c:v>26085</c:v>
                </c:pt>
                <c:pt idx="20">
                  <c:v>26115</c:v>
                </c:pt>
                <c:pt idx="21">
                  <c:v>26146</c:v>
                </c:pt>
                <c:pt idx="22">
                  <c:v>26177</c:v>
                </c:pt>
                <c:pt idx="23">
                  <c:v>26207</c:v>
                </c:pt>
                <c:pt idx="24">
                  <c:v>26238</c:v>
                </c:pt>
                <c:pt idx="25">
                  <c:v>26268</c:v>
                </c:pt>
                <c:pt idx="26">
                  <c:v>26299</c:v>
                </c:pt>
                <c:pt idx="27">
                  <c:v>26330</c:v>
                </c:pt>
                <c:pt idx="28">
                  <c:v>26359</c:v>
                </c:pt>
                <c:pt idx="29">
                  <c:v>26390</c:v>
                </c:pt>
                <c:pt idx="30">
                  <c:v>26420</c:v>
                </c:pt>
                <c:pt idx="31">
                  <c:v>26451</c:v>
                </c:pt>
                <c:pt idx="32">
                  <c:v>26481</c:v>
                </c:pt>
                <c:pt idx="33">
                  <c:v>26512</c:v>
                </c:pt>
                <c:pt idx="34">
                  <c:v>26543</c:v>
                </c:pt>
                <c:pt idx="35">
                  <c:v>26573</c:v>
                </c:pt>
                <c:pt idx="36">
                  <c:v>26604</c:v>
                </c:pt>
                <c:pt idx="37">
                  <c:v>26634</c:v>
                </c:pt>
                <c:pt idx="38">
                  <c:v>26665</c:v>
                </c:pt>
                <c:pt idx="39">
                  <c:v>26696</c:v>
                </c:pt>
                <c:pt idx="40">
                  <c:v>26724</c:v>
                </c:pt>
                <c:pt idx="41">
                  <c:v>26755</c:v>
                </c:pt>
                <c:pt idx="42">
                  <c:v>26785</c:v>
                </c:pt>
                <c:pt idx="43">
                  <c:v>26816</c:v>
                </c:pt>
                <c:pt idx="44">
                  <c:v>26846</c:v>
                </c:pt>
                <c:pt idx="45">
                  <c:v>26877</c:v>
                </c:pt>
                <c:pt idx="46">
                  <c:v>26908</c:v>
                </c:pt>
                <c:pt idx="47">
                  <c:v>26938</c:v>
                </c:pt>
                <c:pt idx="48">
                  <c:v>26969</c:v>
                </c:pt>
                <c:pt idx="49">
                  <c:v>26999</c:v>
                </c:pt>
                <c:pt idx="50">
                  <c:v>27030</c:v>
                </c:pt>
                <c:pt idx="51">
                  <c:v>27061</c:v>
                </c:pt>
                <c:pt idx="52">
                  <c:v>27089</c:v>
                </c:pt>
                <c:pt idx="53">
                  <c:v>27120</c:v>
                </c:pt>
                <c:pt idx="54">
                  <c:v>27150</c:v>
                </c:pt>
                <c:pt idx="55">
                  <c:v>27181</c:v>
                </c:pt>
                <c:pt idx="56">
                  <c:v>27211</c:v>
                </c:pt>
                <c:pt idx="57">
                  <c:v>27242</c:v>
                </c:pt>
                <c:pt idx="58">
                  <c:v>27273</c:v>
                </c:pt>
                <c:pt idx="59">
                  <c:v>27303</c:v>
                </c:pt>
                <c:pt idx="60">
                  <c:v>27334</c:v>
                </c:pt>
                <c:pt idx="61">
                  <c:v>27364</c:v>
                </c:pt>
                <c:pt idx="62">
                  <c:v>27395</c:v>
                </c:pt>
                <c:pt idx="63">
                  <c:v>27426</c:v>
                </c:pt>
                <c:pt idx="64">
                  <c:v>27454</c:v>
                </c:pt>
                <c:pt idx="65">
                  <c:v>27485</c:v>
                </c:pt>
                <c:pt idx="66">
                  <c:v>27515</c:v>
                </c:pt>
                <c:pt idx="67">
                  <c:v>27546</c:v>
                </c:pt>
                <c:pt idx="68">
                  <c:v>27576</c:v>
                </c:pt>
                <c:pt idx="69">
                  <c:v>27607</c:v>
                </c:pt>
                <c:pt idx="70">
                  <c:v>27638</c:v>
                </c:pt>
                <c:pt idx="71">
                  <c:v>27668</c:v>
                </c:pt>
                <c:pt idx="72">
                  <c:v>27699</c:v>
                </c:pt>
                <c:pt idx="73">
                  <c:v>27729</c:v>
                </c:pt>
                <c:pt idx="74">
                  <c:v>27760</c:v>
                </c:pt>
                <c:pt idx="75">
                  <c:v>27791</c:v>
                </c:pt>
                <c:pt idx="76">
                  <c:v>27820</c:v>
                </c:pt>
                <c:pt idx="77">
                  <c:v>27851</c:v>
                </c:pt>
                <c:pt idx="78">
                  <c:v>27881</c:v>
                </c:pt>
                <c:pt idx="79">
                  <c:v>27912</c:v>
                </c:pt>
                <c:pt idx="80">
                  <c:v>27942</c:v>
                </c:pt>
                <c:pt idx="81">
                  <c:v>27973</c:v>
                </c:pt>
                <c:pt idx="82">
                  <c:v>28004</c:v>
                </c:pt>
                <c:pt idx="83">
                  <c:v>28034</c:v>
                </c:pt>
                <c:pt idx="84">
                  <c:v>28065</c:v>
                </c:pt>
                <c:pt idx="85">
                  <c:v>28095</c:v>
                </c:pt>
                <c:pt idx="86">
                  <c:v>28126</c:v>
                </c:pt>
                <c:pt idx="87">
                  <c:v>28157</c:v>
                </c:pt>
                <c:pt idx="88">
                  <c:v>28185</c:v>
                </c:pt>
                <c:pt idx="89">
                  <c:v>28216</c:v>
                </c:pt>
                <c:pt idx="90">
                  <c:v>28246</c:v>
                </c:pt>
                <c:pt idx="91">
                  <c:v>28277</c:v>
                </c:pt>
                <c:pt idx="92">
                  <c:v>28307</c:v>
                </c:pt>
                <c:pt idx="93">
                  <c:v>28338</c:v>
                </c:pt>
                <c:pt idx="94">
                  <c:v>28369</c:v>
                </c:pt>
                <c:pt idx="95">
                  <c:v>28399</c:v>
                </c:pt>
                <c:pt idx="96">
                  <c:v>28430</c:v>
                </c:pt>
                <c:pt idx="97">
                  <c:v>28460</c:v>
                </c:pt>
                <c:pt idx="98">
                  <c:v>28491</c:v>
                </c:pt>
                <c:pt idx="99">
                  <c:v>28522</c:v>
                </c:pt>
                <c:pt idx="100">
                  <c:v>28550</c:v>
                </c:pt>
                <c:pt idx="101">
                  <c:v>28581</c:v>
                </c:pt>
                <c:pt idx="102">
                  <c:v>28611</c:v>
                </c:pt>
                <c:pt idx="103">
                  <c:v>28642</c:v>
                </c:pt>
                <c:pt idx="104">
                  <c:v>28672</c:v>
                </c:pt>
                <c:pt idx="105">
                  <c:v>28703</c:v>
                </c:pt>
                <c:pt idx="106">
                  <c:v>28734</c:v>
                </c:pt>
                <c:pt idx="107">
                  <c:v>28764</c:v>
                </c:pt>
                <c:pt idx="108">
                  <c:v>28795</c:v>
                </c:pt>
                <c:pt idx="109">
                  <c:v>28825</c:v>
                </c:pt>
                <c:pt idx="110">
                  <c:v>28856</c:v>
                </c:pt>
                <c:pt idx="111">
                  <c:v>28887</c:v>
                </c:pt>
                <c:pt idx="112">
                  <c:v>28915</c:v>
                </c:pt>
                <c:pt idx="113">
                  <c:v>28946</c:v>
                </c:pt>
                <c:pt idx="114">
                  <c:v>28976</c:v>
                </c:pt>
                <c:pt idx="115">
                  <c:v>29007</c:v>
                </c:pt>
                <c:pt idx="116">
                  <c:v>29037</c:v>
                </c:pt>
                <c:pt idx="117">
                  <c:v>29068</c:v>
                </c:pt>
                <c:pt idx="118">
                  <c:v>29099</c:v>
                </c:pt>
                <c:pt idx="119">
                  <c:v>29129</c:v>
                </c:pt>
                <c:pt idx="120">
                  <c:v>29160</c:v>
                </c:pt>
                <c:pt idx="121">
                  <c:v>29190</c:v>
                </c:pt>
                <c:pt idx="122">
                  <c:v>29221</c:v>
                </c:pt>
                <c:pt idx="123">
                  <c:v>29252</c:v>
                </c:pt>
                <c:pt idx="124">
                  <c:v>29281</c:v>
                </c:pt>
                <c:pt idx="125">
                  <c:v>29312</c:v>
                </c:pt>
                <c:pt idx="126">
                  <c:v>29342</c:v>
                </c:pt>
                <c:pt idx="127">
                  <c:v>29373</c:v>
                </c:pt>
                <c:pt idx="128">
                  <c:v>29403</c:v>
                </c:pt>
                <c:pt idx="129">
                  <c:v>29434</c:v>
                </c:pt>
                <c:pt idx="130">
                  <c:v>29465</c:v>
                </c:pt>
                <c:pt idx="131">
                  <c:v>29495</c:v>
                </c:pt>
                <c:pt idx="132">
                  <c:v>29526</c:v>
                </c:pt>
                <c:pt idx="133">
                  <c:v>29556</c:v>
                </c:pt>
                <c:pt idx="134">
                  <c:v>29587</c:v>
                </c:pt>
                <c:pt idx="135">
                  <c:v>29618</c:v>
                </c:pt>
                <c:pt idx="136">
                  <c:v>29646</c:v>
                </c:pt>
                <c:pt idx="137">
                  <c:v>29677</c:v>
                </c:pt>
                <c:pt idx="138">
                  <c:v>29707</c:v>
                </c:pt>
                <c:pt idx="139">
                  <c:v>29738</c:v>
                </c:pt>
                <c:pt idx="140">
                  <c:v>29768</c:v>
                </c:pt>
                <c:pt idx="141">
                  <c:v>29799</c:v>
                </c:pt>
                <c:pt idx="142">
                  <c:v>29830</c:v>
                </c:pt>
                <c:pt idx="143">
                  <c:v>29860</c:v>
                </c:pt>
                <c:pt idx="144">
                  <c:v>29891</c:v>
                </c:pt>
                <c:pt idx="145">
                  <c:v>29921</c:v>
                </c:pt>
                <c:pt idx="146">
                  <c:v>29952</c:v>
                </c:pt>
                <c:pt idx="147">
                  <c:v>29983</c:v>
                </c:pt>
                <c:pt idx="148">
                  <c:v>30011</c:v>
                </c:pt>
                <c:pt idx="149">
                  <c:v>30042</c:v>
                </c:pt>
                <c:pt idx="150">
                  <c:v>30072</c:v>
                </c:pt>
                <c:pt idx="151">
                  <c:v>30103</c:v>
                </c:pt>
                <c:pt idx="152">
                  <c:v>30133</c:v>
                </c:pt>
                <c:pt idx="153">
                  <c:v>30164</c:v>
                </c:pt>
                <c:pt idx="154">
                  <c:v>30195</c:v>
                </c:pt>
                <c:pt idx="155">
                  <c:v>30225</c:v>
                </c:pt>
                <c:pt idx="156">
                  <c:v>30256</c:v>
                </c:pt>
                <c:pt idx="157">
                  <c:v>30286</c:v>
                </c:pt>
                <c:pt idx="158">
                  <c:v>30317</c:v>
                </c:pt>
                <c:pt idx="159">
                  <c:v>30348</c:v>
                </c:pt>
                <c:pt idx="160">
                  <c:v>30376</c:v>
                </c:pt>
                <c:pt idx="161">
                  <c:v>30407</c:v>
                </c:pt>
                <c:pt idx="162">
                  <c:v>30437</c:v>
                </c:pt>
                <c:pt idx="163">
                  <c:v>30468</c:v>
                </c:pt>
                <c:pt idx="164">
                  <c:v>30498</c:v>
                </c:pt>
                <c:pt idx="165">
                  <c:v>30529</c:v>
                </c:pt>
                <c:pt idx="166">
                  <c:v>30560</c:v>
                </c:pt>
                <c:pt idx="167">
                  <c:v>30590</c:v>
                </c:pt>
                <c:pt idx="168">
                  <c:v>30621</c:v>
                </c:pt>
                <c:pt idx="169">
                  <c:v>30651</c:v>
                </c:pt>
                <c:pt idx="170">
                  <c:v>30682</c:v>
                </c:pt>
                <c:pt idx="171">
                  <c:v>30713</c:v>
                </c:pt>
                <c:pt idx="172">
                  <c:v>30742</c:v>
                </c:pt>
                <c:pt idx="173">
                  <c:v>30773</c:v>
                </c:pt>
                <c:pt idx="174">
                  <c:v>30803</c:v>
                </c:pt>
                <c:pt idx="175">
                  <c:v>30834</c:v>
                </c:pt>
                <c:pt idx="176">
                  <c:v>30864</c:v>
                </c:pt>
                <c:pt idx="177">
                  <c:v>30895</c:v>
                </c:pt>
                <c:pt idx="178">
                  <c:v>30926</c:v>
                </c:pt>
                <c:pt idx="179">
                  <c:v>30956</c:v>
                </c:pt>
                <c:pt idx="180">
                  <c:v>30987</c:v>
                </c:pt>
                <c:pt idx="181">
                  <c:v>31017</c:v>
                </c:pt>
                <c:pt idx="182">
                  <c:v>31048</c:v>
                </c:pt>
                <c:pt idx="183">
                  <c:v>31079</c:v>
                </c:pt>
                <c:pt idx="184">
                  <c:v>31107</c:v>
                </c:pt>
                <c:pt idx="185">
                  <c:v>31138</c:v>
                </c:pt>
                <c:pt idx="186">
                  <c:v>31168</c:v>
                </c:pt>
                <c:pt idx="187">
                  <c:v>31199</c:v>
                </c:pt>
                <c:pt idx="188">
                  <c:v>31229</c:v>
                </c:pt>
                <c:pt idx="189">
                  <c:v>31260</c:v>
                </c:pt>
                <c:pt idx="190">
                  <c:v>31291</c:v>
                </c:pt>
                <c:pt idx="191">
                  <c:v>31321</c:v>
                </c:pt>
                <c:pt idx="192">
                  <c:v>31352</c:v>
                </c:pt>
                <c:pt idx="193">
                  <c:v>31382</c:v>
                </c:pt>
                <c:pt idx="194">
                  <c:v>31413</c:v>
                </c:pt>
                <c:pt idx="195">
                  <c:v>31444</c:v>
                </c:pt>
                <c:pt idx="196">
                  <c:v>31472</c:v>
                </c:pt>
                <c:pt idx="197">
                  <c:v>31503</c:v>
                </c:pt>
                <c:pt idx="198">
                  <c:v>31533</c:v>
                </c:pt>
                <c:pt idx="199">
                  <c:v>31564</c:v>
                </c:pt>
                <c:pt idx="200">
                  <c:v>31594</c:v>
                </c:pt>
                <c:pt idx="201">
                  <c:v>31625</c:v>
                </c:pt>
                <c:pt idx="202">
                  <c:v>31656</c:v>
                </c:pt>
                <c:pt idx="203">
                  <c:v>31686</c:v>
                </c:pt>
                <c:pt idx="204">
                  <c:v>31717</c:v>
                </c:pt>
                <c:pt idx="205">
                  <c:v>31747</c:v>
                </c:pt>
                <c:pt idx="206">
                  <c:v>31778</c:v>
                </c:pt>
                <c:pt idx="207">
                  <c:v>31809</c:v>
                </c:pt>
                <c:pt idx="208">
                  <c:v>31837</c:v>
                </c:pt>
                <c:pt idx="209">
                  <c:v>31868</c:v>
                </c:pt>
                <c:pt idx="210">
                  <c:v>31898</c:v>
                </c:pt>
                <c:pt idx="211">
                  <c:v>31929</c:v>
                </c:pt>
                <c:pt idx="212">
                  <c:v>31959</c:v>
                </c:pt>
                <c:pt idx="213">
                  <c:v>31990</c:v>
                </c:pt>
                <c:pt idx="214">
                  <c:v>32021</c:v>
                </c:pt>
                <c:pt idx="215">
                  <c:v>32051</c:v>
                </c:pt>
                <c:pt idx="216">
                  <c:v>32082</c:v>
                </c:pt>
                <c:pt idx="217">
                  <c:v>32112</c:v>
                </c:pt>
                <c:pt idx="218">
                  <c:v>32143</c:v>
                </c:pt>
                <c:pt idx="219">
                  <c:v>32174</c:v>
                </c:pt>
                <c:pt idx="220">
                  <c:v>32203</c:v>
                </c:pt>
                <c:pt idx="221">
                  <c:v>32234</c:v>
                </c:pt>
                <c:pt idx="222">
                  <c:v>32264</c:v>
                </c:pt>
                <c:pt idx="223">
                  <c:v>32295</c:v>
                </c:pt>
                <c:pt idx="224">
                  <c:v>32325</c:v>
                </c:pt>
                <c:pt idx="225">
                  <c:v>32356</c:v>
                </c:pt>
                <c:pt idx="226">
                  <c:v>32387</c:v>
                </c:pt>
                <c:pt idx="227">
                  <c:v>32417</c:v>
                </c:pt>
                <c:pt idx="228">
                  <c:v>32448</c:v>
                </c:pt>
                <c:pt idx="229">
                  <c:v>32478</c:v>
                </c:pt>
                <c:pt idx="230">
                  <c:v>32509</c:v>
                </c:pt>
                <c:pt idx="231">
                  <c:v>32540</c:v>
                </c:pt>
                <c:pt idx="232">
                  <c:v>32568</c:v>
                </c:pt>
                <c:pt idx="233">
                  <c:v>32599</c:v>
                </c:pt>
                <c:pt idx="234">
                  <c:v>32629</c:v>
                </c:pt>
                <c:pt idx="235">
                  <c:v>32660</c:v>
                </c:pt>
                <c:pt idx="236">
                  <c:v>32690</c:v>
                </c:pt>
                <c:pt idx="237">
                  <c:v>32721</c:v>
                </c:pt>
                <c:pt idx="238">
                  <c:v>32752</c:v>
                </c:pt>
                <c:pt idx="239">
                  <c:v>32782</c:v>
                </c:pt>
                <c:pt idx="240">
                  <c:v>32813</c:v>
                </c:pt>
                <c:pt idx="241">
                  <c:v>32843</c:v>
                </c:pt>
                <c:pt idx="242">
                  <c:v>32874</c:v>
                </c:pt>
                <c:pt idx="243">
                  <c:v>32905</c:v>
                </c:pt>
                <c:pt idx="244">
                  <c:v>32933</c:v>
                </c:pt>
                <c:pt idx="245">
                  <c:v>32964</c:v>
                </c:pt>
                <c:pt idx="246">
                  <c:v>32994</c:v>
                </c:pt>
                <c:pt idx="247">
                  <c:v>33025</c:v>
                </c:pt>
                <c:pt idx="248">
                  <c:v>33055</c:v>
                </c:pt>
                <c:pt idx="249">
                  <c:v>33086</c:v>
                </c:pt>
                <c:pt idx="250">
                  <c:v>33117</c:v>
                </c:pt>
                <c:pt idx="251">
                  <c:v>33147</c:v>
                </c:pt>
                <c:pt idx="252">
                  <c:v>33178</c:v>
                </c:pt>
                <c:pt idx="253">
                  <c:v>33208</c:v>
                </c:pt>
                <c:pt idx="254">
                  <c:v>33239</c:v>
                </c:pt>
                <c:pt idx="255">
                  <c:v>33270</c:v>
                </c:pt>
                <c:pt idx="256">
                  <c:v>33298</c:v>
                </c:pt>
                <c:pt idx="257">
                  <c:v>33329</c:v>
                </c:pt>
                <c:pt idx="258">
                  <c:v>33359</c:v>
                </c:pt>
                <c:pt idx="259">
                  <c:v>33390</c:v>
                </c:pt>
                <c:pt idx="260">
                  <c:v>33420</c:v>
                </c:pt>
                <c:pt idx="261">
                  <c:v>33451</c:v>
                </c:pt>
                <c:pt idx="262">
                  <c:v>33482</c:v>
                </c:pt>
                <c:pt idx="263">
                  <c:v>33512</c:v>
                </c:pt>
                <c:pt idx="264">
                  <c:v>33543</c:v>
                </c:pt>
                <c:pt idx="265">
                  <c:v>33573</c:v>
                </c:pt>
                <c:pt idx="266">
                  <c:v>33604</c:v>
                </c:pt>
                <c:pt idx="267">
                  <c:v>33635</c:v>
                </c:pt>
                <c:pt idx="268">
                  <c:v>33664</c:v>
                </c:pt>
                <c:pt idx="269">
                  <c:v>33695</c:v>
                </c:pt>
                <c:pt idx="270">
                  <c:v>33725</c:v>
                </c:pt>
                <c:pt idx="271">
                  <c:v>33756</c:v>
                </c:pt>
                <c:pt idx="272">
                  <c:v>33786</c:v>
                </c:pt>
                <c:pt idx="273">
                  <c:v>33817</c:v>
                </c:pt>
                <c:pt idx="274">
                  <c:v>33848</c:v>
                </c:pt>
                <c:pt idx="275">
                  <c:v>33878</c:v>
                </c:pt>
                <c:pt idx="276">
                  <c:v>33909</c:v>
                </c:pt>
                <c:pt idx="277">
                  <c:v>33939</c:v>
                </c:pt>
                <c:pt idx="278">
                  <c:v>33970</c:v>
                </c:pt>
                <c:pt idx="279">
                  <c:v>34001</c:v>
                </c:pt>
                <c:pt idx="280">
                  <c:v>34029</c:v>
                </c:pt>
                <c:pt idx="281">
                  <c:v>34060</c:v>
                </c:pt>
                <c:pt idx="282">
                  <c:v>34090</c:v>
                </c:pt>
                <c:pt idx="283">
                  <c:v>34121</c:v>
                </c:pt>
                <c:pt idx="284">
                  <c:v>34151</c:v>
                </c:pt>
                <c:pt idx="285">
                  <c:v>34182</c:v>
                </c:pt>
                <c:pt idx="286">
                  <c:v>34213</c:v>
                </c:pt>
                <c:pt idx="287">
                  <c:v>34243</c:v>
                </c:pt>
                <c:pt idx="288">
                  <c:v>34274</c:v>
                </c:pt>
                <c:pt idx="289">
                  <c:v>34304</c:v>
                </c:pt>
                <c:pt idx="290">
                  <c:v>34335</c:v>
                </c:pt>
                <c:pt idx="291">
                  <c:v>34366</c:v>
                </c:pt>
                <c:pt idx="292">
                  <c:v>34394</c:v>
                </c:pt>
                <c:pt idx="293">
                  <c:v>34425</c:v>
                </c:pt>
                <c:pt idx="294">
                  <c:v>34455</c:v>
                </c:pt>
                <c:pt idx="295">
                  <c:v>34486</c:v>
                </c:pt>
                <c:pt idx="296">
                  <c:v>34516</c:v>
                </c:pt>
                <c:pt idx="297">
                  <c:v>34547</c:v>
                </c:pt>
                <c:pt idx="298">
                  <c:v>34578</c:v>
                </c:pt>
                <c:pt idx="299">
                  <c:v>34608</c:v>
                </c:pt>
                <c:pt idx="300">
                  <c:v>34639</c:v>
                </c:pt>
                <c:pt idx="301">
                  <c:v>34669</c:v>
                </c:pt>
                <c:pt idx="302">
                  <c:v>34700</c:v>
                </c:pt>
                <c:pt idx="303">
                  <c:v>34731</c:v>
                </c:pt>
                <c:pt idx="304">
                  <c:v>34759</c:v>
                </c:pt>
                <c:pt idx="305">
                  <c:v>34790</c:v>
                </c:pt>
                <c:pt idx="306">
                  <c:v>34820</c:v>
                </c:pt>
                <c:pt idx="307">
                  <c:v>34851</c:v>
                </c:pt>
                <c:pt idx="308">
                  <c:v>34881</c:v>
                </c:pt>
                <c:pt idx="309">
                  <c:v>34912</c:v>
                </c:pt>
                <c:pt idx="310">
                  <c:v>34943</c:v>
                </c:pt>
                <c:pt idx="311">
                  <c:v>34973</c:v>
                </c:pt>
                <c:pt idx="312">
                  <c:v>35004</c:v>
                </c:pt>
                <c:pt idx="313">
                  <c:v>35034</c:v>
                </c:pt>
                <c:pt idx="314">
                  <c:v>35065</c:v>
                </c:pt>
                <c:pt idx="315">
                  <c:v>35096</c:v>
                </c:pt>
                <c:pt idx="316">
                  <c:v>35125</c:v>
                </c:pt>
                <c:pt idx="317">
                  <c:v>35156</c:v>
                </c:pt>
                <c:pt idx="318">
                  <c:v>35186</c:v>
                </c:pt>
                <c:pt idx="319">
                  <c:v>35217</c:v>
                </c:pt>
                <c:pt idx="320">
                  <c:v>35247</c:v>
                </c:pt>
                <c:pt idx="321">
                  <c:v>35278</c:v>
                </c:pt>
                <c:pt idx="322">
                  <c:v>35309</c:v>
                </c:pt>
                <c:pt idx="323">
                  <c:v>35339</c:v>
                </c:pt>
                <c:pt idx="324">
                  <c:v>35370</c:v>
                </c:pt>
                <c:pt idx="325">
                  <c:v>35400</c:v>
                </c:pt>
                <c:pt idx="326">
                  <c:v>35431</c:v>
                </c:pt>
                <c:pt idx="327">
                  <c:v>35462</c:v>
                </c:pt>
                <c:pt idx="328">
                  <c:v>35490</c:v>
                </c:pt>
                <c:pt idx="329">
                  <c:v>35521</c:v>
                </c:pt>
                <c:pt idx="330">
                  <c:v>35551</c:v>
                </c:pt>
                <c:pt idx="331">
                  <c:v>35582</c:v>
                </c:pt>
                <c:pt idx="332">
                  <c:v>35612</c:v>
                </c:pt>
                <c:pt idx="333">
                  <c:v>35643</c:v>
                </c:pt>
                <c:pt idx="334">
                  <c:v>35674</c:v>
                </c:pt>
                <c:pt idx="335">
                  <c:v>35704</c:v>
                </c:pt>
                <c:pt idx="336">
                  <c:v>35735</c:v>
                </c:pt>
                <c:pt idx="337">
                  <c:v>35765</c:v>
                </c:pt>
                <c:pt idx="338">
                  <c:v>35796</c:v>
                </c:pt>
                <c:pt idx="339">
                  <c:v>35827</c:v>
                </c:pt>
                <c:pt idx="340">
                  <c:v>35855</c:v>
                </c:pt>
                <c:pt idx="341">
                  <c:v>35886</c:v>
                </c:pt>
                <c:pt idx="342">
                  <c:v>35916</c:v>
                </c:pt>
                <c:pt idx="343">
                  <c:v>35947</c:v>
                </c:pt>
                <c:pt idx="344">
                  <c:v>35977</c:v>
                </c:pt>
                <c:pt idx="345">
                  <c:v>36008</c:v>
                </c:pt>
                <c:pt idx="346">
                  <c:v>36039</c:v>
                </c:pt>
                <c:pt idx="347">
                  <c:v>36069</c:v>
                </c:pt>
                <c:pt idx="348">
                  <c:v>36100</c:v>
                </c:pt>
                <c:pt idx="349">
                  <c:v>36130</c:v>
                </c:pt>
                <c:pt idx="350">
                  <c:v>36161</c:v>
                </c:pt>
                <c:pt idx="351">
                  <c:v>36192</c:v>
                </c:pt>
                <c:pt idx="352">
                  <c:v>36220</c:v>
                </c:pt>
                <c:pt idx="353">
                  <c:v>36251</c:v>
                </c:pt>
                <c:pt idx="354">
                  <c:v>36281</c:v>
                </c:pt>
                <c:pt idx="355">
                  <c:v>36312</c:v>
                </c:pt>
                <c:pt idx="356">
                  <c:v>36342</c:v>
                </c:pt>
                <c:pt idx="357">
                  <c:v>36373</c:v>
                </c:pt>
                <c:pt idx="358">
                  <c:v>36404</c:v>
                </c:pt>
                <c:pt idx="359">
                  <c:v>36434</c:v>
                </c:pt>
                <c:pt idx="360">
                  <c:v>36465</c:v>
                </c:pt>
                <c:pt idx="361">
                  <c:v>36495</c:v>
                </c:pt>
                <c:pt idx="362">
                  <c:v>36526</c:v>
                </c:pt>
                <c:pt idx="363">
                  <c:v>36557</c:v>
                </c:pt>
                <c:pt idx="364">
                  <c:v>36586</c:v>
                </c:pt>
                <c:pt idx="365">
                  <c:v>36617</c:v>
                </c:pt>
                <c:pt idx="366">
                  <c:v>36647</c:v>
                </c:pt>
                <c:pt idx="367">
                  <c:v>36678</c:v>
                </c:pt>
                <c:pt idx="368">
                  <c:v>36708</c:v>
                </c:pt>
                <c:pt idx="369">
                  <c:v>36739</c:v>
                </c:pt>
                <c:pt idx="370">
                  <c:v>36770</c:v>
                </c:pt>
                <c:pt idx="371">
                  <c:v>36800</c:v>
                </c:pt>
                <c:pt idx="372">
                  <c:v>36831</c:v>
                </c:pt>
                <c:pt idx="373">
                  <c:v>36861</c:v>
                </c:pt>
                <c:pt idx="374">
                  <c:v>36892</c:v>
                </c:pt>
                <c:pt idx="375">
                  <c:v>36923</c:v>
                </c:pt>
                <c:pt idx="376">
                  <c:v>36951</c:v>
                </c:pt>
                <c:pt idx="377">
                  <c:v>36982</c:v>
                </c:pt>
                <c:pt idx="378">
                  <c:v>37012</c:v>
                </c:pt>
                <c:pt idx="379">
                  <c:v>37043</c:v>
                </c:pt>
                <c:pt idx="380">
                  <c:v>37073</c:v>
                </c:pt>
                <c:pt idx="381">
                  <c:v>37104</c:v>
                </c:pt>
                <c:pt idx="382">
                  <c:v>37135</c:v>
                </c:pt>
                <c:pt idx="383">
                  <c:v>37165</c:v>
                </c:pt>
                <c:pt idx="384">
                  <c:v>37196</c:v>
                </c:pt>
                <c:pt idx="385">
                  <c:v>37226</c:v>
                </c:pt>
                <c:pt idx="386">
                  <c:v>37257</c:v>
                </c:pt>
                <c:pt idx="387">
                  <c:v>37288</c:v>
                </c:pt>
                <c:pt idx="388">
                  <c:v>37316</c:v>
                </c:pt>
                <c:pt idx="389">
                  <c:v>37347</c:v>
                </c:pt>
                <c:pt idx="390">
                  <c:v>37377</c:v>
                </c:pt>
                <c:pt idx="391">
                  <c:v>37408</c:v>
                </c:pt>
                <c:pt idx="392">
                  <c:v>37438</c:v>
                </c:pt>
                <c:pt idx="393">
                  <c:v>37469</c:v>
                </c:pt>
                <c:pt idx="394">
                  <c:v>37500</c:v>
                </c:pt>
                <c:pt idx="395">
                  <c:v>37530</c:v>
                </c:pt>
                <c:pt idx="396">
                  <c:v>37561</c:v>
                </c:pt>
                <c:pt idx="397">
                  <c:v>37591</c:v>
                </c:pt>
                <c:pt idx="398">
                  <c:v>37622</c:v>
                </c:pt>
                <c:pt idx="399">
                  <c:v>37653</c:v>
                </c:pt>
                <c:pt idx="400">
                  <c:v>37681</c:v>
                </c:pt>
                <c:pt idx="401">
                  <c:v>37712</c:v>
                </c:pt>
                <c:pt idx="402">
                  <c:v>37742</c:v>
                </c:pt>
                <c:pt idx="403">
                  <c:v>37773</c:v>
                </c:pt>
                <c:pt idx="404">
                  <c:v>37803</c:v>
                </c:pt>
                <c:pt idx="405">
                  <c:v>37834</c:v>
                </c:pt>
                <c:pt idx="406">
                  <c:v>37865</c:v>
                </c:pt>
                <c:pt idx="407">
                  <c:v>37895</c:v>
                </c:pt>
                <c:pt idx="408">
                  <c:v>37926</c:v>
                </c:pt>
                <c:pt idx="409">
                  <c:v>37956</c:v>
                </c:pt>
                <c:pt idx="410">
                  <c:v>37987</c:v>
                </c:pt>
                <c:pt idx="411">
                  <c:v>38018</c:v>
                </c:pt>
                <c:pt idx="412">
                  <c:v>38047</c:v>
                </c:pt>
                <c:pt idx="413">
                  <c:v>38078</c:v>
                </c:pt>
                <c:pt idx="414">
                  <c:v>38108</c:v>
                </c:pt>
                <c:pt idx="415">
                  <c:v>38139</c:v>
                </c:pt>
                <c:pt idx="416">
                  <c:v>38169</c:v>
                </c:pt>
                <c:pt idx="417">
                  <c:v>38200</c:v>
                </c:pt>
                <c:pt idx="418">
                  <c:v>38231</c:v>
                </c:pt>
                <c:pt idx="419">
                  <c:v>38261</c:v>
                </c:pt>
                <c:pt idx="420">
                  <c:v>38292</c:v>
                </c:pt>
                <c:pt idx="421">
                  <c:v>38322</c:v>
                </c:pt>
                <c:pt idx="422">
                  <c:v>38353</c:v>
                </c:pt>
                <c:pt idx="423">
                  <c:v>38384</c:v>
                </c:pt>
                <c:pt idx="424">
                  <c:v>38412</c:v>
                </c:pt>
                <c:pt idx="425">
                  <c:v>38443</c:v>
                </c:pt>
                <c:pt idx="426">
                  <c:v>38473</c:v>
                </c:pt>
                <c:pt idx="427">
                  <c:v>38504</c:v>
                </c:pt>
                <c:pt idx="428">
                  <c:v>38534</c:v>
                </c:pt>
                <c:pt idx="429">
                  <c:v>38565</c:v>
                </c:pt>
                <c:pt idx="430">
                  <c:v>38596</c:v>
                </c:pt>
                <c:pt idx="431">
                  <c:v>38626</c:v>
                </c:pt>
                <c:pt idx="432">
                  <c:v>38657</c:v>
                </c:pt>
                <c:pt idx="433">
                  <c:v>38687</c:v>
                </c:pt>
                <c:pt idx="434">
                  <c:v>38718</c:v>
                </c:pt>
                <c:pt idx="435">
                  <c:v>38749</c:v>
                </c:pt>
                <c:pt idx="436">
                  <c:v>38777</c:v>
                </c:pt>
                <c:pt idx="437">
                  <c:v>38808</c:v>
                </c:pt>
                <c:pt idx="438">
                  <c:v>38838</c:v>
                </c:pt>
                <c:pt idx="439">
                  <c:v>38869</c:v>
                </c:pt>
                <c:pt idx="440">
                  <c:v>38899</c:v>
                </c:pt>
                <c:pt idx="441">
                  <c:v>38930</c:v>
                </c:pt>
                <c:pt idx="442">
                  <c:v>38961</c:v>
                </c:pt>
                <c:pt idx="443">
                  <c:v>38991</c:v>
                </c:pt>
                <c:pt idx="444">
                  <c:v>39022</c:v>
                </c:pt>
                <c:pt idx="445">
                  <c:v>39052</c:v>
                </c:pt>
                <c:pt idx="446">
                  <c:v>39083</c:v>
                </c:pt>
                <c:pt idx="447">
                  <c:v>39114</c:v>
                </c:pt>
                <c:pt idx="448">
                  <c:v>39142</c:v>
                </c:pt>
                <c:pt idx="449">
                  <c:v>39173</c:v>
                </c:pt>
                <c:pt idx="450">
                  <c:v>39203</c:v>
                </c:pt>
                <c:pt idx="451">
                  <c:v>39234</c:v>
                </c:pt>
                <c:pt idx="452">
                  <c:v>39264</c:v>
                </c:pt>
                <c:pt idx="453">
                  <c:v>39295</c:v>
                </c:pt>
                <c:pt idx="454">
                  <c:v>39326</c:v>
                </c:pt>
                <c:pt idx="455">
                  <c:v>39356</c:v>
                </c:pt>
                <c:pt idx="456">
                  <c:v>39387</c:v>
                </c:pt>
                <c:pt idx="457">
                  <c:v>39417</c:v>
                </c:pt>
                <c:pt idx="458">
                  <c:v>39448</c:v>
                </c:pt>
                <c:pt idx="459">
                  <c:v>39479</c:v>
                </c:pt>
                <c:pt idx="460">
                  <c:v>39508</c:v>
                </c:pt>
                <c:pt idx="461">
                  <c:v>39539</c:v>
                </c:pt>
                <c:pt idx="462">
                  <c:v>39569</c:v>
                </c:pt>
                <c:pt idx="463">
                  <c:v>39600</c:v>
                </c:pt>
                <c:pt idx="464">
                  <c:v>39630</c:v>
                </c:pt>
                <c:pt idx="465">
                  <c:v>39661</c:v>
                </c:pt>
                <c:pt idx="466">
                  <c:v>39692</c:v>
                </c:pt>
                <c:pt idx="467">
                  <c:v>39722</c:v>
                </c:pt>
                <c:pt idx="468">
                  <c:v>39753</c:v>
                </c:pt>
                <c:pt idx="469">
                  <c:v>39783</c:v>
                </c:pt>
                <c:pt idx="470">
                  <c:v>39814</c:v>
                </c:pt>
                <c:pt idx="471">
                  <c:v>39845</c:v>
                </c:pt>
                <c:pt idx="472">
                  <c:v>39873</c:v>
                </c:pt>
                <c:pt idx="473">
                  <c:v>39904</c:v>
                </c:pt>
                <c:pt idx="474">
                  <c:v>39934</c:v>
                </c:pt>
                <c:pt idx="475">
                  <c:v>39965</c:v>
                </c:pt>
                <c:pt idx="476">
                  <c:v>39995</c:v>
                </c:pt>
                <c:pt idx="477">
                  <c:v>40026</c:v>
                </c:pt>
                <c:pt idx="478">
                  <c:v>40057</c:v>
                </c:pt>
                <c:pt idx="479">
                  <c:v>40087</c:v>
                </c:pt>
                <c:pt idx="480">
                  <c:v>40118</c:v>
                </c:pt>
                <c:pt idx="481">
                  <c:v>40148</c:v>
                </c:pt>
                <c:pt idx="482">
                  <c:v>40179</c:v>
                </c:pt>
                <c:pt idx="483">
                  <c:v>40210</c:v>
                </c:pt>
                <c:pt idx="484">
                  <c:v>40238</c:v>
                </c:pt>
                <c:pt idx="485">
                  <c:v>40269</c:v>
                </c:pt>
                <c:pt idx="486">
                  <c:v>40299</c:v>
                </c:pt>
                <c:pt idx="487">
                  <c:v>40330</c:v>
                </c:pt>
                <c:pt idx="488">
                  <c:v>40360</c:v>
                </c:pt>
                <c:pt idx="489">
                  <c:v>40391</c:v>
                </c:pt>
                <c:pt idx="490">
                  <c:v>40422</c:v>
                </c:pt>
                <c:pt idx="491">
                  <c:v>40452</c:v>
                </c:pt>
                <c:pt idx="492">
                  <c:v>40483</c:v>
                </c:pt>
                <c:pt idx="493">
                  <c:v>40513</c:v>
                </c:pt>
                <c:pt idx="494">
                  <c:v>40544</c:v>
                </c:pt>
                <c:pt idx="495">
                  <c:v>40575</c:v>
                </c:pt>
                <c:pt idx="496">
                  <c:v>40603</c:v>
                </c:pt>
              </c:numCache>
            </c:numRef>
          </c:cat>
          <c:val>
            <c:numRef>
              <c:f>PBU!$AC$3:$AC$502</c:f>
              <c:numCache>
                <c:formatCode>_(* #,##0_);_(* \(#,##0\);_(* "-"??_);_(@_)</c:formatCode>
                <c:ptCount val="500"/>
                <c:pt idx="0">
                  <c:v>165</c:v>
                </c:pt>
                <c:pt idx="1">
                  <c:v>602.03333333333353</c:v>
                </c:pt>
                <c:pt idx="2">
                  <c:v>830.06451612903231</c:v>
                </c:pt>
                <c:pt idx="3">
                  <c:v>3034.2</c:v>
                </c:pt>
                <c:pt idx="4">
                  <c:v>3328.6129032258063</c:v>
                </c:pt>
                <c:pt idx="5">
                  <c:v>3612.8387096774222</c:v>
                </c:pt>
                <c:pt idx="6">
                  <c:v>3535.7857142857142</c:v>
                </c:pt>
                <c:pt idx="7">
                  <c:v>3731.3225806451615</c:v>
                </c:pt>
                <c:pt idx="8">
                  <c:v>3685.8666666666622</c:v>
                </c:pt>
                <c:pt idx="9">
                  <c:v>4100.7741935483873</c:v>
                </c:pt>
                <c:pt idx="10">
                  <c:v>2377.9333333333439</c:v>
                </c:pt>
                <c:pt idx="11">
                  <c:v>2160.9354838709728</c:v>
                </c:pt>
                <c:pt idx="12">
                  <c:v>3207.0967741935492</c:v>
                </c:pt>
                <c:pt idx="13">
                  <c:v>1425.6</c:v>
                </c:pt>
                <c:pt idx="14">
                  <c:v>1952.8064516129032</c:v>
                </c:pt>
                <c:pt idx="15">
                  <c:v>2310.6999999999998</c:v>
                </c:pt>
                <c:pt idx="16">
                  <c:v>1998.1290322580612</c:v>
                </c:pt>
                <c:pt idx="17">
                  <c:v>2027.1290322580612</c:v>
                </c:pt>
                <c:pt idx="18">
                  <c:v>2033.2857142857151</c:v>
                </c:pt>
                <c:pt idx="19">
                  <c:v>1983.1935483870948</c:v>
                </c:pt>
                <c:pt idx="20">
                  <c:v>1952.6</c:v>
                </c:pt>
                <c:pt idx="21">
                  <c:v>3477.8387096774222</c:v>
                </c:pt>
                <c:pt idx="22">
                  <c:v>2361.5666666666602</c:v>
                </c:pt>
                <c:pt idx="23">
                  <c:v>4388.2903225806449</c:v>
                </c:pt>
                <c:pt idx="24">
                  <c:v>2005.4838709677431</c:v>
                </c:pt>
                <c:pt idx="25">
                  <c:v>2510.9</c:v>
                </c:pt>
                <c:pt idx="26">
                  <c:v>2408.1612903225805</c:v>
                </c:pt>
                <c:pt idx="27">
                  <c:v>2474.6</c:v>
                </c:pt>
                <c:pt idx="28">
                  <c:v>1548.1290322580612</c:v>
                </c:pt>
                <c:pt idx="29">
                  <c:v>1473.7096774193551</c:v>
                </c:pt>
                <c:pt idx="30">
                  <c:v>1443.9655172413811</c:v>
                </c:pt>
                <c:pt idx="31">
                  <c:v>1375.8387096774193</c:v>
                </c:pt>
                <c:pt idx="32">
                  <c:v>1715.8666666666688</c:v>
                </c:pt>
                <c:pt idx="33">
                  <c:v>1413.935483870968</c:v>
                </c:pt>
                <c:pt idx="34">
                  <c:v>1401</c:v>
                </c:pt>
                <c:pt idx="35">
                  <c:v>1562.1612903225798</c:v>
                </c:pt>
                <c:pt idx="36">
                  <c:v>2830.5806451612839</c:v>
                </c:pt>
                <c:pt idx="37">
                  <c:v>2785.8333333333458</c:v>
                </c:pt>
                <c:pt idx="38">
                  <c:v>1874</c:v>
                </c:pt>
                <c:pt idx="39">
                  <c:v>2167.4666666666612</c:v>
                </c:pt>
                <c:pt idx="40">
                  <c:v>1532.8709677419361</c:v>
                </c:pt>
                <c:pt idx="41">
                  <c:v>1657.6774193548356</c:v>
                </c:pt>
                <c:pt idx="42">
                  <c:v>1664.8571428571402</c:v>
                </c:pt>
                <c:pt idx="43">
                  <c:v>1619.3225806451612</c:v>
                </c:pt>
                <c:pt idx="44">
                  <c:v>1614.2</c:v>
                </c:pt>
                <c:pt idx="45">
                  <c:v>1593.8709677419361</c:v>
                </c:pt>
                <c:pt idx="46">
                  <c:v>1861.4333333333309</c:v>
                </c:pt>
                <c:pt idx="47">
                  <c:v>1609.2903225806449</c:v>
                </c:pt>
                <c:pt idx="48">
                  <c:v>1530</c:v>
                </c:pt>
                <c:pt idx="49">
                  <c:v>2253.0333333333438</c:v>
                </c:pt>
                <c:pt idx="50">
                  <c:v>1817.935483870968</c:v>
                </c:pt>
                <c:pt idx="51">
                  <c:v>1953.3333333333294</c:v>
                </c:pt>
                <c:pt idx="52">
                  <c:v>3797.1935483870966</c:v>
                </c:pt>
                <c:pt idx="53">
                  <c:v>4068.8387096774222</c:v>
                </c:pt>
                <c:pt idx="54">
                  <c:v>4634.1428571428569</c:v>
                </c:pt>
                <c:pt idx="55">
                  <c:v>4148.9677419354775</c:v>
                </c:pt>
                <c:pt idx="56">
                  <c:v>4360.3</c:v>
                </c:pt>
                <c:pt idx="57">
                  <c:v>4587.3548387096844</c:v>
                </c:pt>
                <c:pt idx="58">
                  <c:v>4335.8666666666877</c:v>
                </c:pt>
                <c:pt idx="59">
                  <c:v>4079.9677419354862</c:v>
                </c:pt>
                <c:pt idx="60">
                  <c:v>7001.8709677419356</c:v>
                </c:pt>
                <c:pt idx="61">
                  <c:v>6606.8666666666877</c:v>
                </c:pt>
                <c:pt idx="62">
                  <c:v>7728.322580645171</c:v>
                </c:pt>
                <c:pt idx="63">
                  <c:v>7538.4333333333216</c:v>
                </c:pt>
                <c:pt idx="64">
                  <c:v>7328.0967741935583</c:v>
                </c:pt>
                <c:pt idx="65">
                  <c:v>8270.677419354839</c:v>
                </c:pt>
                <c:pt idx="66">
                  <c:v>8041.6071428571431</c:v>
                </c:pt>
                <c:pt idx="67">
                  <c:v>5166.22580645163</c:v>
                </c:pt>
                <c:pt idx="68">
                  <c:v>5241.5666666666866</c:v>
                </c:pt>
                <c:pt idx="69">
                  <c:v>7275.9677419354775</c:v>
                </c:pt>
                <c:pt idx="70">
                  <c:v>6468.2</c:v>
                </c:pt>
                <c:pt idx="71">
                  <c:v>6305</c:v>
                </c:pt>
                <c:pt idx="72">
                  <c:v>7812.8387096774204</c:v>
                </c:pt>
                <c:pt idx="73">
                  <c:v>8110.7</c:v>
                </c:pt>
                <c:pt idx="74">
                  <c:v>10552.161290322592</c:v>
                </c:pt>
                <c:pt idx="75">
                  <c:v>12649.633333333333</c:v>
                </c:pt>
                <c:pt idx="76">
                  <c:v>14200.322580645161</c:v>
                </c:pt>
                <c:pt idx="77">
                  <c:v>13769.225806451614</c:v>
                </c:pt>
                <c:pt idx="78">
                  <c:v>13574.586206896554</c:v>
                </c:pt>
                <c:pt idx="79">
                  <c:v>13816.741935483851</c:v>
                </c:pt>
                <c:pt idx="80">
                  <c:v>13591.133333333333</c:v>
                </c:pt>
                <c:pt idx="81">
                  <c:v>12363.483870967741</c:v>
                </c:pt>
                <c:pt idx="82">
                  <c:v>11683.666666666661</c:v>
                </c:pt>
                <c:pt idx="83">
                  <c:v>11799.258064516132</c:v>
                </c:pt>
                <c:pt idx="84">
                  <c:v>12728.645161290322</c:v>
                </c:pt>
                <c:pt idx="85">
                  <c:v>14433.9</c:v>
                </c:pt>
                <c:pt idx="86">
                  <c:v>15042.096774193549</c:v>
                </c:pt>
                <c:pt idx="87">
                  <c:v>13984.233333333334</c:v>
                </c:pt>
                <c:pt idx="88">
                  <c:v>19592.225806451621</c:v>
                </c:pt>
                <c:pt idx="89">
                  <c:v>16683.096774193549</c:v>
                </c:pt>
                <c:pt idx="90">
                  <c:v>30363.892857142859</c:v>
                </c:pt>
                <c:pt idx="91">
                  <c:v>25045.516129032258</c:v>
                </c:pt>
                <c:pt idx="92">
                  <c:v>27649.133333333288</c:v>
                </c:pt>
                <c:pt idx="93">
                  <c:v>73750.322580645166</c:v>
                </c:pt>
                <c:pt idx="94">
                  <c:v>173051.06666666668</c:v>
                </c:pt>
                <c:pt idx="95">
                  <c:v>212700.48387096784</c:v>
                </c:pt>
                <c:pt idx="96">
                  <c:v>387663.54838709679</c:v>
                </c:pt>
                <c:pt idx="97">
                  <c:v>543987.2333333334</c:v>
                </c:pt>
                <c:pt idx="98">
                  <c:v>534365.8709677424</c:v>
                </c:pt>
                <c:pt idx="99">
                  <c:v>544844.30000000005</c:v>
                </c:pt>
                <c:pt idx="100">
                  <c:v>536868.03225806437</c:v>
                </c:pt>
                <c:pt idx="101">
                  <c:v>546969.03225806437</c:v>
                </c:pt>
                <c:pt idx="102">
                  <c:v>544249.28571428417</c:v>
                </c:pt>
                <c:pt idx="103">
                  <c:v>768826.58064516133</c:v>
                </c:pt>
                <c:pt idx="104">
                  <c:v>886774.7333333334</c:v>
                </c:pt>
                <c:pt idx="105">
                  <c:v>865209.19354838575</c:v>
                </c:pt>
                <c:pt idx="106">
                  <c:v>865771.93333333405</c:v>
                </c:pt>
                <c:pt idx="107">
                  <c:v>866799.61290322582</c:v>
                </c:pt>
                <c:pt idx="108">
                  <c:v>896995.32258064544</c:v>
                </c:pt>
                <c:pt idx="109">
                  <c:v>928089.59999999846</c:v>
                </c:pt>
                <c:pt idx="110">
                  <c:v>965623</c:v>
                </c:pt>
                <c:pt idx="111">
                  <c:v>970639.6</c:v>
                </c:pt>
                <c:pt idx="112">
                  <c:v>998881.70967741939</c:v>
                </c:pt>
                <c:pt idx="113">
                  <c:v>1041442.741935484</c:v>
                </c:pt>
                <c:pt idx="114">
                  <c:v>1007473.6071428559</c:v>
                </c:pt>
                <c:pt idx="115">
                  <c:v>1086589.6129032287</c:v>
                </c:pt>
                <c:pt idx="116">
                  <c:v>1078011.3333333333</c:v>
                </c:pt>
                <c:pt idx="117">
                  <c:v>1095614.2580645138</c:v>
                </c:pt>
                <c:pt idx="118">
                  <c:v>1084384.3666666681</c:v>
                </c:pt>
                <c:pt idx="119">
                  <c:v>1191332.3548387098</c:v>
                </c:pt>
                <c:pt idx="120">
                  <c:v>1253576.5161290341</c:v>
                </c:pt>
                <c:pt idx="121">
                  <c:v>1151473.6000000001</c:v>
                </c:pt>
                <c:pt idx="122">
                  <c:v>1294658.9032258037</c:v>
                </c:pt>
                <c:pt idx="123">
                  <c:v>1479926.5333333334</c:v>
                </c:pt>
                <c:pt idx="124">
                  <c:v>1438451.4193548386</c:v>
                </c:pt>
                <c:pt idx="125">
                  <c:v>1541529.0967741951</c:v>
                </c:pt>
                <c:pt idx="126">
                  <c:v>1574201.7586206896</c:v>
                </c:pt>
                <c:pt idx="127">
                  <c:v>1585710.7096774201</c:v>
                </c:pt>
                <c:pt idx="128">
                  <c:v>1591349.3</c:v>
                </c:pt>
                <c:pt idx="129">
                  <c:v>1623127.2580645138</c:v>
                </c:pt>
                <c:pt idx="130">
                  <c:v>1603059.0666666671</c:v>
                </c:pt>
                <c:pt idx="131">
                  <c:v>1696641.5161290341</c:v>
                </c:pt>
                <c:pt idx="132">
                  <c:v>1613899.4193548386</c:v>
                </c:pt>
                <c:pt idx="133">
                  <c:v>1683956.0333333334</c:v>
                </c:pt>
                <c:pt idx="134">
                  <c:v>1717656.4838709678</c:v>
                </c:pt>
                <c:pt idx="135">
                  <c:v>1628371.4333333329</c:v>
                </c:pt>
                <c:pt idx="136">
                  <c:v>1714778.6774193551</c:v>
                </c:pt>
                <c:pt idx="137">
                  <c:v>1755756.2580645138</c:v>
                </c:pt>
                <c:pt idx="138">
                  <c:v>1713932.9642857118</c:v>
                </c:pt>
                <c:pt idx="139">
                  <c:v>1762748.0967741951</c:v>
                </c:pt>
                <c:pt idx="140">
                  <c:v>1732903.5666666671</c:v>
                </c:pt>
                <c:pt idx="141">
                  <c:v>1819649.8709677418</c:v>
                </c:pt>
                <c:pt idx="142">
                  <c:v>1794005.7333333334</c:v>
                </c:pt>
                <c:pt idx="143">
                  <c:v>1619073.1612903227</c:v>
                </c:pt>
                <c:pt idx="144">
                  <c:v>1659809.6451612911</c:v>
                </c:pt>
                <c:pt idx="145">
                  <c:v>1915331</c:v>
                </c:pt>
                <c:pt idx="146">
                  <c:v>1946066.9354838706</c:v>
                </c:pt>
                <c:pt idx="147">
                  <c:v>1773064.5666666671</c:v>
                </c:pt>
                <c:pt idx="148">
                  <c:v>1802105.0645161301</c:v>
                </c:pt>
                <c:pt idx="149">
                  <c:v>1928296.5161290341</c:v>
                </c:pt>
                <c:pt idx="150">
                  <c:v>1961257.2142857118</c:v>
                </c:pt>
                <c:pt idx="151">
                  <c:v>1913429.1290322607</c:v>
                </c:pt>
                <c:pt idx="152">
                  <c:v>1948050.8333333333</c:v>
                </c:pt>
                <c:pt idx="153">
                  <c:v>2011558.3225806451</c:v>
                </c:pt>
                <c:pt idx="154">
                  <c:v>1969976.0666666671</c:v>
                </c:pt>
                <c:pt idx="155">
                  <c:v>2074665.1290322607</c:v>
                </c:pt>
                <c:pt idx="156">
                  <c:v>2149798.0322580645</c:v>
                </c:pt>
                <c:pt idx="157">
                  <c:v>2230437.9666666668</c:v>
                </c:pt>
                <c:pt idx="158">
                  <c:v>2243927.7096774187</c:v>
                </c:pt>
                <c:pt idx="159">
                  <c:v>2215133.1333333286</c:v>
                </c:pt>
                <c:pt idx="160">
                  <c:v>2240729.5161290271</c:v>
                </c:pt>
                <c:pt idx="161">
                  <c:v>2238707.4516129033</c:v>
                </c:pt>
                <c:pt idx="162">
                  <c:v>2126677.0357142859</c:v>
                </c:pt>
                <c:pt idx="163">
                  <c:v>2294767.9032258065</c:v>
                </c:pt>
                <c:pt idx="164">
                  <c:v>2306457.5666666669</c:v>
                </c:pt>
                <c:pt idx="165">
                  <c:v>2154340.6451612851</c:v>
                </c:pt>
                <c:pt idx="166">
                  <c:v>2214982.7000000002</c:v>
                </c:pt>
                <c:pt idx="167">
                  <c:v>2334499.1935483869</c:v>
                </c:pt>
                <c:pt idx="168">
                  <c:v>2255288.8709677327</c:v>
                </c:pt>
                <c:pt idx="169">
                  <c:v>2220102.7666666666</c:v>
                </c:pt>
                <c:pt idx="170">
                  <c:v>2290642.9032258065</c:v>
                </c:pt>
                <c:pt idx="171">
                  <c:v>2202623.6</c:v>
                </c:pt>
                <c:pt idx="172">
                  <c:v>2279359.1935483869</c:v>
                </c:pt>
                <c:pt idx="173">
                  <c:v>2278396.1935483869</c:v>
                </c:pt>
                <c:pt idx="174">
                  <c:v>2265617.0689655147</c:v>
                </c:pt>
                <c:pt idx="175">
                  <c:v>1996114.8709677418</c:v>
                </c:pt>
                <c:pt idx="176">
                  <c:v>2314849.833333327</c:v>
                </c:pt>
                <c:pt idx="177">
                  <c:v>2371708.161290328</c:v>
                </c:pt>
                <c:pt idx="178">
                  <c:v>2377140.4666666668</c:v>
                </c:pt>
                <c:pt idx="179">
                  <c:v>2364139.2903225822</c:v>
                </c:pt>
                <c:pt idx="180">
                  <c:v>2350242.4838709682</c:v>
                </c:pt>
                <c:pt idx="181">
                  <c:v>2314751.1666666665</c:v>
                </c:pt>
                <c:pt idx="182">
                  <c:v>2310787.6451612851</c:v>
                </c:pt>
                <c:pt idx="183">
                  <c:v>2337950.5666666669</c:v>
                </c:pt>
                <c:pt idx="184">
                  <c:v>2489055.2258064514</c:v>
                </c:pt>
                <c:pt idx="185">
                  <c:v>2294137.6129032169</c:v>
                </c:pt>
                <c:pt idx="186">
                  <c:v>2605955.9285714277</c:v>
                </c:pt>
                <c:pt idx="187">
                  <c:v>2636916.1935483869</c:v>
                </c:pt>
                <c:pt idx="188">
                  <c:v>2487960.8666666667</c:v>
                </c:pt>
                <c:pt idx="189">
                  <c:v>2551327.3225806453</c:v>
                </c:pt>
                <c:pt idx="190">
                  <c:v>2548687.0333333281</c:v>
                </c:pt>
                <c:pt idx="191">
                  <c:v>2544902.3548387098</c:v>
                </c:pt>
                <c:pt idx="192">
                  <c:v>2449546.8064516033</c:v>
                </c:pt>
                <c:pt idx="193">
                  <c:v>2621751.7666666666</c:v>
                </c:pt>
                <c:pt idx="194">
                  <c:v>2617177.0645161322</c:v>
                </c:pt>
                <c:pt idx="195">
                  <c:v>2706030.2666666666</c:v>
                </c:pt>
                <c:pt idx="196">
                  <c:v>2796828.9032258065</c:v>
                </c:pt>
                <c:pt idx="197">
                  <c:v>2779652.1935483869</c:v>
                </c:pt>
                <c:pt idx="198">
                  <c:v>2912946.9285714277</c:v>
                </c:pt>
                <c:pt idx="199">
                  <c:v>2874666.9354838645</c:v>
                </c:pt>
                <c:pt idx="200">
                  <c:v>2686445.6</c:v>
                </c:pt>
                <c:pt idx="201">
                  <c:v>2788758.4193548341</c:v>
                </c:pt>
                <c:pt idx="202">
                  <c:v>2576050.3666666667</c:v>
                </c:pt>
                <c:pt idx="203">
                  <c:v>2496971.4516129033</c:v>
                </c:pt>
                <c:pt idx="204">
                  <c:v>2266582.8064516033</c:v>
                </c:pt>
                <c:pt idx="205">
                  <c:v>2230753.833333327</c:v>
                </c:pt>
                <c:pt idx="206">
                  <c:v>2832422.4516129033</c:v>
                </c:pt>
                <c:pt idx="207">
                  <c:v>2921489</c:v>
                </c:pt>
                <c:pt idx="208">
                  <c:v>2830680.4516129033</c:v>
                </c:pt>
                <c:pt idx="209">
                  <c:v>3223547.4193548341</c:v>
                </c:pt>
                <c:pt idx="210">
                  <c:v>3262682.9642857141</c:v>
                </c:pt>
                <c:pt idx="211">
                  <c:v>3231141.8064516033</c:v>
                </c:pt>
                <c:pt idx="212">
                  <c:v>3320990.5333333281</c:v>
                </c:pt>
                <c:pt idx="213">
                  <c:v>3518308</c:v>
                </c:pt>
                <c:pt idx="214">
                  <c:v>3611384.2333333297</c:v>
                </c:pt>
                <c:pt idx="215">
                  <c:v>3500619.7741935486</c:v>
                </c:pt>
                <c:pt idx="216">
                  <c:v>3463462.1935483869</c:v>
                </c:pt>
                <c:pt idx="217">
                  <c:v>3430307.1</c:v>
                </c:pt>
                <c:pt idx="218">
                  <c:v>3793301.9354838645</c:v>
                </c:pt>
                <c:pt idx="219">
                  <c:v>4025883.8666666667</c:v>
                </c:pt>
                <c:pt idx="220">
                  <c:v>4121884.6774193547</c:v>
                </c:pt>
                <c:pt idx="221">
                  <c:v>4091717.5806451607</c:v>
                </c:pt>
                <c:pt idx="222">
                  <c:v>3890546.3793103448</c:v>
                </c:pt>
                <c:pt idx="223">
                  <c:v>4063107.8064516033</c:v>
                </c:pt>
                <c:pt idx="224">
                  <c:v>3728304.5</c:v>
                </c:pt>
                <c:pt idx="225">
                  <c:v>4111871.7419354836</c:v>
                </c:pt>
                <c:pt idx="226">
                  <c:v>4020354.9666666668</c:v>
                </c:pt>
                <c:pt idx="227">
                  <c:v>3926378.5483870967</c:v>
                </c:pt>
                <c:pt idx="228">
                  <c:v>3992791.7419354836</c:v>
                </c:pt>
                <c:pt idx="229">
                  <c:v>4173922.9</c:v>
                </c:pt>
                <c:pt idx="230">
                  <c:v>4303783.2258064356</c:v>
                </c:pt>
                <c:pt idx="231">
                  <c:v>4482774.9666666593</c:v>
                </c:pt>
                <c:pt idx="232">
                  <c:v>4370843.8387096794</c:v>
                </c:pt>
                <c:pt idx="233">
                  <c:v>4297399.1935483795</c:v>
                </c:pt>
                <c:pt idx="234">
                  <c:v>4232201.9642857146</c:v>
                </c:pt>
                <c:pt idx="235">
                  <c:v>3721866</c:v>
                </c:pt>
                <c:pt idx="236">
                  <c:v>4149547.3</c:v>
                </c:pt>
                <c:pt idx="237">
                  <c:v>4286719.2258064356</c:v>
                </c:pt>
                <c:pt idx="238">
                  <c:v>4100151.8666666667</c:v>
                </c:pt>
                <c:pt idx="239">
                  <c:v>3832256.5161290271</c:v>
                </c:pt>
                <c:pt idx="240">
                  <c:v>3996296.5161290271</c:v>
                </c:pt>
                <c:pt idx="241">
                  <c:v>4065161.7333333297</c:v>
                </c:pt>
                <c:pt idx="242">
                  <c:v>4270212.7096774196</c:v>
                </c:pt>
                <c:pt idx="243">
                  <c:v>4459377.2666666592</c:v>
                </c:pt>
                <c:pt idx="244">
                  <c:v>4494267.2580645224</c:v>
                </c:pt>
                <c:pt idx="245">
                  <c:v>4504161.2580645224</c:v>
                </c:pt>
                <c:pt idx="246">
                  <c:v>4168134.5</c:v>
                </c:pt>
                <c:pt idx="247">
                  <c:v>4394903.3870967738</c:v>
                </c:pt>
                <c:pt idx="248">
                  <c:v>4395632.3</c:v>
                </c:pt>
                <c:pt idx="249">
                  <c:v>4379882.4193548383</c:v>
                </c:pt>
                <c:pt idx="250">
                  <c:v>4161720.7666666666</c:v>
                </c:pt>
                <c:pt idx="251">
                  <c:v>4084222.0967741935</c:v>
                </c:pt>
                <c:pt idx="252">
                  <c:v>4139067.0967741935</c:v>
                </c:pt>
                <c:pt idx="253">
                  <c:v>3868430.7333333297</c:v>
                </c:pt>
                <c:pt idx="254">
                  <c:v>4604298.4838709598</c:v>
                </c:pt>
                <c:pt idx="255">
                  <c:v>4548102.3666666597</c:v>
                </c:pt>
                <c:pt idx="256">
                  <c:v>4962162.0645161113</c:v>
                </c:pt>
                <c:pt idx="257">
                  <c:v>5299747.935483871</c:v>
                </c:pt>
                <c:pt idx="258">
                  <c:v>5469106.2142857146</c:v>
                </c:pt>
                <c:pt idx="259">
                  <c:v>5453613.9677419355</c:v>
                </c:pt>
                <c:pt idx="260">
                  <c:v>5079317.1000000006</c:v>
                </c:pt>
                <c:pt idx="261">
                  <c:v>4892940.1612903196</c:v>
                </c:pt>
                <c:pt idx="262">
                  <c:v>5121377.8</c:v>
                </c:pt>
                <c:pt idx="263">
                  <c:v>5151608.3548387075</c:v>
                </c:pt>
                <c:pt idx="264">
                  <c:v>5018253.2580645224</c:v>
                </c:pt>
                <c:pt idx="265">
                  <c:v>4972061.3333333237</c:v>
                </c:pt>
                <c:pt idx="266">
                  <c:v>5337082</c:v>
                </c:pt>
                <c:pt idx="267">
                  <c:v>5224311.1333333235</c:v>
                </c:pt>
                <c:pt idx="268">
                  <c:v>5238703.5483871</c:v>
                </c:pt>
                <c:pt idx="269">
                  <c:v>5585550.1935483795</c:v>
                </c:pt>
                <c:pt idx="270">
                  <c:v>5918814.1724137934</c:v>
                </c:pt>
                <c:pt idx="271">
                  <c:v>5806709.1612903196</c:v>
                </c:pt>
                <c:pt idx="272">
                  <c:v>5880581.1333333235</c:v>
                </c:pt>
                <c:pt idx="273">
                  <c:v>5537504.935483871</c:v>
                </c:pt>
                <c:pt idx="274">
                  <c:v>5485907.4000000004</c:v>
                </c:pt>
                <c:pt idx="275">
                  <c:v>5400547.9032258065</c:v>
                </c:pt>
                <c:pt idx="276">
                  <c:v>5342355.2580645224</c:v>
                </c:pt>
                <c:pt idx="277">
                  <c:v>5856751.2000000002</c:v>
                </c:pt>
                <c:pt idx="278">
                  <c:v>5956963.6451612934</c:v>
                </c:pt>
                <c:pt idx="279">
                  <c:v>5981822.7333333325</c:v>
                </c:pt>
                <c:pt idx="280">
                  <c:v>6300247.4516128991</c:v>
                </c:pt>
                <c:pt idx="281">
                  <c:v>6229044</c:v>
                </c:pt>
                <c:pt idx="282">
                  <c:v>6196424.3214285718</c:v>
                </c:pt>
                <c:pt idx="283">
                  <c:v>6305181.4193548383</c:v>
                </c:pt>
                <c:pt idx="284">
                  <c:v>6017168.1666666595</c:v>
                </c:pt>
                <c:pt idx="285">
                  <c:v>5906814.8709677532</c:v>
                </c:pt>
                <c:pt idx="286">
                  <c:v>5512179.8666666597</c:v>
                </c:pt>
                <c:pt idx="287">
                  <c:v>5283344.3870967738</c:v>
                </c:pt>
                <c:pt idx="288">
                  <c:v>5779802.4838709598</c:v>
                </c:pt>
                <c:pt idx="289">
                  <c:v>5741155.3666666597</c:v>
                </c:pt>
                <c:pt idx="290">
                  <c:v>6589334.2903225804</c:v>
                </c:pt>
                <c:pt idx="291">
                  <c:v>7201722.2000000002</c:v>
                </c:pt>
                <c:pt idx="292">
                  <c:v>7361601.935483871</c:v>
                </c:pt>
                <c:pt idx="293">
                  <c:v>7391833.935483871</c:v>
                </c:pt>
                <c:pt idx="294">
                  <c:v>7184839.7857142845</c:v>
                </c:pt>
                <c:pt idx="295">
                  <c:v>7176146.4516128991</c:v>
                </c:pt>
                <c:pt idx="296">
                  <c:v>6638592.4666666593</c:v>
                </c:pt>
                <c:pt idx="297">
                  <c:v>6760021.4193548383</c:v>
                </c:pt>
                <c:pt idx="298">
                  <c:v>6272700.1666666595</c:v>
                </c:pt>
                <c:pt idx="299">
                  <c:v>6273305.1612903196</c:v>
                </c:pt>
                <c:pt idx="300">
                  <c:v>6224840.8064516131</c:v>
                </c:pt>
                <c:pt idx="301">
                  <c:v>6285206.3333333237</c:v>
                </c:pt>
                <c:pt idx="302">
                  <c:v>7548629.0645161113</c:v>
                </c:pt>
                <c:pt idx="303">
                  <c:v>7667071.2666666592</c:v>
                </c:pt>
                <c:pt idx="304">
                  <c:v>8360436.5806451617</c:v>
                </c:pt>
                <c:pt idx="305">
                  <c:v>8167735.935483871</c:v>
                </c:pt>
                <c:pt idx="306">
                  <c:v>8286620.3214285718</c:v>
                </c:pt>
                <c:pt idx="307">
                  <c:v>7784129.4193548383</c:v>
                </c:pt>
                <c:pt idx="308">
                  <c:v>7736315.9666666593</c:v>
                </c:pt>
                <c:pt idx="309">
                  <c:v>7776837.1290322449</c:v>
                </c:pt>
                <c:pt idx="310">
                  <c:v>7493147.1333333235</c:v>
                </c:pt>
                <c:pt idx="311">
                  <c:v>7097208.4193548383</c:v>
                </c:pt>
                <c:pt idx="312">
                  <c:v>7365956.3225806355</c:v>
                </c:pt>
                <c:pt idx="313">
                  <c:v>7297821.1333333235</c:v>
                </c:pt>
                <c:pt idx="314">
                  <c:v>7927890.8387096794</c:v>
                </c:pt>
                <c:pt idx="315">
                  <c:v>8323856.2000000002</c:v>
                </c:pt>
                <c:pt idx="316">
                  <c:v>8624448.9677419346</c:v>
                </c:pt>
                <c:pt idx="317">
                  <c:v>8266960.5161290327</c:v>
                </c:pt>
                <c:pt idx="318">
                  <c:v>8412460.2068965193</c:v>
                </c:pt>
                <c:pt idx="319">
                  <c:v>8360339.8064516131</c:v>
                </c:pt>
                <c:pt idx="320">
                  <c:v>7886471.1333333235</c:v>
                </c:pt>
                <c:pt idx="321">
                  <c:v>6971912.1612903196</c:v>
                </c:pt>
                <c:pt idx="322">
                  <c:v>7470118.3666666597</c:v>
                </c:pt>
                <c:pt idx="323">
                  <c:v>7148378</c:v>
                </c:pt>
                <c:pt idx="324">
                  <c:v>7393414.1612903196</c:v>
                </c:pt>
                <c:pt idx="325">
                  <c:v>7830668.4000000004</c:v>
                </c:pt>
                <c:pt idx="326">
                  <c:v>8148392.0967741935</c:v>
                </c:pt>
                <c:pt idx="327">
                  <c:v>8339442.2666666592</c:v>
                </c:pt>
                <c:pt idx="328">
                  <c:v>8433997.4838709682</c:v>
                </c:pt>
                <c:pt idx="329">
                  <c:v>8417536.8709677421</c:v>
                </c:pt>
                <c:pt idx="330">
                  <c:v>8601360.4285714291</c:v>
                </c:pt>
                <c:pt idx="331">
                  <c:v>8122515.6129032215</c:v>
                </c:pt>
                <c:pt idx="332">
                  <c:v>8214610.7666666592</c:v>
                </c:pt>
                <c:pt idx="333">
                  <c:v>7968791.3870967738</c:v>
                </c:pt>
                <c:pt idx="334">
                  <c:v>7725269.8333333237</c:v>
                </c:pt>
                <c:pt idx="335">
                  <c:v>7384657.6774193551</c:v>
                </c:pt>
                <c:pt idx="336">
                  <c:v>6956035.935483871</c:v>
                </c:pt>
                <c:pt idx="337">
                  <c:v>7655914.6666666595</c:v>
                </c:pt>
                <c:pt idx="338">
                  <c:v>8068697.2258064356</c:v>
                </c:pt>
                <c:pt idx="339">
                  <c:v>8214583.5666666599</c:v>
                </c:pt>
                <c:pt idx="340">
                  <c:v>8657373.645161273</c:v>
                </c:pt>
                <c:pt idx="341">
                  <c:v>8501771.1612903234</c:v>
                </c:pt>
                <c:pt idx="342">
                  <c:v>8341720.5714285811</c:v>
                </c:pt>
                <c:pt idx="343">
                  <c:v>8081530.3548387075</c:v>
                </c:pt>
                <c:pt idx="344">
                  <c:v>8031546.5333333295</c:v>
                </c:pt>
                <c:pt idx="345">
                  <c:v>8104532.7741935514</c:v>
                </c:pt>
                <c:pt idx="346">
                  <c:v>7724486.8666666597</c:v>
                </c:pt>
                <c:pt idx="347">
                  <c:v>7387728.4516128991</c:v>
                </c:pt>
                <c:pt idx="348">
                  <c:v>7356605.4516128991</c:v>
                </c:pt>
                <c:pt idx="349">
                  <c:v>7081272.1666666595</c:v>
                </c:pt>
                <c:pt idx="350">
                  <c:v>8151451.935483871</c:v>
                </c:pt>
                <c:pt idx="351">
                  <c:v>8424162.233333325</c:v>
                </c:pt>
                <c:pt idx="352">
                  <c:v>8660755.645161273</c:v>
                </c:pt>
                <c:pt idx="353">
                  <c:v>8793757.8387096766</c:v>
                </c:pt>
                <c:pt idx="354">
                  <c:v>8378261.0357142845</c:v>
                </c:pt>
                <c:pt idx="355">
                  <c:v>8657708.4516129214</c:v>
                </c:pt>
                <c:pt idx="356">
                  <c:v>7867921.6666666595</c:v>
                </c:pt>
                <c:pt idx="357">
                  <c:v>7948155.7741935514</c:v>
                </c:pt>
                <c:pt idx="358">
                  <c:v>6768132.9000000004</c:v>
                </c:pt>
                <c:pt idx="359">
                  <c:v>7168249.3870967738</c:v>
                </c:pt>
                <c:pt idx="360">
                  <c:v>7118575.3548387075</c:v>
                </c:pt>
                <c:pt idx="361">
                  <c:v>6670467.5666666599</c:v>
                </c:pt>
                <c:pt idx="362">
                  <c:v>8418690.5806451607</c:v>
                </c:pt>
                <c:pt idx="363">
                  <c:v>8068354.4000000004</c:v>
                </c:pt>
                <c:pt idx="364">
                  <c:v>8957367.2903225571</c:v>
                </c:pt>
                <c:pt idx="365">
                  <c:v>8906682.9677419346</c:v>
                </c:pt>
                <c:pt idx="366">
                  <c:v>8938984.0344827585</c:v>
                </c:pt>
                <c:pt idx="367">
                  <c:v>8879999.7419354711</c:v>
                </c:pt>
                <c:pt idx="368">
                  <c:v>8784569.066666659</c:v>
                </c:pt>
                <c:pt idx="369">
                  <c:v>8306081.6129032215</c:v>
                </c:pt>
                <c:pt idx="370">
                  <c:v>7647374.3000000007</c:v>
                </c:pt>
                <c:pt idx="371">
                  <c:v>7413792.6774193551</c:v>
                </c:pt>
                <c:pt idx="372">
                  <c:v>7502669.6129032215</c:v>
                </c:pt>
                <c:pt idx="373">
                  <c:v>7551477.8333333237</c:v>
                </c:pt>
                <c:pt idx="374">
                  <c:v>8490326.8387096766</c:v>
                </c:pt>
                <c:pt idx="375">
                  <c:v>8672754.133333331</c:v>
                </c:pt>
                <c:pt idx="376">
                  <c:v>8774646.4193548206</c:v>
                </c:pt>
                <c:pt idx="377">
                  <c:v>8358424.7741935514</c:v>
                </c:pt>
                <c:pt idx="378">
                  <c:v>8384830.2142857146</c:v>
                </c:pt>
                <c:pt idx="379">
                  <c:v>8941304.2903225571</c:v>
                </c:pt>
                <c:pt idx="380">
                  <c:v>8289143.2666666592</c:v>
                </c:pt>
                <c:pt idx="381">
                  <c:v>7756654.1290322449</c:v>
                </c:pt>
                <c:pt idx="382">
                  <c:v>7508357.9000000004</c:v>
                </c:pt>
                <c:pt idx="383">
                  <c:v>7222074.4193548383</c:v>
                </c:pt>
                <c:pt idx="384">
                  <c:v>7441016.9677419355</c:v>
                </c:pt>
                <c:pt idx="385">
                  <c:v>7101170.2333333325</c:v>
                </c:pt>
                <c:pt idx="386">
                  <c:v>6882209.2903225804</c:v>
                </c:pt>
                <c:pt idx="387">
                  <c:v>8737243.1999999806</c:v>
                </c:pt>
                <c:pt idx="388">
                  <c:v>8752350.5483870786</c:v>
                </c:pt>
                <c:pt idx="389">
                  <c:v>8476283.709677415</c:v>
                </c:pt>
                <c:pt idx="390">
                  <c:v>8845474.1785714291</c:v>
                </c:pt>
                <c:pt idx="391">
                  <c:v>8629329.0322580654</c:v>
                </c:pt>
                <c:pt idx="392">
                  <c:v>8338269.4666666593</c:v>
                </c:pt>
                <c:pt idx="393">
                  <c:v>8083857.5483871</c:v>
                </c:pt>
                <c:pt idx="394">
                  <c:v>7794541.0666666599</c:v>
                </c:pt>
                <c:pt idx="395">
                  <c:v>6780954.6451612934</c:v>
                </c:pt>
                <c:pt idx="396">
                  <c:v>7388426.3548387075</c:v>
                </c:pt>
                <c:pt idx="397">
                  <c:v>7123907.2333333325</c:v>
                </c:pt>
                <c:pt idx="398">
                  <c:v>8103049.8709677532</c:v>
                </c:pt>
                <c:pt idx="399">
                  <c:v>7660672</c:v>
                </c:pt>
                <c:pt idx="400">
                  <c:v>8844929.5483870786</c:v>
                </c:pt>
                <c:pt idx="401">
                  <c:v>8686035.8709677421</c:v>
                </c:pt>
                <c:pt idx="402">
                  <c:v>9012442.3214285523</c:v>
                </c:pt>
                <c:pt idx="403">
                  <c:v>8890180.4193548206</c:v>
                </c:pt>
                <c:pt idx="404">
                  <c:v>8207114.3666666597</c:v>
                </c:pt>
                <c:pt idx="405">
                  <c:v>7656286.935483871</c:v>
                </c:pt>
                <c:pt idx="406">
                  <c:v>7782530.4666666593</c:v>
                </c:pt>
                <c:pt idx="407">
                  <c:v>7211005.6774193551</c:v>
                </c:pt>
                <c:pt idx="408">
                  <c:v>7664972.4838709598</c:v>
                </c:pt>
                <c:pt idx="409">
                  <c:v>7794970.1000000006</c:v>
                </c:pt>
                <c:pt idx="410">
                  <c:v>8085066.2258064356</c:v>
                </c:pt>
                <c:pt idx="411">
                  <c:v>8374108.5333333295</c:v>
                </c:pt>
                <c:pt idx="412">
                  <c:v>8972920.774193529</c:v>
                </c:pt>
                <c:pt idx="413">
                  <c:v>9004722.4838709682</c:v>
                </c:pt>
                <c:pt idx="414">
                  <c:v>9131922.2068965193</c:v>
                </c:pt>
                <c:pt idx="415">
                  <c:v>9131910.2903225571</c:v>
                </c:pt>
                <c:pt idx="416">
                  <c:v>8718942.733333325</c:v>
                </c:pt>
                <c:pt idx="417">
                  <c:v>8404960.709677415</c:v>
                </c:pt>
                <c:pt idx="418">
                  <c:v>7534799.2000000002</c:v>
                </c:pt>
                <c:pt idx="419">
                  <c:v>7002544.2580645224</c:v>
                </c:pt>
                <c:pt idx="420">
                  <c:v>6872164.935483871</c:v>
                </c:pt>
                <c:pt idx="421">
                  <c:v>7527410.6666666595</c:v>
                </c:pt>
                <c:pt idx="422">
                  <c:v>8287458.5483871</c:v>
                </c:pt>
                <c:pt idx="423">
                  <c:v>8925842.133333331</c:v>
                </c:pt>
                <c:pt idx="424">
                  <c:v>9030745.0645161308</c:v>
                </c:pt>
                <c:pt idx="425">
                  <c:v>8828914.5161290113</c:v>
                </c:pt>
                <c:pt idx="426">
                  <c:v>9022758.5</c:v>
                </c:pt>
                <c:pt idx="427">
                  <c:v>8916599.645161273</c:v>
                </c:pt>
                <c:pt idx="428">
                  <c:v>8300552.4666666593</c:v>
                </c:pt>
                <c:pt idx="429">
                  <c:v>8242721.9032258065</c:v>
                </c:pt>
                <c:pt idx="430">
                  <c:v>7472066.3000000007</c:v>
                </c:pt>
                <c:pt idx="431">
                  <c:v>7065047.5161290327</c:v>
                </c:pt>
                <c:pt idx="432">
                  <c:v>7380627.8387096794</c:v>
                </c:pt>
                <c:pt idx="433">
                  <c:v>7742732.3333333237</c:v>
                </c:pt>
                <c:pt idx="434">
                  <c:v>8197342.9677419355</c:v>
                </c:pt>
                <c:pt idx="435">
                  <c:v>8911419.833333334</c:v>
                </c:pt>
                <c:pt idx="436">
                  <c:v>8180118.3548387075</c:v>
                </c:pt>
                <c:pt idx="437">
                  <c:v>8357436.1935483795</c:v>
                </c:pt>
                <c:pt idx="438">
                  <c:v>8362740.0357142845</c:v>
                </c:pt>
                <c:pt idx="439">
                  <c:v>8302573.6451612934</c:v>
                </c:pt>
                <c:pt idx="440">
                  <c:v>8358221.2000000002</c:v>
                </c:pt>
                <c:pt idx="441">
                  <c:v>7956307.2258064356</c:v>
                </c:pt>
                <c:pt idx="442">
                  <c:v>7272271.6333333235</c:v>
                </c:pt>
                <c:pt idx="443">
                  <c:v>6464952.7741935514</c:v>
                </c:pt>
                <c:pt idx="444">
                  <c:v>3780030.5483870967</c:v>
                </c:pt>
                <c:pt idx="445">
                  <c:v>4304746.2333333325</c:v>
                </c:pt>
                <c:pt idx="446">
                  <c:v>6773688.3548387075</c:v>
                </c:pt>
                <c:pt idx="447">
                  <c:v>6574792.4666666593</c:v>
                </c:pt>
                <c:pt idx="448">
                  <c:v>8442173.2258064523</c:v>
                </c:pt>
                <c:pt idx="449">
                  <c:v>8378841.9677419355</c:v>
                </c:pt>
                <c:pt idx="450">
                  <c:v>8615317.25</c:v>
                </c:pt>
                <c:pt idx="451">
                  <c:v>8622233.2580644898</c:v>
                </c:pt>
                <c:pt idx="452">
                  <c:v>8021912.5666666599</c:v>
                </c:pt>
                <c:pt idx="453">
                  <c:v>8144463.1290322449</c:v>
                </c:pt>
                <c:pt idx="454">
                  <c:v>6504966.9000000004</c:v>
                </c:pt>
                <c:pt idx="455">
                  <c:v>7049087.1935483795</c:v>
                </c:pt>
                <c:pt idx="456">
                  <c:v>7018813.7096774196</c:v>
                </c:pt>
                <c:pt idx="457">
                  <c:v>7018259.8666666597</c:v>
                </c:pt>
                <c:pt idx="458">
                  <c:v>7894705.4193548383</c:v>
                </c:pt>
                <c:pt idx="459">
                  <c:v>8317066.4666666593</c:v>
                </c:pt>
                <c:pt idx="460">
                  <c:v>8616641.0645161308</c:v>
                </c:pt>
                <c:pt idx="461">
                  <c:v>8759601.4516129214</c:v>
                </c:pt>
                <c:pt idx="462">
                  <c:v>8570015</c:v>
                </c:pt>
                <c:pt idx="463">
                  <c:v>8654180.8709677421</c:v>
                </c:pt>
                <c:pt idx="464">
                  <c:v>7774655.3666666597</c:v>
                </c:pt>
                <c:pt idx="465">
                  <c:v>7279376.4193548383</c:v>
                </c:pt>
                <c:pt idx="466">
                  <c:v>6914945.4333333336</c:v>
                </c:pt>
                <c:pt idx="467">
                  <c:v>6365710.8064516131</c:v>
                </c:pt>
                <c:pt idx="468">
                  <c:v>5527453.7741935514</c:v>
                </c:pt>
                <c:pt idx="469">
                  <c:v>7315781.3666666597</c:v>
                </c:pt>
                <c:pt idx="470">
                  <c:v>7923785.6451612934</c:v>
                </c:pt>
                <c:pt idx="471">
                  <c:v>8499766.7666666489</c:v>
                </c:pt>
                <c:pt idx="472">
                  <c:v>8339740.5483871</c:v>
                </c:pt>
                <c:pt idx="473">
                  <c:v>8048733.3225806355</c:v>
                </c:pt>
                <c:pt idx="474">
                  <c:v>8807290.5357142854</c:v>
                </c:pt>
                <c:pt idx="475">
                  <c:v>8658652.4838709682</c:v>
                </c:pt>
                <c:pt idx="476">
                  <c:v>8018438.1333333235</c:v>
                </c:pt>
                <c:pt idx="477">
                  <c:v>7740682.6451612934</c:v>
                </c:pt>
                <c:pt idx="478">
                  <c:v>6922777.8666666597</c:v>
                </c:pt>
                <c:pt idx="479">
                  <c:v>6645591.5806451617</c:v>
                </c:pt>
                <c:pt idx="480">
                  <c:v>5516568.0645161113</c:v>
                </c:pt>
                <c:pt idx="481">
                  <c:v>7346304.7000000002</c:v>
                </c:pt>
                <c:pt idx="482">
                  <c:v>7403186.7096774196</c:v>
                </c:pt>
                <c:pt idx="483">
                  <c:v>7881524.2000000002</c:v>
                </c:pt>
                <c:pt idx="484">
                  <c:v>7512062.9677419355</c:v>
                </c:pt>
                <c:pt idx="485">
                  <c:v>7668038.1290322449</c:v>
                </c:pt>
                <c:pt idx="486">
                  <c:v>8148208.8928571315</c:v>
                </c:pt>
                <c:pt idx="487">
                  <c:v>8324803.5483871</c:v>
                </c:pt>
                <c:pt idx="488">
                  <c:v>7572659.2000000002</c:v>
                </c:pt>
                <c:pt idx="489">
                  <c:v>6575039.1612903196</c:v>
                </c:pt>
                <c:pt idx="490">
                  <c:v>6232589.6666666595</c:v>
                </c:pt>
                <c:pt idx="491">
                  <c:v>5270320.3225806355</c:v>
                </c:pt>
                <c:pt idx="492">
                  <c:v>5413956.6129032215</c:v>
                </c:pt>
                <c:pt idx="493">
                  <c:v>7299065.9333333336</c:v>
                </c:pt>
                <c:pt idx="494">
                  <c:v>7844641.1290322449</c:v>
                </c:pt>
                <c:pt idx="495">
                  <c:v>7985600.5666666599</c:v>
                </c:pt>
                <c:pt idx="496">
                  <c:v>8514006.1935483851</c:v>
                </c:pt>
                <c:pt idx="497">
                  <c:v>6258783.935483871</c:v>
                </c:pt>
                <c:pt idx="498">
                  <c:v>8098318.6428571315</c:v>
                </c:pt>
                <c:pt idx="499">
                  <c:v>8159260.7741935514</c:v>
                </c:pt>
              </c:numCache>
            </c:numRef>
          </c:val>
        </c:ser>
        <c:ser>
          <c:idx val="1"/>
          <c:order val="1"/>
          <c:tx>
            <c:v>Daily Gas Injection</c:v>
          </c:tx>
          <c:marker>
            <c:symbol val="none"/>
          </c:marker>
          <c:val>
            <c:numRef>
              <c:f>PBU!$U$3:$U$502</c:f>
              <c:numCache>
                <c:formatCode>_(* #,##0_);_(* \(#,##0\);_(* "-"??_);_(@_)</c:formatCode>
                <c:ptCount val="50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30314.322580645156</c:v>
                </c:pt>
                <c:pt idx="94">
                  <c:v>62377.633333333324</c:v>
                </c:pt>
                <c:pt idx="95">
                  <c:v>74314.709677419349</c:v>
                </c:pt>
                <c:pt idx="96">
                  <c:v>235021.96774193592</c:v>
                </c:pt>
                <c:pt idx="97">
                  <c:v>461489.9</c:v>
                </c:pt>
                <c:pt idx="98">
                  <c:v>445937.58064516127</c:v>
                </c:pt>
                <c:pt idx="99">
                  <c:v>465440.96666666667</c:v>
                </c:pt>
                <c:pt idx="100">
                  <c:v>453142.25806451589</c:v>
                </c:pt>
                <c:pt idx="101">
                  <c:v>467478.61290322582</c:v>
                </c:pt>
                <c:pt idx="102">
                  <c:v>461185.42857142928</c:v>
                </c:pt>
                <c:pt idx="103">
                  <c:v>667835.22580645164</c:v>
                </c:pt>
                <c:pt idx="104">
                  <c:v>783543.36666666856</c:v>
                </c:pt>
                <c:pt idx="105">
                  <c:v>760975.06451612909</c:v>
                </c:pt>
                <c:pt idx="106">
                  <c:v>769231.53333333344</c:v>
                </c:pt>
                <c:pt idx="107">
                  <c:v>772065.38709677418</c:v>
                </c:pt>
                <c:pt idx="108">
                  <c:v>797283.16129032255</c:v>
                </c:pt>
                <c:pt idx="109">
                  <c:v>825059.56666666793</c:v>
                </c:pt>
                <c:pt idx="110">
                  <c:v>860705.25806451705</c:v>
                </c:pt>
                <c:pt idx="111">
                  <c:v>864092.06666666793</c:v>
                </c:pt>
                <c:pt idx="112">
                  <c:v>889248.6451612903</c:v>
                </c:pt>
                <c:pt idx="113">
                  <c:v>931932.09677419357</c:v>
                </c:pt>
                <c:pt idx="114">
                  <c:v>890984.25</c:v>
                </c:pt>
                <c:pt idx="115">
                  <c:v>961638.06451612909</c:v>
                </c:pt>
                <c:pt idx="116">
                  <c:v>961756.7333333334</c:v>
                </c:pt>
                <c:pt idx="117">
                  <c:v>982401</c:v>
                </c:pt>
                <c:pt idx="118">
                  <c:v>986643.66666666744</c:v>
                </c:pt>
                <c:pt idx="119">
                  <c:v>1081477.9032258037</c:v>
                </c:pt>
                <c:pt idx="120">
                  <c:v>1143608.1290322607</c:v>
                </c:pt>
                <c:pt idx="121">
                  <c:v>1042439.8666666686</c:v>
                </c:pt>
                <c:pt idx="122">
                  <c:v>1175606.7419354841</c:v>
                </c:pt>
                <c:pt idx="123">
                  <c:v>1347266.7333333334</c:v>
                </c:pt>
                <c:pt idx="124">
                  <c:v>1305429.7096774201</c:v>
                </c:pt>
                <c:pt idx="125">
                  <c:v>1401402.1935483904</c:v>
                </c:pt>
                <c:pt idx="126">
                  <c:v>1434554.9655172413</c:v>
                </c:pt>
                <c:pt idx="127">
                  <c:v>1444204.0967741951</c:v>
                </c:pt>
                <c:pt idx="128">
                  <c:v>1455055.5666666671</c:v>
                </c:pt>
                <c:pt idx="129">
                  <c:v>1488761.1612903227</c:v>
                </c:pt>
                <c:pt idx="130">
                  <c:v>1470838.6333333333</c:v>
                </c:pt>
                <c:pt idx="131">
                  <c:v>1562650.1290322607</c:v>
                </c:pt>
                <c:pt idx="132">
                  <c:v>1482009.0967741951</c:v>
                </c:pt>
                <c:pt idx="133">
                  <c:v>1548353.5666666671</c:v>
                </c:pt>
                <c:pt idx="134">
                  <c:v>1578942.4838709678</c:v>
                </c:pt>
                <c:pt idx="135">
                  <c:v>1487615.0333333334</c:v>
                </c:pt>
                <c:pt idx="136">
                  <c:v>1559821.2258064516</c:v>
                </c:pt>
                <c:pt idx="137">
                  <c:v>1613119.5483870967</c:v>
                </c:pt>
                <c:pt idx="138">
                  <c:v>1566043.1428571441</c:v>
                </c:pt>
                <c:pt idx="139">
                  <c:v>1617066.7096774201</c:v>
                </c:pt>
                <c:pt idx="140">
                  <c:v>1591557.8</c:v>
                </c:pt>
                <c:pt idx="141">
                  <c:v>1684076.7741935484</c:v>
                </c:pt>
                <c:pt idx="142">
                  <c:v>1654491.3333333333</c:v>
                </c:pt>
                <c:pt idx="143">
                  <c:v>1481613.9032258037</c:v>
                </c:pt>
                <c:pt idx="144">
                  <c:v>1509542.6129032287</c:v>
                </c:pt>
                <c:pt idx="145">
                  <c:v>1770440.3666666681</c:v>
                </c:pt>
                <c:pt idx="146">
                  <c:v>1798767.8387096773</c:v>
                </c:pt>
                <c:pt idx="147">
                  <c:v>1623765.1333333333</c:v>
                </c:pt>
                <c:pt idx="148">
                  <c:v>1652234.8709677418</c:v>
                </c:pt>
                <c:pt idx="149">
                  <c:v>1769275.3548387098</c:v>
                </c:pt>
                <c:pt idx="150">
                  <c:v>1798684.9285714286</c:v>
                </c:pt>
                <c:pt idx="151">
                  <c:v>1754113.2258064516</c:v>
                </c:pt>
                <c:pt idx="152">
                  <c:v>1799614.1666666681</c:v>
                </c:pt>
                <c:pt idx="153">
                  <c:v>1836971.6774193551</c:v>
                </c:pt>
                <c:pt idx="154">
                  <c:v>1813601.8</c:v>
                </c:pt>
                <c:pt idx="155">
                  <c:v>1928181.9354838706</c:v>
                </c:pt>
                <c:pt idx="156">
                  <c:v>1988283.2580645138</c:v>
                </c:pt>
                <c:pt idx="157">
                  <c:v>2066461.8666666681</c:v>
                </c:pt>
                <c:pt idx="158">
                  <c:v>2080390.9032258037</c:v>
                </c:pt>
                <c:pt idx="159">
                  <c:v>2040592.0666666671</c:v>
                </c:pt>
                <c:pt idx="160">
                  <c:v>2057017</c:v>
                </c:pt>
                <c:pt idx="161">
                  <c:v>2050371.1935483904</c:v>
                </c:pt>
                <c:pt idx="162">
                  <c:v>1963143.4642857118</c:v>
                </c:pt>
                <c:pt idx="163">
                  <c:v>2096809.2903225806</c:v>
                </c:pt>
                <c:pt idx="164">
                  <c:v>2129693.1</c:v>
                </c:pt>
                <c:pt idx="165">
                  <c:v>1983386.4193548386</c:v>
                </c:pt>
                <c:pt idx="166">
                  <c:v>2072858.6</c:v>
                </c:pt>
                <c:pt idx="167">
                  <c:v>2161587.3870967752</c:v>
                </c:pt>
                <c:pt idx="168">
                  <c:v>2077155.5483870967</c:v>
                </c:pt>
                <c:pt idx="169">
                  <c:v>2050390.2333333334</c:v>
                </c:pt>
                <c:pt idx="170">
                  <c:v>2076386.3225806451</c:v>
                </c:pt>
                <c:pt idx="171">
                  <c:v>2021951.4333333329</c:v>
                </c:pt>
                <c:pt idx="172">
                  <c:v>2097170.3548387098</c:v>
                </c:pt>
                <c:pt idx="173">
                  <c:v>2084410.3548387098</c:v>
                </c:pt>
                <c:pt idx="174">
                  <c:v>2080545.448275862</c:v>
                </c:pt>
                <c:pt idx="175">
                  <c:v>1802970.7741935484</c:v>
                </c:pt>
                <c:pt idx="176">
                  <c:v>2101427.833333327</c:v>
                </c:pt>
                <c:pt idx="177">
                  <c:v>2185759.8709677327</c:v>
                </c:pt>
                <c:pt idx="178">
                  <c:v>2172604.2333333297</c:v>
                </c:pt>
                <c:pt idx="179">
                  <c:v>2144615.161290328</c:v>
                </c:pt>
                <c:pt idx="180">
                  <c:v>2131661.5806451607</c:v>
                </c:pt>
                <c:pt idx="181">
                  <c:v>2083794.2</c:v>
                </c:pt>
                <c:pt idx="182">
                  <c:v>2087055.1612903227</c:v>
                </c:pt>
                <c:pt idx="183">
                  <c:v>2094345.6333333333</c:v>
                </c:pt>
                <c:pt idx="184">
                  <c:v>2240869.5483870967</c:v>
                </c:pt>
                <c:pt idx="185">
                  <c:v>2037473.3548387098</c:v>
                </c:pt>
                <c:pt idx="186">
                  <c:v>2336061.75</c:v>
                </c:pt>
                <c:pt idx="187">
                  <c:v>2384349.3225806453</c:v>
                </c:pt>
                <c:pt idx="188">
                  <c:v>2235470.5333333281</c:v>
                </c:pt>
                <c:pt idx="189">
                  <c:v>2300505.1935483869</c:v>
                </c:pt>
                <c:pt idx="190">
                  <c:v>2298907.4</c:v>
                </c:pt>
                <c:pt idx="191">
                  <c:v>2305140.0967741935</c:v>
                </c:pt>
                <c:pt idx="192">
                  <c:v>2229954.4193548341</c:v>
                </c:pt>
                <c:pt idx="193">
                  <c:v>2380255.9</c:v>
                </c:pt>
                <c:pt idx="194">
                  <c:v>2363949.2903225822</c:v>
                </c:pt>
                <c:pt idx="195">
                  <c:v>2447121.4666666668</c:v>
                </c:pt>
                <c:pt idx="196">
                  <c:v>2524567.2903225822</c:v>
                </c:pt>
                <c:pt idx="197">
                  <c:v>2504178.6129032169</c:v>
                </c:pt>
                <c:pt idx="198">
                  <c:v>2649830</c:v>
                </c:pt>
                <c:pt idx="199">
                  <c:v>2613936.2258064514</c:v>
                </c:pt>
                <c:pt idx="200">
                  <c:v>2436068.7333333297</c:v>
                </c:pt>
                <c:pt idx="201">
                  <c:v>2529316.4193548341</c:v>
                </c:pt>
                <c:pt idx="202">
                  <c:v>2326824.5</c:v>
                </c:pt>
                <c:pt idx="203">
                  <c:v>2248487.5161290271</c:v>
                </c:pt>
                <c:pt idx="204">
                  <c:v>2035555.5161290341</c:v>
                </c:pt>
                <c:pt idx="205">
                  <c:v>1996783.7</c:v>
                </c:pt>
                <c:pt idx="206">
                  <c:v>2542949.2258064514</c:v>
                </c:pt>
                <c:pt idx="207">
                  <c:v>2635333.4666666668</c:v>
                </c:pt>
                <c:pt idx="208">
                  <c:v>2520317.1935483869</c:v>
                </c:pt>
                <c:pt idx="209">
                  <c:v>2792368.2258064514</c:v>
                </c:pt>
                <c:pt idx="210">
                  <c:v>3187581.6428571427</c:v>
                </c:pt>
                <c:pt idx="211">
                  <c:v>2864843.2258064514</c:v>
                </c:pt>
                <c:pt idx="212">
                  <c:v>2982935.6333333286</c:v>
                </c:pt>
                <c:pt idx="213">
                  <c:v>3129904.9354838645</c:v>
                </c:pt>
                <c:pt idx="214">
                  <c:v>3236516.7333333297</c:v>
                </c:pt>
                <c:pt idx="215">
                  <c:v>3129263.9032258065</c:v>
                </c:pt>
                <c:pt idx="216">
                  <c:v>3092822.4838709682</c:v>
                </c:pt>
                <c:pt idx="217">
                  <c:v>3057482.333333327</c:v>
                </c:pt>
                <c:pt idx="218">
                  <c:v>3402265.6129032169</c:v>
                </c:pt>
                <c:pt idx="219">
                  <c:v>3617352.5</c:v>
                </c:pt>
                <c:pt idx="220">
                  <c:v>3707364.6129032169</c:v>
                </c:pt>
                <c:pt idx="221">
                  <c:v>3666666.0645161322</c:v>
                </c:pt>
                <c:pt idx="222">
                  <c:v>3470584.7586206887</c:v>
                </c:pt>
                <c:pt idx="223">
                  <c:v>3494393.3225806453</c:v>
                </c:pt>
                <c:pt idx="224">
                  <c:v>3303207.4333333275</c:v>
                </c:pt>
                <c:pt idx="225">
                  <c:v>3662321.9032258065</c:v>
                </c:pt>
                <c:pt idx="226">
                  <c:v>3601111.5666666669</c:v>
                </c:pt>
                <c:pt idx="227">
                  <c:v>3514107.0967741935</c:v>
                </c:pt>
                <c:pt idx="228">
                  <c:v>3570622.9032258065</c:v>
                </c:pt>
                <c:pt idx="229">
                  <c:v>3739343.9666666668</c:v>
                </c:pt>
                <c:pt idx="230">
                  <c:v>3865135.9677419355</c:v>
                </c:pt>
                <c:pt idx="231">
                  <c:v>4013609.3</c:v>
                </c:pt>
                <c:pt idx="232">
                  <c:v>3889458.6774193547</c:v>
                </c:pt>
                <c:pt idx="233">
                  <c:v>3821777.4838709682</c:v>
                </c:pt>
                <c:pt idx="234">
                  <c:v>3750627.5714285714</c:v>
                </c:pt>
                <c:pt idx="235">
                  <c:v>3281864.4193548341</c:v>
                </c:pt>
                <c:pt idx="236">
                  <c:v>3686928.0333333281</c:v>
                </c:pt>
                <c:pt idx="237">
                  <c:v>3805251.7419354836</c:v>
                </c:pt>
                <c:pt idx="238">
                  <c:v>3638474.6333333286</c:v>
                </c:pt>
                <c:pt idx="239">
                  <c:v>3368417.4838709682</c:v>
                </c:pt>
                <c:pt idx="240">
                  <c:v>3545710.7419354836</c:v>
                </c:pt>
                <c:pt idx="241">
                  <c:v>3611114.2333333297</c:v>
                </c:pt>
                <c:pt idx="242">
                  <c:v>3747020.9032258065</c:v>
                </c:pt>
                <c:pt idx="243">
                  <c:v>3993097.5666666669</c:v>
                </c:pt>
                <c:pt idx="244">
                  <c:v>4030789.3225806453</c:v>
                </c:pt>
                <c:pt idx="245">
                  <c:v>3972485.6451612851</c:v>
                </c:pt>
                <c:pt idx="246">
                  <c:v>3684338.5714285714</c:v>
                </c:pt>
                <c:pt idx="247">
                  <c:v>3907096.3548387098</c:v>
                </c:pt>
                <c:pt idx="248">
                  <c:v>3927227.0333333281</c:v>
                </c:pt>
                <c:pt idx="249">
                  <c:v>3903035.4193548341</c:v>
                </c:pt>
                <c:pt idx="250">
                  <c:v>3759393.2</c:v>
                </c:pt>
                <c:pt idx="251">
                  <c:v>3657764.7419354836</c:v>
                </c:pt>
                <c:pt idx="252">
                  <c:v>3701022.8387096692</c:v>
                </c:pt>
                <c:pt idx="253">
                  <c:v>3453758.0666666669</c:v>
                </c:pt>
                <c:pt idx="254">
                  <c:v>4117294.8064516033</c:v>
                </c:pt>
                <c:pt idx="255">
                  <c:v>4067385.9333333275</c:v>
                </c:pt>
                <c:pt idx="256">
                  <c:v>4459157.6774193551</c:v>
                </c:pt>
                <c:pt idx="257">
                  <c:v>4784996.4193548383</c:v>
                </c:pt>
                <c:pt idx="258">
                  <c:v>4943104.1785714282</c:v>
                </c:pt>
                <c:pt idx="259">
                  <c:v>4910630</c:v>
                </c:pt>
                <c:pt idx="260">
                  <c:v>4582333.1666666595</c:v>
                </c:pt>
                <c:pt idx="261">
                  <c:v>4390055.2580645224</c:v>
                </c:pt>
                <c:pt idx="262">
                  <c:v>4615560.8666666597</c:v>
                </c:pt>
                <c:pt idx="263">
                  <c:v>4637196.4516128991</c:v>
                </c:pt>
                <c:pt idx="264">
                  <c:v>4531956.3870967738</c:v>
                </c:pt>
                <c:pt idx="265">
                  <c:v>4154037.333333327</c:v>
                </c:pt>
                <c:pt idx="266">
                  <c:v>4807247.1290322449</c:v>
                </c:pt>
                <c:pt idx="267">
                  <c:v>4693845</c:v>
                </c:pt>
                <c:pt idx="268">
                  <c:v>4716904.5483871</c:v>
                </c:pt>
                <c:pt idx="269">
                  <c:v>5010073.2903225804</c:v>
                </c:pt>
                <c:pt idx="270">
                  <c:v>5350907.7586206924</c:v>
                </c:pt>
                <c:pt idx="271">
                  <c:v>5248896.4838709598</c:v>
                </c:pt>
                <c:pt idx="272">
                  <c:v>5330752.0666666599</c:v>
                </c:pt>
                <c:pt idx="273">
                  <c:v>5006214.9677419355</c:v>
                </c:pt>
                <c:pt idx="274">
                  <c:v>4952170.3</c:v>
                </c:pt>
                <c:pt idx="275">
                  <c:v>4870309.7419354841</c:v>
                </c:pt>
                <c:pt idx="276">
                  <c:v>4821165</c:v>
                </c:pt>
                <c:pt idx="277">
                  <c:v>5279717.8666666597</c:v>
                </c:pt>
                <c:pt idx="278">
                  <c:v>5395690.1290322449</c:v>
                </c:pt>
                <c:pt idx="279">
                  <c:v>5420869.7333333325</c:v>
                </c:pt>
                <c:pt idx="280">
                  <c:v>5722291.5161290327</c:v>
                </c:pt>
                <c:pt idx="281">
                  <c:v>5652166.4193548383</c:v>
                </c:pt>
                <c:pt idx="282">
                  <c:v>5572993.6071428573</c:v>
                </c:pt>
                <c:pt idx="283">
                  <c:v>5716877.3225806355</c:v>
                </c:pt>
                <c:pt idx="284">
                  <c:v>5414992.9000000004</c:v>
                </c:pt>
                <c:pt idx="285">
                  <c:v>5345941.0967741935</c:v>
                </c:pt>
                <c:pt idx="286">
                  <c:v>4983695.3333333237</c:v>
                </c:pt>
                <c:pt idx="287">
                  <c:v>4787154.1935483795</c:v>
                </c:pt>
                <c:pt idx="288">
                  <c:v>5243448.6129032215</c:v>
                </c:pt>
                <c:pt idx="289">
                  <c:v>5197904.6333333235</c:v>
                </c:pt>
                <c:pt idx="290">
                  <c:v>6012790.7096774196</c:v>
                </c:pt>
                <c:pt idx="291">
                  <c:v>6632463.9333333336</c:v>
                </c:pt>
                <c:pt idx="292">
                  <c:v>6779902.6129032215</c:v>
                </c:pt>
                <c:pt idx="293">
                  <c:v>6807548.3870967738</c:v>
                </c:pt>
                <c:pt idx="294">
                  <c:v>6596624.8571428573</c:v>
                </c:pt>
                <c:pt idx="295">
                  <c:v>6601194.8387096794</c:v>
                </c:pt>
                <c:pt idx="296">
                  <c:v>6091216.5333333295</c:v>
                </c:pt>
                <c:pt idx="297">
                  <c:v>6209340.2258064356</c:v>
                </c:pt>
                <c:pt idx="298">
                  <c:v>5724776.5333333295</c:v>
                </c:pt>
                <c:pt idx="299">
                  <c:v>5735343.7419354841</c:v>
                </c:pt>
                <c:pt idx="300">
                  <c:v>5676160.2258064356</c:v>
                </c:pt>
                <c:pt idx="301">
                  <c:v>5727116.8333333237</c:v>
                </c:pt>
                <c:pt idx="302">
                  <c:v>6949527.9032258065</c:v>
                </c:pt>
                <c:pt idx="303">
                  <c:v>7049814.7333333325</c:v>
                </c:pt>
                <c:pt idx="304">
                  <c:v>7696716.7096774196</c:v>
                </c:pt>
                <c:pt idx="305">
                  <c:v>7508038.7096774196</c:v>
                </c:pt>
                <c:pt idx="306">
                  <c:v>7633097.7857142845</c:v>
                </c:pt>
                <c:pt idx="307">
                  <c:v>7162569.4838709598</c:v>
                </c:pt>
                <c:pt idx="308">
                  <c:v>7103068.6333333235</c:v>
                </c:pt>
                <c:pt idx="309">
                  <c:v>7104278.2903225804</c:v>
                </c:pt>
                <c:pt idx="310">
                  <c:v>6853451.8666666597</c:v>
                </c:pt>
                <c:pt idx="311">
                  <c:v>6545884.9677419355</c:v>
                </c:pt>
                <c:pt idx="312">
                  <c:v>6748930.7741935514</c:v>
                </c:pt>
                <c:pt idx="313">
                  <c:v>6700491.2666666592</c:v>
                </c:pt>
                <c:pt idx="314">
                  <c:v>7290752.1935483795</c:v>
                </c:pt>
                <c:pt idx="315">
                  <c:v>7658783.5333333295</c:v>
                </c:pt>
                <c:pt idx="316">
                  <c:v>7976965.3548387075</c:v>
                </c:pt>
                <c:pt idx="317">
                  <c:v>7621885.7419354841</c:v>
                </c:pt>
                <c:pt idx="318">
                  <c:v>7761315.7586206924</c:v>
                </c:pt>
                <c:pt idx="319">
                  <c:v>7708023.4838709598</c:v>
                </c:pt>
                <c:pt idx="320">
                  <c:v>7253511.5333333295</c:v>
                </c:pt>
                <c:pt idx="321">
                  <c:v>6392471.0645161113</c:v>
                </c:pt>
                <c:pt idx="322">
                  <c:v>6873946.3000000007</c:v>
                </c:pt>
                <c:pt idx="323">
                  <c:v>6573989.3225806355</c:v>
                </c:pt>
                <c:pt idx="324">
                  <c:v>6821673.5483871</c:v>
                </c:pt>
                <c:pt idx="325">
                  <c:v>7212312.5333333295</c:v>
                </c:pt>
                <c:pt idx="326">
                  <c:v>7518856.0967741935</c:v>
                </c:pt>
                <c:pt idx="327">
                  <c:v>7696696</c:v>
                </c:pt>
                <c:pt idx="328">
                  <c:v>7778423.2903225804</c:v>
                </c:pt>
                <c:pt idx="329">
                  <c:v>7760742.8709677532</c:v>
                </c:pt>
                <c:pt idx="330">
                  <c:v>7931478.2142857146</c:v>
                </c:pt>
                <c:pt idx="331">
                  <c:v>7484080.2580645224</c:v>
                </c:pt>
                <c:pt idx="332">
                  <c:v>7569458.8000000007</c:v>
                </c:pt>
                <c:pt idx="333">
                  <c:v>7332436.935483871</c:v>
                </c:pt>
                <c:pt idx="334">
                  <c:v>7106933.7666666592</c:v>
                </c:pt>
                <c:pt idx="335">
                  <c:v>6796938.6451612934</c:v>
                </c:pt>
                <c:pt idx="336">
                  <c:v>6383777.5483871</c:v>
                </c:pt>
                <c:pt idx="337">
                  <c:v>7055961.6333333235</c:v>
                </c:pt>
                <c:pt idx="338">
                  <c:v>7446989.1935483795</c:v>
                </c:pt>
                <c:pt idx="339">
                  <c:v>7583314.6000000006</c:v>
                </c:pt>
                <c:pt idx="340">
                  <c:v>7996954.0322580645</c:v>
                </c:pt>
                <c:pt idx="341">
                  <c:v>7857473.0967741935</c:v>
                </c:pt>
                <c:pt idx="342">
                  <c:v>7699735.9285714282</c:v>
                </c:pt>
                <c:pt idx="343">
                  <c:v>7461470.3870967738</c:v>
                </c:pt>
                <c:pt idx="344">
                  <c:v>7412328.7333333325</c:v>
                </c:pt>
                <c:pt idx="345">
                  <c:v>7494766.7419354841</c:v>
                </c:pt>
                <c:pt idx="346">
                  <c:v>7132278.2333333325</c:v>
                </c:pt>
                <c:pt idx="347">
                  <c:v>6809221.8387096794</c:v>
                </c:pt>
                <c:pt idx="348">
                  <c:v>6788785.3225806355</c:v>
                </c:pt>
                <c:pt idx="349">
                  <c:v>6502638.1000000006</c:v>
                </c:pt>
                <c:pt idx="350">
                  <c:v>7485587.8064516131</c:v>
                </c:pt>
                <c:pt idx="351">
                  <c:v>7750277.2333333325</c:v>
                </c:pt>
                <c:pt idx="352">
                  <c:v>7995728</c:v>
                </c:pt>
                <c:pt idx="353">
                  <c:v>8151890.9032258065</c:v>
                </c:pt>
                <c:pt idx="354">
                  <c:v>7748823.1071428573</c:v>
                </c:pt>
                <c:pt idx="355">
                  <c:v>8031944.6129032215</c:v>
                </c:pt>
                <c:pt idx="356">
                  <c:v>7254112.8666666597</c:v>
                </c:pt>
                <c:pt idx="357">
                  <c:v>7332423</c:v>
                </c:pt>
                <c:pt idx="358">
                  <c:v>6209062.4000000004</c:v>
                </c:pt>
                <c:pt idx="359">
                  <c:v>6622791.3548387075</c:v>
                </c:pt>
                <c:pt idx="360">
                  <c:v>6561062.8387096794</c:v>
                </c:pt>
                <c:pt idx="361">
                  <c:v>6147005.7000000002</c:v>
                </c:pt>
                <c:pt idx="362">
                  <c:v>7797458.4516128991</c:v>
                </c:pt>
                <c:pt idx="363">
                  <c:v>7463295.7333333325</c:v>
                </c:pt>
                <c:pt idx="364">
                  <c:v>8306785.1290322449</c:v>
                </c:pt>
                <c:pt idx="365">
                  <c:v>8263871.4838709598</c:v>
                </c:pt>
                <c:pt idx="366">
                  <c:v>8301552.5172413792</c:v>
                </c:pt>
                <c:pt idx="367">
                  <c:v>8246742.6129032215</c:v>
                </c:pt>
                <c:pt idx="368">
                  <c:v>8158968.8000000007</c:v>
                </c:pt>
                <c:pt idx="369">
                  <c:v>7692862.4838709598</c:v>
                </c:pt>
                <c:pt idx="370">
                  <c:v>7070173.6333333235</c:v>
                </c:pt>
                <c:pt idx="371">
                  <c:v>6852686.2903225804</c:v>
                </c:pt>
                <c:pt idx="372">
                  <c:v>6939173.3548387075</c:v>
                </c:pt>
                <c:pt idx="373">
                  <c:v>6988239.6333333235</c:v>
                </c:pt>
                <c:pt idx="374">
                  <c:v>7875362.5161290327</c:v>
                </c:pt>
                <c:pt idx="375">
                  <c:v>8051581.4666666593</c:v>
                </c:pt>
                <c:pt idx="376">
                  <c:v>8147568.2580645224</c:v>
                </c:pt>
                <c:pt idx="377">
                  <c:v>7745440.9032258065</c:v>
                </c:pt>
                <c:pt idx="378">
                  <c:v>7778436.4285714282</c:v>
                </c:pt>
                <c:pt idx="379">
                  <c:v>8305312.8709677532</c:v>
                </c:pt>
                <c:pt idx="380">
                  <c:v>7678886.7666666592</c:v>
                </c:pt>
                <c:pt idx="381">
                  <c:v>7172860.5161290327</c:v>
                </c:pt>
                <c:pt idx="382">
                  <c:v>6948557.7666666592</c:v>
                </c:pt>
                <c:pt idx="383">
                  <c:v>6673963.3225806355</c:v>
                </c:pt>
                <c:pt idx="384">
                  <c:v>6895658.2580645224</c:v>
                </c:pt>
                <c:pt idx="385">
                  <c:v>6570301.1000000006</c:v>
                </c:pt>
                <c:pt idx="386">
                  <c:v>6315873.2580645224</c:v>
                </c:pt>
                <c:pt idx="387">
                  <c:v>8074957.2000000002</c:v>
                </c:pt>
                <c:pt idx="388">
                  <c:v>8079346.6774193551</c:v>
                </c:pt>
                <c:pt idx="389">
                  <c:v>7810407.4838709598</c:v>
                </c:pt>
                <c:pt idx="390">
                  <c:v>8149752.6785714282</c:v>
                </c:pt>
                <c:pt idx="391">
                  <c:v>7902254.0645161113</c:v>
                </c:pt>
                <c:pt idx="392">
                  <c:v>7612090.4000000004</c:v>
                </c:pt>
                <c:pt idx="393">
                  <c:v>7428295.7741935514</c:v>
                </c:pt>
                <c:pt idx="394">
                  <c:v>7155117.8000000007</c:v>
                </c:pt>
                <c:pt idx="395">
                  <c:v>6172883.935483871</c:v>
                </c:pt>
                <c:pt idx="396">
                  <c:v>6743123</c:v>
                </c:pt>
                <c:pt idx="397">
                  <c:v>6532578</c:v>
                </c:pt>
                <c:pt idx="398">
                  <c:v>7446947.6129032215</c:v>
                </c:pt>
                <c:pt idx="399">
                  <c:v>7000447.5666666599</c:v>
                </c:pt>
                <c:pt idx="400">
                  <c:v>8133370.5806451617</c:v>
                </c:pt>
                <c:pt idx="401">
                  <c:v>7953534.6451612934</c:v>
                </c:pt>
                <c:pt idx="402">
                  <c:v>8283114.1071428573</c:v>
                </c:pt>
                <c:pt idx="403">
                  <c:v>8161945.1612903196</c:v>
                </c:pt>
                <c:pt idx="404">
                  <c:v>7500415.2000000002</c:v>
                </c:pt>
                <c:pt idx="405">
                  <c:v>6977470.1290322449</c:v>
                </c:pt>
                <c:pt idx="406">
                  <c:v>7104745.8000000007</c:v>
                </c:pt>
                <c:pt idx="407">
                  <c:v>6575073.6451612934</c:v>
                </c:pt>
                <c:pt idx="408">
                  <c:v>7023290.0322580645</c:v>
                </c:pt>
                <c:pt idx="409">
                  <c:v>7119815.2666666592</c:v>
                </c:pt>
                <c:pt idx="410">
                  <c:v>7388247.2903225804</c:v>
                </c:pt>
                <c:pt idx="411">
                  <c:v>7649422.6333333235</c:v>
                </c:pt>
                <c:pt idx="412">
                  <c:v>8207132.3870967738</c:v>
                </c:pt>
                <c:pt idx="413">
                  <c:v>8211035.6129032215</c:v>
                </c:pt>
                <c:pt idx="414">
                  <c:v>8398622.5517241377</c:v>
                </c:pt>
                <c:pt idx="415">
                  <c:v>8373641.4838709598</c:v>
                </c:pt>
                <c:pt idx="416">
                  <c:v>8001908.1000000006</c:v>
                </c:pt>
                <c:pt idx="417">
                  <c:v>7708628.6451612934</c:v>
                </c:pt>
                <c:pt idx="418">
                  <c:v>6910525.2000000002</c:v>
                </c:pt>
                <c:pt idx="419">
                  <c:v>6399581.1935483795</c:v>
                </c:pt>
                <c:pt idx="420">
                  <c:v>6282925.7419354841</c:v>
                </c:pt>
                <c:pt idx="421">
                  <c:v>6855350.0333333295</c:v>
                </c:pt>
                <c:pt idx="422">
                  <c:v>7572860.4838709598</c:v>
                </c:pt>
                <c:pt idx="423">
                  <c:v>8159481.3333333237</c:v>
                </c:pt>
                <c:pt idx="424">
                  <c:v>8282687.6774193551</c:v>
                </c:pt>
                <c:pt idx="425">
                  <c:v>8122166.1612903196</c:v>
                </c:pt>
                <c:pt idx="426">
                  <c:v>8249301.7857142845</c:v>
                </c:pt>
                <c:pt idx="427">
                  <c:v>8186474.0967741935</c:v>
                </c:pt>
                <c:pt idx="428">
                  <c:v>7576254.9666666593</c:v>
                </c:pt>
                <c:pt idx="429">
                  <c:v>7497347.4516128991</c:v>
                </c:pt>
                <c:pt idx="430">
                  <c:v>6782603.4000000004</c:v>
                </c:pt>
                <c:pt idx="431">
                  <c:v>6405877.2903225804</c:v>
                </c:pt>
                <c:pt idx="432">
                  <c:v>6698302.6129032215</c:v>
                </c:pt>
                <c:pt idx="433">
                  <c:v>7057898.3000000007</c:v>
                </c:pt>
                <c:pt idx="434">
                  <c:v>7483671.3870967738</c:v>
                </c:pt>
                <c:pt idx="435">
                  <c:v>8169065.4000000004</c:v>
                </c:pt>
                <c:pt idx="436">
                  <c:v>7449447.8709677532</c:v>
                </c:pt>
                <c:pt idx="437">
                  <c:v>7631446.5483871</c:v>
                </c:pt>
                <c:pt idx="438">
                  <c:v>7615400.9285714282</c:v>
                </c:pt>
                <c:pt idx="439">
                  <c:v>7563404.7419354841</c:v>
                </c:pt>
                <c:pt idx="440">
                  <c:v>7590871.6666666595</c:v>
                </c:pt>
                <c:pt idx="441">
                  <c:v>7272500.8709677532</c:v>
                </c:pt>
                <c:pt idx="442">
                  <c:v>6622972.1000000006</c:v>
                </c:pt>
                <c:pt idx="443">
                  <c:v>5893738.9677419355</c:v>
                </c:pt>
                <c:pt idx="444">
                  <c:v>3335622.6774193547</c:v>
                </c:pt>
                <c:pt idx="445">
                  <c:v>3831168.7666666666</c:v>
                </c:pt>
                <c:pt idx="446">
                  <c:v>6202126.3870967738</c:v>
                </c:pt>
                <c:pt idx="447">
                  <c:v>5924568.5666666599</c:v>
                </c:pt>
                <c:pt idx="448">
                  <c:v>7689332.8387096794</c:v>
                </c:pt>
                <c:pt idx="449">
                  <c:v>7627930.0645161113</c:v>
                </c:pt>
                <c:pt idx="450">
                  <c:v>7816508.8928571315</c:v>
                </c:pt>
                <c:pt idx="451">
                  <c:v>7849278.5483871</c:v>
                </c:pt>
                <c:pt idx="452">
                  <c:v>7314929.6333333235</c:v>
                </c:pt>
                <c:pt idx="453">
                  <c:v>7454320.3870967738</c:v>
                </c:pt>
                <c:pt idx="454">
                  <c:v>5941594.8000000007</c:v>
                </c:pt>
                <c:pt idx="455">
                  <c:v>6427974.2258064356</c:v>
                </c:pt>
                <c:pt idx="456">
                  <c:v>3853400.5806451607</c:v>
                </c:pt>
                <c:pt idx="457">
                  <c:v>6406635.1666666595</c:v>
                </c:pt>
                <c:pt idx="458">
                  <c:v>7239183.1290322449</c:v>
                </c:pt>
                <c:pt idx="459">
                  <c:v>7620210.2666666592</c:v>
                </c:pt>
                <c:pt idx="460">
                  <c:v>7901674.4838709598</c:v>
                </c:pt>
                <c:pt idx="461">
                  <c:v>8046755.7096774196</c:v>
                </c:pt>
                <c:pt idx="462">
                  <c:v>7864415.1034482755</c:v>
                </c:pt>
                <c:pt idx="463">
                  <c:v>7956126.8387096794</c:v>
                </c:pt>
                <c:pt idx="464">
                  <c:v>7109756.4333333336</c:v>
                </c:pt>
                <c:pt idx="465">
                  <c:v>6651261.0645161113</c:v>
                </c:pt>
                <c:pt idx="466">
                  <c:v>6354795.6666666595</c:v>
                </c:pt>
                <c:pt idx="467">
                  <c:v>5837338.9677419355</c:v>
                </c:pt>
                <c:pt idx="468">
                  <c:v>5032664.6774193551</c:v>
                </c:pt>
                <c:pt idx="469">
                  <c:v>6715670.4666666593</c:v>
                </c:pt>
                <c:pt idx="470">
                  <c:v>7284593.4838709598</c:v>
                </c:pt>
                <c:pt idx="471">
                  <c:v>7815257.2000000002</c:v>
                </c:pt>
                <c:pt idx="472">
                  <c:v>7628167.6774193551</c:v>
                </c:pt>
                <c:pt idx="473">
                  <c:v>7302330.2903225804</c:v>
                </c:pt>
                <c:pt idx="474">
                  <c:v>8048742.2857142845</c:v>
                </c:pt>
                <c:pt idx="475">
                  <c:v>7885133.0645161113</c:v>
                </c:pt>
                <c:pt idx="476">
                  <c:v>7296968.6000000006</c:v>
                </c:pt>
                <c:pt idx="477">
                  <c:v>7015592.5483871</c:v>
                </c:pt>
                <c:pt idx="478">
                  <c:v>6312294.1666666595</c:v>
                </c:pt>
                <c:pt idx="479">
                  <c:v>6106459.0322580645</c:v>
                </c:pt>
                <c:pt idx="480">
                  <c:v>5069759.4193548383</c:v>
                </c:pt>
                <c:pt idx="481">
                  <c:v>6744824.4666666593</c:v>
                </c:pt>
                <c:pt idx="482">
                  <c:v>6758646.2580645224</c:v>
                </c:pt>
                <c:pt idx="483">
                  <c:v>7207873.2333333325</c:v>
                </c:pt>
                <c:pt idx="484">
                  <c:v>6834563.4516128991</c:v>
                </c:pt>
                <c:pt idx="485">
                  <c:v>6981801.6774193551</c:v>
                </c:pt>
                <c:pt idx="486">
                  <c:v>7462629.75</c:v>
                </c:pt>
                <c:pt idx="487">
                  <c:v>7624656.7096774196</c:v>
                </c:pt>
                <c:pt idx="488">
                  <c:v>6926837.2666666592</c:v>
                </c:pt>
                <c:pt idx="489">
                  <c:v>5900442.4838709598</c:v>
                </c:pt>
                <c:pt idx="490">
                  <c:v>5667646.1333333235</c:v>
                </c:pt>
                <c:pt idx="491">
                  <c:v>4820903</c:v>
                </c:pt>
                <c:pt idx="492">
                  <c:v>4976405.5806451617</c:v>
                </c:pt>
                <c:pt idx="493">
                  <c:v>6715160.9000000004</c:v>
                </c:pt>
                <c:pt idx="494">
                  <c:v>7188363.8387096794</c:v>
                </c:pt>
                <c:pt idx="495">
                  <c:v>7329796.2000000002</c:v>
                </c:pt>
                <c:pt idx="496">
                  <c:v>7828825.7096774196</c:v>
                </c:pt>
                <c:pt idx="497">
                  <c:v>5691731.3225806355</c:v>
                </c:pt>
                <c:pt idx="498">
                  <c:v>7433852.25</c:v>
                </c:pt>
                <c:pt idx="499">
                  <c:v>7508656.0322580645</c:v>
                </c:pt>
              </c:numCache>
            </c:numRef>
          </c:val>
        </c:ser>
        <c:ser>
          <c:idx val="2"/>
          <c:order val="2"/>
          <c:tx>
            <c:v>12 Month Trailing Average of Daily Production</c:v>
          </c:tx>
          <c:marker>
            <c:symbol val="none"/>
          </c:marker>
          <c:val>
            <c:numRef>
              <c:f>PBU!$AG$3:$AG$502</c:f>
              <c:numCache>
                <c:formatCode>General</c:formatCode>
                <c:ptCount val="500"/>
                <c:pt idx="13" formatCode="_(* #,##0_);_(* \(#,##0\);_(* &quot;-&quot;??_);_(@_)">
                  <c:v>2919.2525729646695</c:v>
                </c:pt>
                <c:pt idx="14" formatCode="_(* #,##0_);_(* \(#,##0\);_(* &quot;-&quot;??_);_(@_)">
                  <c:v>3012.8144009216589</c:v>
                </c:pt>
                <c:pt idx="15" formatCode="_(* #,##0_);_(* \(#,##0\);_(* &quot;-&quot;??_);_(@_)">
                  <c:v>2952.522734254992</c:v>
                </c:pt>
                <c:pt idx="16" formatCode="_(* #,##0_);_(* \(#,##0\);_(* &quot;-&quot;??_);_(@_)">
                  <c:v>2841.649078341014</c:v>
                </c:pt>
                <c:pt idx="17" formatCode="_(* #,##0_);_(* \(#,##0\);_(* &quot;-&quot;??_);_(@_)">
                  <c:v>2709.5066052227285</c:v>
                </c:pt>
                <c:pt idx="18" formatCode="_(* #,##0_);_(* \(#,##0\);_(* &quot;-&quot;??_);_(@_)">
                  <c:v>2584.2982718894004</c:v>
                </c:pt>
                <c:pt idx="19" formatCode="_(* #,##0_);_(* \(#,##0\);_(* &quot;-&quot;??_);_(@_)">
                  <c:v>2438.6208525345673</c:v>
                </c:pt>
                <c:pt idx="20" formatCode="_(* #,##0_);_(* \(#,##0\);_(* &quot;-&quot;??_);_(@_)">
                  <c:v>2294.1819636456735</c:v>
                </c:pt>
                <c:pt idx="21" formatCode="_(* #,##0_);_(* \(#,##0\);_(* &quot;-&quot;??_);_(@_)">
                  <c:v>2242.270673323093</c:v>
                </c:pt>
                <c:pt idx="22" formatCode="_(* #,##0_);_(* \(#,##0\);_(* &quot;-&quot;??_);_(@_)">
                  <c:v>2240.9067844342039</c:v>
                </c:pt>
                <c:pt idx="23" formatCode="_(* #,##0_);_(* \(#,##0\);_(* &quot;-&quot;??_);_(@_)">
                  <c:v>2426.5196876600098</c:v>
                </c:pt>
                <c:pt idx="24" formatCode="_(* #,##0_);_(* \(#,##0\);_(* &quot;-&quot;??_);_(@_)">
                  <c:v>2326.3852790578594</c:v>
                </c:pt>
                <c:pt idx="25" formatCode="_(* #,##0_);_(* \(#,##0\);_(* &quot;-&quot;??_);_(@_)">
                  <c:v>2416.8269457245237</c:v>
                </c:pt>
                <c:pt idx="26" formatCode="_(* #,##0_);_(* \(#,##0\);_(* &quot;-&quot;??_);_(@_)">
                  <c:v>2454.7731822836672</c:v>
                </c:pt>
                <c:pt idx="27" formatCode="_(* #,##0_);_(* \(#,##0\);_(* &quot;-&quot;??_);_(@_)">
                  <c:v>2468.4315156170037</c:v>
                </c:pt>
                <c:pt idx="28" formatCode="_(* #,##0_);_(* \(#,##0\);_(* &quot;-&quot;??_);_(@_)">
                  <c:v>2430.9315156170037</c:v>
                </c:pt>
                <c:pt idx="29" formatCode="_(* #,##0_);_(* \(#,##0\);_(* &quot;-&quot;??_);_(@_)">
                  <c:v>2384.8132360471154</c:v>
                </c:pt>
                <c:pt idx="30" formatCode="_(* #,##0_);_(* \(#,##0\);_(* &quot;-&quot;??_);_(@_)">
                  <c:v>2335.7032196267437</c:v>
                </c:pt>
                <c:pt idx="31" formatCode="_(* #,##0_);_(* \(#,##0\);_(* &quot;-&quot;??_);_(@_)">
                  <c:v>2285.0903164009442</c:v>
                </c:pt>
                <c:pt idx="32" formatCode="_(* #,##0_);_(* \(#,##0\);_(* &quot;-&quot;??_);_(@_)">
                  <c:v>2265.3625386231615</c:v>
                </c:pt>
                <c:pt idx="33" formatCode="_(* #,##0_);_(* \(#,##0\);_(* &quot;-&quot;??_);_(@_)">
                  <c:v>2093.3706031392912</c:v>
                </c:pt>
                <c:pt idx="34" formatCode="_(* #,##0_);_(* \(#,##0\);_(* &quot;-&quot;??_);_(@_)">
                  <c:v>2013.3233809170652</c:v>
                </c:pt>
                <c:pt idx="35" formatCode="_(* #,##0_);_(* \(#,##0\);_(* &quot;-&quot;??_);_(@_)">
                  <c:v>1777.8126282288936</c:v>
                </c:pt>
                <c:pt idx="36" formatCode="_(* #,##0_);_(* \(#,##0\);_(* &quot;-&quot;??_);_(@_)">
                  <c:v>1846.5706927450253</c:v>
                </c:pt>
                <c:pt idx="37" formatCode="_(* #,##0_);_(* \(#,##0\);_(* &quot;-&quot;??_);_(@_)">
                  <c:v>1869.4818038561364</c:v>
                </c:pt>
                <c:pt idx="38" formatCode="_(* #,##0_);_(* \(#,##0\);_(* &quot;-&quot;??_);_(@_)">
                  <c:v>1824.9683629959216</c:v>
                </c:pt>
                <c:pt idx="39" formatCode="_(* #,##0_);_(* \(#,##0\);_(* &quot;-&quot;??_);_(@_)">
                  <c:v>1799.373918551473</c:v>
                </c:pt>
                <c:pt idx="40" formatCode="_(* #,##0_);_(* \(#,##0\);_(* &quot;-&quot;??_);_(@_)">
                  <c:v>1798.1024131751328</c:v>
                </c:pt>
                <c:pt idx="41" formatCode="_(* #,##0_);_(* \(#,##0\);_(* &quot;-&quot;??_);_(@_)">
                  <c:v>1813.4330583364228</c:v>
                </c:pt>
                <c:pt idx="42" formatCode="_(* #,##0_);_(* \(#,##0\);_(* &quot;-&quot;??_);_(@_)">
                  <c:v>1831.8406938044034</c:v>
                </c:pt>
                <c:pt idx="43" formatCode="_(* #,##0_);_(* \(#,##0\);_(* &quot;-&quot;??_);_(@_)">
                  <c:v>1852.1310163850478</c:v>
                </c:pt>
                <c:pt idx="44" formatCode="_(* #,##0_);_(* \(#,##0\);_(* &quot;-&quot;??_);_(@_)">
                  <c:v>1843.6587941628266</c:v>
                </c:pt>
                <c:pt idx="45" formatCode="_(* #,##0_);_(* \(#,##0\);_(* &quot;-&quot;??_);_(@_)">
                  <c:v>1858.6534178187371</c:v>
                </c:pt>
                <c:pt idx="46" formatCode="_(* #,##0_);_(* \(#,##0\);_(* &quot;-&quot;??_);_(@_)">
                  <c:v>1897.0228622631851</c:v>
                </c:pt>
                <c:pt idx="47" formatCode="_(* #,##0_);_(* \(#,##0\);_(* &quot;-&quot;??_);_(@_)">
                  <c:v>1900.9502816180236</c:v>
                </c:pt>
                <c:pt idx="48" formatCode="_(* #,##0_);_(* \(#,##0\);_(* &quot;-&quot;??_);_(@_)">
                  <c:v>1792.5685611879187</c:v>
                </c:pt>
                <c:pt idx="49" formatCode="_(* #,##0_);_(* \(#,##0\);_(* &quot;-&quot;??_);_(@_)">
                  <c:v>1748.1685611879161</c:v>
                </c:pt>
                <c:pt idx="50" formatCode="_(* #,##0_);_(* \(#,##0\);_(* &quot;-&quot;??_);_(@_)">
                  <c:v>1743.4965181771656</c:v>
                </c:pt>
                <c:pt idx="51" formatCode="_(* #,##0_);_(* \(#,##0\);_(* &quot;-&quot;??_);_(@_)">
                  <c:v>1725.6520737327189</c:v>
                </c:pt>
                <c:pt idx="52" formatCode="_(* #,##0_);_(* \(#,##0\);_(* &quot;-&quot;??_);_(@_)">
                  <c:v>1914.3456221198148</c:v>
                </c:pt>
                <c:pt idx="53" formatCode="_(* #,##0_);_(* \(#,##0\);_(* &quot;-&quot;??_);_(@_)">
                  <c:v>2115.2757296466957</c:v>
                </c:pt>
                <c:pt idx="54" formatCode="_(* #,##0_);_(* \(#,##0\);_(* &quot;-&quot;??_);_(@_)">
                  <c:v>2362.7162058371741</c:v>
                </c:pt>
                <c:pt idx="55" formatCode="_(* #,##0_);_(* \(#,##0\);_(* &quot;-&quot;??_);_(@_)">
                  <c:v>2573.5199692780352</c:v>
                </c:pt>
                <c:pt idx="56" formatCode="_(* #,##0_);_(* \(#,##0\);_(* &quot;-&quot;??_);_(@_)">
                  <c:v>2802.361635944701</c:v>
                </c:pt>
                <c:pt idx="57" formatCode="_(* #,##0_);_(* \(#,##0\);_(* &quot;-&quot;??_);_(@_)">
                  <c:v>3051.8186251920097</c:v>
                </c:pt>
                <c:pt idx="58" formatCode="_(* #,##0_);_(* \(#,##0\);_(* &quot;-&quot;??_);_(@_)">
                  <c:v>3258.0214029697904</c:v>
                </c:pt>
                <c:pt idx="59" formatCode="_(* #,##0_);_(* \(#,##0\);_(* &quot;-&quot;??_);_(@_)">
                  <c:v>3463.9111879160318</c:v>
                </c:pt>
                <c:pt idx="60" formatCode="_(* #,##0_);_(* \(#,##0\);_(* &quot;-&quot;??_);_(@_)">
                  <c:v>3919.9004352278548</c:v>
                </c:pt>
                <c:pt idx="61" formatCode="_(* #,##0_);_(* \(#,##0\);_(* &quot;-&quot;??_);_(@_)">
                  <c:v>4282.7198796723014</c:v>
                </c:pt>
                <c:pt idx="62" formatCode="_(* #,##0_);_(* \(#,##0\);_(* &quot;-&quot;??_);_(@_)">
                  <c:v>4775.2521377368157</c:v>
                </c:pt>
                <c:pt idx="63" formatCode="_(* #,##0_);_(* \(#,##0\);_(* &quot;-&quot;??_);_(@_)">
                  <c:v>5240.6771377368095</c:v>
                </c:pt>
                <c:pt idx="64" formatCode="_(* #,##0_);_(* \(#,##0\);_(* &quot;-&quot;??_);_(@_)">
                  <c:v>5534.9190732206871</c:v>
                </c:pt>
                <c:pt idx="65" formatCode="_(* #,##0_);_(* \(#,##0\);_(* &quot;-&quot;??_);_(@_)">
                  <c:v>5885.0722990271424</c:v>
                </c:pt>
                <c:pt idx="66" formatCode="_(* #,##0_);_(* \(#,##0\);_(* &quot;-&quot;??_);_(@_)">
                  <c:v>6169.0276561700002</c:v>
                </c:pt>
                <c:pt idx="67" formatCode="_(* #,##0_);_(* \(#,##0\);_(* &quot;-&quot;??_);_(@_)">
                  <c:v>6253.7991615463434</c:v>
                </c:pt>
                <c:pt idx="68" formatCode="_(* #,##0_);_(* \(#,##0\);_(* &quot;-&quot;??_);_(@_)">
                  <c:v>6327.2380504352268</c:v>
                </c:pt>
                <c:pt idx="69" formatCode="_(* #,##0_);_(* \(#,##0\);_(* &quot;-&quot;??_);_(@_)">
                  <c:v>6551.2891257040455</c:v>
                </c:pt>
                <c:pt idx="70" formatCode="_(* #,##0_);_(* \(#,##0\);_(* &quot;-&quot;??_);_(@_)">
                  <c:v>6728.983570148479</c:v>
                </c:pt>
                <c:pt idx="71" formatCode="_(* #,##0_);_(* \(#,##0\);_(* &quot;-&quot;??_);_(@_)">
                  <c:v>6914.4029249872092</c:v>
                </c:pt>
                <c:pt idx="72" formatCode="_(* #,##0_);_(* \(#,##0\);_(* &quot;-&quot;??_);_(@_)">
                  <c:v>6981.9835701484808</c:v>
                </c:pt>
                <c:pt idx="73" formatCode="_(* #,##0_);_(* \(#,##0\);_(* &quot;-&quot;??_);_(@_)">
                  <c:v>7107.3030145929333</c:v>
                </c:pt>
                <c:pt idx="74" formatCode="_(* #,##0_);_(* \(#,##0\);_(* &quot;-&quot;??_);_(@_)">
                  <c:v>7342.622907066062</c:v>
                </c:pt>
                <c:pt idx="75" formatCode="_(* #,##0_);_(* \(#,##0\);_(* &quot;-&quot;??_);_(@_)">
                  <c:v>7768.5562403993854</c:v>
                </c:pt>
                <c:pt idx="76" formatCode="_(* #,##0_);_(* \(#,##0\);_(* &quot;-&quot;??_);_(@_)">
                  <c:v>8341.2417242703523</c:v>
                </c:pt>
                <c:pt idx="77" formatCode="_(* #,##0_);_(* \(#,##0\);_(* &quot;-&quot;??_);_(@_)">
                  <c:v>8799.454089861747</c:v>
                </c:pt>
                <c:pt idx="78" formatCode="_(* #,##0_);_(* \(#,##0\);_(* &quot;-&quot;??_);_(@_)">
                  <c:v>9260.5356785317108</c:v>
                </c:pt>
                <c:pt idx="79" formatCode="_(* #,##0_);_(* \(#,##0\);_(* &quot;-&quot;??_);_(@_)">
                  <c:v>9981.4120226177238</c:v>
                </c:pt>
                <c:pt idx="80" formatCode="_(* #,##0_);_(* \(#,##0\);_(* &quot;-&quot;??_);_(@_)">
                  <c:v>10677.209244839976</c:v>
                </c:pt>
                <c:pt idx="81" formatCode="_(* #,##0_);_(* \(#,##0\);_(* &quot;-&quot;??_);_(@_)">
                  <c:v>11101.168922259303</c:v>
                </c:pt>
                <c:pt idx="82" formatCode="_(* #,##0_);_(* \(#,##0\);_(* &quot;-&quot;??_);_(@_)">
                  <c:v>11535.791144481524</c:v>
                </c:pt>
                <c:pt idx="83" formatCode="_(* #,##0_);_(* \(#,##0\);_(* &quot;-&quot;??_);_(@_)">
                  <c:v>11993.6459831912</c:v>
                </c:pt>
                <c:pt idx="84" formatCode="_(* #,##0_);_(* \(#,##0\);_(* &quot;-&quot;??_);_(@_)">
                  <c:v>12403.296520825608</c:v>
                </c:pt>
                <c:pt idx="85" formatCode="_(* #,##0_);_(* \(#,##0\);_(* &quot;-&quot;??_);_(@_)">
                  <c:v>12930.229854158964</c:v>
                </c:pt>
                <c:pt idx="86" formatCode="_(* #,##0_);_(* \(#,##0\);_(* &quot;-&quot;??_);_(@_)">
                  <c:v>13304.391144481502</c:v>
                </c:pt>
                <c:pt idx="87" formatCode="_(* #,##0_);_(* \(#,##0\);_(* &quot;-&quot;??_);_(@_)">
                  <c:v>13415.607811148191</c:v>
                </c:pt>
                <c:pt idx="88" formatCode="_(* #,##0_);_(* \(#,##0\);_(* &quot;-&quot;??_);_(@_)">
                  <c:v>13864.933079965393</c:v>
                </c:pt>
                <c:pt idx="89" formatCode="_(* #,##0_);_(* \(#,##0\);_(* &quot;-&quot;??_);_(@_)">
                  <c:v>14107.755660610545</c:v>
                </c:pt>
                <c:pt idx="90" formatCode="_(* #,##0_);_(* \(#,##0\);_(* &quot;-&quot;??_);_(@_)">
                  <c:v>15506.86454813111</c:v>
                </c:pt>
                <c:pt idx="91" formatCode="_(* #,##0_);_(* \(#,##0\);_(* &quot;-&quot;??_);_(@_)">
                  <c:v>16442.59573092678</c:v>
                </c:pt>
                <c:pt idx="92" formatCode="_(* #,##0_);_(* \(#,##0\);_(* &quot;-&quot;??_);_(@_)">
                  <c:v>17614.09573092678</c:v>
                </c:pt>
                <c:pt idx="93" formatCode="_(* #,##0_);_(* \(#,##0\);_(* &quot;-&quot;??_);_(@_)">
                  <c:v>22729.665623399898</c:v>
                </c:pt>
                <c:pt idx="94" formatCode="_(* #,##0_);_(* \(#,##0\);_(* &quot;-&quot;??_);_(@_)">
                  <c:v>36176.948956733228</c:v>
                </c:pt>
                <c:pt idx="95" formatCode="_(* #,##0_);_(* \(#,##0\);_(* &quot;-&quot;??_);_(@_)">
                  <c:v>52918.717773937526</c:v>
                </c:pt>
                <c:pt idx="96" formatCode="_(* #,##0_);_(* \(#,##0\);_(* &quot;-&quot;??_);_(@_)">
                  <c:v>84163.29304275474</c:v>
                </c:pt>
                <c:pt idx="97" formatCode="_(* #,##0_);_(* \(#,##0\);_(* &quot;-&quot;??_);_(@_)">
                  <c:v>128292.73748719911</c:v>
                </c:pt>
                <c:pt idx="98" formatCode="_(* #,##0_);_(* \(#,##0\);_(* &quot;-&quot;??_);_(@_)">
                  <c:v>171569.71866999488</c:v>
                </c:pt>
                <c:pt idx="99" formatCode="_(* #,##0_);_(* \(#,##0\);_(* &quot;-&quot;??_);_(@_)">
                  <c:v>215808.05755888377</c:v>
                </c:pt>
                <c:pt idx="100" formatCode="_(* #,##0_);_(* \(#,##0\);_(* &quot;-&quot;??_);_(@_)">
                  <c:v>258914.37476318452</c:v>
                </c:pt>
                <c:pt idx="101" formatCode="_(* #,##0_);_(* \(#,##0\);_(* &quot;-&quot;??_);_(@_)">
                  <c:v>303104.8693868409</c:v>
                </c:pt>
                <c:pt idx="102" formatCode="_(* #,##0_);_(* \(#,##0\);_(* &quot;-&quot;??_);_(@_)">
                  <c:v>345928.65212493489</c:v>
                </c:pt>
                <c:pt idx="103" formatCode="_(* #,##0_);_(* \(#,##0\);_(* &quot;-&quot;??_);_(@_)">
                  <c:v>407910.40750128007</c:v>
                </c:pt>
                <c:pt idx="104" formatCode="_(* #,##0_);_(* \(#,##0\);_(* &quot;-&quot;??_);_(@_)">
                  <c:v>479504.20750128012</c:v>
                </c:pt>
                <c:pt idx="105" formatCode="_(* #,##0_);_(* \(#,##0\);_(* &quot;-&quot;??_);_(@_)">
                  <c:v>545459.11341525859</c:v>
                </c:pt>
                <c:pt idx="106" formatCode="_(* #,##0_);_(* \(#,##0\);_(* &quot;-&quot;??_);_(@_)">
                  <c:v>603185.85230414744</c:v>
                </c:pt>
                <c:pt idx="107" formatCode="_(* #,##0_);_(* \(#,##0\);_(* &quot;-&quot;??_);_(@_)">
                  <c:v>657694.11305683723</c:v>
                </c:pt>
                <c:pt idx="108" formatCode="_(* #,##0_);_(* \(#,##0\);_(* &quot;-&quot;??_);_(@_)">
                  <c:v>700138.42757296399</c:v>
                </c:pt>
                <c:pt idx="109" formatCode="_(* #,##0_);_(* \(#,##0\);_(* &quot;-&quot;??_);_(@_)">
                  <c:v>732146.9581285204</c:v>
                </c:pt>
                <c:pt idx="110" formatCode="_(* #,##0_);_(* \(#,##0\);_(* &quot;-&quot;??_);_(@_)">
                  <c:v>768085.05221454205</c:v>
                </c:pt>
                <c:pt idx="111" formatCode="_(* #,##0_);_(* \(#,##0\);_(* &quot;-&quot;??_);_(@_)">
                  <c:v>803567.99388120905</c:v>
                </c:pt>
                <c:pt idx="112" formatCode="_(* #,##0_);_(* \(#,##0\);_(* &quot;-&quot;??_);_(@_)">
                  <c:v>842069.13366615458</c:v>
                </c:pt>
                <c:pt idx="113" formatCode="_(* #,##0_);_(* \(#,##0\);_(* &quot;-&quot;??_);_(@_)">
                  <c:v>883275.27613927121</c:v>
                </c:pt>
                <c:pt idx="114" formatCode="_(* #,##0_);_(* \(#,##0\);_(* &quot;-&quot;??_);_(@_)">
                  <c:v>921877.30292498705</c:v>
                </c:pt>
                <c:pt idx="115" formatCode="_(* #,##0_);_(* \(#,##0\);_(* &quot;-&quot;??_);_(@_)">
                  <c:v>948357.5556131592</c:v>
                </c:pt>
                <c:pt idx="116" formatCode="_(* #,##0_);_(* \(#,##0\);_(* &quot;-&quot;??_);_(@_)">
                  <c:v>964293.9389464925</c:v>
                </c:pt>
                <c:pt idx="117" formatCode="_(* #,##0_);_(* \(#,##0\);_(* &quot;-&quot;??_);_(@_)">
                  <c:v>983494.36098950345</c:v>
                </c:pt>
                <c:pt idx="118" formatCode="_(* #,##0_);_(* \(#,##0\);_(* &quot;-&quot;??_);_(@_)">
                  <c:v>1001712.0637672824</c:v>
                </c:pt>
                <c:pt idx="119" formatCode="_(* #,##0_);_(* \(#,##0\);_(* &quot;-&quot;??_);_(@_)">
                  <c:v>1028756.4589285715</c:v>
                </c:pt>
                <c:pt idx="120" formatCode="_(* #,##0_);_(* \(#,##0\);_(* &quot;-&quot;??_);_(@_)">
                  <c:v>1058471.5583909366</c:v>
                </c:pt>
                <c:pt idx="121" formatCode="_(* #,##0_);_(* \(#,##0\);_(* &quot;-&quot;??_);_(@_)">
                  <c:v>1077086.8917242703</c:v>
                </c:pt>
                <c:pt idx="122" formatCode="_(* #,##0_);_(* \(#,##0\);_(* &quot;-&quot;??_);_(@_)">
                  <c:v>1104506.5503264209</c:v>
                </c:pt>
                <c:pt idx="123" formatCode="_(* #,##0_);_(* \(#,##0\);_(* &quot;-&quot;??_);_(@_)">
                  <c:v>1146947.1281041985</c:v>
                </c:pt>
                <c:pt idx="124" formatCode="_(* #,##0_);_(* \(#,##0\);_(* &quot;-&quot;??_);_(@_)">
                  <c:v>1183577.9372439834</c:v>
                </c:pt>
                <c:pt idx="125" formatCode="_(* #,##0_);_(* \(#,##0\);_(* &quot;-&quot;??_);_(@_)">
                  <c:v>1225251.8001472119</c:v>
                </c:pt>
                <c:pt idx="126" formatCode="_(* #,##0_);_(* \(#,##0\);_(* &quot;-&quot;??_);_(@_)">
                  <c:v>1272479.146103699</c:v>
                </c:pt>
                <c:pt idx="127" formatCode="_(* #,##0_);_(* \(#,##0\);_(* &quot;-&quot;??_);_(@_)">
                  <c:v>1314072.5708348788</c:v>
                </c:pt>
                <c:pt idx="128" formatCode="_(* #,##0_);_(* \(#,##0\);_(* &quot;-&quot;??_);_(@_)">
                  <c:v>1356850.7347237666</c:v>
                </c:pt>
                <c:pt idx="129" formatCode="_(* #,##0_);_(* \(#,##0\);_(* &quot;-&quot;??_);_(@_)">
                  <c:v>1400810.151390434</c:v>
                </c:pt>
                <c:pt idx="130" formatCode="_(* #,##0_);_(* \(#,##0\);_(* &quot;-&quot;??_);_(@_)">
                  <c:v>1444033.0430571006</c:v>
                </c:pt>
                <c:pt idx="131" formatCode="_(* #,##0_);_(* \(#,##0\);_(* &quot;-&quot;??_);_(@_)">
                  <c:v>1486142.1398312966</c:v>
                </c:pt>
                <c:pt idx="132" formatCode="_(* #,##0_);_(* \(#,##0\);_(* &quot;-&quot;??_);_(@_)">
                  <c:v>1516169.0484334445</c:v>
                </c:pt>
                <c:pt idx="133" formatCode="_(* #,##0_);_(* \(#,##0\);_(* &quot;-&quot;??_);_(@_)">
                  <c:v>1560542.5845445555</c:v>
                </c:pt>
                <c:pt idx="134" formatCode="_(* #,##0_);_(* \(#,##0\);_(* &quot;-&quot;??_);_(@_)">
                  <c:v>1595792.382931656</c:v>
                </c:pt>
                <c:pt idx="135" formatCode="_(* #,##0_);_(* \(#,##0\);_(* &quot;-&quot;??_);_(@_)">
                  <c:v>1608162.7912649836</c:v>
                </c:pt>
                <c:pt idx="136" formatCode="_(* #,##0_);_(* \(#,##0\);_(* &quot;-&quot;??_);_(@_)">
                  <c:v>1631190.0627703641</c:v>
                </c:pt>
                <c:pt idx="137" formatCode="_(* #,##0_);_(* \(#,##0\);_(* &quot;-&quot;??_);_(@_)">
                  <c:v>1649042.3262112231</c:v>
                </c:pt>
                <c:pt idx="138" formatCode="_(* #,##0_);_(* \(#,##0\);_(* &quot;-&quot;??_);_(@_)">
                  <c:v>1660686.5933499748</c:v>
                </c:pt>
                <c:pt idx="139" formatCode="_(* #,##0_);_(* \(#,##0\);_(* &quot;-&quot;??_);_(@_)">
                  <c:v>1675439.7089413723</c:v>
                </c:pt>
                <c:pt idx="140" formatCode="_(* #,##0_);_(* \(#,##0\);_(* &quot;-&quot;??_);_(@_)">
                  <c:v>1687235.8978302618</c:v>
                </c:pt>
                <c:pt idx="141" formatCode="_(* #,##0_);_(* \(#,##0\);_(* &quot;-&quot;??_);_(@_)">
                  <c:v>1703612.7822388641</c:v>
                </c:pt>
                <c:pt idx="142" formatCode="_(* #,##0_);_(* \(#,##0\);_(* &quot;-&quot;??_);_(@_)">
                  <c:v>1719525.0044610857</c:v>
                </c:pt>
                <c:pt idx="143" formatCode="_(* #,##0_);_(* \(#,##0\);_(* &quot;-&quot;??_);_(@_)">
                  <c:v>1713060.9748911932</c:v>
                </c:pt>
                <c:pt idx="144" formatCode="_(* #,##0_);_(* \(#,##0\);_(* &quot;-&quot;??_);_(@_)">
                  <c:v>1716886.8270417305</c:v>
                </c:pt>
                <c:pt idx="145" formatCode="_(* #,##0_);_(* \(#,##0\);_(* &quot;-&quot;??_);_(@_)">
                  <c:v>1736168.0742639527</c:v>
                </c:pt>
                <c:pt idx="146" formatCode="_(* #,##0_);_(* \(#,##0\);_(* &quot;-&quot;??_);_(@_)">
                  <c:v>1755202.2785650287</c:v>
                </c:pt>
                <c:pt idx="147" formatCode="_(* #,##0_);_(* \(#,##0\);_(* &quot;-&quot;??_);_(@_)">
                  <c:v>1767260.0396761398</c:v>
                </c:pt>
                <c:pt idx="148" formatCode="_(* #,##0_);_(* \(#,##0\);_(* &quot;-&quot;??_);_(@_)">
                  <c:v>1774537.2386008706</c:v>
                </c:pt>
                <c:pt idx="149" formatCode="_(* #,##0_);_(* \(#,##0\);_(* &quot;-&quot;??_);_(@_)">
                  <c:v>1788915.5934395811</c:v>
                </c:pt>
                <c:pt idx="150" formatCode="_(* #,##0_);_(* \(#,##0\);_(* &quot;-&quot;??_);_(@_)">
                  <c:v>1809525.9476062467</c:v>
                </c:pt>
                <c:pt idx="151" formatCode="_(* #,##0_);_(* \(#,##0\);_(* &quot;-&quot;??_);_(@_)">
                  <c:v>1822082.7002944176</c:v>
                </c:pt>
                <c:pt idx="152" formatCode="_(* #,##0_);_(* \(#,##0\);_(* &quot;-&quot;??_);_(@_)">
                  <c:v>1840011.6391833073</c:v>
                </c:pt>
                <c:pt idx="153" formatCode="_(* #,##0_);_(* \(#,##0\);_(* &quot;-&quot;??_);_(@_)">
                  <c:v>1856004.0101510498</c:v>
                </c:pt>
                <c:pt idx="154" formatCode="_(* #,##0_);_(* \(#,##0\);_(* &quot;-&quot;??_);_(@_)">
                  <c:v>1870668.2045954941</c:v>
                </c:pt>
                <c:pt idx="155" formatCode="_(* #,##0_);_(* \(#,##0\);_(* &quot;-&quot;??_);_(@_)">
                  <c:v>1908634.201907322</c:v>
                </c:pt>
                <c:pt idx="156" formatCode="_(* #,##0_);_(* \(#,##0\);_(* &quot;-&quot;??_);_(@_)">
                  <c:v>1949466.56749872</c:v>
                </c:pt>
                <c:pt idx="157" formatCode="_(* #,##0_);_(* \(#,##0\);_(* &quot;-&quot;??_);_(@_)">
                  <c:v>1975725.4813876066</c:v>
                </c:pt>
                <c:pt idx="158" formatCode="_(* #,##0_);_(* \(#,##0\);_(* &quot;-&quot;??_);_(@_)">
                  <c:v>2000547.2125704051</c:v>
                </c:pt>
                <c:pt idx="159" formatCode="_(* #,##0_);_(* \(#,##0\);_(* &quot;-&quot;??_);_(@_)">
                  <c:v>2037386.2597926268</c:v>
                </c:pt>
                <c:pt idx="160" formatCode="_(* #,##0_);_(* \(#,##0\);_(* &quot;-&quot;??_);_(@_)">
                  <c:v>2073938.2974270352</c:v>
                </c:pt>
                <c:pt idx="161" formatCode="_(* #,##0_);_(* \(#,##0\);_(* &quot;-&quot;??_);_(@_)">
                  <c:v>2099805.8753840248</c:v>
                </c:pt>
                <c:pt idx="162" formatCode="_(* #,##0_);_(* \(#,##0\);_(* &quot;-&quot;??_);_(@_)">
                  <c:v>2113590.8605030687</c:v>
                </c:pt>
                <c:pt idx="163" formatCode="_(* #,##0_);_(* \(#,##0\);_(* &quot;-&quot;??_);_(@_)">
                  <c:v>2145369.0916858679</c:v>
                </c:pt>
                <c:pt idx="164" formatCode="_(* #,##0_);_(* \(#,##0\);_(* &quot;-&quot;??_);_(@_)">
                  <c:v>2175236.3194636358</c:v>
                </c:pt>
                <c:pt idx="165" formatCode="_(* #,##0_);_(* \(#,##0\);_(* &quot;-&quot;??_);_(@_)">
                  <c:v>2187134.8463453609</c:v>
                </c:pt>
                <c:pt idx="166" formatCode="_(* #,##0_);_(* \(#,##0\);_(* &quot;-&quot;??_);_(@_)">
                  <c:v>2207552.0657898104</c:v>
                </c:pt>
                <c:pt idx="167" formatCode="_(* #,##0_);_(* \(#,##0\);_(* &quot;-&quot;??_);_(@_)">
                  <c:v>2229204.904499488</c:v>
                </c:pt>
                <c:pt idx="168" formatCode="_(* #,##0_);_(* \(#,##0\);_(* &quot;-&quot;??_);_(@_)">
                  <c:v>2237995.807725294</c:v>
                </c:pt>
                <c:pt idx="169" formatCode="_(* #,##0_);_(* \(#,##0\);_(* &quot;-&quot;??_);_(@_)">
                  <c:v>2237134.5410586274</c:v>
                </c:pt>
                <c:pt idx="170" formatCode="_(* #,##0_);_(* \(#,##0\);_(* &quot;-&quot;??_);_(@_)">
                  <c:v>2241027.4738543257</c:v>
                </c:pt>
                <c:pt idx="171" formatCode="_(* #,##0_);_(* \(#,##0\);_(* &quot;-&quot;??_);_(@_)">
                  <c:v>2239985.0127432062</c:v>
                </c:pt>
                <c:pt idx="172" formatCode="_(* #,##0_);_(* \(#,##0\);_(* &quot;-&quot;??_);_(@_)">
                  <c:v>2243204.1525281616</c:v>
                </c:pt>
                <c:pt idx="173" formatCode="_(* #,##0_);_(* \(#,##0\);_(* &quot;-&quot;??_);_(@_)">
                  <c:v>2246511.5476894523</c:v>
                </c:pt>
                <c:pt idx="174" formatCode="_(* #,##0_);_(* \(#,##0\);_(* &quot;-&quot;??_);_(@_)">
                  <c:v>2258089.8837937214</c:v>
                </c:pt>
                <c:pt idx="175" formatCode="_(* #,##0_);_(* \(#,##0\);_(* &quot;-&quot;??_);_(@_)">
                  <c:v>2233202.1311055487</c:v>
                </c:pt>
                <c:pt idx="176" formatCode="_(* #,##0_);_(* \(#,##0\);_(* &quot;-&quot;??_);_(@_)">
                  <c:v>2233901.4866611045</c:v>
                </c:pt>
                <c:pt idx="177" formatCode="_(* #,##0_);_(* \(#,##0\);_(* &quot;-&quot;??_);_(@_)">
                  <c:v>2252015.4463385288</c:v>
                </c:pt>
                <c:pt idx="178" formatCode="_(* #,##0_);_(* \(#,##0\);_(* &quot;-&quot;??_);_(@_)">
                  <c:v>2265528.5935607464</c:v>
                </c:pt>
                <c:pt idx="179" formatCode="_(* #,##0_);_(* \(#,##0\);_(* &quot;-&quot;??_);_(@_)">
                  <c:v>2267998.6016252623</c:v>
                </c:pt>
                <c:pt idx="180" formatCode="_(* #,##0_);_(* \(#,##0\);_(* &quot;-&quot;??_);_(@_)">
                  <c:v>2275911.4027005308</c:v>
                </c:pt>
                <c:pt idx="181" formatCode="_(* #,##0_);_(* \(#,##0\);_(* &quot;-&quot;??_);_(@_)">
                  <c:v>2283798.7693671985</c:v>
                </c:pt>
                <c:pt idx="182" formatCode="_(* #,##0_);_(* \(#,##0\);_(* &quot;-&quot;??_);_(@_)">
                  <c:v>2285477.4978618217</c:v>
                </c:pt>
                <c:pt idx="183" formatCode="_(* #,##0_);_(* \(#,##0\);_(* &quot;-&quot;??_);_(@_)">
                  <c:v>2296754.7450840482</c:v>
                </c:pt>
                <c:pt idx="184" formatCode="_(* #,##0_);_(* \(#,##0\);_(* &quot;-&quot;??_);_(@_)">
                  <c:v>2314229.4144388828</c:v>
                </c:pt>
                <c:pt idx="185" formatCode="_(* #,##0_);_(* \(#,##0\);_(* &quot;-&quot;??_);_(@_)">
                  <c:v>2315541.1993851187</c:v>
                </c:pt>
                <c:pt idx="186" formatCode="_(* #,##0_);_(* \(#,##0\);_(* &quot;-&quot;??_);_(@_)">
                  <c:v>2343902.7710189498</c:v>
                </c:pt>
                <c:pt idx="187" formatCode="_(* #,##0_);_(* \(#,##0\);_(* &quot;-&quot;??_);_(@_)">
                  <c:v>2397302.881233999</c:v>
                </c:pt>
                <c:pt idx="188" formatCode="_(* #,##0_);_(* \(#,##0\);_(* &quot;-&quot;??_);_(@_)">
                  <c:v>2411728.8006784427</c:v>
                </c:pt>
                <c:pt idx="189" formatCode="_(* #,##0_);_(* \(#,##0\);_(* &quot;-&quot;??_);_(@_)">
                  <c:v>2426697.0641193041</c:v>
                </c:pt>
                <c:pt idx="190" formatCode="_(* #,##0_);_(* \(#,##0\);_(* &quot;-&quot;??_);_(@_)">
                  <c:v>2440992.6113415263</c:v>
                </c:pt>
                <c:pt idx="191" formatCode="_(* #,##0_);_(* \(#,##0\);_(* &quot;-&quot;??_);_(@_)">
                  <c:v>2456056.2000511992</c:v>
                </c:pt>
                <c:pt idx="192" formatCode="_(* #,##0_);_(* \(#,##0\);_(* &quot;-&quot;??_);_(@_)">
                  <c:v>2464331.5602662577</c:v>
                </c:pt>
                <c:pt idx="193" formatCode="_(* #,##0_);_(* \(#,##0\);_(* &quot;-&quot;??_);_(@_)">
                  <c:v>2489914.9435995906</c:v>
                </c:pt>
                <c:pt idx="194" formatCode="_(* #,##0_);_(* \(#,##0\);_(* &quot;-&quot;??_);_(@_)">
                  <c:v>2515447.3952124892</c:v>
                </c:pt>
                <c:pt idx="195" formatCode="_(* #,##0_);_(* \(#,##0\);_(* &quot;-&quot;??_);_(@_)">
                  <c:v>2546120.703545827</c:v>
                </c:pt>
                <c:pt idx="196" formatCode="_(* #,##0_);_(* \(#,##0\);_(* &quot;-&quot;??_);_(@_)">
                  <c:v>2571768.5099974377</c:v>
                </c:pt>
                <c:pt idx="197" formatCode="_(* #,##0_);_(* \(#,##0\);_(* &quot;-&quot;??_);_(@_)">
                  <c:v>2612228.0583845363</c:v>
                </c:pt>
                <c:pt idx="198" formatCode="_(* #,##0_);_(* \(#,##0\);_(* &quot;-&quot;??_);_(@_)">
                  <c:v>2637810.6417178712</c:v>
                </c:pt>
                <c:pt idx="199" formatCode="_(* #,##0_);_(* \(#,##0\);_(* &quot;-&quot;??_);_(@_)">
                  <c:v>2657623.203545827</c:v>
                </c:pt>
                <c:pt idx="200" formatCode="_(* #,##0_);_(* \(#,##0\);_(* &quot;-&quot;??_);_(@_)">
                  <c:v>2674163.5979902707</c:v>
                </c:pt>
                <c:pt idx="201" formatCode="_(* #,##0_);_(* \(#,##0\);_(* &quot;-&quot;??_);_(@_)">
                  <c:v>2693949.522721454</c:v>
                </c:pt>
                <c:pt idx="202" formatCode="_(* #,##0_);_(* \(#,##0\);_(* &quot;-&quot;??_);_(@_)">
                  <c:v>2696229.8004992255</c:v>
                </c:pt>
                <c:pt idx="203" formatCode="_(* #,##0_);_(* \(#,##0\);_(* &quot;-&quot;??_);_(@_)">
                  <c:v>2692235.5585637433</c:v>
                </c:pt>
                <c:pt idx="204" formatCode="_(* #,##0_);_(* \(#,##0\);_(* &quot;-&quot;??_);_(@_)">
                  <c:v>2676988.5585637437</c:v>
                </c:pt>
                <c:pt idx="205" formatCode="_(* #,##0_);_(* \(#,##0\);_(* &quot;-&quot;??_);_(@_)">
                  <c:v>2644405.3974526282</c:v>
                </c:pt>
                <c:pt idx="206" formatCode="_(* #,##0_);_(* \(#,##0\);_(* &quot;-&quot;??_);_(@_)">
                  <c:v>2662342.5130440295</c:v>
                </c:pt>
                <c:pt idx="207" formatCode="_(* #,##0_);_(* \(#,##0\);_(* &quot;-&quot;??_);_(@_)">
                  <c:v>2680297.4074884793</c:v>
                </c:pt>
                <c:pt idx="208" formatCode="_(* #,##0_);_(* \(#,##0\);_(* &quot;-&quot;??_);_(@_)">
                  <c:v>2683118.3698540707</c:v>
                </c:pt>
                <c:pt idx="209" formatCode="_(* #,##0_);_(* \(#,##0\);_(* &quot;-&quot;??_);_(@_)">
                  <c:v>2720109.6386712668</c:v>
                </c:pt>
                <c:pt idx="210" formatCode="_(* #,##0_);_(* \(#,##0\);_(* &quot;-&quot;??_);_(@_)">
                  <c:v>2749254.3083141297</c:v>
                </c:pt>
                <c:pt idx="211" formatCode="_(* #,##0_);_(* \(#,##0\);_(* &quot;-&quot;??_);_(@_)">
                  <c:v>2778960.5475614439</c:v>
                </c:pt>
                <c:pt idx="212" formatCode="_(* #,##0_);_(* \(#,##0\);_(* &quot;-&quot;??_);_(@_)">
                  <c:v>2831839.2920058877</c:v>
                </c:pt>
                <c:pt idx="213" formatCode="_(* #,##0_);_(* \(#,##0\);_(* &quot;-&quot;??_);_(@_)">
                  <c:v>2892635.0903929872</c:v>
                </c:pt>
                <c:pt idx="214" formatCode="_(* #,##0_);_(* \(#,##0\);_(* &quot;-&quot;??_);_(@_)">
                  <c:v>2978912.9126151986</c:v>
                </c:pt>
                <c:pt idx="215" formatCode="_(* #,##0_);_(* \(#,##0\);_(* &quot;-&quot;??_);_(@_)">
                  <c:v>3062550.2728302609</c:v>
                </c:pt>
                <c:pt idx="216" formatCode="_(* #,##0_);_(* \(#,##0\);_(* &quot;-&quot;??_);_(@_)">
                  <c:v>3162290.2217549975</c:v>
                </c:pt>
                <c:pt idx="217" formatCode="_(* #,##0_);_(* \(#,##0\);_(* &quot;-&quot;??_);_(@_)">
                  <c:v>3262252.9939772063</c:v>
                </c:pt>
                <c:pt idx="218" formatCode="_(* #,##0_);_(* \(#,##0\);_(* &quot;-&quot;??_);_(@_)">
                  <c:v>3342326.2842997992</c:v>
                </c:pt>
                <c:pt idx="219" formatCode="_(* #,##0_);_(* \(#,##0\);_(* &quot;-&quot;??_);_(@_)">
                  <c:v>3434359.1898553497</c:v>
                </c:pt>
                <c:pt idx="220" formatCode="_(* #,##0_);_(* \(#,##0\);_(* &quot;-&quot;??_);_(@_)">
                  <c:v>3541959.5420058887</c:v>
                </c:pt>
                <c:pt idx="221" formatCode="_(* #,##0_);_(* \(#,##0\);_(* &quot;-&quot;??_);_(@_)">
                  <c:v>3614307.0554467426</c:v>
                </c:pt>
                <c:pt idx="222" formatCode="_(* #,##0_);_(* \(#,##0\);_(* &quot;-&quot;??_);_(@_)">
                  <c:v>3666629.0066988016</c:v>
                </c:pt>
                <c:pt idx="223" formatCode="_(* #,##0_);_(* \(#,##0\);_(* &quot;-&quot;??_);_(@_)">
                  <c:v>3735959.5066988016</c:v>
                </c:pt>
                <c:pt idx="224" formatCode="_(* #,##0_);_(* \(#,##0\);_(* &quot;-&quot;??_);_(@_)">
                  <c:v>3769902.3372543557</c:v>
                </c:pt>
                <c:pt idx="225" formatCode="_(* #,##0_);_(* \(#,##0\);_(* &quot;-&quot;??_);_(@_)">
                  <c:v>3819365.9824156412</c:v>
                </c:pt>
                <c:pt idx="226" formatCode="_(* #,##0_);_(* \(#,##0\);_(* &quot;-&quot;??_);_(@_)">
                  <c:v>3853446.8768600887</c:v>
                </c:pt>
                <c:pt idx="227" formatCode="_(* #,##0_);_(* \(#,##0\);_(* &quot;-&quot;??_);_(@_)">
                  <c:v>3888926.7747095539</c:v>
                </c:pt>
                <c:pt idx="228" formatCode="_(* #,##0_);_(* \(#,##0\);_(* &quot;-&quot;??_);_(@_)">
                  <c:v>3933037.5704084747</c:v>
                </c:pt>
                <c:pt idx="229" formatCode="_(* #,##0_);_(* \(#,##0\);_(* &quot;-&quot;??_);_(@_)">
                  <c:v>3995005.5537418071</c:v>
                </c:pt>
                <c:pt idx="230" formatCode="_(* #,##0_);_(* \(#,##0\);_(* &quot;-&quot;??_);_(@_)">
                  <c:v>4037545.6612686939</c:v>
                </c:pt>
                <c:pt idx="231" formatCode="_(* #,##0_);_(* \(#,##0\);_(* &quot;-&quot;??_);_(@_)">
                  <c:v>4075619.9196020267</c:v>
                </c:pt>
                <c:pt idx="232" formatCode="_(* #,##0_);_(* \(#,##0\);_(* &quot;-&quot;??_);_(@_)">
                  <c:v>4096366.516376215</c:v>
                </c:pt>
                <c:pt idx="233" formatCode="_(* #,##0_);_(* \(#,##0\);_(* &quot;-&quot;??_);_(@_)">
                  <c:v>4113506.6507848226</c:v>
                </c:pt>
                <c:pt idx="234" formatCode="_(* #,##0_);_(* \(#,##0\);_(* &quot;-&quot;??_);_(@_)">
                  <c:v>4141977.9495327701</c:v>
                </c:pt>
                <c:pt idx="235" formatCode="_(* #,##0_);_(* \(#,##0\);_(* &quot;-&quot;??_);_(@_)">
                  <c:v>4113541.1323284693</c:v>
                </c:pt>
                <c:pt idx="236" formatCode="_(* #,##0_);_(* \(#,##0\);_(* &quot;-&quot;??_);_(@_)">
                  <c:v>4148644.6989951357</c:v>
                </c:pt>
                <c:pt idx="237" formatCode="_(* #,##0_);_(* \(#,##0\);_(* &quot;-&quot;??_);_(@_)">
                  <c:v>4163215.322651044</c:v>
                </c:pt>
                <c:pt idx="238" formatCode="_(* #,##0_);_(* \(#,##0\);_(* &quot;-&quot;??_);_(@_)">
                  <c:v>4169865.0643177163</c:v>
                </c:pt>
                <c:pt idx="239" formatCode="_(* #,##0_);_(* \(#,##0\);_(* &quot;-&quot;??_);_(@_)">
                  <c:v>4162021.5616295482</c:v>
                </c:pt>
                <c:pt idx="240" formatCode="_(* #,##0_);_(* \(#,##0\);_(* &quot;-&quot;??_);_(@_)">
                  <c:v>4162313.6261456669</c:v>
                </c:pt>
                <c:pt idx="241" formatCode="_(* #,##0_);_(* \(#,##0\);_(* &quot;-&quot;??_);_(@_)">
                  <c:v>4153250.1955901179</c:v>
                </c:pt>
                <c:pt idx="242" formatCode="_(* #,##0_);_(* \(#,##0\);_(* &quot;-&quot;??_);_(@_)">
                  <c:v>4150452.6525793653</c:v>
                </c:pt>
                <c:pt idx="243" formatCode="_(* #,##0_);_(* \(#,##0\);_(* &quot;-&quot;??_);_(@_)">
                  <c:v>4148502.8442460317</c:v>
                </c:pt>
                <c:pt idx="244" formatCode="_(* #,##0_);_(* \(#,##0\);_(* &quot;-&quot;??_);_(@_)">
                  <c:v>4158788.1291922685</c:v>
                </c:pt>
                <c:pt idx="245" formatCode="_(* #,##0_);_(* \(#,##0\);_(* &quot;-&quot;??_);_(@_)">
                  <c:v>4176018.3012352777</c:v>
                </c:pt>
                <c:pt idx="246" formatCode="_(* #,##0_);_(* \(#,##0\);_(* &quot;-&quot;??_);_(@_)">
                  <c:v>4170679.3458781368</c:v>
                </c:pt>
                <c:pt idx="247" formatCode="_(* #,##0_);_(* \(#,##0\);_(* &quot;-&quot;??_);_(@_)">
                  <c:v>4226765.7948028585</c:v>
                </c:pt>
                <c:pt idx="248" formatCode="_(* #,##0_);_(* \(#,##0\);_(* &quot;-&quot;??_);_(@_)">
                  <c:v>4247272.8781361999</c:v>
                </c:pt>
                <c:pt idx="249" formatCode="_(* #,##0_);_(* \(#,##0\);_(* &quot;-&quot;??_);_(@_)">
                  <c:v>4255036.4775985768</c:v>
                </c:pt>
                <c:pt idx="250" formatCode="_(* #,##0_);_(* \(#,##0\);_(* &quot;-&quot;??_);_(@_)">
                  <c:v>4260167.2192652328</c:v>
                </c:pt>
                <c:pt idx="251" formatCode="_(* #,##0_);_(* \(#,##0\);_(* &quot;-&quot;??_);_(@_)">
                  <c:v>4281164.3509856593</c:v>
                </c:pt>
                <c:pt idx="252" formatCode="_(* #,##0_);_(* \(#,##0\);_(* &quot;-&quot;??_);_(@_)">
                  <c:v>4293061.8993727593</c:v>
                </c:pt>
                <c:pt idx="253" formatCode="_(* #,##0_);_(* \(#,##0\);_(* &quot;-&quot;??_);_(@_)">
                  <c:v>4276667.6493727593</c:v>
                </c:pt>
                <c:pt idx="254" formatCode="_(* #,##0_);_(* \(#,##0\);_(* &quot;-&quot;??_);_(@_)">
                  <c:v>4304508.1305555552</c:v>
                </c:pt>
                <c:pt idx="255" formatCode="_(* #,##0_);_(* \(#,##0\);_(* &quot;-&quot;??_);_(@_)">
                  <c:v>4311901.888888889</c:v>
                </c:pt>
                <c:pt idx="256" formatCode="_(* #,##0_);_(* \(#,##0\);_(* &quot;-&quot;??_);_(@_)">
                  <c:v>4350893.1227598535</c:v>
                </c:pt>
                <c:pt idx="257" formatCode="_(* #,##0_);_(* \(#,##0\);_(* &quot;-&quot;??_);_(@_)">
                  <c:v>4417192.0125448024</c:v>
                </c:pt>
                <c:pt idx="258" formatCode="_(* #,##0_);_(* \(#,##0\);_(* &quot;-&quot;??_);_(@_)">
                  <c:v>4525606.3220686121</c:v>
                </c:pt>
                <c:pt idx="259" formatCode="_(* #,##0_);_(* \(#,##0\);_(* &quot;-&quot;??_);_(@_)">
                  <c:v>4613832.2037890395</c:v>
                </c:pt>
                <c:pt idx="260" formatCode="_(* #,##0_);_(* \(#,##0\);_(* &quot;-&quot;??_);_(@_)">
                  <c:v>4670805.9371223766</c:v>
                </c:pt>
                <c:pt idx="261" formatCode="_(* #,##0_);_(* \(#,##0\);_(* &quot;-&quot;??_);_(@_)">
                  <c:v>4713560.7489503333</c:v>
                </c:pt>
                <c:pt idx="262" formatCode="_(* #,##0_);_(* \(#,##0\);_(* &quot;-&quot;??_);_(@_)">
                  <c:v>4793532.1683947844</c:v>
                </c:pt>
                <c:pt idx="263" formatCode="_(* #,##0_);_(* \(#,##0\);_(* &quot;-&quot;??_);_(@_)">
                  <c:v>4882481.0232334659</c:v>
                </c:pt>
                <c:pt idx="264" formatCode="_(* #,##0_);_(* \(#,##0\);_(* &quot;-&quot;??_);_(@_)">
                  <c:v>4955746.5366743514</c:v>
                </c:pt>
                <c:pt idx="265" formatCode="_(* #,##0_);_(* \(#,##0\);_(* &quot;-&quot;??_);_(@_)">
                  <c:v>5047715.7533410154</c:v>
                </c:pt>
                <c:pt idx="266" formatCode="_(* #,##0_);_(* \(#,##0\);_(* &quot;-&quot;??_);_(@_)">
                  <c:v>5108781.0463517662</c:v>
                </c:pt>
                <c:pt idx="267" formatCode="_(* #,##0_);_(* \(#,##0\);_(* &quot;-&quot;??_);_(@_)">
                  <c:v>5165131.776907322</c:v>
                </c:pt>
                <c:pt idx="268" formatCode="_(* #,##0_);_(* \(#,##0\);_(* &quot;-&quot;??_);_(@_)">
                  <c:v>5188176.9005632354</c:v>
                </c:pt>
                <c:pt idx="269" formatCode="_(* #,##0_);_(* \(#,##0\);_(* &quot;-&quot;??_);_(@_)">
                  <c:v>5211993.7554019457</c:v>
                </c:pt>
                <c:pt idx="270" formatCode="_(* #,##0_);_(* \(#,##0\);_(* &quot;-&quot;??_);_(@_)">
                  <c:v>5249469.418579299</c:v>
                </c:pt>
                <c:pt idx="271" formatCode="_(* #,##0_);_(* \(#,##0\);_(* &quot;-&quot;??_);_(@_)">
                  <c:v>5278894.0180416554</c:v>
                </c:pt>
                <c:pt idx="272" formatCode="_(* #,##0_);_(* \(#,##0\);_(* &quot;-&quot;??_);_(@_)">
                  <c:v>5345666.0208194125</c:v>
                </c:pt>
                <c:pt idx="273" formatCode="_(* #,##0_);_(* \(#,##0\);_(* &quot;-&quot;??_);_(@_)">
                  <c:v>5399379.7520022225</c:v>
                </c:pt>
                <c:pt idx="274" formatCode="_(* #,##0_);_(* \(#,##0\);_(* &quot;-&quot;??_);_(@_)">
                  <c:v>5429757.2186689014</c:v>
                </c:pt>
                <c:pt idx="275" formatCode="_(* #,##0_);_(* \(#,##0\);_(* &quot;-&quot;??_);_(@_)">
                  <c:v>5450502.1810344746</c:v>
                </c:pt>
                <c:pt idx="276" formatCode="_(* #,##0_);_(* \(#,##0\);_(* &quot;-&quot;??_);_(@_)">
                  <c:v>5477510.6810344737</c:v>
                </c:pt>
                <c:pt idx="277" formatCode="_(* #,##0_);_(* \(#,##0\);_(* &quot;-&quot;??_);_(@_)">
                  <c:v>5551234.8365900414</c:v>
                </c:pt>
                <c:pt idx="278" formatCode="_(* #,##0_);_(* \(#,##0\);_(* &quot;-&quot;??_);_(@_)">
                  <c:v>5602891.6403534785</c:v>
                </c:pt>
                <c:pt idx="279" formatCode="_(* #,##0_);_(* \(#,##0\);_(* &quot;-&quot;??_);_(@_)">
                  <c:v>5666017.6070201425</c:v>
                </c:pt>
                <c:pt idx="280" formatCode="_(* #,##0_);_(* \(#,##0\);_(* &quot;-&quot;??_);_(@_)">
                  <c:v>5754479.5989556303</c:v>
                </c:pt>
                <c:pt idx="281" formatCode="_(* #,##0_);_(* \(#,##0\);_(* &quot;-&quot;??_);_(@_)">
                  <c:v>5808104.0828266004</c:v>
                </c:pt>
                <c:pt idx="282" formatCode="_(* #,##0_);_(* \(#,##0\);_(* &quot;-&quot;??_);_(@_)">
                  <c:v>5831238.2619111594</c:v>
                </c:pt>
                <c:pt idx="283" formatCode="_(* #,##0_);_(* \(#,##0\);_(* &quot;-&quot;??_);_(@_)">
                  <c:v>5872777.6167498725</c:v>
                </c:pt>
                <c:pt idx="284" formatCode="_(* #,##0_);_(* \(#,##0\);_(* &quot;-&quot;??_);_(@_)">
                  <c:v>5884159.8695276398</c:v>
                </c:pt>
                <c:pt idx="285" formatCode="_(* #,##0_);_(* \(#,##0\);_(* &quot;-&quot;??_);_(@_)">
                  <c:v>5914935.6974846395</c:v>
                </c:pt>
                <c:pt idx="286" formatCode="_(* #,##0_);_(* \(#,##0\);_(* &quot;-&quot;??_);_(@_)">
                  <c:v>5917125.0697068488</c:v>
                </c:pt>
                <c:pt idx="287" formatCode="_(* #,##0_);_(* \(#,##0\);_(* &quot;-&quot;??_);_(@_)">
                  <c:v>5907358.1100294385</c:v>
                </c:pt>
                <c:pt idx="288" formatCode="_(* #,##0_);_(* \(#,##0\);_(* &quot;-&quot;??_);_(@_)">
                  <c:v>5943812.0455133105</c:v>
                </c:pt>
                <c:pt idx="289" formatCode="_(* #,##0_);_(* \(#,##0\);_(* &quot;-&quot;??_);_(@_)">
                  <c:v>5934179.0594021995</c:v>
                </c:pt>
                <c:pt idx="290" formatCode="_(* #,##0_);_(* \(#,##0\);_(* &quot;-&quot;??_);_(@_)">
                  <c:v>5986876.6131656375</c:v>
                </c:pt>
                <c:pt idx="291" formatCode="_(* #,##0_);_(* \(#,##0\);_(* &quot;-&quot;??_);_(@_)">
                  <c:v>6088534.9020545324</c:v>
                </c:pt>
                <c:pt idx="292" formatCode="_(* #,##0_);_(* \(#,##0\);_(* &quot;-&quot;??_);_(@_)">
                  <c:v>6176981.1090437798</c:v>
                </c:pt>
                <c:pt idx="293" formatCode="_(* #,##0_);_(* \(#,##0\);_(* &quot;-&quot;??_);_(@_)">
                  <c:v>6273880.2703341022</c:v>
                </c:pt>
                <c:pt idx="294" formatCode="_(* #,##0_);_(* \(#,##0\);_(* &quot;-&quot;??_);_(@_)">
                  <c:v>6356248.225691244</c:v>
                </c:pt>
                <c:pt idx="295" formatCode="_(* #,##0_);_(* \(#,##0\);_(* &quot;-&quot;??_);_(@_)">
                  <c:v>6428828.6450460805</c:v>
                </c:pt>
                <c:pt idx="296" formatCode="_(* #,##0_);_(* \(#,##0\);_(* &quot;-&quot;??_);_(@_)">
                  <c:v>6480614.0033794167</c:v>
                </c:pt>
                <c:pt idx="297" formatCode="_(* #,##0_);_(* \(#,##0\);_(* &quot;-&quot;??_);_(@_)">
                  <c:v>6551714.5490783416</c:v>
                </c:pt>
                <c:pt idx="298" formatCode="_(* #,##0_);_(* \(#,##0\);_(* &quot;-&quot;??_);_(@_)">
                  <c:v>6615091.2407450154</c:v>
                </c:pt>
                <c:pt idx="299" formatCode="_(* #,##0_);_(* \(#,##0\);_(* &quot;-&quot;??_);_(@_)">
                  <c:v>6697587.9719278142</c:v>
                </c:pt>
                <c:pt idx="300" formatCode="_(* #,##0_);_(* \(#,##0\);_(* &quot;-&quot;??_);_(@_)">
                  <c:v>6734674.4988095239</c:v>
                </c:pt>
                <c:pt idx="301" formatCode="_(* #,##0_);_(* \(#,##0\);_(* &quot;-&quot;??_);_(@_)">
                  <c:v>6780012.0793650895</c:v>
                </c:pt>
                <c:pt idx="302" formatCode="_(* #,##0_);_(* \(#,##0\);_(* &quot;-&quot;??_);_(@_)">
                  <c:v>6859953.3105478715</c:v>
                </c:pt>
                <c:pt idx="303" formatCode="_(* #,##0_);_(* \(#,##0\);_(* &quot;-&quot;??_);_(@_)">
                  <c:v>6898732.3994367598</c:v>
                </c:pt>
                <c:pt idx="304" formatCode="_(* #,##0_);_(* \(#,##0\);_(* &quot;-&quot;??_);_(@_)">
                  <c:v>6981968.6198668564</c:v>
                </c:pt>
                <c:pt idx="305" formatCode="_(* #,##0_);_(* \(#,##0\);_(* &quot;-&quot;??_);_(@_)">
                  <c:v>7046627.1198668564</c:v>
                </c:pt>
                <c:pt idx="306" formatCode="_(* #,##0_);_(* \(#,##0\);_(* &quot;-&quot;??_);_(@_)">
                  <c:v>7138442.1645097286</c:v>
                </c:pt>
                <c:pt idx="307" formatCode="_(* #,##0_);_(* \(#,##0\);_(* &quot;-&quot;??_);_(@_)">
                  <c:v>7189107.4118215563</c:v>
                </c:pt>
                <c:pt idx="308" formatCode="_(* #,##0_);_(* \(#,##0\);_(* &quot;-&quot;??_);_(@_)">
                  <c:v>7280584.3701548902</c:v>
                </c:pt>
                <c:pt idx="309" formatCode="_(* #,##0_);_(* \(#,##0\);_(* &quot;-&quot;??_);_(@_)">
                  <c:v>7365319.0126280114</c:v>
                </c:pt>
                <c:pt idx="310" formatCode="_(* #,##0_);_(* \(#,##0\);_(* &quot;-&quot;??_);_(@_)">
                  <c:v>7467022.926516898</c:v>
                </c:pt>
                <c:pt idx="311" formatCode="_(* #,##0_);_(* \(#,##0\);_(* &quot;-&quot;??_);_(@_)">
                  <c:v>7535681.5313556166</c:v>
                </c:pt>
                <c:pt idx="312" formatCode="_(* #,##0_);_(* \(#,##0\);_(* &quot;-&quot;??_);_(@_)">
                  <c:v>7630774.4910330279</c:v>
                </c:pt>
                <c:pt idx="313" formatCode="_(* #,##0_);_(* \(#,##0\);_(* &quot;-&quot;??_);_(@_)">
                  <c:v>7715159.0576996952</c:v>
                </c:pt>
                <c:pt idx="314" formatCode="_(* #,##0_);_(* \(#,##0\);_(* &quot;-&quot;??_);_(@_)">
                  <c:v>7746764.2055491554</c:v>
                </c:pt>
                <c:pt idx="315" formatCode="_(* #,##0_);_(* \(#,##0\);_(* &quot;-&quot;??_);_(@_)">
                  <c:v>7801496.2833269285</c:v>
                </c:pt>
                <c:pt idx="316" formatCode="_(* #,##0_);_(* \(#,##0\);_(* &quot;-&quot;??_);_(@_)">
                  <c:v>7823497.3155849986</c:v>
                </c:pt>
                <c:pt idx="317" formatCode="_(* #,##0_);_(* \(#,##0\);_(* &quot;-&quot;??_);_(@_)">
                  <c:v>7831766.0306387618</c:v>
                </c:pt>
                <c:pt idx="318" formatCode="_(* #,##0_);_(* \(#,##0\);_(* &quot;-&quot;??_);_(@_)">
                  <c:v>7842252.6877610944</c:v>
                </c:pt>
                <c:pt idx="319" formatCode="_(* #,##0_);_(* \(#,##0\);_(* &quot;-&quot;??_);_(@_)">
                  <c:v>7890270.220019157</c:v>
                </c:pt>
                <c:pt idx="320" formatCode="_(* #,##0_);_(* \(#,##0\);_(* &quot;-&quot;??_);_(@_)">
                  <c:v>7902783.150574713</c:v>
                </c:pt>
                <c:pt idx="321" formatCode="_(* #,##0_);_(* \(#,##0\);_(* &quot;-&quot;??_);_(@_)">
                  <c:v>7835706.0699295513</c:v>
                </c:pt>
                <c:pt idx="322" formatCode="_(* #,##0_);_(* \(#,##0\);_(* &quot;-&quot;??_);_(@_)">
                  <c:v>7833787.0060406625</c:v>
                </c:pt>
                <c:pt idx="323" formatCode="_(* #,##0_);_(* \(#,##0\);_(* &quot;-&quot;??_);_(@_)">
                  <c:v>7838051.1377611002</c:v>
                </c:pt>
                <c:pt idx="324" formatCode="_(* #,##0_);_(* \(#,##0\);_(* &quot;-&quot;??_);_(@_)">
                  <c:v>7840339.2909868984</c:v>
                </c:pt>
                <c:pt idx="325" formatCode="_(* #,##0_);_(* \(#,##0\);_(* &quot;-&quot;??_);_(@_)">
                  <c:v>7884743.2298757881</c:v>
                </c:pt>
                <c:pt idx="326" formatCode="_(* #,##0_);_(* \(#,##0\);_(* &quot;-&quot;??_);_(@_)">
                  <c:v>7903118.3347144881</c:v>
                </c:pt>
                <c:pt idx="327" formatCode="_(* #,##0_);_(* \(#,##0\);_(* &quot;-&quot;??_);_(@_)">
                  <c:v>7904417.1736033773</c:v>
                </c:pt>
                <c:pt idx="328" formatCode="_(* #,##0_);_(* \(#,##0\);_(* &quot;-&quot;??_);_(@_)">
                  <c:v>7888546.21661413</c:v>
                </c:pt>
                <c:pt idx="329" formatCode="_(* #,##0_);_(* \(#,##0\);_(* &quot;-&quot;??_);_(@_)">
                  <c:v>7901094.2461840315</c:v>
                </c:pt>
                <c:pt idx="330" formatCode="_(* #,##0_);_(* \(#,##0\);_(* &quot;-&quot;??_);_(@_)">
                  <c:v>7916835.9313236158</c:v>
                </c:pt>
                <c:pt idx="331" formatCode="_(* #,##0_);_(* \(#,##0\);_(* &quot;-&quot;??_);_(@_)">
                  <c:v>7897017.2485279059</c:v>
                </c:pt>
                <c:pt idx="332" formatCode="_(* #,##0_);_(* \(#,##0\);_(* &quot;-&quot;??_);_(@_)">
                  <c:v>7924362.2179723494</c:v>
                </c:pt>
                <c:pt idx="333" formatCode="_(* #,##0_);_(* \(#,##0\);_(* &quot;-&quot;??_);_(@_)">
                  <c:v>8007435.4867895544</c:v>
                </c:pt>
                <c:pt idx="334" formatCode="_(* #,##0_);_(* \(#,##0\);_(* &quot;-&quot;??_);_(@_)">
                  <c:v>8028698.1090117674</c:v>
                </c:pt>
                <c:pt idx="335" formatCode="_(* #,##0_);_(* \(#,##0\);_(* &quot;-&quot;??_);_(@_)">
                  <c:v>8048388.0821300559</c:v>
                </c:pt>
                <c:pt idx="336" formatCode="_(* #,##0_);_(* \(#,##0\);_(* &quot;-&quot;??_);_(@_)">
                  <c:v>8011939.8966461746</c:v>
                </c:pt>
                <c:pt idx="337" formatCode="_(* #,##0_);_(* \(#,##0\);_(* &quot;-&quot;??_);_(@_)">
                  <c:v>7997377.0855350746</c:v>
                </c:pt>
                <c:pt idx="338" formatCode="_(* #,##0_);_(* \(#,##0\);_(* &quot;-&quot;??_);_(@_)">
                  <c:v>7990735.846287759</c:v>
                </c:pt>
                <c:pt idx="339" formatCode="_(* #,##0_);_(* \(#,##0\);_(* &quot;-&quot;??_);_(@_)">
                  <c:v>7980330.9546210961</c:v>
                </c:pt>
                <c:pt idx="340" formatCode="_(* #,##0_);_(* \(#,##0\);_(* &quot;-&quot;??_);_(@_)">
                  <c:v>7998945.6347286198</c:v>
                </c:pt>
                <c:pt idx="341" formatCode="_(* #,##0_);_(* \(#,##0\);_(* &quot;-&quot;??_);_(@_)">
                  <c:v>8005965.1589221675</c:v>
                </c:pt>
                <c:pt idx="342" formatCode="_(* #,##0_);_(* \(#,##0\);_(* &quot;-&quot;??_);_(@_)">
                  <c:v>7984328.5041602645</c:v>
                </c:pt>
                <c:pt idx="343" formatCode="_(* #,##0_);_(* \(#,##0\);_(* &quot;-&quot;??_);_(@_)">
                  <c:v>7980913.0659882193</c:v>
                </c:pt>
                <c:pt idx="344" formatCode="_(* #,##0_);_(* \(#,##0\);_(* &quot;-&quot;??_);_(@_)">
                  <c:v>7965657.7132104263</c:v>
                </c:pt>
                <c:pt idx="345" formatCode="_(* #,##0_);_(* \(#,##0\);_(* &quot;-&quot;??_);_(@_)">
                  <c:v>7976969.4954685224</c:v>
                </c:pt>
                <c:pt idx="346" formatCode="_(* #,##0_);_(* \(#,##0\);_(* &quot;-&quot;??_);_(@_)">
                  <c:v>7976904.2482462944</c:v>
                </c:pt>
                <c:pt idx="347" formatCode="_(* #,##0_);_(* \(#,##0\);_(* &quot;-&quot;??_);_(@_)">
                  <c:v>7977160.1460957564</c:v>
                </c:pt>
                <c:pt idx="348" formatCode="_(* #,##0_);_(* \(#,##0\);_(* &quot;-&quot;??_);_(@_)">
                  <c:v>8010540.9391065026</c:v>
                </c:pt>
                <c:pt idx="349" formatCode="_(* #,##0_);_(* \(#,##0\);_(* &quot;-&quot;??_);_(@_)">
                  <c:v>7962654.0641064905</c:v>
                </c:pt>
                <c:pt idx="350" formatCode="_(* #,##0_);_(* \(#,##0\);_(* &quot;-&quot;??_);_(@_)">
                  <c:v>7969550.2899129475</c:v>
                </c:pt>
                <c:pt idx="351" formatCode="_(* #,##0_);_(* \(#,##0\);_(* &quot;-&quot;??_);_(@_)">
                  <c:v>7987015.178801843</c:v>
                </c:pt>
                <c:pt idx="352" formatCode="_(* #,##0_);_(* \(#,##0\);_(* &quot;-&quot;??_);_(@_)">
                  <c:v>7987297.0121351695</c:v>
                </c:pt>
                <c:pt idx="353" formatCode="_(* #,##0_);_(* \(#,##0\);_(* &quot;-&quot;??_);_(@_)">
                  <c:v>8011629.2352534505</c:v>
                </c:pt>
                <c:pt idx="354" formatCode="_(* #,##0_);_(* \(#,##0\);_(* &quot;-&quot;??_);_(@_)">
                  <c:v>8014674.2739439318</c:v>
                </c:pt>
                <c:pt idx="355" formatCode="_(* #,##0_);_(* \(#,##0\);_(* &quot;-&quot;??_);_(@_)">
                  <c:v>8062689.1153417844</c:v>
                </c:pt>
                <c:pt idx="356" formatCode="_(* #,##0_);_(* \(#,##0\);_(* &quot;-&quot;??_);_(@_)">
                  <c:v>8049053.7097862195</c:v>
                </c:pt>
                <c:pt idx="357" formatCode="_(* #,##0_);_(* \(#,##0\);_(* &quot;-&quot;??_);_(@_)">
                  <c:v>8036022.2931195591</c:v>
                </c:pt>
                <c:pt idx="358" formatCode="_(* #,##0_);_(* \(#,##0\);_(* &quot;-&quot;??_);_(@_)">
                  <c:v>7956326.1292306511</c:v>
                </c:pt>
                <c:pt idx="359" formatCode="_(* #,##0_);_(* \(#,##0\);_(* &quot;-&quot;??_);_(@_)">
                  <c:v>7938036.2071876591</c:v>
                </c:pt>
                <c:pt idx="360" formatCode="_(* #,##0_);_(* \(#,##0\);_(* &quot;-&quot;??_);_(@_)">
                  <c:v>7918200.3657898027</c:v>
                </c:pt>
                <c:pt idx="361" formatCode="_(* #,##0_);_(* \(#,##0\);_(* &quot;-&quot;??_);_(@_)">
                  <c:v>7883966.6491231294</c:v>
                </c:pt>
                <c:pt idx="362" formatCode="_(* #,##0_);_(* \(#,##0\);_(* &quot;-&quot;??_);_(@_)">
                  <c:v>7906236.5362199172</c:v>
                </c:pt>
                <c:pt idx="363" formatCode="_(* #,##0_);_(* \(#,##0\);_(* &quot;-&quot;??_);_(@_)">
                  <c:v>7876585.8834421309</c:v>
                </c:pt>
                <c:pt idx="364" formatCode="_(* #,##0_);_(* \(#,##0\);_(* &quot;-&quot;??_);_(@_)">
                  <c:v>7901303.5205389075</c:v>
                </c:pt>
                <c:pt idx="365" formatCode="_(* #,##0_);_(* \(#,##0\);_(* &quot;-&quot;??_);_(@_)">
                  <c:v>7910713.9479582813</c:v>
                </c:pt>
                <c:pt idx="366" formatCode="_(* #,##0_);_(* \(#,##0\);_(* &quot;-&quot;??_);_(@_)">
                  <c:v>7957440.8645222997</c:v>
                </c:pt>
                <c:pt idx="367" formatCode="_(* #,##0_);_(* \(#,##0\);_(* &quot;-&quot;??_);_(@_)">
                  <c:v>7975965.1387158604</c:v>
                </c:pt>
                <c:pt idx="368" formatCode="_(* #,##0_);_(* \(#,##0\);_(* &quot;-&quot;??_);_(@_)">
                  <c:v>8052352.4220491964</c:v>
                </c:pt>
                <c:pt idx="369" formatCode="_(* #,##0_);_(* \(#,##0\);_(* &quot;-&quot;??_);_(@_)">
                  <c:v>8082179.5752749955</c:v>
                </c:pt>
                <c:pt idx="370" formatCode="_(* #,##0_);_(* \(#,##0\);_(* &quot;-&quot;??_);_(@_)">
                  <c:v>8155449.6919416636</c:v>
                </c:pt>
                <c:pt idx="371" formatCode="_(* #,##0_);_(* \(#,##0\);_(* &quot;-&quot;??_);_(@_)">
                  <c:v>8175911.6328018783</c:v>
                </c:pt>
                <c:pt idx="372" formatCode="_(* #,##0_);_(* \(#,##0\);_(* &quot;-&quot;??_);_(@_)">
                  <c:v>8207919.4876405979</c:v>
                </c:pt>
                <c:pt idx="373" formatCode="_(* #,##0_);_(* \(#,##0\);_(* &quot;-&quot;??_);_(@_)">
                  <c:v>8281337.0098628085</c:v>
                </c:pt>
                <c:pt idx="374" formatCode="_(* #,##0_);_(* \(#,##0\);_(* &quot;-&quot;??_);_(@_)">
                  <c:v>8287306.6980348527</c:v>
                </c:pt>
                <c:pt idx="375" formatCode="_(* #,##0_);_(* \(#,##0\);_(* &quot;-&quot;??_);_(@_)">
                  <c:v>8337673.3424793044</c:v>
                </c:pt>
                <c:pt idx="376" formatCode="_(* #,##0_);_(* \(#,##0\);_(* &quot;-&quot;??_);_(@_)">
                  <c:v>8322446.6032319693</c:v>
                </c:pt>
                <c:pt idx="377" formatCode="_(* #,##0_);_(* \(#,##0\);_(* &quot;-&quot;??_);_(@_)">
                  <c:v>8276758.4204362892</c:v>
                </c:pt>
                <c:pt idx="378" formatCode="_(* #,##0_);_(* \(#,##0\);_(* &quot;-&quot;??_);_(@_)">
                  <c:v>8230578.9354198724</c:v>
                </c:pt>
                <c:pt idx="379" formatCode="_(* #,##0_);_(* \(#,##0\);_(* &quot;-&quot;??_);_(@_)">
                  <c:v>8235687.6477854587</c:v>
                </c:pt>
                <c:pt idx="380" formatCode="_(* #,##0_);_(* \(#,##0\);_(* &quot;-&quot;??_);_(@_)">
                  <c:v>8194402.1644521086</c:v>
                </c:pt>
                <c:pt idx="381" formatCode="_(* #,##0_);_(* \(#,##0\);_(* &quot;-&quot;??_);_(@_)">
                  <c:v>8148616.5407962101</c:v>
                </c:pt>
                <c:pt idx="382" formatCode="_(* #,##0_);_(* \(#,##0\);_(* &quot;-&quot;??_);_(@_)">
                  <c:v>8137031.8407962108</c:v>
                </c:pt>
                <c:pt idx="383" formatCode="_(* #,##0_);_(* \(#,##0\);_(* &quot;-&quot;??_);_(@_)">
                  <c:v>8121055.3192908242</c:v>
                </c:pt>
                <c:pt idx="384" formatCode="_(* #,##0_);_(* \(#,##0\);_(* &quot;-&quot;??_);_(@_)">
                  <c:v>8115917.5988607304</c:v>
                </c:pt>
                <c:pt idx="385" formatCode="_(* #,##0_);_(* \(#,##0\);_(* &quot;-&quot;??_);_(@_)">
                  <c:v>8078391.9655273939</c:v>
                </c:pt>
                <c:pt idx="386" formatCode="_(* #,##0_);_(* \(#,##0\);_(* &quot;-&quot;??_);_(@_)">
                  <c:v>7944382.1698284512</c:v>
                </c:pt>
                <c:pt idx="387" formatCode="_(* #,##0_);_(* \(#,##0\);_(* &quot;-&quot;??_);_(@_)">
                  <c:v>7949756.2587173581</c:v>
                </c:pt>
                <c:pt idx="388" formatCode="_(* #,##0_);_(* \(#,##0\);_(* &quot;-&quot;??_);_(@_)">
                  <c:v>7947898.2694700435</c:v>
                </c:pt>
                <c:pt idx="389" formatCode="_(* #,##0_);_(* \(#,##0\);_(* &quot;-&quot;??_);_(@_)">
                  <c:v>7957719.8474270357</c:v>
                </c:pt>
                <c:pt idx="390" formatCode="_(* #,##0_);_(* \(#,##0\);_(* &quot;-&quot;??_);_(@_)">
                  <c:v>7996106.8444508445</c:v>
                </c:pt>
                <c:pt idx="391" formatCode="_(* #,##0_);_(* \(#,##0\);_(* &quot;-&quot;??_);_(@_)">
                  <c:v>7970108.9062788012</c:v>
                </c:pt>
                <c:pt idx="392" formatCode="_(* #,##0_);_(* \(#,##0\);_(* &quot;-&quot;??_);_(@_)">
                  <c:v>7974202.7562788017</c:v>
                </c:pt>
                <c:pt idx="393" formatCode="_(* #,##0_);_(* \(#,##0\);_(* &quot;-&quot;??_);_(@_)">
                  <c:v>8001469.7078917054</c:v>
                </c:pt>
                <c:pt idx="394" formatCode="_(* #,##0_);_(* \(#,##0\);_(* &quot;-&quot;??_);_(@_)">
                  <c:v>8025318.3051139116</c:v>
                </c:pt>
                <c:pt idx="395" formatCode="_(* #,##0_);_(* \(#,##0\);_(* &quot;-&quot;??_);_(@_)">
                  <c:v>7988558.3239311185</c:v>
                </c:pt>
                <c:pt idx="396" formatCode="_(* #,##0_);_(* \(#,##0\);_(* &quot;-&quot;??_);_(@_)">
                  <c:v>7984175.772855863</c:v>
                </c:pt>
                <c:pt idx="397" formatCode="_(* #,##0_);_(* \(#,##0\);_(* &quot;-&quot;??_);_(@_)">
                  <c:v>7986070.5228558592</c:v>
                </c:pt>
                <c:pt idx="398" formatCode="_(* #,##0_);_(* \(#,##0\);_(* &quot;-&quot;??_);_(@_)">
                  <c:v>8087807.2379096262</c:v>
                </c:pt>
                <c:pt idx="399" formatCode="_(* #,##0_);_(* \(#,##0\);_(* &quot;-&quot;??_);_(@_)">
                  <c:v>7998092.9712429605</c:v>
                </c:pt>
                <c:pt idx="400" formatCode="_(* #,##0_);_(* \(#,##0\);_(* &quot;-&quot;??_);_(@_)">
                  <c:v>8005807.8879096257</c:v>
                </c:pt>
                <c:pt idx="401" formatCode="_(* #,##0_);_(* \(#,##0\);_(* &quot;-&quot;??_);_(@_)">
                  <c:v>8023287.2346838191</c:v>
                </c:pt>
                <c:pt idx="402" formatCode="_(* #,##0_);_(* \(#,##0\);_(* &quot;-&quot;??_);_(@_)">
                  <c:v>8037201.2465885812</c:v>
                </c:pt>
                <c:pt idx="403" formatCode="_(* #,##0_);_(* \(#,##0\);_(* &quot;-&quot;??_);_(@_)">
                  <c:v>8058938.8621799797</c:v>
                </c:pt>
                <c:pt idx="404" formatCode="_(* #,##0_);_(* \(#,##0\);_(* &quot;-&quot;??_);_(@_)">
                  <c:v>8048009.270513312</c:v>
                </c:pt>
                <c:pt idx="405" formatCode="_(* #,##0_);_(* \(#,##0\);_(* &quot;-&quot;??_);_(@_)">
                  <c:v>8012378.3861047104</c:v>
                </c:pt>
                <c:pt idx="406" formatCode="_(* #,##0_);_(* \(#,##0\);_(* &quot;-&quot;??_);_(@_)">
                  <c:v>8011377.5027713794</c:v>
                </c:pt>
                <c:pt idx="407" formatCode="_(* #,##0_);_(* \(#,##0\);_(* &quot;-&quot;??_);_(@_)">
                  <c:v>8047215.0887928819</c:v>
                </c:pt>
                <c:pt idx="408" formatCode="_(* #,##0_);_(* \(#,##0\);_(* &quot;-&quot;??_);_(@_)">
                  <c:v>8070260.599545571</c:v>
                </c:pt>
                <c:pt idx="409" formatCode="_(* #,##0_);_(* \(#,##0\);_(* &quot;-&quot;??_);_(@_)">
                  <c:v>8126182.5051011192</c:v>
                </c:pt>
                <c:pt idx="410" formatCode="_(* #,##0_);_(* \(#,##0\);_(* &quot;-&quot;??_);_(@_)">
                  <c:v>8124683.8680043519</c:v>
                </c:pt>
                <c:pt idx="411" formatCode="_(* #,##0_);_(* \(#,##0\);_(* &quot;-&quot;??_);_(@_)">
                  <c:v>8184136.9124488076</c:v>
                </c:pt>
                <c:pt idx="412" formatCode="_(* #,##0_);_(* \(#,##0\);_(* &quot;-&quot;??_);_(@_)">
                  <c:v>8194802.8479326591</c:v>
                </c:pt>
                <c:pt idx="413" formatCode="_(* #,##0_);_(* \(#,##0\);_(* &quot;-&quot;??_);_(@_)">
                  <c:v>8221360.0656745993</c:v>
                </c:pt>
                <c:pt idx="414" formatCode="_(* #,##0_);_(* \(#,##0\);_(* &quot;-&quot;??_);_(@_)">
                  <c:v>8231316.7227969272</c:v>
                </c:pt>
                <c:pt idx="415" formatCode="_(* #,##0_);_(* \(#,##0\);_(* &quot;-&quot;??_);_(@_)">
                  <c:v>8251460.8787109135</c:v>
                </c:pt>
                <c:pt idx="416" formatCode="_(* #,##0_);_(* \(#,##0\);_(* &quot;-&quot;??_);_(@_)">
                  <c:v>8294113.2425998142</c:v>
                </c:pt>
                <c:pt idx="417" formatCode="_(* #,##0_);_(* \(#,##0\);_(* &quot;-&quot;??_);_(@_)">
                  <c:v>8356502.7237825869</c:v>
                </c:pt>
                <c:pt idx="418" formatCode="_(* #,##0_);_(* \(#,##0\);_(* &quot;-&quot;??_);_(@_)">
                  <c:v>8335858.4515603753</c:v>
                </c:pt>
                <c:pt idx="419" formatCode="_(* #,##0_);_(* \(#,##0\);_(* &quot;-&quot;??_);_(@_)">
                  <c:v>8318486.6666141236</c:v>
                </c:pt>
                <c:pt idx="420" formatCode="_(* #,##0_);_(* \(#,##0\);_(* &quot;-&quot;??_);_(@_)">
                  <c:v>8252419.3709152164</c:v>
                </c:pt>
                <c:pt idx="421" formatCode="_(* #,##0_);_(* \(#,##0\);_(* &quot;-&quot;??_);_(@_)">
                  <c:v>8230122.7514707744</c:v>
                </c:pt>
                <c:pt idx="422" formatCode="_(* #,##0_);_(* \(#,##0\);_(* &quot;-&quot;??_);_(@_)">
                  <c:v>8246988.7783524934</c:v>
                </c:pt>
                <c:pt idx="423" formatCode="_(* #,##0_);_(* \(#,##0\);_(* &quot;-&quot;??_);_(@_)">
                  <c:v>8292966.5783524914</c:v>
                </c:pt>
                <c:pt idx="424" formatCode="_(* #,##0_);_(* \(#,##0\);_(* &quot;-&quot;??_);_(@_)">
                  <c:v>8297785.2692126893</c:v>
                </c:pt>
                <c:pt idx="425" formatCode="_(* #,##0_);_(* \(#,##0\);_(* &quot;-&quot;??_);_(@_)">
                  <c:v>8283134.6052342085</c:v>
                </c:pt>
                <c:pt idx="426" formatCode="_(* #,##0_);_(* \(#,##0\);_(* &quot;-&quot;??_);_(@_)">
                  <c:v>8274037.6296594851</c:v>
                </c:pt>
                <c:pt idx="427" formatCode="_(* #,##0_);_(* \(#,##0\);_(* &quot;-&quot;??_);_(@_)">
                  <c:v>8256095.0758960573</c:v>
                </c:pt>
                <c:pt idx="428" formatCode="_(* #,##0_);_(* \(#,##0\);_(* &quot;-&quot;??_);_(@_)">
                  <c:v>8221229.2203405024</c:v>
                </c:pt>
                <c:pt idx="429" formatCode="_(* #,##0_);_(* \(#,##0\);_(* &quot;-&quot;??_);_(@_)">
                  <c:v>8207709.3198028505</c:v>
                </c:pt>
                <c:pt idx="430" formatCode="_(* #,##0_);_(* \(#,##0\);_(* &quot;-&quot;??_);_(@_)">
                  <c:v>8202481.578136201</c:v>
                </c:pt>
                <c:pt idx="431" formatCode="_(* #,##0_);_(* \(#,##0\);_(* &quot;-&quot;??_);_(@_)">
                  <c:v>8207690.1829749094</c:v>
                </c:pt>
                <c:pt idx="432" formatCode="_(* #,##0_);_(* \(#,##0\);_(* &quot;-&quot;??_);_(@_)">
                  <c:v>8250062.0915770615</c:v>
                </c:pt>
                <c:pt idx="433" formatCode="_(* #,##0_);_(* \(#,##0\);_(* &quot;-&quot;??_);_(@_)">
                  <c:v>8268005.5637992835</c:v>
                </c:pt>
                <c:pt idx="434" formatCode="_(* #,##0_);_(* \(#,##0\);_(* &quot;-&quot;??_);_(@_)">
                  <c:v>8260495.9320788644</c:v>
                </c:pt>
                <c:pt idx="435" formatCode="_(* #,##0_);_(* \(#,##0\);_(* &quot;-&quot;??_);_(@_)">
                  <c:v>8259294.0737455208</c:v>
                </c:pt>
                <c:pt idx="436" formatCode="_(* #,##0_);_(* \(#,##0\);_(* &quot;-&quot;??_);_(@_)">
                  <c:v>8188408.5146057345</c:v>
                </c:pt>
                <c:pt idx="437" formatCode="_(* #,##0_);_(* \(#,##0\);_(* &quot;-&quot;??_);_(@_)">
                  <c:v>8149118.6543906806</c:v>
                </c:pt>
                <c:pt idx="438" formatCode="_(* #,##0_);_(* \(#,##0\);_(* &quot;-&quot;??_);_(@_)">
                  <c:v>8094117.1157001946</c:v>
                </c:pt>
                <c:pt idx="439" formatCode="_(* #,##0_);_(* \(#,##0\);_(* &quot;-&quot;??_);_(@_)">
                  <c:v>8042948.2823668802</c:v>
                </c:pt>
                <c:pt idx="440" formatCode="_(* #,##0_);_(* \(#,##0\);_(* &quot;-&quot;??_);_(@_)">
                  <c:v>8047754.0101446481</c:v>
                </c:pt>
                <c:pt idx="441" formatCode="_(* #,##0_);_(* \(#,##0\);_(* &quot;-&quot;??_);_(@_)">
                  <c:v>8023886.120359703</c:v>
                </c:pt>
                <c:pt idx="442" formatCode="_(* #,##0_);_(* \(#,##0\);_(* &quot;-&quot;??_);_(@_)">
                  <c:v>8007236.5648041349</c:v>
                </c:pt>
                <c:pt idx="443" formatCode="_(* #,##0_);_(* \(#,##0\);_(* &quot;-&quot;??_);_(@_)">
                  <c:v>7957228.669642848</c:v>
                </c:pt>
                <c:pt idx="444" formatCode="_(* #,##0_);_(* \(#,##0\);_(* &quot;-&quot;??_);_(@_)">
                  <c:v>7657178.8954493124</c:v>
                </c:pt>
                <c:pt idx="445" formatCode="_(* #,##0_);_(* \(#,##0\);_(* &quot;-&quot;??_);_(@_)">
                  <c:v>7370680.0537826223</c:v>
                </c:pt>
                <c:pt idx="446" formatCode="_(* #,##0_);_(* \(#,##0\);_(* &quot;-&quot;??_);_(@_)">
                  <c:v>7252042.1693740385</c:v>
                </c:pt>
                <c:pt idx="447" formatCode="_(* #,##0_);_(* \(#,##0\);_(* &quot;-&quot;??_);_(@_)">
                  <c:v>7057323.2221518168</c:v>
                </c:pt>
                <c:pt idx="448" formatCode="_(* #,##0_);_(* \(#,##0\);_(* &quot;-&quot;??_);_(@_)">
                  <c:v>7079161.1280658003</c:v>
                </c:pt>
                <c:pt idx="449" formatCode="_(* #,##0_);_(* \(#,##0\);_(* &quot;-&quot;??_);_(@_)">
                  <c:v>7080944.9425819246</c:v>
                </c:pt>
                <c:pt idx="450" formatCode="_(* #,##0_);_(* \(#,##0\);_(* &quot;-&quot;??_);_(@_)">
                  <c:v>7101993.0437723985</c:v>
                </c:pt>
                <c:pt idx="451" formatCode="_(* #,##0_);_(* \(#,##0\);_(* &quot;-&quot;??_);_(@_)">
                  <c:v>7128631.3448476596</c:v>
                </c:pt>
                <c:pt idx="452" formatCode="_(* #,##0_);_(* \(#,##0\);_(* &quot;-&quot;??_);_(@_)">
                  <c:v>7100605.6254032198</c:v>
                </c:pt>
                <c:pt idx="453" formatCode="_(* #,##0_);_(* \(#,##0\);_(* &quot;-&quot;??_);_(@_)">
                  <c:v>7116285.2840053765</c:v>
                </c:pt>
                <c:pt idx="454" formatCode="_(* #,##0_);_(* \(#,##0\);_(* &quot;-&quot;??_);_(@_)">
                  <c:v>7052343.2228942635</c:v>
                </c:pt>
                <c:pt idx="455" formatCode="_(* #,##0_);_(* \(#,##0\);_(* &quot;-&quot;??_);_(@_)">
                  <c:v>7101021.0911738295</c:v>
                </c:pt>
                <c:pt idx="456" formatCode="_(* #,##0_);_(* \(#,##0\);_(* &quot;-&quot;??_);_(@_)">
                  <c:v>7370919.6879480304</c:v>
                </c:pt>
                <c:pt idx="457" formatCode="_(* #,##0_);_(* \(#,##0\);_(* &quot;-&quot;??_);_(@_)">
                  <c:v>7597045.8240591278</c:v>
                </c:pt>
                <c:pt idx="458" formatCode="_(* #,##0_);_(* \(#,##0\);_(* &quot;-&quot;??_);_(@_)">
                  <c:v>7690463.9127688203</c:v>
                </c:pt>
                <c:pt idx="459" formatCode="_(* #,##0_);_(* \(#,##0\);_(* &quot;-&quot;??_);_(@_)">
                  <c:v>7835653.4127688203</c:v>
                </c:pt>
                <c:pt idx="460" formatCode="_(* #,##0_);_(* \(#,##0\);_(* &quot;-&quot;??_);_(@_)">
                  <c:v>7850192.3993279571</c:v>
                </c:pt>
                <c:pt idx="461" formatCode="_(* #,##0_);_(* \(#,##0\);_(* &quot;-&quot;??_);_(@_)">
                  <c:v>7881922.3563172035</c:v>
                </c:pt>
                <c:pt idx="462" formatCode="_(* #,##0_);_(* \(#,##0\);_(* &quot;-&quot;??_);_(@_)">
                  <c:v>7878147.1688171923</c:v>
                </c:pt>
                <c:pt idx="463" formatCode="_(* #,##0_);_(* \(#,##0\);_(* &quot;-&quot;??_);_(@_)">
                  <c:v>7880809.4698924581</c:v>
                </c:pt>
                <c:pt idx="464" formatCode="_(* #,##0_);_(* \(#,##0\);_(* &quot;-&quot;??_);_(@_)">
                  <c:v>7860204.7032258045</c:v>
                </c:pt>
                <c:pt idx="465" formatCode="_(* #,##0_);_(* \(#,##0\);_(* &quot;-&quot;??_);_(@_)">
                  <c:v>7788114.1440860098</c:v>
                </c:pt>
                <c:pt idx="466" formatCode="_(* #,##0_);_(* \(#,##0\);_(* &quot;-&quot;??_);_(@_)">
                  <c:v>7822279.0218638005</c:v>
                </c:pt>
                <c:pt idx="467" formatCode="_(* #,##0_);_(* \(#,##0\);_(* &quot;-&quot;??_);_(@_)">
                  <c:v>7765330.9896057351</c:v>
                </c:pt>
                <c:pt idx="468" formatCode="_(* #,##0_);_(* \(#,##0\);_(* &quot;-&quot;??_);_(@_)">
                  <c:v>7641050.9949820796</c:v>
                </c:pt>
                <c:pt idx="469" formatCode="_(* #,##0_);_(* \(#,##0\);_(* &quot;-&quot;??_);_(@_)">
                  <c:v>7665844.4533154136</c:v>
                </c:pt>
                <c:pt idx="470" formatCode="_(* #,##0_);_(* \(#,##0\);_(* &quot;-&quot;??_);_(@_)">
                  <c:v>7668267.8054659534</c:v>
                </c:pt>
                <c:pt idx="471" formatCode="_(* #,##0_);_(* \(#,##0\);_(* &quot;-&quot;??_);_(@_)">
                  <c:v>7683492.8304659594</c:v>
                </c:pt>
                <c:pt idx="472" formatCode="_(* #,##0_);_(* \(#,##0\);_(* &quot;-&quot;??_);_(@_)">
                  <c:v>7660417.7874552058</c:v>
                </c:pt>
                <c:pt idx="473" formatCode="_(* #,##0_);_(* \(#,##0\);_(* &quot;-&quot;??_);_(@_)">
                  <c:v>7601178.7767025093</c:v>
                </c:pt>
                <c:pt idx="474" formatCode="_(* #,##0_);_(* \(#,##0\);_(* &quot;-&quot;??_);_(@_)">
                  <c:v>7620951.7380120335</c:v>
                </c:pt>
                <c:pt idx="475" formatCode="_(* #,##0_);_(* \(#,##0\);_(* &quot;-&quot;??_);_(@_)">
                  <c:v>7621324.3724206351</c:v>
                </c:pt>
                <c:pt idx="476" formatCode="_(* #,##0_);_(* \(#,##0\);_(* &quot;-&quot;??_);_(@_)">
                  <c:v>7641639.6029761909</c:v>
                </c:pt>
                <c:pt idx="477" formatCode="_(* #,##0_);_(* \(#,##0\);_(* &quot;-&quot;??_);_(@_)">
                  <c:v>7680081.7884600721</c:v>
                </c:pt>
                <c:pt idx="478" formatCode="_(* #,##0_);_(* \(#,##0\);_(* &quot;-&quot;??_);_(@_)">
                  <c:v>7680734.4912378378</c:v>
                </c:pt>
                <c:pt idx="479" formatCode="_(* #,##0_);_(* \(#,##0\);_(* &quot;-&quot;??_);_(@_)">
                  <c:v>7704057.8890872998</c:v>
                </c:pt>
                <c:pt idx="480" formatCode="_(* #,##0_);_(* \(#,##0\);_(* &quot;-&quot;??_);_(@_)">
                  <c:v>7703150.7466141805</c:v>
                </c:pt>
                <c:pt idx="481" formatCode="_(* #,##0_);_(* \(#,##0\);_(* &quot;-&quot;??_);_(@_)">
                  <c:v>7705694.3577252934</c:v>
                </c:pt>
                <c:pt idx="482" formatCode="_(* #,##0_);_(* \(#,##0\);_(* &quot;-&quot;??_);_(@_)">
                  <c:v>7662311.1131016267</c:v>
                </c:pt>
                <c:pt idx="483" formatCode="_(* #,##0_);_(* \(#,##0\);_(* &quot;-&quot;??_);_(@_)">
                  <c:v>7610790.8992127366</c:v>
                </c:pt>
                <c:pt idx="484" formatCode="_(* #,##0_);_(* \(#,##0\);_(* &quot;-&quot;??_);_(@_)">
                  <c:v>7541817.7674923195</c:v>
                </c:pt>
                <c:pt idx="485" formatCode="_(* #,##0_);_(* \(#,##0\);_(* &quot;-&quot;??_);_(@_)">
                  <c:v>7510093.1680299528</c:v>
                </c:pt>
                <c:pt idx="486" formatCode="_(* #,##0_);_(* \(#,##0\);_(* &quot;-&quot;??_);_(@_)">
                  <c:v>7455169.6977918595</c:v>
                </c:pt>
                <c:pt idx="487" formatCode="_(* #,##0_);_(* \(#,##0\);_(* &quot;-&quot;??_);_(@_)">
                  <c:v>7427348.9531682031</c:v>
                </c:pt>
                <c:pt idx="488" formatCode="_(* #,##0_);_(* \(#,##0\);_(* &quot;-&quot;??_);_(@_)">
                  <c:v>7390200.7087237602</c:v>
                </c:pt>
                <c:pt idx="489" formatCode="_(* #,##0_);_(* \(#,##0\);_(* &quot;-&quot;??_);_(@_)">
                  <c:v>7293063.751734511</c:v>
                </c:pt>
                <c:pt idx="490" formatCode="_(* #,##0_);_(* \(#,##0\);_(* &quot;-&quot;??_);_(@_)">
                  <c:v>7235548.0684011774</c:v>
                </c:pt>
                <c:pt idx="491" formatCode="_(* #,##0_);_(* \(#,##0\);_(* &quot;-&quot;??_);_(@_)">
                  <c:v>7120942.1302291295</c:v>
                </c:pt>
                <c:pt idx="492" formatCode="_(* #,##0_);_(* \(#,##0\);_(* &quot;-&quot;??_);_(@_)">
                  <c:v>7112391.17592806</c:v>
                </c:pt>
                <c:pt idx="493" formatCode="_(* #,##0_);_(* \(#,##0\);_(* &quot;-&quot;??_);_(@_)">
                  <c:v>7108454.6120391618</c:v>
                </c:pt>
                <c:pt idx="494" formatCode="_(* #,##0_);_(* \(#,##0\);_(* &quot;-&quot;??_);_(@_)">
                  <c:v>7145242.4803187503</c:v>
                </c:pt>
                <c:pt idx="495" formatCode="_(* #,##0_);_(* \(#,##0\);_(* &quot;-&quot;??_);_(@_)">
                  <c:v>7153915.5108742965</c:v>
                </c:pt>
                <c:pt idx="496" formatCode="_(* #,##0_);_(* \(#,##0\);_(* &quot;-&quot;??_);_(@_)">
                  <c:v>7237410.7796915034</c:v>
                </c:pt>
                <c:pt idx="497" formatCode="_(* #,##0_);_(* \(#,##0\);_(* &quot;-&quot;??_);_(@_)">
                  <c:v>7119972.9302291339</c:v>
                </c:pt>
                <c:pt idx="498" formatCode="_(* #,##0_);_(* \(#,##0\);_(* &quot;-&quot;??_);_(@_)">
                  <c:v>7115815.4093958111</c:v>
                </c:pt>
                <c:pt idx="499" formatCode="_(* #,##0_);_(* \(#,##0\);_(* &quot;-&quot;??_);_(@_)">
                  <c:v>7102020.1782129975</c:v>
                </c:pt>
              </c:numCache>
            </c:numRef>
          </c:val>
        </c:ser>
        <c:marker val="1"/>
        <c:axId val="78808192"/>
        <c:axId val="78825728"/>
      </c:lineChart>
      <c:dateAx>
        <c:axId val="78808192"/>
        <c:scaling>
          <c:orientation val="minMax"/>
          <c:min val="29373"/>
        </c:scaling>
        <c:axPos val="b"/>
        <c:majorGridlines/>
        <c:numFmt formatCode="mmm\-yy" sourceLinked="0"/>
        <c:minorTickMark val="in"/>
        <c:tickLblPos val="nextTo"/>
        <c:crossAx val="78825728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7882572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Mcf Per Day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788081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856791338582668"/>
          <c:y val="0.47366975509369236"/>
          <c:w val="0.19004319772528441"/>
          <c:h val="0.28354467258055382"/>
        </c:manualLayout>
      </c:layout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Prudhoe</a:t>
            </a:r>
            <a:r>
              <a:rPr lang="en-US" baseline="0"/>
              <a:t> Bay </a:t>
            </a:r>
            <a:r>
              <a:rPr lang="en-US"/>
              <a:t>Gas Oil Ratio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Gas Oil Ratio</c:v>
          </c:tx>
          <c:marker>
            <c:symbol val="none"/>
          </c:marker>
          <c:cat>
            <c:numRef>
              <c:f>PBU!$W$5:$W$502</c:f>
              <c:numCache>
                <c:formatCode>dd\-mmm\-yy</c:formatCode>
                <c:ptCount val="498"/>
                <c:pt idx="0">
                  <c:v>25477</c:v>
                </c:pt>
                <c:pt idx="1">
                  <c:v>25508</c:v>
                </c:pt>
                <c:pt idx="2">
                  <c:v>25538</c:v>
                </c:pt>
                <c:pt idx="3">
                  <c:v>25569</c:v>
                </c:pt>
                <c:pt idx="4">
                  <c:v>25600</c:v>
                </c:pt>
                <c:pt idx="5">
                  <c:v>25628</c:v>
                </c:pt>
                <c:pt idx="6">
                  <c:v>25659</c:v>
                </c:pt>
                <c:pt idx="7">
                  <c:v>25689</c:v>
                </c:pt>
                <c:pt idx="8">
                  <c:v>25720</c:v>
                </c:pt>
                <c:pt idx="9">
                  <c:v>25750</c:v>
                </c:pt>
                <c:pt idx="10">
                  <c:v>25781</c:v>
                </c:pt>
                <c:pt idx="11">
                  <c:v>25812</c:v>
                </c:pt>
                <c:pt idx="12">
                  <c:v>25842</c:v>
                </c:pt>
                <c:pt idx="13">
                  <c:v>25873</c:v>
                </c:pt>
                <c:pt idx="14">
                  <c:v>25903</c:v>
                </c:pt>
                <c:pt idx="15">
                  <c:v>25934</c:v>
                </c:pt>
                <c:pt idx="16">
                  <c:v>25965</c:v>
                </c:pt>
                <c:pt idx="17">
                  <c:v>25993</c:v>
                </c:pt>
                <c:pt idx="18">
                  <c:v>26024</c:v>
                </c:pt>
                <c:pt idx="19">
                  <c:v>26054</c:v>
                </c:pt>
                <c:pt idx="20">
                  <c:v>26085</c:v>
                </c:pt>
                <c:pt idx="21">
                  <c:v>26115</c:v>
                </c:pt>
                <c:pt idx="22">
                  <c:v>26146</c:v>
                </c:pt>
                <c:pt idx="23">
                  <c:v>26177</c:v>
                </c:pt>
                <c:pt idx="24">
                  <c:v>26207</c:v>
                </c:pt>
                <c:pt idx="25">
                  <c:v>26238</c:v>
                </c:pt>
                <c:pt idx="26">
                  <c:v>26268</c:v>
                </c:pt>
                <c:pt idx="27">
                  <c:v>26299</c:v>
                </c:pt>
                <c:pt idx="28">
                  <c:v>26330</c:v>
                </c:pt>
                <c:pt idx="29">
                  <c:v>26359</c:v>
                </c:pt>
                <c:pt idx="30">
                  <c:v>26390</c:v>
                </c:pt>
                <c:pt idx="31">
                  <c:v>26420</c:v>
                </c:pt>
                <c:pt idx="32">
                  <c:v>26451</c:v>
                </c:pt>
                <c:pt idx="33">
                  <c:v>26481</c:v>
                </c:pt>
                <c:pt idx="34">
                  <c:v>26512</c:v>
                </c:pt>
                <c:pt idx="35">
                  <c:v>26543</c:v>
                </c:pt>
                <c:pt idx="36">
                  <c:v>26573</c:v>
                </c:pt>
                <c:pt idx="37">
                  <c:v>26604</c:v>
                </c:pt>
                <c:pt idx="38">
                  <c:v>26634</c:v>
                </c:pt>
                <c:pt idx="39">
                  <c:v>26665</c:v>
                </c:pt>
                <c:pt idx="40">
                  <c:v>26696</c:v>
                </c:pt>
                <c:pt idx="41">
                  <c:v>26724</c:v>
                </c:pt>
                <c:pt idx="42">
                  <c:v>26755</c:v>
                </c:pt>
                <c:pt idx="43">
                  <c:v>26785</c:v>
                </c:pt>
                <c:pt idx="44">
                  <c:v>26816</c:v>
                </c:pt>
                <c:pt idx="45">
                  <c:v>26846</c:v>
                </c:pt>
                <c:pt idx="46">
                  <c:v>26877</c:v>
                </c:pt>
                <c:pt idx="47">
                  <c:v>26908</c:v>
                </c:pt>
                <c:pt idx="48">
                  <c:v>26938</c:v>
                </c:pt>
                <c:pt idx="49">
                  <c:v>26969</c:v>
                </c:pt>
                <c:pt idx="50">
                  <c:v>26999</c:v>
                </c:pt>
                <c:pt idx="51">
                  <c:v>27030</c:v>
                </c:pt>
                <c:pt idx="52">
                  <c:v>27061</c:v>
                </c:pt>
                <c:pt idx="53">
                  <c:v>27089</c:v>
                </c:pt>
                <c:pt idx="54">
                  <c:v>27120</c:v>
                </c:pt>
                <c:pt idx="55">
                  <c:v>27150</c:v>
                </c:pt>
                <c:pt idx="56">
                  <c:v>27181</c:v>
                </c:pt>
                <c:pt idx="57">
                  <c:v>27211</c:v>
                </c:pt>
                <c:pt idx="58">
                  <c:v>27242</c:v>
                </c:pt>
                <c:pt idx="59">
                  <c:v>27273</c:v>
                </c:pt>
                <c:pt idx="60">
                  <c:v>27303</c:v>
                </c:pt>
                <c:pt idx="61">
                  <c:v>27334</c:v>
                </c:pt>
                <c:pt idx="62">
                  <c:v>27364</c:v>
                </c:pt>
                <c:pt idx="63">
                  <c:v>27395</c:v>
                </c:pt>
                <c:pt idx="64">
                  <c:v>27426</c:v>
                </c:pt>
                <c:pt idx="65">
                  <c:v>27454</c:v>
                </c:pt>
                <c:pt idx="66">
                  <c:v>27485</c:v>
                </c:pt>
                <c:pt idx="67">
                  <c:v>27515</c:v>
                </c:pt>
                <c:pt idx="68">
                  <c:v>27546</c:v>
                </c:pt>
                <c:pt idx="69">
                  <c:v>27576</c:v>
                </c:pt>
                <c:pt idx="70">
                  <c:v>27607</c:v>
                </c:pt>
                <c:pt idx="71">
                  <c:v>27638</c:v>
                </c:pt>
                <c:pt idx="72">
                  <c:v>27668</c:v>
                </c:pt>
                <c:pt idx="73">
                  <c:v>27699</c:v>
                </c:pt>
                <c:pt idx="74">
                  <c:v>27729</c:v>
                </c:pt>
                <c:pt idx="75">
                  <c:v>27760</c:v>
                </c:pt>
                <c:pt idx="76">
                  <c:v>27791</c:v>
                </c:pt>
                <c:pt idx="77">
                  <c:v>27820</c:v>
                </c:pt>
                <c:pt idx="78">
                  <c:v>27851</c:v>
                </c:pt>
                <c:pt idx="79">
                  <c:v>27881</c:v>
                </c:pt>
                <c:pt idx="80">
                  <c:v>27912</c:v>
                </c:pt>
                <c:pt idx="81">
                  <c:v>27942</c:v>
                </c:pt>
                <c:pt idx="82">
                  <c:v>27973</c:v>
                </c:pt>
                <c:pt idx="83">
                  <c:v>28004</c:v>
                </c:pt>
                <c:pt idx="84">
                  <c:v>28034</c:v>
                </c:pt>
                <c:pt idx="85">
                  <c:v>28065</c:v>
                </c:pt>
                <c:pt idx="86">
                  <c:v>28095</c:v>
                </c:pt>
                <c:pt idx="87">
                  <c:v>28126</c:v>
                </c:pt>
                <c:pt idx="88">
                  <c:v>28157</c:v>
                </c:pt>
                <c:pt idx="89">
                  <c:v>28185</c:v>
                </c:pt>
                <c:pt idx="90">
                  <c:v>28216</c:v>
                </c:pt>
                <c:pt idx="91">
                  <c:v>28246</c:v>
                </c:pt>
                <c:pt idx="92">
                  <c:v>28277</c:v>
                </c:pt>
                <c:pt idx="93">
                  <c:v>28307</c:v>
                </c:pt>
                <c:pt idx="94">
                  <c:v>28338</c:v>
                </c:pt>
                <c:pt idx="95">
                  <c:v>28369</c:v>
                </c:pt>
                <c:pt idx="96">
                  <c:v>28399</c:v>
                </c:pt>
                <c:pt idx="97">
                  <c:v>28430</c:v>
                </c:pt>
                <c:pt idx="98">
                  <c:v>28460</c:v>
                </c:pt>
                <c:pt idx="99">
                  <c:v>28491</c:v>
                </c:pt>
                <c:pt idx="100">
                  <c:v>28522</c:v>
                </c:pt>
                <c:pt idx="101">
                  <c:v>28550</c:v>
                </c:pt>
                <c:pt idx="102">
                  <c:v>28581</c:v>
                </c:pt>
                <c:pt idx="103">
                  <c:v>28611</c:v>
                </c:pt>
                <c:pt idx="104">
                  <c:v>28642</c:v>
                </c:pt>
                <c:pt idx="105">
                  <c:v>28672</c:v>
                </c:pt>
                <c:pt idx="106">
                  <c:v>28703</c:v>
                </c:pt>
                <c:pt idx="107">
                  <c:v>28734</c:v>
                </c:pt>
                <c:pt idx="108">
                  <c:v>28764</c:v>
                </c:pt>
                <c:pt idx="109">
                  <c:v>28795</c:v>
                </c:pt>
                <c:pt idx="110">
                  <c:v>28825</c:v>
                </c:pt>
                <c:pt idx="111">
                  <c:v>28856</c:v>
                </c:pt>
                <c:pt idx="112">
                  <c:v>28887</c:v>
                </c:pt>
                <c:pt idx="113">
                  <c:v>28915</c:v>
                </c:pt>
                <c:pt idx="114">
                  <c:v>28946</c:v>
                </c:pt>
                <c:pt idx="115">
                  <c:v>28976</c:v>
                </c:pt>
                <c:pt idx="116">
                  <c:v>29007</c:v>
                </c:pt>
                <c:pt idx="117">
                  <c:v>29037</c:v>
                </c:pt>
                <c:pt idx="118">
                  <c:v>29068</c:v>
                </c:pt>
                <c:pt idx="119">
                  <c:v>29099</c:v>
                </c:pt>
                <c:pt idx="120">
                  <c:v>29129</c:v>
                </c:pt>
                <c:pt idx="121">
                  <c:v>29160</c:v>
                </c:pt>
                <c:pt idx="122">
                  <c:v>29190</c:v>
                </c:pt>
                <c:pt idx="123">
                  <c:v>29221</c:v>
                </c:pt>
                <c:pt idx="124">
                  <c:v>29252</c:v>
                </c:pt>
                <c:pt idx="125">
                  <c:v>29281</c:v>
                </c:pt>
                <c:pt idx="126">
                  <c:v>29312</c:v>
                </c:pt>
                <c:pt idx="127">
                  <c:v>29342</c:v>
                </c:pt>
                <c:pt idx="128">
                  <c:v>29373</c:v>
                </c:pt>
                <c:pt idx="129">
                  <c:v>29403</c:v>
                </c:pt>
                <c:pt idx="130">
                  <c:v>29434</c:v>
                </c:pt>
                <c:pt idx="131">
                  <c:v>29465</c:v>
                </c:pt>
                <c:pt idx="132">
                  <c:v>29495</c:v>
                </c:pt>
                <c:pt idx="133">
                  <c:v>29526</c:v>
                </c:pt>
                <c:pt idx="134">
                  <c:v>29556</c:v>
                </c:pt>
                <c:pt idx="135">
                  <c:v>29587</c:v>
                </c:pt>
                <c:pt idx="136">
                  <c:v>29618</c:v>
                </c:pt>
                <c:pt idx="137">
                  <c:v>29646</c:v>
                </c:pt>
                <c:pt idx="138">
                  <c:v>29677</c:v>
                </c:pt>
                <c:pt idx="139">
                  <c:v>29707</c:v>
                </c:pt>
                <c:pt idx="140">
                  <c:v>29738</c:v>
                </c:pt>
                <c:pt idx="141">
                  <c:v>29768</c:v>
                </c:pt>
                <c:pt idx="142">
                  <c:v>29799</c:v>
                </c:pt>
                <c:pt idx="143">
                  <c:v>29830</c:v>
                </c:pt>
                <c:pt idx="144">
                  <c:v>29860</c:v>
                </c:pt>
                <c:pt idx="145">
                  <c:v>29891</c:v>
                </c:pt>
                <c:pt idx="146">
                  <c:v>29921</c:v>
                </c:pt>
                <c:pt idx="147">
                  <c:v>29952</c:v>
                </c:pt>
                <c:pt idx="148">
                  <c:v>29983</c:v>
                </c:pt>
                <c:pt idx="149">
                  <c:v>30011</c:v>
                </c:pt>
                <c:pt idx="150">
                  <c:v>30042</c:v>
                </c:pt>
                <c:pt idx="151">
                  <c:v>30072</c:v>
                </c:pt>
                <c:pt idx="152">
                  <c:v>30103</c:v>
                </c:pt>
                <c:pt idx="153">
                  <c:v>30133</c:v>
                </c:pt>
                <c:pt idx="154">
                  <c:v>30164</c:v>
                </c:pt>
                <c:pt idx="155">
                  <c:v>30195</c:v>
                </c:pt>
                <c:pt idx="156">
                  <c:v>30225</c:v>
                </c:pt>
                <c:pt idx="157">
                  <c:v>30256</c:v>
                </c:pt>
                <c:pt idx="158">
                  <c:v>30286</c:v>
                </c:pt>
                <c:pt idx="159">
                  <c:v>30317</c:v>
                </c:pt>
                <c:pt idx="160">
                  <c:v>30348</c:v>
                </c:pt>
                <c:pt idx="161">
                  <c:v>30376</c:v>
                </c:pt>
                <c:pt idx="162">
                  <c:v>30407</c:v>
                </c:pt>
                <c:pt idx="163">
                  <c:v>30437</c:v>
                </c:pt>
                <c:pt idx="164">
                  <c:v>30468</c:v>
                </c:pt>
                <c:pt idx="165">
                  <c:v>30498</c:v>
                </c:pt>
                <c:pt idx="166">
                  <c:v>30529</c:v>
                </c:pt>
                <c:pt idx="167">
                  <c:v>30560</c:v>
                </c:pt>
                <c:pt idx="168">
                  <c:v>30590</c:v>
                </c:pt>
                <c:pt idx="169">
                  <c:v>30621</c:v>
                </c:pt>
                <c:pt idx="170">
                  <c:v>30651</c:v>
                </c:pt>
                <c:pt idx="171">
                  <c:v>30682</c:v>
                </c:pt>
                <c:pt idx="172">
                  <c:v>30713</c:v>
                </c:pt>
                <c:pt idx="173">
                  <c:v>30742</c:v>
                </c:pt>
                <c:pt idx="174">
                  <c:v>30773</c:v>
                </c:pt>
                <c:pt idx="175">
                  <c:v>30803</c:v>
                </c:pt>
                <c:pt idx="176">
                  <c:v>30834</c:v>
                </c:pt>
                <c:pt idx="177">
                  <c:v>30864</c:v>
                </c:pt>
                <c:pt idx="178">
                  <c:v>30895</c:v>
                </c:pt>
                <c:pt idx="179">
                  <c:v>30926</c:v>
                </c:pt>
                <c:pt idx="180">
                  <c:v>30956</c:v>
                </c:pt>
                <c:pt idx="181">
                  <c:v>30987</c:v>
                </c:pt>
                <c:pt idx="182">
                  <c:v>31017</c:v>
                </c:pt>
                <c:pt idx="183">
                  <c:v>31048</c:v>
                </c:pt>
                <c:pt idx="184">
                  <c:v>31079</c:v>
                </c:pt>
                <c:pt idx="185">
                  <c:v>31107</c:v>
                </c:pt>
                <c:pt idx="186">
                  <c:v>31138</c:v>
                </c:pt>
                <c:pt idx="187">
                  <c:v>31168</c:v>
                </c:pt>
                <c:pt idx="188">
                  <c:v>31199</c:v>
                </c:pt>
                <c:pt idx="189">
                  <c:v>31229</c:v>
                </c:pt>
                <c:pt idx="190">
                  <c:v>31260</c:v>
                </c:pt>
                <c:pt idx="191">
                  <c:v>31291</c:v>
                </c:pt>
                <c:pt idx="192">
                  <c:v>31321</c:v>
                </c:pt>
                <c:pt idx="193">
                  <c:v>31352</c:v>
                </c:pt>
                <c:pt idx="194">
                  <c:v>31382</c:v>
                </c:pt>
                <c:pt idx="195">
                  <c:v>31413</c:v>
                </c:pt>
                <c:pt idx="196">
                  <c:v>31444</c:v>
                </c:pt>
                <c:pt idx="197">
                  <c:v>31472</c:v>
                </c:pt>
                <c:pt idx="198">
                  <c:v>31503</c:v>
                </c:pt>
                <c:pt idx="199">
                  <c:v>31533</c:v>
                </c:pt>
                <c:pt idx="200">
                  <c:v>31564</c:v>
                </c:pt>
                <c:pt idx="201">
                  <c:v>31594</c:v>
                </c:pt>
                <c:pt idx="202">
                  <c:v>31625</c:v>
                </c:pt>
                <c:pt idx="203">
                  <c:v>31656</c:v>
                </c:pt>
                <c:pt idx="204">
                  <c:v>31686</c:v>
                </c:pt>
                <c:pt idx="205">
                  <c:v>31717</c:v>
                </c:pt>
                <c:pt idx="206">
                  <c:v>31747</c:v>
                </c:pt>
                <c:pt idx="207">
                  <c:v>31778</c:v>
                </c:pt>
                <c:pt idx="208">
                  <c:v>31809</c:v>
                </c:pt>
                <c:pt idx="209">
                  <c:v>31837</c:v>
                </c:pt>
                <c:pt idx="210">
                  <c:v>31868</c:v>
                </c:pt>
                <c:pt idx="211">
                  <c:v>31898</c:v>
                </c:pt>
                <c:pt idx="212">
                  <c:v>31929</c:v>
                </c:pt>
                <c:pt idx="213">
                  <c:v>31959</c:v>
                </c:pt>
                <c:pt idx="214">
                  <c:v>31990</c:v>
                </c:pt>
                <c:pt idx="215">
                  <c:v>32021</c:v>
                </c:pt>
                <c:pt idx="216">
                  <c:v>32051</c:v>
                </c:pt>
                <c:pt idx="217">
                  <c:v>32082</c:v>
                </c:pt>
                <c:pt idx="218">
                  <c:v>32112</c:v>
                </c:pt>
                <c:pt idx="219">
                  <c:v>32143</c:v>
                </c:pt>
                <c:pt idx="220">
                  <c:v>32174</c:v>
                </c:pt>
                <c:pt idx="221">
                  <c:v>32203</c:v>
                </c:pt>
                <c:pt idx="222">
                  <c:v>32234</c:v>
                </c:pt>
                <c:pt idx="223">
                  <c:v>32264</c:v>
                </c:pt>
                <c:pt idx="224">
                  <c:v>32295</c:v>
                </c:pt>
                <c:pt idx="225">
                  <c:v>32325</c:v>
                </c:pt>
                <c:pt idx="226">
                  <c:v>32356</c:v>
                </c:pt>
                <c:pt idx="227">
                  <c:v>32387</c:v>
                </c:pt>
                <c:pt idx="228">
                  <c:v>32417</c:v>
                </c:pt>
                <c:pt idx="229">
                  <c:v>32448</c:v>
                </c:pt>
                <c:pt idx="230">
                  <c:v>32478</c:v>
                </c:pt>
                <c:pt idx="231">
                  <c:v>32509</c:v>
                </c:pt>
                <c:pt idx="232">
                  <c:v>32540</c:v>
                </c:pt>
                <c:pt idx="233">
                  <c:v>32568</c:v>
                </c:pt>
                <c:pt idx="234">
                  <c:v>32599</c:v>
                </c:pt>
                <c:pt idx="235">
                  <c:v>32629</c:v>
                </c:pt>
                <c:pt idx="236">
                  <c:v>32660</c:v>
                </c:pt>
                <c:pt idx="237">
                  <c:v>32690</c:v>
                </c:pt>
                <c:pt idx="238">
                  <c:v>32721</c:v>
                </c:pt>
                <c:pt idx="239">
                  <c:v>32752</c:v>
                </c:pt>
                <c:pt idx="240">
                  <c:v>32782</c:v>
                </c:pt>
                <c:pt idx="241">
                  <c:v>32813</c:v>
                </c:pt>
                <c:pt idx="242">
                  <c:v>32843</c:v>
                </c:pt>
                <c:pt idx="243">
                  <c:v>32874</c:v>
                </c:pt>
                <c:pt idx="244">
                  <c:v>32905</c:v>
                </c:pt>
                <c:pt idx="245">
                  <c:v>32933</c:v>
                </c:pt>
                <c:pt idx="246">
                  <c:v>32964</c:v>
                </c:pt>
                <c:pt idx="247">
                  <c:v>32994</c:v>
                </c:pt>
                <c:pt idx="248">
                  <c:v>33025</c:v>
                </c:pt>
                <c:pt idx="249">
                  <c:v>33055</c:v>
                </c:pt>
                <c:pt idx="250">
                  <c:v>33086</c:v>
                </c:pt>
                <c:pt idx="251">
                  <c:v>33117</c:v>
                </c:pt>
                <c:pt idx="252">
                  <c:v>33147</c:v>
                </c:pt>
                <c:pt idx="253">
                  <c:v>33178</c:v>
                </c:pt>
                <c:pt idx="254">
                  <c:v>33208</c:v>
                </c:pt>
                <c:pt idx="255">
                  <c:v>33239</c:v>
                </c:pt>
                <c:pt idx="256">
                  <c:v>33270</c:v>
                </c:pt>
                <c:pt idx="257">
                  <c:v>33298</c:v>
                </c:pt>
                <c:pt idx="258">
                  <c:v>33329</c:v>
                </c:pt>
                <c:pt idx="259">
                  <c:v>33359</c:v>
                </c:pt>
                <c:pt idx="260">
                  <c:v>33390</c:v>
                </c:pt>
                <c:pt idx="261">
                  <c:v>33420</c:v>
                </c:pt>
                <c:pt idx="262">
                  <c:v>33451</c:v>
                </c:pt>
                <c:pt idx="263">
                  <c:v>33482</c:v>
                </c:pt>
                <c:pt idx="264">
                  <c:v>33512</c:v>
                </c:pt>
                <c:pt idx="265">
                  <c:v>33543</c:v>
                </c:pt>
                <c:pt idx="266">
                  <c:v>33573</c:v>
                </c:pt>
                <c:pt idx="267">
                  <c:v>33604</c:v>
                </c:pt>
                <c:pt idx="268">
                  <c:v>33635</c:v>
                </c:pt>
                <c:pt idx="269">
                  <c:v>33664</c:v>
                </c:pt>
                <c:pt idx="270">
                  <c:v>33695</c:v>
                </c:pt>
                <c:pt idx="271">
                  <c:v>33725</c:v>
                </c:pt>
                <c:pt idx="272">
                  <c:v>33756</c:v>
                </c:pt>
                <c:pt idx="273">
                  <c:v>33786</c:v>
                </c:pt>
                <c:pt idx="274">
                  <c:v>33817</c:v>
                </c:pt>
                <c:pt idx="275">
                  <c:v>33848</c:v>
                </c:pt>
                <c:pt idx="276">
                  <c:v>33878</c:v>
                </c:pt>
                <c:pt idx="277">
                  <c:v>33909</c:v>
                </c:pt>
                <c:pt idx="278">
                  <c:v>33939</c:v>
                </c:pt>
                <c:pt idx="279">
                  <c:v>33970</c:v>
                </c:pt>
                <c:pt idx="280">
                  <c:v>34001</c:v>
                </c:pt>
                <c:pt idx="281">
                  <c:v>34029</c:v>
                </c:pt>
                <c:pt idx="282">
                  <c:v>34060</c:v>
                </c:pt>
                <c:pt idx="283">
                  <c:v>34090</c:v>
                </c:pt>
                <c:pt idx="284">
                  <c:v>34121</c:v>
                </c:pt>
                <c:pt idx="285">
                  <c:v>34151</c:v>
                </c:pt>
                <c:pt idx="286">
                  <c:v>34182</c:v>
                </c:pt>
                <c:pt idx="287">
                  <c:v>34213</c:v>
                </c:pt>
                <c:pt idx="288">
                  <c:v>34243</c:v>
                </c:pt>
                <c:pt idx="289">
                  <c:v>34274</c:v>
                </c:pt>
                <c:pt idx="290">
                  <c:v>34304</c:v>
                </c:pt>
                <c:pt idx="291">
                  <c:v>34335</c:v>
                </c:pt>
                <c:pt idx="292">
                  <c:v>34366</c:v>
                </c:pt>
                <c:pt idx="293">
                  <c:v>34394</c:v>
                </c:pt>
                <c:pt idx="294">
                  <c:v>34425</c:v>
                </c:pt>
                <c:pt idx="295">
                  <c:v>34455</c:v>
                </c:pt>
                <c:pt idx="296">
                  <c:v>34486</c:v>
                </c:pt>
                <c:pt idx="297">
                  <c:v>34516</c:v>
                </c:pt>
                <c:pt idx="298">
                  <c:v>34547</c:v>
                </c:pt>
                <c:pt idx="299">
                  <c:v>34578</c:v>
                </c:pt>
                <c:pt idx="300">
                  <c:v>34608</c:v>
                </c:pt>
                <c:pt idx="301">
                  <c:v>34639</c:v>
                </c:pt>
                <c:pt idx="302">
                  <c:v>34669</c:v>
                </c:pt>
                <c:pt idx="303">
                  <c:v>34700</c:v>
                </c:pt>
                <c:pt idx="304">
                  <c:v>34731</c:v>
                </c:pt>
                <c:pt idx="305">
                  <c:v>34759</c:v>
                </c:pt>
                <c:pt idx="306">
                  <c:v>34790</c:v>
                </c:pt>
                <c:pt idx="307">
                  <c:v>34820</c:v>
                </c:pt>
                <c:pt idx="308">
                  <c:v>34851</c:v>
                </c:pt>
                <c:pt idx="309">
                  <c:v>34881</c:v>
                </c:pt>
                <c:pt idx="310">
                  <c:v>34912</c:v>
                </c:pt>
                <c:pt idx="311">
                  <c:v>34943</c:v>
                </c:pt>
                <c:pt idx="312">
                  <c:v>34973</c:v>
                </c:pt>
                <c:pt idx="313">
                  <c:v>35004</c:v>
                </c:pt>
                <c:pt idx="314">
                  <c:v>35034</c:v>
                </c:pt>
                <c:pt idx="315">
                  <c:v>35065</c:v>
                </c:pt>
                <c:pt idx="316">
                  <c:v>35096</c:v>
                </c:pt>
                <c:pt idx="317">
                  <c:v>35125</c:v>
                </c:pt>
                <c:pt idx="318">
                  <c:v>35156</c:v>
                </c:pt>
                <c:pt idx="319">
                  <c:v>35186</c:v>
                </c:pt>
                <c:pt idx="320">
                  <c:v>35217</c:v>
                </c:pt>
                <c:pt idx="321">
                  <c:v>35247</c:v>
                </c:pt>
                <c:pt idx="322">
                  <c:v>35278</c:v>
                </c:pt>
                <c:pt idx="323">
                  <c:v>35309</c:v>
                </c:pt>
                <c:pt idx="324">
                  <c:v>35339</c:v>
                </c:pt>
                <c:pt idx="325">
                  <c:v>35370</c:v>
                </c:pt>
                <c:pt idx="326">
                  <c:v>35400</c:v>
                </c:pt>
                <c:pt idx="327">
                  <c:v>35431</c:v>
                </c:pt>
                <c:pt idx="328">
                  <c:v>35462</c:v>
                </c:pt>
                <c:pt idx="329">
                  <c:v>35490</c:v>
                </c:pt>
                <c:pt idx="330">
                  <c:v>35521</c:v>
                </c:pt>
                <c:pt idx="331">
                  <c:v>35551</c:v>
                </c:pt>
                <c:pt idx="332">
                  <c:v>35582</c:v>
                </c:pt>
                <c:pt idx="333">
                  <c:v>35612</c:v>
                </c:pt>
                <c:pt idx="334">
                  <c:v>35643</c:v>
                </c:pt>
                <c:pt idx="335">
                  <c:v>35674</c:v>
                </c:pt>
                <c:pt idx="336">
                  <c:v>35704</c:v>
                </c:pt>
                <c:pt idx="337">
                  <c:v>35735</c:v>
                </c:pt>
                <c:pt idx="338">
                  <c:v>35765</c:v>
                </c:pt>
                <c:pt idx="339">
                  <c:v>35796</c:v>
                </c:pt>
                <c:pt idx="340">
                  <c:v>35827</c:v>
                </c:pt>
                <c:pt idx="341">
                  <c:v>35855</c:v>
                </c:pt>
                <c:pt idx="342">
                  <c:v>35886</c:v>
                </c:pt>
                <c:pt idx="343">
                  <c:v>35916</c:v>
                </c:pt>
                <c:pt idx="344">
                  <c:v>35947</c:v>
                </c:pt>
                <c:pt idx="345">
                  <c:v>35977</c:v>
                </c:pt>
                <c:pt idx="346">
                  <c:v>36008</c:v>
                </c:pt>
                <c:pt idx="347">
                  <c:v>36039</c:v>
                </c:pt>
                <c:pt idx="348">
                  <c:v>36069</c:v>
                </c:pt>
                <c:pt idx="349">
                  <c:v>36100</c:v>
                </c:pt>
                <c:pt idx="350">
                  <c:v>36130</c:v>
                </c:pt>
                <c:pt idx="351">
                  <c:v>36161</c:v>
                </c:pt>
                <c:pt idx="352">
                  <c:v>36192</c:v>
                </c:pt>
                <c:pt idx="353">
                  <c:v>36220</c:v>
                </c:pt>
                <c:pt idx="354">
                  <c:v>36251</c:v>
                </c:pt>
                <c:pt idx="355">
                  <c:v>36281</c:v>
                </c:pt>
                <c:pt idx="356">
                  <c:v>36312</c:v>
                </c:pt>
                <c:pt idx="357">
                  <c:v>36342</c:v>
                </c:pt>
                <c:pt idx="358">
                  <c:v>36373</c:v>
                </c:pt>
                <c:pt idx="359">
                  <c:v>36404</c:v>
                </c:pt>
                <c:pt idx="360">
                  <c:v>36434</c:v>
                </c:pt>
                <c:pt idx="361">
                  <c:v>36465</c:v>
                </c:pt>
                <c:pt idx="362">
                  <c:v>36495</c:v>
                </c:pt>
                <c:pt idx="363">
                  <c:v>36526</c:v>
                </c:pt>
                <c:pt idx="364">
                  <c:v>36557</c:v>
                </c:pt>
                <c:pt idx="365">
                  <c:v>36586</c:v>
                </c:pt>
                <c:pt idx="366">
                  <c:v>36617</c:v>
                </c:pt>
                <c:pt idx="367">
                  <c:v>36647</c:v>
                </c:pt>
                <c:pt idx="368">
                  <c:v>36678</c:v>
                </c:pt>
                <c:pt idx="369">
                  <c:v>36708</c:v>
                </c:pt>
                <c:pt idx="370">
                  <c:v>36739</c:v>
                </c:pt>
                <c:pt idx="371">
                  <c:v>36770</c:v>
                </c:pt>
                <c:pt idx="372">
                  <c:v>36800</c:v>
                </c:pt>
                <c:pt idx="373">
                  <c:v>36831</c:v>
                </c:pt>
                <c:pt idx="374">
                  <c:v>36861</c:v>
                </c:pt>
                <c:pt idx="375">
                  <c:v>36892</c:v>
                </c:pt>
                <c:pt idx="376">
                  <c:v>36923</c:v>
                </c:pt>
                <c:pt idx="377">
                  <c:v>36951</c:v>
                </c:pt>
                <c:pt idx="378">
                  <c:v>36982</c:v>
                </c:pt>
                <c:pt idx="379">
                  <c:v>37012</c:v>
                </c:pt>
                <c:pt idx="380">
                  <c:v>37043</c:v>
                </c:pt>
                <c:pt idx="381">
                  <c:v>37073</c:v>
                </c:pt>
                <c:pt idx="382">
                  <c:v>37104</c:v>
                </c:pt>
                <c:pt idx="383">
                  <c:v>37135</c:v>
                </c:pt>
                <c:pt idx="384">
                  <c:v>37165</c:v>
                </c:pt>
                <c:pt idx="385">
                  <c:v>37196</c:v>
                </c:pt>
                <c:pt idx="386">
                  <c:v>37226</c:v>
                </c:pt>
                <c:pt idx="387">
                  <c:v>37257</c:v>
                </c:pt>
                <c:pt idx="388">
                  <c:v>37288</c:v>
                </c:pt>
                <c:pt idx="389">
                  <c:v>37316</c:v>
                </c:pt>
                <c:pt idx="390">
                  <c:v>37347</c:v>
                </c:pt>
                <c:pt idx="391">
                  <c:v>37377</c:v>
                </c:pt>
                <c:pt idx="392">
                  <c:v>37408</c:v>
                </c:pt>
                <c:pt idx="393">
                  <c:v>37438</c:v>
                </c:pt>
                <c:pt idx="394">
                  <c:v>37469</c:v>
                </c:pt>
                <c:pt idx="395">
                  <c:v>37500</c:v>
                </c:pt>
                <c:pt idx="396">
                  <c:v>37530</c:v>
                </c:pt>
                <c:pt idx="397">
                  <c:v>37561</c:v>
                </c:pt>
                <c:pt idx="398">
                  <c:v>37591</c:v>
                </c:pt>
                <c:pt idx="399">
                  <c:v>37622</c:v>
                </c:pt>
                <c:pt idx="400">
                  <c:v>37653</c:v>
                </c:pt>
                <c:pt idx="401">
                  <c:v>37681</c:v>
                </c:pt>
                <c:pt idx="402">
                  <c:v>37712</c:v>
                </c:pt>
                <c:pt idx="403">
                  <c:v>37742</c:v>
                </c:pt>
                <c:pt idx="404">
                  <c:v>37773</c:v>
                </c:pt>
                <c:pt idx="405">
                  <c:v>37803</c:v>
                </c:pt>
                <c:pt idx="406">
                  <c:v>37834</c:v>
                </c:pt>
                <c:pt idx="407">
                  <c:v>37865</c:v>
                </c:pt>
                <c:pt idx="408">
                  <c:v>37895</c:v>
                </c:pt>
                <c:pt idx="409">
                  <c:v>37926</c:v>
                </c:pt>
                <c:pt idx="410">
                  <c:v>37956</c:v>
                </c:pt>
                <c:pt idx="411">
                  <c:v>37987</c:v>
                </c:pt>
                <c:pt idx="412">
                  <c:v>38018</c:v>
                </c:pt>
                <c:pt idx="413">
                  <c:v>38047</c:v>
                </c:pt>
                <c:pt idx="414">
                  <c:v>38078</c:v>
                </c:pt>
                <c:pt idx="415">
                  <c:v>38108</c:v>
                </c:pt>
                <c:pt idx="416">
                  <c:v>38139</c:v>
                </c:pt>
                <c:pt idx="417">
                  <c:v>38169</c:v>
                </c:pt>
                <c:pt idx="418">
                  <c:v>38200</c:v>
                </c:pt>
                <c:pt idx="419">
                  <c:v>38231</c:v>
                </c:pt>
                <c:pt idx="420">
                  <c:v>38261</c:v>
                </c:pt>
                <c:pt idx="421">
                  <c:v>38292</c:v>
                </c:pt>
                <c:pt idx="422">
                  <c:v>38322</c:v>
                </c:pt>
                <c:pt idx="423">
                  <c:v>38353</c:v>
                </c:pt>
                <c:pt idx="424">
                  <c:v>38384</c:v>
                </c:pt>
                <c:pt idx="425">
                  <c:v>38412</c:v>
                </c:pt>
                <c:pt idx="426">
                  <c:v>38443</c:v>
                </c:pt>
                <c:pt idx="427">
                  <c:v>38473</c:v>
                </c:pt>
                <c:pt idx="428">
                  <c:v>38504</c:v>
                </c:pt>
                <c:pt idx="429">
                  <c:v>38534</c:v>
                </c:pt>
                <c:pt idx="430">
                  <c:v>38565</c:v>
                </c:pt>
                <c:pt idx="431">
                  <c:v>38596</c:v>
                </c:pt>
                <c:pt idx="432">
                  <c:v>38626</c:v>
                </c:pt>
                <c:pt idx="433">
                  <c:v>38657</c:v>
                </c:pt>
                <c:pt idx="434">
                  <c:v>38687</c:v>
                </c:pt>
                <c:pt idx="435">
                  <c:v>38718</c:v>
                </c:pt>
                <c:pt idx="436">
                  <c:v>38749</c:v>
                </c:pt>
                <c:pt idx="437">
                  <c:v>38777</c:v>
                </c:pt>
                <c:pt idx="438">
                  <c:v>38808</c:v>
                </c:pt>
                <c:pt idx="439">
                  <c:v>38838</c:v>
                </c:pt>
                <c:pt idx="440">
                  <c:v>38869</c:v>
                </c:pt>
                <c:pt idx="441">
                  <c:v>38899</c:v>
                </c:pt>
                <c:pt idx="442">
                  <c:v>38930</c:v>
                </c:pt>
                <c:pt idx="443">
                  <c:v>38961</c:v>
                </c:pt>
                <c:pt idx="444">
                  <c:v>38991</c:v>
                </c:pt>
                <c:pt idx="445">
                  <c:v>39022</c:v>
                </c:pt>
                <c:pt idx="446">
                  <c:v>39052</c:v>
                </c:pt>
                <c:pt idx="447">
                  <c:v>39083</c:v>
                </c:pt>
                <c:pt idx="448">
                  <c:v>39114</c:v>
                </c:pt>
                <c:pt idx="449">
                  <c:v>39142</c:v>
                </c:pt>
                <c:pt idx="450">
                  <c:v>39173</c:v>
                </c:pt>
                <c:pt idx="451">
                  <c:v>39203</c:v>
                </c:pt>
                <c:pt idx="452">
                  <c:v>39234</c:v>
                </c:pt>
                <c:pt idx="453">
                  <c:v>39264</c:v>
                </c:pt>
                <c:pt idx="454">
                  <c:v>39295</c:v>
                </c:pt>
                <c:pt idx="455">
                  <c:v>39326</c:v>
                </c:pt>
                <c:pt idx="456">
                  <c:v>39356</c:v>
                </c:pt>
                <c:pt idx="457">
                  <c:v>39387</c:v>
                </c:pt>
                <c:pt idx="458">
                  <c:v>39417</c:v>
                </c:pt>
                <c:pt idx="459">
                  <c:v>39448</c:v>
                </c:pt>
                <c:pt idx="460">
                  <c:v>39479</c:v>
                </c:pt>
                <c:pt idx="461">
                  <c:v>39508</c:v>
                </c:pt>
                <c:pt idx="462">
                  <c:v>39539</c:v>
                </c:pt>
                <c:pt idx="463">
                  <c:v>39569</c:v>
                </c:pt>
                <c:pt idx="464">
                  <c:v>39600</c:v>
                </c:pt>
                <c:pt idx="465">
                  <c:v>39630</c:v>
                </c:pt>
                <c:pt idx="466">
                  <c:v>39661</c:v>
                </c:pt>
                <c:pt idx="467">
                  <c:v>39692</c:v>
                </c:pt>
                <c:pt idx="468">
                  <c:v>39722</c:v>
                </c:pt>
                <c:pt idx="469">
                  <c:v>39753</c:v>
                </c:pt>
                <c:pt idx="470">
                  <c:v>39783</c:v>
                </c:pt>
                <c:pt idx="471">
                  <c:v>39814</c:v>
                </c:pt>
                <c:pt idx="472">
                  <c:v>39845</c:v>
                </c:pt>
                <c:pt idx="473">
                  <c:v>39873</c:v>
                </c:pt>
                <c:pt idx="474">
                  <c:v>39904</c:v>
                </c:pt>
                <c:pt idx="475">
                  <c:v>39934</c:v>
                </c:pt>
                <c:pt idx="476">
                  <c:v>39965</c:v>
                </c:pt>
                <c:pt idx="477">
                  <c:v>39995</c:v>
                </c:pt>
                <c:pt idx="478">
                  <c:v>40026</c:v>
                </c:pt>
                <c:pt idx="479">
                  <c:v>40057</c:v>
                </c:pt>
                <c:pt idx="480">
                  <c:v>40087</c:v>
                </c:pt>
                <c:pt idx="481">
                  <c:v>40118</c:v>
                </c:pt>
                <c:pt idx="482">
                  <c:v>40148</c:v>
                </c:pt>
                <c:pt idx="483">
                  <c:v>40179</c:v>
                </c:pt>
                <c:pt idx="484">
                  <c:v>40210</c:v>
                </c:pt>
                <c:pt idx="485">
                  <c:v>40238</c:v>
                </c:pt>
                <c:pt idx="486">
                  <c:v>40269</c:v>
                </c:pt>
                <c:pt idx="487">
                  <c:v>40299</c:v>
                </c:pt>
                <c:pt idx="488">
                  <c:v>40330</c:v>
                </c:pt>
                <c:pt idx="489">
                  <c:v>40360</c:v>
                </c:pt>
                <c:pt idx="490">
                  <c:v>40391</c:v>
                </c:pt>
                <c:pt idx="491">
                  <c:v>40422</c:v>
                </c:pt>
                <c:pt idx="492">
                  <c:v>40452</c:v>
                </c:pt>
                <c:pt idx="493">
                  <c:v>40483</c:v>
                </c:pt>
                <c:pt idx="494">
                  <c:v>40513</c:v>
                </c:pt>
                <c:pt idx="495">
                  <c:v>40544</c:v>
                </c:pt>
                <c:pt idx="496">
                  <c:v>40575</c:v>
                </c:pt>
                <c:pt idx="497">
                  <c:v>40603</c:v>
                </c:pt>
              </c:numCache>
            </c:numRef>
          </c:cat>
          <c:val>
            <c:numRef>
              <c:f>PBU!$AF$5:$AF$502</c:f>
              <c:numCache>
                <c:formatCode>General</c:formatCode>
                <c:ptCount val="498"/>
                <c:pt idx="0">
                  <c:v>0.84267749541524761</c:v>
                </c:pt>
                <c:pt idx="1">
                  <c:v>0.81549901451353046</c:v>
                </c:pt>
                <c:pt idx="2">
                  <c:v>0.90977781696350113</c:v>
                </c:pt>
                <c:pt idx="3">
                  <c:v>0.92660649132531914</c:v>
                </c:pt>
                <c:pt idx="4">
                  <c:v>0.90857530927645758</c:v>
                </c:pt>
                <c:pt idx="5">
                  <c:v>0.93110359816469468</c:v>
                </c:pt>
                <c:pt idx="6">
                  <c:v>0.98006647462884999</c:v>
                </c:pt>
                <c:pt idx="7">
                  <c:v>1.02716504258173</c:v>
                </c:pt>
                <c:pt idx="8">
                  <c:v>0.89243895116092742</c:v>
                </c:pt>
                <c:pt idx="9">
                  <c:v>0.87553586365537595</c:v>
                </c:pt>
                <c:pt idx="10">
                  <c:v>0.7665027061199946</c:v>
                </c:pt>
                <c:pt idx="11">
                  <c:v>0.89761994710993553</c:v>
                </c:pt>
                <c:pt idx="12">
                  <c:v>0.72280395926116081</c:v>
                </c:pt>
                <c:pt idx="13">
                  <c:v>0.68932222266417587</c:v>
                </c:pt>
                <c:pt idx="14">
                  <c:v>0.73126733959034296</c:v>
                </c:pt>
                <c:pt idx="15">
                  <c:v>0.74125931867509898</c:v>
                </c:pt>
                <c:pt idx="16">
                  <c:v>0.74284968684760078</c:v>
                </c:pt>
                <c:pt idx="17">
                  <c:v>0.71542946248821904</c:v>
                </c:pt>
                <c:pt idx="18">
                  <c:v>0.71016548463356965</c:v>
                </c:pt>
                <c:pt idx="19">
                  <c:v>1.2429014444969624</c:v>
                </c:pt>
                <c:pt idx="20">
                  <c:v>0.85938694064702359</c:v>
                </c:pt>
                <c:pt idx="21">
                  <c:v>0.70993111366245765</c:v>
                </c:pt>
                <c:pt idx="22">
                  <c:v>0.70718445718445833</c:v>
                </c:pt>
                <c:pt idx="23">
                  <c:v>0.73091851190591706</c:v>
                </c:pt>
                <c:pt idx="24">
                  <c:v>0.72299646506222448</c:v>
                </c:pt>
                <c:pt idx="25">
                  <c:v>0.72500170903444461</c:v>
                </c:pt>
                <c:pt idx="26">
                  <c:v>0.68999626189722962</c:v>
                </c:pt>
                <c:pt idx="27">
                  <c:v>0.69099296680027233</c:v>
                </c:pt>
                <c:pt idx="28">
                  <c:v>0.68600307984666165</c:v>
                </c:pt>
                <c:pt idx="29">
                  <c:v>0.69200441314858963</c:v>
                </c:pt>
                <c:pt idx="30">
                  <c:v>0.70299355402600261</c:v>
                </c:pt>
                <c:pt idx="31">
                  <c:v>0.74106886232606894</c:v>
                </c:pt>
                <c:pt idx="32">
                  <c:v>0.73562614859543185</c:v>
                </c:pt>
                <c:pt idx="33">
                  <c:v>0.7303231838815244</c:v>
                </c:pt>
                <c:pt idx="34">
                  <c:v>0.70897735260610806</c:v>
                </c:pt>
                <c:pt idx="35">
                  <c:v>0.7059891873627302</c:v>
                </c:pt>
                <c:pt idx="36">
                  <c:v>0.679970972423806</c:v>
                </c:pt>
                <c:pt idx="37">
                  <c:v>0.74867590844194765</c:v>
                </c:pt>
                <c:pt idx="38">
                  <c:v>0.7530028840363836</c:v>
                </c:pt>
                <c:pt idx="39">
                  <c:v>0.75999763369616913</c:v>
                </c:pt>
                <c:pt idx="40">
                  <c:v>0.76100300378738461</c:v>
                </c:pt>
                <c:pt idx="41">
                  <c:v>0.7379926787315686</c:v>
                </c:pt>
                <c:pt idx="42">
                  <c:v>0.74000611246943904</c:v>
                </c:pt>
                <c:pt idx="43">
                  <c:v>0.72758062141069069</c:v>
                </c:pt>
                <c:pt idx="44">
                  <c:v>0.7399952295134129</c:v>
                </c:pt>
                <c:pt idx="45">
                  <c:v>0.75900681596884245</c:v>
                </c:pt>
                <c:pt idx="46">
                  <c:v>0.72888492746496192</c:v>
                </c:pt>
                <c:pt idx="47">
                  <c:v>0.76130565536194994</c:v>
                </c:pt>
                <c:pt idx="48">
                  <c:v>0.70981799861452344</c:v>
                </c:pt>
                <c:pt idx="49">
                  <c:v>0.73701421204880124</c:v>
                </c:pt>
                <c:pt idx="50">
                  <c:v>0.73799865833244671</c:v>
                </c:pt>
                <c:pt idx="51">
                  <c:v>0.75818997126747811</c:v>
                </c:pt>
                <c:pt idx="52">
                  <c:v>0.75400081352780779</c:v>
                </c:pt>
                <c:pt idx="53">
                  <c:v>0.79558345962329513</c:v>
                </c:pt>
                <c:pt idx="54">
                  <c:v>0.80894102805125423</c:v>
                </c:pt>
                <c:pt idx="55">
                  <c:v>0.84178125573438733</c:v>
                </c:pt>
                <c:pt idx="56">
                  <c:v>0.88011096451165316</c:v>
                </c:pt>
                <c:pt idx="57">
                  <c:v>0.85192843960070774</c:v>
                </c:pt>
                <c:pt idx="58">
                  <c:v>1.1144495730796284</c:v>
                </c:pt>
                <c:pt idx="59">
                  <c:v>0.99509995883162139</c:v>
                </c:pt>
                <c:pt idx="60">
                  <c:v>0.99963699330315225</c:v>
                </c:pt>
                <c:pt idx="61">
                  <c:v>1.1011871141148761</c:v>
                </c:pt>
                <c:pt idx="62">
                  <c:v>1.1142660944206009</c:v>
                </c:pt>
                <c:pt idx="63">
                  <c:v>1.148710343684336</c:v>
                </c:pt>
                <c:pt idx="64">
                  <c:v>1.1068208853977211</c:v>
                </c:pt>
                <c:pt idx="65">
                  <c:v>0.73500080313912852</c:v>
                </c:pt>
                <c:pt idx="66">
                  <c:v>0.73500170607784465</c:v>
                </c:pt>
                <c:pt idx="67">
                  <c:v>1.0592121946408961</c:v>
                </c:pt>
                <c:pt idx="68">
                  <c:v>1.1810828083630085</c:v>
                </c:pt>
                <c:pt idx="69">
                  <c:v>1.1793935736913561</c:v>
                </c:pt>
                <c:pt idx="70">
                  <c:v>1.0789483062777321</c:v>
                </c:pt>
                <c:pt idx="71">
                  <c:v>1.1576130395067405</c:v>
                </c:pt>
                <c:pt idx="72">
                  <c:v>1.0796047485618658</c:v>
                </c:pt>
                <c:pt idx="73">
                  <c:v>1.069890244968269</c:v>
                </c:pt>
                <c:pt idx="74">
                  <c:v>1.1715190547157761</c:v>
                </c:pt>
                <c:pt idx="75">
                  <c:v>1.1076379338083817</c:v>
                </c:pt>
                <c:pt idx="76">
                  <c:v>1.1805757984705361</c:v>
                </c:pt>
                <c:pt idx="77">
                  <c:v>1.1081820204602302</c:v>
                </c:pt>
                <c:pt idx="78">
                  <c:v>1.049016934151829</c:v>
                </c:pt>
                <c:pt idx="79">
                  <c:v>1.0240469396261527</c:v>
                </c:pt>
                <c:pt idx="80">
                  <c:v>1.0387204988086898</c:v>
                </c:pt>
                <c:pt idx="81">
                  <c:v>1.0834145402307362</c:v>
                </c:pt>
                <c:pt idx="82">
                  <c:v>0.97308041351010321</c:v>
                </c:pt>
                <c:pt idx="83">
                  <c:v>1.0283363216452741</c:v>
                </c:pt>
                <c:pt idx="84">
                  <c:v>1.1029077853149039</c:v>
                </c:pt>
                <c:pt idx="85">
                  <c:v>1.0598907081736419</c:v>
                </c:pt>
                <c:pt idx="86">
                  <c:v>1.4603065071457424</c:v>
                </c:pt>
                <c:pt idx="87">
                  <c:v>1.3034129228349791</c:v>
                </c:pt>
                <c:pt idx="88">
                  <c:v>2.3774993148731203</c:v>
                </c:pt>
                <c:pt idx="89">
                  <c:v>1.9282384584244994</c:v>
                </c:pt>
                <c:pt idx="90">
                  <c:v>2.3746818628166748</c:v>
                </c:pt>
                <c:pt idx="91">
                  <c:v>4.0812880122674633</c:v>
                </c:pt>
                <c:pt idx="92">
                  <c:v>1.2485935221207611</c:v>
                </c:pt>
                <c:pt idx="93">
                  <c:v>0.94503293784226328</c:v>
                </c:pt>
                <c:pt idx="94">
                  <c:v>0.79154899984159233</c:v>
                </c:pt>
                <c:pt idx="95">
                  <c:v>0.76124167401532594</c:v>
                </c:pt>
                <c:pt idx="96">
                  <c:v>0.76015535575178661</c:v>
                </c:pt>
                <c:pt idx="97">
                  <c:v>0.76341093828858908</c:v>
                </c:pt>
                <c:pt idx="98">
                  <c:v>0.74857593029385605</c:v>
                </c:pt>
                <c:pt idx="99">
                  <c:v>0.74755778966076558</c:v>
                </c:pt>
                <c:pt idx="100">
                  <c:v>0.76003401828752415</c:v>
                </c:pt>
                <c:pt idx="101">
                  <c:v>0.76205700700954004</c:v>
                </c:pt>
                <c:pt idx="102">
                  <c:v>0.77605460844998486</c:v>
                </c:pt>
                <c:pt idx="103">
                  <c:v>0.76185003190390077</c:v>
                </c:pt>
                <c:pt idx="104">
                  <c:v>0.74389387365750115</c:v>
                </c:pt>
                <c:pt idx="105">
                  <c:v>0.74990908281831892</c:v>
                </c:pt>
                <c:pt idx="106">
                  <c:v>0.76108930026907351</c:v>
                </c:pt>
                <c:pt idx="107">
                  <c:v>0.78337558388765327</c:v>
                </c:pt>
                <c:pt idx="108">
                  <c:v>0.80076698304309235</c:v>
                </c:pt>
                <c:pt idx="109">
                  <c:v>0.79981267601107564</c:v>
                </c:pt>
                <c:pt idx="110">
                  <c:v>0.82418814614331615</c:v>
                </c:pt>
                <c:pt idx="111">
                  <c:v>0.85070985932772902</c:v>
                </c:pt>
                <c:pt idx="112">
                  <c:v>0.88627204357066458</c:v>
                </c:pt>
                <c:pt idx="113">
                  <c:v>0.88598957042854065</c:v>
                </c:pt>
                <c:pt idx="114">
                  <c:v>0.88028222302621917</c:v>
                </c:pt>
                <c:pt idx="115">
                  <c:v>0.89065727010947393</c:v>
                </c:pt>
                <c:pt idx="116">
                  <c:v>0.96016313327718061</c:v>
                </c:pt>
                <c:pt idx="117">
                  <c:v>0.92576331982404936</c:v>
                </c:pt>
                <c:pt idx="118">
                  <c:v>0.95327614230018165</c:v>
                </c:pt>
                <c:pt idx="119">
                  <c:v>0.8702372563749029</c:v>
                </c:pt>
                <c:pt idx="120">
                  <c:v>0.94316569332893763</c:v>
                </c:pt>
                <c:pt idx="121">
                  <c:v>0.98299905093815265</c:v>
                </c:pt>
                <c:pt idx="122">
                  <c:v>1.0183514064165171</c:v>
                </c:pt>
                <c:pt idx="123">
                  <c:v>1.0095012775670167</c:v>
                </c:pt>
                <c:pt idx="124">
                  <c:v>1.0305185223509841</c:v>
                </c:pt>
                <c:pt idx="125">
                  <c:v>1.0260555144994927</c:v>
                </c:pt>
                <c:pt idx="126">
                  <c:v>1.0286397894304538</c:v>
                </c:pt>
                <c:pt idx="127">
                  <c:v>1.0638170186214799</c:v>
                </c:pt>
                <c:pt idx="128">
                  <c:v>1.0513500310452741</c:v>
                </c:pt>
                <c:pt idx="129">
                  <c:v>1.1204497820086088</c:v>
                </c:pt>
                <c:pt idx="130">
                  <c:v>1.064460284852891</c:v>
                </c:pt>
                <c:pt idx="131">
                  <c:v>1.1099260629769419</c:v>
                </c:pt>
                <c:pt idx="132">
                  <c:v>1.1517915250965145</c:v>
                </c:pt>
                <c:pt idx="133">
                  <c:v>1.1107370264630745</c:v>
                </c:pt>
                <c:pt idx="134">
                  <c:v>1.1376534861386431</c:v>
                </c:pt>
                <c:pt idx="135">
                  <c:v>1.1602929948276293</c:v>
                </c:pt>
                <c:pt idx="136">
                  <c:v>1.1205102275423791</c:v>
                </c:pt>
                <c:pt idx="137">
                  <c:v>1.1502646178240454</c:v>
                </c:pt>
                <c:pt idx="138">
                  <c:v>1.1381381432004141</c:v>
                </c:pt>
                <c:pt idx="139">
                  <c:v>1.217194057439607</c:v>
                </c:pt>
                <c:pt idx="140">
                  <c:v>1.1618085687965189</c:v>
                </c:pt>
                <c:pt idx="141">
                  <c:v>1.0654653881518232</c:v>
                </c:pt>
                <c:pt idx="142">
                  <c:v>1.0920601264812677</c:v>
                </c:pt>
                <c:pt idx="143">
                  <c:v>1.2556993599443831</c:v>
                </c:pt>
                <c:pt idx="144">
                  <c:v>1.2865885424664121</c:v>
                </c:pt>
                <c:pt idx="145">
                  <c:v>1.1566710284703381</c:v>
                </c:pt>
                <c:pt idx="146">
                  <c:v>1.1956901118519987</c:v>
                </c:pt>
                <c:pt idx="147">
                  <c:v>1.2467609805632971</c:v>
                </c:pt>
                <c:pt idx="148">
                  <c:v>1.2642560547547141</c:v>
                </c:pt>
                <c:pt idx="149">
                  <c:v>1.2512627160484948</c:v>
                </c:pt>
                <c:pt idx="150">
                  <c:v>1.2771185016163324</c:v>
                </c:pt>
                <c:pt idx="151">
                  <c:v>1.3066387093713601</c:v>
                </c:pt>
                <c:pt idx="152">
                  <c:v>1.3150976108013239</c:v>
                </c:pt>
                <c:pt idx="153">
                  <c:v>1.3391179588036053</c:v>
                </c:pt>
                <c:pt idx="154">
                  <c:v>1.4039175275062561</c:v>
                </c:pt>
                <c:pt idx="155">
                  <c:v>1.4477453986422577</c:v>
                </c:pt>
                <c:pt idx="156">
                  <c:v>1.4541985146937761</c:v>
                </c:pt>
                <c:pt idx="157">
                  <c:v>1.4686816873384694</c:v>
                </c:pt>
                <c:pt idx="158">
                  <c:v>1.4752238306663106</c:v>
                </c:pt>
                <c:pt idx="159">
                  <c:v>1.4387777185519519</c:v>
                </c:pt>
                <c:pt idx="160">
                  <c:v>1.3774014127471055</c:v>
                </c:pt>
                <c:pt idx="161">
                  <c:v>1.465792259096437</c:v>
                </c:pt>
                <c:pt idx="162">
                  <c:v>1.4846833199867824</c:v>
                </c:pt>
                <c:pt idx="163">
                  <c:v>1.451644087694091</c:v>
                </c:pt>
                <c:pt idx="164">
                  <c:v>1.4653754546172655</c:v>
                </c:pt>
                <c:pt idx="165">
                  <c:v>1.5256286175178886</c:v>
                </c:pt>
                <c:pt idx="166">
                  <c:v>1.4782084940484912</c:v>
                </c:pt>
                <c:pt idx="167">
                  <c:v>1.4265360651248238</c:v>
                </c:pt>
                <c:pt idx="168">
                  <c:v>1.4676656668782979</c:v>
                </c:pt>
                <c:pt idx="169">
                  <c:v>1.4389615024323534</c:v>
                </c:pt>
                <c:pt idx="170">
                  <c:v>1.4956924098560225</c:v>
                </c:pt>
                <c:pt idx="171">
                  <c:v>1.4608152607201497</c:v>
                </c:pt>
                <c:pt idx="172">
                  <c:v>1.4575142663728851</c:v>
                </c:pt>
                <c:pt idx="173">
                  <c:v>1.443263751884498</c:v>
                </c:pt>
                <c:pt idx="174">
                  <c:v>1.4529074511768421</c:v>
                </c:pt>
                <c:pt idx="175">
                  <c:v>1.4894556367695846</c:v>
                </c:pt>
                <c:pt idx="176">
                  <c:v>1.5961416523680434</c:v>
                </c:pt>
                <c:pt idx="177">
                  <c:v>1.5491453273288782</c:v>
                </c:pt>
                <c:pt idx="178">
                  <c:v>1.5058245837279269</c:v>
                </c:pt>
                <c:pt idx="179">
                  <c:v>1.4557002703491364</c:v>
                </c:pt>
                <c:pt idx="180">
                  <c:v>1.4955427723494568</c:v>
                </c:pt>
                <c:pt idx="181">
                  <c:v>1.4980317680435646</c:v>
                </c:pt>
                <c:pt idx="182">
                  <c:v>1.6778403219579741</c:v>
                </c:pt>
                <c:pt idx="183">
                  <c:v>1.6143884287840331</c:v>
                </c:pt>
                <c:pt idx="184">
                  <c:v>1.6095617011366079</c:v>
                </c:pt>
                <c:pt idx="185">
                  <c:v>1.6499768805756378</c:v>
                </c:pt>
                <c:pt idx="186">
                  <c:v>1.6408860449152605</c:v>
                </c:pt>
                <c:pt idx="187">
                  <c:v>1.5756065105611019</c:v>
                </c:pt>
                <c:pt idx="188">
                  <c:v>1.5755376917283819</c:v>
                </c:pt>
                <c:pt idx="189">
                  <c:v>1.6392015266529083</c:v>
                </c:pt>
                <c:pt idx="190">
                  <c:v>1.6082439115594047</c:v>
                </c:pt>
                <c:pt idx="191">
                  <c:v>1.6480243344005021</c:v>
                </c:pt>
                <c:pt idx="192">
                  <c:v>1.6627011242039624</c:v>
                </c:pt>
                <c:pt idx="193">
                  <c:v>1.7633835524204622</c:v>
                </c:pt>
                <c:pt idx="194">
                  <c:v>1.7835812726806852</c:v>
                </c:pt>
                <c:pt idx="195">
                  <c:v>1.7673440022236278</c:v>
                </c:pt>
                <c:pt idx="196">
                  <c:v>1.829024982800721</c:v>
                </c:pt>
                <c:pt idx="197">
                  <c:v>1.8754254789081579</c:v>
                </c:pt>
                <c:pt idx="198">
                  <c:v>1.8004857824423579</c:v>
                </c:pt>
                <c:pt idx="199">
                  <c:v>1.7509179550996736</c:v>
                </c:pt>
                <c:pt idx="200">
                  <c:v>1.6578347646859182</c:v>
                </c:pt>
                <c:pt idx="201">
                  <c:v>1.5788430491275929</c:v>
                </c:pt>
                <c:pt idx="202">
                  <c:v>1.4971526767416841</c:v>
                </c:pt>
                <c:pt idx="203">
                  <c:v>1.4979871192915026</c:v>
                </c:pt>
                <c:pt idx="204">
                  <c:v>1.7576700780902699</c:v>
                </c:pt>
                <c:pt idx="205">
                  <c:v>1.8628581791131993</c:v>
                </c:pt>
                <c:pt idx="206">
                  <c:v>1.9128462734480693</c:v>
                </c:pt>
                <c:pt idx="207">
                  <c:v>1.9273859209672055</c:v>
                </c:pt>
                <c:pt idx="208">
                  <c:v>2.1603473605913996</c:v>
                </c:pt>
                <c:pt idx="209">
                  <c:v>1.9836217829941567</c:v>
                </c:pt>
                <c:pt idx="210">
                  <c:v>2.0041015907599258</c:v>
                </c:pt>
                <c:pt idx="211">
                  <c:v>2.1371950987118482</c:v>
                </c:pt>
                <c:pt idx="212">
                  <c:v>2.2661052574950831</c:v>
                </c:pt>
                <c:pt idx="213">
                  <c:v>2.1875733362468952</c:v>
                </c:pt>
                <c:pt idx="214">
                  <c:v>2.1564750482678203</c:v>
                </c:pt>
                <c:pt idx="215">
                  <c:v>2.1747265969913445</c:v>
                </c:pt>
                <c:pt idx="216">
                  <c:v>2.3592099640082651</c:v>
                </c:pt>
                <c:pt idx="217">
                  <c:v>2.4724651598155565</c:v>
                </c:pt>
                <c:pt idx="218">
                  <c:v>2.5736531488927659</c:v>
                </c:pt>
                <c:pt idx="219">
                  <c:v>2.6306580124850187</c:v>
                </c:pt>
                <c:pt idx="220">
                  <c:v>2.4431136639265252</c:v>
                </c:pt>
                <c:pt idx="221">
                  <c:v>2.4976949686899612</c:v>
                </c:pt>
                <c:pt idx="222">
                  <c:v>2.3559321102106985</c:v>
                </c:pt>
                <c:pt idx="223">
                  <c:v>2.6235664298573282</c:v>
                </c:pt>
                <c:pt idx="224">
                  <c:v>2.5922761633375777</c:v>
                </c:pt>
                <c:pt idx="225">
                  <c:v>2.5444035636276752</c:v>
                </c:pt>
                <c:pt idx="226">
                  <c:v>2.5435329454868194</c:v>
                </c:pt>
                <c:pt idx="227">
                  <c:v>2.6440586606714982</c:v>
                </c:pt>
                <c:pt idx="228">
                  <c:v>2.7655402350052354</c:v>
                </c:pt>
                <c:pt idx="229">
                  <c:v>2.8606732825866805</c:v>
                </c:pt>
                <c:pt idx="230">
                  <c:v>2.8240424531265957</c:v>
                </c:pt>
                <c:pt idx="231">
                  <c:v>2.8621306774389192</c:v>
                </c:pt>
                <c:pt idx="232">
                  <c:v>2.7806283578551612</c:v>
                </c:pt>
                <c:pt idx="233">
                  <c:v>2.8986187288784464</c:v>
                </c:pt>
                <c:pt idx="234">
                  <c:v>2.8622347189195012</c:v>
                </c:pt>
                <c:pt idx="235">
                  <c:v>2.8387417836127278</c:v>
                </c:pt>
                <c:pt idx="236">
                  <c:v>2.8939043386418355</c:v>
                </c:pt>
                <c:pt idx="237">
                  <c:v>2.9928270371499166</c:v>
                </c:pt>
                <c:pt idx="238">
                  <c:v>2.8242023450246867</c:v>
                </c:pt>
                <c:pt idx="239">
                  <c:v>2.8904565756100427</c:v>
                </c:pt>
                <c:pt idx="240">
                  <c:v>3.0179595556112342</c:v>
                </c:pt>
                <c:pt idx="241">
                  <c:v>3.0661944709527011</c:v>
                </c:pt>
                <c:pt idx="242">
                  <c:v>3.1200283341939827</c:v>
                </c:pt>
                <c:pt idx="243">
                  <c:v>3.1814474780678941</c:v>
                </c:pt>
                <c:pt idx="244">
                  <c:v>3.042710450694242</c:v>
                </c:pt>
                <c:pt idx="245">
                  <c:v>3.2154281306454724</c:v>
                </c:pt>
                <c:pt idx="246">
                  <c:v>3.2092008925089401</c:v>
                </c:pt>
                <c:pt idx="247">
                  <c:v>3.2664396504743602</c:v>
                </c:pt>
                <c:pt idx="248">
                  <c:v>3.5156330722468834</c:v>
                </c:pt>
                <c:pt idx="249">
                  <c:v>3.2586669033844307</c:v>
                </c:pt>
                <c:pt idx="250">
                  <c:v>3.1572449783962702</c:v>
                </c:pt>
                <c:pt idx="251">
                  <c:v>3.1297386535806884</c:v>
                </c:pt>
                <c:pt idx="252">
                  <c:v>3.2766875388413412</c:v>
                </c:pt>
                <c:pt idx="253">
                  <c:v>3.4881401685400548</c:v>
                </c:pt>
                <c:pt idx="254">
                  <c:v>3.5965499573797177</c:v>
                </c:pt>
                <c:pt idx="255">
                  <c:v>3.8159312977062005</c:v>
                </c:pt>
                <c:pt idx="256">
                  <c:v>3.9120496693846696</c:v>
                </c:pt>
                <c:pt idx="257">
                  <c:v>3.9549272148682877</c:v>
                </c:pt>
                <c:pt idx="258">
                  <c:v>3.8931252956484004</c:v>
                </c:pt>
                <c:pt idx="259">
                  <c:v>3.8193928560870791</c:v>
                </c:pt>
                <c:pt idx="260">
                  <c:v>3.9930170628267092</c:v>
                </c:pt>
                <c:pt idx="261">
                  <c:v>3.9700336277309356</c:v>
                </c:pt>
                <c:pt idx="262">
                  <c:v>4.0110789641543594</c:v>
                </c:pt>
                <c:pt idx="263">
                  <c:v>3.8324976633640375</c:v>
                </c:pt>
                <c:pt idx="264">
                  <c:v>3.9779099760295678</c:v>
                </c:pt>
                <c:pt idx="265">
                  <c:v>4.0797652285960284</c:v>
                </c:pt>
                <c:pt idx="266">
                  <c:v>4.2183040896376127</c:v>
                </c:pt>
                <c:pt idx="267">
                  <c:v>4.3627518990028475</c:v>
                </c:pt>
                <c:pt idx="268">
                  <c:v>4.5090944574233314</c:v>
                </c:pt>
                <c:pt idx="269">
                  <c:v>4.5052565251866961</c:v>
                </c:pt>
                <c:pt idx="270">
                  <c:v>4.7102299769461835</c:v>
                </c:pt>
                <c:pt idx="271">
                  <c:v>4.6655830211713445</c:v>
                </c:pt>
                <c:pt idx="272">
                  <c:v>4.5367140150883438</c:v>
                </c:pt>
                <c:pt idx="273">
                  <c:v>4.5907528693339055</c:v>
                </c:pt>
                <c:pt idx="274">
                  <c:v>4.6426662206020515</c:v>
                </c:pt>
                <c:pt idx="275">
                  <c:v>4.8639331166528965</c:v>
                </c:pt>
                <c:pt idx="276">
                  <c:v>5.0080783543803324</c:v>
                </c:pt>
                <c:pt idx="277">
                  <c:v>5.1459033283620048</c:v>
                </c:pt>
                <c:pt idx="278">
                  <c:v>5.2987449928419554</c:v>
                </c:pt>
                <c:pt idx="279">
                  <c:v>5.3726495537203593</c:v>
                </c:pt>
                <c:pt idx="280">
                  <c:v>5.4799595373407541</c:v>
                </c:pt>
                <c:pt idx="281">
                  <c:v>5.5352416291206907</c:v>
                </c:pt>
                <c:pt idx="282">
                  <c:v>5.4665995890549937</c:v>
                </c:pt>
                <c:pt idx="283">
                  <c:v>5.4935462002073754</c:v>
                </c:pt>
                <c:pt idx="284">
                  <c:v>5.3193296962606276</c:v>
                </c:pt>
                <c:pt idx="285">
                  <c:v>5.3634047955451694</c:v>
                </c:pt>
                <c:pt idx="286">
                  <c:v>5.5016466814983147</c:v>
                </c:pt>
                <c:pt idx="287">
                  <c:v>5.6491664121718834</c:v>
                </c:pt>
                <c:pt idx="288">
                  <c:v>5.7560192321017505</c:v>
                </c:pt>
                <c:pt idx="289">
                  <c:v>5.9671382110295745</c:v>
                </c:pt>
                <c:pt idx="290">
                  <c:v>6.1139826383102651</c:v>
                </c:pt>
                <c:pt idx="291">
                  <c:v>6.2200918322381105</c:v>
                </c:pt>
                <c:pt idx="292">
                  <c:v>6.3139443611026485</c:v>
                </c:pt>
                <c:pt idx="293">
                  <c:v>6.3634080724466786</c:v>
                </c:pt>
                <c:pt idx="294">
                  <c:v>6.2456175837362284</c:v>
                </c:pt>
                <c:pt idx="295">
                  <c:v>6.1197790216590624</c:v>
                </c:pt>
                <c:pt idx="296">
                  <c:v>5.9927712304442622</c:v>
                </c:pt>
                <c:pt idx="297">
                  <c:v>6.029470645403463</c:v>
                </c:pt>
                <c:pt idx="298">
                  <c:v>5.9710596017186841</c:v>
                </c:pt>
                <c:pt idx="299">
                  <c:v>5.9539131413374369</c:v>
                </c:pt>
                <c:pt idx="300">
                  <c:v>6.6737727995437011</c:v>
                </c:pt>
                <c:pt idx="301">
                  <c:v>7.0791552132749196</c:v>
                </c:pt>
                <c:pt idx="302">
                  <c:v>7.2685417081616954</c:v>
                </c:pt>
                <c:pt idx="303">
                  <c:v>7.3158466555807795</c:v>
                </c:pt>
                <c:pt idx="304">
                  <c:v>7.5575809720917801</c:v>
                </c:pt>
                <c:pt idx="305">
                  <c:v>7.4168022398552305</c:v>
                </c:pt>
                <c:pt idx="306">
                  <c:v>7.3306317209518719</c:v>
                </c:pt>
                <c:pt idx="307">
                  <c:v>7.2845243032311284</c:v>
                </c:pt>
                <c:pt idx="308">
                  <c:v>7.2598682081567043</c:v>
                </c:pt>
                <c:pt idx="309">
                  <c:v>7.3404177709983145</c:v>
                </c:pt>
                <c:pt idx="310">
                  <c:v>7.3988566513813856</c:v>
                </c:pt>
                <c:pt idx="311">
                  <c:v>7.679432079907337</c:v>
                </c:pt>
                <c:pt idx="312">
                  <c:v>7.7080321511990428</c:v>
                </c:pt>
                <c:pt idx="313">
                  <c:v>8.1277411217003639</c:v>
                </c:pt>
                <c:pt idx="314">
                  <c:v>8.4343969728304629</c:v>
                </c:pt>
                <c:pt idx="315">
                  <c:v>8.2188834943158184</c:v>
                </c:pt>
                <c:pt idx="316">
                  <c:v>8.1213720302569019</c:v>
                </c:pt>
                <c:pt idx="317">
                  <c:v>8.0938844312984397</c:v>
                </c:pt>
                <c:pt idx="318">
                  <c:v>8.1408154443424436</c:v>
                </c:pt>
                <c:pt idx="319">
                  <c:v>7.5728590807899554</c:v>
                </c:pt>
                <c:pt idx="320">
                  <c:v>7.5772726199981335</c:v>
                </c:pt>
                <c:pt idx="321">
                  <c:v>7.7116651368016811</c:v>
                </c:pt>
                <c:pt idx="322">
                  <c:v>8.0647485447034288</c:v>
                </c:pt>
                <c:pt idx="323">
                  <c:v>8.1049932433103606</c:v>
                </c:pt>
                <c:pt idx="324">
                  <c:v>8.3981545681727088</c:v>
                </c:pt>
                <c:pt idx="325">
                  <c:v>8.518597457706182</c:v>
                </c:pt>
                <c:pt idx="326">
                  <c:v>8.7204598063209762</c:v>
                </c:pt>
                <c:pt idx="327">
                  <c:v>8.8200196914820896</c:v>
                </c:pt>
                <c:pt idx="328">
                  <c:v>8.9856198722117266</c:v>
                </c:pt>
                <c:pt idx="329">
                  <c:v>8.978426394445826</c:v>
                </c:pt>
                <c:pt idx="330">
                  <c:v>8.9747908049940293</c:v>
                </c:pt>
                <c:pt idx="331">
                  <c:v>8.8772977628885599</c:v>
                </c:pt>
                <c:pt idx="332">
                  <c:v>8.781260954879798</c:v>
                </c:pt>
                <c:pt idx="333">
                  <c:v>8.6635657004306719</c:v>
                </c:pt>
                <c:pt idx="334">
                  <c:v>8.4906396178452699</c:v>
                </c:pt>
                <c:pt idx="335">
                  <c:v>8.7956597791073232</c:v>
                </c:pt>
                <c:pt idx="336">
                  <c:v>9.2680223722320196</c:v>
                </c:pt>
                <c:pt idx="337">
                  <c:v>9.429755987098499</c:v>
                </c:pt>
                <c:pt idx="338">
                  <c:v>9.8171505992433268</c:v>
                </c:pt>
                <c:pt idx="339">
                  <c:v>10.406921660655513</c:v>
                </c:pt>
                <c:pt idx="340">
                  <c:v>10.063488583794975</c:v>
                </c:pt>
                <c:pt idx="341">
                  <c:v>9.9913334576297217</c:v>
                </c:pt>
                <c:pt idx="342">
                  <c:v>9.9802275459643042</c:v>
                </c:pt>
                <c:pt idx="343">
                  <c:v>10.473988966564949</c:v>
                </c:pt>
                <c:pt idx="344">
                  <c:v>10.355235474482514</c:v>
                </c:pt>
                <c:pt idx="345">
                  <c:v>9.7988662440336309</c:v>
                </c:pt>
                <c:pt idx="346">
                  <c:v>9.9610254474527409</c:v>
                </c:pt>
                <c:pt idx="347">
                  <c:v>10.122225595691262</c:v>
                </c:pt>
                <c:pt idx="348">
                  <c:v>10.317270709135068</c:v>
                </c:pt>
                <c:pt idx="349">
                  <c:v>11.016997550212533</c:v>
                </c:pt>
                <c:pt idx="350">
                  <c:v>11.264619735825224</c:v>
                </c:pt>
                <c:pt idx="351">
                  <c:v>11.601362382861357</c:v>
                </c:pt>
                <c:pt idx="352">
                  <c:v>11.776493599344052</c:v>
                </c:pt>
                <c:pt idx="353">
                  <c:v>11.910191069687423</c:v>
                </c:pt>
                <c:pt idx="354">
                  <c:v>11.747850025982995</c:v>
                </c:pt>
                <c:pt idx="355">
                  <c:v>11.598016351984436</c:v>
                </c:pt>
                <c:pt idx="356">
                  <c:v>11.450004714349895</c:v>
                </c:pt>
                <c:pt idx="357">
                  <c:v>11.777219974680239</c:v>
                </c:pt>
                <c:pt idx="358">
                  <c:v>11.187525744392838</c:v>
                </c:pt>
                <c:pt idx="359">
                  <c:v>11.626476331176002</c:v>
                </c:pt>
                <c:pt idx="360">
                  <c:v>12.392946669797622</c:v>
                </c:pt>
                <c:pt idx="361">
                  <c:v>12.57728904504097</c:v>
                </c:pt>
                <c:pt idx="362">
                  <c:v>13.246985682600608</c:v>
                </c:pt>
                <c:pt idx="363">
                  <c:v>13.52946971246436</c:v>
                </c:pt>
                <c:pt idx="364">
                  <c:v>13.641202492425601</c:v>
                </c:pt>
                <c:pt idx="365">
                  <c:v>13.695124763296667</c:v>
                </c:pt>
                <c:pt idx="366">
                  <c:v>13.65081749124567</c:v>
                </c:pt>
                <c:pt idx="367">
                  <c:v>13.595626205741572</c:v>
                </c:pt>
                <c:pt idx="368">
                  <c:v>13.113588953778192</c:v>
                </c:pt>
                <c:pt idx="369">
                  <c:v>12.935564583724059</c:v>
                </c:pt>
                <c:pt idx="370">
                  <c:v>13.110913700003861</c:v>
                </c:pt>
                <c:pt idx="371">
                  <c:v>13.55714634172908</c:v>
                </c:pt>
                <c:pt idx="372">
                  <c:v>13.798191588528065</c:v>
                </c:pt>
                <c:pt idx="373">
                  <c:v>14.111433096004626</c:v>
                </c:pt>
                <c:pt idx="374">
                  <c:v>14.414343343701763</c:v>
                </c:pt>
                <c:pt idx="375">
                  <c:v>14.283478388088257</c:v>
                </c:pt>
                <c:pt idx="376">
                  <c:v>14.49865527467659</c:v>
                </c:pt>
                <c:pt idx="377">
                  <c:v>14.947487205029205</c:v>
                </c:pt>
                <c:pt idx="378">
                  <c:v>14.449090685230193</c:v>
                </c:pt>
                <c:pt idx="379">
                  <c:v>14.0745785097187</c:v>
                </c:pt>
                <c:pt idx="380">
                  <c:v>14.226943994215498</c:v>
                </c:pt>
                <c:pt idx="381">
                  <c:v>14.117602321326034</c:v>
                </c:pt>
                <c:pt idx="382">
                  <c:v>14.26778198785312</c:v>
                </c:pt>
                <c:pt idx="383">
                  <c:v>14.587747790782625</c:v>
                </c:pt>
                <c:pt idx="384">
                  <c:v>14.240674511474987</c:v>
                </c:pt>
                <c:pt idx="385">
                  <c:v>15.262468369296849</c:v>
                </c:pt>
                <c:pt idx="386">
                  <c:v>15.097178406566741</c:v>
                </c:pt>
                <c:pt idx="387">
                  <c:v>14.984644669211297</c:v>
                </c:pt>
                <c:pt idx="388">
                  <c:v>15.542640189408479</c:v>
                </c:pt>
                <c:pt idx="389">
                  <c:v>15.365729111799519</c:v>
                </c:pt>
                <c:pt idx="390">
                  <c:v>15.200909618703704</c:v>
                </c:pt>
                <c:pt idx="391">
                  <c:v>14.724900906423148</c:v>
                </c:pt>
                <c:pt idx="392">
                  <c:v>14.412570547785124</c:v>
                </c:pt>
                <c:pt idx="393">
                  <c:v>14.215817641700783</c:v>
                </c:pt>
                <c:pt idx="394">
                  <c:v>15.095668355781077</c:v>
                </c:pt>
                <c:pt idx="395">
                  <c:v>16.233681849570026</c:v>
                </c:pt>
                <c:pt idx="396">
                  <c:v>15.98842405327316</c:v>
                </c:pt>
                <c:pt idx="397">
                  <c:v>16.610627700887491</c:v>
                </c:pt>
                <c:pt idx="398">
                  <c:v>16.917803666027392</c:v>
                </c:pt>
                <c:pt idx="399">
                  <c:v>16.864626025239886</c:v>
                </c:pt>
                <c:pt idx="400">
                  <c:v>17.054712692991139</c:v>
                </c:pt>
                <c:pt idx="401">
                  <c:v>16.768943626668182</c:v>
                </c:pt>
                <c:pt idx="402">
                  <c:v>16.550531184588383</c:v>
                </c:pt>
                <c:pt idx="403">
                  <c:v>15.719629102822031</c:v>
                </c:pt>
                <c:pt idx="404">
                  <c:v>15.806994358588943</c:v>
                </c:pt>
                <c:pt idx="405">
                  <c:v>14.896708920212197</c:v>
                </c:pt>
                <c:pt idx="406">
                  <c:v>16.348174679478578</c:v>
                </c:pt>
                <c:pt idx="407">
                  <c:v>16.489865833254768</c:v>
                </c:pt>
                <c:pt idx="408">
                  <c:v>16.575444853625562</c:v>
                </c:pt>
                <c:pt idx="409">
                  <c:v>17.064131012138049</c:v>
                </c:pt>
                <c:pt idx="410">
                  <c:v>17.790563217071902</c:v>
                </c:pt>
                <c:pt idx="411">
                  <c:v>18.235710129536926</c:v>
                </c:pt>
                <c:pt idx="412">
                  <c:v>18.588032520279494</c:v>
                </c:pt>
                <c:pt idx="413">
                  <c:v>18.350483402292337</c:v>
                </c:pt>
                <c:pt idx="414">
                  <c:v>17.935898404677175</c:v>
                </c:pt>
                <c:pt idx="415">
                  <c:v>17.965167455959602</c:v>
                </c:pt>
                <c:pt idx="416">
                  <c:v>16.801609072887686</c:v>
                </c:pt>
                <c:pt idx="417">
                  <c:v>17.071666454331403</c:v>
                </c:pt>
                <c:pt idx="418">
                  <c:v>19.643889103837765</c:v>
                </c:pt>
                <c:pt idx="419">
                  <c:v>19.322319102827894</c:v>
                </c:pt>
                <c:pt idx="420">
                  <c:v>18.381673091385526</c:v>
                </c:pt>
                <c:pt idx="421">
                  <c:v>19.165785040231089</c:v>
                </c:pt>
                <c:pt idx="422">
                  <c:v>19.583124143531915</c:v>
                </c:pt>
                <c:pt idx="423">
                  <c:v>19.53165855037053</c:v>
                </c:pt>
                <c:pt idx="424">
                  <c:v>19.776049911588412</c:v>
                </c:pt>
                <c:pt idx="425">
                  <c:v>19.514807914601981</c:v>
                </c:pt>
                <c:pt idx="426">
                  <c:v>19.09468493029679</c:v>
                </c:pt>
                <c:pt idx="427">
                  <c:v>18.989134198159427</c:v>
                </c:pt>
                <c:pt idx="428">
                  <c:v>18.71217292178271</c:v>
                </c:pt>
                <c:pt idx="429">
                  <c:v>18.784711407054321</c:v>
                </c:pt>
                <c:pt idx="430">
                  <c:v>18.453013098605286</c:v>
                </c:pt>
                <c:pt idx="431">
                  <c:v>20.327261051694968</c:v>
                </c:pt>
                <c:pt idx="432">
                  <c:v>19.606636227694946</c:v>
                </c:pt>
                <c:pt idx="433">
                  <c:v>20.778107063959329</c:v>
                </c:pt>
                <c:pt idx="434">
                  <c:v>20.499514560281291</c:v>
                </c:pt>
                <c:pt idx="435">
                  <c:v>20.741385513434718</c:v>
                </c:pt>
                <c:pt idx="436">
                  <c:v>21.035143806992092</c:v>
                </c:pt>
                <c:pt idx="437">
                  <c:v>25.709309848587775</c:v>
                </c:pt>
                <c:pt idx="438">
                  <c:v>22.948503142637122</c:v>
                </c:pt>
                <c:pt idx="439">
                  <c:v>21.597604071649126</c:v>
                </c:pt>
                <c:pt idx="440">
                  <c:v>20.33688929738469</c:v>
                </c:pt>
                <c:pt idx="441">
                  <c:v>21.431221919536757</c:v>
                </c:pt>
                <c:pt idx="442">
                  <c:v>19.539302226775462</c:v>
                </c:pt>
                <c:pt idx="443">
                  <c:v>17.54325921486328</c:v>
                </c:pt>
                <c:pt idx="444">
                  <c:v>21.918600875201879</c:v>
                </c:pt>
                <c:pt idx="445">
                  <c:v>21.796110810173438</c:v>
                </c:pt>
                <c:pt idx="446">
                  <c:v>22.466606866140769</c:v>
                </c:pt>
                <c:pt idx="447">
                  <c:v>23.046659298666466</c:v>
                </c:pt>
                <c:pt idx="448">
                  <c:v>23.254935056897398</c:v>
                </c:pt>
                <c:pt idx="449">
                  <c:v>23.705401120327089</c:v>
                </c:pt>
                <c:pt idx="450">
                  <c:v>23.401404585776188</c:v>
                </c:pt>
                <c:pt idx="451">
                  <c:v>23.01926262024153</c:v>
                </c:pt>
                <c:pt idx="452">
                  <c:v>20.519267548321466</c:v>
                </c:pt>
                <c:pt idx="453">
                  <c:v>21.365408605366486</c:v>
                </c:pt>
                <c:pt idx="454">
                  <c:v>22.456652532471697</c:v>
                </c:pt>
                <c:pt idx="455">
                  <c:v>26.179057927009755</c:v>
                </c:pt>
                <c:pt idx="456">
                  <c:v>24.109285847135446</c:v>
                </c:pt>
                <c:pt idx="457">
                  <c:v>22.533381125285583</c:v>
                </c:pt>
                <c:pt idx="458">
                  <c:v>23.424711435403086</c:v>
                </c:pt>
                <c:pt idx="459">
                  <c:v>24.556959844613825</c:v>
                </c:pt>
                <c:pt idx="460">
                  <c:v>23.951804173984645</c:v>
                </c:pt>
                <c:pt idx="461">
                  <c:v>23.526791844325789</c:v>
                </c:pt>
                <c:pt idx="462">
                  <c:v>22.334911449761361</c:v>
                </c:pt>
                <c:pt idx="463">
                  <c:v>22.203234956285318</c:v>
                </c:pt>
                <c:pt idx="464">
                  <c:v>22.386791009212491</c:v>
                </c:pt>
                <c:pt idx="465">
                  <c:v>21.192665964457991</c:v>
                </c:pt>
                <c:pt idx="466">
                  <c:v>20.386527462510021</c:v>
                </c:pt>
                <c:pt idx="467">
                  <c:v>21.853942534999629</c:v>
                </c:pt>
                <c:pt idx="468">
                  <c:v>22.263588444380719</c:v>
                </c:pt>
                <c:pt idx="469">
                  <c:v>23.026770845646599</c:v>
                </c:pt>
                <c:pt idx="470">
                  <c:v>23.288637018356326</c:v>
                </c:pt>
                <c:pt idx="471">
                  <c:v>23.38716865463109</c:v>
                </c:pt>
                <c:pt idx="472">
                  <c:v>24.318999072027786</c:v>
                </c:pt>
                <c:pt idx="473">
                  <c:v>23.57565395819681</c:v>
                </c:pt>
                <c:pt idx="474">
                  <c:v>24.865070278696017</c:v>
                </c:pt>
                <c:pt idx="475">
                  <c:v>22.001647089824949</c:v>
                </c:pt>
                <c:pt idx="476">
                  <c:v>27.442783547860895</c:v>
                </c:pt>
                <c:pt idx="477">
                  <c:v>25.50440219571259</c:v>
                </c:pt>
                <c:pt idx="478">
                  <c:v>22.009210185772552</c:v>
                </c:pt>
                <c:pt idx="479">
                  <c:v>21.553562361322786</c:v>
                </c:pt>
                <c:pt idx="480">
                  <c:v>21.492254740471893</c:v>
                </c:pt>
                <c:pt idx="481">
                  <c:v>22.749609776283872</c:v>
                </c:pt>
                <c:pt idx="482">
                  <c:v>21.821719753226727</c:v>
                </c:pt>
                <c:pt idx="483">
                  <c:v>23.121482013212891</c:v>
                </c:pt>
                <c:pt idx="484">
                  <c:v>24.627858827816862</c:v>
                </c:pt>
                <c:pt idx="485">
                  <c:v>24.272963498978431</c:v>
                </c:pt>
                <c:pt idx="486">
                  <c:v>22.909695092411329</c:v>
                </c:pt>
                <c:pt idx="487">
                  <c:v>22.82036591187769</c:v>
                </c:pt>
                <c:pt idx="488">
                  <c:v>24.742818003328626</c:v>
                </c:pt>
                <c:pt idx="489">
                  <c:v>20.822756690482802</c:v>
                </c:pt>
                <c:pt idx="490">
                  <c:v>21.262322589799265</c:v>
                </c:pt>
                <c:pt idx="491">
                  <c:v>23.217195179917628</c:v>
                </c:pt>
                <c:pt idx="492">
                  <c:v>24.169738772600752</c:v>
                </c:pt>
                <c:pt idx="493">
                  <c:v>24.788626192555679</c:v>
                </c:pt>
                <c:pt idx="494">
                  <c:v>25.984644365626579</c:v>
                </c:pt>
                <c:pt idx="495">
                  <c:v>26.565125888477297</c:v>
                </c:pt>
                <c:pt idx="496">
                  <c:v>24.699029403284591</c:v>
                </c:pt>
                <c:pt idx="497">
                  <c:v>25.100370287821029</c:v>
                </c:pt>
              </c:numCache>
            </c:numRef>
          </c:val>
        </c:ser>
        <c:marker val="1"/>
        <c:axId val="78957184"/>
        <c:axId val="79077760"/>
      </c:lineChart>
      <c:dateAx>
        <c:axId val="78957184"/>
        <c:scaling>
          <c:orientation val="minMax"/>
          <c:min val="29373"/>
        </c:scaling>
        <c:axPos val="b"/>
        <c:majorGridlines/>
        <c:numFmt formatCode="mmm\-yy" sourceLinked="0"/>
        <c:minorTickMark val="in"/>
        <c:tickLblPos val="nextTo"/>
        <c:crossAx val="79077760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7907776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Mcf/Stb</a:t>
                </a:r>
              </a:p>
            </c:rich>
          </c:tx>
          <c:layout/>
        </c:title>
        <c:numFmt formatCode="General" sourceLinked="1"/>
        <c:tickLblPos val="nextTo"/>
        <c:crossAx val="7895718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Prudhoe </a:t>
            </a:r>
            <a:r>
              <a:rPr lang="en-US" sz="1800" b="1" i="0" baseline="0">
                <a:effectLst/>
              </a:rPr>
              <a:t>Gas Production by </a:t>
            </a:r>
            <a:r>
              <a:rPr lang="en-US"/>
              <a:t>Gathering Center and LPC </a:t>
            </a:r>
          </a:p>
        </c:rich>
      </c:tx>
      <c:layout/>
    </c:title>
    <c:plotArea>
      <c:layout/>
      <c:lineChart>
        <c:grouping val="standard"/>
        <c:ser>
          <c:idx val="6"/>
          <c:order val="0"/>
          <c:tx>
            <c:strRef>
              <c:f>'prod by facility'!$AJ$4</c:f>
              <c:strCache>
                <c:ptCount val="1"/>
                <c:pt idx="0">
                  <c:v>PBU_GC1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facility'!$AJ$5:$AJ$314</c:f>
              <c:numCache>
                <c:formatCode>_(* #,##0_);_(* \(#,##0\);_(* "-"??_);_(@_)</c:formatCode>
                <c:ptCount val="310"/>
                <c:pt idx="0">
                  <c:v>329899.43333333445</c:v>
                </c:pt>
                <c:pt idx="1">
                  <c:v>354038.06451612996</c:v>
                </c:pt>
                <c:pt idx="2">
                  <c:v>252754.19354838738</c:v>
                </c:pt>
                <c:pt idx="3">
                  <c:v>261195.1</c:v>
                </c:pt>
                <c:pt idx="4">
                  <c:v>312387.19354838721</c:v>
                </c:pt>
                <c:pt idx="5">
                  <c:v>334281.40000000002</c:v>
                </c:pt>
                <c:pt idx="6">
                  <c:v>353201.87096774159</c:v>
                </c:pt>
                <c:pt idx="7">
                  <c:v>341296.61290322582</c:v>
                </c:pt>
                <c:pt idx="8">
                  <c:v>309887.53571428574</c:v>
                </c:pt>
                <c:pt idx="9">
                  <c:v>336571.67741935491</c:v>
                </c:pt>
                <c:pt idx="10">
                  <c:v>341340.33333333407</c:v>
                </c:pt>
                <c:pt idx="11">
                  <c:v>368085.09677419357</c:v>
                </c:pt>
                <c:pt idx="12">
                  <c:v>367543.86666666664</c:v>
                </c:pt>
                <c:pt idx="13">
                  <c:v>303206.38709677418</c:v>
                </c:pt>
                <c:pt idx="14">
                  <c:v>218198.90322580651</c:v>
                </c:pt>
                <c:pt idx="15">
                  <c:v>316020.2</c:v>
                </c:pt>
                <c:pt idx="16">
                  <c:v>373240.64516129019</c:v>
                </c:pt>
                <c:pt idx="17">
                  <c:v>377367.3</c:v>
                </c:pt>
                <c:pt idx="18">
                  <c:v>387895.0322580646</c:v>
                </c:pt>
                <c:pt idx="19">
                  <c:v>448503.61290322582</c:v>
                </c:pt>
                <c:pt idx="20">
                  <c:v>470493.46428571508</c:v>
                </c:pt>
                <c:pt idx="21">
                  <c:v>447140.77419354836</c:v>
                </c:pt>
                <c:pt idx="22">
                  <c:v>469618.6</c:v>
                </c:pt>
                <c:pt idx="23">
                  <c:v>472968.70967742032</c:v>
                </c:pt>
                <c:pt idx="24">
                  <c:v>447163.4</c:v>
                </c:pt>
                <c:pt idx="25">
                  <c:v>430461.93548387231</c:v>
                </c:pt>
                <c:pt idx="26">
                  <c:v>471843.3548387097</c:v>
                </c:pt>
                <c:pt idx="27">
                  <c:v>429703.6</c:v>
                </c:pt>
                <c:pt idx="28">
                  <c:v>483247.32258064521</c:v>
                </c:pt>
                <c:pt idx="29">
                  <c:v>574477.4666666683</c:v>
                </c:pt>
                <c:pt idx="30">
                  <c:v>566014.61290322582</c:v>
                </c:pt>
                <c:pt idx="31">
                  <c:v>547408.25806451705</c:v>
                </c:pt>
                <c:pt idx="32">
                  <c:v>555779.6551724138</c:v>
                </c:pt>
                <c:pt idx="33">
                  <c:v>579722.8064516146</c:v>
                </c:pt>
                <c:pt idx="34">
                  <c:v>573077.66666666744</c:v>
                </c:pt>
                <c:pt idx="35">
                  <c:v>590559.03225806437</c:v>
                </c:pt>
                <c:pt idx="36">
                  <c:v>670151.7333333334</c:v>
                </c:pt>
                <c:pt idx="37">
                  <c:v>618717.06451612909</c:v>
                </c:pt>
                <c:pt idx="38">
                  <c:v>630987.93548387231</c:v>
                </c:pt>
                <c:pt idx="39">
                  <c:v>628032.66666666744</c:v>
                </c:pt>
                <c:pt idx="40">
                  <c:v>627893.96774193551</c:v>
                </c:pt>
                <c:pt idx="41">
                  <c:v>665981.9666666683</c:v>
                </c:pt>
                <c:pt idx="42">
                  <c:v>612587.77419354836</c:v>
                </c:pt>
                <c:pt idx="43">
                  <c:v>554605.8709677424</c:v>
                </c:pt>
                <c:pt idx="44">
                  <c:v>580655.21428571432</c:v>
                </c:pt>
                <c:pt idx="45">
                  <c:v>435979.70967742032</c:v>
                </c:pt>
                <c:pt idx="46">
                  <c:v>535896.16666666744</c:v>
                </c:pt>
                <c:pt idx="47">
                  <c:v>620460.06451612909</c:v>
                </c:pt>
                <c:pt idx="48">
                  <c:v>613523.83333333442</c:v>
                </c:pt>
                <c:pt idx="49">
                  <c:v>661245</c:v>
                </c:pt>
                <c:pt idx="50">
                  <c:v>658690.77419354836</c:v>
                </c:pt>
                <c:pt idx="51">
                  <c:v>647558.4666666683</c:v>
                </c:pt>
                <c:pt idx="52">
                  <c:v>674573.8064516146</c:v>
                </c:pt>
                <c:pt idx="53">
                  <c:v>673003.8</c:v>
                </c:pt>
                <c:pt idx="54">
                  <c:v>698678.58064516133</c:v>
                </c:pt>
                <c:pt idx="55">
                  <c:v>705544.77419354836</c:v>
                </c:pt>
                <c:pt idx="56">
                  <c:v>694599.32142857241</c:v>
                </c:pt>
                <c:pt idx="57">
                  <c:v>697525</c:v>
                </c:pt>
                <c:pt idx="58">
                  <c:v>700683.7333333334</c:v>
                </c:pt>
                <c:pt idx="59">
                  <c:v>661036.96774193551</c:v>
                </c:pt>
                <c:pt idx="60">
                  <c:v>674033.4666666683</c:v>
                </c:pt>
                <c:pt idx="61">
                  <c:v>531770.16129032255</c:v>
                </c:pt>
                <c:pt idx="62">
                  <c:v>781207.74193548411</c:v>
                </c:pt>
                <c:pt idx="63">
                  <c:v>775781.86666666856</c:v>
                </c:pt>
                <c:pt idx="64">
                  <c:v>896727.3548387097</c:v>
                </c:pt>
                <c:pt idx="65">
                  <c:v>781583.66666666744</c:v>
                </c:pt>
                <c:pt idx="66">
                  <c:v>821161.09677419357</c:v>
                </c:pt>
                <c:pt idx="67">
                  <c:v>870847.54838709743</c:v>
                </c:pt>
                <c:pt idx="68">
                  <c:v>905981.42857142852</c:v>
                </c:pt>
                <c:pt idx="69">
                  <c:v>919895.67741935281</c:v>
                </c:pt>
                <c:pt idx="70">
                  <c:v>914484.36666666856</c:v>
                </c:pt>
                <c:pt idx="71">
                  <c:v>915396.09677419357</c:v>
                </c:pt>
                <c:pt idx="72">
                  <c:v>934095.83333333442</c:v>
                </c:pt>
                <c:pt idx="73">
                  <c:v>869037.29032258037</c:v>
                </c:pt>
                <c:pt idx="74">
                  <c:v>847473.45161290444</c:v>
                </c:pt>
                <c:pt idx="75">
                  <c:v>765914.2333333334</c:v>
                </c:pt>
                <c:pt idx="76">
                  <c:v>887777.09677419357</c:v>
                </c:pt>
                <c:pt idx="77">
                  <c:v>791002.03333333344</c:v>
                </c:pt>
                <c:pt idx="78">
                  <c:v>796031.06451612909</c:v>
                </c:pt>
                <c:pt idx="79">
                  <c:v>838899.32258064544</c:v>
                </c:pt>
                <c:pt idx="80">
                  <c:v>897755.93103448406</c:v>
                </c:pt>
                <c:pt idx="81">
                  <c:v>883476.29032258037</c:v>
                </c:pt>
                <c:pt idx="82">
                  <c:v>923381.53333333344</c:v>
                </c:pt>
                <c:pt idx="83">
                  <c:v>873664.74193548411</c:v>
                </c:pt>
                <c:pt idx="84">
                  <c:v>918023.03333333344</c:v>
                </c:pt>
                <c:pt idx="85">
                  <c:v>905546.8709677424</c:v>
                </c:pt>
                <c:pt idx="86">
                  <c:v>922066.8709677424</c:v>
                </c:pt>
                <c:pt idx="87">
                  <c:v>931195.7</c:v>
                </c:pt>
                <c:pt idx="88">
                  <c:v>974471.19354838575</c:v>
                </c:pt>
                <c:pt idx="89">
                  <c:v>957857.2333333334</c:v>
                </c:pt>
                <c:pt idx="90">
                  <c:v>984875.54838709743</c:v>
                </c:pt>
                <c:pt idx="91">
                  <c:v>1023481.7096774193</c:v>
                </c:pt>
                <c:pt idx="92">
                  <c:v>1040761.3928571445</c:v>
                </c:pt>
                <c:pt idx="93">
                  <c:v>1106853.6774193551</c:v>
                </c:pt>
                <c:pt idx="94">
                  <c:v>1056238.4666666668</c:v>
                </c:pt>
                <c:pt idx="95">
                  <c:v>1071664.1290322607</c:v>
                </c:pt>
                <c:pt idx="96">
                  <c:v>977794.83333333442</c:v>
                </c:pt>
                <c:pt idx="97">
                  <c:v>821974.41935483902</c:v>
                </c:pt>
                <c:pt idx="98">
                  <c:v>1100816.3225806451</c:v>
                </c:pt>
                <c:pt idx="99">
                  <c:v>1080657.3666666681</c:v>
                </c:pt>
                <c:pt idx="100">
                  <c:v>1353304.3548387098</c:v>
                </c:pt>
                <c:pt idx="101">
                  <c:v>1567524.2666666668</c:v>
                </c:pt>
                <c:pt idx="102">
                  <c:v>1662474.5806451612</c:v>
                </c:pt>
                <c:pt idx="103">
                  <c:v>1660438.9677419346</c:v>
                </c:pt>
                <c:pt idx="104">
                  <c:v>1657897.8928571441</c:v>
                </c:pt>
                <c:pt idx="105">
                  <c:v>1806353.5806451612</c:v>
                </c:pt>
                <c:pt idx="106">
                  <c:v>1498881.1333333333</c:v>
                </c:pt>
                <c:pt idx="107">
                  <c:v>1572911.9677419346</c:v>
                </c:pt>
                <c:pt idx="108">
                  <c:v>1643544.5</c:v>
                </c:pt>
                <c:pt idx="109">
                  <c:v>1483249.7096774201</c:v>
                </c:pt>
                <c:pt idx="110">
                  <c:v>1426487.4838709678</c:v>
                </c:pt>
                <c:pt idx="111">
                  <c:v>1417192.5</c:v>
                </c:pt>
                <c:pt idx="112">
                  <c:v>1334606.5806451612</c:v>
                </c:pt>
                <c:pt idx="113">
                  <c:v>1605470.5</c:v>
                </c:pt>
                <c:pt idx="114">
                  <c:v>1845285.8709677418</c:v>
                </c:pt>
                <c:pt idx="115">
                  <c:v>1766924.6774193551</c:v>
                </c:pt>
                <c:pt idx="116">
                  <c:v>1626797.4285714286</c:v>
                </c:pt>
                <c:pt idx="117">
                  <c:v>1491542.4193548386</c:v>
                </c:pt>
                <c:pt idx="118">
                  <c:v>1565870.1</c:v>
                </c:pt>
                <c:pt idx="119">
                  <c:v>1651691.7741935484</c:v>
                </c:pt>
                <c:pt idx="120">
                  <c:v>1657602.7333333334</c:v>
                </c:pt>
                <c:pt idx="121">
                  <c:v>1612853.9677419346</c:v>
                </c:pt>
                <c:pt idx="122">
                  <c:v>1675120.1935483904</c:v>
                </c:pt>
                <c:pt idx="123">
                  <c:v>1545339.8</c:v>
                </c:pt>
                <c:pt idx="124">
                  <c:v>1657628.5483870967</c:v>
                </c:pt>
                <c:pt idx="125">
                  <c:v>1692635.7</c:v>
                </c:pt>
                <c:pt idx="126">
                  <c:v>1605804.2903225806</c:v>
                </c:pt>
                <c:pt idx="127">
                  <c:v>1635494.9032258037</c:v>
                </c:pt>
                <c:pt idx="128">
                  <c:v>1663448.9310344828</c:v>
                </c:pt>
                <c:pt idx="129">
                  <c:v>1638153.8064516131</c:v>
                </c:pt>
                <c:pt idx="130">
                  <c:v>1599963.3666666681</c:v>
                </c:pt>
                <c:pt idx="131">
                  <c:v>1131676.7419354841</c:v>
                </c:pt>
                <c:pt idx="132">
                  <c:v>1506685.8666666681</c:v>
                </c:pt>
                <c:pt idx="133">
                  <c:v>1418270.6451612911</c:v>
                </c:pt>
                <c:pt idx="134">
                  <c:v>1641255.3548387098</c:v>
                </c:pt>
                <c:pt idx="135">
                  <c:v>1586671.7666666668</c:v>
                </c:pt>
                <c:pt idx="136">
                  <c:v>1671379.9032258037</c:v>
                </c:pt>
                <c:pt idx="137">
                  <c:v>1634801.1666666681</c:v>
                </c:pt>
                <c:pt idx="138">
                  <c:v>1602273.0645161301</c:v>
                </c:pt>
                <c:pt idx="139">
                  <c:v>1701830.1612903227</c:v>
                </c:pt>
                <c:pt idx="140">
                  <c:v>1770529.2142857118</c:v>
                </c:pt>
                <c:pt idx="141">
                  <c:v>1773383.2258064516</c:v>
                </c:pt>
                <c:pt idx="142">
                  <c:v>1662131.8</c:v>
                </c:pt>
                <c:pt idx="143">
                  <c:v>1615720</c:v>
                </c:pt>
                <c:pt idx="144">
                  <c:v>1575975.2333333334</c:v>
                </c:pt>
                <c:pt idx="145">
                  <c:v>1461989.2258064516</c:v>
                </c:pt>
                <c:pt idx="146">
                  <c:v>1296952.8387096773</c:v>
                </c:pt>
                <c:pt idx="147">
                  <c:v>1374390.0666666671</c:v>
                </c:pt>
                <c:pt idx="148">
                  <c:v>1795602.7419354841</c:v>
                </c:pt>
                <c:pt idx="149">
                  <c:v>1733212.6333333333</c:v>
                </c:pt>
                <c:pt idx="150">
                  <c:v>1700735.1935483904</c:v>
                </c:pt>
                <c:pt idx="151">
                  <c:v>1645414.1290322607</c:v>
                </c:pt>
                <c:pt idx="152">
                  <c:v>1514459.0714285714</c:v>
                </c:pt>
                <c:pt idx="153">
                  <c:v>1514492.1935483904</c:v>
                </c:pt>
                <c:pt idx="154">
                  <c:v>1596795.4333333329</c:v>
                </c:pt>
                <c:pt idx="155">
                  <c:v>1738316.4193548386</c:v>
                </c:pt>
                <c:pt idx="156">
                  <c:v>1747763.4</c:v>
                </c:pt>
                <c:pt idx="157">
                  <c:v>1725489.6451612911</c:v>
                </c:pt>
                <c:pt idx="158">
                  <c:v>1697686.9032258037</c:v>
                </c:pt>
                <c:pt idx="159">
                  <c:v>1465760.9</c:v>
                </c:pt>
                <c:pt idx="160">
                  <c:v>1715766.0322580645</c:v>
                </c:pt>
                <c:pt idx="161">
                  <c:v>1799352.9</c:v>
                </c:pt>
                <c:pt idx="162">
                  <c:v>1809334.1935483904</c:v>
                </c:pt>
                <c:pt idx="163">
                  <c:v>1807393</c:v>
                </c:pt>
                <c:pt idx="164">
                  <c:v>1760656.9642857118</c:v>
                </c:pt>
                <c:pt idx="165">
                  <c:v>1841739.5161290341</c:v>
                </c:pt>
                <c:pt idx="166">
                  <c:v>1620405.4333333329</c:v>
                </c:pt>
                <c:pt idx="167">
                  <c:v>1688427.9354838706</c:v>
                </c:pt>
                <c:pt idx="168">
                  <c:v>1185149</c:v>
                </c:pt>
                <c:pt idx="169">
                  <c:v>1520596.5806451612</c:v>
                </c:pt>
                <c:pt idx="170">
                  <c:v>1493824.1612903227</c:v>
                </c:pt>
                <c:pt idx="171">
                  <c:v>890812.7333333334</c:v>
                </c:pt>
                <c:pt idx="172">
                  <c:v>1715733.0967741951</c:v>
                </c:pt>
                <c:pt idx="173">
                  <c:v>1593488.9333333329</c:v>
                </c:pt>
                <c:pt idx="174">
                  <c:v>1617593.3548387098</c:v>
                </c:pt>
                <c:pt idx="175">
                  <c:v>1642644.6129032287</c:v>
                </c:pt>
                <c:pt idx="176">
                  <c:v>1746183.5172413792</c:v>
                </c:pt>
                <c:pt idx="177">
                  <c:v>1649893.4838709678</c:v>
                </c:pt>
                <c:pt idx="178">
                  <c:v>1713785.7333333334</c:v>
                </c:pt>
                <c:pt idx="179">
                  <c:v>1363602.6129032287</c:v>
                </c:pt>
                <c:pt idx="180">
                  <c:v>1331659.6333333333</c:v>
                </c:pt>
                <c:pt idx="181">
                  <c:v>1620519.3548387098</c:v>
                </c:pt>
                <c:pt idx="182">
                  <c:v>1562200.3548387098</c:v>
                </c:pt>
                <c:pt idx="183">
                  <c:v>1667884.9</c:v>
                </c:pt>
                <c:pt idx="184">
                  <c:v>1653862.1612903227</c:v>
                </c:pt>
                <c:pt idx="185">
                  <c:v>1702437.9</c:v>
                </c:pt>
                <c:pt idx="186">
                  <c:v>1605792.3548387098</c:v>
                </c:pt>
                <c:pt idx="187">
                  <c:v>1600295.2258064516</c:v>
                </c:pt>
                <c:pt idx="188">
                  <c:v>1663871.75</c:v>
                </c:pt>
                <c:pt idx="189">
                  <c:v>1709516.7419354841</c:v>
                </c:pt>
                <c:pt idx="190">
                  <c:v>1648988.2</c:v>
                </c:pt>
                <c:pt idx="191">
                  <c:v>1722712.0322580645</c:v>
                </c:pt>
                <c:pt idx="192">
                  <c:v>1750850.7</c:v>
                </c:pt>
                <c:pt idx="193">
                  <c:v>1538757.0322580645</c:v>
                </c:pt>
                <c:pt idx="194">
                  <c:v>1480694.1935483904</c:v>
                </c:pt>
                <c:pt idx="195">
                  <c:v>1584914.7</c:v>
                </c:pt>
                <c:pt idx="196">
                  <c:v>1070792.3870967743</c:v>
                </c:pt>
                <c:pt idx="197">
                  <c:v>1867099.6666666681</c:v>
                </c:pt>
                <c:pt idx="198">
                  <c:v>1719235.2580645138</c:v>
                </c:pt>
                <c:pt idx="199">
                  <c:v>1819609.3870967743</c:v>
                </c:pt>
                <c:pt idx="200">
                  <c:v>1811308.4285714286</c:v>
                </c:pt>
                <c:pt idx="201">
                  <c:v>1897702.5483870967</c:v>
                </c:pt>
                <c:pt idx="202">
                  <c:v>1897150.3333333333</c:v>
                </c:pt>
                <c:pt idx="203">
                  <c:v>1771752.7741935484</c:v>
                </c:pt>
                <c:pt idx="204">
                  <c:v>1803936.6333333333</c:v>
                </c:pt>
                <c:pt idx="205">
                  <c:v>1326492.2580645138</c:v>
                </c:pt>
                <c:pt idx="206">
                  <c:v>1501822.4838709678</c:v>
                </c:pt>
                <c:pt idx="207">
                  <c:v>2024612.3</c:v>
                </c:pt>
                <c:pt idx="208">
                  <c:v>1816073.2258064516</c:v>
                </c:pt>
                <c:pt idx="209">
                  <c:v>1719794.5</c:v>
                </c:pt>
                <c:pt idx="210">
                  <c:v>1872298.9354838706</c:v>
                </c:pt>
                <c:pt idx="211">
                  <c:v>1801151.3870967743</c:v>
                </c:pt>
                <c:pt idx="212">
                  <c:v>1913889.75</c:v>
                </c:pt>
                <c:pt idx="213">
                  <c:v>1895150.2580645138</c:v>
                </c:pt>
                <c:pt idx="214">
                  <c:v>1853503.7666666668</c:v>
                </c:pt>
                <c:pt idx="215">
                  <c:v>1939730.9032258037</c:v>
                </c:pt>
                <c:pt idx="216">
                  <c:v>1756929.7333333334</c:v>
                </c:pt>
                <c:pt idx="217">
                  <c:v>1565608.6129032287</c:v>
                </c:pt>
                <c:pt idx="218">
                  <c:v>1628579.5161290341</c:v>
                </c:pt>
                <c:pt idx="219">
                  <c:v>1679711.6666666681</c:v>
                </c:pt>
                <c:pt idx="220">
                  <c:v>1669020.4193548386</c:v>
                </c:pt>
                <c:pt idx="221">
                  <c:v>1571104.9</c:v>
                </c:pt>
                <c:pt idx="222">
                  <c:v>1780521.0645161301</c:v>
                </c:pt>
                <c:pt idx="223">
                  <c:v>1827710.8387096773</c:v>
                </c:pt>
                <c:pt idx="224">
                  <c:v>1942395.9655172413</c:v>
                </c:pt>
                <c:pt idx="225">
                  <c:v>1895571.5806451612</c:v>
                </c:pt>
                <c:pt idx="226">
                  <c:v>1876519.5</c:v>
                </c:pt>
                <c:pt idx="227">
                  <c:v>1816976.2258064516</c:v>
                </c:pt>
                <c:pt idx="228">
                  <c:v>1671339.8</c:v>
                </c:pt>
                <c:pt idx="229">
                  <c:v>1640390.9032258037</c:v>
                </c:pt>
                <c:pt idx="230">
                  <c:v>1782663.6129032287</c:v>
                </c:pt>
                <c:pt idx="231">
                  <c:v>1414968.8333333333</c:v>
                </c:pt>
                <c:pt idx="232">
                  <c:v>1582682.0967741951</c:v>
                </c:pt>
                <c:pt idx="233">
                  <c:v>1841796.1666666681</c:v>
                </c:pt>
                <c:pt idx="234">
                  <c:v>1894601.8064516131</c:v>
                </c:pt>
                <c:pt idx="235">
                  <c:v>1890310.4838709678</c:v>
                </c:pt>
                <c:pt idx="236">
                  <c:v>1920124.7857142857</c:v>
                </c:pt>
                <c:pt idx="237">
                  <c:v>1925801.3548387098</c:v>
                </c:pt>
                <c:pt idx="238">
                  <c:v>1668150.6333333333</c:v>
                </c:pt>
                <c:pt idx="239">
                  <c:v>1737370.8064516131</c:v>
                </c:pt>
                <c:pt idx="240">
                  <c:v>1817934.4666666668</c:v>
                </c:pt>
                <c:pt idx="241">
                  <c:v>1630979.4193548386</c:v>
                </c:pt>
                <c:pt idx="242">
                  <c:v>1667401.0967741951</c:v>
                </c:pt>
                <c:pt idx="243">
                  <c:v>1785479.1333333333</c:v>
                </c:pt>
                <c:pt idx="244">
                  <c:v>1735681.1612903227</c:v>
                </c:pt>
                <c:pt idx="245">
                  <c:v>1854234.3</c:v>
                </c:pt>
                <c:pt idx="246">
                  <c:v>1407128.8709677418</c:v>
                </c:pt>
                <c:pt idx="247">
                  <c:v>1569291.0322580645</c:v>
                </c:pt>
                <c:pt idx="248">
                  <c:v>1687625.9285714286</c:v>
                </c:pt>
                <c:pt idx="249">
                  <c:v>2053254.6774193551</c:v>
                </c:pt>
                <c:pt idx="250">
                  <c:v>2128085.9</c:v>
                </c:pt>
                <c:pt idx="251">
                  <c:v>1916106.2258064516</c:v>
                </c:pt>
                <c:pt idx="252">
                  <c:v>1466682.4</c:v>
                </c:pt>
                <c:pt idx="253">
                  <c:v>724248.22580645164</c:v>
                </c:pt>
                <c:pt idx="254">
                  <c:v>1269707.9677419346</c:v>
                </c:pt>
                <c:pt idx="255">
                  <c:v>1903981.7333333334</c:v>
                </c:pt>
                <c:pt idx="256">
                  <c:v>1710102.2580645138</c:v>
                </c:pt>
                <c:pt idx="257">
                  <c:v>1625443.8</c:v>
                </c:pt>
                <c:pt idx="258">
                  <c:v>2115360.0322580645</c:v>
                </c:pt>
                <c:pt idx="259">
                  <c:v>2087932.8709677418</c:v>
                </c:pt>
                <c:pt idx="260">
                  <c:v>2145129.4285714277</c:v>
                </c:pt>
                <c:pt idx="261">
                  <c:v>2129431.5483870967</c:v>
                </c:pt>
                <c:pt idx="262">
                  <c:v>2027829.5666666671</c:v>
                </c:pt>
                <c:pt idx="263">
                  <c:v>2059897.0645161301</c:v>
                </c:pt>
                <c:pt idx="264">
                  <c:v>1490958.7333333334</c:v>
                </c:pt>
                <c:pt idx="265">
                  <c:v>1633903.2580645138</c:v>
                </c:pt>
                <c:pt idx="266">
                  <c:v>1750694.6129032287</c:v>
                </c:pt>
                <c:pt idx="267">
                  <c:v>1797160.3666666681</c:v>
                </c:pt>
                <c:pt idx="268">
                  <c:v>1982377.7096774201</c:v>
                </c:pt>
                <c:pt idx="269">
                  <c:v>2085050.6666666681</c:v>
                </c:pt>
                <c:pt idx="270">
                  <c:v>2206081.0322580645</c:v>
                </c:pt>
                <c:pt idx="271">
                  <c:v>2031332.4193548386</c:v>
                </c:pt>
                <c:pt idx="272">
                  <c:v>1984726.103448279</c:v>
                </c:pt>
                <c:pt idx="273">
                  <c:v>2179973.6774193547</c:v>
                </c:pt>
                <c:pt idx="274">
                  <c:v>1840622.6333333333</c:v>
                </c:pt>
                <c:pt idx="275">
                  <c:v>1391084.1935483904</c:v>
                </c:pt>
                <c:pt idx="276">
                  <c:v>1771819.9666666668</c:v>
                </c:pt>
                <c:pt idx="277">
                  <c:v>1713422.2258064516</c:v>
                </c:pt>
                <c:pt idx="278">
                  <c:v>1140367.8387096773</c:v>
                </c:pt>
                <c:pt idx="279">
                  <c:v>1367587.0333333334</c:v>
                </c:pt>
                <c:pt idx="280">
                  <c:v>1826623.2903225806</c:v>
                </c:pt>
                <c:pt idx="281">
                  <c:v>1972321.2</c:v>
                </c:pt>
                <c:pt idx="282">
                  <c:v>1894901.0967741951</c:v>
                </c:pt>
                <c:pt idx="283">
                  <c:v>1786958.6451612911</c:v>
                </c:pt>
                <c:pt idx="284">
                  <c:v>1977686.9285714286</c:v>
                </c:pt>
                <c:pt idx="285">
                  <c:v>1878540.1290322607</c:v>
                </c:pt>
                <c:pt idx="286">
                  <c:v>1831113.9333333329</c:v>
                </c:pt>
                <c:pt idx="287">
                  <c:v>1730973</c:v>
                </c:pt>
                <c:pt idx="288">
                  <c:v>2130543.9666666668</c:v>
                </c:pt>
                <c:pt idx="289">
                  <c:v>1999541.7419354841</c:v>
                </c:pt>
                <c:pt idx="290">
                  <c:v>11464.483870967741</c:v>
                </c:pt>
                <c:pt idx="291">
                  <c:v>1687303.1333333333</c:v>
                </c:pt>
                <c:pt idx="292">
                  <c:v>1594814.8387096773</c:v>
                </c:pt>
                <c:pt idx="293">
                  <c:v>1683825.3</c:v>
                </c:pt>
                <c:pt idx="294">
                  <c:v>1515238.3548387098</c:v>
                </c:pt>
                <c:pt idx="295">
                  <c:v>1648964.1935483904</c:v>
                </c:pt>
                <c:pt idx="296">
                  <c:v>1673267.3928571441</c:v>
                </c:pt>
                <c:pt idx="297">
                  <c:v>1870119.4516129026</c:v>
                </c:pt>
                <c:pt idx="298">
                  <c:v>1564840.0333333334</c:v>
                </c:pt>
                <c:pt idx="299">
                  <c:v>1301261.2258064516</c:v>
                </c:pt>
                <c:pt idx="300">
                  <c:v>1041677.566666668</c:v>
                </c:pt>
                <c:pt idx="301">
                  <c:v>812772.09677419357</c:v>
                </c:pt>
                <c:pt idx="302">
                  <c:v>1245625.8709677418</c:v>
                </c:pt>
                <c:pt idx="303">
                  <c:v>1460379</c:v>
                </c:pt>
                <c:pt idx="304">
                  <c:v>1586965.8709677418</c:v>
                </c:pt>
                <c:pt idx="305">
                  <c:v>1745806.6333333333</c:v>
                </c:pt>
                <c:pt idx="306">
                  <c:v>1782695.4838709678</c:v>
                </c:pt>
                <c:pt idx="307">
                  <c:v>1268350.4516129026</c:v>
                </c:pt>
                <c:pt idx="308">
                  <c:v>1772833.8214285714</c:v>
                </c:pt>
                <c:pt idx="309">
                  <c:v>1824015.0645161301</c:v>
                </c:pt>
              </c:numCache>
            </c:numRef>
          </c:val>
        </c:ser>
        <c:ser>
          <c:idx val="7"/>
          <c:order val="1"/>
          <c:tx>
            <c:strRef>
              <c:f>'prod by facility'!$AK$4</c:f>
              <c:strCache>
                <c:ptCount val="1"/>
                <c:pt idx="0">
                  <c:v>PBU_GC2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facility'!$AK$5:$AK$314</c:f>
              <c:numCache>
                <c:formatCode>_(* #,##0_);_(* \(#,##0\);_(* "-"??_);_(@_)</c:formatCode>
                <c:ptCount val="310"/>
                <c:pt idx="0">
                  <c:v>313297.2</c:v>
                </c:pt>
                <c:pt idx="1">
                  <c:v>228131.35483870938</c:v>
                </c:pt>
                <c:pt idx="2">
                  <c:v>330482.06451612996</c:v>
                </c:pt>
                <c:pt idx="3">
                  <c:v>342796.56666666665</c:v>
                </c:pt>
                <c:pt idx="4">
                  <c:v>353956.06451612996</c:v>
                </c:pt>
                <c:pt idx="5">
                  <c:v>319403.33333333407</c:v>
                </c:pt>
                <c:pt idx="6">
                  <c:v>322761.58064516127</c:v>
                </c:pt>
                <c:pt idx="7">
                  <c:v>351903.67741935491</c:v>
                </c:pt>
                <c:pt idx="8">
                  <c:v>371323.35714285716</c:v>
                </c:pt>
                <c:pt idx="9">
                  <c:v>325842.87096774159</c:v>
                </c:pt>
                <c:pt idx="10">
                  <c:v>346038.3</c:v>
                </c:pt>
                <c:pt idx="11">
                  <c:v>351486.16129032255</c:v>
                </c:pt>
                <c:pt idx="12">
                  <c:v>359767.66666666669</c:v>
                </c:pt>
                <c:pt idx="13">
                  <c:v>368596.45161290414</c:v>
                </c:pt>
                <c:pt idx="14">
                  <c:v>255652.09677419355</c:v>
                </c:pt>
                <c:pt idx="15">
                  <c:v>341991.2</c:v>
                </c:pt>
                <c:pt idx="16">
                  <c:v>367415.16129032255</c:v>
                </c:pt>
                <c:pt idx="17">
                  <c:v>373780.76666666666</c:v>
                </c:pt>
                <c:pt idx="18">
                  <c:v>349099.0322580646</c:v>
                </c:pt>
                <c:pt idx="19">
                  <c:v>387339.48387096822</c:v>
                </c:pt>
                <c:pt idx="20">
                  <c:v>354947.67857142858</c:v>
                </c:pt>
                <c:pt idx="21">
                  <c:v>394740.96774193546</c:v>
                </c:pt>
                <c:pt idx="22">
                  <c:v>394624.23333333433</c:v>
                </c:pt>
                <c:pt idx="23">
                  <c:v>386528.16129032255</c:v>
                </c:pt>
                <c:pt idx="24">
                  <c:v>424141.86666666664</c:v>
                </c:pt>
                <c:pt idx="25">
                  <c:v>446957.93548387231</c:v>
                </c:pt>
                <c:pt idx="26">
                  <c:v>387627.22580645164</c:v>
                </c:pt>
                <c:pt idx="27">
                  <c:v>449994.8</c:v>
                </c:pt>
                <c:pt idx="28">
                  <c:v>492213.74193548359</c:v>
                </c:pt>
                <c:pt idx="29">
                  <c:v>497618.7</c:v>
                </c:pt>
                <c:pt idx="30">
                  <c:v>532346.32258064544</c:v>
                </c:pt>
                <c:pt idx="31">
                  <c:v>479887.29032258067</c:v>
                </c:pt>
                <c:pt idx="32">
                  <c:v>541073.27586206899</c:v>
                </c:pt>
                <c:pt idx="33">
                  <c:v>583489.06451612909</c:v>
                </c:pt>
                <c:pt idx="34">
                  <c:v>589960.4</c:v>
                </c:pt>
                <c:pt idx="35">
                  <c:v>541351.51612903224</c:v>
                </c:pt>
                <c:pt idx="36">
                  <c:v>471096.7</c:v>
                </c:pt>
                <c:pt idx="37">
                  <c:v>568040.74193548411</c:v>
                </c:pt>
                <c:pt idx="38">
                  <c:v>596503</c:v>
                </c:pt>
                <c:pt idx="39">
                  <c:v>611992.9</c:v>
                </c:pt>
                <c:pt idx="40">
                  <c:v>632945.22580645164</c:v>
                </c:pt>
                <c:pt idx="41">
                  <c:v>649800.93333333405</c:v>
                </c:pt>
                <c:pt idx="42">
                  <c:v>670544.38709677418</c:v>
                </c:pt>
                <c:pt idx="43">
                  <c:v>707891.16129032255</c:v>
                </c:pt>
                <c:pt idx="44">
                  <c:v>715784.67857142829</c:v>
                </c:pt>
                <c:pt idx="45">
                  <c:v>656476.48387096776</c:v>
                </c:pt>
                <c:pt idx="46">
                  <c:v>679631.9</c:v>
                </c:pt>
                <c:pt idx="47">
                  <c:v>731001.67741935281</c:v>
                </c:pt>
                <c:pt idx="48">
                  <c:v>704996.8</c:v>
                </c:pt>
                <c:pt idx="49">
                  <c:v>615786.38709677418</c:v>
                </c:pt>
                <c:pt idx="50">
                  <c:v>700439.16129032255</c:v>
                </c:pt>
                <c:pt idx="51">
                  <c:v>684800.53333333344</c:v>
                </c:pt>
                <c:pt idx="52">
                  <c:v>687304.45161290444</c:v>
                </c:pt>
                <c:pt idx="53">
                  <c:v>674838.9666666683</c:v>
                </c:pt>
                <c:pt idx="54">
                  <c:v>683052.93548387231</c:v>
                </c:pt>
                <c:pt idx="55">
                  <c:v>643257.09677419357</c:v>
                </c:pt>
                <c:pt idx="56">
                  <c:v>661754.28571428417</c:v>
                </c:pt>
                <c:pt idx="57">
                  <c:v>643511.25806451705</c:v>
                </c:pt>
                <c:pt idx="58">
                  <c:v>636813.7333333334</c:v>
                </c:pt>
                <c:pt idx="59">
                  <c:v>648188</c:v>
                </c:pt>
                <c:pt idx="60">
                  <c:v>432210.43333333445</c:v>
                </c:pt>
                <c:pt idx="61">
                  <c:v>625976</c:v>
                </c:pt>
                <c:pt idx="62">
                  <c:v>756417.38709677418</c:v>
                </c:pt>
                <c:pt idx="63">
                  <c:v>744533.83333333442</c:v>
                </c:pt>
                <c:pt idx="64">
                  <c:v>837684.48387096776</c:v>
                </c:pt>
                <c:pt idx="65">
                  <c:v>779181.36666666856</c:v>
                </c:pt>
                <c:pt idx="66">
                  <c:v>758910.41935483902</c:v>
                </c:pt>
                <c:pt idx="67">
                  <c:v>839430.48387096776</c:v>
                </c:pt>
                <c:pt idx="68">
                  <c:v>900528.78571428417</c:v>
                </c:pt>
                <c:pt idx="69">
                  <c:v>896994.25806451705</c:v>
                </c:pt>
                <c:pt idx="70">
                  <c:v>849242.2</c:v>
                </c:pt>
                <c:pt idx="71">
                  <c:v>814176.19354838575</c:v>
                </c:pt>
                <c:pt idx="72">
                  <c:v>805991.63333333342</c:v>
                </c:pt>
                <c:pt idx="73">
                  <c:v>907558.16129032255</c:v>
                </c:pt>
                <c:pt idx="74">
                  <c:v>858126.70967741939</c:v>
                </c:pt>
                <c:pt idx="75">
                  <c:v>871512.63333333342</c:v>
                </c:pt>
                <c:pt idx="76">
                  <c:v>875599.96774193551</c:v>
                </c:pt>
                <c:pt idx="77">
                  <c:v>890572.93333333405</c:v>
                </c:pt>
                <c:pt idx="78">
                  <c:v>856547.61290322582</c:v>
                </c:pt>
                <c:pt idx="79">
                  <c:v>910686.41935483902</c:v>
                </c:pt>
                <c:pt idx="80">
                  <c:v>920258.03448275861</c:v>
                </c:pt>
                <c:pt idx="81">
                  <c:v>930362.74193548411</c:v>
                </c:pt>
                <c:pt idx="82">
                  <c:v>956370.6</c:v>
                </c:pt>
                <c:pt idx="83">
                  <c:v>887617.67741935281</c:v>
                </c:pt>
                <c:pt idx="84">
                  <c:v>908884.4666666683</c:v>
                </c:pt>
                <c:pt idx="85">
                  <c:v>904453.58064516133</c:v>
                </c:pt>
                <c:pt idx="86">
                  <c:v>854681.12903225806</c:v>
                </c:pt>
                <c:pt idx="87">
                  <c:v>918689.4666666683</c:v>
                </c:pt>
                <c:pt idx="88">
                  <c:v>964276.6451612903</c:v>
                </c:pt>
                <c:pt idx="89">
                  <c:v>975624.13333333342</c:v>
                </c:pt>
                <c:pt idx="90">
                  <c:v>1050807.9354838706</c:v>
                </c:pt>
                <c:pt idx="91">
                  <c:v>1037777.3870967742</c:v>
                </c:pt>
                <c:pt idx="92">
                  <c:v>932327.32142857241</c:v>
                </c:pt>
                <c:pt idx="93">
                  <c:v>988312.61290322582</c:v>
                </c:pt>
                <c:pt idx="94">
                  <c:v>943491.5</c:v>
                </c:pt>
                <c:pt idx="95">
                  <c:v>1004812.8387096775</c:v>
                </c:pt>
                <c:pt idx="96">
                  <c:v>992442.4666666683</c:v>
                </c:pt>
                <c:pt idx="97">
                  <c:v>916083.45161290444</c:v>
                </c:pt>
                <c:pt idx="98">
                  <c:v>941975.25806451705</c:v>
                </c:pt>
                <c:pt idx="99">
                  <c:v>944652.03333333344</c:v>
                </c:pt>
                <c:pt idx="100">
                  <c:v>1083856.5161290341</c:v>
                </c:pt>
                <c:pt idx="101">
                  <c:v>1072551.9333333329</c:v>
                </c:pt>
                <c:pt idx="102">
                  <c:v>1183724.5806451612</c:v>
                </c:pt>
                <c:pt idx="103">
                  <c:v>1179029.3548387098</c:v>
                </c:pt>
                <c:pt idx="104">
                  <c:v>1101038.5</c:v>
                </c:pt>
                <c:pt idx="105">
                  <c:v>1160273.3870967743</c:v>
                </c:pt>
                <c:pt idx="106">
                  <c:v>1066599.3333333333</c:v>
                </c:pt>
                <c:pt idx="107">
                  <c:v>1135797.4838709678</c:v>
                </c:pt>
                <c:pt idx="108">
                  <c:v>1021052.3666666686</c:v>
                </c:pt>
                <c:pt idx="109">
                  <c:v>1006665.9677419355</c:v>
                </c:pt>
                <c:pt idx="110">
                  <c:v>1059388.5806451612</c:v>
                </c:pt>
                <c:pt idx="111">
                  <c:v>976231.53333333344</c:v>
                </c:pt>
                <c:pt idx="112">
                  <c:v>1060670.6129032287</c:v>
                </c:pt>
                <c:pt idx="113">
                  <c:v>1066571.9000000004</c:v>
                </c:pt>
                <c:pt idx="114">
                  <c:v>1155814.4838709678</c:v>
                </c:pt>
                <c:pt idx="115">
                  <c:v>1154814.1612903227</c:v>
                </c:pt>
                <c:pt idx="116">
                  <c:v>1191459.9285714286</c:v>
                </c:pt>
                <c:pt idx="117">
                  <c:v>1110092.3870967743</c:v>
                </c:pt>
                <c:pt idx="118">
                  <c:v>1036580.6333333334</c:v>
                </c:pt>
                <c:pt idx="119">
                  <c:v>1263766.1290322607</c:v>
                </c:pt>
                <c:pt idx="120">
                  <c:v>1217572.5</c:v>
                </c:pt>
                <c:pt idx="121">
                  <c:v>1111542.5161290341</c:v>
                </c:pt>
                <c:pt idx="122">
                  <c:v>1113962.7419354841</c:v>
                </c:pt>
                <c:pt idx="123">
                  <c:v>1161476.1666666681</c:v>
                </c:pt>
                <c:pt idx="124">
                  <c:v>1202197.1290322607</c:v>
                </c:pt>
                <c:pt idx="125">
                  <c:v>1306830.4000000004</c:v>
                </c:pt>
                <c:pt idx="126">
                  <c:v>1339721.9677419346</c:v>
                </c:pt>
                <c:pt idx="127">
                  <c:v>1285104.8064516131</c:v>
                </c:pt>
                <c:pt idx="128">
                  <c:v>1201059.2068965517</c:v>
                </c:pt>
                <c:pt idx="129">
                  <c:v>1253746</c:v>
                </c:pt>
                <c:pt idx="130">
                  <c:v>1148014.1333333333</c:v>
                </c:pt>
                <c:pt idx="131">
                  <c:v>1086191.9354838706</c:v>
                </c:pt>
                <c:pt idx="132">
                  <c:v>1171364.0666666671</c:v>
                </c:pt>
                <c:pt idx="133">
                  <c:v>1000043.419354839</c:v>
                </c:pt>
                <c:pt idx="134">
                  <c:v>916072.48387096776</c:v>
                </c:pt>
                <c:pt idx="135">
                  <c:v>1193376.1666666681</c:v>
                </c:pt>
                <c:pt idx="136">
                  <c:v>1120472.8387096773</c:v>
                </c:pt>
                <c:pt idx="137">
                  <c:v>1198249.8333333333</c:v>
                </c:pt>
                <c:pt idx="138">
                  <c:v>1210464.0645161301</c:v>
                </c:pt>
                <c:pt idx="139">
                  <c:v>1176365.4516129026</c:v>
                </c:pt>
                <c:pt idx="140">
                  <c:v>1172976.0714285714</c:v>
                </c:pt>
                <c:pt idx="141">
                  <c:v>1147117.6451612911</c:v>
                </c:pt>
                <c:pt idx="142">
                  <c:v>1116660.9666666668</c:v>
                </c:pt>
                <c:pt idx="143">
                  <c:v>1156584.6774193551</c:v>
                </c:pt>
                <c:pt idx="144">
                  <c:v>1095388.7333333334</c:v>
                </c:pt>
                <c:pt idx="145">
                  <c:v>1059300</c:v>
                </c:pt>
                <c:pt idx="146">
                  <c:v>941363.19354838575</c:v>
                </c:pt>
                <c:pt idx="147">
                  <c:v>1073868.4000000004</c:v>
                </c:pt>
                <c:pt idx="148">
                  <c:v>964460.8064516146</c:v>
                </c:pt>
                <c:pt idx="149">
                  <c:v>1180410.9333333329</c:v>
                </c:pt>
                <c:pt idx="150">
                  <c:v>1245010.0322580645</c:v>
                </c:pt>
                <c:pt idx="151">
                  <c:v>1284275.2258064516</c:v>
                </c:pt>
                <c:pt idx="152">
                  <c:v>1228242.8571428594</c:v>
                </c:pt>
                <c:pt idx="153">
                  <c:v>1245849.6129032287</c:v>
                </c:pt>
                <c:pt idx="154">
                  <c:v>1015838.1</c:v>
                </c:pt>
                <c:pt idx="155">
                  <c:v>1165547.1612903227</c:v>
                </c:pt>
                <c:pt idx="156">
                  <c:v>1013809.3666666686</c:v>
                </c:pt>
                <c:pt idx="157">
                  <c:v>1202524.8064516131</c:v>
                </c:pt>
                <c:pt idx="158">
                  <c:v>1141041.8387096773</c:v>
                </c:pt>
                <c:pt idx="159">
                  <c:v>1070932.4000000004</c:v>
                </c:pt>
                <c:pt idx="160">
                  <c:v>1162032.4516129026</c:v>
                </c:pt>
                <c:pt idx="161">
                  <c:v>1226053.4000000004</c:v>
                </c:pt>
                <c:pt idx="162">
                  <c:v>1221801.2903225806</c:v>
                </c:pt>
                <c:pt idx="163">
                  <c:v>1261680.6774193551</c:v>
                </c:pt>
                <c:pt idx="164">
                  <c:v>1167693.3928571441</c:v>
                </c:pt>
                <c:pt idx="165">
                  <c:v>1185414.2258064516</c:v>
                </c:pt>
                <c:pt idx="166">
                  <c:v>1123471.1000000001</c:v>
                </c:pt>
                <c:pt idx="167">
                  <c:v>1241547.9354838706</c:v>
                </c:pt>
                <c:pt idx="168">
                  <c:v>1097988.3666666681</c:v>
                </c:pt>
                <c:pt idx="169">
                  <c:v>925858.83870967734</c:v>
                </c:pt>
                <c:pt idx="170">
                  <c:v>1253782.6774193551</c:v>
                </c:pt>
                <c:pt idx="171">
                  <c:v>1142747.5</c:v>
                </c:pt>
                <c:pt idx="172">
                  <c:v>1334326.9354838706</c:v>
                </c:pt>
                <c:pt idx="173">
                  <c:v>1256170.8666666681</c:v>
                </c:pt>
                <c:pt idx="174">
                  <c:v>1350120.7096774201</c:v>
                </c:pt>
                <c:pt idx="175">
                  <c:v>1401593.9032258037</c:v>
                </c:pt>
                <c:pt idx="176">
                  <c:v>1374464.5862068981</c:v>
                </c:pt>
                <c:pt idx="177">
                  <c:v>1344391.4838709678</c:v>
                </c:pt>
                <c:pt idx="178">
                  <c:v>1293314.8</c:v>
                </c:pt>
                <c:pt idx="179">
                  <c:v>1318114.9677419346</c:v>
                </c:pt>
                <c:pt idx="180">
                  <c:v>1370424</c:v>
                </c:pt>
                <c:pt idx="181">
                  <c:v>1308595.8709677418</c:v>
                </c:pt>
                <c:pt idx="182">
                  <c:v>1347249.5806451612</c:v>
                </c:pt>
                <c:pt idx="183">
                  <c:v>1250593.6000000001</c:v>
                </c:pt>
                <c:pt idx="184">
                  <c:v>1411647.9677419346</c:v>
                </c:pt>
                <c:pt idx="185">
                  <c:v>1338630.2666666668</c:v>
                </c:pt>
                <c:pt idx="186">
                  <c:v>1394322.9354838706</c:v>
                </c:pt>
                <c:pt idx="187">
                  <c:v>1396408.4516129026</c:v>
                </c:pt>
                <c:pt idx="188">
                  <c:v>1375180.8928571441</c:v>
                </c:pt>
                <c:pt idx="189">
                  <c:v>1400889.1290322607</c:v>
                </c:pt>
                <c:pt idx="190">
                  <c:v>1446106.1666666681</c:v>
                </c:pt>
                <c:pt idx="191">
                  <c:v>1438871.2580645138</c:v>
                </c:pt>
                <c:pt idx="192">
                  <c:v>1328696.7333333334</c:v>
                </c:pt>
                <c:pt idx="193">
                  <c:v>1255441.5806451612</c:v>
                </c:pt>
                <c:pt idx="194">
                  <c:v>1279266.6774193551</c:v>
                </c:pt>
                <c:pt idx="195">
                  <c:v>920552.16666666744</c:v>
                </c:pt>
                <c:pt idx="196">
                  <c:v>964017.54838709743</c:v>
                </c:pt>
                <c:pt idx="197">
                  <c:v>1409411.6333333333</c:v>
                </c:pt>
                <c:pt idx="198">
                  <c:v>1391984.6129032287</c:v>
                </c:pt>
                <c:pt idx="199">
                  <c:v>1344164.6129032287</c:v>
                </c:pt>
                <c:pt idx="200">
                  <c:v>1331935.2857142857</c:v>
                </c:pt>
                <c:pt idx="201">
                  <c:v>1275570.2903225806</c:v>
                </c:pt>
                <c:pt idx="202">
                  <c:v>1085276.2666666668</c:v>
                </c:pt>
                <c:pt idx="203">
                  <c:v>1286179.3548387098</c:v>
                </c:pt>
                <c:pt idx="204">
                  <c:v>1277275.8333333333</c:v>
                </c:pt>
                <c:pt idx="205">
                  <c:v>1160965.6129032287</c:v>
                </c:pt>
                <c:pt idx="206">
                  <c:v>1282129.3225806451</c:v>
                </c:pt>
                <c:pt idx="207">
                  <c:v>838531.1</c:v>
                </c:pt>
                <c:pt idx="208">
                  <c:v>1306357.4516129026</c:v>
                </c:pt>
                <c:pt idx="209">
                  <c:v>1231826.2666666668</c:v>
                </c:pt>
                <c:pt idx="210">
                  <c:v>1391193.7741935484</c:v>
                </c:pt>
                <c:pt idx="211">
                  <c:v>1365100.5806451612</c:v>
                </c:pt>
                <c:pt idx="212">
                  <c:v>1339026.5</c:v>
                </c:pt>
                <c:pt idx="213">
                  <c:v>1373072.7419354841</c:v>
                </c:pt>
                <c:pt idx="214">
                  <c:v>1259426.5666666671</c:v>
                </c:pt>
                <c:pt idx="215">
                  <c:v>1156039</c:v>
                </c:pt>
                <c:pt idx="216">
                  <c:v>1177921.3333333333</c:v>
                </c:pt>
                <c:pt idx="217">
                  <c:v>1253358.5483870967</c:v>
                </c:pt>
                <c:pt idx="218">
                  <c:v>1319992.8064516131</c:v>
                </c:pt>
                <c:pt idx="219">
                  <c:v>1329096.1000000001</c:v>
                </c:pt>
                <c:pt idx="220">
                  <c:v>1254335.8064516131</c:v>
                </c:pt>
                <c:pt idx="221">
                  <c:v>1250613.1333333333</c:v>
                </c:pt>
                <c:pt idx="222">
                  <c:v>1369757.2258064516</c:v>
                </c:pt>
                <c:pt idx="223">
                  <c:v>1379849.4516129026</c:v>
                </c:pt>
                <c:pt idx="224">
                  <c:v>1331677.2413793104</c:v>
                </c:pt>
                <c:pt idx="225">
                  <c:v>1400758.3225806451</c:v>
                </c:pt>
                <c:pt idx="226">
                  <c:v>1326476.2666666668</c:v>
                </c:pt>
                <c:pt idx="227">
                  <c:v>1275467.9032258037</c:v>
                </c:pt>
                <c:pt idx="228">
                  <c:v>1289793.4666666668</c:v>
                </c:pt>
                <c:pt idx="229">
                  <c:v>1151621.6451612911</c:v>
                </c:pt>
                <c:pt idx="230">
                  <c:v>420198.38709677418</c:v>
                </c:pt>
                <c:pt idx="231">
                  <c:v>793739.7333333334</c:v>
                </c:pt>
                <c:pt idx="232">
                  <c:v>1328308.6774193551</c:v>
                </c:pt>
                <c:pt idx="233">
                  <c:v>1361198.7333333334</c:v>
                </c:pt>
                <c:pt idx="234">
                  <c:v>1394482.9032258037</c:v>
                </c:pt>
                <c:pt idx="235">
                  <c:v>1377939.2258064516</c:v>
                </c:pt>
                <c:pt idx="236">
                  <c:v>1351066.7142857118</c:v>
                </c:pt>
                <c:pt idx="237">
                  <c:v>1340046.7096774201</c:v>
                </c:pt>
                <c:pt idx="238">
                  <c:v>1283644.0333333334</c:v>
                </c:pt>
                <c:pt idx="239">
                  <c:v>1311530.5161290341</c:v>
                </c:pt>
                <c:pt idx="240">
                  <c:v>1190826.7</c:v>
                </c:pt>
                <c:pt idx="241">
                  <c:v>1300420.8387096773</c:v>
                </c:pt>
                <c:pt idx="242">
                  <c:v>1278975.5161290341</c:v>
                </c:pt>
                <c:pt idx="243">
                  <c:v>821616.63333333342</c:v>
                </c:pt>
                <c:pt idx="244">
                  <c:v>1311589.5161290341</c:v>
                </c:pt>
                <c:pt idx="245">
                  <c:v>1428838.1666666681</c:v>
                </c:pt>
                <c:pt idx="246">
                  <c:v>1218342.8387096773</c:v>
                </c:pt>
                <c:pt idx="247">
                  <c:v>1361388.1290322607</c:v>
                </c:pt>
                <c:pt idx="248">
                  <c:v>1451458.4642857118</c:v>
                </c:pt>
                <c:pt idx="249">
                  <c:v>600518.90322580794</c:v>
                </c:pt>
                <c:pt idx="250">
                  <c:v>754704.3</c:v>
                </c:pt>
                <c:pt idx="251">
                  <c:v>834131.09677419357</c:v>
                </c:pt>
                <c:pt idx="252">
                  <c:v>822715.9666666683</c:v>
                </c:pt>
                <c:pt idx="253">
                  <c:v>794735.48387096776</c:v>
                </c:pt>
                <c:pt idx="254">
                  <c:v>599278.8709677424</c:v>
                </c:pt>
                <c:pt idx="255">
                  <c:v>833596.5</c:v>
                </c:pt>
                <c:pt idx="256">
                  <c:v>711270.41935483902</c:v>
                </c:pt>
                <c:pt idx="257">
                  <c:v>623157.5</c:v>
                </c:pt>
                <c:pt idx="258">
                  <c:v>838476.16129032255</c:v>
                </c:pt>
                <c:pt idx="259">
                  <c:v>867262.41935483902</c:v>
                </c:pt>
                <c:pt idx="260">
                  <c:v>911282.67857142829</c:v>
                </c:pt>
                <c:pt idx="261">
                  <c:v>918743.61290322582</c:v>
                </c:pt>
                <c:pt idx="262">
                  <c:v>667190.63333333342</c:v>
                </c:pt>
                <c:pt idx="263">
                  <c:v>710927.8064516146</c:v>
                </c:pt>
                <c:pt idx="264">
                  <c:v>864794.7333333334</c:v>
                </c:pt>
                <c:pt idx="265">
                  <c:v>801167.41935483902</c:v>
                </c:pt>
                <c:pt idx="266">
                  <c:v>835396.6451612903</c:v>
                </c:pt>
                <c:pt idx="267">
                  <c:v>192312.36666666638</c:v>
                </c:pt>
                <c:pt idx="268">
                  <c:v>642571.61290322582</c:v>
                </c:pt>
                <c:pt idx="269">
                  <c:v>887137.63333333342</c:v>
                </c:pt>
                <c:pt idx="270">
                  <c:v>919137.38709677418</c:v>
                </c:pt>
                <c:pt idx="271">
                  <c:v>813779.29032258037</c:v>
                </c:pt>
                <c:pt idx="272">
                  <c:v>867459.10344827536</c:v>
                </c:pt>
                <c:pt idx="273">
                  <c:v>834920.45161290444</c:v>
                </c:pt>
                <c:pt idx="274">
                  <c:v>760724.3</c:v>
                </c:pt>
                <c:pt idx="275">
                  <c:v>688607.06451612909</c:v>
                </c:pt>
                <c:pt idx="276">
                  <c:v>894508.93333333405</c:v>
                </c:pt>
                <c:pt idx="277">
                  <c:v>1036031.6129032258</c:v>
                </c:pt>
                <c:pt idx="278">
                  <c:v>940672.09677419357</c:v>
                </c:pt>
                <c:pt idx="279">
                  <c:v>1076601.6000000001</c:v>
                </c:pt>
                <c:pt idx="280">
                  <c:v>1221504.7096774201</c:v>
                </c:pt>
                <c:pt idx="281">
                  <c:v>1276479.2</c:v>
                </c:pt>
                <c:pt idx="282">
                  <c:v>1217239.3225806451</c:v>
                </c:pt>
                <c:pt idx="283">
                  <c:v>1111687.2580645138</c:v>
                </c:pt>
                <c:pt idx="284">
                  <c:v>1183138.1428571441</c:v>
                </c:pt>
                <c:pt idx="285">
                  <c:v>1226133.7741935484</c:v>
                </c:pt>
                <c:pt idx="286">
                  <c:v>1239963.9000000004</c:v>
                </c:pt>
                <c:pt idx="287">
                  <c:v>1224811.8064516131</c:v>
                </c:pt>
                <c:pt idx="288">
                  <c:v>203233.23333333334</c:v>
                </c:pt>
                <c:pt idx="289">
                  <c:v>696185.38709677418</c:v>
                </c:pt>
                <c:pt idx="290">
                  <c:v>840850.41935483902</c:v>
                </c:pt>
                <c:pt idx="291">
                  <c:v>1236989.3</c:v>
                </c:pt>
                <c:pt idx="292">
                  <c:v>1257533.2903225806</c:v>
                </c:pt>
                <c:pt idx="293">
                  <c:v>1221508.9333333329</c:v>
                </c:pt>
                <c:pt idx="294">
                  <c:v>1231309.0967741951</c:v>
                </c:pt>
                <c:pt idx="295">
                  <c:v>1211035.8064516131</c:v>
                </c:pt>
                <c:pt idx="296">
                  <c:v>1244395.0357142857</c:v>
                </c:pt>
                <c:pt idx="297">
                  <c:v>1227917.7741935484</c:v>
                </c:pt>
                <c:pt idx="298">
                  <c:v>1294040</c:v>
                </c:pt>
                <c:pt idx="299">
                  <c:v>1063711.0967741951</c:v>
                </c:pt>
                <c:pt idx="300">
                  <c:v>950686.7333333334</c:v>
                </c:pt>
                <c:pt idx="301">
                  <c:v>960796.74193548411</c:v>
                </c:pt>
                <c:pt idx="302">
                  <c:v>919424.93548387231</c:v>
                </c:pt>
                <c:pt idx="303">
                  <c:v>1253498.7</c:v>
                </c:pt>
                <c:pt idx="304">
                  <c:v>1375435.5483870967</c:v>
                </c:pt>
                <c:pt idx="305">
                  <c:v>1231845.4666666668</c:v>
                </c:pt>
                <c:pt idx="306">
                  <c:v>1180738.7419354841</c:v>
                </c:pt>
                <c:pt idx="307">
                  <c:v>834930.3548387097</c:v>
                </c:pt>
                <c:pt idx="308">
                  <c:v>1240445.6428571441</c:v>
                </c:pt>
                <c:pt idx="309">
                  <c:v>1164012.4516129026</c:v>
                </c:pt>
              </c:numCache>
            </c:numRef>
          </c:val>
        </c:ser>
        <c:ser>
          <c:idx val="8"/>
          <c:order val="2"/>
          <c:tx>
            <c:strRef>
              <c:f>'prod by facility'!$AL$4</c:f>
              <c:strCache>
                <c:ptCount val="1"/>
                <c:pt idx="0">
                  <c:v>PBU_GC3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facility'!$AL$5:$AL$314</c:f>
              <c:numCache>
                <c:formatCode>_(* #,##0_);_(* \(#,##0\);_(* "-"??_);_(@_)</c:formatCode>
                <c:ptCount val="310"/>
                <c:pt idx="0">
                  <c:v>344643.9</c:v>
                </c:pt>
                <c:pt idx="1">
                  <c:v>331301.61290322582</c:v>
                </c:pt>
                <c:pt idx="2">
                  <c:v>220049.06451612854</c:v>
                </c:pt>
                <c:pt idx="3">
                  <c:v>324252.33333333407</c:v>
                </c:pt>
                <c:pt idx="4">
                  <c:v>316091.19354838721</c:v>
                </c:pt>
                <c:pt idx="5">
                  <c:v>335849.93333333445</c:v>
                </c:pt>
                <c:pt idx="6">
                  <c:v>315553.29032258067</c:v>
                </c:pt>
                <c:pt idx="7">
                  <c:v>271826.64516129019</c:v>
                </c:pt>
                <c:pt idx="8">
                  <c:v>348988.92857142928</c:v>
                </c:pt>
                <c:pt idx="9">
                  <c:v>357666.09677419357</c:v>
                </c:pt>
                <c:pt idx="10">
                  <c:v>379108.23333333433</c:v>
                </c:pt>
                <c:pt idx="11">
                  <c:v>401558.87096774159</c:v>
                </c:pt>
                <c:pt idx="12">
                  <c:v>360408.5</c:v>
                </c:pt>
                <c:pt idx="13">
                  <c:v>390153.70967742032</c:v>
                </c:pt>
                <c:pt idx="14">
                  <c:v>387455.80645161285</c:v>
                </c:pt>
                <c:pt idx="15">
                  <c:v>210841.2</c:v>
                </c:pt>
                <c:pt idx="16">
                  <c:v>369782.80645161285</c:v>
                </c:pt>
                <c:pt idx="17">
                  <c:v>395453.53333333426</c:v>
                </c:pt>
                <c:pt idx="18">
                  <c:v>423580</c:v>
                </c:pt>
                <c:pt idx="19">
                  <c:v>480388.09677419357</c:v>
                </c:pt>
                <c:pt idx="20">
                  <c:v>461715.14285714144</c:v>
                </c:pt>
                <c:pt idx="21">
                  <c:v>497129.41935483873</c:v>
                </c:pt>
                <c:pt idx="22">
                  <c:v>480757.23333333433</c:v>
                </c:pt>
                <c:pt idx="23">
                  <c:v>554659.16129032255</c:v>
                </c:pt>
                <c:pt idx="24">
                  <c:v>543111.03333333344</c:v>
                </c:pt>
                <c:pt idx="25">
                  <c:v>525512.45161290444</c:v>
                </c:pt>
                <c:pt idx="26">
                  <c:v>549728.61290322582</c:v>
                </c:pt>
                <c:pt idx="27">
                  <c:v>513146.36666666664</c:v>
                </c:pt>
                <c:pt idx="28">
                  <c:v>585585.29032258037</c:v>
                </c:pt>
                <c:pt idx="29">
                  <c:v>578213.03333333344</c:v>
                </c:pt>
                <c:pt idx="30">
                  <c:v>589527.19354838575</c:v>
                </c:pt>
                <c:pt idx="31">
                  <c:v>551461.29032258037</c:v>
                </c:pt>
                <c:pt idx="32">
                  <c:v>484784.27586206899</c:v>
                </c:pt>
                <c:pt idx="33">
                  <c:v>526924.06451612909</c:v>
                </c:pt>
                <c:pt idx="34">
                  <c:v>483112.16666666669</c:v>
                </c:pt>
                <c:pt idx="35">
                  <c:v>437937.09677419357</c:v>
                </c:pt>
                <c:pt idx="36">
                  <c:v>523567.06666666665</c:v>
                </c:pt>
                <c:pt idx="37">
                  <c:v>512884.58064516127</c:v>
                </c:pt>
                <c:pt idx="38">
                  <c:v>532292</c:v>
                </c:pt>
                <c:pt idx="39">
                  <c:v>597534.9</c:v>
                </c:pt>
                <c:pt idx="40">
                  <c:v>598537.70967741939</c:v>
                </c:pt>
                <c:pt idx="41">
                  <c:v>588519.86666666856</c:v>
                </c:pt>
                <c:pt idx="42">
                  <c:v>600908.61290322582</c:v>
                </c:pt>
                <c:pt idx="43">
                  <c:v>610150.45161290444</c:v>
                </c:pt>
                <c:pt idx="44">
                  <c:v>644469.89285714447</c:v>
                </c:pt>
                <c:pt idx="45">
                  <c:v>626502.48387096776</c:v>
                </c:pt>
                <c:pt idx="46">
                  <c:v>576326.1</c:v>
                </c:pt>
                <c:pt idx="47">
                  <c:v>585987.8064516146</c:v>
                </c:pt>
                <c:pt idx="48">
                  <c:v>451668.6</c:v>
                </c:pt>
                <c:pt idx="49">
                  <c:v>616160.3548387097</c:v>
                </c:pt>
                <c:pt idx="50">
                  <c:v>502086.0322580646</c:v>
                </c:pt>
                <c:pt idx="51">
                  <c:v>520270.7</c:v>
                </c:pt>
                <c:pt idx="52">
                  <c:v>531705.16129032255</c:v>
                </c:pt>
                <c:pt idx="53">
                  <c:v>575465.36666666856</c:v>
                </c:pt>
                <c:pt idx="54">
                  <c:v>587705.8064516146</c:v>
                </c:pt>
                <c:pt idx="55">
                  <c:v>654983.41935483902</c:v>
                </c:pt>
                <c:pt idx="56">
                  <c:v>583334.17857142829</c:v>
                </c:pt>
                <c:pt idx="57">
                  <c:v>616354.74193548411</c:v>
                </c:pt>
                <c:pt idx="58">
                  <c:v>581243.13333333342</c:v>
                </c:pt>
                <c:pt idx="59">
                  <c:v>528819.45161290444</c:v>
                </c:pt>
                <c:pt idx="60">
                  <c:v>587757.13333333342</c:v>
                </c:pt>
                <c:pt idx="61">
                  <c:v>478651.29032258067</c:v>
                </c:pt>
                <c:pt idx="62">
                  <c:v>441225.32258064521</c:v>
                </c:pt>
                <c:pt idx="63">
                  <c:v>311539.36666666664</c:v>
                </c:pt>
                <c:pt idx="64">
                  <c:v>520543.58064516127</c:v>
                </c:pt>
                <c:pt idx="65">
                  <c:v>525516.6</c:v>
                </c:pt>
                <c:pt idx="66">
                  <c:v>543400.29032258037</c:v>
                </c:pt>
                <c:pt idx="67">
                  <c:v>655405.83870967734</c:v>
                </c:pt>
                <c:pt idx="68">
                  <c:v>645976.5</c:v>
                </c:pt>
                <c:pt idx="69">
                  <c:v>615083.32258064544</c:v>
                </c:pt>
                <c:pt idx="70">
                  <c:v>593081.30000000005</c:v>
                </c:pt>
                <c:pt idx="71">
                  <c:v>533877.67741935281</c:v>
                </c:pt>
                <c:pt idx="72">
                  <c:v>587953.6</c:v>
                </c:pt>
                <c:pt idx="73">
                  <c:v>588304.41935483902</c:v>
                </c:pt>
                <c:pt idx="74">
                  <c:v>630836.45161290444</c:v>
                </c:pt>
                <c:pt idx="75">
                  <c:v>606240.9</c:v>
                </c:pt>
                <c:pt idx="76">
                  <c:v>642027.93548387231</c:v>
                </c:pt>
                <c:pt idx="77">
                  <c:v>634051.80000000005</c:v>
                </c:pt>
                <c:pt idx="78">
                  <c:v>622309.09677419357</c:v>
                </c:pt>
                <c:pt idx="79">
                  <c:v>644012.8064516146</c:v>
                </c:pt>
                <c:pt idx="80">
                  <c:v>719353.44827586203</c:v>
                </c:pt>
                <c:pt idx="81">
                  <c:v>691016.93548387231</c:v>
                </c:pt>
                <c:pt idx="82">
                  <c:v>693159.26666666742</c:v>
                </c:pt>
                <c:pt idx="83">
                  <c:v>622144.03225806437</c:v>
                </c:pt>
                <c:pt idx="84">
                  <c:v>674817.43333333405</c:v>
                </c:pt>
                <c:pt idx="85">
                  <c:v>642345.96774193551</c:v>
                </c:pt>
                <c:pt idx="86">
                  <c:v>643868.8709677424</c:v>
                </c:pt>
                <c:pt idx="87">
                  <c:v>694229.36666666856</c:v>
                </c:pt>
                <c:pt idx="88">
                  <c:v>700583.61290322582</c:v>
                </c:pt>
                <c:pt idx="89">
                  <c:v>713377.7333333334</c:v>
                </c:pt>
                <c:pt idx="90">
                  <c:v>746605.16129032255</c:v>
                </c:pt>
                <c:pt idx="91">
                  <c:v>720957.58064516133</c:v>
                </c:pt>
                <c:pt idx="92">
                  <c:v>713271.60714285588</c:v>
                </c:pt>
                <c:pt idx="93">
                  <c:v>688080.09677419357</c:v>
                </c:pt>
                <c:pt idx="94">
                  <c:v>647617.63333333342</c:v>
                </c:pt>
                <c:pt idx="95">
                  <c:v>654827.12903225806</c:v>
                </c:pt>
                <c:pt idx="96">
                  <c:v>662926.4666666683</c:v>
                </c:pt>
                <c:pt idx="97">
                  <c:v>600141.61290322582</c:v>
                </c:pt>
                <c:pt idx="98">
                  <c:v>624357.38709677418</c:v>
                </c:pt>
                <c:pt idx="99">
                  <c:v>654309.13333333342</c:v>
                </c:pt>
                <c:pt idx="100">
                  <c:v>823082.93548387231</c:v>
                </c:pt>
                <c:pt idx="101">
                  <c:v>912136.63333333342</c:v>
                </c:pt>
                <c:pt idx="102">
                  <c:v>939328.54838709743</c:v>
                </c:pt>
                <c:pt idx="103">
                  <c:v>894752.16129032255</c:v>
                </c:pt>
                <c:pt idx="104">
                  <c:v>878072.21428571432</c:v>
                </c:pt>
                <c:pt idx="105">
                  <c:v>863458</c:v>
                </c:pt>
                <c:pt idx="106">
                  <c:v>817662.36666666856</c:v>
                </c:pt>
                <c:pt idx="107">
                  <c:v>910647.12903225806</c:v>
                </c:pt>
                <c:pt idx="108">
                  <c:v>887731.33333333442</c:v>
                </c:pt>
                <c:pt idx="109">
                  <c:v>739239.70967741939</c:v>
                </c:pt>
                <c:pt idx="110">
                  <c:v>825184.83870967734</c:v>
                </c:pt>
                <c:pt idx="111">
                  <c:v>822360.1</c:v>
                </c:pt>
                <c:pt idx="112">
                  <c:v>716216.70967741939</c:v>
                </c:pt>
                <c:pt idx="113">
                  <c:v>735794.8</c:v>
                </c:pt>
                <c:pt idx="114">
                  <c:v>969301.54838709743</c:v>
                </c:pt>
                <c:pt idx="115">
                  <c:v>925541.22580645164</c:v>
                </c:pt>
                <c:pt idx="116">
                  <c:v>974973.85714285716</c:v>
                </c:pt>
                <c:pt idx="117">
                  <c:v>902677.38709677418</c:v>
                </c:pt>
                <c:pt idx="118">
                  <c:v>754043.86666666856</c:v>
                </c:pt>
                <c:pt idx="119">
                  <c:v>1053974.7419354841</c:v>
                </c:pt>
                <c:pt idx="120">
                  <c:v>1037654.433333334</c:v>
                </c:pt>
                <c:pt idx="121">
                  <c:v>994956.6451612903</c:v>
                </c:pt>
                <c:pt idx="122">
                  <c:v>995889.51612903224</c:v>
                </c:pt>
                <c:pt idx="123">
                  <c:v>981836.7333333334</c:v>
                </c:pt>
                <c:pt idx="124">
                  <c:v>1055899.9354838706</c:v>
                </c:pt>
                <c:pt idx="125">
                  <c:v>1053951.3666666681</c:v>
                </c:pt>
                <c:pt idx="126">
                  <c:v>1161453.2580645138</c:v>
                </c:pt>
                <c:pt idx="127">
                  <c:v>974658.58064516133</c:v>
                </c:pt>
                <c:pt idx="128">
                  <c:v>1085592.6551724141</c:v>
                </c:pt>
                <c:pt idx="129">
                  <c:v>1002567.0967741936</c:v>
                </c:pt>
                <c:pt idx="130">
                  <c:v>926628.56666666793</c:v>
                </c:pt>
                <c:pt idx="131">
                  <c:v>924885.3548387097</c:v>
                </c:pt>
                <c:pt idx="132">
                  <c:v>818335</c:v>
                </c:pt>
                <c:pt idx="133">
                  <c:v>888212.67741935281</c:v>
                </c:pt>
                <c:pt idx="134">
                  <c:v>951033.09677419357</c:v>
                </c:pt>
                <c:pt idx="135">
                  <c:v>910555.8</c:v>
                </c:pt>
                <c:pt idx="136">
                  <c:v>1007003.3870967742</c:v>
                </c:pt>
                <c:pt idx="137">
                  <c:v>1096546.1333333333</c:v>
                </c:pt>
                <c:pt idx="138">
                  <c:v>1061215.1290322607</c:v>
                </c:pt>
                <c:pt idx="139">
                  <c:v>1027947.2903225803</c:v>
                </c:pt>
                <c:pt idx="140">
                  <c:v>1089545.7857142857</c:v>
                </c:pt>
                <c:pt idx="141">
                  <c:v>1090397.9677419346</c:v>
                </c:pt>
                <c:pt idx="142">
                  <c:v>1079106.1000000001</c:v>
                </c:pt>
                <c:pt idx="143">
                  <c:v>1063950.9677419346</c:v>
                </c:pt>
                <c:pt idx="144">
                  <c:v>1000469.3</c:v>
                </c:pt>
                <c:pt idx="145">
                  <c:v>921981.6451612903</c:v>
                </c:pt>
                <c:pt idx="146">
                  <c:v>960200.19354838575</c:v>
                </c:pt>
                <c:pt idx="147">
                  <c:v>962157.83333333442</c:v>
                </c:pt>
                <c:pt idx="148">
                  <c:v>937286</c:v>
                </c:pt>
                <c:pt idx="149">
                  <c:v>811428.26666666742</c:v>
                </c:pt>
                <c:pt idx="150">
                  <c:v>1048973.9032258037</c:v>
                </c:pt>
                <c:pt idx="151">
                  <c:v>1013095.419354839</c:v>
                </c:pt>
                <c:pt idx="152">
                  <c:v>981856.67857142829</c:v>
                </c:pt>
                <c:pt idx="153">
                  <c:v>837325.96774193551</c:v>
                </c:pt>
                <c:pt idx="154">
                  <c:v>998337.03333333344</c:v>
                </c:pt>
                <c:pt idx="155">
                  <c:v>980983.45161290444</c:v>
                </c:pt>
                <c:pt idx="156">
                  <c:v>932481.16666666744</c:v>
                </c:pt>
                <c:pt idx="157">
                  <c:v>785485.41935483902</c:v>
                </c:pt>
                <c:pt idx="158">
                  <c:v>741924.06451612909</c:v>
                </c:pt>
                <c:pt idx="159">
                  <c:v>560832.83333333442</c:v>
                </c:pt>
                <c:pt idx="160">
                  <c:v>962601.83870967734</c:v>
                </c:pt>
                <c:pt idx="161">
                  <c:v>1019946.1666666674</c:v>
                </c:pt>
                <c:pt idx="162">
                  <c:v>1053349.6129032287</c:v>
                </c:pt>
                <c:pt idx="163">
                  <c:v>1071200.4516129026</c:v>
                </c:pt>
                <c:pt idx="164">
                  <c:v>965453.5</c:v>
                </c:pt>
                <c:pt idx="165">
                  <c:v>873743.51612903224</c:v>
                </c:pt>
                <c:pt idx="166">
                  <c:v>847378.63333333342</c:v>
                </c:pt>
                <c:pt idx="167">
                  <c:v>819248.41935483902</c:v>
                </c:pt>
                <c:pt idx="168">
                  <c:v>717337.5</c:v>
                </c:pt>
                <c:pt idx="169">
                  <c:v>803784.8064516146</c:v>
                </c:pt>
                <c:pt idx="170">
                  <c:v>782329.96774193551</c:v>
                </c:pt>
                <c:pt idx="171">
                  <c:v>763034.5</c:v>
                </c:pt>
                <c:pt idx="172">
                  <c:v>883646.67741935281</c:v>
                </c:pt>
                <c:pt idx="173">
                  <c:v>859711.43333333405</c:v>
                </c:pt>
                <c:pt idx="174">
                  <c:v>1031271.1290322581</c:v>
                </c:pt>
                <c:pt idx="175">
                  <c:v>988225.09677419357</c:v>
                </c:pt>
                <c:pt idx="176">
                  <c:v>1008107.206896552</c:v>
                </c:pt>
                <c:pt idx="177">
                  <c:v>1017508.9354838722</c:v>
                </c:pt>
                <c:pt idx="178">
                  <c:v>958585.7333333334</c:v>
                </c:pt>
                <c:pt idx="179">
                  <c:v>957995.38709677418</c:v>
                </c:pt>
                <c:pt idx="180">
                  <c:v>904274.66666666744</c:v>
                </c:pt>
                <c:pt idx="181">
                  <c:v>866657.93548387231</c:v>
                </c:pt>
                <c:pt idx="182">
                  <c:v>804598.67741935281</c:v>
                </c:pt>
                <c:pt idx="183">
                  <c:v>607289.76666666742</c:v>
                </c:pt>
                <c:pt idx="184">
                  <c:v>926775.96774193551</c:v>
                </c:pt>
                <c:pt idx="185">
                  <c:v>1008103.2</c:v>
                </c:pt>
                <c:pt idx="186">
                  <c:v>910592.96774193551</c:v>
                </c:pt>
                <c:pt idx="187">
                  <c:v>1004778.9032258078</c:v>
                </c:pt>
                <c:pt idx="188">
                  <c:v>900068.78571428417</c:v>
                </c:pt>
                <c:pt idx="189">
                  <c:v>952263.45161290444</c:v>
                </c:pt>
                <c:pt idx="190">
                  <c:v>870981.33333333442</c:v>
                </c:pt>
                <c:pt idx="191">
                  <c:v>690531.12903225806</c:v>
                </c:pt>
                <c:pt idx="192">
                  <c:v>783175.33333333442</c:v>
                </c:pt>
                <c:pt idx="193">
                  <c:v>733323.16129032255</c:v>
                </c:pt>
                <c:pt idx="194">
                  <c:v>784841.70967741939</c:v>
                </c:pt>
                <c:pt idx="195">
                  <c:v>776079.66666666744</c:v>
                </c:pt>
                <c:pt idx="196">
                  <c:v>615794.22580645164</c:v>
                </c:pt>
                <c:pt idx="197">
                  <c:v>820897.03333333344</c:v>
                </c:pt>
                <c:pt idx="198">
                  <c:v>890092.48387096776</c:v>
                </c:pt>
                <c:pt idx="199">
                  <c:v>877466.58064516133</c:v>
                </c:pt>
                <c:pt idx="200">
                  <c:v>879308.14285714447</c:v>
                </c:pt>
                <c:pt idx="201">
                  <c:v>869297.96774193551</c:v>
                </c:pt>
                <c:pt idx="202">
                  <c:v>878762.2</c:v>
                </c:pt>
                <c:pt idx="203">
                  <c:v>842130.32258064544</c:v>
                </c:pt>
                <c:pt idx="204">
                  <c:v>802509.13333333342</c:v>
                </c:pt>
                <c:pt idx="205">
                  <c:v>647083.22580645164</c:v>
                </c:pt>
                <c:pt idx="206">
                  <c:v>774611.29032258037</c:v>
                </c:pt>
                <c:pt idx="207">
                  <c:v>889607.03333333344</c:v>
                </c:pt>
                <c:pt idx="208">
                  <c:v>882413.74193548411</c:v>
                </c:pt>
                <c:pt idx="209">
                  <c:v>752368.16666666744</c:v>
                </c:pt>
                <c:pt idx="210">
                  <c:v>878351.6451612903</c:v>
                </c:pt>
                <c:pt idx="211">
                  <c:v>881726</c:v>
                </c:pt>
                <c:pt idx="212">
                  <c:v>857337.46428571444</c:v>
                </c:pt>
                <c:pt idx="213">
                  <c:v>814284.54838709743</c:v>
                </c:pt>
                <c:pt idx="214">
                  <c:v>831741.26666666742</c:v>
                </c:pt>
                <c:pt idx="215">
                  <c:v>753265.32258064544</c:v>
                </c:pt>
                <c:pt idx="216">
                  <c:v>653576.36666666856</c:v>
                </c:pt>
                <c:pt idx="217">
                  <c:v>879260.41935483902</c:v>
                </c:pt>
                <c:pt idx="218">
                  <c:v>906015.51612903224</c:v>
                </c:pt>
                <c:pt idx="219">
                  <c:v>910150.7</c:v>
                </c:pt>
                <c:pt idx="220">
                  <c:v>889384.51612903224</c:v>
                </c:pt>
                <c:pt idx="221">
                  <c:v>831325.3</c:v>
                </c:pt>
                <c:pt idx="222">
                  <c:v>953937.67741935281</c:v>
                </c:pt>
                <c:pt idx="223">
                  <c:v>941553.38709677418</c:v>
                </c:pt>
                <c:pt idx="224">
                  <c:v>910737.27586206899</c:v>
                </c:pt>
                <c:pt idx="225">
                  <c:v>925876.16129032255</c:v>
                </c:pt>
                <c:pt idx="226">
                  <c:v>879705.33333333442</c:v>
                </c:pt>
                <c:pt idx="227">
                  <c:v>816893</c:v>
                </c:pt>
                <c:pt idx="228">
                  <c:v>721511.76666666742</c:v>
                </c:pt>
                <c:pt idx="229">
                  <c:v>520285.29032258067</c:v>
                </c:pt>
                <c:pt idx="230">
                  <c:v>684913.09677419357</c:v>
                </c:pt>
                <c:pt idx="231">
                  <c:v>880615.9666666683</c:v>
                </c:pt>
                <c:pt idx="232">
                  <c:v>894176.29032258037</c:v>
                </c:pt>
                <c:pt idx="233">
                  <c:v>902742.93333333405</c:v>
                </c:pt>
                <c:pt idx="234">
                  <c:v>832347.51612903224</c:v>
                </c:pt>
                <c:pt idx="235">
                  <c:v>820409.58064516133</c:v>
                </c:pt>
                <c:pt idx="236">
                  <c:v>836517.21428571432</c:v>
                </c:pt>
                <c:pt idx="237">
                  <c:v>808196.48387096776</c:v>
                </c:pt>
                <c:pt idx="238">
                  <c:v>823274.76666666742</c:v>
                </c:pt>
                <c:pt idx="239">
                  <c:v>771678.70967741939</c:v>
                </c:pt>
                <c:pt idx="240">
                  <c:v>548537.93333333405</c:v>
                </c:pt>
                <c:pt idx="241">
                  <c:v>447784.70967742032</c:v>
                </c:pt>
                <c:pt idx="242">
                  <c:v>658880.83870967734</c:v>
                </c:pt>
                <c:pt idx="243">
                  <c:v>793220.16666666744</c:v>
                </c:pt>
                <c:pt idx="244">
                  <c:v>718961.48387096776</c:v>
                </c:pt>
                <c:pt idx="245">
                  <c:v>797372.66666666744</c:v>
                </c:pt>
                <c:pt idx="246">
                  <c:v>771424.67741935281</c:v>
                </c:pt>
                <c:pt idx="247">
                  <c:v>758462.67741935281</c:v>
                </c:pt>
                <c:pt idx="248">
                  <c:v>676161.53571428568</c:v>
                </c:pt>
                <c:pt idx="249">
                  <c:v>809863.58064516133</c:v>
                </c:pt>
                <c:pt idx="250">
                  <c:v>878374.03333333344</c:v>
                </c:pt>
                <c:pt idx="251">
                  <c:v>734352.03225806437</c:v>
                </c:pt>
                <c:pt idx="252">
                  <c:v>801828.5</c:v>
                </c:pt>
                <c:pt idx="253">
                  <c:v>901221.74193548411</c:v>
                </c:pt>
                <c:pt idx="254">
                  <c:v>463890.90322580648</c:v>
                </c:pt>
                <c:pt idx="255">
                  <c:v>511733.7</c:v>
                </c:pt>
                <c:pt idx="256">
                  <c:v>795525.8709677424</c:v>
                </c:pt>
                <c:pt idx="257">
                  <c:v>767490.93333333405</c:v>
                </c:pt>
                <c:pt idx="258">
                  <c:v>975866.74193548411</c:v>
                </c:pt>
                <c:pt idx="259">
                  <c:v>962948.8064516146</c:v>
                </c:pt>
                <c:pt idx="260">
                  <c:v>985070.57142857148</c:v>
                </c:pt>
                <c:pt idx="261">
                  <c:v>999027.06451612909</c:v>
                </c:pt>
                <c:pt idx="262">
                  <c:v>1049673.1666666681</c:v>
                </c:pt>
                <c:pt idx="263">
                  <c:v>1009513.7741935471</c:v>
                </c:pt>
                <c:pt idx="264">
                  <c:v>908050.2333333334</c:v>
                </c:pt>
                <c:pt idx="265">
                  <c:v>873207.74193548411</c:v>
                </c:pt>
                <c:pt idx="266">
                  <c:v>896861.74193548411</c:v>
                </c:pt>
                <c:pt idx="267">
                  <c:v>1099515.2</c:v>
                </c:pt>
                <c:pt idx="268">
                  <c:v>954418.3548387097</c:v>
                </c:pt>
                <c:pt idx="269">
                  <c:v>1004302.6</c:v>
                </c:pt>
                <c:pt idx="270">
                  <c:v>946683.67741935281</c:v>
                </c:pt>
                <c:pt idx="271">
                  <c:v>966493.8709677424</c:v>
                </c:pt>
                <c:pt idx="272">
                  <c:v>985355.96551724244</c:v>
                </c:pt>
                <c:pt idx="273">
                  <c:v>894923.25806451705</c:v>
                </c:pt>
                <c:pt idx="274">
                  <c:v>713341</c:v>
                </c:pt>
                <c:pt idx="275">
                  <c:v>775961.29032258037</c:v>
                </c:pt>
                <c:pt idx="276">
                  <c:v>619958.56666666793</c:v>
                </c:pt>
                <c:pt idx="277">
                  <c:v>287769.45161290414</c:v>
                </c:pt>
                <c:pt idx="278">
                  <c:v>773107.70967741939</c:v>
                </c:pt>
                <c:pt idx="279">
                  <c:v>666880.43333333405</c:v>
                </c:pt>
                <c:pt idx="280">
                  <c:v>786199.74193548411</c:v>
                </c:pt>
                <c:pt idx="281">
                  <c:v>772972.03333333344</c:v>
                </c:pt>
                <c:pt idx="282">
                  <c:v>765043.25806451705</c:v>
                </c:pt>
                <c:pt idx="283">
                  <c:v>797414.09677419357</c:v>
                </c:pt>
                <c:pt idx="284">
                  <c:v>855563.42857142852</c:v>
                </c:pt>
                <c:pt idx="285">
                  <c:v>879824.19354838575</c:v>
                </c:pt>
                <c:pt idx="286">
                  <c:v>851864.76666666742</c:v>
                </c:pt>
                <c:pt idx="287">
                  <c:v>691420</c:v>
                </c:pt>
                <c:pt idx="288">
                  <c:v>697512.9</c:v>
                </c:pt>
                <c:pt idx="289">
                  <c:v>446330.77419354836</c:v>
                </c:pt>
                <c:pt idx="290">
                  <c:v>955686.83870967734</c:v>
                </c:pt>
                <c:pt idx="291">
                  <c:v>782028.76666666742</c:v>
                </c:pt>
                <c:pt idx="292">
                  <c:v>731543.48387096776</c:v>
                </c:pt>
                <c:pt idx="293">
                  <c:v>849099.5</c:v>
                </c:pt>
                <c:pt idx="294">
                  <c:v>797028.96774193551</c:v>
                </c:pt>
                <c:pt idx="295">
                  <c:v>788239.45161290444</c:v>
                </c:pt>
                <c:pt idx="296">
                  <c:v>834629.14285714447</c:v>
                </c:pt>
                <c:pt idx="297">
                  <c:v>810010.16129032255</c:v>
                </c:pt>
                <c:pt idx="298">
                  <c:v>824538.1</c:v>
                </c:pt>
                <c:pt idx="299">
                  <c:v>696600.29032258037</c:v>
                </c:pt>
                <c:pt idx="300">
                  <c:v>797449.03333333344</c:v>
                </c:pt>
                <c:pt idx="301">
                  <c:v>553183.06451612909</c:v>
                </c:pt>
                <c:pt idx="302">
                  <c:v>515104.45161290414</c:v>
                </c:pt>
                <c:pt idx="303">
                  <c:v>726300.63333333342</c:v>
                </c:pt>
                <c:pt idx="304">
                  <c:v>768301.41935483902</c:v>
                </c:pt>
                <c:pt idx="305">
                  <c:v>715694.16666666744</c:v>
                </c:pt>
                <c:pt idx="306">
                  <c:v>710941.67741935281</c:v>
                </c:pt>
                <c:pt idx="307">
                  <c:v>532772.54838709743</c:v>
                </c:pt>
                <c:pt idx="308">
                  <c:v>706626.14285714447</c:v>
                </c:pt>
                <c:pt idx="309">
                  <c:v>777178.96774193551</c:v>
                </c:pt>
              </c:numCache>
            </c:numRef>
          </c:val>
        </c:ser>
        <c:ser>
          <c:idx val="9"/>
          <c:order val="3"/>
          <c:tx>
            <c:strRef>
              <c:f>'prod by facility'!$AM$4</c:f>
              <c:strCache>
                <c:ptCount val="1"/>
                <c:pt idx="0">
                  <c:v>PBU_LIS_PROD_CTR_GPMA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facility'!$AM$5:$AM$314</c:f>
              <c:numCache>
                <c:formatCode>_(* #,##0_);_(* \(#,##0\);_(* "-"??_);_(@_)</c:formatCode>
                <c:ptCount val="310"/>
                <c:pt idx="0">
                  <c:v>5944.8666666666877</c:v>
                </c:pt>
                <c:pt idx="1">
                  <c:v>6772.4516129032245</c:v>
                </c:pt>
                <c:pt idx="2">
                  <c:v>6770</c:v>
                </c:pt>
                <c:pt idx="3">
                  <c:v>6715.6333333333305</c:v>
                </c:pt>
                <c:pt idx="4">
                  <c:v>10636.903225806454</c:v>
                </c:pt>
                <c:pt idx="5">
                  <c:v>6714.8333333333285</c:v>
                </c:pt>
                <c:pt idx="6">
                  <c:v>9494.612903225805</c:v>
                </c:pt>
                <c:pt idx="7">
                  <c:v>9327.9354838709678</c:v>
                </c:pt>
                <c:pt idx="8">
                  <c:v>10039.25</c:v>
                </c:pt>
                <c:pt idx="9">
                  <c:v>10637.645161290322</c:v>
                </c:pt>
                <c:pt idx="10">
                  <c:v>17711</c:v>
                </c:pt>
                <c:pt idx="11">
                  <c:v>26660.903225806451</c:v>
                </c:pt>
                <c:pt idx="12">
                  <c:v>30194.133333333288</c:v>
                </c:pt>
                <c:pt idx="13">
                  <c:v>16433.129032258057</c:v>
                </c:pt>
                <c:pt idx="14">
                  <c:v>23471.903225806451</c:v>
                </c:pt>
                <c:pt idx="15">
                  <c:v>24591.599999999959</c:v>
                </c:pt>
                <c:pt idx="16">
                  <c:v>28367.290322580644</c:v>
                </c:pt>
                <c:pt idx="17">
                  <c:v>33747.933333333334</c:v>
                </c:pt>
                <c:pt idx="18">
                  <c:v>53115.709677419356</c:v>
                </c:pt>
                <c:pt idx="19">
                  <c:v>121620.90322580637</c:v>
                </c:pt>
                <c:pt idx="20">
                  <c:v>135954.75</c:v>
                </c:pt>
                <c:pt idx="21">
                  <c:v>155725.77419354828</c:v>
                </c:pt>
                <c:pt idx="22">
                  <c:v>151035.70000000001</c:v>
                </c:pt>
                <c:pt idx="23">
                  <c:v>164745.48387096784</c:v>
                </c:pt>
                <c:pt idx="24">
                  <c:v>190105.16666666666</c:v>
                </c:pt>
                <c:pt idx="25">
                  <c:v>196209.09677419355</c:v>
                </c:pt>
                <c:pt idx="26">
                  <c:v>168897.16129032258</c:v>
                </c:pt>
                <c:pt idx="27">
                  <c:v>199063.96666666665</c:v>
                </c:pt>
                <c:pt idx="28">
                  <c:v>205386.25806451612</c:v>
                </c:pt>
                <c:pt idx="29">
                  <c:v>220984.3</c:v>
                </c:pt>
                <c:pt idx="30">
                  <c:v>221709.70967741936</c:v>
                </c:pt>
                <c:pt idx="31">
                  <c:v>246225.32258064483</c:v>
                </c:pt>
                <c:pt idx="32">
                  <c:v>234798.4827586207</c:v>
                </c:pt>
                <c:pt idx="33">
                  <c:v>234466.22580645161</c:v>
                </c:pt>
                <c:pt idx="34">
                  <c:v>230746.1</c:v>
                </c:pt>
                <c:pt idx="35">
                  <c:v>246095.90322580651</c:v>
                </c:pt>
                <c:pt idx="36">
                  <c:v>255993.13333333333</c:v>
                </c:pt>
                <c:pt idx="37">
                  <c:v>271947.64516129019</c:v>
                </c:pt>
                <c:pt idx="38">
                  <c:v>264545.12903225806</c:v>
                </c:pt>
                <c:pt idx="39">
                  <c:v>270813</c:v>
                </c:pt>
                <c:pt idx="40">
                  <c:v>282940.96774193546</c:v>
                </c:pt>
                <c:pt idx="41">
                  <c:v>285269.59999999998</c:v>
                </c:pt>
                <c:pt idx="42">
                  <c:v>278812.12903225806</c:v>
                </c:pt>
                <c:pt idx="43">
                  <c:v>286696.70967742032</c:v>
                </c:pt>
                <c:pt idx="44">
                  <c:v>294116.92857142928</c:v>
                </c:pt>
                <c:pt idx="45">
                  <c:v>265511.80645161285</c:v>
                </c:pt>
                <c:pt idx="46">
                  <c:v>268300.36666666664</c:v>
                </c:pt>
                <c:pt idx="47">
                  <c:v>287477.61290322582</c:v>
                </c:pt>
                <c:pt idx="48">
                  <c:v>287810.3</c:v>
                </c:pt>
                <c:pt idx="49">
                  <c:v>279532.80645161285</c:v>
                </c:pt>
                <c:pt idx="50">
                  <c:v>289503.16129032255</c:v>
                </c:pt>
                <c:pt idx="51">
                  <c:v>289817.8</c:v>
                </c:pt>
                <c:pt idx="52">
                  <c:v>300011.3548387097</c:v>
                </c:pt>
                <c:pt idx="53">
                  <c:v>295414.86666666664</c:v>
                </c:pt>
                <c:pt idx="54">
                  <c:v>299979.41935483873</c:v>
                </c:pt>
                <c:pt idx="55">
                  <c:v>305305.83870967739</c:v>
                </c:pt>
                <c:pt idx="56">
                  <c:v>293875.78571428574</c:v>
                </c:pt>
                <c:pt idx="57">
                  <c:v>299097.22580645164</c:v>
                </c:pt>
                <c:pt idx="58">
                  <c:v>293790.3</c:v>
                </c:pt>
                <c:pt idx="59">
                  <c:v>307763.16129032255</c:v>
                </c:pt>
                <c:pt idx="60">
                  <c:v>292083.16666666669</c:v>
                </c:pt>
                <c:pt idx="61">
                  <c:v>289189.3548387097</c:v>
                </c:pt>
                <c:pt idx="62">
                  <c:v>291573.87096774159</c:v>
                </c:pt>
                <c:pt idx="63">
                  <c:v>302326.96666666667</c:v>
                </c:pt>
                <c:pt idx="64">
                  <c:v>313708.16129032255</c:v>
                </c:pt>
                <c:pt idx="65">
                  <c:v>287637.63333333406</c:v>
                </c:pt>
                <c:pt idx="66">
                  <c:v>260722.51612903262</c:v>
                </c:pt>
                <c:pt idx="67">
                  <c:v>313785.74193548359</c:v>
                </c:pt>
                <c:pt idx="68">
                  <c:v>325768.25</c:v>
                </c:pt>
                <c:pt idx="69">
                  <c:v>301582.38709677418</c:v>
                </c:pt>
                <c:pt idx="70">
                  <c:v>291265.43333333445</c:v>
                </c:pt>
                <c:pt idx="71">
                  <c:v>340374.12903225806</c:v>
                </c:pt>
                <c:pt idx="72">
                  <c:v>327434.73333333433</c:v>
                </c:pt>
                <c:pt idx="73">
                  <c:v>352471.93548387231</c:v>
                </c:pt>
                <c:pt idx="74">
                  <c:v>365525.29032258067</c:v>
                </c:pt>
                <c:pt idx="75">
                  <c:v>362310.1</c:v>
                </c:pt>
                <c:pt idx="76">
                  <c:v>354672.22580645164</c:v>
                </c:pt>
                <c:pt idx="77">
                  <c:v>372986.96666666667</c:v>
                </c:pt>
                <c:pt idx="78">
                  <c:v>378649.25806451589</c:v>
                </c:pt>
                <c:pt idx="79">
                  <c:v>423091.77419354836</c:v>
                </c:pt>
                <c:pt idx="80">
                  <c:v>438226.10344827647</c:v>
                </c:pt>
                <c:pt idx="81">
                  <c:v>434339.06451612996</c:v>
                </c:pt>
                <c:pt idx="82">
                  <c:v>428057.2</c:v>
                </c:pt>
                <c:pt idx="83">
                  <c:v>426347.0322580646</c:v>
                </c:pt>
                <c:pt idx="84">
                  <c:v>404485.73333333433</c:v>
                </c:pt>
                <c:pt idx="85">
                  <c:v>384650.09677419357</c:v>
                </c:pt>
                <c:pt idx="86">
                  <c:v>386064.12903225806</c:v>
                </c:pt>
                <c:pt idx="87">
                  <c:v>414871</c:v>
                </c:pt>
                <c:pt idx="88">
                  <c:v>430385.87096774159</c:v>
                </c:pt>
                <c:pt idx="89">
                  <c:v>446145.93333333445</c:v>
                </c:pt>
                <c:pt idx="90">
                  <c:v>449076.83870967739</c:v>
                </c:pt>
                <c:pt idx="91">
                  <c:v>386684.83870967739</c:v>
                </c:pt>
                <c:pt idx="92">
                  <c:v>453281.89285714197</c:v>
                </c:pt>
                <c:pt idx="93">
                  <c:v>458791</c:v>
                </c:pt>
                <c:pt idx="94">
                  <c:v>439067.53333333426</c:v>
                </c:pt>
                <c:pt idx="95">
                  <c:v>396989.09677419357</c:v>
                </c:pt>
                <c:pt idx="96">
                  <c:v>98414.03333333334</c:v>
                </c:pt>
                <c:pt idx="97">
                  <c:v>391831.06451612996</c:v>
                </c:pt>
                <c:pt idx="98">
                  <c:v>392076.58064516127</c:v>
                </c:pt>
                <c:pt idx="99">
                  <c:v>356831.26666666666</c:v>
                </c:pt>
                <c:pt idx="100">
                  <c:v>355588.77419354836</c:v>
                </c:pt>
                <c:pt idx="101">
                  <c:v>406209.4</c:v>
                </c:pt>
                <c:pt idx="102">
                  <c:v>400630.83870967739</c:v>
                </c:pt>
                <c:pt idx="103">
                  <c:v>383052.19354838721</c:v>
                </c:pt>
                <c:pt idx="104">
                  <c:v>423159.60714285716</c:v>
                </c:pt>
                <c:pt idx="105">
                  <c:v>417472.45161290414</c:v>
                </c:pt>
                <c:pt idx="106">
                  <c:v>390755.06666666665</c:v>
                </c:pt>
                <c:pt idx="107">
                  <c:v>388008.0322580646</c:v>
                </c:pt>
                <c:pt idx="108">
                  <c:v>402310.96666666667</c:v>
                </c:pt>
                <c:pt idx="109">
                  <c:v>347178.61290322582</c:v>
                </c:pt>
                <c:pt idx="110">
                  <c:v>350729.74193548359</c:v>
                </c:pt>
                <c:pt idx="111">
                  <c:v>424713.53333333426</c:v>
                </c:pt>
                <c:pt idx="112">
                  <c:v>425147.51612903213</c:v>
                </c:pt>
                <c:pt idx="113">
                  <c:v>425433.76666666666</c:v>
                </c:pt>
                <c:pt idx="114">
                  <c:v>435024.09677419357</c:v>
                </c:pt>
                <c:pt idx="115">
                  <c:v>418956.32258064521</c:v>
                </c:pt>
                <c:pt idx="116">
                  <c:v>420611.28571428574</c:v>
                </c:pt>
                <c:pt idx="117">
                  <c:v>405393.38709677418</c:v>
                </c:pt>
                <c:pt idx="118">
                  <c:v>385930.16666666669</c:v>
                </c:pt>
                <c:pt idx="119">
                  <c:v>388664.74193548359</c:v>
                </c:pt>
                <c:pt idx="120">
                  <c:v>369466.5</c:v>
                </c:pt>
                <c:pt idx="121">
                  <c:v>302571.51612903213</c:v>
                </c:pt>
                <c:pt idx="122">
                  <c:v>303121.3548387097</c:v>
                </c:pt>
                <c:pt idx="123">
                  <c:v>364984.23333333433</c:v>
                </c:pt>
                <c:pt idx="124">
                  <c:v>390427.06451612996</c:v>
                </c:pt>
                <c:pt idx="125">
                  <c:v>401085.73333333433</c:v>
                </c:pt>
                <c:pt idx="126">
                  <c:v>379559.25806451589</c:v>
                </c:pt>
                <c:pt idx="127">
                  <c:v>403704.45161290414</c:v>
                </c:pt>
                <c:pt idx="128">
                  <c:v>418772.37931034522</c:v>
                </c:pt>
                <c:pt idx="129">
                  <c:v>421125.77419354836</c:v>
                </c:pt>
                <c:pt idx="130">
                  <c:v>371086.33333333407</c:v>
                </c:pt>
                <c:pt idx="131">
                  <c:v>253521.38709677369</c:v>
                </c:pt>
                <c:pt idx="132">
                  <c:v>321012.2</c:v>
                </c:pt>
                <c:pt idx="133">
                  <c:v>359917.93548387231</c:v>
                </c:pt>
                <c:pt idx="134">
                  <c:v>293329.67741935491</c:v>
                </c:pt>
                <c:pt idx="135">
                  <c:v>364633.56666666665</c:v>
                </c:pt>
                <c:pt idx="136">
                  <c:v>417070.58064516127</c:v>
                </c:pt>
                <c:pt idx="137">
                  <c:v>415548.6</c:v>
                </c:pt>
                <c:pt idx="138">
                  <c:v>398665.58064516127</c:v>
                </c:pt>
                <c:pt idx="139">
                  <c:v>394967.25806451589</c:v>
                </c:pt>
                <c:pt idx="140">
                  <c:v>374800.89285714197</c:v>
                </c:pt>
                <c:pt idx="141">
                  <c:v>338016.12903225806</c:v>
                </c:pt>
                <c:pt idx="142">
                  <c:v>363901.46666666667</c:v>
                </c:pt>
                <c:pt idx="143">
                  <c:v>346702.12903225806</c:v>
                </c:pt>
                <c:pt idx="144">
                  <c:v>313211.8</c:v>
                </c:pt>
                <c:pt idx="145">
                  <c:v>297949.09677419357</c:v>
                </c:pt>
                <c:pt idx="146">
                  <c:v>298877.32258064521</c:v>
                </c:pt>
                <c:pt idx="147">
                  <c:v>326646.46666666667</c:v>
                </c:pt>
                <c:pt idx="148">
                  <c:v>329092.74193548359</c:v>
                </c:pt>
                <c:pt idx="149">
                  <c:v>332215.90000000002</c:v>
                </c:pt>
                <c:pt idx="150">
                  <c:v>339437.3548387097</c:v>
                </c:pt>
                <c:pt idx="151">
                  <c:v>270582.87096774159</c:v>
                </c:pt>
                <c:pt idx="152">
                  <c:v>337742.10714285716</c:v>
                </c:pt>
                <c:pt idx="153">
                  <c:v>288712.77419354836</c:v>
                </c:pt>
                <c:pt idx="154">
                  <c:v>336243.26666666666</c:v>
                </c:pt>
                <c:pt idx="155">
                  <c:v>331117.61290322582</c:v>
                </c:pt>
                <c:pt idx="156">
                  <c:v>317839.13333333406</c:v>
                </c:pt>
                <c:pt idx="157">
                  <c:v>326715.74193548359</c:v>
                </c:pt>
                <c:pt idx="158">
                  <c:v>296779.3548387097</c:v>
                </c:pt>
                <c:pt idx="159">
                  <c:v>302813.76666666666</c:v>
                </c:pt>
                <c:pt idx="160">
                  <c:v>340405.96774193546</c:v>
                </c:pt>
                <c:pt idx="161">
                  <c:v>330374.8</c:v>
                </c:pt>
                <c:pt idx="162">
                  <c:v>345579.3548387097</c:v>
                </c:pt>
                <c:pt idx="163">
                  <c:v>340693.38709677418</c:v>
                </c:pt>
                <c:pt idx="164">
                  <c:v>325736.39285714197</c:v>
                </c:pt>
                <c:pt idx="165">
                  <c:v>349077.22580645164</c:v>
                </c:pt>
                <c:pt idx="166">
                  <c:v>337504.8</c:v>
                </c:pt>
                <c:pt idx="167">
                  <c:v>334793.96774193546</c:v>
                </c:pt>
                <c:pt idx="168">
                  <c:v>345445.43333333445</c:v>
                </c:pt>
                <c:pt idx="169">
                  <c:v>356375.0322580646</c:v>
                </c:pt>
                <c:pt idx="170">
                  <c:v>341281.80645161285</c:v>
                </c:pt>
                <c:pt idx="171">
                  <c:v>314839.63333333406</c:v>
                </c:pt>
                <c:pt idx="172">
                  <c:v>372467.67741935491</c:v>
                </c:pt>
                <c:pt idx="173">
                  <c:v>393264.16666666669</c:v>
                </c:pt>
                <c:pt idx="174">
                  <c:v>405009.61290322582</c:v>
                </c:pt>
                <c:pt idx="175">
                  <c:v>419214.12903225806</c:v>
                </c:pt>
                <c:pt idx="176">
                  <c:v>406963.86206896551</c:v>
                </c:pt>
                <c:pt idx="177">
                  <c:v>400340.51612903213</c:v>
                </c:pt>
                <c:pt idx="178">
                  <c:v>417661</c:v>
                </c:pt>
                <c:pt idx="179">
                  <c:v>392855.12903225806</c:v>
                </c:pt>
                <c:pt idx="180">
                  <c:v>337804.46666666667</c:v>
                </c:pt>
                <c:pt idx="181">
                  <c:v>342851.61290322582</c:v>
                </c:pt>
                <c:pt idx="182">
                  <c:v>326616.83870967739</c:v>
                </c:pt>
                <c:pt idx="183">
                  <c:v>326400.8</c:v>
                </c:pt>
                <c:pt idx="184">
                  <c:v>352282.64516129019</c:v>
                </c:pt>
                <c:pt idx="185">
                  <c:v>371656.73333333433</c:v>
                </c:pt>
                <c:pt idx="186">
                  <c:v>379512.51612903213</c:v>
                </c:pt>
                <c:pt idx="187">
                  <c:v>382130.06451612996</c:v>
                </c:pt>
                <c:pt idx="188">
                  <c:v>324439.32142857142</c:v>
                </c:pt>
                <c:pt idx="189">
                  <c:v>359763.25806451589</c:v>
                </c:pt>
                <c:pt idx="190">
                  <c:v>400448.4</c:v>
                </c:pt>
                <c:pt idx="191">
                  <c:v>352042</c:v>
                </c:pt>
                <c:pt idx="192">
                  <c:v>333001.06666666665</c:v>
                </c:pt>
                <c:pt idx="193">
                  <c:v>306385.77419354836</c:v>
                </c:pt>
                <c:pt idx="194">
                  <c:v>311484.32258064521</c:v>
                </c:pt>
                <c:pt idx="195">
                  <c:v>309028.66666666669</c:v>
                </c:pt>
                <c:pt idx="196">
                  <c:v>362795.64516129019</c:v>
                </c:pt>
                <c:pt idx="197">
                  <c:v>383030.23333333433</c:v>
                </c:pt>
                <c:pt idx="198">
                  <c:v>419754</c:v>
                </c:pt>
                <c:pt idx="199">
                  <c:v>424489.41935483873</c:v>
                </c:pt>
                <c:pt idx="200">
                  <c:v>395271.21428571508</c:v>
                </c:pt>
                <c:pt idx="201">
                  <c:v>251086.16129032258</c:v>
                </c:pt>
                <c:pt idx="202">
                  <c:v>426152.06666666665</c:v>
                </c:pt>
                <c:pt idx="203">
                  <c:v>408793.74193548359</c:v>
                </c:pt>
                <c:pt idx="204">
                  <c:v>373480.53333333426</c:v>
                </c:pt>
                <c:pt idx="205">
                  <c:v>340038.0322580646</c:v>
                </c:pt>
                <c:pt idx="206">
                  <c:v>379778.09677419357</c:v>
                </c:pt>
                <c:pt idx="207">
                  <c:v>354903.43333333445</c:v>
                </c:pt>
                <c:pt idx="208">
                  <c:v>393733.80645161285</c:v>
                </c:pt>
                <c:pt idx="209">
                  <c:v>358537.46666666667</c:v>
                </c:pt>
                <c:pt idx="210">
                  <c:v>411550.51612903213</c:v>
                </c:pt>
                <c:pt idx="211">
                  <c:v>424059.74193548359</c:v>
                </c:pt>
                <c:pt idx="212">
                  <c:v>415449</c:v>
                </c:pt>
                <c:pt idx="213">
                  <c:v>377224.96774193546</c:v>
                </c:pt>
                <c:pt idx="214">
                  <c:v>281638.40000000002</c:v>
                </c:pt>
                <c:pt idx="215">
                  <c:v>426041.19354838721</c:v>
                </c:pt>
                <c:pt idx="216">
                  <c:v>403112.83333333407</c:v>
                </c:pt>
                <c:pt idx="217">
                  <c:v>327325.64516129019</c:v>
                </c:pt>
                <c:pt idx="218">
                  <c:v>296068.48387096822</c:v>
                </c:pt>
                <c:pt idx="219">
                  <c:v>373896.8</c:v>
                </c:pt>
                <c:pt idx="220">
                  <c:v>393923.45161290414</c:v>
                </c:pt>
                <c:pt idx="221">
                  <c:v>389366.83333333407</c:v>
                </c:pt>
                <c:pt idx="222">
                  <c:v>382140.77419354836</c:v>
                </c:pt>
                <c:pt idx="223">
                  <c:v>346600.93548387231</c:v>
                </c:pt>
                <c:pt idx="224">
                  <c:v>341013.27586206899</c:v>
                </c:pt>
                <c:pt idx="225">
                  <c:v>380904.29032258067</c:v>
                </c:pt>
                <c:pt idx="226">
                  <c:v>377066.8</c:v>
                </c:pt>
                <c:pt idx="227">
                  <c:v>378567.93548387231</c:v>
                </c:pt>
                <c:pt idx="228">
                  <c:v>367570.7</c:v>
                </c:pt>
                <c:pt idx="229">
                  <c:v>351719.12903225806</c:v>
                </c:pt>
                <c:pt idx="230">
                  <c:v>335071.61290322582</c:v>
                </c:pt>
                <c:pt idx="231">
                  <c:v>401033.6</c:v>
                </c:pt>
                <c:pt idx="232">
                  <c:v>426325.80645161285</c:v>
                </c:pt>
                <c:pt idx="233">
                  <c:v>438753.23333333433</c:v>
                </c:pt>
                <c:pt idx="234">
                  <c:v>435731.83870967739</c:v>
                </c:pt>
                <c:pt idx="235">
                  <c:v>422687.93548387231</c:v>
                </c:pt>
                <c:pt idx="236">
                  <c:v>492306.89285714197</c:v>
                </c:pt>
                <c:pt idx="237">
                  <c:v>474023.74193548359</c:v>
                </c:pt>
                <c:pt idx="238">
                  <c:v>400355.26666666666</c:v>
                </c:pt>
                <c:pt idx="239">
                  <c:v>403895.12903225806</c:v>
                </c:pt>
                <c:pt idx="240">
                  <c:v>396723.66666666669</c:v>
                </c:pt>
                <c:pt idx="241">
                  <c:v>375574.83870967739</c:v>
                </c:pt>
                <c:pt idx="242">
                  <c:v>364158.25806451589</c:v>
                </c:pt>
                <c:pt idx="243">
                  <c:v>369042.46666666667</c:v>
                </c:pt>
                <c:pt idx="244">
                  <c:v>460063.80645161285</c:v>
                </c:pt>
                <c:pt idx="245">
                  <c:v>466682.3</c:v>
                </c:pt>
                <c:pt idx="246">
                  <c:v>467851.09677419357</c:v>
                </c:pt>
                <c:pt idx="247">
                  <c:v>462130.25806451589</c:v>
                </c:pt>
                <c:pt idx="248">
                  <c:v>468679</c:v>
                </c:pt>
                <c:pt idx="249">
                  <c:v>482345.3548387097</c:v>
                </c:pt>
                <c:pt idx="250">
                  <c:v>385595.36666666664</c:v>
                </c:pt>
                <c:pt idx="251">
                  <c:v>251356.25806451612</c:v>
                </c:pt>
                <c:pt idx="252">
                  <c:v>245115.23333333334</c:v>
                </c:pt>
                <c:pt idx="253">
                  <c:v>209623.22580645161</c:v>
                </c:pt>
                <c:pt idx="254">
                  <c:v>180063.74193548411</c:v>
                </c:pt>
                <c:pt idx="255">
                  <c:v>306056.96666666667</c:v>
                </c:pt>
                <c:pt idx="256">
                  <c:v>273989.64516129019</c:v>
                </c:pt>
                <c:pt idx="257">
                  <c:v>342060.1</c:v>
                </c:pt>
                <c:pt idx="258">
                  <c:v>389061.16129032255</c:v>
                </c:pt>
                <c:pt idx="259">
                  <c:v>444623.32258064521</c:v>
                </c:pt>
                <c:pt idx="260">
                  <c:v>435320.64285714144</c:v>
                </c:pt>
                <c:pt idx="261">
                  <c:v>416263.51612903213</c:v>
                </c:pt>
                <c:pt idx="262">
                  <c:v>380267.83333333407</c:v>
                </c:pt>
                <c:pt idx="263">
                  <c:v>368798.90322580648</c:v>
                </c:pt>
                <c:pt idx="264">
                  <c:v>327216.46666666667</c:v>
                </c:pt>
                <c:pt idx="265">
                  <c:v>305635.64516129019</c:v>
                </c:pt>
                <c:pt idx="266">
                  <c:v>378975.12903225806</c:v>
                </c:pt>
                <c:pt idx="267">
                  <c:v>388884.56666666665</c:v>
                </c:pt>
                <c:pt idx="268">
                  <c:v>383985.38709677418</c:v>
                </c:pt>
                <c:pt idx="269">
                  <c:v>424535.8</c:v>
                </c:pt>
                <c:pt idx="270">
                  <c:v>442256.06451612996</c:v>
                </c:pt>
                <c:pt idx="271">
                  <c:v>429876.38709677418</c:v>
                </c:pt>
                <c:pt idx="272">
                  <c:v>365544.17241379322</c:v>
                </c:pt>
                <c:pt idx="273">
                  <c:v>430034.80645161285</c:v>
                </c:pt>
                <c:pt idx="274">
                  <c:v>433077.3</c:v>
                </c:pt>
                <c:pt idx="275">
                  <c:v>376704.32258064521</c:v>
                </c:pt>
                <c:pt idx="276">
                  <c:v>256562.3</c:v>
                </c:pt>
                <c:pt idx="277">
                  <c:v>341943.61290322582</c:v>
                </c:pt>
                <c:pt idx="278">
                  <c:v>301242.80645161285</c:v>
                </c:pt>
                <c:pt idx="279">
                  <c:v>292024.43333333445</c:v>
                </c:pt>
                <c:pt idx="280">
                  <c:v>337573.67741935491</c:v>
                </c:pt>
                <c:pt idx="281">
                  <c:v>389170.33333333407</c:v>
                </c:pt>
                <c:pt idx="282">
                  <c:v>419302.25806451589</c:v>
                </c:pt>
                <c:pt idx="283">
                  <c:v>431161.41935483873</c:v>
                </c:pt>
                <c:pt idx="284">
                  <c:v>425680.92857142928</c:v>
                </c:pt>
                <c:pt idx="285">
                  <c:v>397330.87096774159</c:v>
                </c:pt>
                <c:pt idx="286">
                  <c:v>291578.53333333426</c:v>
                </c:pt>
                <c:pt idx="287">
                  <c:v>307178.19354838721</c:v>
                </c:pt>
                <c:pt idx="288">
                  <c:v>278928.09999999998</c:v>
                </c:pt>
                <c:pt idx="289">
                  <c:v>331101.77419354836</c:v>
                </c:pt>
                <c:pt idx="290">
                  <c:v>289437.58064516127</c:v>
                </c:pt>
                <c:pt idx="291">
                  <c:v>337637.6</c:v>
                </c:pt>
                <c:pt idx="292">
                  <c:v>383495.3548387097</c:v>
                </c:pt>
                <c:pt idx="293">
                  <c:v>331454.86666666664</c:v>
                </c:pt>
                <c:pt idx="294">
                  <c:v>380453.96774193546</c:v>
                </c:pt>
                <c:pt idx="295">
                  <c:v>400612.80645161285</c:v>
                </c:pt>
                <c:pt idx="296">
                  <c:v>379707.03571428574</c:v>
                </c:pt>
                <c:pt idx="297">
                  <c:v>371432.0322580646</c:v>
                </c:pt>
                <c:pt idx="298">
                  <c:v>355727.26666666666</c:v>
                </c:pt>
                <c:pt idx="299">
                  <c:v>338827.45161290414</c:v>
                </c:pt>
                <c:pt idx="300">
                  <c:v>51718.033333333326</c:v>
                </c:pt>
                <c:pt idx="301">
                  <c:v>63955.387096774211</c:v>
                </c:pt>
                <c:pt idx="302">
                  <c:v>156563.41935483881</c:v>
                </c:pt>
                <c:pt idx="303">
                  <c:v>333577.7</c:v>
                </c:pt>
                <c:pt idx="304">
                  <c:v>354485.45161290414</c:v>
                </c:pt>
                <c:pt idx="305">
                  <c:v>330947.03333333426</c:v>
                </c:pt>
                <c:pt idx="306">
                  <c:v>365320.67741935491</c:v>
                </c:pt>
                <c:pt idx="307">
                  <c:v>297173.38709677418</c:v>
                </c:pt>
                <c:pt idx="308">
                  <c:v>351089.60714285716</c:v>
                </c:pt>
                <c:pt idx="309">
                  <c:v>356661.77419354836</c:v>
                </c:pt>
              </c:numCache>
            </c:numRef>
          </c:val>
        </c:ser>
        <c:marker val="1"/>
        <c:axId val="79100928"/>
        <c:axId val="79229696"/>
      </c:lineChart>
      <c:dateAx>
        <c:axId val="79100928"/>
        <c:scaling>
          <c:orientation val="minMax"/>
        </c:scaling>
        <c:axPos val="b"/>
        <c:majorGridlines/>
        <c:numFmt formatCode="mmm\-yy" sourceLinked="0"/>
        <c:minorTickMark val="in"/>
        <c:tickLblPos val="nextTo"/>
        <c:crossAx val="79229696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7922969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Mcf Per Day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7910092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Prudhoe Gas Production</a:t>
            </a:r>
            <a:r>
              <a:rPr lang="en-US" baseline="0"/>
              <a:t> by Flow Station</a:t>
            </a:r>
          </a:p>
        </c:rich>
      </c:tx>
      <c:layout/>
    </c:title>
    <c:plotArea>
      <c:layout/>
      <c:lineChart>
        <c:grouping val="standard"/>
        <c:ser>
          <c:idx val="3"/>
          <c:order val="0"/>
          <c:tx>
            <c:strRef>
              <c:f>'prod by facility'!$AG$4</c:f>
              <c:strCache>
                <c:ptCount val="1"/>
                <c:pt idx="0">
                  <c:v>PBU_FS1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facility'!$AG$5:$AG$314</c:f>
              <c:numCache>
                <c:formatCode>_(* #,##0_);_(* \(#,##0\);_(* "-"??_);_(@_)</c:formatCode>
                <c:ptCount val="310"/>
                <c:pt idx="0">
                  <c:v>546356.36666666856</c:v>
                </c:pt>
                <c:pt idx="1">
                  <c:v>606140.03225806437</c:v>
                </c:pt>
                <c:pt idx="2">
                  <c:v>567245</c:v>
                </c:pt>
                <c:pt idx="3">
                  <c:v>632575.1</c:v>
                </c:pt>
                <c:pt idx="4">
                  <c:v>587868.8064516146</c:v>
                </c:pt>
                <c:pt idx="5">
                  <c:v>588472.83333333442</c:v>
                </c:pt>
                <c:pt idx="6">
                  <c:v>666842.3548387097</c:v>
                </c:pt>
                <c:pt idx="7">
                  <c:v>686820.90322580794</c:v>
                </c:pt>
                <c:pt idx="8">
                  <c:v>638995.78571428417</c:v>
                </c:pt>
                <c:pt idx="9">
                  <c:v>673304.32258064544</c:v>
                </c:pt>
                <c:pt idx="10">
                  <c:v>655383.2333333334</c:v>
                </c:pt>
                <c:pt idx="11">
                  <c:v>645428.54838709743</c:v>
                </c:pt>
                <c:pt idx="12">
                  <c:v>612556.26666666742</c:v>
                </c:pt>
                <c:pt idx="13">
                  <c:v>378228.29032258067</c:v>
                </c:pt>
                <c:pt idx="14">
                  <c:v>484427.61290322582</c:v>
                </c:pt>
                <c:pt idx="15">
                  <c:v>475778.76666666666</c:v>
                </c:pt>
                <c:pt idx="16">
                  <c:v>630141.29032258037</c:v>
                </c:pt>
                <c:pt idx="17">
                  <c:v>612951.66666666744</c:v>
                </c:pt>
                <c:pt idx="18">
                  <c:v>486986.38709677418</c:v>
                </c:pt>
                <c:pt idx="19">
                  <c:v>601479.16129032255</c:v>
                </c:pt>
                <c:pt idx="20">
                  <c:v>724633.71428571432</c:v>
                </c:pt>
                <c:pt idx="21">
                  <c:v>649276.25806451705</c:v>
                </c:pt>
                <c:pt idx="22">
                  <c:v>685898.63333333342</c:v>
                </c:pt>
                <c:pt idx="23">
                  <c:v>786274.12903225806</c:v>
                </c:pt>
                <c:pt idx="24">
                  <c:v>803376</c:v>
                </c:pt>
                <c:pt idx="25">
                  <c:v>747626.06451612909</c:v>
                </c:pt>
                <c:pt idx="26">
                  <c:v>721328.77419354836</c:v>
                </c:pt>
                <c:pt idx="27">
                  <c:v>734096.7</c:v>
                </c:pt>
                <c:pt idx="28">
                  <c:v>825290.29032258037</c:v>
                </c:pt>
                <c:pt idx="29">
                  <c:v>889139.93333333405</c:v>
                </c:pt>
                <c:pt idx="30">
                  <c:v>891612.6451612903</c:v>
                </c:pt>
                <c:pt idx="31">
                  <c:v>927883.19354838575</c:v>
                </c:pt>
                <c:pt idx="32">
                  <c:v>871527.6551724138</c:v>
                </c:pt>
                <c:pt idx="33">
                  <c:v>873170.22580645164</c:v>
                </c:pt>
                <c:pt idx="34">
                  <c:v>730190.7</c:v>
                </c:pt>
                <c:pt idx="35">
                  <c:v>887669.58064516133</c:v>
                </c:pt>
                <c:pt idx="36">
                  <c:v>821909.4</c:v>
                </c:pt>
                <c:pt idx="37">
                  <c:v>771709.67741935281</c:v>
                </c:pt>
                <c:pt idx="38">
                  <c:v>727004.77419354836</c:v>
                </c:pt>
                <c:pt idx="39">
                  <c:v>759418.36666666856</c:v>
                </c:pt>
                <c:pt idx="40">
                  <c:v>813929.32258064544</c:v>
                </c:pt>
                <c:pt idx="41">
                  <c:v>856800.9666666683</c:v>
                </c:pt>
                <c:pt idx="42">
                  <c:v>818930.67741935281</c:v>
                </c:pt>
                <c:pt idx="43">
                  <c:v>837047.8064516146</c:v>
                </c:pt>
                <c:pt idx="44">
                  <c:v>797707.67857142829</c:v>
                </c:pt>
                <c:pt idx="45">
                  <c:v>672631.6451612903</c:v>
                </c:pt>
                <c:pt idx="46">
                  <c:v>887339.7</c:v>
                </c:pt>
                <c:pt idx="47">
                  <c:v>781919.22580645164</c:v>
                </c:pt>
                <c:pt idx="48">
                  <c:v>825792.5</c:v>
                </c:pt>
                <c:pt idx="49">
                  <c:v>765655.96774193551</c:v>
                </c:pt>
                <c:pt idx="50">
                  <c:v>716708.09677419357</c:v>
                </c:pt>
                <c:pt idx="51">
                  <c:v>807365.33333333442</c:v>
                </c:pt>
                <c:pt idx="52">
                  <c:v>850449.41935483902</c:v>
                </c:pt>
                <c:pt idx="53">
                  <c:v>922681.93333333405</c:v>
                </c:pt>
                <c:pt idx="54">
                  <c:v>921671.61290322582</c:v>
                </c:pt>
                <c:pt idx="55">
                  <c:v>906906.90322580794</c:v>
                </c:pt>
                <c:pt idx="56">
                  <c:v>827983</c:v>
                </c:pt>
                <c:pt idx="57">
                  <c:v>878718.22580645164</c:v>
                </c:pt>
                <c:pt idx="58">
                  <c:v>879729.06666666793</c:v>
                </c:pt>
                <c:pt idx="59">
                  <c:v>885961.83870967734</c:v>
                </c:pt>
                <c:pt idx="60">
                  <c:v>903538</c:v>
                </c:pt>
                <c:pt idx="61">
                  <c:v>874850</c:v>
                </c:pt>
                <c:pt idx="62">
                  <c:v>859283.22580645164</c:v>
                </c:pt>
                <c:pt idx="63">
                  <c:v>430914.56666666665</c:v>
                </c:pt>
                <c:pt idx="64">
                  <c:v>780924.3548387097</c:v>
                </c:pt>
                <c:pt idx="65">
                  <c:v>891045</c:v>
                </c:pt>
                <c:pt idx="66">
                  <c:v>1080784.3870967743</c:v>
                </c:pt>
                <c:pt idx="67">
                  <c:v>1084323.2903225806</c:v>
                </c:pt>
                <c:pt idx="68">
                  <c:v>1134691.8214285714</c:v>
                </c:pt>
                <c:pt idx="69">
                  <c:v>1094695.7419354841</c:v>
                </c:pt>
                <c:pt idx="70">
                  <c:v>846574.53333333344</c:v>
                </c:pt>
                <c:pt idx="71">
                  <c:v>954296.67741935281</c:v>
                </c:pt>
                <c:pt idx="72">
                  <c:v>1047640.933333334</c:v>
                </c:pt>
                <c:pt idx="73">
                  <c:v>1024036.8387096775</c:v>
                </c:pt>
                <c:pt idx="74">
                  <c:v>1010062.7741935471</c:v>
                </c:pt>
                <c:pt idx="75">
                  <c:v>956182.9666666683</c:v>
                </c:pt>
                <c:pt idx="76">
                  <c:v>1042137.3548387097</c:v>
                </c:pt>
                <c:pt idx="77">
                  <c:v>1056634.8</c:v>
                </c:pt>
                <c:pt idx="78">
                  <c:v>1055157.7096774201</c:v>
                </c:pt>
                <c:pt idx="79">
                  <c:v>1164487.1290322607</c:v>
                </c:pt>
                <c:pt idx="80">
                  <c:v>1165674.6896551731</c:v>
                </c:pt>
                <c:pt idx="81">
                  <c:v>1200647.3548387098</c:v>
                </c:pt>
                <c:pt idx="82">
                  <c:v>1231174.3333333333</c:v>
                </c:pt>
                <c:pt idx="83">
                  <c:v>1162608.8709677418</c:v>
                </c:pt>
                <c:pt idx="84">
                  <c:v>1085089.3333333333</c:v>
                </c:pt>
                <c:pt idx="85">
                  <c:v>1069889.2903225806</c:v>
                </c:pt>
                <c:pt idx="86">
                  <c:v>1065770.0322580645</c:v>
                </c:pt>
                <c:pt idx="87">
                  <c:v>1243066.4000000004</c:v>
                </c:pt>
                <c:pt idx="88">
                  <c:v>1234240.8064516131</c:v>
                </c:pt>
                <c:pt idx="89">
                  <c:v>1228707.8</c:v>
                </c:pt>
                <c:pt idx="90">
                  <c:v>1314220.3225806451</c:v>
                </c:pt>
                <c:pt idx="91">
                  <c:v>1332688.2580645138</c:v>
                </c:pt>
                <c:pt idx="92">
                  <c:v>1314930</c:v>
                </c:pt>
                <c:pt idx="93">
                  <c:v>1337605.9032258037</c:v>
                </c:pt>
                <c:pt idx="94">
                  <c:v>1268786.9333333329</c:v>
                </c:pt>
                <c:pt idx="95">
                  <c:v>1244523.9032258037</c:v>
                </c:pt>
                <c:pt idx="96">
                  <c:v>1194709.4000000004</c:v>
                </c:pt>
                <c:pt idx="97">
                  <c:v>1073176.7419354841</c:v>
                </c:pt>
                <c:pt idx="98">
                  <c:v>1248202.7096774201</c:v>
                </c:pt>
                <c:pt idx="99">
                  <c:v>1357775.7</c:v>
                </c:pt>
                <c:pt idx="100">
                  <c:v>1447269.8064516131</c:v>
                </c:pt>
                <c:pt idx="101">
                  <c:v>1527282.8</c:v>
                </c:pt>
                <c:pt idx="102">
                  <c:v>1544044.4838709678</c:v>
                </c:pt>
                <c:pt idx="103">
                  <c:v>1561936.4193548386</c:v>
                </c:pt>
                <c:pt idx="104">
                  <c:v>1491603.7857142857</c:v>
                </c:pt>
                <c:pt idx="105">
                  <c:v>1305128.9354838706</c:v>
                </c:pt>
                <c:pt idx="106">
                  <c:v>1335242.2666666668</c:v>
                </c:pt>
                <c:pt idx="107">
                  <c:v>1255457.9032258037</c:v>
                </c:pt>
                <c:pt idx="108">
                  <c:v>879405.66666666744</c:v>
                </c:pt>
                <c:pt idx="109">
                  <c:v>1246289.7741935484</c:v>
                </c:pt>
                <c:pt idx="110">
                  <c:v>1106969</c:v>
                </c:pt>
                <c:pt idx="111">
                  <c:v>1276485.8</c:v>
                </c:pt>
                <c:pt idx="112">
                  <c:v>2088577</c:v>
                </c:pt>
                <c:pt idx="113">
                  <c:v>1874687.6333333333</c:v>
                </c:pt>
                <c:pt idx="114">
                  <c:v>1959447.4838709678</c:v>
                </c:pt>
                <c:pt idx="115">
                  <c:v>1831422.2580645138</c:v>
                </c:pt>
                <c:pt idx="116">
                  <c:v>1959443.9285714286</c:v>
                </c:pt>
                <c:pt idx="117">
                  <c:v>1743418.1612903227</c:v>
                </c:pt>
                <c:pt idx="118">
                  <c:v>1943159.7</c:v>
                </c:pt>
                <c:pt idx="119">
                  <c:v>1467966.7741935484</c:v>
                </c:pt>
                <c:pt idx="120">
                  <c:v>1353117.2333333334</c:v>
                </c:pt>
                <c:pt idx="121">
                  <c:v>1283262.8709677418</c:v>
                </c:pt>
                <c:pt idx="122">
                  <c:v>1464592.3548387098</c:v>
                </c:pt>
                <c:pt idx="123">
                  <c:v>1545122.9666666668</c:v>
                </c:pt>
                <c:pt idx="124">
                  <c:v>1705198.2580645138</c:v>
                </c:pt>
                <c:pt idx="125">
                  <c:v>1839088.3333333333</c:v>
                </c:pt>
                <c:pt idx="126">
                  <c:v>2024698.7741935484</c:v>
                </c:pt>
                <c:pt idx="127">
                  <c:v>1998207.6129032287</c:v>
                </c:pt>
                <c:pt idx="128">
                  <c:v>1894431.103448279</c:v>
                </c:pt>
                <c:pt idx="129">
                  <c:v>2031739.0967741951</c:v>
                </c:pt>
                <c:pt idx="130">
                  <c:v>1810307.0666666671</c:v>
                </c:pt>
                <c:pt idx="131">
                  <c:v>1665328.2258064516</c:v>
                </c:pt>
                <c:pt idx="132">
                  <c:v>1644483.0333333334</c:v>
                </c:pt>
                <c:pt idx="133">
                  <c:v>1600228.3225806451</c:v>
                </c:pt>
                <c:pt idx="134">
                  <c:v>1629978.5161290341</c:v>
                </c:pt>
                <c:pt idx="135">
                  <c:v>1732061.7666666668</c:v>
                </c:pt>
                <c:pt idx="136">
                  <c:v>1907247.1290322607</c:v>
                </c:pt>
                <c:pt idx="137">
                  <c:v>1766030.5333333334</c:v>
                </c:pt>
                <c:pt idx="138">
                  <c:v>1963064.3870967743</c:v>
                </c:pt>
                <c:pt idx="139">
                  <c:v>1945928.8709677418</c:v>
                </c:pt>
                <c:pt idx="140">
                  <c:v>1987623.5357142857</c:v>
                </c:pt>
                <c:pt idx="141">
                  <c:v>1597242.1935483904</c:v>
                </c:pt>
                <c:pt idx="142">
                  <c:v>1914210.5666666671</c:v>
                </c:pt>
                <c:pt idx="143">
                  <c:v>1833795.9677419346</c:v>
                </c:pt>
                <c:pt idx="144">
                  <c:v>1734196</c:v>
                </c:pt>
                <c:pt idx="145">
                  <c:v>1792443</c:v>
                </c:pt>
                <c:pt idx="146">
                  <c:v>1686930.1290322607</c:v>
                </c:pt>
                <c:pt idx="147">
                  <c:v>1857124</c:v>
                </c:pt>
                <c:pt idx="148">
                  <c:v>1974992.5806451612</c:v>
                </c:pt>
                <c:pt idx="149">
                  <c:v>1960340.1333333333</c:v>
                </c:pt>
                <c:pt idx="150">
                  <c:v>2011893.5161290341</c:v>
                </c:pt>
                <c:pt idx="151">
                  <c:v>2037859.4516129026</c:v>
                </c:pt>
                <c:pt idx="152">
                  <c:v>1999911.3928571441</c:v>
                </c:pt>
                <c:pt idx="153">
                  <c:v>1986600.7419354841</c:v>
                </c:pt>
                <c:pt idx="154">
                  <c:v>1921872.6333333333</c:v>
                </c:pt>
                <c:pt idx="155">
                  <c:v>1976527.5483870967</c:v>
                </c:pt>
                <c:pt idx="156">
                  <c:v>1762520.1333333333</c:v>
                </c:pt>
                <c:pt idx="157">
                  <c:v>1475134.6451612911</c:v>
                </c:pt>
                <c:pt idx="158">
                  <c:v>1448362.4838709678</c:v>
                </c:pt>
                <c:pt idx="159">
                  <c:v>1660484.8333333333</c:v>
                </c:pt>
                <c:pt idx="160">
                  <c:v>1754932.4516129026</c:v>
                </c:pt>
                <c:pt idx="161">
                  <c:v>1943254.7666666668</c:v>
                </c:pt>
                <c:pt idx="162">
                  <c:v>1963677.3870967743</c:v>
                </c:pt>
                <c:pt idx="163">
                  <c:v>2026530.4838709678</c:v>
                </c:pt>
                <c:pt idx="164">
                  <c:v>1925625.2142857118</c:v>
                </c:pt>
                <c:pt idx="165">
                  <c:v>2020972.3870967743</c:v>
                </c:pt>
                <c:pt idx="166">
                  <c:v>1776227.9</c:v>
                </c:pt>
                <c:pt idx="167">
                  <c:v>1656632.6129032287</c:v>
                </c:pt>
                <c:pt idx="168">
                  <c:v>1586146.7333333334</c:v>
                </c:pt>
                <c:pt idx="169">
                  <c:v>1676474.8387096773</c:v>
                </c:pt>
                <c:pt idx="170">
                  <c:v>1387392.4193548386</c:v>
                </c:pt>
                <c:pt idx="171">
                  <c:v>1576822.2666666668</c:v>
                </c:pt>
                <c:pt idx="172">
                  <c:v>1858710.2580645138</c:v>
                </c:pt>
                <c:pt idx="173">
                  <c:v>1791725.1</c:v>
                </c:pt>
                <c:pt idx="174">
                  <c:v>1996343.9354838706</c:v>
                </c:pt>
                <c:pt idx="175">
                  <c:v>1950954.5806451612</c:v>
                </c:pt>
                <c:pt idx="176">
                  <c:v>1940771.3793103448</c:v>
                </c:pt>
                <c:pt idx="177">
                  <c:v>2073414.6451612911</c:v>
                </c:pt>
                <c:pt idx="178">
                  <c:v>1998250.6</c:v>
                </c:pt>
                <c:pt idx="179">
                  <c:v>1907791.9677419346</c:v>
                </c:pt>
                <c:pt idx="180">
                  <c:v>1649138.5333333334</c:v>
                </c:pt>
                <c:pt idx="181">
                  <c:v>1405309.7741935484</c:v>
                </c:pt>
                <c:pt idx="182">
                  <c:v>1466385.2258064516</c:v>
                </c:pt>
                <c:pt idx="183">
                  <c:v>1701348.2666666668</c:v>
                </c:pt>
                <c:pt idx="184">
                  <c:v>1933789.6129032287</c:v>
                </c:pt>
                <c:pt idx="185">
                  <c:v>1906582.1</c:v>
                </c:pt>
                <c:pt idx="186">
                  <c:v>1979015.7419354841</c:v>
                </c:pt>
                <c:pt idx="187">
                  <c:v>1767176.6451612911</c:v>
                </c:pt>
                <c:pt idx="188">
                  <c:v>1841631.25</c:v>
                </c:pt>
                <c:pt idx="189">
                  <c:v>2061302.3225806451</c:v>
                </c:pt>
                <c:pt idx="190">
                  <c:v>1702435.9666666668</c:v>
                </c:pt>
                <c:pt idx="191">
                  <c:v>1409906.8064516131</c:v>
                </c:pt>
                <c:pt idx="192">
                  <c:v>1464876.0666666671</c:v>
                </c:pt>
                <c:pt idx="193">
                  <c:v>1481768.4193548386</c:v>
                </c:pt>
                <c:pt idx="194">
                  <c:v>1709899.1290322607</c:v>
                </c:pt>
                <c:pt idx="195">
                  <c:v>1714815.5</c:v>
                </c:pt>
                <c:pt idx="196">
                  <c:v>1978440.7741935484</c:v>
                </c:pt>
                <c:pt idx="197">
                  <c:v>2148456.7999999998</c:v>
                </c:pt>
                <c:pt idx="198">
                  <c:v>2131251.6774193547</c:v>
                </c:pt>
                <c:pt idx="199">
                  <c:v>1836021.8709677418</c:v>
                </c:pt>
                <c:pt idx="200">
                  <c:v>2204165.8928571362</c:v>
                </c:pt>
                <c:pt idx="201">
                  <c:v>2066974.1290322607</c:v>
                </c:pt>
                <c:pt idx="202">
                  <c:v>1865215.8666666681</c:v>
                </c:pt>
                <c:pt idx="203">
                  <c:v>1709321.4516129026</c:v>
                </c:pt>
                <c:pt idx="204">
                  <c:v>1545214.3333333333</c:v>
                </c:pt>
                <c:pt idx="205">
                  <c:v>1439767.9032258037</c:v>
                </c:pt>
                <c:pt idx="206">
                  <c:v>1574839.4193548386</c:v>
                </c:pt>
                <c:pt idx="207">
                  <c:v>1141654.5666666671</c:v>
                </c:pt>
                <c:pt idx="208">
                  <c:v>1635767.2258064516</c:v>
                </c:pt>
                <c:pt idx="209">
                  <c:v>1638346.9333333329</c:v>
                </c:pt>
                <c:pt idx="210">
                  <c:v>2091946.7096774201</c:v>
                </c:pt>
                <c:pt idx="211">
                  <c:v>2011933.7741935484</c:v>
                </c:pt>
                <c:pt idx="212">
                  <c:v>2102573.8928571362</c:v>
                </c:pt>
                <c:pt idx="213">
                  <c:v>2063369.2580645138</c:v>
                </c:pt>
                <c:pt idx="214">
                  <c:v>1831849.0666666671</c:v>
                </c:pt>
                <c:pt idx="215">
                  <c:v>1556922.4516129026</c:v>
                </c:pt>
                <c:pt idx="216">
                  <c:v>1720103.9</c:v>
                </c:pt>
                <c:pt idx="217">
                  <c:v>1298398.1290322607</c:v>
                </c:pt>
                <c:pt idx="218">
                  <c:v>1578766.1290322607</c:v>
                </c:pt>
                <c:pt idx="219">
                  <c:v>1545533.6666666681</c:v>
                </c:pt>
                <c:pt idx="220">
                  <c:v>1751969.2903225806</c:v>
                </c:pt>
                <c:pt idx="221">
                  <c:v>1999268.6</c:v>
                </c:pt>
                <c:pt idx="222">
                  <c:v>2118206.4516129033</c:v>
                </c:pt>
                <c:pt idx="223">
                  <c:v>2119323.7419354836</c:v>
                </c:pt>
                <c:pt idx="224">
                  <c:v>2227449.1379310344</c:v>
                </c:pt>
                <c:pt idx="225">
                  <c:v>2198015.0322580645</c:v>
                </c:pt>
                <c:pt idx="226">
                  <c:v>1987259.2666666668</c:v>
                </c:pt>
                <c:pt idx="227">
                  <c:v>1926254.1935483904</c:v>
                </c:pt>
                <c:pt idx="228">
                  <c:v>1678053.7666666668</c:v>
                </c:pt>
                <c:pt idx="229">
                  <c:v>1774969.1290322607</c:v>
                </c:pt>
                <c:pt idx="230">
                  <c:v>1766784.3870967743</c:v>
                </c:pt>
                <c:pt idx="231">
                  <c:v>1884754.9666666668</c:v>
                </c:pt>
                <c:pt idx="232">
                  <c:v>1857088.3225806451</c:v>
                </c:pt>
                <c:pt idx="233">
                  <c:v>2056630.3333333333</c:v>
                </c:pt>
                <c:pt idx="234">
                  <c:v>2058966.5161290341</c:v>
                </c:pt>
                <c:pt idx="235">
                  <c:v>1959109.2258064516</c:v>
                </c:pt>
                <c:pt idx="236">
                  <c:v>1866244.7857142857</c:v>
                </c:pt>
                <c:pt idx="237">
                  <c:v>1963802.6129032287</c:v>
                </c:pt>
                <c:pt idx="238">
                  <c:v>1882768.0666666671</c:v>
                </c:pt>
                <c:pt idx="239">
                  <c:v>1814679.2580645138</c:v>
                </c:pt>
                <c:pt idx="240">
                  <c:v>1505314.4666666668</c:v>
                </c:pt>
                <c:pt idx="241">
                  <c:v>1155308.1290322607</c:v>
                </c:pt>
                <c:pt idx="242">
                  <c:v>1146885.7741935484</c:v>
                </c:pt>
                <c:pt idx="243">
                  <c:v>1614990.3333333333</c:v>
                </c:pt>
                <c:pt idx="244">
                  <c:v>1705755.1290322607</c:v>
                </c:pt>
                <c:pt idx="245">
                  <c:v>1954128.5333333334</c:v>
                </c:pt>
                <c:pt idx="246">
                  <c:v>1952214</c:v>
                </c:pt>
                <c:pt idx="247">
                  <c:v>1901306.3225806451</c:v>
                </c:pt>
                <c:pt idx="248">
                  <c:v>1844859.1071428594</c:v>
                </c:pt>
                <c:pt idx="249">
                  <c:v>1981025.4516129026</c:v>
                </c:pt>
                <c:pt idx="250">
                  <c:v>1901999.3</c:v>
                </c:pt>
                <c:pt idx="251">
                  <c:v>1948983.4516129026</c:v>
                </c:pt>
                <c:pt idx="252">
                  <c:v>1817824.1</c:v>
                </c:pt>
                <c:pt idx="253">
                  <c:v>1814989.3225806451</c:v>
                </c:pt>
                <c:pt idx="254">
                  <c:v>723763</c:v>
                </c:pt>
                <c:pt idx="255">
                  <c:v>411279.4</c:v>
                </c:pt>
                <c:pt idx="256">
                  <c:v>1643450.4516129026</c:v>
                </c:pt>
                <c:pt idx="257">
                  <c:v>1409836.3666666681</c:v>
                </c:pt>
                <c:pt idx="258">
                  <c:v>1990843.8387096773</c:v>
                </c:pt>
                <c:pt idx="259">
                  <c:v>1870148.4516129026</c:v>
                </c:pt>
                <c:pt idx="260">
                  <c:v>1854157.9642857118</c:v>
                </c:pt>
                <c:pt idx="261">
                  <c:v>1886683.9032258037</c:v>
                </c:pt>
                <c:pt idx="262">
                  <c:v>1656844.9666666668</c:v>
                </c:pt>
                <c:pt idx="263">
                  <c:v>1837357.7096774201</c:v>
                </c:pt>
                <c:pt idx="264">
                  <c:v>1211382.2333333334</c:v>
                </c:pt>
                <c:pt idx="265">
                  <c:v>1464005.7741935484</c:v>
                </c:pt>
                <c:pt idx="266">
                  <c:v>1640594.5806451612</c:v>
                </c:pt>
                <c:pt idx="267">
                  <c:v>1664769.3333333333</c:v>
                </c:pt>
                <c:pt idx="268">
                  <c:v>1723734.9677419346</c:v>
                </c:pt>
                <c:pt idx="269">
                  <c:v>1908689.4666666668</c:v>
                </c:pt>
                <c:pt idx="270">
                  <c:v>2000838.7096774201</c:v>
                </c:pt>
                <c:pt idx="271">
                  <c:v>2022596.1290322607</c:v>
                </c:pt>
                <c:pt idx="272">
                  <c:v>1912669.2758620689</c:v>
                </c:pt>
                <c:pt idx="273">
                  <c:v>1969581.2580645138</c:v>
                </c:pt>
                <c:pt idx="274">
                  <c:v>1910057.1333333333</c:v>
                </c:pt>
                <c:pt idx="275">
                  <c:v>1999473.6451612911</c:v>
                </c:pt>
                <c:pt idx="276">
                  <c:v>1826764.8666666681</c:v>
                </c:pt>
                <c:pt idx="277">
                  <c:v>1908935.0967741951</c:v>
                </c:pt>
                <c:pt idx="278">
                  <c:v>634163.12903225806</c:v>
                </c:pt>
                <c:pt idx="279">
                  <c:v>1954752.3</c:v>
                </c:pt>
                <c:pt idx="280">
                  <c:v>1784553.1935483904</c:v>
                </c:pt>
                <c:pt idx="281">
                  <c:v>1977413.1</c:v>
                </c:pt>
                <c:pt idx="282">
                  <c:v>1914621.3870967743</c:v>
                </c:pt>
                <c:pt idx="283">
                  <c:v>1863210.5806451612</c:v>
                </c:pt>
                <c:pt idx="284">
                  <c:v>1980119.6785714312</c:v>
                </c:pt>
                <c:pt idx="285">
                  <c:v>1979165.7419354841</c:v>
                </c:pt>
                <c:pt idx="286">
                  <c:v>1661335.0333333334</c:v>
                </c:pt>
                <c:pt idx="287">
                  <c:v>1795287.9677419346</c:v>
                </c:pt>
                <c:pt idx="288">
                  <c:v>1674894.9666666668</c:v>
                </c:pt>
                <c:pt idx="289">
                  <c:v>1726587.9032258037</c:v>
                </c:pt>
                <c:pt idx="290">
                  <c:v>1799273.7741935484</c:v>
                </c:pt>
                <c:pt idx="291">
                  <c:v>1626333.7333333334</c:v>
                </c:pt>
                <c:pt idx="292">
                  <c:v>1660947.3870967743</c:v>
                </c:pt>
                <c:pt idx="293">
                  <c:v>1743165.3</c:v>
                </c:pt>
                <c:pt idx="294">
                  <c:v>1608098.5806451612</c:v>
                </c:pt>
                <c:pt idx="295">
                  <c:v>1542610.9677419346</c:v>
                </c:pt>
                <c:pt idx="296">
                  <c:v>1616635.6785714312</c:v>
                </c:pt>
                <c:pt idx="297">
                  <c:v>1738620.9354838706</c:v>
                </c:pt>
                <c:pt idx="298">
                  <c:v>1681129.4333333329</c:v>
                </c:pt>
                <c:pt idx="299">
                  <c:v>1544869.2580645138</c:v>
                </c:pt>
                <c:pt idx="300">
                  <c:v>1716034.9333333329</c:v>
                </c:pt>
                <c:pt idx="301">
                  <c:v>1362386.5161290341</c:v>
                </c:pt>
                <c:pt idx="302">
                  <c:v>1139814.1612903227</c:v>
                </c:pt>
                <c:pt idx="303">
                  <c:v>1639750.2</c:v>
                </c:pt>
                <c:pt idx="304">
                  <c:v>1668756</c:v>
                </c:pt>
                <c:pt idx="305">
                  <c:v>1773000.4</c:v>
                </c:pt>
                <c:pt idx="306">
                  <c:v>2056147.0322580645</c:v>
                </c:pt>
                <c:pt idx="307">
                  <c:v>1519480.4516129026</c:v>
                </c:pt>
                <c:pt idx="308">
                  <c:v>1952592.5714285714</c:v>
                </c:pt>
                <c:pt idx="309">
                  <c:v>2004813.9677419346</c:v>
                </c:pt>
              </c:numCache>
            </c:numRef>
          </c:val>
        </c:ser>
        <c:ser>
          <c:idx val="4"/>
          <c:order val="1"/>
          <c:tx>
            <c:strRef>
              <c:f>'prod by facility'!$AH$4</c:f>
              <c:strCache>
                <c:ptCount val="1"/>
                <c:pt idx="0">
                  <c:v>PBU_FS2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facility'!$AH$5:$AH$314</c:f>
              <c:numCache>
                <c:formatCode>_(* #,##0_);_(* \(#,##0\);_(* "-"??_);_(@_)</c:formatCode>
                <c:ptCount val="310"/>
                <c:pt idx="0">
                  <c:v>421111.5</c:v>
                </c:pt>
                <c:pt idx="1">
                  <c:v>376645.38709677418</c:v>
                </c:pt>
                <c:pt idx="2">
                  <c:v>379622.54838709679</c:v>
                </c:pt>
                <c:pt idx="3">
                  <c:v>401242</c:v>
                </c:pt>
                <c:pt idx="4">
                  <c:v>387056.19354838721</c:v>
                </c:pt>
                <c:pt idx="5">
                  <c:v>422395.86666666664</c:v>
                </c:pt>
                <c:pt idx="6">
                  <c:v>489153.61290322582</c:v>
                </c:pt>
                <c:pt idx="7">
                  <c:v>480478.48387096822</c:v>
                </c:pt>
                <c:pt idx="8">
                  <c:v>476633.14285714144</c:v>
                </c:pt>
                <c:pt idx="9">
                  <c:v>459772.29032258067</c:v>
                </c:pt>
                <c:pt idx="10">
                  <c:v>215348.5</c:v>
                </c:pt>
                <c:pt idx="11">
                  <c:v>411998.06451612996</c:v>
                </c:pt>
                <c:pt idx="12">
                  <c:v>472813.16666666669</c:v>
                </c:pt>
                <c:pt idx="13">
                  <c:v>420487.93548387231</c:v>
                </c:pt>
                <c:pt idx="14">
                  <c:v>376981.3548387097</c:v>
                </c:pt>
                <c:pt idx="15">
                  <c:v>364582.33333333407</c:v>
                </c:pt>
                <c:pt idx="16">
                  <c:v>406211.64516129019</c:v>
                </c:pt>
                <c:pt idx="17">
                  <c:v>428832.03333333426</c:v>
                </c:pt>
                <c:pt idx="18">
                  <c:v>409505.58064516127</c:v>
                </c:pt>
                <c:pt idx="19">
                  <c:v>387251.38709677418</c:v>
                </c:pt>
                <c:pt idx="20">
                  <c:v>416542.71428571508</c:v>
                </c:pt>
                <c:pt idx="21">
                  <c:v>446777</c:v>
                </c:pt>
                <c:pt idx="22">
                  <c:v>436868.06666666665</c:v>
                </c:pt>
                <c:pt idx="23">
                  <c:v>446180.06451612996</c:v>
                </c:pt>
                <c:pt idx="24">
                  <c:v>471546.66666666669</c:v>
                </c:pt>
                <c:pt idx="25">
                  <c:v>444384.96774193546</c:v>
                </c:pt>
                <c:pt idx="26">
                  <c:v>440754.61290322582</c:v>
                </c:pt>
                <c:pt idx="27">
                  <c:v>399858.16666666669</c:v>
                </c:pt>
                <c:pt idx="28">
                  <c:v>396041.61290322582</c:v>
                </c:pt>
                <c:pt idx="29">
                  <c:v>410142.2</c:v>
                </c:pt>
                <c:pt idx="30">
                  <c:v>446850.12903225806</c:v>
                </c:pt>
                <c:pt idx="31">
                  <c:v>487286.70967742032</c:v>
                </c:pt>
                <c:pt idx="32">
                  <c:v>381052.72413793101</c:v>
                </c:pt>
                <c:pt idx="33">
                  <c:v>420167.70967742032</c:v>
                </c:pt>
                <c:pt idx="34">
                  <c:v>458660.43333333445</c:v>
                </c:pt>
                <c:pt idx="35">
                  <c:v>578817.06451612909</c:v>
                </c:pt>
                <c:pt idx="36">
                  <c:v>488144.73333333433</c:v>
                </c:pt>
                <c:pt idx="37">
                  <c:v>433108.51612903213</c:v>
                </c:pt>
                <c:pt idx="38">
                  <c:v>523231.74193548359</c:v>
                </c:pt>
                <c:pt idx="39">
                  <c:v>549287.19999999809</c:v>
                </c:pt>
                <c:pt idx="40">
                  <c:v>612526.38709677418</c:v>
                </c:pt>
                <c:pt idx="41">
                  <c:v>606542.76666666742</c:v>
                </c:pt>
                <c:pt idx="42">
                  <c:v>586768.74193548411</c:v>
                </c:pt>
                <c:pt idx="43">
                  <c:v>520303.41935483873</c:v>
                </c:pt>
                <c:pt idx="44">
                  <c:v>453818.17857142858</c:v>
                </c:pt>
                <c:pt idx="45">
                  <c:v>451905.3548387097</c:v>
                </c:pt>
                <c:pt idx="46">
                  <c:v>484718.3</c:v>
                </c:pt>
                <c:pt idx="47">
                  <c:v>504840.77419354836</c:v>
                </c:pt>
                <c:pt idx="48">
                  <c:v>450191</c:v>
                </c:pt>
                <c:pt idx="49">
                  <c:v>170888.64516129033</c:v>
                </c:pt>
                <c:pt idx="50">
                  <c:v>445546.48387096822</c:v>
                </c:pt>
                <c:pt idx="51">
                  <c:v>475502.8</c:v>
                </c:pt>
                <c:pt idx="52">
                  <c:v>501227.74193548359</c:v>
                </c:pt>
                <c:pt idx="53">
                  <c:v>507862.4</c:v>
                </c:pt>
                <c:pt idx="54">
                  <c:v>507301.25806451589</c:v>
                </c:pt>
                <c:pt idx="55">
                  <c:v>517491.61290322582</c:v>
                </c:pt>
                <c:pt idx="56">
                  <c:v>466003.10714285716</c:v>
                </c:pt>
                <c:pt idx="57">
                  <c:v>491989.61290322582</c:v>
                </c:pt>
                <c:pt idx="58">
                  <c:v>536017.86666666856</c:v>
                </c:pt>
                <c:pt idx="59">
                  <c:v>568906.48387096776</c:v>
                </c:pt>
                <c:pt idx="60">
                  <c:v>533879.16666666744</c:v>
                </c:pt>
                <c:pt idx="61">
                  <c:v>553555.12903225806</c:v>
                </c:pt>
                <c:pt idx="62">
                  <c:v>560178.22580645164</c:v>
                </c:pt>
                <c:pt idx="63">
                  <c:v>486527.46666666667</c:v>
                </c:pt>
                <c:pt idx="64">
                  <c:v>535049.22580645164</c:v>
                </c:pt>
                <c:pt idx="65">
                  <c:v>513588.26666666666</c:v>
                </c:pt>
                <c:pt idx="66">
                  <c:v>568758.93548387231</c:v>
                </c:pt>
                <c:pt idx="67">
                  <c:v>564680.93548387231</c:v>
                </c:pt>
                <c:pt idx="68">
                  <c:v>592794.17857142829</c:v>
                </c:pt>
                <c:pt idx="69">
                  <c:v>666068.03225806437</c:v>
                </c:pt>
                <c:pt idx="70">
                  <c:v>668393.53333333344</c:v>
                </c:pt>
                <c:pt idx="71">
                  <c:v>605938.8064516146</c:v>
                </c:pt>
                <c:pt idx="72">
                  <c:v>590955.9</c:v>
                </c:pt>
                <c:pt idx="73">
                  <c:v>595346.51612903224</c:v>
                </c:pt>
                <c:pt idx="74">
                  <c:v>490045.29032258067</c:v>
                </c:pt>
                <c:pt idx="75">
                  <c:v>626413.80000000005</c:v>
                </c:pt>
                <c:pt idx="76">
                  <c:v>686986.61290322582</c:v>
                </c:pt>
                <c:pt idx="77">
                  <c:v>613925.66666666744</c:v>
                </c:pt>
                <c:pt idx="78">
                  <c:v>640682</c:v>
                </c:pt>
                <c:pt idx="79">
                  <c:v>664520.8064516146</c:v>
                </c:pt>
                <c:pt idx="80">
                  <c:v>681207.93103448406</c:v>
                </c:pt>
                <c:pt idx="81">
                  <c:v>668005.22580645164</c:v>
                </c:pt>
                <c:pt idx="82">
                  <c:v>551599.36666666856</c:v>
                </c:pt>
                <c:pt idx="83">
                  <c:v>542760.96774193551</c:v>
                </c:pt>
                <c:pt idx="84">
                  <c:v>594372.7333333334</c:v>
                </c:pt>
                <c:pt idx="85">
                  <c:v>610132.41935483902</c:v>
                </c:pt>
                <c:pt idx="86">
                  <c:v>591578.90322580794</c:v>
                </c:pt>
                <c:pt idx="87">
                  <c:v>601812.16666666744</c:v>
                </c:pt>
                <c:pt idx="88">
                  <c:v>581178.38709677418</c:v>
                </c:pt>
                <c:pt idx="89">
                  <c:v>610347.33333333442</c:v>
                </c:pt>
                <c:pt idx="90">
                  <c:v>618120.8064516146</c:v>
                </c:pt>
                <c:pt idx="91">
                  <c:v>607278.54838709743</c:v>
                </c:pt>
                <c:pt idx="92">
                  <c:v>593994.75</c:v>
                </c:pt>
                <c:pt idx="93">
                  <c:v>577872.3548387097</c:v>
                </c:pt>
                <c:pt idx="94">
                  <c:v>551411.06666666793</c:v>
                </c:pt>
                <c:pt idx="95">
                  <c:v>539528.51612903224</c:v>
                </c:pt>
                <c:pt idx="96">
                  <c:v>588317.5</c:v>
                </c:pt>
                <c:pt idx="97">
                  <c:v>534001.93548387231</c:v>
                </c:pt>
                <c:pt idx="98">
                  <c:v>504067.70967742032</c:v>
                </c:pt>
                <c:pt idx="99">
                  <c:v>439364.6</c:v>
                </c:pt>
                <c:pt idx="100">
                  <c:v>562254.67741935281</c:v>
                </c:pt>
                <c:pt idx="101">
                  <c:v>525926.33333333442</c:v>
                </c:pt>
                <c:pt idx="102">
                  <c:v>501380.06451612996</c:v>
                </c:pt>
                <c:pt idx="103">
                  <c:v>523984.22580645164</c:v>
                </c:pt>
                <c:pt idx="104">
                  <c:v>511864</c:v>
                </c:pt>
                <c:pt idx="105">
                  <c:v>495000.74193548359</c:v>
                </c:pt>
                <c:pt idx="106">
                  <c:v>476263.83333333407</c:v>
                </c:pt>
                <c:pt idx="107">
                  <c:v>497661.58064516127</c:v>
                </c:pt>
                <c:pt idx="108">
                  <c:v>546605.53333333344</c:v>
                </c:pt>
                <c:pt idx="109">
                  <c:v>509937.32258064521</c:v>
                </c:pt>
                <c:pt idx="110">
                  <c:v>493040.09677419357</c:v>
                </c:pt>
                <c:pt idx="111">
                  <c:v>494404.46666666667</c:v>
                </c:pt>
                <c:pt idx="112">
                  <c:v>607317.70967741939</c:v>
                </c:pt>
                <c:pt idx="113">
                  <c:v>605606.16666666744</c:v>
                </c:pt>
                <c:pt idx="114">
                  <c:v>571181.96774193551</c:v>
                </c:pt>
                <c:pt idx="115">
                  <c:v>644372.54838709743</c:v>
                </c:pt>
                <c:pt idx="116">
                  <c:v>617134.67857142829</c:v>
                </c:pt>
                <c:pt idx="117">
                  <c:v>633369.48387096776</c:v>
                </c:pt>
                <c:pt idx="118">
                  <c:v>605633.26666666742</c:v>
                </c:pt>
                <c:pt idx="119">
                  <c:v>680285</c:v>
                </c:pt>
                <c:pt idx="120">
                  <c:v>691787.03333333344</c:v>
                </c:pt>
                <c:pt idx="121">
                  <c:v>649292.32258064544</c:v>
                </c:pt>
                <c:pt idx="122">
                  <c:v>677190.25806451705</c:v>
                </c:pt>
                <c:pt idx="123">
                  <c:v>573746.9666666683</c:v>
                </c:pt>
                <c:pt idx="124">
                  <c:v>691393.70967741939</c:v>
                </c:pt>
                <c:pt idx="125">
                  <c:v>612678.9</c:v>
                </c:pt>
                <c:pt idx="126">
                  <c:v>708456.54838709743</c:v>
                </c:pt>
                <c:pt idx="127">
                  <c:v>711023.77419354836</c:v>
                </c:pt>
                <c:pt idx="128">
                  <c:v>723229.82758620742</c:v>
                </c:pt>
                <c:pt idx="129">
                  <c:v>727691.58064516133</c:v>
                </c:pt>
                <c:pt idx="130">
                  <c:v>701430.3</c:v>
                </c:pt>
                <c:pt idx="131">
                  <c:v>694267.3548387097</c:v>
                </c:pt>
                <c:pt idx="132">
                  <c:v>693364.56666666793</c:v>
                </c:pt>
                <c:pt idx="133">
                  <c:v>681557.70967741939</c:v>
                </c:pt>
                <c:pt idx="134">
                  <c:v>652976.06451612909</c:v>
                </c:pt>
                <c:pt idx="135">
                  <c:v>672525.3</c:v>
                </c:pt>
                <c:pt idx="136">
                  <c:v>735161.6451612903</c:v>
                </c:pt>
                <c:pt idx="137">
                  <c:v>706951.13333333342</c:v>
                </c:pt>
                <c:pt idx="138">
                  <c:v>672662.77419354836</c:v>
                </c:pt>
                <c:pt idx="139">
                  <c:v>682205.29032258037</c:v>
                </c:pt>
                <c:pt idx="140">
                  <c:v>739595.46428571444</c:v>
                </c:pt>
                <c:pt idx="141">
                  <c:v>783273.32258064544</c:v>
                </c:pt>
                <c:pt idx="142">
                  <c:v>703102.13333333342</c:v>
                </c:pt>
                <c:pt idx="143">
                  <c:v>704106.61290322582</c:v>
                </c:pt>
                <c:pt idx="144">
                  <c:v>696083.66666666744</c:v>
                </c:pt>
                <c:pt idx="145">
                  <c:v>637851.58064516133</c:v>
                </c:pt>
                <c:pt idx="146">
                  <c:v>633485.6451612903</c:v>
                </c:pt>
                <c:pt idx="147">
                  <c:v>685640.4666666683</c:v>
                </c:pt>
                <c:pt idx="148">
                  <c:v>759203.25806451705</c:v>
                </c:pt>
                <c:pt idx="149">
                  <c:v>768058.3</c:v>
                </c:pt>
                <c:pt idx="150">
                  <c:v>760840.6451612903</c:v>
                </c:pt>
                <c:pt idx="151">
                  <c:v>754934.77419354836</c:v>
                </c:pt>
                <c:pt idx="152">
                  <c:v>771279.67857142829</c:v>
                </c:pt>
                <c:pt idx="153">
                  <c:v>758928.74193548411</c:v>
                </c:pt>
                <c:pt idx="154">
                  <c:v>755608.8</c:v>
                </c:pt>
                <c:pt idx="155">
                  <c:v>529712.29032258037</c:v>
                </c:pt>
                <c:pt idx="156">
                  <c:v>713554.76666666742</c:v>
                </c:pt>
                <c:pt idx="157">
                  <c:v>746148.19354838575</c:v>
                </c:pt>
                <c:pt idx="158">
                  <c:v>738615.16129032255</c:v>
                </c:pt>
                <c:pt idx="159">
                  <c:v>739640.36666666856</c:v>
                </c:pt>
                <c:pt idx="160">
                  <c:v>779921.67741935281</c:v>
                </c:pt>
                <c:pt idx="161">
                  <c:v>767740.1</c:v>
                </c:pt>
                <c:pt idx="162">
                  <c:v>766936.67741935281</c:v>
                </c:pt>
                <c:pt idx="163">
                  <c:v>734678.93548387231</c:v>
                </c:pt>
                <c:pt idx="164">
                  <c:v>728629.60714285588</c:v>
                </c:pt>
                <c:pt idx="165">
                  <c:v>789738.83870967734</c:v>
                </c:pt>
                <c:pt idx="166">
                  <c:v>728984.13333333342</c:v>
                </c:pt>
                <c:pt idx="167">
                  <c:v>769105.25806451705</c:v>
                </c:pt>
                <c:pt idx="168">
                  <c:v>549372.56666666793</c:v>
                </c:pt>
                <c:pt idx="169">
                  <c:v>556989.12903225806</c:v>
                </c:pt>
                <c:pt idx="170">
                  <c:v>740733.09677419357</c:v>
                </c:pt>
                <c:pt idx="171">
                  <c:v>698028.33333333442</c:v>
                </c:pt>
                <c:pt idx="172">
                  <c:v>756617.22580645164</c:v>
                </c:pt>
                <c:pt idx="173">
                  <c:v>681767.4</c:v>
                </c:pt>
                <c:pt idx="174">
                  <c:v>822388.41935483902</c:v>
                </c:pt>
                <c:pt idx="175">
                  <c:v>811155.12903225806</c:v>
                </c:pt>
                <c:pt idx="176">
                  <c:v>818394.03448275861</c:v>
                </c:pt>
                <c:pt idx="177">
                  <c:v>812337.45161290444</c:v>
                </c:pt>
                <c:pt idx="178">
                  <c:v>796788.86666666856</c:v>
                </c:pt>
                <c:pt idx="179">
                  <c:v>785048.48387096776</c:v>
                </c:pt>
                <c:pt idx="180">
                  <c:v>733280.06666666793</c:v>
                </c:pt>
                <c:pt idx="181">
                  <c:v>702069.09677419357</c:v>
                </c:pt>
                <c:pt idx="182">
                  <c:v>691907.61290322582</c:v>
                </c:pt>
                <c:pt idx="183">
                  <c:v>613879.69999999809</c:v>
                </c:pt>
                <c:pt idx="184">
                  <c:v>724191.03225806437</c:v>
                </c:pt>
                <c:pt idx="185">
                  <c:v>728465.53333333344</c:v>
                </c:pt>
                <c:pt idx="186">
                  <c:v>766414.8709677424</c:v>
                </c:pt>
                <c:pt idx="187">
                  <c:v>713677.38709677418</c:v>
                </c:pt>
                <c:pt idx="188">
                  <c:v>676499</c:v>
                </c:pt>
                <c:pt idx="189">
                  <c:v>725690.16129032255</c:v>
                </c:pt>
                <c:pt idx="190">
                  <c:v>703682.26666666742</c:v>
                </c:pt>
                <c:pt idx="191">
                  <c:v>712619.38709677418</c:v>
                </c:pt>
                <c:pt idx="192">
                  <c:v>450248.86666666664</c:v>
                </c:pt>
                <c:pt idx="193">
                  <c:v>562995.8709677424</c:v>
                </c:pt>
                <c:pt idx="194">
                  <c:v>528231.03225806437</c:v>
                </c:pt>
                <c:pt idx="195">
                  <c:v>515796.96666666667</c:v>
                </c:pt>
                <c:pt idx="196">
                  <c:v>533621.3548387097</c:v>
                </c:pt>
                <c:pt idx="197">
                  <c:v>585140.43333333405</c:v>
                </c:pt>
                <c:pt idx="198">
                  <c:v>665307.22580645164</c:v>
                </c:pt>
                <c:pt idx="199">
                  <c:v>702644.74193548411</c:v>
                </c:pt>
                <c:pt idx="200">
                  <c:v>714845.07142857148</c:v>
                </c:pt>
                <c:pt idx="201">
                  <c:v>690505.03225806437</c:v>
                </c:pt>
                <c:pt idx="202">
                  <c:v>693994.36666666856</c:v>
                </c:pt>
                <c:pt idx="203">
                  <c:v>621472.29032258037</c:v>
                </c:pt>
                <c:pt idx="204">
                  <c:v>637506.06666666793</c:v>
                </c:pt>
                <c:pt idx="205">
                  <c:v>615103.93548387231</c:v>
                </c:pt>
                <c:pt idx="206">
                  <c:v>675974.22580645164</c:v>
                </c:pt>
                <c:pt idx="207">
                  <c:v>631912.06666666793</c:v>
                </c:pt>
                <c:pt idx="208">
                  <c:v>672300.90322580794</c:v>
                </c:pt>
                <c:pt idx="209">
                  <c:v>659731.86666666856</c:v>
                </c:pt>
                <c:pt idx="210">
                  <c:v>709172.3548387097</c:v>
                </c:pt>
                <c:pt idx="211">
                  <c:v>705852.32258064544</c:v>
                </c:pt>
                <c:pt idx="212">
                  <c:v>762084.71428571432</c:v>
                </c:pt>
                <c:pt idx="213">
                  <c:v>763568.22580645164</c:v>
                </c:pt>
                <c:pt idx="214">
                  <c:v>782853.4</c:v>
                </c:pt>
                <c:pt idx="215">
                  <c:v>538079.96774193551</c:v>
                </c:pt>
                <c:pt idx="216">
                  <c:v>705469.5</c:v>
                </c:pt>
                <c:pt idx="217">
                  <c:v>736213.70967741939</c:v>
                </c:pt>
                <c:pt idx="218">
                  <c:v>638394.77419354836</c:v>
                </c:pt>
                <c:pt idx="219">
                  <c:v>658376.9</c:v>
                </c:pt>
                <c:pt idx="220">
                  <c:v>680985.03225806437</c:v>
                </c:pt>
                <c:pt idx="221">
                  <c:v>759264.76666666742</c:v>
                </c:pt>
                <c:pt idx="222">
                  <c:v>732101.03225806437</c:v>
                </c:pt>
                <c:pt idx="223">
                  <c:v>718061.67741935281</c:v>
                </c:pt>
                <c:pt idx="224">
                  <c:v>763464.48275862029</c:v>
                </c:pt>
                <c:pt idx="225">
                  <c:v>746108.51612903224</c:v>
                </c:pt>
                <c:pt idx="226">
                  <c:v>742103</c:v>
                </c:pt>
                <c:pt idx="227">
                  <c:v>697024.45161290444</c:v>
                </c:pt>
                <c:pt idx="228">
                  <c:v>637251.86666666856</c:v>
                </c:pt>
                <c:pt idx="229">
                  <c:v>683065.93548387231</c:v>
                </c:pt>
                <c:pt idx="230">
                  <c:v>655481.93548387231</c:v>
                </c:pt>
                <c:pt idx="231">
                  <c:v>746243.2</c:v>
                </c:pt>
                <c:pt idx="232">
                  <c:v>664519.93548387231</c:v>
                </c:pt>
                <c:pt idx="233">
                  <c:v>693684.7</c:v>
                </c:pt>
                <c:pt idx="234">
                  <c:v>732914.41935483902</c:v>
                </c:pt>
                <c:pt idx="235">
                  <c:v>794372</c:v>
                </c:pt>
                <c:pt idx="236">
                  <c:v>813675.25</c:v>
                </c:pt>
                <c:pt idx="237">
                  <c:v>805476.29032258037</c:v>
                </c:pt>
                <c:pt idx="238">
                  <c:v>690197.53333333344</c:v>
                </c:pt>
                <c:pt idx="239">
                  <c:v>724562.38709677418</c:v>
                </c:pt>
                <c:pt idx="240">
                  <c:v>622287.33333333442</c:v>
                </c:pt>
                <c:pt idx="241">
                  <c:v>734935.93548387231</c:v>
                </c:pt>
                <c:pt idx="242">
                  <c:v>740442.45161290444</c:v>
                </c:pt>
                <c:pt idx="243">
                  <c:v>736574.66666666744</c:v>
                </c:pt>
                <c:pt idx="244">
                  <c:v>698967.48387096776</c:v>
                </c:pt>
                <c:pt idx="245">
                  <c:v>708990.4</c:v>
                </c:pt>
                <c:pt idx="246">
                  <c:v>677187.3548387097</c:v>
                </c:pt>
                <c:pt idx="247">
                  <c:v>644277.58064516133</c:v>
                </c:pt>
                <c:pt idx="248">
                  <c:v>577145.17857142829</c:v>
                </c:pt>
                <c:pt idx="249">
                  <c:v>523197.67741935491</c:v>
                </c:pt>
                <c:pt idx="250">
                  <c:v>547299.53333333344</c:v>
                </c:pt>
                <c:pt idx="251">
                  <c:v>675413.38709677418</c:v>
                </c:pt>
                <c:pt idx="252">
                  <c:v>582919.63333333342</c:v>
                </c:pt>
                <c:pt idx="253">
                  <c:v>465373.58064516127</c:v>
                </c:pt>
                <c:pt idx="254">
                  <c:v>157210.32258064483</c:v>
                </c:pt>
                <c:pt idx="255">
                  <c:v>115740.1</c:v>
                </c:pt>
                <c:pt idx="256">
                  <c:v>385694.70967742032</c:v>
                </c:pt>
                <c:pt idx="257">
                  <c:v>667462.5</c:v>
                </c:pt>
                <c:pt idx="258">
                  <c:v>650779.8064516146</c:v>
                </c:pt>
                <c:pt idx="259">
                  <c:v>654052.77419354836</c:v>
                </c:pt>
                <c:pt idx="260">
                  <c:v>584874.35714285716</c:v>
                </c:pt>
                <c:pt idx="261">
                  <c:v>585836.8064516146</c:v>
                </c:pt>
                <c:pt idx="262">
                  <c:v>552448.19999999809</c:v>
                </c:pt>
                <c:pt idx="263">
                  <c:v>542091.54838709743</c:v>
                </c:pt>
                <c:pt idx="264">
                  <c:v>425999.66666666669</c:v>
                </c:pt>
                <c:pt idx="265">
                  <c:v>569776.06451612909</c:v>
                </c:pt>
                <c:pt idx="266">
                  <c:v>237919.74193548411</c:v>
                </c:pt>
                <c:pt idx="267">
                  <c:v>383613.46666666667</c:v>
                </c:pt>
                <c:pt idx="268">
                  <c:v>537037.77419354836</c:v>
                </c:pt>
                <c:pt idx="269">
                  <c:v>609236.9</c:v>
                </c:pt>
                <c:pt idx="270">
                  <c:v>595187.70967741939</c:v>
                </c:pt>
                <c:pt idx="271">
                  <c:v>660211</c:v>
                </c:pt>
                <c:pt idx="272">
                  <c:v>658304.6551724138</c:v>
                </c:pt>
                <c:pt idx="273">
                  <c:v>657102.48387096776</c:v>
                </c:pt>
                <c:pt idx="274">
                  <c:v>601285.7333333334</c:v>
                </c:pt>
                <c:pt idx="275">
                  <c:v>588296.74193548411</c:v>
                </c:pt>
                <c:pt idx="276">
                  <c:v>418641</c:v>
                </c:pt>
                <c:pt idx="277">
                  <c:v>610457.25806451705</c:v>
                </c:pt>
                <c:pt idx="278">
                  <c:v>711038.54838709743</c:v>
                </c:pt>
                <c:pt idx="279">
                  <c:v>673634.03333333344</c:v>
                </c:pt>
                <c:pt idx="280">
                  <c:v>548615.41935483902</c:v>
                </c:pt>
                <c:pt idx="281">
                  <c:v>622979.4</c:v>
                </c:pt>
                <c:pt idx="282">
                  <c:v>574909.32258064544</c:v>
                </c:pt>
                <c:pt idx="283">
                  <c:v>535462.93548387231</c:v>
                </c:pt>
                <c:pt idx="284">
                  <c:v>664132.82142857241</c:v>
                </c:pt>
                <c:pt idx="285">
                  <c:v>635426.51612903224</c:v>
                </c:pt>
                <c:pt idx="286">
                  <c:v>676315.9</c:v>
                </c:pt>
                <c:pt idx="287">
                  <c:v>570410.70967741939</c:v>
                </c:pt>
                <c:pt idx="288">
                  <c:v>585924.30000000005</c:v>
                </c:pt>
                <c:pt idx="289">
                  <c:v>93963.806451612909</c:v>
                </c:pt>
                <c:pt idx="290">
                  <c:v>268723.77419354836</c:v>
                </c:pt>
                <c:pt idx="291">
                  <c:v>524207.73333333433</c:v>
                </c:pt>
                <c:pt idx="292">
                  <c:v>564573.67741935281</c:v>
                </c:pt>
                <c:pt idx="293">
                  <c:v>615897.03333333344</c:v>
                </c:pt>
                <c:pt idx="294">
                  <c:v>655939.96774193551</c:v>
                </c:pt>
                <c:pt idx="295">
                  <c:v>678623.61290322582</c:v>
                </c:pt>
                <c:pt idx="296">
                  <c:v>794268.28571428417</c:v>
                </c:pt>
                <c:pt idx="297">
                  <c:v>717786.32258064544</c:v>
                </c:pt>
                <c:pt idx="298">
                  <c:v>639162.19999999809</c:v>
                </c:pt>
                <c:pt idx="299">
                  <c:v>514186.32258064521</c:v>
                </c:pt>
                <c:pt idx="300">
                  <c:v>375000.33333333407</c:v>
                </c:pt>
                <c:pt idx="301">
                  <c:v>534556.54838709743</c:v>
                </c:pt>
                <c:pt idx="302">
                  <c:v>484143.16129032255</c:v>
                </c:pt>
                <c:pt idx="303">
                  <c:v>535029.56666666793</c:v>
                </c:pt>
                <c:pt idx="304">
                  <c:v>593196.61290322582</c:v>
                </c:pt>
                <c:pt idx="305">
                  <c:v>633707.2333333334</c:v>
                </c:pt>
                <c:pt idx="306">
                  <c:v>804112.96774193551</c:v>
                </c:pt>
                <c:pt idx="307">
                  <c:v>644562.38709677418</c:v>
                </c:pt>
                <c:pt idx="308">
                  <c:v>737546.35714285716</c:v>
                </c:pt>
                <c:pt idx="309">
                  <c:v>742376.8064516146</c:v>
                </c:pt>
              </c:numCache>
            </c:numRef>
          </c:val>
        </c:ser>
        <c:ser>
          <c:idx val="5"/>
          <c:order val="2"/>
          <c:tx>
            <c:strRef>
              <c:f>'prod by facility'!$AI$4</c:f>
              <c:strCache>
                <c:ptCount val="1"/>
                <c:pt idx="0">
                  <c:v>PBU_FS3</c:v>
                </c:pt>
              </c:strCache>
            </c:strRef>
          </c:tx>
          <c:marker>
            <c:symbol val="none"/>
          </c:marker>
          <c:cat>
            <c:numRef>
              <c:f>'prod by facility'!$I$5:$I$314</c:f>
              <c:numCache>
                <c:formatCode>dd\-mmm\-yy</c:formatCode>
                <c:ptCount val="310"/>
                <c:pt idx="0">
                  <c:v>31199</c:v>
                </c:pt>
                <c:pt idx="1">
                  <c:v>31229</c:v>
                </c:pt>
                <c:pt idx="2">
                  <c:v>31260</c:v>
                </c:pt>
                <c:pt idx="3">
                  <c:v>31291</c:v>
                </c:pt>
                <c:pt idx="4">
                  <c:v>31321</c:v>
                </c:pt>
                <c:pt idx="5">
                  <c:v>31352</c:v>
                </c:pt>
                <c:pt idx="6">
                  <c:v>31382</c:v>
                </c:pt>
                <c:pt idx="7">
                  <c:v>31413</c:v>
                </c:pt>
                <c:pt idx="8">
                  <c:v>31444</c:v>
                </c:pt>
                <c:pt idx="9">
                  <c:v>31472</c:v>
                </c:pt>
                <c:pt idx="10">
                  <c:v>31503</c:v>
                </c:pt>
                <c:pt idx="11">
                  <c:v>31533</c:v>
                </c:pt>
                <c:pt idx="12">
                  <c:v>31564</c:v>
                </c:pt>
                <c:pt idx="13">
                  <c:v>31594</c:v>
                </c:pt>
                <c:pt idx="14">
                  <c:v>31625</c:v>
                </c:pt>
                <c:pt idx="15">
                  <c:v>31656</c:v>
                </c:pt>
                <c:pt idx="16">
                  <c:v>31686</c:v>
                </c:pt>
                <c:pt idx="17">
                  <c:v>31717</c:v>
                </c:pt>
                <c:pt idx="18">
                  <c:v>31747</c:v>
                </c:pt>
                <c:pt idx="19">
                  <c:v>31778</c:v>
                </c:pt>
                <c:pt idx="20">
                  <c:v>31809</c:v>
                </c:pt>
                <c:pt idx="21">
                  <c:v>31837</c:v>
                </c:pt>
                <c:pt idx="22">
                  <c:v>31868</c:v>
                </c:pt>
                <c:pt idx="23">
                  <c:v>31898</c:v>
                </c:pt>
                <c:pt idx="24">
                  <c:v>31929</c:v>
                </c:pt>
                <c:pt idx="25">
                  <c:v>31959</c:v>
                </c:pt>
                <c:pt idx="26">
                  <c:v>31990</c:v>
                </c:pt>
                <c:pt idx="27">
                  <c:v>32021</c:v>
                </c:pt>
                <c:pt idx="28">
                  <c:v>32051</c:v>
                </c:pt>
                <c:pt idx="29">
                  <c:v>32082</c:v>
                </c:pt>
                <c:pt idx="30">
                  <c:v>32112</c:v>
                </c:pt>
                <c:pt idx="31">
                  <c:v>32143</c:v>
                </c:pt>
                <c:pt idx="32">
                  <c:v>32174</c:v>
                </c:pt>
                <c:pt idx="33">
                  <c:v>32203</c:v>
                </c:pt>
                <c:pt idx="34">
                  <c:v>32234</c:v>
                </c:pt>
                <c:pt idx="35">
                  <c:v>32264</c:v>
                </c:pt>
                <c:pt idx="36">
                  <c:v>32295</c:v>
                </c:pt>
                <c:pt idx="37">
                  <c:v>32325</c:v>
                </c:pt>
                <c:pt idx="38">
                  <c:v>32356</c:v>
                </c:pt>
                <c:pt idx="39">
                  <c:v>32387</c:v>
                </c:pt>
                <c:pt idx="40">
                  <c:v>32417</c:v>
                </c:pt>
                <c:pt idx="41">
                  <c:v>32448</c:v>
                </c:pt>
                <c:pt idx="42">
                  <c:v>32478</c:v>
                </c:pt>
                <c:pt idx="43">
                  <c:v>32509</c:v>
                </c:pt>
                <c:pt idx="44">
                  <c:v>32540</c:v>
                </c:pt>
                <c:pt idx="45">
                  <c:v>32568</c:v>
                </c:pt>
                <c:pt idx="46">
                  <c:v>32599</c:v>
                </c:pt>
                <c:pt idx="47">
                  <c:v>32629</c:v>
                </c:pt>
                <c:pt idx="48">
                  <c:v>32660</c:v>
                </c:pt>
                <c:pt idx="49">
                  <c:v>32690</c:v>
                </c:pt>
                <c:pt idx="50">
                  <c:v>32721</c:v>
                </c:pt>
                <c:pt idx="51">
                  <c:v>32752</c:v>
                </c:pt>
                <c:pt idx="52">
                  <c:v>32782</c:v>
                </c:pt>
                <c:pt idx="53">
                  <c:v>32813</c:v>
                </c:pt>
                <c:pt idx="54">
                  <c:v>32843</c:v>
                </c:pt>
                <c:pt idx="55">
                  <c:v>32874</c:v>
                </c:pt>
                <c:pt idx="56">
                  <c:v>32905</c:v>
                </c:pt>
                <c:pt idx="57">
                  <c:v>32933</c:v>
                </c:pt>
                <c:pt idx="58">
                  <c:v>32964</c:v>
                </c:pt>
                <c:pt idx="59">
                  <c:v>32994</c:v>
                </c:pt>
                <c:pt idx="60">
                  <c:v>33025</c:v>
                </c:pt>
                <c:pt idx="61">
                  <c:v>33055</c:v>
                </c:pt>
                <c:pt idx="62">
                  <c:v>33086</c:v>
                </c:pt>
                <c:pt idx="63">
                  <c:v>33117</c:v>
                </c:pt>
                <c:pt idx="64">
                  <c:v>33147</c:v>
                </c:pt>
                <c:pt idx="65">
                  <c:v>33178</c:v>
                </c:pt>
                <c:pt idx="66">
                  <c:v>33208</c:v>
                </c:pt>
                <c:pt idx="67">
                  <c:v>33239</c:v>
                </c:pt>
                <c:pt idx="68">
                  <c:v>33270</c:v>
                </c:pt>
                <c:pt idx="69">
                  <c:v>33298</c:v>
                </c:pt>
                <c:pt idx="70">
                  <c:v>33329</c:v>
                </c:pt>
                <c:pt idx="71">
                  <c:v>33359</c:v>
                </c:pt>
                <c:pt idx="72">
                  <c:v>33390</c:v>
                </c:pt>
                <c:pt idx="73">
                  <c:v>33420</c:v>
                </c:pt>
                <c:pt idx="74">
                  <c:v>33451</c:v>
                </c:pt>
                <c:pt idx="75">
                  <c:v>33482</c:v>
                </c:pt>
                <c:pt idx="76">
                  <c:v>33512</c:v>
                </c:pt>
                <c:pt idx="77">
                  <c:v>33543</c:v>
                </c:pt>
                <c:pt idx="78">
                  <c:v>33573</c:v>
                </c:pt>
                <c:pt idx="79">
                  <c:v>33604</c:v>
                </c:pt>
                <c:pt idx="80">
                  <c:v>33635</c:v>
                </c:pt>
                <c:pt idx="81">
                  <c:v>33664</c:v>
                </c:pt>
                <c:pt idx="82">
                  <c:v>33695</c:v>
                </c:pt>
                <c:pt idx="83">
                  <c:v>33725</c:v>
                </c:pt>
                <c:pt idx="84">
                  <c:v>33756</c:v>
                </c:pt>
                <c:pt idx="85">
                  <c:v>33786</c:v>
                </c:pt>
                <c:pt idx="86">
                  <c:v>33817</c:v>
                </c:pt>
                <c:pt idx="87">
                  <c:v>33848</c:v>
                </c:pt>
                <c:pt idx="88">
                  <c:v>33878</c:v>
                </c:pt>
                <c:pt idx="89">
                  <c:v>33909</c:v>
                </c:pt>
                <c:pt idx="90">
                  <c:v>33939</c:v>
                </c:pt>
                <c:pt idx="91">
                  <c:v>33970</c:v>
                </c:pt>
                <c:pt idx="92">
                  <c:v>34001</c:v>
                </c:pt>
                <c:pt idx="93">
                  <c:v>34029</c:v>
                </c:pt>
                <c:pt idx="94">
                  <c:v>34060</c:v>
                </c:pt>
                <c:pt idx="95">
                  <c:v>34090</c:v>
                </c:pt>
                <c:pt idx="96">
                  <c:v>34121</c:v>
                </c:pt>
                <c:pt idx="97">
                  <c:v>34151</c:v>
                </c:pt>
                <c:pt idx="98">
                  <c:v>34182</c:v>
                </c:pt>
                <c:pt idx="99">
                  <c:v>34213</c:v>
                </c:pt>
                <c:pt idx="100">
                  <c:v>34243</c:v>
                </c:pt>
                <c:pt idx="101">
                  <c:v>34274</c:v>
                </c:pt>
                <c:pt idx="102">
                  <c:v>34304</c:v>
                </c:pt>
                <c:pt idx="103">
                  <c:v>34335</c:v>
                </c:pt>
                <c:pt idx="104">
                  <c:v>34366</c:v>
                </c:pt>
                <c:pt idx="105">
                  <c:v>34394</c:v>
                </c:pt>
                <c:pt idx="106">
                  <c:v>34425</c:v>
                </c:pt>
                <c:pt idx="107">
                  <c:v>34455</c:v>
                </c:pt>
                <c:pt idx="108">
                  <c:v>34486</c:v>
                </c:pt>
                <c:pt idx="109">
                  <c:v>34516</c:v>
                </c:pt>
                <c:pt idx="110">
                  <c:v>34547</c:v>
                </c:pt>
                <c:pt idx="111">
                  <c:v>34578</c:v>
                </c:pt>
                <c:pt idx="112">
                  <c:v>34608</c:v>
                </c:pt>
                <c:pt idx="113">
                  <c:v>34639</c:v>
                </c:pt>
                <c:pt idx="114">
                  <c:v>34669</c:v>
                </c:pt>
                <c:pt idx="115">
                  <c:v>34700</c:v>
                </c:pt>
                <c:pt idx="116">
                  <c:v>34731</c:v>
                </c:pt>
                <c:pt idx="117">
                  <c:v>34759</c:v>
                </c:pt>
                <c:pt idx="118">
                  <c:v>34790</c:v>
                </c:pt>
                <c:pt idx="119">
                  <c:v>34820</c:v>
                </c:pt>
                <c:pt idx="120">
                  <c:v>34851</c:v>
                </c:pt>
                <c:pt idx="121">
                  <c:v>34881</c:v>
                </c:pt>
                <c:pt idx="122">
                  <c:v>34912</c:v>
                </c:pt>
                <c:pt idx="123">
                  <c:v>34943</c:v>
                </c:pt>
                <c:pt idx="124">
                  <c:v>34973</c:v>
                </c:pt>
                <c:pt idx="125">
                  <c:v>35004</c:v>
                </c:pt>
                <c:pt idx="126">
                  <c:v>35034</c:v>
                </c:pt>
                <c:pt idx="127">
                  <c:v>35065</c:v>
                </c:pt>
                <c:pt idx="128">
                  <c:v>35096</c:v>
                </c:pt>
                <c:pt idx="129">
                  <c:v>35125</c:v>
                </c:pt>
                <c:pt idx="130">
                  <c:v>35156</c:v>
                </c:pt>
                <c:pt idx="131">
                  <c:v>35186</c:v>
                </c:pt>
                <c:pt idx="132">
                  <c:v>35217</c:v>
                </c:pt>
                <c:pt idx="133">
                  <c:v>35247</c:v>
                </c:pt>
                <c:pt idx="134">
                  <c:v>35278</c:v>
                </c:pt>
                <c:pt idx="135">
                  <c:v>35309</c:v>
                </c:pt>
                <c:pt idx="136">
                  <c:v>35339</c:v>
                </c:pt>
                <c:pt idx="137">
                  <c:v>35370</c:v>
                </c:pt>
                <c:pt idx="138">
                  <c:v>35400</c:v>
                </c:pt>
                <c:pt idx="139">
                  <c:v>35431</c:v>
                </c:pt>
                <c:pt idx="140">
                  <c:v>35462</c:v>
                </c:pt>
                <c:pt idx="141">
                  <c:v>35490</c:v>
                </c:pt>
                <c:pt idx="142">
                  <c:v>35521</c:v>
                </c:pt>
                <c:pt idx="143">
                  <c:v>35551</c:v>
                </c:pt>
                <c:pt idx="144">
                  <c:v>35582</c:v>
                </c:pt>
                <c:pt idx="145">
                  <c:v>35612</c:v>
                </c:pt>
                <c:pt idx="146">
                  <c:v>35643</c:v>
                </c:pt>
                <c:pt idx="147">
                  <c:v>35674</c:v>
                </c:pt>
                <c:pt idx="148">
                  <c:v>35704</c:v>
                </c:pt>
                <c:pt idx="149">
                  <c:v>35735</c:v>
                </c:pt>
                <c:pt idx="150">
                  <c:v>35765</c:v>
                </c:pt>
                <c:pt idx="151">
                  <c:v>35796</c:v>
                </c:pt>
                <c:pt idx="152">
                  <c:v>35827</c:v>
                </c:pt>
                <c:pt idx="153">
                  <c:v>35855</c:v>
                </c:pt>
                <c:pt idx="154">
                  <c:v>35886</c:v>
                </c:pt>
                <c:pt idx="155">
                  <c:v>35916</c:v>
                </c:pt>
                <c:pt idx="156">
                  <c:v>35947</c:v>
                </c:pt>
                <c:pt idx="157">
                  <c:v>35977</c:v>
                </c:pt>
                <c:pt idx="158">
                  <c:v>36008</c:v>
                </c:pt>
                <c:pt idx="159">
                  <c:v>36039</c:v>
                </c:pt>
                <c:pt idx="160">
                  <c:v>36069</c:v>
                </c:pt>
                <c:pt idx="161">
                  <c:v>36100</c:v>
                </c:pt>
                <c:pt idx="162">
                  <c:v>36130</c:v>
                </c:pt>
                <c:pt idx="163">
                  <c:v>36161</c:v>
                </c:pt>
                <c:pt idx="164">
                  <c:v>36192</c:v>
                </c:pt>
                <c:pt idx="165">
                  <c:v>36220</c:v>
                </c:pt>
                <c:pt idx="166">
                  <c:v>36251</c:v>
                </c:pt>
                <c:pt idx="167">
                  <c:v>36281</c:v>
                </c:pt>
                <c:pt idx="168">
                  <c:v>36312</c:v>
                </c:pt>
                <c:pt idx="169">
                  <c:v>36342</c:v>
                </c:pt>
                <c:pt idx="170">
                  <c:v>36373</c:v>
                </c:pt>
                <c:pt idx="171">
                  <c:v>36404</c:v>
                </c:pt>
                <c:pt idx="172">
                  <c:v>36434</c:v>
                </c:pt>
                <c:pt idx="173">
                  <c:v>36465</c:v>
                </c:pt>
                <c:pt idx="174">
                  <c:v>36495</c:v>
                </c:pt>
                <c:pt idx="175">
                  <c:v>36526</c:v>
                </c:pt>
                <c:pt idx="176">
                  <c:v>36557</c:v>
                </c:pt>
                <c:pt idx="177">
                  <c:v>36586</c:v>
                </c:pt>
                <c:pt idx="178">
                  <c:v>36617</c:v>
                </c:pt>
                <c:pt idx="179">
                  <c:v>36647</c:v>
                </c:pt>
                <c:pt idx="180">
                  <c:v>36678</c:v>
                </c:pt>
                <c:pt idx="181">
                  <c:v>36708</c:v>
                </c:pt>
                <c:pt idx="182">
                  <c:v>36739</c:v>
                </c:pt>
                <c:pt idx="183">
                  <c:v>36770</c:v>
                </c:pt>
                <c:pt idx="184">
                  <c:v>36800</c:v>
                </c:pt>
                <c:pt idx="185">
                  <c:v>36831</c:v>
                </c:pt>
                <c:pt idx="186">
                  <c:v>36861</c:v>
                </c:pt>
                <c:pt idx="187">
                  <c:v>36892</c:v>
                </c:pt>
                <c:pt idx="188">
                  <c:v>36923</c:v>
                </c:pt>
                <c:pt idx="189">
                  <c:v>36951</c:v>
                </c:pt>
                <c:pt idx="190">
                  <c:v>36982</c:v>
                </c:pt>
                <c:pt idx="191">
                  <c:v>37012</c:v>
                </c:pt>
                <c:pt idx="192">
                  <c:v>37043</c:v>
                </c:pt>
                <c:pt idx="193">
                  <c:v>37073</c:v>
                </c:pt>
                <c:pt idx="194">
                  <c:v>37104</c:v>
                </c:pt>
                <c:pt idx="195">
                  <c:v>37135</c:v>
                </c:pt>
                <c:pt idx="196">
                  <c:v>37165</c:v>
                </c:pt>
                <c:pt idx="197">
                  <c:v>37196</c:v>
                </c:pt>
                <c:pt idx="198">
                  <c:v>37226</c:v>
                </c:pt>
                <c:pt idx="199">
                  <c:v>37257</c:v>
                </c:pt>
                <c:pt idx="200">
                  <c:v>37288</c:v>
                </c:pt>
                <c:pt idx="201">
                  <c:v>37316</c:v>
                </c:pt>
                <c:pt idx="202">
                  <c:v>37347</c:v>
                </c:pt>
                <c:pt idx="203">
                  <c:v>37377</c:v>
                </c:pt>
                <c:pt idx="204">
                  <c:v>37408</c:v>
                </c:pt>
                <c:pt idx="205">
                  <c:v>37438</c:v>
                </c:pt>
                <c:pt idx="206">
                  <c:v>37469</c:v>
                </c:pt>
                <c:pt idx="207">
                  <c:v>37500</c:v>
                </c:pt>
                <c:pt idx="208">
                  <c:v>37530</c:v>
                </c:pt>
                <c:pt idx="209">
                  <c:v>37561</c:v>
                </c:pt>
                <c:pt idx="210">
                  <c:v>37591</c:v>
                </c:pt>
                <c:pt idx="211">
                  <c:v>37622</c:v>
                </c:pt>
                <c:pt idx="212">
                  <c:v>37653</c:v>
                </c:pt>
                <c:pt idx="213">
                  <c:v>37681</c:v>
                </c:pt>
                <c:pt idx="214">
                  <c:v>37712</c:v>
                </c:pt>
                <c:pt idx="215">
                  <c:v>37742</c:v>
                </c:pt>
                <c:pt idx="216">
                  <c:v>37773</c:v>
                </c:pt>
                <c:pt idx="217">
                  <c:v>37803</c:v>
                </c:pt>
                <c:pt idx="218">
                  <c:v>37834</c:v>
                </c:pt>
                <c:pt idx="219">
                  <c:v>37865</c:v>
                </c:pt>
                <c:pt idx="220">
                  <c:v>37895</c:v>
                </c:pt>
                <c:pt idx="221">
                  <c:v>37926</c:v>
                </c:pt>
                <c:pt idx="222">
                  <c:v>37956</c:v>
                </c:pt>
                <c:pt idx="223">
                  <c:v>37987</c:v>
                </c:pt>
                <c:pt idx="224">
                  <c:v>38018</c:v>
                </c:pt>
                <c:pt idx="225">
                  <c:v>38047</c:v>
                </c:pt>
                <c:pt idx="226">
                  <c:v>38078</c:v>
                </c:pt>
                <c:pt idx="227">
                  <c:v>38108</c:v>
                </c:pt>
                <c:pt idx="228">
                  <c:v>38139</c:v>
                </c:pt>
                <c:pt idx="229">
                  <c:v>38169</c:v>
                </c:pt>
                <c:pt idx="230">
                  <c:v>38200</c:v>
                </c:pt>
                <c:pt idx="231">
                  <c:v>38231</c:v>
                </c:pt>
                <c:pt idx="232">
                  <c:v>38261</c:v>
                </c:pt>
                <c:pt idx="233">
                  <c:v>38292</c:v>
                </c:pt>
                <c:pt idx="234">
                  <c:v>38322</c:v>
                </c:pt>
                <c:pt idx="235">
                  <c:v>38353</c:v>
                </c:pt>
                <c:pt idx="236">
                  <c:v>38384</c:v>
                </c:pt>
                <c:pt idx="237">
                  <c:v>38412</c:v>
                </c:pt>
                <c:pt idx="238">
                  <c:v>38443</c:v>
                </c:pt>
                <c:pt idx="239">
                  <c:v>38473</c:v>
                </c:pt>
                <c:pt idx="240">
                  <c:v>38504</c:v>
                </c:pt>
                <c:pt idx="241">
                  <c:v>38534</c:v>
                </c:pt>
                <c:pt idx="242">
                  <c:v>38565</c:v>
                </c:pt>
                <c:pt idx="243">
                  <c:v>38596</c:v>
                </c:pt>
                <c:pt idx="244">
                  <c:v>38626</c:v>
                </c:pt>
                <c:pt idx="245">
                  <c:v>38657</c:v>
                </c:pt>
                <c:pt idx="246">
                  <c:v>38687</c:v>
                </c:pt>
                <c:pt idx="247">
                  <c:v>38718</c:v>
                </c:pt>
                <c:pt idx="248">
                  <c:v>38749</c:v>
                </c:pt>
                <c:pt idx="249">
                  <c:v>38777</c:v>
                </c:pt>
                <c:pt idx="250">
                  <c:v>38808</c:v>
                </c:pt>
                <c:pt idx="251">
                  <c:v>38838</c:v>
                </c:pt>
                <c:pt idx="252">
                  <c:v>38869</c:v>
                </c:pt>
                <c:pt idx="253">
                  <c:v>38899</c:v>
                </c:pt>
                <c:pt idx="254">
                  <c:v>38930</c:v>
                </c:pt>
                <c:pt idx="255">
                  <c:v>38961</c:v>
                </c:pt>
                <c:pt idx="256">
                  <c:v>38991</c:v>
                </c:pt>
                <c:pt idx="257">
                  <c:v>39022</c:v>
                </c:pt>
                <c:pt idx="258">
                  <c:v>39052</c:v>
                </c:pt>
                <c:pt idx="259">
                  <c:v>39083</c:v>
                </c:pt>
                <c:pt idx="260">
                  <c:v>39114</c:v>
                </c:pt>
                <c:pt idx="261">
                  <c:v>39142</c:v>
                </c:pt>
                <c:pt idx="262">
                  <c:v>39173</c:v>
                </c:pt>
                <c:pt idx="263">
                  <c:v>39203</c:v>
                </c:pt>
                <c:pt idx="264">
                  <c:v>39234</c:v>
                </c:pt>
                <c:pt idx="265">
                  <c:v>39264</c:v>
                </c:pt>
                <c:pt idx="266">
                  <c:v>39295</c:v>
                </c:pt>
                <c:pt idx="267">
                  <c:v>39326</c:v>
                </c:pt>
                <c:pt idx="268">
                  <c:v>39356</c:v>
                </c:pt>
                <c:pt idx="269">
                  <c:v>39387</c:v>
                </c:pt>
                <c:pt idx="270">
                  <c:v>39417</c:v>
                </c:pt>
                <c:pt idx="271">
                  <c:v>39448</c:v>
                </c:pt>
                <c:pt idx="272">
                  <c:v>39479</c:v>
                </c:pt>
                <c:pt idx="273">
                  <c:v>39508</c:v>
                </c:pt>
                <c:pt idx="274">
                  <c:v>39539</c:v>
                </c:pt>
                <c:pt idx="275">
                  <c:v>39569</c:v>
                </c:pt>
                <c:pt idx="276">
                  <c:v>39600</c:v>
                </c:pt>
                <c:pt idx="277">
                  <c:v>39630</c:v>
                </c:pt>
                <c:pt idx="278">
                  <c:v>39661</c:v>
                </c:pt>
                <c:pt idx="279">
                  <c:v>39692</c:v>
                </c:pt>
                <c:pt idx="280">
                  <c:v>39722</c:v>
                </c:pt>
                <c:pt idx="281">
                  <c:v>39753</c:v>
                </c:pt>
                <c:pt idx="282">
                  <c:v>39783</c:v>
                </c:pt>
                <c:pt idx="283">
                  <c:v>39814</c:v>
                </c:pt>
                <c:pt idx="284">
                  <c:v>39845</c:v>
                </c:pt>
                <c:pt idx="285">
                  <c:v>39873</c:v>
                </c:pt>
                <c:pt idx="286">
                  <c:v>39904</c:v>
                </c:pt>
                <c:pt idx="287">
                  <c:v>39934</c:v>
                </c:pt>
                <c:pt idx="288">
                  <c:v>39965</c:v>
                </c:pt>
                <c:pt idx="289">
                  <c:v>39995</c:v>
                </c:pt>
                <c:pt idx="290">
                  <c:v>40026</c:v>
                </c:pt>
                <c:pt idx="291">
                  <c:v>40057</c:v>
                </c:pt>
                <c:pt idx="292">
                  <c:v>40087</c:v>
                </c:pt>
                <c:pt idx="293">
                  <c:v>40118</c:v>
                </c:pt>
                <c:pt idx="294">
                  <c:v>40148</c:v>
                </c:pt>
                <c:pt idx="295">
                  <c:v>40179</c:v>
                </c:pt>
                <c:pt idx="296">
                  <c:v>40210</c:v>
                </c:pt>
                <c:pt idx="297">
                  <c:v>40238</c:v>
                </c:pt>
                <c:pt idx="298">
                  <c:v>40269</c:v>
                </c:pt>
                <c:pt idx="299">
                  <c:v>40299</c:v>
                </c:pt>
                <c:pt idx="300">
                  <c:v>40330</c:v>
                </c:pt>
                <c:pt idx="301">
                  <c:v>40360</c:v>
                </c:pt>
                <c:pt idx="302">
                  <c:v>40391</c:v>
                </c:pt>
                <c:pt idx="303">
                  <c:v>40422</c:v>
                </c:pt>
                <c:pt idx="304">
                  <c:v>40452</c:v>
                </c:pt>
                <c:pt idx="305">
                  <c:v>40483</c:v>
                </c:pt>
                <c:pt idx="306">
                  <c:v>40513</c:v>
                </c:pt>
                <c:pt idx="307">
                  <c:v>40544</c:v>
                </c:pt>
                <c:pt idx="308">
                  <c:v>40575</c:v>
                </c:pt>
                <c:pt idx="309">
                  <c:v>40603</c:v>
                </c:pt>
              </c:numCache>
            </c:numRef>
          </c:cat>
          <c:val>
            <c:numRef>
              <c:f>'prod by facility'!$AI$5:$AI$314</c:f>
              <c:numCache>
                <c:formatCode>_(* #,##0_);_(* \(#,##0\);_(* "-"??_);_(@_)</c:formatCode>
                <c:ptCount val="310"/>
                <c:pt idx="0">
                  <c:v>587433.76666666742</c:v>
                </c:pt>
                <c:pt idx="1">
                  <c:v>641873.45161290444</c:v>
                </c:pt>
                <c:pt idx="2">
                  <c:v>692623.93548387231</c:v>
                </c:pt>
                <c:pt idx="3">
                  <c:v>652975.03333333344</c:v>
                </c:pt>
                <c:pt idx="4">
                  <c:v>649180.70967741939</c:v>
                </c:pt>
                <c:pt idx="5">
                  <c:v>698912.06666666793</c:v>
                </c:pt>
                <c:pt idx="6">
                  <c:v>639821.58064516133</c:v>
                </c:pt>
                <c:pt idx="7">
                  <c:v>637997.93548387231</c:v>
                </c:pt>
                <c:pt idx="8">
                  <c:v>757078.92857142852</c:v>
                </c:pt>
                <c:pt idx="9">
                  <c:v>710872.03225806437</c:v>
                </c:pt>
                <c:pt idx="10">
                  <c:v>731516</c:v>
                </c:pt>
                <c:pt idx="11">
                  <c:v>583540.77419354836</c:v>
                </c:pt>
                <c:pt idx="12">
                  <c:v>372766.76666666666</c:v>
                </c:pt>
                <c:pt idx="13">
                  <c:v>619865.54838709743</c:v>
                </c:pt>
                <c:pt idx="14">
                  <c:v>520395.12903225806</c:v>
                </c:pt>
                <c:pt idx="15">
                  <c:v>496948.53333333426</c:v>
                </c:pt>
                <c:pt idx="16">
                  <c:v>657263.61290322582</c:v>
                </c:pt>
                <c:pt idx="17">
                  <c:v>699355.76666666742</c:v>
                </c:pt>
                <c:pt idx="18">
                  <c:v>720498.70967741939</c:v>
                </c:pt>
                <c:pt idx="19">
                  <c:v>796964.77419354836</c:v>
                </c:pt>
                <c:pt idx="20">
                  <c:v>698395.5</c:v>
                </c:pt>
                <c:pt idx="21">
                  <c:v>640351.61290322582</c:v>
                </c:pt>
                <c:pt idx="22">
                  <c:v>702188.06666666793</c:v>
                </c:pt>
                <c:pt idx="23">
                  <c:v>706952.29032258037</c:v>
                </c:pt>
                <c:pt idx="24">
                  <c:v>731940.1</c:v>
                </c:pt>
                <c:pt idx="25">
                  <c:v>709467.32258064544</c:v>
                </c:pt>
                <c:pt idx="26">
                  <c:v>723282.45161290444</c:v>
                </c:pt>
                <c:pt idx="27">
                  <c:v>704443.5</c:v>
                </c:pt>
                <c:pt idx="28">
                  <c:v>805537.41935483902</c:v>
                </c:pt>
                <c:pt idx="29">
                  <c:v>855308.2333333334</c:v>
                </c:pt>
                <c:pt idx="30">
                  <c:v>873824.06451612909</c:v>
                </c:pt>
                <c:pt idx="31">
                  <c:v>851565.51612903224</c:v>
                </c:pt>
                <c:pt idx="32">
                  <c:v>821530.31034482759</c:v>
                </c:pt>
                <c:pt idx="33">
                  <c:v>845167.70967741939</c:v>
                </c:pt>
                <c:pt idx="34">
                  <c:v>662557.03333333344</c:v>
                </c:pt>
                <c:pt idx="35">
                  <c:v>829441.54838709743</c:v>
                </c:pt>
                <c:pt idx="36">
                  <c:v>789492.2</c:v>
                </c:pt>
                <c:pt idx="37">
                  <c:v>749970.32258064544</c:v>
                </c:pt>
                <c:pt idx="38">
                  <c:v>718227.16129032255</c:v>
                </c:pt>
                <c:pt idx="39">
                  <c:v>756843.86666666856</c:v>
                </c:pt>
                <c:pt idx="40">
                  <c:v>735009.6451612903</c:v>
                </c:pt>
                <c:pt idx="41">
                  <c:v>829858.86666666856</c:v>
                </c:pt>
                <c:pt idx="42">
                  <c:v>802291.51612903224</c:v>
                </c:pt>
                <c:pt idx="43">
                  <c:v>780703.77419354836</c:v>
                </c:pt>
                <c:pt idx="44">
                  <c:v>745649.39285714447</c:v>
                </c:pt>
                <c:pt idx="45">
                  <c:v>612858.51612903224</c:v>
                </c:pt>
                <c:pt idx="46">
                  <c:v>717334.76666666742</c:v>
                </c:pt>
                <c:pt idx="47">
                  <c:v>775032.06451612909</c:v>
                </c:pt>
                <c:pt idx="48">
                  <c:v>766168.83333333442</c:v>
                </c:pt>
                <c:pt idx="49">
                  <c:v>722987.3548387097</c:v>
                </c:pt>
                <c:pt idx="50">
                  <c:v>683322.8064516146</c:v>
                </c:pt>
                <c:pt idx="51">
                  <c:v>639846.1</c:v>
                </c:pt>
                <c:pt idx="52">
                  <c:v>724940.77419354836</c:v>
                </c:pt>
                <c:pt idx="53">
                  <c:v>810109.93333333405</c:v>
                </c:pt>
                <c:pt idx="54">
                  <c:v>795877.6451612903</c:v>
                </c:pt>
                <c:pt idx="55">
                  <c:v>770671.61290322582</c:v>
                </c:pt>
                <c:pt idx="56">
                  <c:v>640584.82142857241</c:v>
                </c:pt>
                <c:pt idx="57">
                  <c:v>767707.32258064544</c:v>
                </c:pt>
                <c:pt idx="58">
                  <c:v>767354.4666666683</c:v>
                </c:pt>
                <c:pt idx="59">
                  <c:v>779206.51612903224</c:v>
                </c:pt>
                <c:pt idx="60">
                  <c:v>738219.4</c:v>
                </c:pt>
                <c:pt idx="61">
                  <c:v>730230.16129032255</c:v>
                </c:pt>
                <c:pt idx="62">
                  <c:v>449181.32258064521</c:v>
                </c:pt>
                <c:pt idx="63">
                  <c:v>816806.66666666744</c:v>
                </c:pt>
                <c:pt idx="64">
                  <c:v>719661.32258064544</c:v>
                </c:pt>
                <c:pt idx="65">
                  <c:v>769549.83333333442</c:v>
                </c:pt>
                <c:pt idx="66">
                  <c:v>928424.41935483902</c:v>
                </c:pt>
                <c:pt idx="67">
                  <c:v>971274.09677419357</c:v>
                </c:pt>
                <c:pt idx="68">
                  <c:v>963365.25</c:v>
                </c:pt>
                <c:pt idx="69">
                  <c:v>959294.54838709743</c:v>
                </c:pt>
                <c:pt idx="70">
                  <c:v>916275.7333333334</c:v>
                </c:pt>
                <c:pt idx="71">
                  <c:v>728880.58064516133</c:v>
                </c:pt>
                <c:pt idx="72">
                  <c:v>827305.16666666744</c:v>
                </c:pt>
                <c:pt idx="73">
                  <c:v>814853.19354838575</c:v>
                </c:pt>
                <c:pt idx="74">
                  <c:v>816183.29032258037</c:v>
                </c:pt>
                <c:pt idx="75">
                  <c:v>783486.7</c:v>
                </c:pt>
                <c:pt idx="76">
                  <c:v>847880.8064516146</c:v>
                </c:pt>
                <c:pt idx="77">
                  <c:v>865136.93333333405</c:v>
                </c:pt>
                <c:pt idx="78">
                  <c:v>889326.8064516146</c:v>
                </c:pt>
                <c:pt idx="79">
                  <c:v>939851.93548387231</c:v>
                </c:pt>
                <c:pt idx="80">
                  <c:v>1096338.0344827576</c:v>
                </c:pt>
                <c:pt idx="81">
                  <c:v>998861.54838709743</c:v>
                </c:pt>
                <c:pt idx="82">
                  <c:v>1096838.8333333333</c:v>
                </c:pt>
                <c:pt idx="83">
                  <c:v>1022361.6129032258</c:v>
                </c:pt>
                <c:pt idx="84">
                  <c:v>900234.66666666744</c:v>
                </c:pt>
                <c:pt idx="85">
                  <c:v>883529.67741935281</c:v>
                </c:pt>
                <c:pt idx="86">
                  <c:v>878325.32258064544</c:v>
                </c:pt>
                <c:pt idx="87">
                  <c:v>1052887.1000000001</c:v>
                </c:pt>
                <c:pt idx="88">
                  <c:v>1071827.1290322607</c:v>
                </c:pt>
                <c:pt idx="89">
                  <c:v>1049762.5666666671</c:v>
                </c:pt>
                <c:pt idx="90">
                  <c:v>1136540.8387096773</c:v>
                </c:pt>
                <c:pt idx="91">
                  <c:v>1120175.6774193551</c:v>
                </c:pt>
                <c:pt idx="92">
                  <c:v>1147857.3571428594</c:v>
                </c:pt>
                <c:pt idx="93">
                  <c:v>1147665.7741935484</c:v>
                </c:pt>
                <c:pt idx="94">
                  <c:v>1110555.0333333334</c:v>
                </c:pt>
                <c:pt idx="95">
                  <c:v>994469.25806451705</c:v>
                </c:pt>
                <c:pt idx="96">
                  <c:v>997575.16666666744</c:v>
                </c:pt>
                <c:pt idx="97">
                  <c:v>946135.16129032255</c:v>
                </c:pt>
                <c:pt idx="98">
                  <c:v>968306.51612903224</c:v>
                </c:pt>
                <c:pt idx="99">
                  <c:v>907565.26666666742</c:v>
                </c:pt>
                <c:pt idx="100">
                  <c:v>963977.22580645164</c:v>
                </c:pt>
                <c:pt idx="101">
                  <c:v>1190090.8333333333</c:v>
                </c:pt>
                <c:pt idx="102">
                  <c:v>1130018.8387096773</c:v>
                </c:pt>
                <c:pt idx="103">
                  <c:v>1188640.6129032287</c:v>
                </c:pt>
                <c:pt idx="104">
                  <c:v>1121203.7857142857</c:v>
                </c:pt>
                <c:pt idx="105">
                  <c:v>1128459.3548387098</c:v>
                </c:pt>
                <c:pt idx="106">
                  <c:v>1053188.4666666668</c:v>
                </c:pt>
                <c:pt idx="107">
                  <c:v>999537.32258064544</c:v>
                </c:pt>
                <c:pt idx="108">
                  <c:v>892049.8</c:v>
                </c:pt>
                <c:pt idx="109">
                  <c:v>940744.06451612909</c:v>
                </c:pt>
                <c:pt idx="110">
                  <c:v>963041.06451612909</c:v>
                </c:pt>
                <c:pt idx="111">
                  <c:v>873818.4</c:v>
                </c:pt>
                <c:pt idx="112">
                  <c:v>1316092.9354838706</c:v>
                </c:pt>
                <c:pt idx="113">
                  <c:v>1353506.5</c:v>
                </c:pt>
                <c:pt idx="114">
                  <c:v>1424381.1290322607</c:v>
                </c:pt>
                <c:pt idx="115">
                  <c:v>1425704.7419354841</c:v>
                </c:pt>
                <c:pt idx="116">
                  <c:v>1496199.2142857118</c:v>
                </c:pt>
                <c:pt idx="117">
                  <c:v>1497636.1935483904</c:v>
                </c:pt>
                <c:pt idx="118">
                  <c:v>1445098.2333333334</c:v>
                </c:pt>
                <c:pt idx="119">
                  <c:v>1270487.9677419346</c:v>
                </c:pt>
                <c:pt idx="120">
                  <c:v>1165946.7</c:v>
                </c:pt>
                <c:pt idx="121">
                  <c:v>1142728.5806451612</c:v>
                </c:pt>
                <c:pt idx="122">
                  <c:v>1136079.9032258037</c:v>
                </c:pt>
                <c:pt idx="123">
                  <c:v>1125314.2666666668</c:v>
                </c:pt>
                <c:pt idx="124">
                  <c:v>1225146.1935483904</c:v>
                </c:pt>
                <c:pt idx="125">
                  <c:v>1417585.7666666668</c:v>
                </c:pt>
                <c:pt idx="126">
                  <c:v>1404754.8709677418</c:v>
                </c:pt>
                <c:pt idx="127">
                  <c:v>1258766.3870967743</c:v>
                </c:pt>
                <c:pt idx="128">
                  <c:v>1425926.103448279</c:v>
                </c:pt>
                <c:pt idx="129">
                  <c:v>1285316.4516129026</c:v>
                </c:pt>
                <c:pt idx="130">
                  <c:v>1329041.3666666681</c:v>
                </c:pt>
                <c:pt idx="131">
                  <c:v>1216041.1612903227</c:v>
                </c:pt>
                <c:pt idx="132">
                  <c:v>1314873.6333333333</c:v>
                </c:pt>
                <c:pt idx="133">
                  <c:v>1200147.2903225806</c:v>
                </c:pt>
                <c:pt idx="134">
                  <c:v>1308768.9677419346</c:v>
                </c:pt>
                <c:pt idx="135">
                  <c:v>1370844.0333333334</c:v>
                </c:pt>
                <c:pt idx="136">
                  <c:v>1290056.6129032287</c:v>
                </c:pt>
                <c:pt idx="137">
                  <c:v>1521314.8666666681</c:v>
                </c:pt>
                <c:pt idx="138">
                  <c:v>1525652.4838709678</c:v>
                </c:pt>
                <c:pt idx="139">
                  <c:v>1488292.5483870967</c:v>
                </c:pt>
                <c:pt idx="140">
                  <c:v>1466289.4642857118</c:v>
                </c:pt>
                <c:pt idx="141">
                  <c:v>1393085.1290322607</c:v>
                </c:pt>
                <c:pt idx="142">
                  <c:v>1375497.7333333334</c:v>
                </c:pt>
                <c:pt idx="143">
                  <c:v>1247931.0322580645</c:v>
                </c:pt>
                <c:pt idx="144">
                  <c:v>1309945.1000000001</c:v>
                </c:pt>
                <c:pt idx="145">
                  <c:v>1213143.1290322607</c:v>
                </c:pt>
                <c:pt idx="146">
                  <c:v>1138226.6129032287</c:v>
                </c:pt>
                <c:pt idx="147">
                  <c:v>1376087.4333333329</c:v>
                </c:pt>
                <c:pt idx="148">
                  <c:v>1308059.0967741951</c:v>
                </c:pt>
                <c:pt idx="149">
                  <c:v>1428917.4</c:v>
                </c:pt>
                <c:pt idx="150">
                  <c:v>1550483</c:v>
                </c:pt>
                <c:pt idx="151">
                  <c:v>1495609.2903225806</c:v>
                </c:pt>
                <c:pt idx="152">
                  <c:v>1508228.7857142857</c:v>
                </c:pt>
                <c:pt idx="153">
                  <c:v>1449620.3225806451</c:v>
                </c:pt>
                <c:pt idx="154">
                  <c:v>1406851.2666666668</c:v>
                </c:pt>
                <c:pt idx="155">
                  <c:v>1382328.2903225806</c:v>
                </c:pt>
                <c:pt idx="156">
                  <c:v>1236518.9000000004</c:v>
                </c:pt>
                <c:pt idx="157">
                  <c:v>1126230</c:v>
                </c:pt>
                <c:pt idx="158">
                  <c:v>1292195.6451612911</c:v>
                </c:pt>
                <c:pt idx="159">
                  <c:v>1280807.0666666671</c:v>
                </c:pt>
                <c:pt idx="160">
                  <c:v>1435791.5161290341</c:v>
                </c:pt>
                <c:pt idx="161">
                  <c:v>1337440.1000000001</c:v>
                </c:pt>
                <c:pt idx="162">
                  <c:v>1500077.1290322607</c:v>
                </c:pt>
                <c:pt idx="163">
                  <c:v>1551580.9032258037</c:v>
                </c:pt>
                <c:pt idx="164">
                  <c:v>1504465.9642857118</c:v>
                </c:pt>
                <c:pt idx="165">
                  <c:v>1597022.7419354841</c:v>
                </c:pt>
                <c:pt idx="166">
                  <c:v>1433949.6666666681</c:v>
                </c:pt>
                <c:pt idx="167">
                  <c:v>1438399.6451612911</c:v>
                </c:pt>
                <c:pt idx="168">
                  <c:v>1286693.3</c:v>
                </c:pt>
                <c:pt idx="169">
                  <c:v>1328170.1612903227</c:v>
                </c:pt>
                <c:pt idx="170">
                  <c:v>1119231.2258064516</c:v>
                </c:pt>
                <c:pt idx="171">
                  <c:v>1284182.6000000001</c:v>
                </c:pt>
                <c:pt idx="172">
                  <c:v>1497188.7096774201</c:v>
                </c:pt>
                <c:pt idx="173">
                  <c:v>1492226.5</c:v>
                </c:pt>
                <c:pt idx="174">
                  <c:v>1734640.1290322607</c:v>
                </c:pt>
                <c:pt idx="175">
                  <c:v>1692895.5161290341</c:v>
                </c:pt>
                <c:pt idx="176">
                  <c:v>1644099.448275862</c:v>
                </c:pt>
                <c:pt idx="177">
                  <c:v>1582113.2258064516</c:v>
                </c:pt>
                <c:pt idx="178">
                  <c:v>1606182.3333333333</c:v>
                </c:pt>
                <c:pt idx="179">
                  <c:v>1580673.0645161301</c:v>
                </c:pt>
                <c:pt idx="180">
                  <c:v>1320792.9333333329</c:v>
                </c:pt>
                <c:pt idx="181">
                  <c:v>1167789.0322580645</c:v>
                </c:pt>
                <c:pt idx="182">
                  <c:v>1303711.3225806451</c:v>
                </c:pt>
                <c:pt idx="183">
                  <c:v>1384080.8</c:v>
                </c:pt>
                <c:pt idx="184">
                  <c:v>1487777.4516129026</c:v>
                </c:pt>
                <c:pt idx="185">
                  <c:v>1616878.4</c:v>
                </c:pt>
                <c:pt idx="186">
                  <c:v>1738995.0322580645</c:v>
                </c:pt>
                <c:pt idx="187">
                  <c:v>1493958.0967741951</c:v>
                </c:pt>
                <c:pt idx="188">
                  <c:v>1603139.2142857118</c:v>
                </c:pt>
                <c:pt idx="189">
                  <c:v>1731879.2258064516</c:v>
                </c:pt>
                <c:pt idx="190">
                  <c:v>1516500.9333333329</c:v>
                </c:pt>
                <c:pt idx="191">
                  <c:v>1429971.5161290341</c:v>
                </c:pt>
                <c:pt idx="192">
                  <c:v>1397509.1333333333</c:v>
                </c:pt>
                <c:pt idx="193">
                  <c:v>1343402.5806451612</c:v>
                </c:pt>
                <c:pt idx="194">
                  <c:v>1346599.9032258037</c:v>
                </c:pt>
                <c:pt idx="195">
                  <c:v>1279982.5666666671</c:v>
                </c:pt>
                <c:pt idx="196">
                  <c:v>1356747.3548387098</c:v>
                </c:pt>
                <c:pt idx="197">
                  <c:v>1523207.4</c:v>
                </c:pt>
                <c:pt idx="198">
                  <c:v>1534725.2903225806</c:v>
                </c:pt>
                <c:pt idx="199">
                  <c:v>1471887.0967741951</c:v>
                </c:pt>
                <c:pt idx="200">
                  <c:v>1508640.1428571441</c:v>
                </c:pt>
                <c:pt idx="201">
                  <c:v>1578192.9032258037</c:v>
                </c:pt>
                <c:pt idx="202">
                  <c:v>1491718.3666666681</c:v>
                </c:pt>
                <c:pt idx="203">
                  <c:v>1444207.6129032287</c:v>
                </c:pt>
                <c:pt idx="204">
                  <c:v>1354618.5333333334</c:v>
                </c:pt>
                <c:pt idx="205">
                  <c:v>1251503.6774193551</c:v>
                </c:pt>
                <c:pt idx="206">
                  <c:v>1199271.5161290341</c:v>
                </c:pt>
                <c:pt idx="207">
                  <c:v>1242686.7333333334</c:v>
                </c:pt>
                <c:pt idx="208">
                  <c:v>1396403.5161290341</c:v>
                </c:pt>
                <c:pt idx="209">
                  <c:v>1300066.8</c:v>
                </c:pt>
                <c:pt idx="210">
                  <c:v>1490415.6129032287</c:v>
                </c:pt>
                <c:pt idx="211">
                  <c:v>1496212.0645161301</c:v>
                </c:pt>
                <c:pt idx="212">
                  <c:v>1622081</c:v>
                </c:pt>
                <c:pt idx="213">
                  <c:v>1603510.4193548386</c:v>
                </c:pt>
                <c:pt idx="214">
                  <c:v>1366101.9</c:v>
                </c:pt>
                <c:pt idx="215">
                  <c:v>1286208.0967741951</c:v>
                </c:pt>
                <c:pt idx="216">
                  <c:v>1365416.8</c:v>
                </c:pt>
                <c:pt idx="217">
                  <c:v>1150840.6129032287</c:v>
                </c:pt>
                <c:pt idx="218">
                  <c:v>1297155.2580645138</c:v>
                </c:pt>
                <c:pt idx="219">
                  <c:v>1298204.2666666668</c:v>
                </c:pt>
                <c:pt idx="220">
                  <c:v>1445447.7096774201</c:v>
                </c:pt>
                <c:pt idx="221">
                  <c:v>1573165</c:v>
                </c:pt>
                <c:pt idx="222">
                  <c:v>1636256.5483870967</c:v>
                </c:pt>
                <c:pt idx="223">
                  <c:v>1671622.4516129026</c:v>
                </c:pt>
                <c:pt idx="224">
                  <c:v>1615184.8275862068</c:v>
                </c:pt>
                <c:pt idx="225">
                  <c:v>1584676.3870967743</c:v>
                </c:pt>
                <c:pt idx="226">
                  <c:v>1529812.5666666671</c:v>
                </c:pt>
                <c:pt idx="227">
                  <c:v>1493777</c:v>
                </c:pt>
                <c:pt idx="228">
                  <c:v>1169277.8333333333</c:v>
                </c:pt>
                <c:pt idx="229">
                  <c:v>880492.22580645164</c:v>
                </c:pt>
                <c:pt idx="230">
                  <c:v>1227051.9032258037</c:v>
                </c:pt>
                <c:pt idx="231">
                  <c:v>1406054.3666666681</c:v>
                </c:pt>
                <c:pt idx="232">
                  <c:v>1534357.4193548386</c:v>
                </c:pt>
                <c:pt idx="233">
                  <c:v>1631036.0333333334</c:v>
                </c:pt>
                <c:pt idx="234">
                  <c:v>1681700.0645161301</c:v>
                </c:pt>
                <c:pt idx="235">
                  <c:v>1564086.0645161301</c:v>
                </c:pt>
                <c:pt idx="236">
                  <c:v>1742822.8571428594</c:v>
                </c:pt>
                <c:pt idx="237">
                  <c:v>1599252.4516129026</c:v>
                </c:pt>
                <c:pt idx="238">
                  <c:v>1552162.1666666681</c:v>
                </c:pt>
                <c:pt idx="239">
                  <c:v>1479005.0967741951</c:v>
                </c:pt>
                <c:pt idx="240">
                  <c:v>1390441.7333333334</c:v>
                </c:pt>
                <c:pt idx="241">
                  <c:v>1420043.6451612911</c:v>
                </c:pt>
                <c:pt idx="242">
                  <c:v>1523883.9032258037</c:v>
                </c:pt>
                <c:pt idx="243">
                  <c:v>1621808.9333333329</c:v>
                </c:pt>
                <c:pt idx="244">
                  <c:v>1566324.3870967743</c:v>
                </c:pt>
                <c:pt idx="245">
                  <c:v>1701173.4666666668</c:v>
                </c:pt>
                <c:pt idx="246">
                  <c:v>1685969.5161290341</c:v>
                </c:pt>
                <c:pt idx="247">
                  <c:v>1660580.1935483904</c:v>
                </c:pt>
                <c:pt idx="248">
                  <c:v>1656810.8214285714</c:v>
                </c:pt>
                <c:pt idx="249">
                  <c:v>1852368</c:v>
                </c:pt>
                <c:pt idx="250">
                  <c:v>1762162.7666666668</c:v>
                </c:pt>
                <c:pt idx="251">
                  <c:v>1595964.7741935484</c:v>
                </c:pt>
                <c:pt idx="252">
                  <c:v>1535185.8</c:v>
                </c:pt>
                <c:pt idx="253">
                  <c:v>1554761.1935483904</c:v>
                </c:pt>
                <c:pt idx="254">
                  <c:v>386115.74193548359</c:v>
                </c:pt>
                <c:pt idx="255">
                  <c:v>222357.83333333328</c:v>
                </c:pt>
                <c:pt idx="256">
                  <c:v>1253655</c:v>
                </c:pt>
                <c:pt idx="257">
                  <c:v>1139341.2666666668</c:v>
                </c:pt>
                <c:pt idx="258">
                  <c:v>1481785.4838709678</c:v>
                </c:pt>
                <c:pt idx="259">
                  <c:v>1491873.3225806451</c:v>
                </c:pt>
                <c:pt idx="260">
                  <c:v>1699481.6071428594</c:v>
                </c:pt>
                <c:pt idx="261">
                  <c:v>1686246.8064516131</c:v>
                </c:pt>
                <c:pt idx="262">
                  <c:v>1687658.2</c:v>
                </c:pt>
                <c:pt idx="263">
                  <c:v>1615876.3225806451</c:v>
                </c:pt>
                <c:pt idx="264">
                  <c:v>1276564.8333333333</c:v>
                </c:pt>
                <c:pt idx="265">
                  <c:v>1401391.2903225806</c:v>
                </c:pt>
                <c:pt idx="266">
                  <c:v>1278371.2580645138</c:v>
                </c:pt>
                <c:pt idx="267">
                  <c:v>1492004.5666666671</c:v>
                </c:pt>
                <c:pt idx="268">
                  <c:v>1670579.6129032287</c:v>
                </c:pt>
                <c:pt idx="269">
                  <c:v>1398113.4</c:v>
                </c:pt>
                <c:pt idx="270">
                  <c:v>1506456.4838709678</c:v>
                </c:pt>
                <c:pt idx="271">
                  <c:v>1835312.3548387098</c:v>
                </c:pt>
                <c:pt idx="272">
                  <c:v>1795955.7241379309</c:v>
                </c:pt>
                <c:pt idx="273">
                  <c:v>1687644.9354838706</c:v>
                </c:pt>
                <c:pt idx="274">
                  <c:v>1515547.2666666668</c:v>
                </c:pt>
                <c:pt idx="275">
                  <c:v>1459249.1612903227</c:v>
                </c:pt>
                <c:pt idx="276">
                  <c:v>1126689.8</c:v>
                </c:pt>
                <c:pt idx="277">
                  <c:v>467151.54838709679</c:v>
                </c:pt>
                <c:pt idx="278">
                  <c:v>1026861.6451612903</c:v>
                </c:pt>
                <c:pt idx="279">
                  <c:v>1284301.5333333334</c:v>
                </c:pt>
                <c:pt idx="280">
                  <c:v>1418715.6129032287</c:v>
                </c:pt>
                <c:pt idx="281">
                  <c:v>1488431.5</c:v>
                </c:pt>
                <c:pt idx="282">
                  <c:v>1553723.9032258037</c:v>
                </c:pt>
                <c:pt idx="283">
                  <c:v>1522838.3870967743</c:v>
                </c:pt>
                <c:pt idx="284">
                  <c:v>1720968.6071428594</c:v>
                </c:pt>
                <c:pt idx="285">
                  <c:v>1662231.2580645138</c:v>
                </c:pt>
                <c:pt idx="286">
                  <c:v>1466266.0666666671</c:v>
                </c:pt>
                <c:pt idx="287">
                  <c:v>1420600.9677419346</c:v>
                </c:pt>
                <c:pt idx="288">
                  <c:v>1351740.4</c:v>
                </c:pt>
                <c:pt idx="289">
                  <c:v>1351880.1935483904</c:v>
                </c:pt>
                <c:pt idx="290">
                  <c:v>1351131.1935483904</c:v>
                </c:pt>
                <c:pt idx="291">
                  <c:v>1151804.4333333329</c:v>
                </c:pt>
                <c:pt idx="292">
                  <c:v>1210278.6774193551</c:v>
                </c:pt>
                <c:pt idx="293">
                  <c:v>1436573.2666666668</c:v>
                </c:pt>
                <c:pt idx="294">
                  <c:v>1323994.0322580645</c:v>
                </c:pt>
                <c:pt idx="295">
                  <c:v>1397951.2903225806</c:v>
                </c:pt>
                <c:pt idx="296">
                  <c:v>1605306.3214285714</c:v>
                </c:pt>
                <c:pt idx="297">
                  <c:v>1588916.8709677418</c:v>
                </c:pt>
                <c:pt idx="298">
                  <c:v>1213222.1666666681</c:v>
                </c:pt>
                <c:pt idx="299">
                  <c:v>1115583.5161290341</c:v>
                </c:pt>
                <c:pt idx="300">
                  <c:v>1300023.0333333334</c:v>
                </c:pt>
                <c:pt idx="301">
                  <c:v>982669.96774193551</c:v>
                </c:pt>
                <c:pt idx="302">
                  <c:v>953280.61290322582</c:v>
                </c:pt>
                <c:pt idx="303">
                  <c:v>1350530.1333333333</c:v>
                </c:pt>
                <c:pt idx="304">
                  <c:v>1497500.2258064516</c:v>
                </c:pt>
                <c:pt idx="305">
                  <c:v>1554599.6333333333</c:v>
                </c:pt>
                <c:pt idx="306">
                  <c:v>1614049.6129032287</c:v>
                </c:pt>
                <c:pt idx="307">
                  <c:v>1161514.3548387098</c:v>
                </c:pt>
                <c:pt idx="308">
                  <c:v>1337184.5</c:v>
                </c:pt>
                <c:pt idx="309">
                  <c:v>1290201.7419354841</c:v>
                </c:pt>
              </c:numCache>
            </c:numRef>
          </c:val>
        </c:ser>
        <c:marker val="1"/>
        <c:axId val="79313536"/>
        <c:axId val="79352192"/>
      </c:lineChart>
      <c:dateAx>
        <c:axId val="79313536"/>
        <c:scaling>
          <c:orientation val="minMax"/>
        </c:scaling>
        <c:axPos val="b"/>
        <c:majorGridlines/>
        <c:numFmt formatCode="mmm\-yy" sourceLinked="0"/>
        <c:minorTickMark val="in"/>
        <c:tickLblPos val="nextTo"/>
        <c:crossAx val="79352192"/>
        <c:crosses val="autoZero"/>
        <c:auto val="1"/>
        <c:lblOffset val="100"/>
        <c:baseTimeUnit val="months"/>
        <c:majorUnit val="1"/>
        <c:majorTimeUnit val="years"/>
        <c:minorUnit val="3"/>
        <c:minorTimeUnit val="months"/>
      </c:dateAx>
      <c:valAx>
        <c:axId val="793521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Mcf Per Day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7931353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Prudhoe Bay Gas Oil Ratio by Gathering</a:t>
            </a:r>
            <a:r>
              <a:rPr lang="en-US" baseline="0"/>
              <a:t> Center and LPC</a:t>
            </a:r>
            <a:endParaRPr lang="en-US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'Facility GOR'!$S$3</c:f>
              <c:strCache>
                <c:ptCount val="1"/>
                <c:pt idx="0">
                  <c:v>PBU_GC1</c:v>
                </c:pt>
              </c:strCache>
            </c:strRef>
          </c:tx>
          <c:marker>
            <c:symbol val="none"/>
          </c:marker>
          <c:cat>
            <c:numRef>
              <c:f>'Facility GOR'!$R$4:$R$490</c:f>
              <c:numCache>
                <c:formatCode>dd\-mmm\-yy</c:formatCode>
                <c:ptCount val="487"/>
                <c:pt idx="0">
                  <c:v>25689</c:v>
                </c:pt>
                <c:pt idx="1">
                  <c:v>25781</c:v>
                </c:pt>
                <c:pt idx="2">
                  <c:v>25873</c:v>
                </c:pt>
                <c:pt idx="3">
                  <c:v>25903</c:v>
                </c:pt>
                <c:pt idx="4">
                  <c:v>25934</c:v>
                </c:pt>
                <c:pt idx="5">
                  <c:v>25965</c:v>
                </c:pt>
                <c:pt idx="6">
                  <c:v>25993</c:v>
                </c:pt>
                <c:pt idx="7">
                  <c:v>26024</c:v>
                </c:pt>
                <c:pt idx="8">
                  <c:v>26054</c:v>
                </c:pt>
                <c:pt idx="9">
                  <c:v>26085</c:v>
                </c:pt>
                <c:pt idx="10">
                  <c:v>26115</c:v>
                </c:pt>
                <c:pt idx="11">
                  <c:v>26146</c:v>
                </c:pt>
                <c:pt idx="12">
                  <c:v>26177</c:v>
                </c:pt>
                <c:pt idx="13">
                  <c:v>26207</c:v>
                </c:pt>
                <c:pt idx="14">
                  <c:v>26238</c:v>
                </c:pt>
                <c:pt idx="15">
                  <c:v>26268</c:v>
                </c:pt>
                <c:pt idx="16">
                  <c:v>26299</c:v>
                </c:pt>
                <c:pt idx="17">
                  <c:v>26330</c:v>
                </c:pt>
                <c:pt idx="18">
                  <c:v>26359</c:v>
                </c:pt>
                <c:pt idx="19">
                  <c:v>26390</c:v>
                </c:pt>
                <c:pt idx="20">
                  <c:v>26420</c:v>
                </c:pt>
                <c:pt idx="21">
                  <c:v>26451</c:v>
                </c:pt>
                <c:pt idx="22">
                  <c:v>26481</c:v>
                </c:pt>
                <c:pt idx="23">
                  <c:v>26512</c:v>
                </c:pt>
                <c:pt idx="24">
                  <c:v>26543</c:v>
                </c:pt>
                <c:pt idx="25">
                  <c:v>26573</c:v>
                </c:pt>
                <c:pt idx="26">
                  <c:v>26604</c:v>
                </c:pt>
                <c:pt idx="27">
                  <c:v>26634</c:v>
                </c:pt>
                <c:pt idx="28">
                  <c:v>26665</c:v>
                </c:pt>
                <c:pt idx="29">
                  <c:v>26696</c:v>
                </c:pt>
                <c:pt idx="30">
                  <c:v>26724</c:v>
                </c:pt>
                <c:pt idx="31">
                  <c:v>26755</c:v>
                </c:pt>
                <c:pt idx="32">
                  <c:v>26785</c:v>
                </c:pt>
                <c:pt idx="33">
                  <c:v>26816</c:v>
                </c:pt>
                <c:pt idx="34">
                  <c:v>26846</c:v>
                </c:pt>
                <c:pt idx="35">
                  <c:v>26877</c:v>
                </c:pt>
                <c:pt idx="36">
                  <c:v>26908</c:v>
                </c:pt>
                <c:pt idx="37">
                  <c:v>26938</c:v>
                </c:pt>
                <c:pt idx="38">
                  <c:v>26969</c:v>
                </c:pt>
                <c:pt idx="39">
                  <c:v>26999</c:v>
                </c:pt>
                <c:pt idx="40">
                  <c:v>27030</c:v>
                </c:pt>
                <c:pt idx="41">
                  <c:v>27061</c:v>
                </c:pt>
                <c:pt idx="42">
                  <c:v>27089</c:v>
                </c:pt>
                <c:pt idx="43">
                  <c:v>27120</c:v>
                </c:pt>
                <c:pt idx="44">
                  <c:v>27150</c:v>
                </c:pt>
                <c:pt idx="45">
                  <c:v>27181</c:v>
                </c:pt>
                <c:pt idx="46">
                  <c:v>27211</c:v>
                </c:pt>
                <c:pt idx="47">
                  <c:v>27242</c:v>
                </c:pt>
                <c:pt idx="48">
                  <c:v>27273</c:v>
                </c:pt>
                <c:pt idx="49">
                  <c:v>27303</c:v>
                </c:pt>
                <c:pt idx="50">
                  <c:v>27334</c:v>
                </c:pt>
                <c:pt idx="51">
                  <c:v>27364</c:v>
                </c:pt>
                <c:pt idx="52">
                  <c:v>27395</c:v>
                </c:pt>
                <c:pt idx="53">
                  <c:v>27426</c:v>
                </c:pt>
                <c:pt idx="54">
                  <c:v>27454</c:v>
                </c:pt>
                <c:pt idx="55">
                  <c:v>27485</c:v>
                </c:pt>
                <c:pt idx="56">
                  <c:v>27515</c:v>
                </c:pt>
                <c:pt idx="57">
                  <c:v>27546</c:v>
                </c:pt>
                <c:pt idx="58">
                  <c:v>27576</c:v>
                </c:pt>
                <c:pt idx="59">
                  <c:v>27607</c:v>
                </c:pt>
                <c:pt idx="60">
                  <c:v>27638</c:v>
                </c:pt>
                <c:pt idx="61">
                  <c:v>27668</c:v>
                </c:pt>
                <c:pt idx="62">
                  <c:v>27699</c:v>
                </c:pt>
                <c:pt idx="63">
                  <c:v>27729</c:v>
                </c:pt>
                <c:pt idx="64">
                  <c:v>27760</c:v>
                </c:pt>
                <c:pt idx="65">
                  <c:v>27791</c:v>
                </c:pt>
                <c:pt idx="66">
                  <c:v>27820</c:v>
                </c:pt>
                <c:pt idx="67">
                  <c:v>27851</c:v>
                </c:pt>
                <c:pt idx="68">
                  <c:v>27881</c:v>
                </c:pt>
                <c:pt idx="69">
                  <c:v>27912</c:v>
                </c:pt>
                <c:pt idx="70">
                  <c:v>27942</c:v>
                </c:pt>
                <c:pt idx="71">
                  <c:v>27973</c:v>
                </c:pt>
                <c:pt idx="72">
                  <c:v>28004</c:v>
                </c:pt>
                <c:pt idx="73">
                  <c:v>28034</c:v>
                </c:pt>
                <c:pt idx="74">
                  <c:v>28065</c:v>
                </c:pt>
                <c:pt idx="75">
                  <c:v>28095</c:v>
                </c:pt>
                <c:pt idx="76">
                  <c:v>28126</c:v>
                </c:pt>
                <c:pt idx="77">
                  <c:v>28157</c:v>
                </c:pt>
                <c:pt idx="78">
                  <c:v>28185</c:v>
                </c:pt>
                <c:pt idx="79">
                  <c:v>28216</c:v>
                </c:pt>
                <c:pt idx="80">
                  <c:v>28246</c:v>
                </c:pt>
                <c:pt idx="81">
                  <c:v>28277</c:v>
                </c:pt>
                <c:pt idx="82">
                  <c:v>28307</c:v>
                </c:pt>
                <c:pt idx="83">
                  <c:v>28338</c:v>
                </c:pt>
                <c:pt idx="84">
                  <c:v>28369</c:v>
                </c:pt>
                <c:pt idx="85">
                  <c:v>28399</c:v>
                </c:pt>
                <c:pt idx="86">
                  <c:v>28430</c:v>
                </c:pt>
                <c:pt idx="87">
                  <c:v>28460</c:v>
                </c:pt>
                <c:pt idx="88">
                  <c:v>28491</c:v>
                </c:pt>
                <c:pt idx="89">
                  <c:v>28522</c:v>
                </c:pt>
                <c:pt idx="90">
                  <c:v>28550</c:v>
                </c:pt>
                <c:pt idx="91">
                  <c:v>28581</c:v>
                </c:pt>
                <c:pt idx="92">
                  <c:v>28611</c:v>
                </c:pt>
                <c:pt idx="93">
                  <c:v>28642</c:v>
                </c:pt>
                <c:pt idx="94">
                  <c:v>28672</c:v>
                </c:pt>
                <c:pt idx="95">
                  <c:v>28703</c:v>
                </c:pt>
                <c:pt idx="96">
                  <c:v>28734</c:v>
                </c:pt>
                <c:pt idx="97">
                  <c:v>28764</c:v>
                </c:pt>
                <c:pt idx="98">
                  <c:v>28795</c:v>
                </c:pt>
                <c:pt idx="99">
                  <c:v>28825</c:v>
                </c:pt>
                <c:pt idx="100">
                  <c:v>28856</c:v>
                </c:pt>
                <c:pt idx="101">
                  <c:v>28887</c:v>
                </c:pt>
                <c:pt idx="102">
                  <c:v>28915</c:v>
                </c:pt>
                <c:pt idx="103">
                  <c:v>28946</c:v>
                </c:pt>
                <c:pt idx="104">
                  <c:v>28976</c:v>
                </c:pt>
                <c:pt idx="105">
                  <c:v>29007</c:v>
                </c:pt>
                <c:pt idx="106">
                  <c:v>29037</c:v>
                </c:pt>
                <c:pt idx="107">
                  <c:v>29068</c:v>
                </c:pt>
                <c:pt idx="108">
                  <c:v>29099</c:v>
                </c:pt>
                <c:pt idx="109">
                  <c:v>29129</c:v>
                </c:pt>
                <c:pt idx="110">
                  <c:v>29160</c:v>
                </c:pt>
                <c:pt idx="111">
                  <c:v>29190</c:v>
                </c:pt>
                <c:pt idx="112">
                  <c:v>29221</c:v>
                </c:pt>
                <c:pt idx="113">
                  <c:v>29252</c:v>
                </c:pt>
                <c:pt idx="114">
                  <c:v>29281</c:v>
                </c:pt>
                <c:pt idx="115">
                  <c:v>29312</c:v>
                </c:pt>
                <c:pt idx="116">
                  <c:v>29342</c:v>
                </c:pt>
                <c:pt idx="117">
                  <c:v>29373</c:v>
                </c:pt>
                <c:pt idx="118">
                  <c:v>29403</c:v>
                </c:pt>
                <c:pt idx="119">
                  <c:v>29434</c:v>
                </c:pt>
                <c:pt idx="120">
                  <c:v>29465</c:v>
                </c:pt>
                <c:pt idx="121">
                  <c:v>29495</c:v>
                </c:pt>
                <c:pt idx="122">
                  <c:v>29526</c:v>
                </c:pt>
                <c:pt idx="123">
                  <c:v>29556</c:v>
                </c:pt>
                <c:pt idx="124">
                  <c:v>29587</c:v>
                </c:pt>
                <c:pt idx="125">
                  <c:v>29618</c:v>
                </c:pt>
                <c:pt idx="126">
                  <c:v>29646</c:v>
                </c:pt>
                <c:pt idx="127">
                  <c:v>29677</c:v>
                </c:pt>
                <c:pt idx="128">
                  <c:v>29707</c:v>
                </c:pt>
                <c:pt idx="129">
                  <c:v>29738</c:v>
                </c:pt>
                <c:pt idx="130">
                  <c:v>29768</c:v>
                </c:pt>
                <c:pt idx="131">
                  <c:v>29799</c:v>
                </c:pt>
                <c:pt idx="132">
                  <c:v>29830</c:v>
                </c:pt>
                <c:pt idx="133">
                  <c:v>29860</c:v>
                </c:pt>
                <c:pt idx="134">
                  <c:v>29891</c:v>
                </c:pt>
                <c:pt idx="135">
                  <c:v>29921</c:v>
                </c:pt>
                <c:pt idx="136">
                  <c:v>29952</c:v>
                </c:pt>
                <c:pt idx="137">
                  <c:v>29983</c:v>
                </c:pt>
                <c:pt idx="138">
                  <c:v>30011</c:v>
                </c:pt>
                <c:pt idx="139">
                  <c:v>30042</c:v>
                </c:pt>
                <c:pt idx="140">
                  <c:v>30072</c:v>
                </c:pt>
                <c:pt idx="141">
                  <c:v>30103</c:v>
                </c:pt>
                <c:pt idx="142">
                  <c:v>30133</c:v>
                </c:pt>
                <c:pt idx="143">
                  <c:v>30164</c:v>
                </c:pt>
                <c:pt idx="144">
                  <c:v>30195</c:v>
                </c:pt>
                <c:pt idx="145">
                  <c:v>30225</c:v>
                </c:pt>
                <c:pt idx="146">
                  <c:v>30256</c:v>
                </c:pt>
                <c:pt idx="147">
                  <c:v>30286</c:v>
                </c:pt>
                <c:pt idx="148">
                  <c:v>30317</c:v>
                </c:pt>
                <c:pt idx="149">
                  <c:v>30348</c:v>
                </c:pt>
                <c:pt idx="150">
                  <c:v>30376</c:v>
                </c:pt>
                <c:pt idx="151">
                  <c:v>30407</c:v>
                </c:pt>
                <c:pt idx="152">
                  <c:v>30437</c:v>
                </c:pt>
                <c:pt idx="153">
                  <c:v>30468</c:v>
                </c:pt>
                <c:pt idx="154">
                  <c:v>30498</c:v>
                </c:pt>
                <c:pt idx="155">
                  <c:v>30529</c:v>
                </c:pt>
                <c:pt idx="156">
                  <c:v>30560</c:v>
                </c:pt>
                <c:pt idx="157">
                  <c:v>30590</c:v>
                </c:pt>
                <c:pt idx="158">
                  <c:v>30621</c:v>
                </c:pt>
                <c:pt idx="159">
                  <c:v>30651</c:v>
                </c:pt>
                <c:pt idx="160">
                  <c:v>30682</c:v>
                </c:pt>
                <c:pt idx="161">
                  <c:v>30713</c:v>
                </c:pt>
                <c:pt idx="162">
                  <c:v>30742</c:v>
                </c:pt>
                <c:pt idx="163">
                  <c:v>30773</c:v>
                </c:pt>
                <c:pt idx="164">
                  <c:v>30803</c:v>
                </c:pt>
                <c:pt idx="165">
                  <c:v>30834</c:v>
                </c:pt>
                <c:pt idx="166">
                  <c:v>30864</c:v>
                </c:pt>
                <c:pt idx="167">
                  <c:v>30895</c:v>
                </c:pt>
                <c:pt idx="168">
                  <c:v>30926</c:v>
                </c:pt>
                <c:pt idx="169">
                  <c:v>30956</c:v>
                </c:pt>
                <c:pt idx="170">
                  <c:v>30987</c:v>
                </c:pt>
                <c:pt idx="171">
                  <c:v>31017</c:v>
                </c:pt>
                <c:pt idx="172">
                  <c:v>31048</c:v>
                </c:pt>
                <c:pt idx="173">
                  <c:v>31079</c:v>
                </c:pt>
                <c:pt idx="174">
                  <c:v>31107</c:v>
                </c:pt>
                <c:pt idx="175">
                  <c:v>31138</c:v>
                </c:pt>
                <c:pt idx="176">
                  <c:v>31168</c:v>
                </c:pt>
                <c:pt idx="177">
                  <c:v>31199</c:v>
                </c:pt>
                <c:pt idx="178">
                  <c:v>31229</c:v>
                </c:pt>
                <c:pt idx="179">
                  <c:v>31260</c:v>
                </c:pt>
                <c:pt idx="180">
                  <c:v>31291</c:v>
                </c:pt>
                <c:pt idx="181">
                  <c:v>31321</c:v>
                </c:pt>
                <c:pt idx="182">
                  <c:v>31352</c:v>
                </c:pt>
                <c:pt idx="183">
                  <c:v>31382</c:v>
                </c:pt>
                <c:pt idx="184">
                  <c:v>31413</c:v>
                </c:pt>
                <c:pt idx="185">
                  <c:v>31444</c:v>
                </c:pt>
                <c:pt idx="186">
                  <c:v>31472</c:v>
                </c:pt>
                <c:pt idx="187">
                  <c:v>31503</c:v>
                </c:pt>
                <c:pt idx="188">
                  <c:v>31533</c:v>
                </c:pt>
                <c:pt idx="189">
                  <c:v>31564</c:v>
                </c:pt>
                <c:pt idx="190">
                  <c:v>31594</c:v>
                </c:pt>
                <c:pt idx="191">
                  <c:v>31625</c:v>
                </c:pt>
                <c:pt idx="192">
                  <c:v>31656</c:v>
                </c:pt>
                <c:pt idx="193">
                  <c:v>31686</c:v>
                </c:pt>
                <c:pt idx="194">
                  <c:v>31717</c:v>
                </c:pt>
                <c:pt idx="195">
                  <c:v>31747</c:v>
                </c:pt>
                <c:pt idx="196">
                  <c:v>31778</c:v>
                </c:pt>
                <c:pt idx="197">
                  <c:v>31809</c:v>
                </c:pt>
                <c:pt idx="198">
                  <c:v>31837</c:v>
                </c:pt>
                <c:pt idx="199">
                  <c:v>31868</c:v>
                </c:pt>
                <c:pt idx="200">
                  <c:v>31898</c:v>
                </c:pt>
                <c:pt idx="201">
                  <c:v>31929</c:v>
                </c:pt>
                <c:pt idx="202">
                  <c:v>31959</c:v>
                </c:pt>
                <c:pt idx="203">
                  <c:v>31990</c:v>
                </c:pt>
                <c:pt idx="204">
                  <c:v>32021</c:v>
                </c:pt>
                <c:pt idx="205">
                  <c:v>32051</c:v>
                </c:pt>
                <c:pt idx="206">
                  <c:v>32082</c:v>
                </c:pt>
                <c:pt idx="207">
                  <c:v>32112</c:v>
                </c:pt>
                <c:pt idx="208">
                  <c:v>32143</c:v>
                </c:pt>
                <c:pt idx="209">
                  <c:v>32174</c:v>
                </c:pt>
                <c:pt idx="210">
                  <c:v>32203</c:v>
                </c:pt>
                <c:pt idx="211">
                  <c:v>32234</c:v>
                </c:pt>
                <c:pt idx="212">
                  <c:v>32264</c:v>
                </c:pt>
                <c:pt idx="213">
                  <c:v>32295</c:v>
                </c:pt>
                <c:pt idx="214">
                  <c:v>32325</c:v>
                </c:pt>
                <c:pt idx="215">
                  <c:v>32356</c:v>
                </c:pt>
                <c:pt idx="216">
                  <c:v>32387</c:v>
                </c:pt>
                <c:pt idx="217">
                  <c:v>32417</c:v>
                </c:pt>
                <c:pt idx="218">
                  <c:v>32448</c:v>
                </c:pt>
                <c:pt idx="219">
                  <c:v>32478</c:v>
                </c:pt>
                <c:pt idx="220">
                  <c:v>32509</c:v>
                </c:pt>
                <c:pt idx="221">
                  <c:v>32540</c:v>
                </c:pt>
                <c:pt idx="222">
                  <c:v>32568</c:v>
                </c:pt>
                <c:pt idx="223">
                  <c:v>32599</c:v>
                </c:pt>
                <c:pt idx="224">
                  <c:v>32629</c:v>
                </c:pt>
                <c:pt idx="225">
                  <c:v>32660</c:v>
                </c:pt>
                <c:pt idx="226">
                  <c:v>32690</c:v>
                </c:pt>
                <c:pt idx="227">
                  <c:v>32721</c:v>
                </c:pt>
                <c:pt idx="228">
                  <c:v>32752</c:v>
                </c:pt>
                <c:pt idx="229">
                  <c:v>32782</c:v>
                </c:pt>
                <c:pt idx="230">
                  <c:v>32813</c:v>
                </c:pt>
                <c:pt idx="231">
                  <c:v>32843</c:v>
                </c:pt>
                <c:pt idx="232">
                  <c:v>32874</c:v>
                </c:pt>
                <c:pt idx="233">
                  <c:v>32905</c:v>
                </c:pt>
                <c:pt idx="234">
                  <c:v>32933</c:v>
                </c:pt>
                <c:pt idx="235">
                  <c:v>32964</c:v>
                </c:pt>
                <c:pt idx="236">
                  <c:v>32994</c:v>
                </c:pt>
                <c:pt idx="237">
                  <c:v>33025</c:v>
                </c:pt>
                <c:pt idx="238">
                  <c:v>33055</c:v>
                </c:pt>
                <c:pt idx="239">
                  <c:v>33086</c:v>
                </c:pt>
                <c:pt idx="240">
                  <c:v>33117</c:v>
                </c:pt>
                <c:pt idx="241">
                  <c:v>33147</c:v>
                </c:pt>
                <c:pt idx="242">
                  <c:v>33178</c:v>
                </c:pt>
                <c:pt idx="243">
                  <c:v>33208</c:v>
                </c:pt>
                <c:pt idx="244">
                  <c:v>33239</c:v>
                </c:pt>
                <c:pt idx="245">
                  <c:v>33270</c:v>
                </c:pt>
                <c:pt idx="246">
                  <c:v>33298</c:v>
                </c:pt>
                <c:pt idx="247">
                  <c:v>33329</c:v>
                </c:pt>
                <c:pt idx="248">
                  <c:v>33359</c:v>
                </c:pt>
                <c:pt idx="249">
                  <c:v>33390</c:v>
                </c:pt>
                <c:pt idx="250">
                  <c:v>33420</c:v>
                </c:pt>
                <c:pt idx="251">
                  <c:v>33451</c:v>
                </c:pt>
                <c:pt idx="252">
                  <c:v>33482</c:v>
                </c:pt>
                <c:pt idx="253">
                  <c:v>33512</c:v>
                </c:pt>
                <c:pt idx="254">
                  <c:v>33543</c:v>
                </c:pt>
                <c:pt idx="255">
                  <c:v>33573</c:v>
                </c:pt>
                <c:pt idx="256">
                  <c:v>33604</c:v>
                </c:pt>
                <c:pt idx="257">
                  <c:v>33635</c:v>
                </c:pt>
                <c:pt idx="258">
                  <c:v>33664</c:v>
                </c:pt>
                <c:pt idx="259">
                  <c:v>33695</c:v>
                </c:pt>
                <c:pt idx="260">
                  <c:v>33725</c:v>
                </c:pt>
                <c:pt idx="261">
                  <c:v>33756</c:v>
                </c:pt>
                <c:pt idx="262">
                  <c:v>33786</c:v>
                </c:pt>
                <c:pt idx="263">
                  <c:v>33817</c:v>
                </c:pt>
                <c:pt idx="264">
                  <c:v>33848</c:v>
                </c:pt>
                <c:pt idx="265">
                  <c:v>33878</c:v>
                </c:pt>
                <c:pt idx="266">
                  <c:v>33909</c:v>
                </c:pt>
                <c:pt idx="267">
                  <c:v>33939</c:v>
                </c:pt>
                <c:pt idx="268">
                  <c:v>33970</c:v>
                </c:pt>
                <c:pt idx="269">
                  <c:v>34001</c:v>
                </c:pt>
                <c:pt idx="270">
                  <c:v>34029</c:v>
                </c:pt>
                <c:pt idx="271">
                  <c:v>34060</c:v>
                </c:pt>
                <c:pt idx="272">
                  <c:v>34090</c:v>
                </c:pt>
                <c:pt idx="273">
                  <c:v>34121</c:v>
                </c:pt>
                <c:pt idx="274">
                  <c:v>34151</c:v>
                </c:pt>
                <c:pt idx="275">
                  <c:v>34182</c:v>
                </c:pt>
                <c:pt idx="276">
                  <c:v>34213</c:v>
                </c:pt>
                <c:pt idx="277">
                  <c:v>34243</c:v>
                </c:pt>
                <c:pt idx="278">
                  <c:v>34274</c:v>
                </c:pt>
                <c:pt idx="279">
                  <c:v>34304</c:v>
                </c:pt>
                <c:pt idx="280">
                  <c:v>34335</c:v>
                </c:pt>
                <c:pt idx="281">
                  <c:v>34366</c:v>
                </c:pt>
                <c:pt idx="282">
                  <c:v>34394</c:v>
                </c:pt>
                <c:pt idx="283">
                  <c:v>34425</c:v>
                </c:pt>
                <c:pt idx="284">
                  <c:v>34455</c:v>
                </c:pt>
                <c:pt idx="285">
                  <c:v>34486</c:v>
                </c:pt>
                <c:pt idx="286">
                  <c:v>34516</c:v>
                </c:pt>
                <c:pt idx="287">
                  <c:v>34547</c:v>
                </c:pt>
                <c:pt idx="288">
                  <c:v>34578</c:v>
                </c:pt>
                <c:pt idx="289">
                  <c:v>34608</c:v>
                </c:pt>
                <c:pt idx="290">
                  <c:v>34639</c:v>
                </c:pt>
                <c:pt idx="291">
                  <c:v>34669</c:v>
                </c:pt>
                <c:pt idx="292">
                  <c:v>34700</c:v>
                </c:pt>
                <c:pt idx="293">
                  <c:v>34731</c:v>
                </c:pt>
                <c:pt idx="294">
                  <c:v>34759</c:v>
                </c:pt>
                <c:pt idx="295">
                  <c:v>34790</c:v>
                </c:pt>
                <c:pt idx="296">
                  <c:v>34820</c:v>
                </c:pt>
                <c:pt idx="297">
                  <c:v>34851</c:v>
                </c:pt>
                <c:pt idx="298">
                  <c:v>34881</c:v>
                </c:pt>
                <c:pt idx="299">
                  <c:v>34912</c:v>
                </c:pt>
                <c:pt idx="300">
                  <c:v>34943</c:v>
                </c:pt>
                <c:pt idx="301">
                  <c:v>34973</c:v>
                </c:pt>
                <c:pt idx="302">
                  <c:v>35004</c:v>
                </c:pt>
                <c:pt idx="303">
                  <c:v>35034</c:v>
                </c:pt>
                <c:pt idx="304">
                  <c:v>35065</c:v>
                </c:pt>
                <c:pt idx="305">
                  <c:v>35096</c:v>
                </c:pt>
                <c:pt idx="306">
                  <c:v>35125</c:v>
                </c:pt>
                <c:pt idx="307">
                  <c:v>35156</c:v>
                </c:pt>
                <c:pt idx="308">
                  <c:v>35186</c:v>
                </c:pt>
                <c:pt idx="309">
                  <c:v>35217</c:v>
                </c:pt>
                <c:pt idx="310">
                  <c:v>35247</c:v>
                </c:pt>
                <c:pt idx="311">
                  <c:v>35278</c:v>
                </c:pt>
                <c:pt idx="312">
                  <c:v>35309</c:v>
                </c:pt>
                <c:pt idx="313">
                  <c:v>35339</c:v>
                </c:pt>
                <c:pt idx="314">
                  <c:v>35370</c:v>
                </c:pt>
                <c:pt idx="315">
                  <c:v>35400</c:v>
                </c:pt>
                <c:pt idx="316">
                  <c:v>35431</c:v>
                </c:pt>
                <c:pt idx="317">
                  <c:v>35462</c:v>
                </c:pt>
                <c:pt idx="318">
                  <c:v>35490</c:v>
                </c:pt>
                <c:pt idx="319">
                  <c:v>35521</c:v>
                </c:pt>
                <c:pt idx="320">
                  <c:v>35551</c:v>
                </c:pt>
                <c:pt idx="321">
                  <c:v>35582</c:v>
                </c:pt>
                <c:pt idx="322">
                  <c:v>35612</c:v>
                </c:pt>
                <c:pt idx="323">
                  <c:v>35643</c:v>
                </c:pt>
                <c:pt idx="324">
                  <c:v>35674</c:v>
                </c:pt>
                <c:pt idx="325">
                  <c:v>35704</c:v>
                </c:pt>
                <c:pt idx="326">
                  <c:v>35735</c:v>
                </c:pt>
                <c:pt idx="327">
                  <c:v>35765</c:v>
                </c:pt>
                <c:pt idx="328">
                  <c:v>35796</c:v>
                </c:pt>
                <c:pt idx="329">
                  <c:v>35827</c:v>
                </c:pt>
                <c:pt idx="330">
                  <c:v>35855</c:v>
                </c:pt>
                <c:pt idx="331">
                  <c:v>35886</c:v>
                </c:pt>
                <c:pt idx="332">
                  <c:v>35916</c:v>
                </c:pt>
                <c:pt idx="333">
                  <c:v>35947</c:v>
                </c:pt>
                <c:pt idx="334">
                  <c:v>35977</c:v>
                </c:pt>
                <c:pt idx="335">
                  <c:v>36008</c:v>
                </c:pt>
                <c:pt idx="336">
                  <c:v>36039</c:v>
                </c:pt>
                <c:pt idx="337">
                  <c:v>36069</c:v>
                </c:pt>
                <c:pt idx="338">
                  <c:v>36100</c:v>
                </c:pt>
                <c:pt idx="339">
                  <c:v>36130</c:v>
                </c:pt>
                <c:pt idx="340">
                  <c:v>36161</c:v>
                </c:pt>
                <c:pt idx="341">
                  <c:v>36192</c:v>
                </c:pt>
                <c:pt idx="342">
                  <c:v>36220</c:v>
                </c:pt>
                <c:pt idx="343">
                  <c:v>36251</c:v>
                </c:pt>
                <c:pt idx="344">
                  <c:v>36281</c:v>
                </c:pt>
                <c:pt idx="345">
                  <c:v>36312</c:v>
                </c:pt>
                <c:pt idx="346">
                  <c:v>36342</c:v>
                </c:pt>
                <c:pt idx="347">
                  <c:v>36373</c:v>
                </c:pt>
                <c:pt idx="348">
                  <c:v>36404</c:v>
                </c:pt>
                <c:pt idx="349">
                  <c:v>36434</c:v>
                </c:pt>
                <c:pt idx="350">
                  <c:v>36465</c:v>
                </c:pt>
                <c:pt idx="351">
                  <c:v>36495</c:v>
                </c:pt>
                <c:pt idx="352">
                  <c:v>36526</c:v>
                </c:pt>
                <c:pt idx="353">
                  <c:v>36557</c:v>
                </c:pt>
                <c:pt idx="354">
                  <c:v>36586</c:v>
                </c:pt>
                <c:pt idx="355">
                  <c:v>36617</c:v>
                </c:pt>
                <c:pt idx="356">
                  <c:v>36647</c:v>
                </c:pt>
                <c:pt idx="357">
                  <c:v>36678</c:v>
                </c:pt>
                <c:pt idx="358">
                  <c:v>36708</c:v>
                </c:pt>
                <c:pt idx="359">
                  <c:v>36739</c:v>
                </c:pt>
                <c:pt idx="360">
                  <c:v>36770</c:v>
                </c:pt>
                <c:pt idx="361">
                  <c:v>36800</c:v>
                </c:pt>
                <c:pt idx="362">
                  <c:v>36831</c:v>
                </c:pt>
                <c:pt idx="363">
                  <c:v>36861</c:v>
                </c:pt>
                <c:pt idx="364">
                  <c:v>36892</c:v>
                </c:pt>
                <c:pt idx="365">
                  <c:v>36923</c:v>
                </c:pt>
                <c:pt idx="366">
                  <c:v>36951</c:v>
                </c:pt>
                <c:pt idx="367">
                  <c:v>36982</c:v>
                </c:pt>
                <c:pt idx="368">
                  <c:v>37012</c:v>
                </c:pt>
                <c:pt idx="369">
                  <c:v>37043</c:v>
                </c:pt>
                <c:pt idx="370">
                  <c:v>37073</c:v>
                </c:pt>
                <c:pt idx="371">
                  <c:v>37104</c:v>
                </c:pt>
                <c:pt idx="372">
                  <c:v>37135</c:v>
                </c:pt>
                <c:pt idx="373">
                  <c:v>37165</c:v>
                </c:pt>
                <c:pt idx="374">
                  <c:v>37196</c:v>
                </c:pt>
                <c:pt idx="375">
                  <c:v>37226</c:v>
                </c:pt>
                <c:pt idx="376">
                  <c:v>37257</c:v>
                </c:pt>
                <c:pt idx="377">
                  <c:v>37288</c:v>
                </c:pt>
                <c:pt idx="378">
                  <c:v>37316</c:v>
                </c:pt>
                <c:pt idx="379">
                  <c:v>37347</c:v>
                </c:pt>
                <c:pt idx="380">
                  <c:v>37377</c:v>
                </c:pt>
                <c:pt idx="381">
                  <c:v>37408</c:v>
                </c:pt>
                <c:pt idx="382">
                  <c:v>37438</c:v>
                </c:pt>
                <c:pt idx="383">
                  <c:v>37469</c:v>
                </c:pt>
                <c:pt idx="384">
                  <c:v>37500</c:v>
                </c:pt>
                <c:pt idx="385">
                  <c:v>37530</c:v>
                </c:pt>
                <c:pt idx="386">
                  <c:v>37561</c:v>
                </c:pt>
                <c:pt idx="387">
                  <c:v>37591</c:v>
                </c:pt>
                <c:pt idx="388">
                  <c:v>37622</c:v>
                </c:pt>
                <c:pt idx="389">
                  <c:v>37653</c:v>
                </c:pt>
                <c:pt idx="390">
                  <c:v>37681</c:v>
                </c:pt>
                <c:pt idx="391">
                  <c:v>37712</c:v>
                </c:pt>
                <c:pt idx="392">
                  <c:v>37742</c:v>
                </c:pt>
                <c:pt idx="393">
                  <c:v>37773</c:v>
                </c:pt>
                <c:pt idx="394">
                  <c:v>37803</c:v>
                </c:pt>
                <c:pt idx="395">
                  <c:v>37834</c:v>
                </c:pt>
                <c:pt idx="396">
                  <c:v>37865</c:v>
                </c:pt>
                <c:pt idx="397">
                  <c:v>37895</c:v>
                </c:pt>
                <c:pt idx="398">
                  <c:v>37926</c:v>
                </c:pt>
                <c:pt idx="399">
                  <c:v>37956</c:v>
                </c:pt>
                <c:pt idx="400">
                  <c:v>37987</c:v>
                </c:pt>
                <c:pt idx="401">
                  <c:v>38018</c:v>
                </c:pt>
                <c:pt idx="402">
                  <c:v>38047</c:v>
                </c:pt>
                <c:pt idx="403">
                  <c:v>38078</c:v>
                </c:pt>
                <c:pt idx="404">
                  <c:v>38108</c:v>
                </c:pt>
                <c:pt idx="405">
                  <c:v>38139</c:v>
                </c:pt>
                <c:pt idx="406">
                  <c:v>38169</c:v>
                </c:pt>
                <c:pt idx="407">
                  <c:v>38200</c:v>
                </c:pt>
                <c:pt idx="408">
                  <c:v>38231</c:v>
                </c:pt>
                <c:pt idx="409">
                  <c:v>38261</c:v>
                </c:pt>
                <c:pt idx="410">
                  <c:v>38292</c:v>
                </c:pt>
                <c:pt idx="411">
                  <c:v>38322</c:v>
                </c:pt>
                <c:pt idx="412">
                  <c:v>38353</c:v>
                </c:pt>
                <c:pt idx="413">
                  <c:v>38384</c:v>
                </c:pt>
                <c:pt idx="414">
                  <c:v>38412</c:v>
                </c:pt>
                <c:pt idx="415">
                  <c:v>38443</c:v>
                </c:pt>
                <c:pt idx="416">
                  <c:v>38473</c:v>
                </c:pt>
                <c:pt idx="417">
                  <c:v>38504</c:v>
                </c:pt>
                <c:pt idx="418">
                  <c:v>38534</c:v>
                </c:pt>
                <c:pt idx="419">
                  <c:v>38565</c:v>
                </c:pt>
                <c:pt idx="420">
                  <c:v>38596</c:v>
                </c:pt>
                <c:pt idx="421">
                  <c:v>38626</c:v>
                </c:pt>
                <c:pt idx="422">
                  <c:v>38657</c:v>
                </c:pt>
                <c:pt idx="423">
                  <c:v>38687</c:v>
                </c:pt>
                <c:pt idx="424">
                  <c:v>38718</c:v>
                </c:pt>
                <c:pt idx="425">
                  <c:v>38749</c:v>
                </c:pt>
                <c:pt idx="426">
                  <c:v>38777</c:v>
                </c:pt>
                <c:pt idx="427">
                  <c:v>38808</c:v>
                </c:pt>
                <c:pt idx="428">
                  <c:v>38838</c:v>
                </c:pt>
                <c:pt idx="429">
                  <c:v>38869</c:v>
                </c:pt>
                <c:pt idx="430">
                  <c:v>38899</c:v>
                </c:pt>
                <c:pt idx="431">
                  <c:v>38930</c:v>
                </c:pt>
                <c:pt idx="432">
                  <c:v>38961</c:v>
                </c:pt>
                <c:pt idx="433">
                  <c:v>38991</c:v>
                </c:pt>
                <c:pt idx="434">
                  <c:v>39022</c:v>
                </c:pt>
                <c:pt idx="435">
                  <c:v>39052</c:v>
                </c:pt>
                <c:pt idx="436">
                  <c:v>39083</c:v>
                </c:pt>
                <c:pt idx="437">
                  <c:v>39114</c:v>
                </c:pt>
                <c:pt idx="438">
                  <c:v>39142</c:v>
                </c:pt>
                <c:pt idx="439">
                  <c:v>39173</c:v>
                </c:pt>
                <c:pt idx="440">
                  <c:v>39203</c:v>
                </c:pt>
                <c:pt idx="441">
                  <c:v>39234</c:v>
                </c:pt>
                <c:pt idx="442">
                  <c:v>39264</c:v>
                </c:pt>
                <c:pt idx="443">
                  <c:v>39295</c:v>
                </c:pt>
                <c:pt idx="444">
                  <c:v>39326</c:v>
                </c:pt>
                <c:pt idx="445">
                  <c:v>39356</c:v>
                </c:pt>
                <c:pt idx="446">
                  <c:v>39387</c:v>
                </c:pt>
                <c:pt idx="447">
                  <c:v>39417</c:v>
                </c:pt>
                <c:pt idx="448">
                  <c:v>39448</c:v>
                </c:pt>
                <c:pt idx="449">
                  <c:v>39479</c:v>
                </c:pt>
                <c:pt idx="450">
                  <c:v>39508</c:v>
                </c:pt>
                <c:pt idx="451">
                  <c:v>39539</c:v>
                </c:pt>
                <c:pt idx="452">
                  <c:v>39569</c:v>
                </c:pt>
                <c:pt idx="453">
                  <c:v>39600</c:v>
                </c:pt>
                <c:pt idx="454">
                  <c:v>39630</c:v>
                </c:pt>
                <c:pt idx="455">
                  <c:v>39661</c:v>
                </c:pt>
                <c:pt idx="456">
                  <c:v>39692</c:v>
                </c:pt>
                <c:pt idx="457">
                  <c:v>39722</c:v>
                </c:pt>
                <c:pt idx="458">
                  <c:v>39753</c:v>
                </c:pt>
                <c:pt idx="459">
                  <c:v>39783</c:v>
                </c:pt>
                <c:pt idx="460">
                  <c:v>39814</c:v>
                </c:pt>
                <c:pt idx="461">
                  <c:v>39845</c:v>
                </c:pt>
                <c:pt idx="462">
                  <c:v>39873</c:v>
                </c:pt>
                <c:pt idx="463">
                  <c:v>39904</c:v>
                </c:pt>
                <c:pt idx="464">
                  <c:v>39934</c:v>
                </c:pt>
                <c:pt idx="465">
                  <c:v>39965</c:v>
                </c:pt>
                <c:pt idx="466">
                  <c:v>39995</c:v>
                </c:pt>
                <c:pt idx="467">
                  <c:v>40026</c:v>
                </c:pt>
                <c:pt idx="468">
                  <c:v>40057</c:v>
                </c:pt>
                <c:pt idx="469">
                  <c:v>40087</c:v>
                </c:pt>
                <c:pt idx="470">
                  <c:v>40118</c:v>
                </c:pt>
                <c:pt idx="471">
                  <c:v>40148</c:v>
                </c:pt>
                <c:pt idx="472">
                  <c:v>40179</c:v>
                </c:pt>
                <c:pt idx="473">
                  <c:v>40210</c:v>
                </c:pt>
                <c:pt idx="474">
                  <c:v>40238</c:v>
                </c:pt>
                <c:pt idx="475">
                  <c:v>40269</c:v>
                </c:pt>
                <c:pt idx="476">
                  <c:v>40299</c:v>
                </c:pt>
                <c:pt idx="477">
                  <c:v>40330</c:v>
                </c:pt>
                <c:pt idx="478">
                  <c:v>40360</c:v>
                </c:pt>
                <c:pt idx="479">
                  <c:v>40391</c:v>
                </c:pt>
                <c:pt idx="480">
                  <c:v>40422</c:v>
                </c:pt>
                <c:pt idx="481">
                  <c:v>40452</c:v>
                </c:pt>
                <c:pt idx="482">
                  <c:v>40483</c:v>
                </c:pt>
                <c:pt idx="483">
                  <c:v>40513</c:v>
                </c:pt>
                <c:pt idx="484">
                  <c:v>40544</c:v>
                </c:pt>
                <c:pt idx="485">
                  <c:v>40575</c:v>
                </c:pt>
                <c:pt idx="486">
                  <c:v>40603</c:v>
                </c:pt>
              </c:numCache>
            </c:numRef>
          </c:cat>
          <c:val>
            <c:numRef>
              <c:f>'Facility GOR'!$S$4:$S$490</c:f>
              <c:numCache>
                <c:formatCode>General</c:formatCode>
                <c:ptCount val="487"/>
                <c:pt idx="10">
                  <c:v>0.70095738689693887</c:v>
                </c:pt>
                <c:pt idx="57">
                  <c:v>0.72402979223833963</c:v>
                </c:pt>
                <c:pt idx="73">
                  <c:v>0.66364343094065981</c:v>
                </c:pt>
                <c:pt idx="74">
                  <c:v>0.64030752333882601</c:v>
                </c:pt>
                <c:pt idx="77">
                  <c:v>0.62377850162866566</c:v>
                </c:pt>
                <c:pt idx="78">
                  <c:v>0.90847457627118755</c:v>
                </c:pt>
                <c:pt idx="80">
                  <c:v>0.8699201933626276</c:v>
                </c:pt>
                <c:pt idx="81">
                  <c:v>0.75028670045640777</c:v>
                </c:pt>
                <c:pt idx="82">
                  <c:v>0.72245997011169394</c:v>
                </c:pt>
                <c:pt idx="83">
                  <c:v>0.72251596138828222</c:v>
                </c:pt>
                <c:pt idx="84">
                  <c:v>0.72487434350676383</c:v>
                </c:pt>
                <c:pt idx="85">
                  <c:v>0.72362356729410393</c:v>
                </c:pt>
                <c:pt idx="86">
                  <c:v>0.79365688266526768</c:v>
                </c:pt>
                <c:pt idx="87">
                  <c:v>0.79529145467688922</c:v>
                </c:pt>
                <c:pt idx="88">
                  <c:v>0.77816266831190539</c:v>
                </c:pt>
                <c:pt idx="89">
                  <c:v>0.80333641582924931</c:v>
                </c:pt>
                <c:pt idx="90">
                  <c:v>0.79223268945360159</c:v>
                </c:pt>
                <c:pt idx="91">
                  <c:v>0.77712719106635919</c:v>
                </c:pt>
                <c:pt idx="92">
                  <c:v>0.80321606809772272</c:v>
                </c:pt>
                <c:pt idx="93">
                  <c:v>0.80769945860731784</c:v>
                </c:pt>
                <c:pt idx="94">
                  <c:v>0.79470478871214156</c:v>
                </c:pt>
                <c:pt idx="95">
                  <c:v>0.79247873000339164</c:v>
                </c:pt>
                <c:pt idx="96">
                  <c:v>0.78448489286817502</c:v>
                </c:pt>
                <c:pt idx="97">
                  <c:v>0.77680410802861255</c:v>
                </c:pt>
                <c:pt idx="98">
                  <c:v>0.79196053125123356</c:v>
                </c:pt>
                <c:pt idx="99">
                  <c:v>0.78437588761724453</c:v>
                </c:pt>
                <c:pt idx="100">
                  <c:v>0.80294967569771825</c:v>
                </c:pt>
                <c:pt idx="101">
                  <c:v>0.80308928706284055</c:v>
                </c:pt>
                <c:pt idx="102">
                  <c:v>0.81871029698765818</c:v>
                </c:pt>
                <c:pt idx="103">
                  <c:v>0.80922749236079283</c:v>
                </c:pt>
                <c:pt idx="104">
                  <c:v>0.80992859864659106</c:v>
                </c:pt>
                <c:pt idx="105">
                  <c:v>0.78045138609256159</c:v>
                </c:pt>
                <c:pt idx="106">
                  <c:v>0.80177634924676777</c:v>
                </c:pt>
                <c:pt idx="107">
                  <c:v>0.80467518934165738</c:v>
                </c:pt>
                <c:pt idx="108">
                  <c:v>0.82383922118401975</c:v>
                </c:pt>
                <c:pt idx="109">
                  <c:v>0.82586416742539903</c:v>
                </c:pt>
                <c:pt idx="110">
                  <c:v>0.81274153903256963</c:v>
                </c:pt>
                <c:pt idx="111">
                  <c:v>0.8446381938056936</c:v>
                </c:pt>
                <c:pt idx="112">
                  <c:v>0.86666287636180395</c:v>
                </c:pt>
                <c:pt idx="113">
                  <c:v>0.87233127677780165</c:v>
                </c:pt>
                <c:pt idx="114">
                  <c:v>0.85487833912067934</c:v>
                </c:pt>
                <c:pt idx="115">
                  <c:v>0.8886128888459881</c:v>
                </c:pt>
                <c:pt idx="116">
                  <c:v>0.89207994788744627</c:v>
                </c:pt>
                <c:pt idx="117">
                  <c:v>0.87520738652108465</c:v>
                </c:pt>
                <c:pt idx="118">
                  <c:v>0.90662256360601345</c:v>
                </c:pt>
                <c:pt idx="119">
                  <c:v>0.8846396991668819</c:v>
                </c:pt>
                <c:pt idx="120">
                  <c:v>0.9168209939696107</c:v>
                </c:pt>
                <c:pt idx="121">
                  <c:v>0.93818065147924667</c:v>
                </c:pt>
                <c:pt idx="122">
                  <c:v>0.9980882019184385</c:v>
                </c:pt>
                <c:pt idx="123">
                  <c:v>1.0606353321910984</c:v>
                </c:pt>
                <c:pt idx="124">
                  <c:v>1.0221191465550261</c:v>
                </c:pt>
                <c:pt idx="125">
                  <c:v>0.97829418799580803</c:v>
                </c:pt>
                <c:pt idx="126">
                  <c:v>1.0349796060883738</c:v>
                </c:pt>
                <c:pt idx="127">
                  <c:v>1.0319817403876861</c:v>
                </c:pt>
                <c:pt idx="128">
                  <c:v>0.9876688132292849</c:v>
                </c:pt>
                <c:pt idx="129">
                  <c:v>1.0938190752658086</c:v>
                </c:pt>
                <c:pt idx="130">
                  <c:v>1.013151341336026</c:v>
                </c:pt>
                <c:pt idx="131">
                  <c:v>0.89800048564317503</c:v>
                </c:pt>
                <c:pt idx="132">
                  <c:v>0.84692901862292191</c:v>
                </c:pt>
                <c:pt idx="133">
                  <c:v>0.91616669542870666</c:v>
                </c:pt>
                <c:pt idx="134">
                  <c:v>0.9857300833264746</c:v>
                </c:pt>
                <c:pt idx="135">
                  <c:v>1.0859875150856702</c:v>
                </c:pt>
                <c:pt idx="136">
                  <c:v>1.1379419110095819</c:v>
                </c:pt>
                <c:pt idx="137">
                  <c:v>1.0518176673669797</c:v>
                </c:pt>
                <c:pt idx="138">
                  <c:v>0.939878025581944</c:v>
                </c:pt>
                <c:pt idx="139">
                  <c:v>1.0877975577874748</c:v>
                </c:pt>
                <c:pt idx="140">
                  <c:v>0.96742914153060899</c:v>
                </c:pt>
                <c:pt idx="141">
                  <c:v>0.9789133920805656</c:v>
                </c:pt>
                <c:pt idx="142">
                  <c:v>0.93598994061658936</c:v>
                </c:pt>
                <c:pt idx="143">
                  <c:v>0.75527704060859213</c:v>
                </c:pt>
                <c:pt idx="144">
                  <c:v>0.78542148911197429</c:v>
                </c:pt>
                <c:pt idx="145">
                  <c:v>0.84256682390165505</c:v>
                </c:pt>
                <c:pt idx="146">
                  <c:v>0.80223895724255545</c:v>
                </c:pt>
                <c:pt idx="147">
                  <c:v>0.81710924326604761</c:v>
                </c:pt>
                <c:pt idx="148">
                  <c:v>0.83373510829862885</c:v>
                </c:pt>
                <c:pt idx="149">
                  <c:v>0.79687300635942149</c:v>
                </c:pt>
                <c:pt idx="150">
                  <c:v>0.82746898528201662</c:v>
                </c:pt>
                <c:pt idx="151">
                  <c:v>0.85876511308593062</c:v>
                </c:pt>
                <c:pt idx="152">
                  <c:v>0.86332067780984845</c:v>
                </c:pt>
                <c:pt idx="153">
                  <c:v>0.82996611225872063</c:v>
                </c:pt>
                <c:pt idx="154">
                  <c:v>0.80230302615935667</c:v>
                </c:pt>
                <c:pt idx="155">
                  <c:v>0.82492543085922865</c:v>
                </c:pt>
                <c:pt idx="156">
                  <c:v>0.79280038555749233</c:v>
                </c:pt>
                <c:pt idx="157">
                  <c:v>0.81726670677014257</c:v>
                </c:pt>
                <c:pt idx="158">
                  <c:v>0.8257639904959756</c:v>
                </c:pt>
                <c:pt idx="159">
                  <c:v>0.83156657752217333</c:v>
                </c:pt>
                <c:pt idx="160">
                  <c:v>0.86783829754670716</c:v>
                </c:pt>
                <c:pt idx="161">
                  <c:v>0.88689876772391618</c:v>
                </c:pt>
                <c:pt idx="162">
                  <c:v>0.95851697292657267</c:v>
                </c:pt>
                <c:pt idx="163">
                  <c:v>0.96347963740322906</c:v>
                </c:pt>
                <c:pt idx="164">
                  <c:v>0.96324750538931569</c:v>
                </c:pt>
                <c:pt idx="165">
                  <c:v>0.97264438071482962</c:v>
                </c:pt>
                <c:pt idx="166">
                  <c:v>1.0336052588451634</c:v>
                </c:pt>
                <c:pt idx="167">
                  <c:v>0.97238253924167051</c:v>
                </c:pt>
                <c:pt idx="168">
                  <c:v>1.0357714256543678</c:v>
                </c:pt>
                <c:pt idx="169">
                  <c:v>1.0655005411716001</c:v>
                </c:pt>
                <c:pt idx="170">
                  <c:v>1.0857577154637301</c:v>
                </c:pt>
                <c:pt idx="171">
                  <c:v>1.0489665485558979</c:v>
                </c:pt>
                <c:pt idx="172">
                  <c:v>1.0879304834329502</c:v>
                </c:pt>
                <c:pt idx="173">
                  <c:v>1.0922972317273207</c:v>
                </c:pt>
                <c:pt idx="174">
                  <c:v>1.1769495564758641</c:v>
                </c:pt>
                <c:pt idx="175">
                  <c:v>1.1731998649557813</c:v>
                </c:pt>
                <c:pt idx="176">
                  <c:v>1.2128407206240979</c:v>
                </c:pt>
                <c:pt idx="177">
                  <c:v>1.1733868481805301</c:v>
                </c:pt>
                <c:pt idx="178">
                  <c:v>1.2214543292639632</c:v>
                </c:pt>
                <c:pt idx="179">
                  <c:v>1.1900110140923281</c:v>
                </c:pt>
                <c:pt idx="180">
                  <c:v>1.0224970535456104</c:v>
                </c:pt>
                <c:pt idx="181">
                  <c:v>1.2150324460236679</c:v>
                </c:pt>
                <c:pt idx="182">
                  <c:v>1.2652438893608882</c:v>
                </c:pt>
                <c:pt idx="183">
                  <c:v>1.3106691509221078</c:v>
                </c:pt>
                <c:pt idx="184">
                  <c:v>1.3385667630130202</c:v>
                </c:pt>
                <c:pt idx="185">
                  <c:v>1.2449734249495701</c:v>
                </c:pt>
                <c:pt idx="186">
                  <c:v>1.3505656501902932</c:v>
                </c:pt>
                <c:pt idx="187">
                  <c:v>1.3837852344494919</c:v>
                </c:pt>
                <c:pt idx="188">
                  <c:v>1.536647188294878</c:v>
                </c:pt>
                <c:pt idx="189">
                  <c:v>1.5138475462190113</c:v>
                </c:pt>
                <c:pt idx="190">
                  <c:v>1.371596817516469</c:v>
                </c:pt>
                <c:pt idx="191">
                  <c:v>1.2132467364750699</c:v>
                </c:pt>
                <c:pt idx="192">
                  <c:v>1.3620307902721578</c:v>
                </c:pt>
                <c:pt idx="193">
                  <c:v>1.6076869111837644</c:v>
                </c:pt>
                <c:pt idx="194">
                  <c:v>1.6252439979413515</c:v>
                </c:pt>
                <c:pt idx="195">
                  <c:v>1.755248779109281</c:v>
                </c:pt>
                <c:pt idx="196">
                  <c:v>1.7574215338177839</c:v>
                </c:pt>
                <c:pt idx="197">
                  <c:v>1.9561479120199341</c:v>
                </c:pt>
                <c:pt idx="198">
                  <c:v>1.7297629846431879</c:v>
                </c:pt>
                <c:pt idx="199">
                  <c:v>1.7392937917275684</c:v>
                </c:pt>
                <c:pt idx="200">
                  <c:v>1.7660900325850293</c:v>
                </c:pt>
                <c:pt idx="201">
                  <c:v>1.7657796898970708</c:v>
                </c:pt>
                <c:pt idx="202">
                  <c:v>1.7716940688041776</c:v>
                </c:pt>
                <c:pt idx="203">
                  <c:v>1.7502971479184568</c:v>
                </c:pt>
                <c:pt idx="204">
                  <c:v>1.7803302705261757</c:v>
                </c:pt>
                <c:pt idx="205">
                  <c:v>1.874112650923154</c:v>
                </c:pt>
                <c:pt idx="206">
                  <c:v>2.0521122403562422</c:v>
                </c:pt>
                <c:pt idx="207">
                  <c:v>2.060635203233796</c:v>
                </c:pt>
                <c:pt idx="208">
                  <c:v>1.99082092114817</c:v>
                </c:pt>
                <c:pt idx="209">
                  <c:v>1.9102542769018409</c:v>
                </c:pt>
                <c:pt idx="210">
                  <c:v>1.9563555677090991</c:v>
                </c:pt>
                <c:pt idx="211">
                  <c:v>1.9161192331122943</c:v>
                </c:pt>
                <c:pt idx="212">
                  <c:v>2.001077525900846</c:v>
                </c:pt>
                <c:pt idx="213">
                  <c:v>2.3993391257689867</c:v>
                </c:pt>
                <c:pt idx="214">
                  <c:v>2.2380496808425234</c:v>
                </c:pt>
                <c:pt idx="215">
                  <c:v>2.22173652002237</c:v>
                </c:pt>
                <c:pt idx="216">
                  <c:v>2.2934803421587602</c:v>
                </c:pt>
                <c:pt idx="217">
                  <c:v>2.3226572258675162</c:v>
                </c:pt>
                <c:pt idx="218">
                  <c:v>2.4965407978675613</c:v>
                </c:pt>
                <c:pt idx="219">
                  <c:v>2.5600555899019319</c:v>
                </c:pt>
                <c:pt idx="220">
                  <c:v>2.4883338603965255</c:v>
                </c:pt>
                <c:pt idx="221">
                  <c:v>2.5853307150884066</c:v>
                </c:pt>
                <c:pt idx="222">
                  <c:v>2.5555175920291981</c:v>
                </c:pt>
                <c:pt idx="223">
                  <c:v>2.5453320758307614</c:v>
                </c:pt>
                <c:pt idx="224">
                  <c:v>2.5759367341199182</c:v>
                </c:pt>
                <c:pt idx="225">
                  <c:v>2.454661541929005</c:v>
                </c:pt>
                <c:pt idx="226">
                  <c:v>2.6542056764531967</c:v>
                </c:pt>
                <c:pt idx="227">
                  <c:v>2.6941000418507892</c:v>
                </c:pt>
                <c:pt idx="228">
                  <c:v>2.6604159953460278</c:v>
                </c:pt>
                <c:pt idx="229">
                  <c:v>2.7823061523091241</c:v>
                </c:pt>
                <c:pt idx="230">
                  <c:v>2.7136637237223682</c:v>
                </c:pt>
                <c:pt idx="231">
                  <c:v>2.8502466902241319</c:v>
                </c:pt>
                <c:pt idx="232">
                  <c:v>2.9282607257871685</c:v>
                </c:pt>
                <c:pt idx="233">
                  <c:v>3.0747150414211419</c:v>
                </c:pt>
                <c:pt idx="234">
                  <c:v>3.1466710148761736</c:v>
                </c:pt>
                <c:pt idx="235">
                  <c:v>3.2678217871036486</c:v>
                </c:pt>
                <c:pt idx="236">
                  <c:v>3.2502070620285202</c:v>
                </c:pt>
                <c:pt idx="237">
                  <c:v>3.3034999513975056</c:v>
                </c:pt>
                <c:pt idx="238">
                  <c:v>3.4656721363103227</c:v>
                </c:pt>
                <c:pt idx="239">
                  <c:v>3.4409773067570542</c:v>
                </c:pt>
                <c:pt idx="240">
                  <c:v>3.4726259837397122</c:v>
                </c:pt>
                <c:pt idx="241">
                  <c:v>3.9306539861104923</c:v>
                </c:pt>
                <c:pt idx="242">
                  <c:v>3.9715034270346337</c:v>
                </c:pt>
                <c:pt idx="243">
                  <c:v>3.816960678368357</c:v>
                </c:pt>
                <c:pt idx="244">
                  <c:v>4.1520534969037559</c:v>
                </c:pt>
                <c:pt idx="245">
                  <c:v>4.3616577527786191</c:v>
                </c:pt>
                <c:pt idx="246">
                  <c:v>4.3998962543564133</c:v>
                </c:pt>
                <c:pt idx="247">
                  <c:v>4.5687866021268979</c:v>
                </c:pt>
                <c:pt idx="248">
                  <c:v>4.5555100710024421</c:v>
                </c:pt>
                <c:pt idx="249">
                  <c:v>4.7298266667679272</c:v>
                </c:pt>
                <c:pt idx="250">
                  <c:v>4.6037839672357297</c:v>
                </c:pt>
                <c:pt idx="251">
                  <c:v>4.5391347962685753</c:v>
                </c:pt>
                <c:pt idx="252">
                  <c:v>4.3971291453993784</c:v>
                </c:pt>
                <c:pt idx="253">
                  <c:v>4.6985910077788295</c:v>
                </c:pt>
                <c:pt idx="254">
                  <c:v>4.7134797626779967</c:v>
                </c:pt>
                <c:pt idx="255">
                  <c:v>4.7748118573865854</c:v>
                </c:pt>
                <c:pt idx="256">
                  <c:v>5.0721464801214884</c:v>
                </c:pt>
                <c:pt idx="257">
                  <c:v>5.1397350782886555</c:v>
                </c:pt>
                <c:pt idx="258">
                  <c:v>5.2295509589629017</c:v>
                </c:pt>
                <c:pt idx="259">
                  <c:v>5.3612710000377399</c:v>
                </c:pt>
                <c:pt idx="260">
                  <c:v>5.4654480555948588</c:v>
                </c:pt>
                <c:pt idx="261">
                  <c:v>5.430171793390512</c:v>
                </c:pt>
                <c:pt idx="262">
                  <c:v>5.3896280205832339</c:v>
                </c:pt>
                <c:pt idx="263">
                  <c:v>5.3977972269699439</c:v>
                </c:pt>
                <c:pt idx="264">
                  <c:v>5.4845032031366419</c:v>
                </c:pt>
                <c:pt idx="265">
                  <c:v>5.6376706705740895</c:v>
                </c:pt>
                <c:pt idx="266">
                  <c:v>5.7202866541587252</c:v>
                </c:pt>
                <c:pt idx="267">
                  <c:v>5.8839538073904833</c:v>
                </c:pt>
                <c:pt idx="268">
                  <c:v>6.1676463035546734</c:v>
                </c:pt>
                <c:pt idx="269">
                  <c:v>6.1847148952137267</c:v>
                </c:pt>
                <c:pt idx="270">
                  <c:v>6.7023207389798589</c:v>
                </c:pt>
                <c:pt idx="271">
                  <c:v>6.7722021122876077</c:v>
                </c:pt>
                <c:pt idx="272">
                  <c:v>6.9659464951976782</c:v>
                </c:pt>
                <c:pt idx="273">
                  <c:v>6.8069599177609765</c:v>
                </c:pt>
                <c:pt idx="274">
                  <c:v>6.7210232246775421</c:v>
                </c:pt>
                <c:pt idx="275">
                  <c:v>6.8513608336962264</c:v>
                </c:pt>
                <c:pt idx="276">
                  <c:v>6.8880349002437375</c:v>
                </c:pt>
                <c:pt idx="277">
                  <c:v>7.3250957707229665</c:v>
                </c:pt>
                <c:pt idx="278">
                  <c:v>7.7879562384082783</c:v>
                </c:pt>
                <c:pt idx="279">
                  <c:v>8.5310004287291559</c:v>
                </c:pt>
                <c:pt idx="280">
                  <c:v>8.4964553265838543</c:v>
                </c:pt>
                <c:pt idx="281">
                  <c:v>8.3996812831763048</c:v>
                </c:pt>
                <c:pt idx="282">
                  <c:v>9.1218773386260477</c:v>
                </c:pt>
                <c:pt idx="283">
                  <c:v>8.614533335734432</c:v>
                </c:pt>
                <c:pt idx="284">
                  <c:v>8.7824521601272068</c:v>
                </c:pt>
                <c:pt idx="285">
                  <c:v>9.1789805268653595</c:v>
                </c:pt>
                <c:pt idx="286">
                  <c:v>8.9413535995563187</c:v>
                </c:pt>
                <c:pt idx="287">
                  <c:v>9.3078716893109679</c:v>
                </c:pt>
                <c:pt idx="288">
                  <c:v>9.228628565921337</c:v>
                </c:pt>
                <c:pt idx="289">
                  <c:v>8.9500516264215655</c:v>
                </c:pt>
                <c:pt idx="290">
                  <c:v>9.7076730422247639</c:v>
                </c:pt>
                <c:pt idx="291">
                  <c:v>10.206731598746254</c:v>
                </c:pt>
                <c:pt idx="292">
                  <c:v>10.38991291198557</c:v>
                </c:pt>
                <c:pt idx="293">
                  <c:v>10.270396511111677</c:v>
                </c:pt>
                <c:pt idx="294">
                  <c:v>10.56073072564145</c:v>
                </c:pt>
                <c:pt idx="295">
                  <c:v>10.078448716972266</c:v>
                </c:pt>
                <c:pt idx="296">
                  <c:v>10.742142770526478</c:v>
                </c:pt>
                <c:pt idx="297">
                  <c:v>10.743269804522415</c:v>
                </c:pt>
                <c:pt idx="298">
                  <c:v>10.846260409745183</c:v>
                </c:pt>
                <c:pt idx="299">
                  <c:v>10.708267509106788</c:v>
                </c:pt>
                <c:pt idx="300">
                  <c:v>10.832858755161125</c:v>
                </c:pt>
                <c:pt idx="301">
                  <c:v>10.87119471580217</c:v>
                </c:pt>
                <c:pt idx="302">
                  <c:v>11.080806700977499</c:v>
                </c:pt>
                <c:pt idx="303">
                  <c:v>10.741365143467947</c:v>
                </c:pt>
                <c:pt idx="304">
                  <c:v>10.743978856331298</c:v>
                </c:pt>
                <c:pt idx="305">
                  <c:v>11.0514747894058</c:v>
                </c:pt>
                <c:pt idx="306">
                  <c:v>11.103971060404231</c:v>
                </c:pt>
                <c:pt idx="307">
                  <c:v>11.002066143643972</c:v>
                </c:pt>
                <c:pt idx="308">
                  <c:v>9.6870441160877725</c:v>
                </c:pt>
                <c:pt idx="309">
                  <c:v>10.16443599117955</c:v>
                </c:pt>
                <c:pt idx="310">
                  <c:v>10.507734705354173</c:v>
                </c:pt>
                <c:pt idx="311">
                  <c:v>11.964972549115519</c:v>
                </c:pt>
                <c:pt idx="312">
                  <c:v>12.503031318679454</c:v>
                </c:pt>
                <c:pt idx="313">
                  <c:v>12.785871936897783</c:v>
                </c:pt>
                <c:pt idx="314">
                  <c:v>12.344674783344113</c:v>
                </c:pt>
                <c:pt idx="315">
                  <c:v>12.747816568669974</c:v>
                </c:pt>
                <c:pt idx="316">
                  <c:v>12.341449578455872</c:v>
                </c:pt>
                <c:pt idx="317">
                  <c:v>13.119255061748717</c:v>
                </c:pt>
                <c:pt idx="318">
                  <c:v>12.758327394132341</c:v>
                </c:pt>
                <c:pt idx="319">
                  <c:v>12.69820695977692</c:v>
                </c:pt>
                <c:pt idx="320">
                  <c:v>12.665959115262371</c:v>
                </c:pt>
                <c:pt idx="321">
                  <c:v>13.029197380009899</c:v>
                </c:pt>
                <c:pt idx="322">
                  <c:v>12.548791184936659</c:v>
                </c:pt>
                <c:pt idx="323">
                  <c:v>12.204517720825811</c:v>
                </c:pt>
                <c:pt idx="324">
                  <c:v>12.853436040195371</c:v>
                </c:pt>
                <c:pt idx="325">
                  <c:v>13.579237632148526</c:v>
                </c:pt>
                <c:pt idx="326">
                  <c:v>13.752192305006801</c:v>
                </c:pt>
                <c:pt idx="327">
                  <c:v>14.505016648797724</c:v>
                </c:pt>
                <c:pt idx="328">
                  <c:v>14.318564366232803</c:v>
                </c:pt>
                <c:pt idx="329">
                  <c:v>14.459982827326003</c:v>
                </c:pt>
                <c:pt idx="330">
                  <c:v>14.666871808264871</c:v>
                </c:pt>
                <c:pt idx="331">
                  <c:v>14.527310050268325</c:v>
                </c:pt>
                <c:pt idx="332">
                  <c:v>15.4041397057058</c:v>
                </c:pt>
                <c:pt idx="333">
                  <c:v>15.600902618325104</c:v>
                </c:pt>
                <c:pt idx="334">
                  <c:v>16.167462493667827</c:v>
                </c:pt>
                <c:pt idx="335">
                  <c:v>15.873813120284151</c:v>
                </c:pt>
                <c:pt idx="336">
                  <c:v>15.41202775879292</c:v>
                </c:pt>
                <c:pt idx="337">
                  <c:v>14.862767513064304</c:v>
                </c:pt>
                <c:pt idx="338">
                  <c:v>16.191151592882509</c:v>
                </c:pt>
                <c:pt idx="339">
                  <c:v>16.047971077272084</c:v>
                </c:pt>
                <c:pt idx="340">
                  <c:v>16.69704333158996</c:v>
                </c:pt>
                <c:pt idx="341">
                  <c:v>16.328432436013102</c:v>
                </c:pt>
                <c:pt idx="342">
                  <c:v>16.660852256793525</c:v>
                </c:pt>
                <c:pt idx="343">
                  <c:v>16.391767389556065</c:v>
                </c:pt>
                <c:pt idx="344">
                  <c:v>16.765047419209218</c:v>
                </c:pt>
                <c:pt idx="345">
                  <c:v>14.872128325102754</c:v>
                </c:pt>
                <c:pt idx="346">
                  <c:v>15.922159970465056</c:v>
                </c:pt>
                <c:pt idx="347">
                  <c:v>16.053560112430478</c:v>
                </c:pt>
                <c:pt idx="348">
                  <c:v>15.697260537084865</c:v>
                </c:pt>
                <c:pt idx="349">
                  <c:v>16.646404485801597</c:v>
                </c:pt>
                <c:pt idx="350">
                  <c:v>17.505955471834678</c:v>
                </c:pt>
                <c:pt idx="351">
                  <c:v>16.916248613094435</c:v>
                </c:pt>
                <c:pt idx="352">
                  <c:v>17.736757685338766</c:v>
                </c:pt>
                <c:pt idx="353">
                  <c:v>18.092321378807689</c:v>
                </c:pt>
                <c:pt idx="354">
                  <c:v>17.987461068612095</c:v>
                </c:pt>
                <c:pt idx="355">
                  <c:v>18.140046530696889</c:v>
                </c:pt>
                <c:pt idx="356">
                  <c:v>17.736178645348854</c:v>
                </c:pt>
                <c:pt idx="357">
                  <c:v>16.489561783969489</c:v>
                </c:pt>
                <c:pt idx="358">
                  <c:v>18.102224973640912</c:v>
                </c:pt>
                <c:pt idx="359">
                  <c:v>18.235620984805056</c:v>
                </c:pt>
                <c:pt idx="360">
                  <c:v>19.843567250302389</c:v>
                </c:pt>
                <c:pt idx="361">
                  <c:v>19.603982531829359</c:v>
                </c:pt>
                <c:pt idx="362">
                  <c:v>19.265306622829765</c:v>
                </c:pt>
                <c:pt idx="363">
                  <c:v>19.801262868646631</c:v>
                </c:pt>
                <c:pt idx="364">
                  <c:v>20.328786972307078</c:v>
                </c:pt>
                <c:pt idx="365">
                  <c:v>19.421385931416278</c:v>
                </c:pt>
                <c:pt idx="366">
                  <c:v>19.075527109951587</c:v>
                </c:pt>
                <c:pt idx="367">
                  <c:v>18.973136730291849</c:v>
                </c:pt>
                <c:pt idx="368">
                  <c:v>18.825257126702297</c:v>
                </c:pt>
                <c:pt idx="369">
                  <c:v>18.667211958269732</c:v>
                </c:pt>
                <c:pt idx="370">
                  <c:v>18.564053548446601</c:v>
                </c:pt>
                <c:pt idx="371">
                  <c:v>20.162577913264229</c:v>
                </c:pt>
                <c:pt idx="372">
                  <c:v>20.218465150930143</c:v>
                </c:pt>
                <c:pt idx="373">
                  <c:v>16.584205354078311</c:v>
                </c:pt>
                <c:pt idx="374">
                  <c:v>21.425559431237364</c:v>
                </c:pt>
                <c:pt idx="375">
                  <c:v>20.979662089790526</c:v>
                </c:pt>
                <c:pt idx="376">
                  <c:v>20.509991404461534</c:v>
                </c:pt>
                <c:pt idx="377">
                  <c:v>21.250171160699995</c:v>
                </c:pt>
                <c:pt idx="378">
                  <c:v>20.69118322048439</c:v>
                </c:pt>
                <c:pt idx="379">
                  <c:v>21.720110977117603</c:v>
                </c:pt>
                <c:pt idx="380">
                  <c:v>21.116273740956991</c:v>
                </c:pt>
                <c:pt idx="381">
                  <c:v>21.598539213780697</c:v>
                </c:pt>
                <c:pt idx="382">
                  <c:v>19.415393593494152</c:v>
                </c:pt>
                <c:pt idx="383">
                  <c:v>20.060140569430249</c:v>
                </c:pt>
                <c:pt idx="384">
                  <c:v>22.386198836358169</c:v>
                </c:pt>
                <c:pt idx="385">
                  <c:v>22.042657572648995</c:v>
                </c:pt>
                <c:pt idx="386">
                  <c:v>22.887138286772807</c:v>
                </c:pt>
                <c:pt idx="387">
                  <c:v>24.0961412557701</c:v>
                </c:pt>
                <c:pt idx="388">
                  <c:v>23.732763516052302</c:v>
                </c:pt>
                <c:pt idx="389">
                  <c:v>24.006799003153279</c:v>
                </c:pt>
                <c:pt idx="390">
                  <c:v>25.086332928960591</c:v>
                </c:pt>
                <c:pt idx="391">
                  <c:v>24.732554032992685</c:v>
                </c:pt>
                <c:pt idx="392">
                  <c:v>24.420127510730421</c:v>
                </c:pt>
                <c:pt idx="393">
                  <c:v>23.227521593513092</c:v>
                </c:pt>
                <c:pt idx="394">
                  <c:v>20.986102625237429</c:v>
                </c:pt>
                <c:pt idx="395">
                  <c:v>22.245893390075356</c:v>
                </c:pt>
                <c:pt idx="396">
                  <c:v>22.680090123825742</c:v>
                </c:pt>
                <c:pt idx="397">
                  <c:v>22.036313325036648</c:v>
                </c:pt>
                <c:pt idx="398">
                  <c:v>22.759114264564626</c:v>
                </c:pt>
                <c:pt idx="399">
                  <c:v>24.613734975433587</c:v>
                </c:pt>
                <c:pt idx="400">
                  <c:v>25.103893606595001</c:v>
                </c:pt>
                <c:pt idx="401">
                  <c:v>26.197176371446165</c:v>
                </c:pt>
                <c:pt idx="402">
                  <c:v>25.954783082645989</c:v>
                </c:pt>
                <c:pt idx="403">
                  <c:v>25.792735224826707</c:v>
                </c:pt>
                <c:pt idx="404">
                  <c:v>26.385624338031896</c:v>
                </c:pt>
                <c:pt idx="405">
                  <c:v>24.11931365569264</c:v>
                </c:pt>
                <c:pt idx="406">
                  <c:v>24.912512467984929</c:v>
                </c:pt>
                <c:pt idx="407">
                  <c:v>25.419859870689496</c:v>
                </c:pt>
                <c:pt idx="408">
                  <c:v>24.949256971839876</c:v>
                </c:pt>
                <c:pt idx="409">
                  <c:v>25.940409087760756</c:v>
                </c:pt>
                <c:pt idx="410">
                  <c:v>25.421102586374989</c:v>
                </c:pt>
                <c:pt idx="411">
                  <c:v>26.755146135347619</c:v>
                </c:pt>
                <c:pt idx="412">
                  <c:v>27.814820932637865</c:v>
                </c:pt>
                <c:pt idx="413">
                  <c:v>28.120805951850507</c:v>
                </c:pt>
                <c:pt idx="414">
                  <c:v>28.57561981018458</c:v>
                </c:pt>
                <c:pt idx="415">
                  <c:v>27.320799328724586</c:v>
                </c:pt>
                <c:pt idx="416">
                  <c:v>27.356640291270519</c:v>
                </c:pt>
                <c:pt idx="417">
                  <c:v>27.917855888709536</c:v>
                </c:pt>
                <c:pt idx="418">
                  <c:v>29.048046710946959</c:v>
                </c:pt>
                <c:pt idx="419">
                  <c:v>28.266243698264756</c:v>
                </c:pt>
                <c:pt idx="420">
                  <c:v>27.492073577891489</c:v>
                </c:pt>
                <c:pt idx="421">
                  <c:v>27.284799631646308</c:v>
                </c:pt>
                <c:pt idx="422">
                  <c:v>28.746050759669043</c:v>
                </c:pt>
                <c:pt idx="423">
                  <c:v>26.434147024317404</c:v>
                </c:pt>
                <c:pt idx="424">
                  <c:v>26.400961435662893</c:v>
                </c:pt>
                <c:pt idx="425">
                  <c:v>27.666808747328691</c:v>
                </c:pt>
                <c:pt idx="426">
                  <c:v>30.194234192010835</c:v>
                </c:pt>
                <c:pt idx="427">
                  <c:v>30.665873632303889</c:v>
                </c:pt>
                <c:pt idx="428">
                  <c:v>31.002171743637174</c:v>
                </c:pt>
                <c:pt idx="429">
                  <c:v>29.447866458035232</c:v>
                </c:pt>
                <c:pt idx="430">
                  <c:v>26.955954054673832</c:v>
                </c:pt>
                <c:pt idx="431">
                  <c:v>29.490836033098471</c:v>
                </c:pt>
                <c:pt idx="432">
                  <c:v>28.867774016530387</c:v>
                </c:pt>
                <c:pt idx="433">
                  <c:v>29.401174756543881</c:v>
                </c:pt>
                <c:pt idx="434">
                  <c:v>29.116146182258554</c:v>
                </c:pt>
                <c:pt idx="435">
                  <c:v>32.397864421969459</c:v>
                </c:pt>
                <c:pt idx="436">
                  <c:v>34.114482307892921</c:v>
                </c:pt>
                <c:pt idx="437">
                  <c:v>36.232277959484549</c:v>
                </c:pt>
                <c:pt idx="438">
                  <c:v>37.034049228097054</c:v>
                </c:pt>
                <c:pt idx="439">
                  <c:v>34.244545405418791</c:v>
                </c:pt>
                <c:pt idx="440">
                  <c:v>34.198244588042094</c:v>
                </c:pt>
                <c:pt idx="441">
                  <c:v>34.151862026628955</c:v>
                </c:pt>
                <c:pt idx="442">
                  <c:v>31.856656683224674</c:v>
                </c:pt>
                <c:pt idx="443">
                  <c:v>31.057826471370888</c:v>
                </c:pt>
                <c:pt idx="444">
                  <c:v>33.001578621341444</c:v>
                </c:pt>
                <c:pt idx="445">
                  <c:v>32.930374011813413</c:v>
                </c:pt>
                <c:pt idx="446">
                  <c:v>33.75082621417738</c:v>
                </c:pt>
                <c:pt idx="447">
                  <c:v>34.377885475265927</c:v>
                </c:pt>
                <c:pt idx="448">
                  <c:v>35.653694131955</c:v>
                </c:pt>
                <c:pt idx="449">
                  <c:v>34.094712442955505</c:v>
                </c:pt>
                <c:pt idx="450">
                  <c:v>36.535134270131991</c:v>
                </c:pt>
                <c:pt idx="451">
                  <c:v>34.705177429907629</c:v>
                </c:pt>
                <c:pt idx="452">
                  <c:v>34.003551465097495</c:v>
                </c:pt>
                <c:pt idx="453">
                  <c:v>32.401699372381877</c:v>
                </c:pt>
                <c:pt idx="454">
                  <c:v>32.247288496669022</c:v>
                </c:pt>
                <c:pt idx="455">
                  <c:v>33.190190552015011</c:v>
                </c:pt>
                <c:pt idx="456">
                  <c:v>29.895596864677884</c:v>
                </c:pt>
                <c:pt idx="457">
                  <c:v>33.590939722328415</c:v>
                </c:pt>
                <c:pt idx="458">
                  <c:v>34.763522576452971</c:v>
                </c:pt>
                <c:pt idx="459">
                  <c:v>34.217898039380145</c:v>
                </c:pt>
                <c:pt idx="460">
                  <c:v>35.517930567978176</c:v>
                </c:pt>
                <c:pt idx="461">
                  <c:v>38.354582548063284</c:v>
                </c:pt>
                <c:pt idx="462">
                  <c:v>38.574460263196279</c:v>
                </c:pt>
                <c:pt idx="463">
                  <c:v>36.912137377445958</c:v>
                </c:pt>
                <c:pt idx="464">
                  <c:v>34.71799190088516</c:v>
                </c:pt>
                <c:pt idx="465">
                  <c:v>38.411226315368744</c:v>
                </c:pt>
                <c:pt idx="466">
                  <c:v>36.605012847170485</c:v>
                </c:pt>
                <c:pt idx="467">
                  <c:v>777.67833698030825</c:v>
                </c:pt>
                <c:pt idx="468">
                  <c:v>30.826692666623629</c:v>
                </c:pt>
                <c:pt idx="469">
                  <c:v>34.138160806678115</c:v>
                </c:pt>
                <c:pt idx="470">
                  <c:v>35.212621395769027</c:v>
                </c:pt>
                <c:pt idx="471">
                  <c:v>35.742899342096251</c:v>
                </c:pt>
                <c:pt idx="472">
                  <c:v>38.79827404309588</c:v>
                </c:pt>
                <c:pt idx="473">
                  <c:v>40.647993475705164</c:v>
                </c:pt>
                <c:pt idx="474">
                  <c:v>38.751672258128337</c:v>
                </c:pt>
                <c:pt idx="475">
                  <c:v>37.145715501989308</c:v>
                </c:pt>
                <c:pt idx="476">
                  <c:v>35.977284037822336</c:v>
                </c:pt>
                <c:pt idx="477">
                  <c:v>37.933394511671828</c:v>
                </c:pt>
                <c:pt idx="478">
                  <c:v>30.78682184750728</c:v>
                </c:pt>
                <c:pt idx="479">
                  <c:v>31.696927858103262</c:v>
                </c:pt>
                <c:pt idx="480">
                  <c:v>34.305060405869106</c:v>
                </c:pt>
                <c:pt idx="481">
                  <c:v>37.330654713801245</c:v>
                </c:pt>
                <c:pt idx="482">
                  <c:v>39.10582665195237</c:v>
                </c:pt>
                <c:pt idx="483">
                  <c:v>39.498573397144511</c:v>
                </c:pt>
                <c:pt idx="484">
                  <c:v>38.699669291338544</c:v>
                </c:pt>
                <c:pt idx="485">
                  <c:v>37.761934647563322</c:v>
                </c:pt>
                <c:pt idx="486">
                  <c:v>39.724568343832814</c:v>
                </c:pt>
              </c:numCache>
            </c:numRef>
          </c:val>
        </c:ser>
        <c:ser>
          <c:idx val="1"/>
          <c:order val="1"/>
          <c:tx>
            <c:strRef>
              <c:f>'Facility GOR'!$T$3</c:f>
              <c:strCache>
                <c:ptCount val="1"/>
                <c:pt idx="0">
                  <c:v>PBU_GC2</c:v>
                </c:pt>
              </c:strCache>
            </c:strRef>
          </c:tx>
          <c:marker>
            <c:symbol val="none"/>
          </c:marker>
          <c:cat>
            <c:numRef>
              <c:f>'Facility GOR'!$R$4:$R$490</c:f>
              <c:numCache>
                <c:formatCode>dd\-mmm\-yy</c:formatCode>
                <c:ptCount val="487"/>
                <c:pt idx="0">
                  <c:v>25689</c:v>
                </c:pt>
                <c:pt idx="1">
                  <c:v>25781</c:v>
                </c:pt>
                <c:pt idx="2">
                  <c:v>25873</c:v>
                </c:pt>
                <c:pt idx="3">
                  <c:v>25903</c:v>
                </c:pt>
                <c:pt idx="4">
                  <c:v>25934</c:v>
                </c:pt>
                <c:pt idx="5">
                  <c:v>25965</c:v>
                </c:pt>
                <c:pt idx="6">
                  <c:v>25993</c:v>
                </c:pt>
                <c:pt idx="7">
                  <c:v>26024</c:v>
                </c:pt>
                <c:pt idx="8">
                  <c:v>26054</c:v>
                </c:pt>
                <c:pt idx="9">
                  <c:v>26085</c:v>
                </c:pt>
                <c:pt idx="10">
                  <c:v>26115</c:v>
                </c:pt>
                <c:pt idx="11">
                  <c:v>26146</c:v>
                </c:pt>
                <c:pt idx="12">
                  <c:v>26177</c:v>
                </c:pt>
                <c:pt idx="13">
                  <c:v>26207</c:v>
                </c:pt>
                <c:pt idx="14">
                  <c:v>26238</c:v>
                </c:pt>
                <c:pt idx="15">
                  <c:v>26268</c:v>
                </c:pt>
                <c:pt idx="16">
                  <c:v>26299</c:v>
                </c:pt>
                <c:pt idx="17">
                  <c:v>26330</c:v>
                </c:pt>
                <c:pt idx="18">
                  <c:v>26359</c:v>
                </c:pt>
                <c:pt idx="19">
                  <c:v>26390</c:v>
                </c:pt>
                <c:pt idx="20">
                  <c:v>26420</c:v>
                </c:pt>
                <c:pt idx="21">
                  <c:v>26451</c:v>
                </c:pt>
                <c:pt idx="22">
                  <c:v>26481</c:v>
                </c:pt>
                <c:pt idx="23">
                  <c:v>26512</c:v>
                </c:pt>
                <c:pt idx="24">
                  <c:v>26543</c:v>
                </c:pt>
                <c:pt idx="25">
                  <c:v>26573</c:v>
                </c:pt>
                <c:pt idx="26">
                  <c:v>26604</c:v>
                </c:pt>
                <c:pt idx="27">
                  <c:v>26634</c:v>
                </c:pt>
                <c:pt idx="28">
                  <c:v>26665</c:v>
                </c:pt>
                <c:pt idx="29">
                  <c:v>26696</c:v>
                </c:pt>
                <c:pt idx="30">
                  <c:v>26724</c:v>
                </c:pt>
                <c:pt idx="31">
                  <c:v>26755</c:v>
                </c:pt>
                <c:pt idx="32">
                  <c:v>26785</c:v>
                </c:pt>
                <c:pt idx="33">
                  <c:v>26816</c:v>
                </c:pt>
                <c:pt idx="34">
                  <c:v>26846</c:v>
                </c:pt>
                <c:pt idx="35">
                  <c:v>26877</c:v>
                </c:pt>
                <c:pt idx="36">
                  <c:v>26908</c:v>
                </c:pt>
                <c:pt idx="37">
                  <c:v>26938</c:v>
                </c:pt>
                <c:pt idx="38">
                  <c:v>26969</c:v>
                </c:pt>
                <c:pt idx="39">
                  <c:v>26999</c:v>
                </c:pt>
                <c:pt idx="40">
                  <c:v>27030</c:v>
                </c:pt>
                <c:pt idx="41">
                  <c:v>27061</c:v>
                </c:pt>
                <c:pt idx="42">
                  <c:v>27089</c:v>
                </c:pt>
                <c:pt idx="43">
                  <c:v>27120</c:v>
                </c:pt>
                <c:pt idx="44">
                  <c:v>27150</c:v>
                </c:pt>
                <c:pt idx="45">
                  <c:v>27181</c:v>
                </c:pt>
                <c:pt idx="46">
                  <c:v>27211</c:v>
                </c:pt>
                <c:pt idx="47">
                  <c:v>27242</c:v>
                </c:pt>
                <c:pt idx="48">
                  <c:v>27273</c:v>
                </c:pt>
                <c:pt idx="49">
                  <c:v>27303</c:v>
                </c:pt>
                <c:pt idx="50">
                  <c:v>27334</c:v>
                </c:pt>
                <c:pt idx="51">
                  <c:v>27364</c:v>
                </c:pt>
                <c:pt idx="52">
                  <c:v>27395</c:v>
                </c:pt>
                <c:pt idx="53">
                  <c:v>27426</c:v>
                </c:pt>
                <c:pt idx="54">
                  <c:v>27454</c:v>
                </c:pt>
                <c:pt idx="55">
                  <c:v>27485</c:v>
                </c:pt>
                <c:pt idx="56">
                  <c:v>27515</c:v>
                </c:pt>
                <c:pt idx="57">
                  <c:v>27546</c:v>
                </c:pt>
                <c:pt idx="58">
                  <c:v>27576</c:v>
                </c:pt>
                <c:pt idx="59">
                  <c:v>27607</c:v>
                </c:pt>
                <c:pt idx="60">
                  <c:v>27638</c:v>
                </c:pt>
                <c:pt idx="61">
                  <c:v>27668</c:v>
                </c:pt>
                <c:pt idx="62">
                  <c:v>27699</c:v>
                </c:pt>
                <c:pt idx="63">
                  <c:v>27729</c:v>
                </c:pt>
                <c:pt idx="64">
                  <c:v>27760</c:v>
                </c:pt>
                <c:pt idx="65">
                  <c:v>27791</c:v>
                </c:pt>
                <c:pt idx="66">
                  <c:v>27820</c:v>
                </c:pt>
                <c:pt idx="67">
                  <c:v>27851</c:v>
                </c:pt>
                <c:pt idx="68">
                  <c:v>27881</c:v>
                </c:pt>
                <c:pt idx="69">
                  <c:v>27912</c:v>
                </c:pt>
                <c:pt idx="70">
                  <c:v>27942</c:v>
                </c:pt>
                <c:pt idx="71">
                  <c:v>27973</c:v>
                </c:pt>
                <c:pt idx="72">
                  <c:v>28004</c:v>
                </c:pt>
                <c:pt idx="73">
                  <c:v>28034</c:v>
                </c:pt>
                <c:pt idx="74">
                  <c:v>28065</c:v>
                </c:pt>
                <c:pt idx="75">
                  <c:v>28095</c:v>
                </c:pt>
                <c:pt idx="76">
                  <c:v>28126</c:v>
                </c:pt>
                <c:pt idx="77">
                  <c:v>28157</c:v>
                </c:pt>
                <c:pt idx="78">
                  <c:v>28185</c:v>
                </c:pt>
                <c:pt idx="79">
                  <c:v>28216</c:v>
                </c:pt>
                <c:pt idx="80">
                  <c:v>28246</c:v>
                </c:pt>
                <c:pt idx="81">
                  <c:v>28277</c:v>
                </c:pt>
                <c:pt idx="82">
                  <c:v>28307</c:v>
                </c:pt>
                <c:pt idx="83">
                  <c:v>28338</c:v>
                </c:pt>
                <c:pt idx="84">
                  <c:v>28369</c:v>
                </c:pt>
                <c:pt idx="85">
                  <c:v>28399</c:v>
                </c:pt>
                <c:pt idx="86">
                  <c:v>28430</c:v>
                </c:pt>
                <c:pt idx="87">
                  <c:v>28460</c:v>
                </c:pt>
                <c:pt idx="88">
                  <c:v>28491</c:v>
                </c:pt>
                <c:pt idx="89">
                  <c:v>28522</c:v>
                </c:pt>
                <c:pt idx="90">
                  <c:v>28550</c:v>
                </c:pt>
                <c:pt idx="91">
                  <c:v>28581</c:v>
                </c:pt>
                <c:pt idx="92">
                  <c:v>28611</c:v>
                </c:pt>
                <c:pt idx="93">
                  <c:v>28642</c:v>
                </c:pt>
                <c:pt idx="94">
                  <c:v>28672</c:v>
                </c:pt>
                <c:pt idx="95">
                  <c:v>28703</c:v>
                </c:pt>
                <c:pt idx="96">
                  <c:v>28734</c:v>
                </c:pt>
                <c:pt idx="97">
                  <c:v>28764</c:v>
                </c:pt>
                <c:pt idx="98">
                  <c:v>28795</c:v>
                </c:pt>
                <c:pt idx="99">
                  <c:v>28825</c:v>
                </c:pt>
                <c:pt idx="100">
                  <c:v>28856</c:v>
                </c:pt>
                <c:pt idx="101">
                  <c:v>28887</c:v>
                </c:pt>
                <c:pt idx="102">
                  <c:v>28915</c:v>
                </c:pt>
                <c:pt idx="103">
                  <c:v>28946</c:v>
                </c:pt>
                <c:pt idx="104">
                  <c:v>28976</c:v>
                </c:pt>
                <c:pt idx="105">
                  <c:v>29007</c:v>
                </c:pt>
                <c:pt idx="106">
                  <c:v>29037</c:v>
                </c:pt>
                <c:pt idx="107">
                  <c:v>29068</c:v>
                </c:pt>
                <c:pt idx="108">
                  <c:v>29099</c:v>
                </c:pt>
                <c:pt idx="109">
                  <c:v>29129</c:v>
                </c:pt>
                <c:pt idx="110">
                  <c:v>29160</c:v>
                </c:pt>
                <c:pt idx="111">
                  <c:v>29190</c:v>
                </c:pt>
                <c:pt idx="112">
                  <c:v>29221</c:v>
                </c:pt>
                <c:pt idx="113">
                  <c:v>29252</c:v>
                </c:pt>
                <c:pt idx="114">
                  <c:v>29281</c:v>
                </c:pt>
                <c:pt idx="115">
                  <c:v>29312</c:v>
                </c:pt>
                <c:pt idx="116">
                  <c:v>29342</c:v>
                </c:pt>
                <c:pt idx="117">
                  <c:v>29373</c:v>
                </c:pt>
                <c:pt idx="118">
                  <c:v>29403</c:v>
                </c:pt>
                <c:pt idx="119">
                  <c:v>29434</c:v>
                </c:pt>
                <c:pt idx="120">
                  <c:v>29465</c:v>
                </c:pt>
                <c:pt idx="121">
                  <c:v>29495</c:v>
                </c:pt>
                <c:pt idx="122">
                  <c:v>29526</c:v>
                </c:pt>
                <c:pt idx="123">
                  <c:v>29556</c:v>
                </c:pt>
                <c:pt idx="124">
                  <c:v>29587</c:v>
                </c:pt>
                <c:pt idx="125">
                  <c:v>29618</c:v>
                </c:pt>
                <c:pt idx="126">
                  <c:v>29646</c:v>
                </c:pt>
                <c:pt idx="127">
                  <c:v>29677</c:v>
                </c:pt>
                <c:pt idx="128">
                  <c:v>29707</c:v>
                </c:pt>
                <c:pt idx="129">
                  <c:v>29738</c:v>
                </c:pt>
                <c:pt idx="130">
                  <c:v>29768</c:v>
                </c:pt>
                <c:pt idx="131">
                  <c:v>29799</c:v>
                </c:pt>
                <c:pt idx="132">
                  <c:v>29830</c:v>
                </c:pt>
                <c:pt idx="133">
                  <c:v>29860</c:v>
                </c:pt>
                <c:pt idx="134">
                  <c:v>29891</c:v>
                </c:pt>
                <c:pt idx="135">
                  <c:v>29921</c:v>
                </c:pt>
                <c:pt idx="136">
                  <c:v>29952</c:v>
                </c:pt>
                <c:pt idx="137">
                  <c:v>29983</c:v>
                </c:pt>
                <c:pt idx="138">
                  <c:v>30011</c:v>
                </c:pt>
                <c:pt idx="139">
                  <c:v>30042</c:v>
                </c:pt>
                <c:pt idx="140">
                  <c:v>30072</c:v>
                </c:pt>
                <c:pt idx="141">
                  <c:v>30103</c:v>
                </c:pt>
                <c:pt idx="142">
                  <c:v>30133</c:v>
                </c:pt>
                <c:pt idx="143">
                  <c:v>30164</c:v>
                </c:pt>
                <c:pt idx="144">
                  <c:v>30195</c:v>
                </c:pt>
                <c:pt idx="145">
                  <c:v>30225</c:v>
                </c:pt>
                <c:pt idx="146">
                  <c:v>30256</c:v>
                </c:pt>
                <c:pt idx="147">
                  <c:v>30286</c:v>
                </c:pt>
                <c:pt idx="148">
                  <c:v>30317</c:v>
                </c:pt>
                <c:pt idx="149">
                  <c:v>30348</c:v>
                </c:pt>
                <c:pt idx="150">
                  <c:v>30376</c:v>
                </c:pt>
                <c:pt idx="151">
                  <c:v>30407</c:v>
                </c:pt>
                <c:pt idx="152">
                  <c:v>30437</c:v>
                </c:pt>
                <c:pt idx="153">
                  <c:v>30468</c:v>
                </c:pt>
                <c:pt idx="154">
                  <c:v>30498</c:v>
                </c:pt>
                <c:pt idx="155">
                  <c:v>30529</c:v>
                </c:pt>
                <c:pt idx="156">
                  <c:v>30560</c:v>
                </c:pt>
                <c:pt idx="157">
                  <c:v>30590</c:v>
                </c:pt>
                <c:pt idx="158">
                  <c:v>30621</c:v>
                </c:pt>
                <c:pt idx="159">
                  <c:v>30651</c:v>
                </c:pt>
                <c:pt idx="160">
                  <c:v>30682</c:v>
                </c:pt>
                <c:pt idx="161">
                  <c:v>30713</c:v>
                </c:pt>
                <c:pt idx="162">
                  <c:v>30742</c:v>
                </c:pt>
                <c:pt idx="163">
                  <c:v>30773</c:v>
                </c:pt>
                <c:pt idx="164">
                  <c:v>30803</c:v>
                </c:pt>
                <c:pt idx="165">
                  <c:v>30834</c:v>
                </c:pt>
                <c:pt idx="166">
                  <c:v>30864</c:v>
                </c:pt>
                <c:pt idx="167">
                  <c:v>30895</c:v>
                </c:pt>
                <c:pt idx="168">
                  <c:v>30926</c:v>
                </c:pt>
                <c:pt idx="169">
                  <c:v>30956</c:v>
                </c:pt>
                <c:pt idx="170">
                  <c:v>30987</c:v>
                </c:pt>
                <c:pt idx="171">
                  <c:v>31017</c:v>
                </c:pt>
                <c:pt idx="172">
                  <c:v>31048</c:v>
                </c:pt>
                <c:pt idx="173">
                  <c:v>31079</c:v>
                </c:pt>
                <c:pt idx="174">
                  <c:v>31107</c:v>
                </c:pt>
                <c:pt idx="175">
                  <c:v>31138</c:v>
                </c:pt>
                <c:pt idx="176">
                  <c:v>31168</c:v>
                </c:pt>
                <c:pt idx="177">
                  <c:v>31199</c:v>
                </c:pt>
                <c:pt idx="178">
                  <c:v>31229</c:v>
                </c:pt>
                <c:pt idx="179">
                  <c:v>31260</c:v>
                </c:pt>
                <c:pt idx="180">
                  <c:v>31291</c:v>
                </c:pt>
                <c:pt idx="181">
                  <c:v>31321</c:v>
                </c:pt>
                <c:pt idx="182">
                  <c:v>31352</c:v>
                </c:pt>
                <c:pt idx="183">
                  <c:v>31382</c:v>
                </c:pt>
                <c:pt idx="184">
                  <c:v>31413</c:v>
                </c:pt>
                <c:pt idx="185">
                  <c:v>31444</c:v>
                </c:pt>
                <c:pt idx="186">
                  <c:v>31472</c:v>
                </c:pt>
                <c:pt idx="187">
                  <c:v>31503</c:v>
                </c:pt>
                <c:pt idx="188">
                  <c:v>31533</c:v>
                </c:pt>
                <c:pt idx="189">
                  <c:v>31564</c:v>
                </c:pt>
                <c:pt idx="190">
                  <c:v>31594</c:v>
                </c:pt>
                <c:pt idx="191">
                  <c:v>31625</c:v>
                </c:pt>
                <c:pt idx="192">
                  <c:v>31656</c:v>
                </c:pt>
                <c:pt idx="193">
                  <c:v>31686</c:v>
                </c:pt>
                <c:pt idx="194">
                  <c:v>31717</c:v>
                </c:pt>
                <c:pt idx="195">
                  <c:v>31747</c:v>
                </c:pt>
                <c:pt idx="196">
                  <c:v>31778</c:v>
                </c:pt>
                <c:pt idx="197">
                  <c:v>31809</c:v>
                </c:pt>
                <c:pt idx="198">
                  <c:v>31837</c:v>
                </c:pt>
                <c:pt idx="199">
                  <c:v>31868</c:v>
                </c:pt>
                <c:pt idx="200">
                  <c:v>31898</c:v>
                </c:pt>
                <c:pt idx="201">
                  <c:v>31929</c:v>
                </c:pt>
                <c:pt idx="202">
                  <c:v>31959</c:v>
                </c:pt>
                <c:pt idx="203">
                  <c:v>31990</c:v>
                </c:pt>
                <c:pt idx="204">
                  <c:v>32021</c:v>
                </c:pt>
                <c:pt idx="205">
                  <c:v>32051</c:v>
                </c:pt>
                <c:pt idx="206">
                  <c:v>32082</c:v>
                </c:pt>
                <c:pt idx="207">
                  <c:v>32112</c:v>
                </c:pt>
                <c:pt idx="208">
                  <c:v>32143</c:v>
                </c:pt>
                <c:pt idx="209">
                  <c:v>32174</c:v>
                </c:pt>
                <c:pt idx="210">
                  <c:v>32203</c:v>
                </c:pt>
                <c:pt idx="211">
                  <c:v>32234</c:v>
                </c:pt>
                <c:pt idx="212">
                  <c:v>32264</c:v>
                </c:pt>
                <c:pt idx="213">
                  <c:v>32295</c:v>
                </c:pt>
                <c:pt idx="214">
                  <c:v>32325</c:v>
                </c:pt>
                <c:pt idx="215">
                  <c:v>32356</c:v>
                </c:pt>
                <c:pt idx="216">
                  <c:v>32387</c:v>
                </c:pt>
                <c:pt idx="217">
                  <c:v>32417</c:v>
                </c:pt>
                <c:pt idx="218">
                  <c:v>32448</c:v>
                </c:pt>
                <c:pt idx="219">
                  <c:v>32478</c:v>
                </c:pt>
                <c:pt idx="220">
                  <c:v>32509</c:v>
                </c:pt>
                <c:pt idx="221">
                  <c:v>32540</c:v>
                </c:pt>
                <c:pt idx="222">
                  <c:v>32568</c:v>
                </c:pt>
                <c:pt idx="223">
                  <c:v>32599</c:v>
                </c:pt>
                <c:pt idx="224">
                  <c:v>32629</c:v>
                </c:pt>
                <c:pt idx="225">
                  <c:v>32660</c:v>
                </c:pt>
                <c:pt idx="226">
                  <c:v>32690</c:v>
                </c:pt>
                <c:pt idx="227">
                  <c:v>32721</c:v>
                </c:pt>
                <c:pt idx="228">
                  <c:v>32752</c:v>
                </c:pt>
                <c:pt idx="229">
                  <c:v>32782</c:v>
                </c:pt>
                <c:pt idx="230">
                  <c:v>32813</c:v>
                </c:pt>
                <c:pt idx="231">
                  <c:v>32843</c:v>
                </c:pt>
                <c:pt idx="232">
                  <c:v>32874</c:v>
                </c:pt>
                <c:pt idx="233">
                  <c:v>32905</c:v>
                </c:pt>
                <c:pt idx="234">
                  <c:v>32933</c:v>
                </c:pt>
                <c:pt idx="235">
                  <c:v>32964</c:v>
                </c:pt>
                <c:pt idx="236">
                  <c:v>32994</c:v>
                </c:pt>
                <c:pt idx="237">
                  <c:v>33025</c:v>
                </c:pt>
                <c:pt idx="238">
                  <c:v>33055</c:v>
                </c:pt>
                <c:pt idx="239">
                  <c:v>33086</c:v>
                </c:pt>
                <c:pt idx="240">
                  <c:v>33117</c:v>
                </c:pt>
                <c:pt idx="241">
                  <c:v>33147</c:v>
                </c:pt>
                <c:pt idx="242">
                  <c:v>33178</c:v>
                </c:pt>
                <c:pt idx="243">
                  <c:v>33208</c:v>
                </c:pt>
                <c:pt idx="244">
                  <c:v>33239</c:v>
                </c:pt>
                <c:pt idx="245">
                  <c:v>33270</c:v>
                </c:pt>
                <c:pt idx="246">
                  <c:v>33298</c:v>
                </c:pt>
                <c:pt idx="247">
                  <c:v>33329</c:v>
                </c:pt>
                <c:pt idx="248">
                  <c:v>33359</c:v>
                </c:pt>
                <c:pt idx="249">
                  <c:v>33390</c:v>
                </c:pt>
                <c:pt idx="250">
                  <c:v>33420</c:v>
                </c:pt>
                <c:pt idx="251">
                  <c:v>33451</c:v>
                </c:pt>
                <c:pt idx="252">
                  <c:v>33482</c:v>
                </c:pt>
                <c:pt idx="253">
                  <c:v>33512</c:v>
                </c:pt>
                <c:pt idx="254">
                  <c:v>33543</c:v>
                </c:pt>
                <c:pt idx="255">
                  <c:v>33573</c:v>
                </c:pt>
                <c:pt idx="256">
                  <c:v>33604</c:v>
                </c:pt>
                <c:pt idx="257">
                  <c:v>33635</c:v>
                </c:pt>
                <c:pt idx="258">
                  <c:v>33664</c:v>
                </c:pt>
                <c:pt idx="259">
                  <c:v>33695</c:v>
                </c:pt>
                <c:pt idx="260">
                  <c:v>33725</c:v>
                </c:pt>
                <c:pt idx="261">
                  <c:v>33756</c:v>
                </c:pt>
                <c:pt idx="262">
                  <c:v>33786</c:v>
                </c:pt>
                <c:pt idx="263">
                  <c:v>33817</c:v>
                </c:pt>
                <c:pt idx="264">
                  <c:v>33848</c:v>
                </c:pt>
                <c:pt idx="265">
                  <c:v>33878</c:v>
                </c:pt>
                <c:pt idx="266">
                  <c:v>33909</c:v>
                </c:pt>
                <c:pt idx="267">
                  <c:v>33939</c:v>
                </c:pt>
                <c:pt idx="268">
                  <c:v>33970</c:v>
                </c:pt>
                <c:pt idx="269">
                  <c:v>34001</c:v>
                </c:pt>
                <c:pt idx="270">
                  <c:v>34029</c:v>
                </c:pt>
                <c:pt idx="271">
                  <c:v>34060</c:v>
                </c:pt>
                <c:pt idx="272">
                  <c:v>34090</c:v>
                </c:pt>
                <c:pt idx="273">
                  <c:v>34121</c:v>
                </c:pt>
                <c:pt idx="274">
                  <c:v>34151</c:v>
                </c:pt>
                <c:pt idx="275">
                  <c:v>34182</c:v>
                </c:pt>
                <c:pt idx="276">
                  <c:v>34213</c:v>
                </c:pt>
                <c:pt idx="277">
                  <c:v>34243</c:v>
                </c:pt>
                <c:pt idx="278">
                  <c:v>34274</c:v>
                </c:pt>
                <c:pt idx="279">
                  <c:v>34304</c:v>
                </c:pt>
                <c:pt idx="280">
                  <c:v>34335</c:v>
                </c:pt>
                <c:pt idx="281">
                  <c:v>34366</c:v>
                </c:pt>
                <c:pt idx="282">
                  <c:v>34394</c:v>
                </c:pt>
                <c:pt idx="283">
                  <c:v>34425</c:v>
                </c:pt>
                <c:pt idx="284">
                  <c:v>34455</c:v>
                </c:pt>
                <c:pt idx="285">
                  <c:v>34486</c:v>
                </c:pt>
                <c:pt idx="286">
                  <c:v>34516</c:v>
                </c:pt>
                <c:pt idx="287">
                  <c:v>34547</c:v>
                </c:pt>
                <c:pt idx="288">
                  <c:v>34578</c:v>
                </c:pt>
                <c:pt idx="289">
                  <c:v>34608</c:v>
                </c:pt>
                <c:pt idx="290">
                  <c:v>34639</c:v>
                </c:pt>
                <c:pt idx="291">
                  <c:v>34669</c:v>
                </c:pt>
                <c:pt idx="292">
                  <c:v>34700</c:v>
                </c:pt>
                <c:pt idx="293">
                  <c:v>34731</c:v>
                </c:pt>
                <c:pt idx="294">
                  <c:v>34759</c:v>
                </c:pt>
                <c:pt idx="295">
                  <c:v>34790</c:v>
                </c:pt>
                <c:pt idx="296">
                  <c:v>34820</c:v>
                </c:pt>
                <c:pt idx="297">
                  <c:v>34851</c:v>
                </c:pt>
                <c:pt idx="298">
                  <c:v>34881</c:v>
                </c:pt>
                <c:pt idx="299">
                  <c:v>34912</c:v>
                </c:pt>
                <c:pt idx="300">
                  <c:v>34943</c:v>
                </c:pt>
                <c:pt idx="301">
                  <c:v>34973</c:v>
                </c:pt>
                <c:pt idx="302">
                  <c:v>35004</c:v>
                </c:pt>
                <c:pt idx="303">
                  <c:v>35034</c:v>
                </c:pt>
                <c:pt idx="304">
                  <c:v>35065</c:v>
                </c:pt>
                <c:pt idx="305">
                  <c:v>35096</c:v>
                </c:pt>
                <c:pt idx="306">
                  <c:v>35125</c:v>
                </c:pt>
                <c:pt idx="307">
                  <c:v>35156</c:v>
                </c:pt>
                <c:pt idx="308">
                  <c:v>35186</c:v>
                </c:pt>
                <c:pt idx="309">
                  <c:v>35217</c:v>
                </c:pt>
                <c:pt idx="310">
                  <c:v>35247</c:v>
                </c:pt>
                <c:pt idx="311">
                  <c:v>35278</c:v>
                </c:pt>
                <c:pt idx="312">
                  <c:v>35309</c:v>
                </c:pt>
                <c:pt idx="313">
                  <c:v>35339</c:v>
                </c:pt>
                <c:pt idx="314">
                  <c:v>35370</c:v>
                </c:pt>
                <c:pt idx="315">
                  <c:v>35400</c:v>
                </c:pt>
                <c:pt idx="316">
                  <c:v>35431</c:v>
                </c:pt>
                <c:pt idx="317">
                  <c:v>35462</c:v>
                </c:pt>
                <c:pt idx="318">
                  <c:v>35490</c:v>
                </c:pt>
                <c:pt idx="319">
                  <c:v>35521</c:v>
                </c:pt>
                <c:pt idx="320">
                  <c:v>35551</c:v>
                </c:pt>
                <c:pt idx="321">
                  <c:v>35582</c:v>
                </c:pt>
                <c:pt idx="322">
                  <c:v>35612</c:v>
                </c:pt>
                <c:pt idx="323">
                  <c:v>35643</c:v>
                </c:pt>
                <c:pt idx="324">
                  <c:v>35674</c:v>
                </c:pt>
                <c:pt idx="325">
                  <c:v>35704</c:v>
                </c:pt>
                <c:pt idx="326">
                  <c:v>35735</c:v>
                </c:pt>
                <c:pt idx="327">
                  <c:v>35765</c:v>
                </c:pt>
                <c:pt idx="328">
                  <c:v>35796</c:v>
                </c:pt>
                <c:pt idx="329">
                  <c:v>35827</c:v>
                </c:pt>
                <c:pt idx="330">
                  <c:v>35855</c:v>
                </c:pt>
                <c:pt idx="331">
                  <c:v>35886</c:v>
                </c:pt>
                <c:pt idx="332">
                  <c:v>35916</c:v>
                </c:pt>
                <c:pt idx="333">
                  <c:v>35947</c:v>
                </c:pt>
                <c:pt idx="334">
                  <c:v>35977</c:v>
                </c:pt>
                <c:pt idx="335">
                  <c:v>36008</c:v>
                </c:pt>
                <c:pt idx="336">
                  <c:v>36039</c:v>
                </c:pt>
                <c:pt idx="337">
                  <c:v>36069</c:v>
                </c:pt>
                <c:pt idx="338">
                  <c:v>36100</c:v>
                </c:pt>
                <c:pt idx="339">
                  <c:v>36130</c:v>
                </c:pt>
                <c:pt idx="340">
                  <c:v>36161</c:v>
                </c:pt>
                <c:pt idx="341">
                  <c:v>36192</c:v>
                </c:pt>
                <c:pt idx="342">
                  <c:v>36220</c:v>
                </c:pt>
                <c:pt idx="343">
                  <c:v>36251</c:v>
                </c:pt>
                <c:pt idx="344">
                  <c:v>36281</c:v>
                </c:pt>
                <c:pt idx="345">
                  <c:v>36312</c:v>
                </c:pt>
                <c:pt idx="346">
                  <c:v>36342</c:v>
                </c:pt>
                <c:pt idx="347">
                  <c:v>36373</c:v>
                </c:pt>
                <c:pt idx="348">
                  <c:v>36404</c:v>
                </c:pt>
                <c:pt idx="349">
                  <c:v>36434</c:v>
                </c:pt>
                <c:pt idx="350">
                  <c:v>36465</c:v>
                </c:pt>
                <c:pt idx="351">
                  <c:v>36495</c:v>
                </c:pt>
                <c:pt idx="352">
                  <c:v>36526</c:v>
                </c:pt>
                <c:pt idx="353">
                  <c:v>36557</c:v>
                </c:pt>
                <c:pt idx="354">
                  <c:v>36586</c:v>
                </c:pt>
                <c:pt idx="355">
                  <c:v>36617</c:v>
                </c:pt>
                <c:pt idx="356">
                  <c:v>36647</c:v>
                </c:pt>
                <c:pt idx="357">
                  <c:v>36678</c:v>
                </c:pt>
                <c:pt idx="358">
                  <c:v>36708</c:v>
                </c:pt>
                <c:pt idx="359">
                  <c:v>36739</c:v>
                </c:pt>
                <c:pt idx="360">
                  <c:v>36770</c:v>
                </c:pt>
                <c:pt idx="361">
                  <c:v>36800</c:v>
                </c:pt>
                <c:pt idx="362">
                  <c:v>36831</c:v>
                </c:pt>
                <c:pt idx="363">
                  <c:v>36861</c:v>
                </c:pt>
                <c:pt idx="364">
                  <c:v>36892</c:v>
                </c:pt>
                <c:pt idx="365">
                  <c:v>36923</c:v>
                </c:pt>
                <c:pt idx="366">
                  <c:v>36951</c:v>
                </c:pt>
                <c:pt idx="367">
                  <c:v>36982</c:v>
                </c:pt>
                <c:pt idx="368">
                  <c:v>37012</c:v>
                </c:pt>
                <c:pt idx="369">
                  <c:v>37043</c:v>
                </c:pt>
                <c:pt idx="370">
                  <c:v>37073</c:v>
                </c:pt>
                <c:pt idx="371">
                  <c:v>37104</c:v>
                </c:pt>
                <c:pt idx="372">
                  <c:v>37135</c:v>
                </c:pt>
                <c:pt idx="373">
                  <c:v>37165</c:v>
                </c:pt>
                <c:pt idx="374">
                  <c:v>37196</c:v>
                </c:pt>
                <c:pt idx="375">
                  <c:v>37226</c:v>
                </c:pt>
                <c:pt idx="376">
                  <c:v>37257</c:v>
                </c:pt>
                <c:pt idx="377">
                  <c:v>37288</c:v>
                </c:pt>
                <c:pt idx="378">
                  <c:v>37316</c:v>
                </c:pt>
                <c:pt idx="379">
                  <c:v>37347</c:v>
                </c:pt>
                <c:pt idx="380">
                  <c:v>37377</c:v>
                </c:pt>
                <c:pt idx="381">
                  <c:v>37408</c:v>
                </c:pt>
                <c:pt idx="382">
                  <c:v>37438</c:v>
                </c:pt>
                <c:pt idx="383">
                  <c:v>37469</c:v>
                </c:pt>
                <c:pt idx="384">
                  <c:v>37500</c:v>
                </c:pt>
                <c:pt idx="385">
                  <c:v>37530</c:v>
                </c:pt>
                <c:pt idx="386">
                  <c:v>37561</c:v>
                </c:pt>
                <c:pt idx="387">
                  <c:v>37591</c:v>
                </c:pt>
                <c:pt idx="388">
                  <c:v>37622</c:v>
                </c:pt>
                <c:pt idx="389">
                  <c:v>37653</c:v>
                </c:pt>
                <c:pt idx="390">
                  <c:v>37681</c:v>
                </c:pt>
                <c:pt idx="391">
                  <c:v>37712</c:v>
                </c:pt>
                <c:pt idx="392">
                  <c:v>37742</c:v>
                </c:pt>
                <c:pt idx="393">
                  <c:v>37773</c:v>
                </c:pt>
                <c:pt idx="394">
                  <c:v>37803</c:v>
                </c:pt>
                <c:pt idx="395">
                  <c:v>37834</c:v>
                </c:pt>
                <c:pt idx="396">
                  <c:v>37865</c:v>
                </c:pt>
                <c:pt idx="397">
                  <c:v>37895</c:v>
                </c:pt>
                <c:pt idx="398">
                  <c:v>37926</c:v>
                </c:pt>
                <c:pt idx="399">
                  <c:v>37956</c:v>
                </c:pt>
                <c:pt idx="400">
                  <c:v>37987</c:v>
                </c:pt>
                <c:pt idx="401">
                  <c:v>38018</c:v>
                </c:pt>
                <c:pt idx="402">
                  <c:v>38047</c:v>
                </c:pt>
                <c:pt idx="403">
                  <c:v>38078</c:v>
                </c:pt>
                <c:pt idx="404">
                  <c:v>38108</c:v>
                </c:pt>
                <c:pt idx="405">
                  <c:v>38139</c:v>
                </c:pt>
                <c:pt idx="406">
                  <c:v>38169</c:v>
                </c:pt>
                <c:pt idx="407">
                  <c:v>38200</c:v>
                </c:pt>
                <c:pt idx="408">
                  <c:v>38231</c:v>
                </c:pt>
                <c:pt idx="409">
                  <c:v>38261</c:v>
                </c:pt>
                <c:pt idx="410">
                  <c:v>38292</c:v>
                </c:pt>
                <c:pt idx="411">
                  <c:v>38322</c:v>
                </c:pt>
                <c:pt idx="412">
                  <c:v>38353</c:v>
                </c:pt>
                <c:pt idx="413">
                  <c:v>38384</c:v>
                </c:pt>
                <c:pt idx="414">
                  <c:v>38412</c:v>
                </c:pt>
                <c:pt idx="415">
                  <c:v>38443</c:v>
                </c:pt>
                <c:pt idx="416">
                  <c:v>38473</c:v>
                </c:pt>
                <c:pt idx="417">
                  <c:v>38504</c:v>
                </c:pt>
                <c:pt idx="418">
                  <c:v>38534</c:v>
                </c:pt>
                <c:pt idx="419">
                  <c:v>38565</c:v>
                </c:pt>
                <c:pt idx="420">
                  <c:v>38596</c:v>
                </c:pt>
                <c:pt idx="421">
                  <c:v>38626</c:v>
                </c:pt>
                <c:pt idx="422">
                  <c:v>38657</c:v>
                </c:pt>
                <c:pt idx="423">
                  <c:v>38687</c:v>
                </c:pt>
                <c:pt idx="424">
                  <c:v>38718</c:v>
                </c:pt>
                <c:pt idx="425">
                  <c:v>38749</c:v>
                </c:pt>
                <c:pt idx="426">
                  <c:v>38777</c:v>
                </c:pt>
                <c:pt idx="427">
                  <c:v>38808</c:v>
                </c:pt>
                <c:pt idx="428">
                  <c:v>38838</c:v>
                </c:pt>
                <c:pt idx="429">
                  <c:v>38869</c:v>
                </c:pt>
                <c:pt idx="430">
                  <c:v>38899</c:v>
                </c:pt>
                <c:pt idx="431">
                  <c:v>38930</c:v>
                </c:pt>
                <c:pt idx="432">
                  <c:v>38961</c:v>
                </c:pt>
                <c:pt idx="433">
                  <c:v>38991</c:v>
                </c:pt>
                <c:pt idx="434">
                  <c:v>39022</c:v>
                </c:pt>
                <c:pt idx="435">
                  <c:v>39052</c:v>
                </c:pt>
                <c:pt idx="436">
                  <c:v>39083</c:v>
                </c:pt>
                <c:pt idx="437">
                  <c:v>39114</c:v>
                </c:pt>
                <c:pt idx="438">
                  <c:v>39142</c:v>
                </c:pt>
                <c:pt idx="439">
                  <c:v>39173</c:v>
                </c:pt>
                <c:pt idx="440">
                  <c:v>39203</c:v>
                </c:pt>
                <c:pt idx="441">
                  <c:v>39234</c:v>
                </c:pt>
                <c:pt idx="442">
                  <c:v>39264</c:v>
                </c:pt>
                <c:pt idx="443">
                  <c:v>39295</c:v>
                </c:pt>
                <c:pt idx="444">
                  <c:v>39326</c:v>
                </c:pt>
                <c:pt idx="445">
                  <c:v>39356</c:v>
                </c:pt>
                <c:pt idx="446">
                  <c:v>39387</c:v>
                </c:pt>
                <c:pt idx="447">
                  <c:v>39417</c:v>
                </c:pt>
                <c:pt idx="448">
                  <c:v>39448</c:v>
                </c:pt>
                <c:pt idx="449">
                  <c:v>39479</c:v>
                </c:pt>
                <c:pt idx="450">
                  <c:v>39508</c:v>
                </c:pt>
                <c:pt idx="451">
                  <c:v>39539</c:v>
                </c:pt>
                <c:pt idx="452">
                  <c:v>39569</c:v>
                </c:pt>
                <c:pt idx="453">
                  <c:v>39600</c:v>
                </c:pt>
                <c:pt idx="454">
                  <c:v>39630</c:v>
                </c:pt>
                <c:pt idx="455">
                  <c:v>39661</c:v>
                </c:pt>
                <c:pt idx="456">
                  <c:v>39692</c:v>
                </c:pt>
                <c:pt idx="457">
                  <c:v>39722</c:v>
                </c:pt>
                <c:pt idx="458">
                  <c:v>39753</c:v>
                </c:pt>
                <c:pt idx="459">
                  <c:v>39783</c:v>
                </c:pt>
                <c:pt idx="460">
                  <c:v>39814</c:v>
                </c:pt>
                <c:pt idx="461">
                  <c:v>39845</c:v>
                </c:pt>
                <c:pt idx="462">
                  <c:v>39873</c:v>
                </c:pt>
                <c:pt idx="463">
                  <c:v>39904</c:v>
                </c:pt>
                <c:pt idx="464">
                  <c:v>39934</c:v>
                </c:pt>
                <c:pt idx="465">
                  <c:v>39965</c:v>
                </c:pt>
                <c:pt idx="466">
                  <c:v>39995</c:v>
                </c:pt>
                <c:pt idx="467">
                  <c:v>40026</c:v>
                </c:pt>
                <c:pt idx="468">
                  <c:v>40057</c:v>
                </c:pt>
                <c:pt idx="469">
                  <c:v>40087</c:v>
                </c:pt>
                <c:pt idx="470">
                  <c:v>40118</c:v>
                </c:pt>
                <c:pt idx="471">
                  <c:v>40148</c:v>
                </c:pt>
                <c:pt idx="472">
                  <c:v>40179</c:v>
                </c:pt>
                <c:pt idx="473">
                  <c:v>40210</c:v>
                </c:pt>
                <c:pt idx="474">
                  <c:v>40238</c:v>
                </c:pt>
                <c:pt idx="475">
                  <c:v>40269</c:v>
                </c:pt>
                <c:pt idx="476">
                  <c:v>40299</c:v>
                </c:pt>
                <c:pt idx="477">
                  <c:v>40330</c:v>
                </c:pt>
                <c:pt idx="478">
                  <c:v>40360</c:v>
                </c:pt>
                <c:pt idx="479">
                  <c:v>40391</c:v>
                </c:pt>
                <c:pt idx="480">
                  <c:v>40422</c:v>
                </c:pt>
                <c:pt idx="481">
                  <c:v>40452</c:v>
                </c:pt>
                <c:pt idx="482">
                  <c:v>40483</c:v>
                </c:pt>
                <c:pt idx="483">
                  <c:v>40513</c:v>
                </c:pt>
                <c:pt idx="484">
                  <c:v>40544</c:v>
                </c:pt>
                <c:pt idx="485">
                  <c:v>40575</c:v>
                </c:pt>
                <c:pt idx="486">
                  <c:v>40603</c:v>
                </c:pt>
              </c:numCache>
            </c:numRef>
          </c:cat>
          <c:val>
            <c:numRef>
              <c:f>'Facility GOR'!$T$4:$T$490</c:f>
              <c:numCache>
                <c:formatCode>General</c:formatCode>
                <c:ptCount val="487"/>
                <c:pt idx="0">
                  <c:v>0.8</c:v>
                </c:pt>
                <c:pt idx="1">
                  <c:v>0.70000758898079951</c:v>
                </c:pt>
                <c:pt idx="12">
                  <c:v>0.71999757311005963</c:v>
                </c:pt>
                <c:pt idx="22">
                  <c:v>0.80408492340768611</c:v>
                </c:pt>
                <c:pt idx="47">
                  <c:v>0.54704412989175577</c:v>
                </c:pt>
                <c:pt idx="48">
                  <c:v>0.73273427471116814</c:v>
                </c:pt>
                <c:pt idx="49">
                  <c:v>0.86260176108988385</c:v>
                </c:pt>
                <c:pt idx="59">
                  <c:v>0.59922555663117283</c:v>
                </c:pt>
                <c:pt idx="60">
                  <c:v>0.58108108108108059</c:v>
                </c:pt>
                <c:pt idx="72">
                  <c:v>0.57495436870089678</c:v>
                </c:pt>
                <c:pt idx="73">
                  <c:v>0.57503355704697989</c:v>
                </c:pt>
                <c:pt idx="80">
                  <c:v>0.57557085900688665</c:v>
                </c:pt>
                <c:pt idx="81">
                  <c:v>0.64161849710982877</c:v>
                </c:pt>
                <c:pt idx="82">
                  <c:v>0.71839288953382963</c:v>
                </c:pt>
                <c:pt idx="83">
                  <c:v>0.76651192918889766</c:v>
                </c:pt>
                <c:pt idx="84">
                  <c:v>0.80484281097251564</c:v>
                </c:pt>
                <c:pt idx="85">
                  <c:v>0.77385300716676264</c:v>
                </c:pt>
                <c:pt idx="86">
                  <c:v>0.71355924119758263</c:v>
                </c:pt>
                <c:pt idx="87">
                  <c:v>0.66661331620149411</c:v>
                </c:pt>
                <c:pt idx="88">
                  <c:v>0.67430289031547885</c:v>
                </c:pt>
                <c:pt idx="89">
                  <c:v>0.67185991536816903</c:v>
                </c:pt>
                <c:pt idx="90">
                  <c:v>0.6824158734051099</c:v>
                </c:pt>
                <c:pt idx="91">
                  <c:v>0.68289861458132883</c:v>
                </c:pt>
                <c:pt idx="92">
                  <c:v>0.69001938675605756</c:v>
                </c:pt>
                <c:pt idx="93">
                  <c:v>0.68233112576560428</c:v>
                </c:pt>
                <c:pt idx="94">
                  <c:v>0.6709528251521617</c:v>
                </c:pt>
                <c:pt idx="95">
                  <c:v>0.68731629116060411</c:v>
                </c:pt>
                <c:pt idx="96">
                  <c:v>0.67982992468429204</c:v>
                </c:pt>
                <c:pt idx="97">
                  <c:v>0.68192828845261977</c:v>
                </c:pt>
                <c:pt idx="98">
                  <c:v>0.67791093524152823</c:v>
                </c:pt>
                <c:pt idx="99">
                  <c:v>0.67892445523876011</c:v>
                </c:pt>
                <c:pt idx="100">
                  <c:v>0.68151393518710257</c:v>
                </c:pt>
                <c:pt idx="101">
                  <c:v>0.67924447010500377</c:v>
                </c:pt>
                <c:pt idx="102">
                  <c:v>0.67335408194934676</c:v>
                </c:pt>
                <c:pt idx="103">
                  <c:v>0.68893301863663481</c:v>
                </c:pt>
                <c:pt idx="104">
                  <c:v>0.693140225123416</c:v>
                </c:pt>
                <c:pt idx="105">
                  <c:v>0.69730248114324556</c:v>
                </c:pt>
                <c:pt idx="106">
                  <c:v>0.69137162880702918</c:v>
                </c:pt>
                <c:pt idx="107">
                  <c:v>0.68417344278146652</c:v>
                </c:pt>
                <c:pt idx="108">
                  <c:v>0.67705457678358261</c:v>
                </c:pt>
                <c:pt idx="109">
                  <c:v>0.70221683293016435</c:v>
                </c:pt>
                <c:pt idx="110">
                  <c:v>0.68734156377761857</c:v>
                </c:pt>
                <c:pt idx="111">
                  <c:v>0.6892949105762789</c:v>
                </c:pt>
                <c:pt idx="112">
                  <c:v>0.68631426809931817</c:v>
                </c:pt>
                <c:pt idx="113">
                  <c:v>0.68334347628965264</c:v>
                </c:pt>
                <c:pt idx="114">
                  <c:v>0.68383438633484861</c:v>
                </c:pt>
                <c:pt idx="115">
                  <c:v>0.68537918994039426</c:v>
                </c:pt>
                <c:pt idx="116">
                  <c:v>0.70397820949607515</c:v>
                </c:pt>
                <c:pt idx="117">
                  <c:v>0.6981025853110745</c:v>
                </c:pt>
                <c:pt idx="118">
                  <c:v>0.71543439078529558</c:v>
                </c:pt>
                <c:pt idx="119">
                  <c:v>0.70593383213864203</c:v>
                </c:pt>
                <c:pt idx="120">
                  <c:v>0.73101342554792959</c:v>
                </c:pt>
                <c:pt idx="121">
                  <c:v>0.73621856847364953</c:v>
                </c:pt>
                <c:pt idx="122">
                  <c:v>0.78312624937729558</c:v>
                </c:pt>
                <c:pt idx="123">
                  <c:v>0.85657560491551454</c:v>
                </c:pt>
                <c:pt idx="124">
                  <c:v>0.86238421612770555</c:v>
                </c:pt>
                <c:pt idx="125">
                  <c:v>0.94377452014927965</c:v>
                </c:pt>
                <c:pt idx="126">
                  <c:v>0.96445565512016784</c:v>
                </c:pt>
                <c:pt idx="127">
                  <c:v>0.8980736607322457</c:v>
                </c:pt>
                <c:pt idx="128">
                  <c:v>0.93137655237196249</c:v>
                </c:pt>
                <c:pt idx="129">
                  <c:v>0.98196588056029888</c:v>
                </c:pt>
                <c:pt idx="130">
                  <c:v>0.92325816943432426</c:v>
                </c:pt>
                <c:pt idx="131">
                  <c:v>0.81970603185860569</c:v>
                </c:pt>
                <c:pt idx="132">
                  <c:v>0.8534947800664836</c:v>
                </c:pt>
                <c:pt idx="133">
                  <c:v>0.90639801338878034</c:v>
                </c:pt>
                <c:pt idx="134">
                  <c:v>1.013077955098844</c:v>
                </c:pt>
                <c:pt idx="135">
                  <c:v>1.0278477670189419</c:v>
                </c:pt>
                <c:pt idx="136">
                  <c:v>1.0332454527083659</c:v>
                </c:pt>
                <c:pt idx="137">
                  <c:v>1.0602179406418757</c:v>
                </c:pt>
                <c:pt idx="138">
                  <c:v>1.0193776974066837</c:v>
                </c:pt>
                <c:pt idx="139">
                  <c:v>1.0203028133956908</c:v>
                </c:pt>
                <c:pt idx="140">
                  <c:v>1.0293526166199678</c:v>
                </c:pt>
                <c:pt idx="141">
                  <c:v>0.86793286936961833</c:v>
                </c:pt>
                <c:pt idx="142">
                  <c:v>0.88541961020819804</c:v>
                </c:pt>
                <c:pt idx="143">
                  <c:v>0.83383422977487864</c:v>
                </c:pt>
                <c:pt idx="144">
                  <c:v>0.81982861823101383</c:v>
                </c:pt>
                <c:pt idx="145">
                  <c:v>0.8495303570960806</c:v>
                </c:pt>
                <c:pt idx="146">
                  <c:v>0.80751374466802606</c:v>
                </c:pt>
                <c:pt idx="147">
                  <c:v>0.8460533509160395</c:v>
                </c:pt>
                <c:pt idx="148">
                  <c:v>0.85044431387148722</c:v>
                </c:pt>
                <c:pt idx="149">
                  <c:v>0.83173809509977403</c:v>
                </c:pt>
                <c:pt idx="150">
                  <c:v>0.78835921483670268</c:v>
                </c:pt>
                <c:pt idx="151">
                  <c:v>0.8022739469913841</c:v>
                </c:pt>
                <c:pt idx="152">
                  <c:v>0.92072079623282055</c:v>
                </c:pt>
                <c:pt idx="153">
                  <c:v>1.0187652038471544</c:v>
                </c:pt>
                <c:pt idx="154">
                  <c:v>1.0625589735997187</c:v>
                </c:pt>
                <c:pt idx="155">
                  <c:v>0.95474274945016413</c:v>
                </c:pt>
                <c:pt idx="156">
                  <c:v>0.85205064757153592</c:v>
                </c:pt>
                <c:pt idx="157">
                  <c:v>0.83608312717986566</c:v>
                </c:pt>
                <c:pt idx="158">
                  <c:v>0.91213856995445408</c:v>
                </c:pt>
                <c:pt idx="159">
                  <c:v>0.7564189433408236</c:v>
                </c:pt>
                <c:pt idx="160">
                  <c:v>0.75904945209933505</c:v>
                </c:pt>
                <c:pt idx="161">
                  <c:v>0.7690902807833051</c:v>
                </c:pt>
                <c:pt idx="162">
                  <c:v>0.78872227325392164</c:v>
                </c:pt>
                <c:pt idx="163">
                  <c:v>0.79691535986991158</c:v>
                </c:pt>
                <c:pt idx="164">
                  <c:v>0.85715330370988663</c:v>
                </c:pt>
                <c:pt idx="165">
                  <c:v>0.94985250597842552</c:v>
                </c:pt>
                <c:pt idx="166">
                  <c:v>0.93667178111880889</c:v>
                </c:pt>
                <c:pt idx="167">
                  <c:v>0.98083094387208858</c:v>
                </c:pt>
                <c:pt idx="168">
                  <c:v>0.99607577829697469</c:v>
                </c:pt>
                <c:pt idx="169">
                  <c:v>0.95013123921880238</c:v>
                </c:pt>
                <c:pt idx="170">
                  <c:v>0.9373870635333027</c:v>
                </c:pt>
                <c:pt idx="171">
                  <c:v>0.86740439023564653</c:v>
                </c:pt>
                <c:pt idx="172">
                  <c:v>0.83755550538995738</c:v>
                </c:pt>
                <c:pt idx="173">
                  <c:v>0.94772257008726757</c:v>
                </c:pt>
                <c:pt idx="174">
                  <c:v>0.89865062283653685</c:v>
                </c:pt>
                <c:pt idx="175">
                  <c:v>0.95402765564364678</c:v>
                </c:pt>
                <c:pt idx="176">
                  <c:v>0.98422715075680156</c:v>
                </c:pt>
                <c:pt idx="177">
                  <c:v>0.99820387543187961</c:v>
                </c:pt>
                <c:pt idx="178">
                  <c:v>1.0156131702088305</c:v>
                </c:pt>
                <c:pt idx="179">
                  <c:v>1.036059622750882</c:v>
                </c:pt>
                <c:pt idx="180">
                  <c:v>1.0389446503866711</c:v>
                </c:pt>
                <c:pt idx="181">
                  <c:v>1.0973126304120533</c:v>
                </c:pt>
                <c:pt idx="182">
                  <c:v>1.1445402345530511</c:v>
                </c:pt>
                <c:pt idx="183">
                  <c:v>1.0380320939365519</c:v>
                </c:pt>
                <c:pt idx="184">
                  <c:v>1.0764290270175538</c:v>
                </c:pt>
                <c:pt idx="185">
                  <c:v>1.1486738890115249</c:v>
                </c:pt>
                <c:pt idx="186">
                  <c:v>1.124323602936405</c:v>
                </c:pt>
                <c:pt idx="187">
                  <c:v>1.109547691322085</c:v>
                </c:pt>
                <c:pt idx="188">
                  <c:v>1.130251274921565</c:v>
                </c:pt>
                <c:pt idx="189">
                  <c:v>1.0812818539208606</c:v>
                </c:pt>
                <c:pt idx="190">
                  <c:v>1.0530206231502546</c:v>
                </c:pt>
                <c:pt idx="191">
                  <c:v>0.94771675218806062</c:v>
                </c:pt>
                <c:pt idx="192">
                  <c:v>1.015510993337839</c:v>
                </c:pt>
                <c:pt idx="193">
                  <c:v>1.0816360601635824</c:v>
                </c:pt>
                <c:pt idx="194">
                  <c:v>1.1467335025603926</c:v>
                </c:pt>
                <c:pt idx="195">
                  <c:v>1.125591810753688</c:v>
                </c:pt>
                <c:pt idx="196">
                  <c:v>1.1442091317568865</c:v>
                </c:pt>
                <c:pt idx="197">
                  <c:v>1.279633713301513</c:v>
                </c:pt>
                <c:pt idx="198">
                  <c:v>1.228648206542726</c:v>
                </c:pt>
                <c:pt idx="199">
                  <c:v>1.2074615480566784</c:v>
                </c:pt>
                <c:pt idx="200">
                  <c:v>1.2399053098621637</c:v>
                </c:pt>
                <c:pt idx="201">
                  <c:v>1.3464664432477507</c:v>
                </c:pt>
                <c:pt idx="202">
                  <c:v>1.3588351969182344</c:v>
                </c:pt>
                <c:pt idx="203">
                  <c:v>1.3308067839843498</c:v>
                </c:pt>
                <c:pt idx="204">
                  <c:v>1.307480813707981</c:v>
                </c:pt>
                <c:pt idx="205">
                  <c:v>1.4375134543497035</c:v>
                </c:pt>
                <c:pt idx="206">
                  <c:v>1.4583282820946382</c:v>
                </c:pt>
                <c:pt idx="207">
                  <c:v>1.5546287945258999</c:v>
                </c:pt>
                <c:pt idx="208">
                  <c:v>1.5898165008491159</c:v>
                </c:pt>
                <c:pt idx="209">
                  <c:v>1.6041498599970987</c:v>
                </c:pt>
                <c:pt idx="210">
                  <c:v>1.6898364083261632</c:v>
                </c:pt>
                <c:pt idx="211">
                  <c:v>1.7400752765799339</c:v>
                </c:pt>
                <c:pt idx="212">
                  <c:v>1.7529901398661161</c:v>
                </c:pt>
                <c:pt idx="213">
                  <c:v>1.6147631264263409</c:v>
                </c:pt>
                <c:pt idx="214">
                  <c:v>1.7582988739925929</c:v>
                </c:pt>
                <c:pt idx="215">
                  <c:v>1.7945619074404138</c:v>
                </c:pt>
                <c:pt idx="216">
                  <c:v>1.8203058664895273</c:v>
                </c:pt>
                <c:pt idx="217">
                  <c:v>1.8306704847577429</c:v>
                </c:pt>
                <c:pt idx="218">
                  <c:v>1.9116601294011821</c:v>
                </c:pt>
                <c:pt idx="219">
                  <c:v>1.8953012805737344</c:v>
                </c:pt>
                <c:pt idx="220">
                  <c:v>1.8875460949278549</c:v>
                </c:pt>
                <c:pt idx="221">
                  <c:v>1.9065194364525127</c:v>
                </c:pt>
                <c:pt idx="222">
                  <c:v>2.0338970329414892</c:v>
                </c:pt>
                <c:pt idx="223">
                  <c:v>1.9631996302563892</c:v>
                </c:pt>
                <c:pt idx="224">
                  <c:v>1.9861990988894538</c:v>
                </c:pt>
                <c:pt idx="225">
                  <c:v>1.9972868882856185</c:v>
                </c:pt>
                <c:pt idx="226">
                  <c:v>1.840511094478374</c:v>
                </c:pt>
                <c:pt idx="227">
                  <c:v>1.9216244023910898</c:v>
                </c:pt>
                <c:pt idx="228">
                  <c:v>1.9417110956548098</c:v>
                </c:pt>
                <c:pt idx="229">
                  <c:v>1.9715257061550664</c:v>
                </c:pt>
                <c:pt idx="230">
                  <c:v>1.9656553505284262</c:v>
                </c:pt>
                <c:pt idx="231">
                  <c:v>2.0102591887491168</c:v>
                </c:pt>
                <c:pt idx="232">
                  <c:v>2.0087858447324431</c:v>
                </c:pt>
                <c:pt idx="233">
                  <c:v>2.0256434811849977</c:v>
                </c:pt>
                <c:pt idx="234">
                  <c:v>2.0424697474348119</c:v>
                </c:pt>
                <c:pt idx="235">
                  <c:v>1.9436527838481705</c:v>
                </c:pt>
                <c:pt idx="236">
                  <c:v>2.02711192085984</c:v>
                </c:pt>
                <c:pt idx="237">
                  <c:v>2.1950862472346242</c:v>
                </c:pt>
                <c:pt idx="238">
                  <c:v>2.0162304147436632</c:v>
                </c:pt>
                <c:pt idx="239">
                  <c:v>2.2694663696321786</c:v>
                </c:pt>
                <c:pt idx="240">
                  <c:v>2.28882465919992</c:v>
                </c:pt>
                <c:pt idx="241">
                  <c:v>2.4321545768805088</c:v>
                </c:pt>
                <c:pt idx="242">
                  <c:v>2.5138826618068362</c:v>
                </c:pt>
                <c:pt idx="243">
                  <c:v>2.3598891065257184</c:v>
                </c:pt>
                <c:pt idx="244">
                  <c:v>2.4944256719029232</c:v>
                </c:pt>
                <c:pt idx="245">
                  <c:v>2.6138834718361865</c:v>
                </c:pt>
                <c:pt idx="246">
                  <c:v>2.717638955048574</c:v>
                </c:pt>
                <c:pt idx="247">
                  <c:v>2.683721220769141</c:v>
                </c:pt>
                <c:pt idx="248">
                  <c:v>2.4875662892890351</c:v>
                </c:pt>
                <c:pt idx="249">
                  <c:v>2.5512625504322735</c:v>
                </c:pt>
                <c:pt idx="250">
                  <c:v>2.6098456372800727</c:v>
                </c:pt>
                <c:pt idx="251">
                  <c:v>2.4784879114457588</c:v>
                </c:pt>
                <c:pt idx="252">
                  <c:v>2.4612683222743388</c:v>
                </c:pt>
                <c:pt idx="253">
                  <c:v>2.4444793566594392</c:v>
                </c:pt>
                <c:pt idx="254">
                  <c:v>2.5755773896417149</c:v>
                </c:pt>
                <c:pt idx="255">
                  <c:v>2.6352742591243214</c:v>
                </c:pt>
                <c:pt idx="256">
                  <c:v>2.7639232813518109</c:v>
                </c:pt>
                <c:pt idx="257">
                  <c:v>2.7789370443191204</c:v>
                </c:pt>
                <c:pt idx="258">
                  <c:v>2.7440511178290752</c:v>
                </c:pt>
                <c:pt idx="259">
                  <c:v>2.8877199787712042</c:v>
                </c:pt>
                <c:pt idx="260">
                  <c:v>2.7814958536566632</c:v>
                </c:pt>
                <c:pt idx="261">
                  <c:v>2.7732357176733387</c:v>
                </c:pt>
                <c:pt idx="262">
                  <c:v>2.9427430024729602</c:v>
                </c:pt>
                <c:pt idx="263">
                  <c:v>3.0328448980432765</c:v>
                </c:pt>
                <c:pt idx="264">
                  <c:v>3.0491371299901413</c:v>
                </c:pt>
                <c:pt idx="265">
                  <c:v>3.1708920014485771</c:v>
                </c:pt>
                <c:pt idx="266">
                  <c:v>3.3822782387766037</c:v>
                </c:pt>
                <c:pt idx="267">
                  <c:v>3.5108950220698367</c:v>
                </c:pt>
                <c:pt idx="268">
                  <c:v>3.5209560869581873</c:v>
                </c:pt>
                <c:pt idx="269">
                  <c:v>3.4273022647491231</c:v>
                </c:pt>
                <c:pt idx="270">
                  <c:v>3.4316502418913357</c:v>
                </c:pt>
                <c:pt idx="271">
                  <c:v>3.4752544429757237</c:v>
                </c:pt>
                <c:pt idx="272">
                  <c:v>3.7115296304460506</c:v>
                </c:pt>
                <c:pt idx="273">
                  <c:v>3.5972518906149742</c:v>
                </c:pt>
                <c:pt idx="274">
                  <c:v>3.45499120819147</c:v>
                </c:pt>
                <c:pt idx="275">
                  <c:v>3.4323678129899293</c:v>
                </c:pt>
                <c:pt idx="276">
                  <c:v>3.605156828023468</c:v>
                </c:pt>
                <c:pt idx="277">
                  <c:v>4.1164666866203614</c:v>
                </c:pt>
                <c:pt idx="278">
                  <c:v>4.4260058548373387</c:v>
                </c:pt>
                <c:pt idx="279">
                  <c:v>4.3257856132512256</c:v>
                </c:pt>
                <c:pt idx="280">
                  <c:v>4.3856815005859078</c:v>
                </c:pt>
                <c:pt idx="281">
                  <c:v>4.6529878116146053</c:v>
                </c:pt>
                <c:pt idx="282">
                  <c:v>4.6010784146802814</c:v>
                </c:pt>
                <c:pt idx="283">
                  <c:v>4.6115383939130794</c:v>
                </c:pt>
                <c:pt idx="284">
                  <c:v>4.7578956557272445</c:v>
                </c:pt>
                <c:pt idx="285">
                  <c:v>4.6390581392742538</c:v>
                </c:pt>
                <c:pt idx="286">
                  <c:v>4.3978528673390995</c:v>
                </c:pt>
                <c:pt idx="287">
                  <c:v>4.4910868986695895</c:v>
                </c:pt>
                <c:pt idx="288">
                  <c:v>4.4443330589669259</c:v>
                </c:pt>
                <c:pt idx="289">
                  <c:v>4.8106191870336534</c:v>
                </c:pt>
                <c:pt idx="290">
                  <c:v>5.1966695158856089</c:v>
                </c:pt>
                <c:pt idx="291">
                  <c:v>5.4276241274469355</c:v>
                </c:pt>
                <c:pt idx="292">
                  <c:v>5.4333852804339031</c:v>
                </c:pt>
                <c:pt idx="293">
                  <c:v>5.9470834031538811</c:v>
                </c:pt>
                <c:pt idx="294">
                  <c:v>5.5505219169303865</c:v>
                </c:pt>
                <c:pt idx="295">
                  <c:v>5.4353488498913514</c:v>
                </c:pt>
                <c:pt idx="296">
                  <c:v>6.1330036035559354</c:v>
                </c:pt>
                <c:pt idx="297">
                  <c:v>5.9190914456112953</c:v>
                </c:pt>
                <c:pt idx="298">
                  <c:v>5.8175270939021164</c:v>
                </c:pt>
                <c:pt idx="299">
                  <c:v>5.8310149655453065</c:v>
                </c:pt>
                <c:pt idx="300">
                  <c:v>6.1897121302905624</c:v>
                </c:pt>
                <c:pt idx="301">
                  <c:v>6.4141810670351038</c:v>
                </c:pt>
                <c:pt idx="302">
                  <c:v>6.9064961727478824</c:v>
                </c:pt>
                <c:pt idx="303">
                  <c:v>7.2844576451725889</c:v>
                </c:pt>
                <c:pt idx="304">
                  <c:v>7.2635132079957438</c:v>
                </c:pt>
                <c:pt idx="305">
                  <c:v>6.8249595566277517</c:v>
                </c:pt>
                <c:pt idx="306">
                  <c:v>6.916475808429225</c:v>
                </c:pt>
                <c:pt idx="307">
                  <c:v>6.7925770905604654</c:v>
                </c:pt>
                <c:pt idx="308">
                  <c:v>6.3093481436094718</c:v>
                </c:pt>
                <c:pt idx="309">
                  <c:v>6.4339075240688484</c:v>
                </c:pt>
                <c:pt idx="310">
                  <c:v>6.5009334725451291</c:v>
                </c:pt>
                <c:pt idx="311">
                  <c:v>6.4268882752290155</c:v>
                </c:pt>
                <c:pt idx="312">
                  <c:v>6.3778753743749705</c:v>
                </c:pt>
                <c:pt idx="313">
                  <c:v>6.5699964496891443</c:v>
                </c:pt>
                <c:pt idx="314">
                  <c:v>6.9602304025849415</c:v>
                </c:pt>
                <c:pt idx="315">
                  <c:v>7.059370228027495</c:v>
                </c:pt>
                <c:pt idx="316">
                  <c:v>7.2662507843124473</c:v>
                </c:pt>
                <c:pt idx="317">
                  <c:v>7.2466766633011233</c:v>
                </c:pt>
                <c:pt idx="318">
                  <c:v>7.7268413547105403</c:v>
                </c:pt>
                <c:pt idx="319">
                  <c:v>7.8165579809564285</c:v>
                </c:pt>
                <c:pt idx="320">
                  <c:v>7.5755054721183743</c:v>
                </c:pt>
                <c:pt idx="321">
                  <c:v>7.0779179911963395</c:v>
                </c:pt>
                <c:pt idx="322">
                  <c:v>7.2629943885819017</c:v>
                </c:pt>
                <c:pt idx="323">
                  <c:v>6.7136321504252505</c:v>
                </c:pt>
                <c:pt idx="324">
                  <c:v>6.9839890531741462</c:v>
                </c:pt>
                <c:pt idx="325">
                  <c:v>7.4082654224031561</c:v>
                </c:pt>
                <c:pt idx="326">
                  <c:v>7.4780925930149502</c:v>
                </c:pt>
                <c:pt idx="327">
                  <c:v>7.7331984868339427</c:v>
                </c:pt>
                <c:pt idx="328">
                  <c:v>8.5554908962128948</c:v>
                </c:pt>
                <c:pt idx="329">
                  <c:v>8.1057708965047528</c:v>
                </c:pt>
                <c:pt idx="330">
                  <c:v>8.5298618749144151</c:v>
                </c:pt>
                <c:pt idx="331">
                  <c:v>8.0180400450218379</c:v>
                </c:pt>
                <c:pt idx="332">
                  <c:v>8.5903062481158461</c:v>
                </c:pt>
                <c:pt idx="333">
                  <c:v>8.1123678191578037</c:v>
                </c:pt>
                <c:pt idx="334">
                  <c:v>8.1843776949544189</c:v>
                </c:pt>
                <c:pt idx="335">
                  <c:v>8.1016311919801485</c:v>
                </c:pt>
                <c:pt idx="336">
                  <c:v>8.7137928275506678</c:v>
                </c:pt>
                <c:pt idx="337">
                  <c:v>8.5597255983823182</c:v>
                </c:pt>
                <c:pt idx="338">
                  <c:v>9.7767479295753947</c:v>
                </c:pt>
                <c:pt idx="339">
                  <c:v>9.8215002978150068</c:v>
                </c:pt>
                <c:pt idx="340">
                  <c:v>10.278749387013669</c:v>
                </c:pt>
                <c:pt idx="341">
                  <c:v>10.118772987072125</c:v>
                </c:pt>
                <c:pt idx="342">
                  <c:v>10.045366995900702</c:v>
                </c:pt>
                <c:pt idx="343">
                  <c:v>10.015944200498774</c:v>
                </c:pt>
                <c:pt idx="344">
                  <c:v>10.570471713788622</c:v>
                </c:pt>
                <c:pt idx="345">
                  <c:v>10.364834393742045</c:v>
                </c:pt>
                <c:pt idx="346">
                  <c:v>10.846653996576883</c:v>
                </c:pt>
                <c:pt idx="347">
                  <c:v>10.730745073158907</c:v>
                </c:pt>
                <c:pt idx="348">
                  <c:v>10.782460994973366</c:v>
                </c:pt>
                <c:pt idx="349">
                  <c:v>10.872577768221706</c:v>
                </c:pt>
                <c:pt idx="350">
                  <c:v>10.479833791531956</c:v>
                </c:pt>
                <c:pt idx="351">
                  <c:v>10.668943354122955</c:v>
                </c:pt>
                <c:pt idx="352">
                  <c:v>11.076093667549539</c:v>
                </c:pt>
                <c:pt idx="353">
                  <c:v>10.795691145980745</c:v>
                </c:pt>
                <c:pt idx="354">
                  <c:v>10.677591887557197</c:v>
                </c:pt>
                <c:pt idx="355">
                  <c:v>10.725598223284722</c:v>
                </c:pt>
                <c:pt idx="356">
                  <c:v>10.775299823240164</c:v>
                </c:pt>
                <c:pt idx="357">
                  <c:v>11.391420840958746</c:v>
                </c:pt>
                <c:pt idx="358">
                  <c:v>11.713252429693419</c:v>
                </c:pt>
                <c:pt idx="359">
                  <c:v>11.631026644729147</c:v>
                </c:pt>
                <c:pt idx="360">
                  <c:v>11.30884227101572</c:v>
                </c:pt>
                <c:pt idx="361">
                  <c:v>11.623624642747101</c:v>
                </c:pt>
                <c:pt idx="362">
                  <c:v>12.152076969281582</c:v>
                </c:pt>
                <c:pt idx="363">
                  <c:v>11.816502803766971</c:v>
                </c:pt>
                <c:pt idx="364">
                  <c:v>11.518732022213294</c:v>
                </c:pt>
                <c:pt idx="365">
                  <c:v>11.311435414471386</c:v>
                </c:pt>
                <c:pt idx="366">
                  <c:v>11.513890619589741</c:v>
                </c:pt>
                <c:pt idx="367">
                  <c:v>11.879753572084816</c:v>
                </c:pt>
                <c:pt idx="368">
                  <c:v>11.975486033345609</c:v>
                </c:pt>
                <c:pt idx="369">
                  <c:v>11.588222724903368</c:v>
                </c:pt>
                <c:pt idx="370">
                  <c:v>10.842171170553748</c:v>
                </c:pt>
                <c:pt idx="371">
                  <c:v>10.876876843107681</c:v>
                </c:pt>
                <c:pt idx="372">
                  <c:v>10.370798402953755</c:v>
                </c:pt>
                <c:pt idx="373">
                  <c:v>9.3736523110789189</c:v>
                </c:pt>
                <c:pt idx="374">
                  <c:v>10.441504154885253</c:v>
                </c:pt>
                <c:pt idx="375">
                  <c:v>9.8799888175753861</c:v>
                </c:pt>
                <c:pt idx="376">
                  <c:v>10.125563333153513</c:v>
                </c:pt>
                <c:pt idx="377">
                  <c:v>10.07395325983696</c:v>
                </c:pt>
                <c:pt idx="378">
                  <c:v>9.9380707123485319</c:v>
                </c:pt>
                <c:pt idx="379">
                  <c:v>8.7094626225100082</c:v>
                </c:pt>
                <c:pt idx="380">
                  <c:v>9.0826661126616788</c:v>
                </c:pt>
                <c:pt idx="381">
                  <c:v>8.9259441730667568</c:v>
                </c:pt>
                <c:pt idx="382">
                  <c:v>9.3403126713680606</c:v>
                </c:pt>
                <c:pt idx="383">
                  <c:v>9.6078582525769178</c:v>
                </c:pt>
                <c:pt idx="384">
                  <c:v>10.038065021743343</c:v>
                </c:pt>
                <c:pt idx="385">
                  <c:v>9.6960699833766189</c:v>
                </c:pt>
                <c:pt idx="386">
                  <c:v>10.44979122919432</c:v>
                </c:pt>
                <c:pt idx="387">
                  <c:v>10.523212210798986</c:v>
                </c:pt>
                <c:pt idx="388">
                  <c:v>10.283141095003975</c:v>
                </c:pt>
                <c:pt idx="389">
                  <c:v>9.4310188654375491</c:v>
                </c:pt>
                <c:pt idx="390">
                  <c:v>9.4618661182307164</c:v>
                </c:pt>
                <c:pt idx="391">
                  <c:v>8.8966869240863922</c:v>
                </c:pt>
                <c:pt idx="392">
                  <c:v>8.6669277749750986</c:v>
                </c:pt>
                <c:pt idx="393">
                  <c:v>8.9252827664870047</c:v>
                </c:pt>
                <c:pt idx="394">
                  <c:v>8.9647936654577975</c:v>
                </c:pt>
                <c:pt idx="395">
                  <c:v>9.6767006622143832</c:v>
                </c:pt>
                <c:pt idx="396">
                  <c:v>10.288687648532671</c:v>
                </c:pt>
                <c:pt idx="397">
                  <c:v>9.8878336225010202</c:v>
                </c:pt>
                <c:pt idx="398">
                  <c:v>9.5461550400614659</c:v>
                </c:pt>
                <c:pt idx="399">
                  <c:v>10.009875866855191</c:v>
                </c:pt>
                <c:pt idx="400">
                  <c:v>10.313479848304437</c:v>
                </c:pt>
                <c:pt idx="401">
                  <c:v>10.151974788988163</c:v>
                </c:pt>
                <c:pt idx="402">
                  <c:v>10.256073611024837</c:v>
                </c:pt>
                <c:pt idx="403">
                  <c:v>10.049610786850998</c:v>
                </c:pt>
                <c:pt idx="404">
                  <c:v>10.234412127386635</c:v>
                </c:pt>
                <c:pt idx="405">
                  <c:v>10.018840507661109</c:v>
                </c:pt>
                <c:pt idx="406">
                  <c:v>9.7779065359742248</c:v>
                </c:pt>
                <c:pt idx="407">
                  <c:v>9.5449039841784451</c:v>
                </c:pt>
                <c:pt idx="408">
                  <c:v>10.011525017258936</c:v>
                </c:pt>
                <c:pt idx="409">
                  <c:v>10.040133401701949</c:v>
                </c:pt>
                <c:pt idx="410">
                  <c:v>10.54850467135214</c:v>
                </c:pt>
                <c:pt idx="411">
                  <c:v>10.853279397886009</c:v>
                </c:pt>
                <c:pt idx="412">
                  <c:v>10.886767577216554</c:v>
                </c:pt>
                <c:pt idx="413">
                  <c:v>10.988694937601275</c:v>
                </c:pt>
                <c:pt idx="414">
                  <c:v>10.79533929940848</c:v>
                </c:pt>
                <c:pt idx="415">
                  <c:v>10.769635915005942</c:v>
                </c:pt>
                <c:pt idx="416">
                  <c:v>10.905130668623626</c:v>
                </c:pt>
                <c:pt idx="417">
                  <c:v>10.598126590840319</c:v>
                </c:pt>
                <c:pt idx="418">
                  <c:v>10.932404822586289</c:v>
                </c:pt>
                <c:pt idx="419">
                  <c:v>10.730453132091649</c:v>
                </c:pt>
                <c:pt idx="420">
                  <c:v>9.9648194175824898</c:v>
                </c:pt>
                <c:pt idx="421">
                  <c:v>10.473215677132771</c:v>
                </c:pt>
                <c:pt idx="422">
                  <c:v>11.235421719400321</c:v>
                </c:pt>
                <c:pt idx="423">
                  <c:v>10.561212517099348</c:v>
                </c:pt>
                <c:pt idx="424">
                  <c:v>11.415425080429706</c:v>
                </c:pt>
                <c:pt idx="425">
                  <c:v>12.145827318822002</c:v>
                </c:pt>
                <c:pt idx="426">
                  <c:v>20.916974064015847</c:v>
                </c:pt>
                <c:pt idx="427">
                  <c:v>9.6646643937625036</c:v>
                </c:pt>
                <c:pt idx="428">
                  <c:v>8.6000561406869647</c:v>
                </c:pt>
                <c:pt idx="429">
                  <c:v>8.6030738460616103</c:v>
                </c:pt>
                <c:pt idx="430">
                  <c:v>9.2241773728197138</c:v>
                </c:pt>
                <c:pt idx="431">
                  <c:v>7.4183548092246836</c:v>
                </c:pt>
                <c:pt idx="432">
                  <c:v>8.6871367100805337</c:v>
                </c:pt>
                <c:pt idx="433">
                  <c:v>8.3131185057835282</c:v>
                </c:pt>
                <c:pt idx="434">
                  <c:v>7.8437507735826824</c:v>
                </c:pt>
                <c:pt idx="435">
                  <c:v>8.244187577053081</c:v>
                </c:pt>
                <c:pt idx="436">
                  <c:v>8.743534256367548</c:v>
                </c:pt>
                <c:pt idx="437">
                  <c:v>8.9332524590508289</c:v>
                </c:pt>
                <c:pt idx="438">
                  <c:v>9.0791453549996568</c:v>
                </c:pt>
                <c:pt idx="439">
                  <c:v>8.2299208862255639</c:v>
                </c:pt>
                <c:pt idx="440">
                  <c:v>7.7952058912995801</c:v>
                </c:pt>
                <c:pt idx="441">
                  <c:v>8.497282025735025</c:v>
                </c:pt>
                <c:pt idx="442">
                  <c:v>8.3028636570297767</c:v>
                </c:pt>
                <c:pt idx="443">
                  <c:v>9.4496951881433713</c:v>
                </c:pt>
                <c:pt idx="444">
                  <c:v>9.2466166835485186</c:v>
                </c:pt>
                <c:pt idx="445">
                  <c:v>9.666308704118963</c:v>
                </c:pt>
                <c:pt idx="446">
                  <c:v>8.8655605256285472</c:v>
                </c:pt>
                <c:pt idx="447">
                  <c:v>9.4220343909561528</c:v>
                </c:pt>
                <c:pt idx="448">
                  <c:v>9.1048974924965389</c:v>
                </c:pt>
                <c:pt idx="449">
                  <c:v>9.8035548939221755</c:v>
                </c:pt>
                <c:pt idx="450">
                  <c:v>8.9454196193799689</c:v>
                </c:pt>
                <c:pt idx="451">
                  <c:v>8.7812829706037849</c:v>
                </c:pt>
                <c:pt idx="452">
                  <c:v>8.3668720481313823</c:v>
                </c:pt>
                <c:pt idx="453">
                  <c:v>10.200568504486533</c:v>
                </c:pt>
                <c:pt idx="454">
                  <c:v>10.804477753533821</c:v>
                </c:pt>
                <c:pt idx="455">
                  <c:v>9.9589410356045853</c:v>
                </c:pt>
                <c:pt idx="456">
                  <c:v>10.291013681502845</c:v>
                </c:pt>
                <c:pt idx="457">
                  <c:v>11.971095479128079</c:v>
                </c:pt>
                <c:pt idx="458">
                  <c:v>12.088485557504685</c:v>
                </c:pt>
                <c:pt idx="459">
                  <c:v>12.325089152905349</c:v>
                </c:pt>
                <c:pt idx="460">
                  <c:v>11.470565621492659</c:v>
                </c:pt>
                <c:pt idx="461">
                  <c:v>11.200061937319568</c:v>
                </c:pt>
                <c:pt idx="462">
                  <c:v>10.929396829595806</c:v>
                </c:pt>
                <c:pt idx="463">
                  <c:v>14.72267024770427</c:v>
                </c:pt>
                <c:pt idx="464">
                  <c:v>11.132305534404924</c:v>
                </c:pt>
                <c:pt idx="465">
                  <c:v>10.963731734597372</c:v>
                </c:pt>
                <c:pt idx="466">
                  <c:v>10.39705389265405</c:v>
                </c:pt>
                <c:pt idx="467">
                  <c:v>10.018060775491465</c:v>
                </c:pt>
                <c:pt idx="468">
                  <c:v>11.398315762185645</c:v>
                </c:pt>
                <c:pt idx="469">
                  <c:v>11.342089245833971</c:v>
                </c:pt>
                <c:pt idx="470">
                  <c:v>11.507468259309162</c:v>
                </c:pt>
                <c:pt idx="471">
                  <c:v>11.204266186057819</c:v>
                </c:pt>
                <c:pt idx="472">
                  <c:v>11.841861054894697</c:v>
                </c:pt>
                <c:pt idx="473">
                  <c:v>11.814022460267649</c:v>
                </c:pt>
                <c:pt idx="474">
                  <c:v>11.521306218858964</c:v>
                </c:pt>
                <c:pt idx="475">
                  <c:v>12.309434785476235</c:v>
                </c:pt>
                <c:pt idx="476">
                  <c:v>11.67459865633427</c:v>
                </c:pt>
                <c:pt idx="477">
                  <c:v>11.775631068843056</c:v>
                </c:pt>
                <c:pt idx="478">
                  <c:v>10.338484751925952</c:v>
                </c:pt>
                <c:pt idx="479">
                  <c:v>10.864729563191121</c:v>
                </c:pt>
                <c:pt idx="480">
                  <c:v>12.376501769342974</c:v>
                </c:pt>
                <c:pt idx="481">
                  <c:v>13.356156749904409</c:v>
                </c:pt>
                <c:pt idx="482">
                  <c:v>12.759944492802816</c:v>
                </c:pt>
                <c:pt idx="483">
                  <c:v>12.397357675388402</c:v>
                </c:pt>
                <c:pt idx="484">
                  <c:v>13.573526033871373</c:v>
                </c:pt>
                <c:pt idx="485">
                  <c:v>13.064591577268573</c:v>
                </c:pt>
                <c:pt idx="486">
                  <c:v>12.313872068004716</c:v>
                </c:pt>
              </c:numCache>
            </c:numRef>
          </c:val>
        </c:ser>
        <c:ser>
          <c:idx val="2"/>
          <c:order val="2"/>
          <c:tx>
            <c:strRef>
              <c:f>'Facility GOR'!$U$3</c:f>
              <c:strCache>
                <c:ptCount val="1"/>
                <c:pt idx="0">
                  <c:v>PBU_GC3</c:v>
                </c:pt>
              </c:strCache>
            </c:strRef>
          </c:tx>
          <c:marker>
            <c:symbol val="none"/>
          </c:marker>
          <c:cat>
            <c:numRef>
              <c:f>'Facility GOR'!$R$4:$R$490</c:f>
              <c:numCache>
                <c:formatCode>dd\-mmm\-yy</c:formatCode>
                <c:ptCount val="487"/>
                <c:pt idx="0">
                  <c:v>25689</c:v>
                </c:pt>
                <c:pt idx="1">
                  <c:v>25781</c:v>
                </c:pt>
                <c:pt idx="2">
                  <c:v>25873</c:v>
                </c:pt>
                <c:pt idx="3">
                  <c:v>25903</c:v>
                </c:pt>
                <c:pt idx="4">
                  <c:v>25934</c:v>
                </c:pt>
                <c:pt idx="5">
                  <c:v>25965</c:v>
                </c:pt>
                <c:pt idx="6">
                  <c:v>25993</c:v>
                </c:pt>
                <c:pt idx="7">
                  <c:v>26024</c:v>
                </c:pt>
                <c:pt idx="8">
                  <c:v>26054</c:v>
                </c:pt>
                <c:pt idx="9">
                  <c:v>26085</c:v>
                </c:pt>
                <c:pt idx="10">
                  <c:v>26115</c:v>
                </c:pt>
                <c:pt idx="11">
                  <c:v>26146</c:v>
                </c:pt>
                <c:pt idx="12">
                  <c:v>26177</c:v>
                </c:pt>
                <c:pt idx="13">
                  <c:v>26207</c:v>
                </c:pt>
                <c:pt idx="14">
                  <c:v>26238</c:v>
                </c:pt>
                <c:pt idx="15">
                  <c:v>26268</c:v>
                </c:pt>
                <c:pt idx="16">
                  <c:v>26299</c:v>
                </c:pt>
                <c:pt idx="17">
                  <c:v>26330</c:v>
                </c:pt>
                <c:pt idx="18">
                  <c:v>26359</c:v>
                </c:pt>
                <c:pt idx="19">
                  <c:v>26390</c:v>
                </c:pt>
                <c:pt idx="20">
                  <c:v>26420</c:v>
                </c:pt>
                <c:pt idx="21">
                  <c:v>26451</c:v>
                </c:pt>
                <c:pt idx="22">
                  <c:v>26481</c:v>
                </c:pt>
                <c:pt idx="23">
                  <c:v>26512</c:v>
                </c:pt>
                <c:pt idx="24">
                  <c:v>26543</c:v>
                </c:pt>
                <c:pt idx="25">
                  <c:v>26573</c:v>
                </c:pt>
                <c:pt idx="26">
                  <c:v>26604</c:v>
                </c:pt>
                <c:pt idx="27">
                  <c:v>26634</c:v>
                </c:pt>
                <c:pt idx="28">
                  <c:v>26665</c:v>
                </c:pt>
                <c:pt idx="29">
                  <c:v>26696</c:v>
                </c:pt>
                <c:pt idx="30">
                  <c:v>26724</c:v>
                </c:pt>
                <c:pt idx="31">
                  <c:v>26755</c:v>
                </c:pt>
                <c:pt idx="32">
                  <c:v>26785</c:v>
                </c:pt>
                <c:pt idx="33">
                  <c:v>26816</c:v>
                </c:pt>
                <c:pt idx="34">
                  <c:v>26846</c:v>
                </c:pt>
                <c:pt idx="35">
                  <c:v>26877</c:v>
                </c:pt>
                <c:pt idx="36">
                  <c:v>26908</c:v>
                </c:pt>
                <c:pt idx="37">
                  <c:v>26938</c:v>
                </c:pt>
                <c:pt idx="38">
                  <c:v>26969</c:v>
                </c:pt>
                <c:pt idx="39">
                  <c:v>26999</c:v>
                </c:pt>
                <c:pt idx="40">
                  <c:v>27030</c:v>
                </c:pt>
                <c:pt idx="41">
                  <c:v>27061</c:v>
                </c:pt>
                <c:pt idx="42">
                  <c:v>27089</c:v>
                </c:pt>
                <c:pt idx="43">
                  <c:v>27120</c:v>
                </c:pt>
                <c:pt idx="44">
                  <c:v>27150</c:v>
                </c:pt>
                <c:pt idx="45">
                  <c:v>27181</c:v>
                </c:pt>
                <c:pt idx="46">
                  <c:v>27211</c:v>
                </c:pt>
                <c:pt idx="47">
                  <c:v>27242</c:v>
                </c:pt>
                <c:pt idx="48">
                  <c:v>27273</c:v>
                </c:pt>
                <c:pt idx="49">
                  <c:v>27303</c:v>
                </c:pt>
                <c:pt idx="50">
                  <c:v>27334</c:v>
                </c:pt>
                <c:pt idx="51">
                  <c:v>27364</c:v>
                </c:pt>
                <c:pt idx="52">
                  <c:v>27395</c:v>
                </c:pt>
                <c:pt idx="53">
                  <c:v>27426</c:v>
                </c:pt>
                <c:pt idx="54">
                  <c:v>27454</c:v>
                </c:pt>
                <c:pt idx="55">
                  <c:v>27485</c:v>
                </c:pt>
                <c:pt idx="56">
                  <c:v>27515</c:v>
                </c:pt>
                <c:pt idx="57">
                  <c:v>27546</c:v>
                </c:pt>
                <c:pt idx="58">
                  <c:v>27576</c:v>
                </c:pt>
                <c:pt idx="59">
                  <c:v>27607</c:v>
                </c:pt>
                <c:pt idx="60">
                  <c:v>27638</c:v>
                </c:pt>
                <c:pt idx="61">
                  <c:v>27668</c:v>
                </c:pt>
                <c:pt idx="62">
                  <c:v>27699</c:v>
                </c:pt>
                <c:pt idx="63">
                  <c:v>27729</c:v>
                </c:pt>
                <c:pt idx="64">
                  <c:v>27760</c:v>
                </c:pt>
                <c:pt idx="65">
                  <c:v>27791</c:v>
                </c:pt>
                <c:pt idx="66">
                  <c:v>27820</c:v>
                </c:pt>
                <c:pt idx="67">
                  <c:v>27851</c:v>
                </c:pt>
                <c:pt idx="68">
                  <c:v>27881</c:v>
                </c:pt>
                <c:pt idx="69">
                  <c:v>27912</c:v>
                </c:pt>
                <c:pt idx="70">
                  <c:v>27942</c:v>
                </c:pt>
                <c:pt idx="71">
                  <c:v>27973</c:v>
                </c:pt>
                <c:pt idx="72">
                  <c:v>28004</c:v>
                </c:pt>
                <c:pt idx="73">
                  <c:v>28034</c:v>
                </c:pt>
                <c:pt idx="74">
                  <c:v>28065</c:v>
                </c:pt>
                <c:pt idx="75">
                  <c:v>28095</c:v>
                </c:pt>
                <c:pt idx="76">
                  <c:v>28126</c:v>
                </c:pt>
                <c:pt idx="77">
                  <c:v>28157</c:v>
                </c:pt>
                <c:pt idx="78">
                  <c:v>28185</c:v>
                </c:pt>
                <c:pt idx="79">
                  <c:v>28216</c:v>
                </c:pt>
                <c:pt idx="80">
                  <c:v>28246</c:v>
                </c:pt>
                <c:pt idx="81">
                  <c:v>28277</c:v>
                </c:pt>
                <c:pt idx="82">
                  <c:v>28307</c:v>
                </c:pt>
                <c:pt idx="83">
                  <c:v>28338</c:v>
                </c:pt>
                <c:pt idx="84">
                  <c:v>28369</c:v>
                </c:pt>
                <c:pt idx="85">
                  <c:v>28399</c:v>
                </c:pt>
                <c:pt idx="86">
                  <c:v>28430</c:v>
                </c:pt>
                <c:pt idx="87">
                  <c:v>28460</c:v>
                </c:pt>
                <c:pt idx="88">
                  <c:v>28491</c:v>
                </c:pt>
                <c:pt idx="89">
                  <c:v>28522</c:v>
                </c:pt>
                <c:pt idx="90">
                  <c:v>28550</c:v>
                </c:pt>
                <c:pt idx="91">
                  <c:v>28581</c:v>
                </c:pt>
                <c:pt idx="92">
                  <c:v>28611</c:v>
                </c:pt>
                <c:pt idx="93">
                  <c:v>28642</c:v>
                </c:pt>
                <c:pt idx="94">
                  <c:v>28672</c:v>
                </c:pt>
                <c:pt idx="95">
                  <c:v>28703</c:v>
                </c:pt>
                <c:pt idx="96">
                  <c:v>28734</c:v>
                </c:pt>
                <c:pt idx="97">
                  <c:v>28764</c:v>
                </c:pt>
                <c:pt idx="98">
                  <c:v>28795</c:v>
                </c:pt>
                <c:pt idx="99">
                  <c:v>28825</c:v>
                </c:pt>
                <c:pt idx="100">
                  <c:v>28856</c:v>
                </c:pt>
                <c:pt idx="101">
                  <c:v>28887</c:v>
                </c:pt>
                <c:pt idx="102">
                  <c:v>28915</c:v>
                </c:pt>
                <c:pt idx="103">
                  <c:v>28946</c:v>
                </c:pt>
                <c:pt idx="104">
                  <c:v>28976</c:v>
                </c:pt>
                <c:pt idx="105">
                  <c:v>29007</c:v>
                </c:pt>
                <c:pt idx="106">
                  <c:v>29037</c:v>
                </c:pt>
                <c:pt idx="107">
                  <c:v>29068</c:v>
                </c:pt>
                <c:pt idx="108">
                  <c:v>29099</c:v>
                </c:pt>
                <c:pt idx="109">
                  <c:v>29129</c:v>
                </c:pt>
                <c:pt idx="110">
                  <c:v>29160</c:v>
                </c:pt>
                <c:pt idx="111">
                  <c:v>29190</c:v>
                </c:pt>
                <c:pt idx="112">
                  <c:v>29221</c:v>
                </c:pt>
                <c:pt idx="113">
                  <c:v>29252</c:v>
                </c:pt>
                <c:pt idx="114">
                  <c:v>29281</c:v>
                </c:pt>
                <c:pt idx="115">
                  <c:v>29312</c:v>
                </c:pt>
                <c:pt idx="116">
                  <c:v>29342</c:v>
                </c:pt>
                <c:pt idx="117">
                  <c:v>29373</c:v>
                </c:pt>
                <c:pt idx="118">
                  <c:v>29403</c:v>
                </c:pt>
                <c:pt idx="119">
                  <c:v>29434</c:v>
                </c:pt>
                <c:pt idx="120">
                  <c:v>29465</c:v>
                </c:pt>
                <c:pt idx="121">
                  <c:v>29495</c:v>
                </c:pt>
                <c:pt idx="122">
                  <c:v>29526</c:v>
                </c:pt>
                <c:pt idx="123">
                  <c:v>29556</c:v>
                </c:pt>
                <c:pt idx="124">
                  <c:v>29587</c:v>
                </c:pt>
                <c:pt idx="125">
                  <c:v>29618</c:v>
                </c:pt>
                <c:pt idx="126">
                  <c:v>29646</c:v>
                </c:pt>
                <c:pt idx="127">
                  <c:v>29677</c:v>
                </c:pt>
                <c:pt idx="128">
                  <c:v>29707</c:v>
                </c:pt>
                <c:pt idx="129">
                  <c:v>29738</c:v>
                </c:pt>
                <c:pt idx="130">
                  <c:v>29768</c:v>
                </c:pt>
                <c:pt idx="131">
                  <c:v>29799</c:v>
                </c:pt>
                <c:pt idx="132">
                  <c:v>29830</c:v>
                </c:pt>
                <c:pt idx="133">
                  <c:v>29860</c:v>
                </c:pt>
                <c:pt idx="134">
                  <c:v>29891</c:v>
                </c:pt>
                <c:pt idx="135">
                  <c:v>29921</c:v>
                </c:pt>
                <c:pt idx="136">
                  <c:v>29952</c:v>
                </c:pt>
                <c:pt idx="137">
                  <c:v>29983</c:v>
                </c:pt>
                <c:pt idx="138">
                  <c:v>30011</c:v>
                </c:pt>
                <c:pt idx="139">
                  <c:v>30042</c:v>
                </c:pt>
                <c:pt idx="140">
                  <c:v>30072</c:v>
                </c:pt>
                <c:pt idx="141">
                  <c:v>30103</c:v>
                </c:pt>
                <c:pt idx="142">
                  <c:v>30133</c:v>
                </c:pt>
                <c:pt idx="143">
                  <c:v>30164</c:v>
                </c:pt>
                <c:pt idx="144">
                  <c:v>30195</c:v>
                </c:pt>
                <c:pt idx="145">
                  <c:v>30225</c:v>
                </c:pt>
                <c:pt idx="146">
                  <c:v>30256</c:v>
                </c:pt>
                <c:pt idx="147">
                  <c:v>30286</c:v>
                </c:pt>
                <c:pt idx="148">
                  <c:v>30317</c:v>
                </c:pt>
                <c:pt idx="149">
                  <c:v>30348</c:v>
                </c:pt>
                <c:pt idx="150">
                  <c:v>30376</c:v>
                </c:pt>
                <c:pt idx="151">
                  <c:v>30407</c:v>
                </c:pt>
                <c:pt idx="152">
                  <c:v>30437</c:v>
                </c:pt>
                <c:pt idx="153">
                  <c:v>30468</c:v>
                </c:pt>
                <c:pt idx="154">
                  <c:v>30498</c:v>
                </c:pt>
                <c:pt idx="155">
                  <c:v>30529</c:v>
                </c:pt>
                <c:pt idx="156">
                  <c:v>30560</c:v>
                </c:pt>
                <c:pt idx="157">
                  <c:v>30590</c:v>
                </c:pt>
                <c:pt idx="158">
                  <c:v>30621</c:v>
                </c:pt>
                <c:pt idx="159">
                  <c:v>30651</c:v>
                </c:pt>
                <c:pt idx="160">
                  <c:v>30682</c:v>
                </c:pt>
                <c:pt idx="161">
                  <c:v>30713</c:v>
                </c:pt>
                <c:pt idx="162">
                  <c:v>30742</c:v>
                </c:pt>
                <c:pt idx="163">
                  <c:v>30773</c:v>
                </c:pt>
                <c:pt idx="164">
                  <c:v>30803</c:v>
                </c:pt>
                <c:pt idx="165">
                  <c:v>30834</c:v>
                </c:pt>
                <c:pt idx="166">
                  <c:v>30864</c:v>
                </c:pt>
                <c:pt idx="167">
                  <c:v>30895</c:v>
                </c:pt>
                <c:pt idx="168">
                  <c:v>30926</c:v>
                </c:pt>
                <c:pt idx="169">
                  <c:v>30956</c:v>
                </c:pt>
                <c:pt idx="170">
                  <c:v>30987</c:v>
                </c:pt>
                <c:pt idx="171">
                  <c:v>31017</c:v>
                </c:pt>
                <c:pt idx="172">
                  <c:v>31048</c:v>
                </c:pt>
                <c:pt idx="173">
                  <c:v>31079</c:v>
                </c:pt>
                <c:pt idx="174">
                  <c:v>31107</c:v>
                </c:pt>
                <c:pt idx="175">
                  <c:v>31138</c:v>
                </c:pt>
                <c:pt idx="176">
                  <c:v>31168</c:v>
                </c:pt>
                <c:pt idx="177">
                  <c:v>31199</c:v>
                </c:pt>
                <c:pt idx="178">
                  <c:v>31229</c:v>
                </c:pt>
                <c:pt idx="179">
                  <c:v>31260</c:v>
                </c:pt>
                <c:pt idx="180">
                  <c:v>31291</c:v>
                </c:pt>
                <c:pt idx="181">
                  <c:v>31321</c:v>
                </c:pt>
                <c:pt idx="182">
                  <c:v>31352</c:v>
                </c:pt>
                <c:pt idx="183">
                  <c:v>31382</c:v>
                </c:pt>
                <c:pt idx="184">
                  <c:v>31413</c:v>
                </c:pt>
                <c:pt idx="185">
                  <c:v>31444</c:v>
                </c:pt>
                <c:pt idx="186">
                  <c:v>31472</c:v>
                </c:pt>
                <c:pt idx="187">
                  <c:v>31503</c:v>
                </c:pt>
                <c:pt idx="188">
                  <c:v>31533</c:v>
                </c:pt>
                <c:pt idx="189">
                  <c:v>31564</c:v>
                </c:pt>
                <c:pt idx="190">
                  <c:v>31594</c:v>
                </c:pt>
                <c:pt idx="191">
                  <c:v>31625</c:v>
                </c:pt>
                <c:pt idx="192">
                  <c:v>31656</c:v>
                </c:pt>
                <c:pt idx="193">
                  <c:v>31686</c:v>
                </c:pt>
                <c:pt idx="194">
                  <c:v>31717</c:v>
                </c:pt>
                <c:pt idx="195">
                  <c:v>31747</c:v>
                </c:pt>
                <c:pt idx="196">
                  <c:v>31778</c:v>
                </c:pt>
                <c:pt idx="197">
                  <c:v>31809</c:v>
                </c:pt>
                <c:pt idx="198">
                  <c:v>31837</c:v>
                </c:pt>
                <c:pt idx="199">
                  <c:v>31868</c:v>
                </c:pt>
                <c:pt idx="200">
                  <c:v>31898</c:v>
                </c:pt>
                <c:pt idx="201">
                  <c:v>31929</c:v>
                </c:pt>
                <c:pt idx="202">
                  <c:v>31959</c:v>
                </c:pt>
                <c:pt idx="203">
                  <c:v>31990</c:v>
                </c:pt>
                <c:pt idx="204">
                  <c:v>32021</c:v>
                </c:pt>
                <c:pt idx="205">
                  <c:v>32051</c:v>
                </c:pt>
                <c:pt idx="206">
                  <c:v>32082</c:v>
                </c:pt>
                <c:pt idx="207">
                  <c:v>32112</c:v>
                </c:pt>
                <c:pt idx="208">
                  <c:v>32143</c:v>
                </c:pt>
                <c:pt idx="209">
                  <c:v>32174</c:v>
                </c:pt>
                <c:pt idx="210">
                  <c:v>32203</c:v>
                </c:pt>
                <c:pt idx="211">
                  <c:v>32234</c:v>
                </c:pt>
                <c:pt idx="212">
                  <c:v>32264</c:v>
                </c:pt>
                <c:pt idx="213">
                  <c:v>32295</c:v>
                </c:pt>
                <c:pt idx="214">
                  <c:v>32325</c:v>
                </c:pt>
                <c:pt idx="215">
                  <c:v>32356</c:v>
                </c:pt>
                <c:pt idx="216">
                  <c:v>32387</c:v>
                </c:pt>
                <c:pt idx="217">
                  <c:v>32417</c:v>
                </c:pt>
                <c:pt idx="218">
                  <c:v>32448</c:v>
                </c:pt>
                <c:pt idx="219">
                  <c:v>32478</c:v>
                </c:pt>
                <c:pt idx="220">
                  <c:v>32509</c:v>
                </c:pt>
                <c:pt idx="221">
                  <c:v>32540</c:v>
                </c:pt>
                <c:pt idx="222">
                  <c:v>32568</c:v>
                </c:pt>
                <c:pt idx="223">
                  <c:v>32599</c:v>
                </c:pt>
                <c:pt idx="224">
                  <c:v>32629</c:v>
                </c:pt>
                <c:pt idx="225">
                  <c:v>32660</c:v>
                </c:pt>
                <c:pt idx="226">
                  <c:v>32690</c:v>
                </c:pt>
                <c:pt idx="227">
                  <c:v>32721</c:v>
                </c:pt>
                <c:pt idx="228">
                  <c:v>32752</c:v>
                </c:pt>
                <c:pt idx="229">
                  <c:v>32782</c:v>
                </c:pt>
                <c:pt idx="230">
                  <c:v>32813</c:v>
                </c:pt>
                <c:pt idx="231">
                  <c:v>32843</c:v>
                </c:pt>
                <c:pt idx="232">
                  <c:v>32874</c:v>
                </c:pt>
                <c:pt idx="233">
                  <c:v>32905</c:v>
                </c:pt>
                <c:pt idx="234">
                  <c:v>32933</c:v>
                </c:pt>
                <c:pt idx="235">
                  <c:v>32964</c:v>
                </c:pt>
                <c:pt idx="236">
                  <c:v>32994</c:v>
                </c:pt>
                <c:pt idx="237">
                  <c:v>33025</c:v>
                </c:pt>
                <c:pt idx="238">
                  <c:v>33055</c:v>
                </c:pt>
                <c:pt idx="239">
                  <c:v>33086</c:v>
                </c:pt>
                <c:pt idx="240">
                  <c:v>33117</c:v>
                </c:pt>
                <c:pt idx="241">
                  <c:v>33147</c:v>
                </c:pt>
                <c:pt idx="242">
                  <c:v>33178</c:v>
                </c:pt>
                <c:pt idx="243">
                  <c:v>33208</c:v>
                </c:pt>
                <c:pt idx="244">
                  <c:v>33239</c:v>
                </c:pt>
                <c:pt idx="245">
                  <c:v>33270</c:v>
                </c:pt>
                <c:pt idx="246">
                  <c:v>33298</c:v>
                </c:pt>
                <c:pt idx="247">
                  <c:v>33329</c:v>
                </c:pt>
                <c:pt idx="248">
                  <c:v>33359</c:v>
                </c:pt>
                <c:pt idx="249">
                  <c:v>33390</c:v>
                </c:pt>
                <c:pt idx="250">
                  <c:v>33420</c:v>
                </c:pt>
                <c:pt idx="251">
                  <c:v>33451</c:v>
                </c:pt>
                <c:pt idx="252">
                  <c:v>33482</c:v>
                </c:pt>
                <c:pt idx="253">
                  <c:v>33512</c:v>
                </c:pt>
                <c:pt idx="254">
                  <c:v>33543</c:v>
                </c:pt>
                <c:pt idx="255">
                  <c:v>33573</c:v>
                </c:pt>
                <c:pt idx="256">
                  <c:v>33604</c:v>
                </c:pt>
                <c:pt idx="257">
                  <c:v>33635</c:v>
                </c:pt>
                <c:pt idx="258">
                  <c:v>33664</c:v>
                </c:pt>
                <c:pt idx="259">
                  <c:v>33695</c:v>
                </c:pt>
                <c:pt idx="260">
                  <c:v>33725</c:v>
                </c:pt>
                <c:pt idx="261">
                  <c:v>33756</c:v>
                </c:pt>
                <c:pt idx="262">
                  <c:v>33786</c:v>
                </c:pt>
                <c:pt idx="263">
                  <c:v>33817</c:v>
                </c:pt>
                <c:pt idx="264">
                  <c:v>33848</c:v>
                </c:pt>
                <c:pt idx="265">
                  <c:v>33878</c:v>
                </c:pt>
                <c:pt idx="266">
                  <c:v>33909</c:v>
                </c:pt>
                <c:pt idx="267">
                  <c:v>33939</c:v>
                </c:pt>
                <c:pt idx="268">
                  <c:v>33970</c:v>
                </c:pt>
                <c:pt idx="269">
                  <c:v>34001</c:v>
                </c:pt>
                <c:pt idx="270">
                  <c:v>34029</c:v>
                </c:pt>
                <c:pt idx="271">
                  <c:v>34060</c:v>
                </c:pt>
                <c:pt idx="272">
                  <c:v>34090</c:v>
                </c:pt>
                <c:pt idx="273">
                  <c:v>34121</c:v>
                </c:pt>
                <c:pt idx="274">
                  <c:v>34151</c:v>
                </c:pt>
                <c:pt idx="275">
                  <c:v>34182</c:v>
                </c:pt>
                <c:pt idx="276">
                  <c:v>34213</c:v>
                </c:pt>
                <c:pt idx="277">
                  <c:v>34243</c:v>
                </c:pt>
                <c:pt idx="278">
                  <c:v>34274</c:v>
                </c:pt>
                <c:pt idx="279">
                  <c:v>34304</c:v>
                </c:pt>
                <c:pt idx="280">
                  <c:v>34335</c:v>
                </c:pt>
                <c:pt idx="281">
                  <c:v>34366</c:v>
                </c:pt>
                <c:pt idx="282">
                  <c:v>34394</c:v>
                </c:pt>
                <c:pt idx="283">
                  <c:v>34425</c:v>
                </c:pt>
                <c:pt idx="284">
                  <c:v>34455</c:v>
                </c:pt>
                <c:pt idx="285">
                  <c:v>34486</c:v>
                </c:pt>
                <c:pt idx="286">
                  <c:v>34516</c:v>
                </c:pt>
                <c:pt idx="287">
                  <c:v>34547</c:v>
                </c:pt>
                <c:pt idx="288">
                  <c:v>34578</c:v>
                </c:pt>
                <c:pt idx="289">
                  <c:v>34608</c:v>
                </c:pt>
                <c:pt idx="290">
                  <c:v>34639</c:v>
                </c:pt>
                <c:pt idx="291">
                  <c:v>34669</c:v>
                </c:pt>
                <c:pt idx="292">
                  <c:v>34700</c:v>
                </c:pt>
                <c:pt idx="293">
                  <c:v>34731</c:v>
                </c:pt>
                <c:pt idx="294">
                  <c:v>34759</c:v>
                </c:pt>
                <c:pt idx="295">
                  <c:v>34790</c:v>
                </c:pt>
                <c:pt idx="296">
                  <c:v>34820</c:v>
                </c:pt>
                <c:pt idx="297">
                  <c:v>34851</c:v>
                </c:pt>
                <c:pt idx="298">
                  <c:v>34881</c:v>
                </c:pt>
                <c:pt idx="299">
                  <c:v>34912</c:v>
                </c:pt>
                <c:pt idx="300">
                  <c:v>34943</c:v>
                </c:pt>
                <c:pt idx="301">
                  <c:v>34973</c:v>
                </c:pt>
                <c:pt idx="302">
                  <c:v>35004</c:v>
                </c:pt>
                <c:pt idx="303">
                  <c:v>35034</c:v>
                </c:pt>
                <c:pt idx="304">
                  <c:v>35065</c:v>
                </c:pt>
                <c:pt idx="305">
                  <c:v>35096</c:v>
                </c:pt>
                <c:pt idx="306">
                  <c:v>35125</c:v>
                </c:pt>
                <c:pt idx="307">
                  <c:v>35156</c:v>
                </c:pt>
                <c:pt idx="308">
                  <c:v>35186</c:v>
                </c:pt>
                <c:pt idx="309">
                  <c:v>35217</c:v>
                </c:pt>
                <c:pt idx="310">
                  <c:v>35247</c:v>
                </c:pt>
                <c:pt idx="311">
                  <c:v>35278</c:v>
                </c:pt>
                <c:pt idx="312">
                  <c:v>35309</c:v>
                </c:pt>
                <c:pt idx="313">
                  <c:v>35339</c:v>
                </c:pt>
                <c:pt idx="314">
                  <c:v>35370</c:v>
                </c:pt>
                <c:pt idx="315">
                  <c:v>35400</c:v>
                </c:pt>
                <c:pt idx="316">
                  <c:v>35431</c:v>
                </c:pt>
                <c:pt idx="317">
                  <c:v>35462</c:v>
                </c:pt>
                <c:pt idx="318">
                  <c:v>35490</c:v>
                </c:pt>
                <c:pt idx="319">
                  <c:v>35521</c:v>
                </c:pt>
                <c:pt idx="320">
                  <c:v>35551</c:v>
                </c:pt>
                <c:pt idx="321">
                  <c:v>35582</c:v>
                </c:pt>
                <c:pt idx="322">
                  <c:v>35612</c:v>
                </c:pt>
                <c:pt idx="323">
                  <c:v>35643</c:v>
                </c:pt>
                <c:pt idx="324">
                  <c:v>35674</c:v>
                </c:pt>
                <c:pt idx="325">
                  <c:v>35704</c:v>
                </c:pt>
                <c:pt idx="326">
                  <c:v>35735</c:v>
                </c:pt>
                <c:pt idx="327">
                  <c:v>35765</c:v>
                </c:pt>
                <c:pt idx="328">
                  <c:v>35796</c:v>
                </c:pt>
                <c:pt idx="329">
                  <c:v>35827</c:v>
                </c:pt>
                <c:pt idx="330">
                  <c:v>35855</c:v>
                </c:pt>
                <c:pt idx="331">
                  <c:v>35886</c:v>
                </c:pt>
                <c:pt idx="332">
                  <c:v>35916</c:v>
                </c:pt>
                <c:pt idx="333">
                  <c:v>35947</c:v>
                </c:pt>
                <c:pt idx="334">
                  <c:v>35977</c:v>
                </c:pt>
                <c:pt idx="335">
                  <c:v>36008</c:v>
                </c:pt>
                <c:pt idx="336">
                  <c:v>36039</c:v>
                </c:pt>
                <c:pt idx="337">
                  <c:v>36069</c:v>
                </c:pt>
                <c:pt idx="338">
                  <c:v>36100</c:v>
                </c:pt>
                <c:pt idx="339">
                  <c:v>36130</c:v>
                </c:pt>
                <c:pt idx="340">
                  <c:v>36161</c:v>
                </c:pt>
                <c:pt idx="341">
                  <c:v>36192</c:v>
                </c:pt>
                <c:pt idx="342">
                  <c:v>36220</c:v>
                </c:pt>
                <c:pt idx="343">
                  <c:v>36251</c:v>
                </c:pt>
                <c:pt idx="344">
                  <c:v>36281</c:v>
                </c:pt>
                <c:pt idx="345">
                  <c:v>36312</c:v>
                </c:pt>
                <c:pt idx="346">
                  <c:v>36342</c:v>
                </c:pt>
                <c:pt idx="347">
                  <c:v>36373</c:v>
                </c:pt>
                <c:pt idx="348">
                  <c:v>36404</c:v>
                </c:pt>
                <c:pt idx="349">
                  <c:v>36434</c:v>
                </c:pt>
                <c:pt idx="350">
                  <c:v>36465</c:v>
                </c:pt>
                <c:pt idx="351">
                  <c:v>36495</c:v>
                </c:pt>
                <c:pt idx="352">
                  <c:v>36526</c:v>
                </c:pt>
                <c:pt idx="353">
                  <c:v>36557</c:v>
                </c:pt>
                <c:pt idx="354">
                  <c:v>36586</c:v>
                </c:pt>
                <c:pt idx="355">
                  <c:v>36617</c:v>
                </c:pt>
                <c:pt idx="356">
                  <c:v>36647</c:v>
                </c:pt>
                <c:pt idx="357">
                  <c:v>36678</c:v>
                </c:pt>
                <c:pt idx="358">
                  <c:v>36708</c:v>
                </c:pt>
                <c:pt idx="359">
                  <c:v>36739</c:v>
                </c:pt>
                <c:pt idx="360">
                  <c:v>36770</c:v>
                </c:pt>
                <c:pt idx="361">
                  <c:v>36800</c:v>
                </c:pt>
                <c:pt idx="362">
                  <c:v>36831</c:v>
                </c:pt>
                <c:pt idx="363">
                  <c:v>36861</c:v>
                </c:pt>
                <c:pt idx="364">
                  <c:v>36892</c:v>
                </c:pt>
                <c:pt idx="365">
                  <c:v>36923</c:v>
                </c:pt>
                <c:pt idx="366">
                  <c:v>36951</c:v>
                </c:pt>
                <c:pt idx="367">
                  <c:v>36982</c:v>
                </c:pt>
                <c:pt idx="368">
                  <c:v>37012</c:v>
                </c:pt>
                <c:pt idx="369">
                  <c:v>37043</c:v>
                </c:pt>
                <c:pt idx="370">
                  <c:v>37073</c:v>
                </c:pt>
                <c:pt idx="371">
                  <c:v>37104</c:v>
                </c:pt>
                <c:pt idx="372">
                  <c:v>37135</c:v>
                </c:pt>
                <c:pt idx="373">
                  <c:v>37165</c:v>
                </c:pt>
                <c:pt idx="374">
                  <c:v>37196</c:v>
                </c:pt>
                <c:pt idx="375">
                  <c:v>37226</c:v>
                </c:pt>
                <c:pt idx="376">
                  <c:v>37257</c:v>
                </c:pt>
                <c:pt idx="377">
                  <c:v>37288</c:v>
                </c:pt>
                <c:pt idx="378">
                  <c:v>37316</c:v>
                </c:pt>
                <c:pt idx="379">
                  <c:v>37347</c:v>
                </c:pt>
                <c:pt idx="380">
                  <c:v>37377</c:v>
                </c:pt>
                <c:pt idx="381">
                  <c:v>37408</c:v>
                </c:pt>
                <c:pt idx="382">
                  <c:v>37438</c:v>
                </c:pt>
                <c:pt idx="383">
                  <c:v>37469</c:v>
                </c:pt>
                <c:pt idx="384">
                  <c:v>37500</c:v>
                </c:pt>
                <c:pt idx="385">
                  <c:v>37530</c:v>
                </c:pt>
                <c:pt idx="386">
                  <c:v>37561</c:v>
                </c:pt>
                <c:pt idx="387">
                  <c:v>37591</c:v>
                </c:pt>
                <c:pt idx="388">
                  <c:v>37622</c:v>
                </c:pt>
                <c:pt idx="389">
                  <c:v>37653</c:v>
                </c:pt>
                <c:pt idx="390">
                  <c:v>37681</c:v>
                </c:pt>
                <c:pt idx="391">
                  <c:v>37712</c:v>
                </c:pt>
                <c:pt idx="392">
                  <c:v>37742</c:v>
                </c:pt>
                <c:pt idx="393">
                  <c:v>37773</c:v>
                </c:pt>
                <c:pt idx="394">
                  <c:v>37803</c:v>
                </c:pt>
                <c:pt idx="395">
                  <c:v>37834</c:v>
                </c:pt>
                <c:pt idx="396">
                  <c:v>37865</c:v>
                </c:pt>
                <c:pt idx="397">
                  <c:v>37895</c:v>
                </c:pt>
                <c:pt idx="398">
                  <c:v>37926</c:v>
                </c:pt>
                <c:pt idx="399">
                  <c:v>37956</c:v>
                </c:pt>
                <c:pt idx="400">
                  <c:v>37987</c:v>
                </c:pt>
                <c:pt idx="401">
                  <c:v>38018</c:v>
                </c:pt>
                <c:pt idx="402">
                  <c:v>38047</c:v>
                </c:pt>
                <c:pt idx="403">
                  <c:v>38078</c:v>
                </c:pt>
                <c:pt idx="404">
                  <c:v>38108</c:v>
                </c:pt>
                <c:pt idx="405">
                  <c:v>38139</c:v>
                </c:pt>
                <c:pt idx="406">
                  <c:v>38169</c:v>
                </c:pt>
                <c:pt idx="407">
                  <c:v>38200</c:v>
                </c:pt>
                <c:pt idx="408">
                  <c:v>38231</c:v>
                </c:pt>
                <c:pt idx="409">
                  <c:v>38261</c:v>
                </c:pt>
                <c:pt idx="410">
                  <c:v>38292</c:v>
                </c:pt>
                <c:pt idx="411">
                  <c:v>38322</c:v>
                </c:pt>
                <c:pt idx="412">
                  <c:v>38353</c:v>
                </c:pt>
                <c:pt idx="413">
                  <c:v>38384</c:v>
                </c:pt>
                <c:pt idx="414">
                  <c:v>38412</c:v>
                </c:pt>
                <c:pt idx="415">
                  <c:v>38443</c:v>
                </c:pt>
                <c:pt idx="416">
                  <c:v>38473</c:v>
                </c:pt>
                <c:pt idx="417">
                  <c:v>38504</c:v>
                </c:pt>
                <c:pt idx="418">
                  <c:v>38534</c:v>
                </c:pt>
                <c:pt idx="419">
                  <c:v>38565</c:v>
                </c:pt>
                <c:pt idx="420">
                  <c:v>38596</c:v>
                </c:pt>
                <c:pt idx="421">
                  <c:v>38626</c:v>
                </c:pt>
                <c:pt idx="422">
                  <c:v>38657</c:v>
                </c:pt>
                <c:pt idx="423">
                  <c:v>38687</c:v>
                </c:pt>
                <c:pt idx="424">
                  <c:v>38718</c:v>
                </c:pt>
                <c:pt idx="425">
                  <c:v>38749</c:v>
                </c:pt>
                <c:pt idx="426">
                  <c:v>38777</c:v>
                </c:pt>
                <c:pt idx="427">
                  <c:v>38808</c:v>
                </c:pt>
                <c:pt idx="428">
                  <c:v>38838</c:v>
                </c:pt>
                <c:pt idx="429">
                  <c:v>38869</c:v>
                </c:pt>
                <c:pt idx="430">
                  <c:v>38899</c:v>
                </c:pt>
                <c:pt idx="431">
                  <c:v>38930</c:v>
                </c:pt>
                <c:pt idx="432">
                  <c:v>38961</c:v>
                </c:pt>
                <c:pt idx="433">
                  <c:v>38991</c:v>
                </c:pt>
                <c:pt idx="434">
                  <c:v>39022</c:v>
                </c:pt>
                <c:pt idx="435">
                  <c:v>39052</c:v>
                </c:pt>
                <c:pt idx="436">
                  <c:v>39083</c:v>
                </c:pt>
                <c:pt idx="437">
                  <c:v>39114</c:v>
                </c:pt>
                <c:pt idx="438">
                  <c:v>39142</c:v>
                </c:pt>
                <c:pt idx="439">
                  <c:v>39173</c:v>
                </c:pt>
                <c:pt idx="440">
                  <c:v>39203</c:v>
                </c:pt>
                <c:pt idx="441">
                  <c:v>39234</c:v>
                </c:pt>
                <c:pt idx="442">
                  <c:v>39264</c:v>
                </c:pt>
                <c:pt idx="443">
                  <c:v>39295</c:v>
                </c:pt>
                <c:pt idx="444">
                  <c:v>39326</c:v>
                </c:pt>
                <c:pt idx="445">
                  <c:v>39356</c:v>
                </c:pt>
                <c:pt idx="446">
                  <c:v>39387</c:v>
                </c:pt>
                <c:pt idx="447">
                  <c:v>39417</c:v>
                </c:pt>
                <c:pt idx="448">
                  <c:v>39448</c:v>
                </c:pt>
                <c:pt idx="449">
                  <c:v>39479</c:v>
                </c:pt>
                <c:pt idx="450">
                  <c:v>39508</c:v>
                </c:pt>
                <c:pt idx="451">
                  <c:v>39539</c:v>
                </c:pt>
                <c:pt idx="452">
                  <c:v>39569</c:v>
                </c:pt>
                <c:pt idx="453">
                  <c:v>39600</c:v>
                </c:pt>
                <c:pt idx="454">
                  <c:v>39630</c:v>
                </c:pt>
                <c:pt idx="455">
                  <c:v>39661</c:v>
                </c:pt>
                <c:pt idx="456">
                  <c:v>39692</c:v>
                </c:pt>
                <c:pt idx="457">
                  <c:v>39722</c:v>
                </c:pt>
                <c:pt idx="458">
                  <c:v>39753</c:v>
                </c:pt>
                <c:pt idx="459">
                  <c:v>39783</c:v>
                </c:pt>
                <c:pt idx="460">
                  <c:v>39814</c:v>
                </c:pt>
                <c:pt idx="461">
                  <c:v>39845</c:v>
                </c:pt>
                <c:pt idx="462">
                  <c:v>39873</c:v>
                </c:pt>
                <c:pt idx="463">
                  <c:v>39904</c:v>
                </c:pt>
                <c:pt idx="464">
                  <c:v>39934</c:v>
                </c:pt>
                <c:pt idx="465">
                  <c:v>39965</c:v>
                </c:pt>
                <c:pt idx="466">
                  <c:v>39995</c:v>
                </c:pt>
                <c:pt idx="467">
                  <c:v>40026</c:v>
                </c:pt>
                <c:pt idx="468">
                  <c:v>40057</c:v>
                </c:pt>
                <c:pt idx="469">
                  <c:v>40087</c:v>
                </c:pt>
                <c:pt idx="470">
                  <c:v>40118</c:v>
                </c:pt>
                <c:pt idx="471">
                  <c:v>40148</c:v>
                </c:pt>
                <c:pt idx="472">
                  <c:v>40179</c:v>
                </c:pt>
                <c:pt idx="473">
                  <c:v>40210</c:v>
                </c:pt>
                <c:pt idx="474">
                  <c:v>40238</c:v>
                </c:pt>
                <c:pt idx="475">
                  <c:v>40269</c:v>
                </c:pt>
                <c:pt idx="476">
                  <c:v>40299</c:v>
                </c:pt>
                <c:pt idx="477">
                  <c:v>40330</c:v>
                </c:pt>
                <c:pt idx="478">
                  <c:v>40360</c:v>
                </c:pt>
                <c:pt idx="479">
                  <c:v>40391</c:v>
                </c:pt>
                <c:pt idx="480">
                  <c:v>40422</c:v>
                </c:pt>
                <c:pt idx="481">
                  <c:v>40452</c:v>
                </c:pt>
                <c:pt idx="482">
                  <c:v>40483</c:v>
                </c:pt>
                <c:pt idx="483">
                  <c:v>40513</c:v>
                </c:pt>
                <c:pt idx="484">
                  <c:v>40544</c:v>
                </c:pt>
                <c:pt idx="485">
                  <c:v>40575</c:v>
                </c:pt>
                <c:pt idx="486">
                  <c:v>40603</c:v>
                </c:pt>
              </c:numCache>
            </c:numRef>
          </c:cat>
          <c:val>
            <c:numRef>
              <c:f>'Facility GOR'!$U$4:$U$490</c:f>
              <c:numCache>
                <c:formatCode>General</c:formatCode>
                <c:ptCount val="487"/>
                <c:pt idx="2">
                  <c:v>0.70000000000000062</c:v>
                </c:pt>
                <c:pt idx="21">
                  <c:v>0.55505473277527362</c:v>
                </c:pt>
                <c:pt idx="25">
                  <c:v>0.70000000000000062</c:v>
                </c:pt>
                <c:pt idx="26">
                  <c:v>0.70000000000000062</c:v>
                </c:pt>
                <c:pt idx="36">
                  <c:v>0.93498671390611154</c:v>
                </c:pt>
                <c:pt idx="40">
                  <c:v>16.1474435196195</c:v>
                </c:pt>
                <c:pt idx="42">
                  <c:v>16.150417827298089</c:v>
                </c:pt>
                <c:pt idx="43">
                  <c:v>16.154248366013114</c:v>
                </c:pt>
                <c:pt idx="44">
                  <c:v>40.260802469135811</c:v>
                </c:pt>
                <c:pt idx="45">
                  <c:v>25.70792520035619</c:v>
                </c:pt>
                <c:pt idx="46">
                  <c:v>24.289009497964681</c:v>
                </c:pt>
                <c:pt idx="47">
                  <c:v>24.324873096446748</c:v>
                </c:pt>
                <c:pt idx="48">
                  <c:v>23.535415750109987</c:v>
                </c:pt>
                <c:pt idx="49">
                  <c:v>18.698221284293027</c:v>
                </c:pt>
                <c:pt idx="50">
                  <c:v>21.423933975240686</c:v>
                </c:pt>
                <c:pt idx="51">
                  <c:v>18.412894375857327</c:v>
                </c:pt>
                <c:pt idx="52">
                  <c:v>15.947446457990116</c:v>
                </c:pt>
                <c:pt idx="53">
                  <c:v>16.542946708463898</c:v>
                </c:pt>
                <c:pt idx="54">
                  <c:v>0</c:v>
                </c:pt>
                <c:pt idx="56">
                  <c:v>20.935323383084576</c:v>
                </c:pt>
                <c:pt idx="57">
                  <c:v>20.306464485235434</c:v>
                </c:pt>
                <c:pt idx="58">
                  <c:v>21.353023516237403</c:v>
                </c:pt>
                <c:pt idx="59">
                  <c:v>19.464653558052433</c:v>
                </c:pt>
                <c:pt idx="60">
                  <c:v>20.17790343627669</c:v>
                </c:pt>
                <c:pt idx="61">
                  <c:v>22.060669456066929</c:v>
                </c:pt>
                <c:pt idx="62">
                  <c:v>21.832382704691813</c:v>
                </c:pt>
                <c:pt idx="63">
                  <c:v>21.993437733034998</c:v>
                </c:pt>
                <c:pt idx="64">
                  <c:v>21.016459074733056</c:v>
                </c:pt>
                <c:pt idx="65">
                  <c:v>21.025204450998793</c:v>
                </c:pt>
                <c:pt idx="66">
                  <c:v>20.941043385680029</c:v>
                </c:pt>
                <c:pt idx="67">
                  <c:v>20.076173746406898</c:v>
                </c:pt>
                <c:pt idx="68">
                  <c:v>18.908443708609219</c:v>
                </c:pt>
                <c:pt idx="69">
                  <c:v>18.296953405017931</c:v>
                </c:pt>
                <c:pt idx="70">
                  <c:v>18.680043383947876</c:v>
                </c:pt>
                <c:pt idx="71">
                  <c:v>18.337593011970228</c:v>
                </c:pt>
                <c:pt idx="72">
                  <c:v>19.280633638763682</c:v>
                </c:pt>
                <c:pt idx="73">
                  <c:v>18.62757731958763</c:v>
                </c:pt>
                <c:pt idx="74">
                  <c:v>18.063541504438529</c:v>
                </c:pt>
                <c:pt idx="75">
                  <c:v>19.961448240693489</c:v>
                </c:pt>
                <c:pt idx="76">
                  <c:v>19.788002274450271</c:v>
                </c:pt>
                <c:pt idx="77">
                  <c:v>18.22432648706317</c:v>
                </c:pt>
                <c:pt idx="78">
                  <c:v>20.083333333333233</c:v>
                </c:pt>
                <c:pt idx="79">
                  <c:v>20.153005464480934</c:v>
                </c:pt>
                <c:pt idx="91">
                  <c:v>0.69497604835282978</c:v>
                </c:pt>
                <c:pt idx="92">
                  <c:v>0.63668087542771712</c:v>
                </c:pt>
                <c:pt idx="93">
                  <c:v>0.64791650696263137</c:v>
                </c:pt>
                <c:pt idx="94">
                  <c:v>0.70239947142849923</c:v>
                </c:pt>
                <c:pt idx="95">
                  <c:v>0.70252982621290661</c:v>
                </c:pt>
                <c:pt idx="96">
                  <c:v>0.74090873303998817</c:v>
                </c:pt>
                <c:pt idx="97">
                  <c:v>0.71946685088485651</c:v>
                </c:pt>
                <c:pt idx="98">
                  <c:v>0.70850996092252649</c:v>
                </c:pt>
                <c:pt idx="99">
                  <c:v>0.73054029549822264</c:v>
                </c:pt>
                <c:pt idx="100">
                  <c:v>0.72643783607535861</c:v>
                </c:pt>
                <c:pt idx="101">
                  <c:v>0.73783580167683138</c:v>
                </c:pt>
                <c:pt idx="102">
                  <c:v>0.73674252953906672</c:v>
                </c:pt>
                <c:pt idx="103">
                  <c:v>0.72798721214303608</c:v>
                </c:pt>
                <c:pt idx="104">
                  <c:v>0.73107590830131564</c:v>
                </c:pt>
                <c:pt idx="105">
                  <c:v>0.71156482260720033</c:v>
                </c:pt>
                <c:pt idx="106">
                  <c:v>0.70417975711973635</c:v>
                </c:pt>
                <c:pt idx="107">
                  <c:v>0.7161973477689868</c:v>
                </c:pt>
                <c:pt idx="108">
                  <c:v>0.72022542185370364</c:v>
                </c:pt>
                <c:pt idx="109">
                  <c:v>0.72742439345848775</c:v>
                </c:pt>
                <c:pt idx="110">
                  <c:v>0.72556535471456651</c:v>
                </c:pt>
                <c:pt idx="111">
                  <c:v>0.72465451406939374</c:v>
                </c:pt>
                <c:pt idx="112">
                  <c:v>0.73724186781599266</c:v>
                </c:pt>
                <c:pt idx="113">
                  <c:v>0.74683448628710192</c:v>
                </c:pt>
                <c:pt idx="114">
                  <c:v>0.712064823034398</c:v>
                </c:pt>
                <c:pt idx="115">
                  <c:v>0.699719486119455</c:v>
                </c:pt>
                <c:pt idx="116">
                  <c:v>0.70435783651986894</c:v>
                </c:pt>
                <c:pt idx="117">
                  <c:v>0.74786827498618491</c:v>
                </c:pt>
                <c:pt idx="118">
                  <c:v>0.77235416503464416</c:v>
                </c:pt>
                <c:pt idx="119">
                  <c:v>0.70716822498945786</c:v>
                </c:pt>
                <c:pt idx="120">
                  <c:v>0.71654580500564913</c:v>
                </c:pt>
                <c:pt idx="121">
                  <c:v>0.71822828001017536</c:v>
                </c:pt>
                <c:pt idx="122">
                  <c:v>0.72848138690714959</c:v>
                </c:pt>
                <c:pt idx="123">
                  <c:v>0.74778513720637774</c:v>
                </c:pt>
                <c:pt idx="124">
                  <c:v>0.73067133653754812</c:v>
                </c:pt>
                <c:pt idx="125">
                  <c:v>0.73735567828175763</c:v>
                </c:pt>
                <c:pt idx="126">
                  <c:v>0.74860865416728883</c:v>
                </c:pt>
                <c:pt idx="127">
                  <c:v>0.76388116499531578</c:v>
                </c:pt>
                <c:pt idx="128">
                  <c:v>0.74960241407786465</c:v>
                </c:pt>
                <c:pt idx="129">
                  <c:v>0.74031908984982031</c:v>
                </c:pt>
                <c:pt idx="130">
                  <c:v>0.71805556607310006</c:v>
                </c:pt>
                <c:pt idx="131">
                  <c:v>0.73885913834153283</c:v>
                </c:pt>
                <c:pt idx="132">
                  <c:v>0.73957159178378573</c:v>
                </c:pt>
                <c:pt idx="133">
                  <c:v>0.74879341993803883</c:v>
                </c:pt>
                <c:pt idx="134">
                  <c:v>0.774772483591601</c:v>
                </c:pt>
                <c:pt idx="135">
                  <c:v>0.77955300602456812</c:v>
                </c:pt>
                <c:pt idx="136">
                  <c:v>0.7745127124295752</c:v>
                </c:pt>
                <c:pt idx="137">
                  <c:v>0.76700575371962565</c:v>
                </c:pt>
                <c:pt idx="138">
                  <c:v>0.7762300189959157</c:v>
                </c:pt>
                <c:pt idx="139">
                  <c:v>0.81690353384559056</c:v>
                </c:pt>
                <c:pt idx="140">
                  <c:v>0.7777214516739116</c:v>
                </c:pt>
                <c:pt idx="141">
                  <c:v>0.77937067192344733</c:v>
                </c:pt>
                <c:pt idx="142">
                  <c:v>0.72919281262141744</c:v>
                </c:pt>
                <c:pt idx="143">
                  <c:v>0.77398964347901833</c:v>
                </c:pt>
                <c:pt idx="144">
                  <c:v>0.80660565652911009</c:v>
                </c:pt>
                <c:pt idx="145">
                  <c:v>0.82369719761663174</c:v>
                </c:pt>
                <c:pt idx="146">
                  <c:v>0.79294338356329164</c:v>
                </c:pt>
                <c:pt idx="147">
                  <c:v>0.75714045304309185</c:v>
                </c:pt>
                <c:pt idx="148">
                  <c:v>0.77588944519980041</c:v>
                </c:pt>
                <c:pt idx="149">
                  <c:v>0.78457631135690131</c:v>
                </c:pt>
                <c:pt idx="150">
                  <c:v>0.80304992808851106</c:v>
                </c:pt>
                <c:pt idx="151">
                  <c:v>0.8270694023116002</c:v>
                </c:pt>
                <c:pt idx="152">
                  <c:v>0.84006222754330762</c:v>
                </c:pt>
                <c:pt idx="153">
                  <c:v>0.8795900331367259</c:v>
                </c:pt>
                <c:pt idx="154">
                  <c:v>0.84828540555496035</c:v>
                </c:pt>
                <c:pt idx="155">
                  <c:v>0.82709755960241815</c:v>
                </c:pt>
                <c:pt idx="156">
                  <c:v>0.85932898852675466</c:v>
                </c:pt>
                <c:pt idx="157">
                  <c:v>0.86120689006060069</c:v>
                </c:pt>
                <c:pt idx="158">
                  <c:v>0.89700356526917735</c:v>
                </c:pt>
                <c:pt idx="159">
                  <c:v>0.93952147940007502</c:v>
                </c:pt>
                <c:pt idx="160">
                  <c:v>0.97511098160697407</c:v>
                </c:pt>
                <c:pt idx="161">
                  <c:v>1.0558382063291596</c:v>
                </c:pt>
                <c:pt idx="162">
                  <c:v>1.030284916389</c:v>
                </c:pt>
                <c:pt idx="163">
                  <c:v>1.0751493095474198</c:v>
                </c:pt>
                <c:pt idx="164">
                  <c:v>1.1290006853507273</c:v>
                </c:pt>
                <c:pt idx="165">
                  <c:v>1.2373955232444778</c:v>
                </c:pt>
                <c:pt idx="166">
                  <c:v>1.1944072785487911</c:v>
                </c:pt>
                <c:pt idx="167">
                  <c:v>1.2954906993548152</c:v>
                </c:pt>
                <c:pt idx="168">
                  <c:v>1.2790645517507453</c:v>
                </c:pt>
                <c:pt idx="169">
                  <c:v>1.3313317122650501</c:v>
                </c:pt>
                <c:pt idx="170">
                  <c:v>1.3443521737547588</c:v>
                </c:pt>
                <c:pt idx="171">
                  <c:v>1.3117132498767281</c:v>
                </c:pt>
                <c:pt idx="172">
                  <c:v>1.2133413253181258</c:v>
                </c:pt>
                <c:pt idx="173">
                  <c:v>1.2780420227804481</c:v>
                </c:pt>
                <c:pt idx="174">
                  <c:v>1.392885886209382</c:v>
                </c:pt>
                <c:pt idx="175">
                  <c:v>1.3621238572460712</c:v>
                </c:pt>
                <c:pt idx="176">
                  <c:v>1.6208963993801058</c:v>
                </c:pt>
                <c:pt idx="177">
                  <c:v>1.5220057710498913</c:v>
                </c:pt>
                <c:pt idx="178">
                  <c:v>1.4279419955525334</c:v>
                </c:pt>
                <c:pt idx="179">
                  <c:v>1.3084887792373403</c:v>
                </c:pt>
                <c:pt idx="180">
                  <c:v>1.4662132780464496</c:v>
                </c:pt>
                <c:pt idx="181">
                  <c:v>1.4542174609202794</c:v>
                </c:pt>
                <c:pt idx="182">
                  <c:v>1.4721676893647389</c:v>
                </c:pt>
                <c:pt idx="183">
                  <c:v>1.4706939983176412</c:v>
                </c:pt>
                <c:pt idx="184">
                  <c:v>1.4084581103426397</c:v>
                </c:pt>
                <c:pt idx="185">
                  <c:v>1.661699153190155</c:v>
                </c:pt>
                <c:pt idx="186">
                  <c:v>1.7165286443948478</c:v>
                </c:pt>
                <c:pt idx="187">
                  <c:v>1.5266246796949736</c:v>
                </c:pt>
                <c:pt idx="188">
                  <c:v>1.5921227027981772</c:v>
                </c:pt>
                <c:pt idx="189">
                  <c:v>1.6043223389197907</c:v>
                </c:pt>
                <c:pt idx="190">
                  <c:v>1.5456762269993918</c:v>
                </c:pt>
                <c:pt idx="191">
                  <c:v>1.541488051832248</c:v>
                </c:pt>
                <c:pt idx="192">
                  <c:v>1.3473655778725879</c:v>
                </c:pt>
                <c:pt idx="193">
                  <c:v>1.5937318566550618</c:v>
                </c:pt>
                <c:pt idx="194">
                  <c:v>1.7551195522580378</c:v>
                </c:pt>
                <c:pt idx="195">
                  <c:v>1.976432091369672</c:v>
                </c:pt>
                <c:pt idx="196">
                  <c:v>2.1112026770198327</c:v>
                </c:pt>
                <c:pt idx="197">
                  <c:v>2.176189554376863</c:v>
                </c:pt>
                <c:pt idx="198">
                  <c:v>2.1802583146422529</c:v>
                </c:pt>
                <c:pt idx="199">
                  <c:v>2.0461129970802268</c:v>
                </c:pt>
                <c:pt idx="200">
                  <c:v>2.3267623419894359</c:v>
                </c:pt>
                <c:pt idx="201">
                  <c:v>2.4756599992493933</c:v>
                </c:pt>
                <c:pt idx="202">
                  <c:v>2.4232592268869872</c:v>
                </c:pt>
                <c:pt idx="203">
                  <c:v>2.437596684833939</c:v>
                </c:pt>
                <c:pt idx="204">
                  <c:v>2.4211553653714382</c:v>
                </c:pt>
                <c:pt idx="205">
                  <c:v>2.5904105767481349</c:v>
                </c:pt>
                <c:pt idx="206">
                  <c:v>2.711291620147009</c:v>
                </c:pt>
                <c:pt idx="207">
                  <c:v>2.8228596522147664</c:v>
                </c:pt>
                <c:pt idx="208">
                  <c:v>2.8931555014599222</c:v>
                </c:pt>
                <c:pt idx="209">
                  <c:v>2.4993220472165212</c:v>
                </c:pt>
                <c:pt idx="210">
                  <c:v>2.793055494521743</c:v>
                </c:pt>
                <c:pt idx="211">
                  <c:v>2.6386479641066978</c:v>
                </c:pt>
                <c:pt idx="212">
                  <c:v>2.8087213206734449</c:v>
                </c:pt>
                <c:pt idx="213">
                  <c:v>2.5259574210777607</c:v>
                </c:pt>
                <c:pt idx="214">
                  <c:v>2.6389121577111072</c:v>
                </c:pt>
                <c:pt idx="215">
                  <c:v>2.7962325456311832</c:v>
                </c:pt>
                <c:pt idx="216">
                  <c:v>2.9719745491152074</c:v>
                </c:pt>
                <c:pt idx="217">
                  <c:v>3.0165970260098547</c:v>
                </c:pt>
                <c:pt idx="218">
                  <c:v>2.9752617569005881</c:v>
                </c:pt>
                <c:pt idx="219">
                  <c:v>2.9783532514650606</c:v>
                </c:pt>
                <c:pt idx="220">
                  <c:v>3.3179336843523402</c:v>
                </c:pt>
                <c:pt idx="221">
                  <c:v>3.1977887337097162</c:v>
                </c:pt>
                <c:pt idx="222">
                  <c:v>3.3797210233771739</c:v>
                </c:pt>
                <c:pt idx="223">
                  <c:v>3.0450394997125758</c:v>
                </c:pt>
                <c:pt idx="224">
                  <c:v>3.0664654949618932</c:v>
                </c:pt>
                <c:pt idx="225">
                  <c:v>3.222129059627449</c:v>
                </c:pt>
                <c:pt idx="226">
                  <c:v>3.403544531245267</c:v>
                </c:pt>
                <c:pt idx="227">
                  <c:v>2.9765764335777942</c:v>
                </c:pt>
                <c:pt idx="228">
                  <c:v>2.9441507903572641</c:v>
                </c:pt>
                <c:pt idx="229">
                  <c:v>3.0257148479548412</c:v>
                </c:pt>
                <c:pt idx="230">
                  <c:v>3.1422676543184709</c:v>
                </c:pt>
                <c:pt idx="231">
                  <c:v>3.3848391870312931</c:v>
                </c:pt>
                <c:pt idx="232">
                  <c:v>3.736037528761599</c:v>
                </c:pt>
                <c:pt idx="233">
                  <c:v>3.671558374209333</c:v>
                </c:pt>
                <c:pt idx="234">
                  <c:v>3.9399298248218666</c:v>
                </c:pt>
                <c:pt idx="235">
                  <c:v>3.9189853287188177</c:v>
                </c:pt>
                <c:pt idx="236">
                  <c:v>3.6082573863678884</c:v>
                </c:pt>
                <c:pt idx="237">
                  <c:v>3.7617580045057344</c:v>
                </c:pt>
                <c:pt idx="238">
                  <c:v>3.1142984092683044</c:v>
                </c:pt>
                <c:pt idx="239">
                  <c:v>2.9889525761661475</c:v>
                </c:pt>
                <c:pt idx="240">
                  <c:v>2.9459012388872892</c:v>
                </c:pt>
                <c:pt idx="241">
                  <c:v>3.2112056330841723</c:v>
                </c:pt>
                <c:pt idx="242">
                  <c:v>3.4227046784387487</c:v>
                </c:pt>
                <c:pt idx="243">
                  <c:v>3.5289015149293372</c:v>
                </c:pt>
                <c:pt idx="244">
                  <c:v>4.0653618742909279</c:v>
                </c:pt>
                <c:pt idx="245">
                  <c:v>4.0634015241904455</c:v>
                </c:pt>
                <c:pt idx="246">
                  <c:v>3.9751858171074352</c:v>
                </c:pt>
                <c:pt idx="247">
                  <c:v>3.7978203627477898</c:v>
                </c:pt>
                <c:pt idx="248">
                  <c:v>3.8960935502688576</c:v>
                </c:pt>
                <c:pt idx="249">
                  <c:v>3.9126001656997089</c:v>
                </c:pt>
                <c:pt idx="250">
                  <c:v>3.8266150784366997</c:v>
                </c:pt>
                <c:pt idx="251">
                  <c:v>4.2392900962926872</c:v>
                </c:pt>
                <c:pt idx="252">
                  <c:v>4.0305738714722388</c:v>
                </c:pt>
                <c:pt idx="253">
                  <c:v>4.3682635821363407</c:v>
                </c:pt>
                <c:pt idx="254">
                  <c:v>4.1875411675196625</c:v>
                </c:pt>
                <c:pt idx="255">
                  <c:v>4.4124282581760941</c:v>
                </c:pt>
                <c:pt idx="256">
                  <c:v>4.4631079952740906</c:v>
                </c:pt>
                <c:pt idx="257">
                  <c:v>4.821421637872378</c:v>
                </c:pt>
                <c:pt idx="258">
                  <c:v>4.9140323486393065</c:v>
                </c:pt>
                <c:pt idx="259">
                  <c:v>4.9713330678102334</c:v>
                </c:pt>
                <c:pt idx="260">
                  <c:v>4.7445003277970645</c:v>
                </c:pt>
                <c:pt idx="261">
                  <c:v>4.8315995727949117</c:v>
                </c:pt>
                <c:pt idx="262">
                  <c:v>4.6827467570948835</c:v>
                </c:pt>
                <c:pt idx="263">
                  <c:v>4.6467774167744551</c:v>
                </c:pt>
                <c:pt idx="264">
                  <c:v>4.8621085801637349</c:v>
                </c:pt>
                <c:pt idx="265">
                  <c:v>4.9194186421574075</c:v>
                </c:pt>
                <c:pt idx="266">
                  <c:v>5.1908065380687818</c:v>
                </c:pt>
                <c:pt idx="267">
                  <c:v>5.3709809469175749</c:v>
                </c:pt>
                <c:pt idx="268">
                  <c:v>5.460078567606975</c:v>
                </c:pt>
                <c:pt idx="269">
                  <c:v>5.4679034944679232</c:v>
                </c:pt>
                <c:pt idx="270">
                  <c:v>5.3244065218384158</c:v>
                </c:pt>
                <c:pt idx="271">
                  <c:v>4.9075313702900365</c:v>
                </c:pt>
                <c:pt idx="272">
                  <c:v>4.6634001612691955</c:v>
                </c:pt>
                <c:pt idx="273">
                  <c:v>4.8336458092819212</c:v>
                </c:pt>
                <c:pt idx="274">
                  <c:v>4.6107785469957765</c:v>
                </c:pt>
                <c:pt idx="275">
                  <c:v>4.4871187413584765</c:v>
                </c:pt>
                <c:pt idx="276">
                  <c:v>4.6349787368684376</c:v>
                </c:pt>
                <c:pt idx="277">
                  <c:v>5.2418157909171423</c:v>
                </c:pt>
                <c:pt idx="278">
                  <c:v>5.6267589212717155</c:v>
                </c:pt>
                <c:pt idx="279">
                  <c:v>6.336563867257448</c:v>
                </c:pt>
                <c:pt idx="280">
                  <c:v>6.2597574436595584</c:v>
                </c:pt>
                <c:pt idx="281">
                  <c:v>5.9969432349560083</c:v>
                </c:pt>
                <c:pt idx="282">
                  <c:v>6.0516772836451524</c:v>
                </c:pt>
                <c:pt idx="283">
                  <c:v>5.9951488652416414</c:v>
                </c:pt>
                <c:pt idx="284">
                  <c:v>6.1096767938182346</c:v>
                </c:pt>
                <c:pt idx="285">
                  <c:v>6.1046979139637294</c:v>
                </c:pt>
                <c:pt idx="286">
                  <c:v>5.9919584911195782</c:v>
                </c:pt>
                <c:pt idx="287">
                  <c:v>5.9630923555943802</c:v>
                </c:pt>
                <c:pt idx="288">
                  <c:v>6.0613483321638624</c:v>
                </c:pt>
                <c:pt idx="289">
                  <c:v>6.1597596101294005</c:v>
                </c:pt>
                <c:pt idx="290">
                  <c:v>6.4816390435037095</c:v>
                </c:pt>
                <c:pt idx="291">
                  <c:v>7.176936619508048</c:v>
                </c:pt>
                <c:pt idx="292">
                  <c:v>7.432721844838011</c:v>
                </c:pt>
                <c:pt idx="293">
                  <c:v>7.8743996690932772</c:v>
                </c:pt>
                <c:pt idx="294">
                  <c:v>7.3877453660594421</c:v>
                </c:pt>
                <c:pt idx="295">
                  <c:v>6.5130036559376334</c:v>
                </c:pt>
                <c:pt idx="296">
                  <c:v>7.4931748187148965</c:v>
                </c:pt>
                <c:pt idx="297">
                  <c:v>8.0793233843757939</c:v>
                </c:pt>
                <c:pt idx="298">
                  <c:v>8.54225477716885</c:v>
                </c:pt>
                <c:pt idx="299">
                  <c:v>8.4893829693038292</c:v>
                </c:pt>
                <c:pt idx="300">
                  <c:v>8.8529767749548327</c:v>
                </c:pt>
                <c:pt idx="301">
                  <c:v>9.1132371901864158</c:v>
                </c:pt>
                <c:pt idx="302">
                  <c:v>9.3900383785785575</c:v>
                </c:pt>
                <c:pt idx="303">
                  <c:v>10.10942507060866</c:v>
                </c:pt>
                <c:pt idx="304">
                  <c:v>9.6973825387253108</c:v>
                </c:pt>
                <c:pt idx="305">
                  <c:v>9.7510275345180357</c:v>
                </c:pt>
                <c:pt idx="306">
                  <c:v>9.8092318491251724</c:v>
                </c:pt>
                <c:pt idx="307">
                  <c:v>9.9113846559752528</c:v>
                </c:pt>
                <c:pt idx="308">
                  <c:v>9.7053493512604128</c:v>
                </c:pt>
                <c:pt idx="309">
                  <c:v>9.3937252339052222</c:v>
                </c:pt>
                <c:pt idx="310">
                  <c:v>9.6536123310023267</c:v>
                </c:pt>
                <c:pt idx="311">
                  <c:v>9.6546113483663749</c:v>
                </c:pt>
                <c:pt idx="312">
                  <c:v>9.5159127035136173</c:v>
                </c:pt>
                <c:pt idx="313">
                  <c:v>9.5871389594563396</c:v>
                </c:pt>
                <c:pt idx="314">
                  <c:v>10.322924652253359</c:v>
                </c:pt>
                <c:pt idx="315">
                  <c:v>10.259540801560822</c:v>
                </c:pt>
                <c:pt idx="316">
                  <c:v>10.288809167802913</c:v>
                </c:pt>
                <c:pt idx="317">
                  <c:v>11.021819076490868</c:v>
                </c:pt>
                <c:pt idx="318">
                  <c:v>10.963490209599042</c:v>
                </c:pt>
                <c:pt idx="319">
                  <c:v>10.912635029316631</c:v>
                </c:pt>
                <c:pt idx="320">
                  <c:v>11.107082000336757</c:v>
                </c:pt>
                <c:pt idx="321">
                  <c:v>11.435494440765661</c:v>
                </c:pt>
                <c:pt idx="322">
                  <c:v>11.588610725699397</c:v>
                </c:pt>
                <c:pt idx="323">
                  <c:v>10.77455115396867</c:v>
                </c:pt>
                <c:pt idx="324">
                  <c:v>11.288710091217819</c:v>
                </c:pt>
                <c:pt idx="325">
                  <c:v>11.267151696207401</c:v>
                </c:pt>
                <c:pt idx="326">
                  <c:v>11.620646049514217</c:v>
                </c:pt>
                <c:pt idx="327">
                  <c:v>12.25221641059416</c:v>
                </c:pt>
                <c:pt idx="328">
                  <c:v>12.398715199875561</c:v>
                </c:pt>
                <c:pt idx="329">
                  <c:v>13.014186283972784</c:v>
                </c:pt>
                <c:pt idx="330">
                  <c:v>12.683558301034521</c:v>
                </c:pt>
                <c:pt idx="331">
                  <c:v>12.502321374006289</c:v>
                </c:pt>
                <c:pt idx="332">
                  <c:v>12.92525446320038</c:v>
                </c:pt>
                <c:pt idx="333">
                  <c:v>12.530025638361151</c:v>
                </c:pt>
                <c:pt idx="334">
                  <c:v>10.968485149331014</c:v>
                </c:pt>
                <c:pt idx="335">
                  <c:v>12.144283703282049</c:v>
                </c:pt>
                <c:pt idx="336">
                  <c:v>11.727588610462481</c:v>
                </c:pt>
                <c:pt idx="337">
                  <c:v>12.839572981727256</c:v>
                </c:pt>
                <c:pt idx="338">
                  <c:v>13.466490654158335</c:v>
                </c:pt>
                <c:pt idx="339">
                  <c:v>14.156531593534655</c:v>
                </c:pt>
                <c:pt idx="340">
                  <c:v>14.949302262346475</c:v>
                </c:pt>
                <c:pt idx="341">
                  <c:v>14.963283556643942</c:v>
                </c:pt>
                <c:pt idx="342">
                  <c:v>15.002954501016701</c:v>
                </c:pt>
                <c:pt idx="343">
                  <c:v>14.843081053370344</c:v>
                </c:pt>
                <c:pt idx="344">
                  <c:v>14.307557230621049</c:v>
                </c:pt>
                <c:pt idx="345">
                  <c:v>13.685703165690798</c:v>
                </c:pt>
                <c:pt idx="346">
                  <c:v>14.744051451131092</c:v>
                </c:pt>
                <c:pt idx="347">
                  <c:v>13.230959126367768</c:v>
                </c:pt>
                <c:pt idx="348">
                  <c:v>15.072683395776702</c:v>
                </c:pt>
                <c:pt idx="349">
                  <c:v>14.3360549095134</c:v>
                </c:pt>
                <c:pt idx="350">
                  <c:v>14.9883876554187</c:v>
                </c:pt>
                <c:pt idx="351">
                  <c:v>16.999215692530189</c:v>
                </c:pt>
                <c:pt idx="352">
                  <c:v>18.078106208581385</c:v>
                </c:pt>
                <c:pt idx="353">
                  <c:v>17.388767617697162</c:v>
                </c:pt>
                <c:pt idx="354">
                  <c:v>16.916037555231007</c:v>
                </c:pt>
                <c:pt idx="355">
                  <c:v>15.820822312103624</c:v>
                </c:pt>
                <c:pt idx="356">
                  <c:v>16.389790024465029</c:v>
                </c:pt>
                <c:pt idx="357">
                  <c:v>15.675626950190686</c:v>
                </c:pt>
                <c:pt idx="358">
                  <c:v>14.742234733128114</c:v>
                </c:pt>
                <c:pt idx="359">
                  <c:v>15.515642505015341</c:v>
                </c:pt>
                <c:pt idx="360">
                  <c:v>14.783964171876319</c:v>
                </c:pt>
                <c:pt idx="361">
                  <c:v>16.197690945491185</c:v>
                </c:pt>
                <c:pt idx="362">
                  <c:v>16.11598484485161</c:v>
                </c:pt>
                <c:pt idx="363">
                  <c:v>16.584288027372988</c:v>
                </c:pt>
                <c:pt idx="364">
                  <c:v>17.455026674437295</c:v>
                </c:pt>
                <c:pt idx="365">
                  <c:v>16.188859447115615</c:v>
                </c:pt>
                <c:pt idx="366">
                  <c:v>17.074043205413687</c:v>
                </c:pt>
                <c:pt idx="367">
                  <c:v>16.572043954594289</c:v>
                </c:pt>
                <c:pt idx="368">
                  <c:v>16.574000305055325</c:v>
                </c:pt>
                <c:pt idx="369">
                  <c:v>16.981816394589586</c:v>
                </c:pt>
                <c:pt idx="370">
                  <c:v>15.294391746834352</c:v>
                </c:pt>
                <c:pt idx="371">
                  <c:v>15.300771261576148</c:v>
                </c:pt>
                <c:pt idx="372">
                  <c:v>15.022476557212165</c:v>
                </c:pt>
                <c:pt idx="373">
                  <c:v>14.292628855211818</c:v>
                </c:pt>
                <c:pt idx="374">
                  <c:v>17.148357819636253</c:v>
                </c:pt>
                <c:pt idx="375">
                  <c:v>17.936512383618172</c:v>
                </c:pt>
                <c:pt idx="376">
                  <c:v>18.970252479076287</c:v>
                </c:pt>
                <c:pt idx="377">
                  <c:v>18.141526826227469</c:v>
                </c:pt>
                <c:pt idx="378">
                  <c:v>17.056526304529797</c:v>
                </c:pt>
                <c:pt idx="379">
                  <c:v>18.005724870196612</c:v>
                </c:pt>
                <c:pt idx="380">
                  <c:v>17.288550673865632</c:v>
                </c:pt>
                <c:pt idx="381">
                  <c:v>15.859540417817577</c:v>
                </c:pt>
                <c:pt idx="382">
                  <c:v>16.319295408210653</c:v>
                </c:pt>
                <c:pt idx="383">
                  <c:v>18.489904566545469</c:v>
                </c:pt>
                <c:pt idx="384">
                  <c:v>17.73432676142443</c:v>
                </c:pt>
                <c:pt idx="385">
                  <c:v>21.912908551575935</c:v>
                </c:pt>
                <c:pt idx="386">
                  <c:v>20.05042577421974</c:v>
                </c:pt>
                <c:pt idx="387">
                  <c:v>20.970214624138187</c:v>
                </c:pt>
                <c:pt idx="388">
                  <c:v>20.533923204113169</c:v>
                </c:pt>
                <c:pt idx="389">
                  <c:v>20.458951188352671</c:v>
                </c:pt>
                <c:pt idx="390">
                  <c:v>19.602420519670119</c:v>
                </c:pt>
                <c:pt idx="391">
                  <c:v>18.225524840732628</c:v>
                </c:pt>
                <c:pt idx="392">
                  <c:v>16.264549391138697</c:v>
                </c:pt>
                <c:pt idx="393">
                  <c:v>17.975328867452827</c:v>
                </c:pt>
                <c:pt idx="394">
                  <c:v>18.011238078498081</c:v>
                </c:pt>
                <c:pt idx="395">
                  <c:v>19.754491034810691</c:v>
                </c:pt>
                <c:pt idx="396">
                  <c:v>20.787511438851439</c:v>
                </c:pt>
                <c:pt idx="397">
                  <c:v>20.40669927287361</c:v>
                </c:pt>
                <c:pt idx="398">
                  <c:v>19.868455057343432</c:v>
                </c:pt>
                <c:pt idx="399">
                  <c:v>20.974020134218691</c:v>
                </c:pt>
                <c:pt idx="400">
                  <c:v>20.529896837605186</c:v>
                </c:pt>
                <c:pt idx="401">
                  <c:v>22.2588200492517</c:v>
                </c:pt>
                <c:pt idx="402">
                  <c:v>22.025571528221686</c:v>
                </c:pt>
                <c:pt idx="403">
                  <c:v>21.374846823030691</c:v>
                </c:pt>
                <c:pt idx="404">
                  <c:v>20.239807637897631</c:v>
                </c:pt>
                <c:pt idx="405">
                  <c:v>20.743110658785469</c:v>
                </c:pt>
                <c:pt idx="406">
                  <c:v>18.266147673079267</c:v>
                </c:pt>
                <c:pt idx="407">
                  <c:v>23.30846050232341</c:v>
                </c:pt>
                <c:pt idx="408">
                  <c:v>23.205125975426789</c:v>
                </c:pt>
                <c:pt idx="409">
                  <c:v>23.635730718004631</c:v>
                </c:pt>
                <c:pt idx="410">
                  <c:v>22.693558104594391</c:v>
                </c:pt>
                <c:pt idx="411">
                  <c:v>21.281462456689042</c:v>
                </c:pt>
                <c:pt idx="412">
                  <c:v>21.614716675817032</c:v>
                </c:pt>
                <c:pt idx="413">
                  <c:v>19.977944707386534</c:v>
                </c:pt>
                <c:pt idx="414">
                  <c:v>19.062905686361752</c:v>
                </c:pt>
                <c:pt idx="415">
                  <c:v>20.757983357132495</c:v>
                </c:pt>
                <c:pt idx="416">
                  <c:v>20.961059740059461</c:v>
                </c:pt>
                <c:pt idx="417">
                  <c:v>16.770107961250531</c:v>
                </c:pt>
                <c:pt idx="418">
                  <c:v>18.675970573356725</c:v>
                </c:pt>
                <c:pt idx="419">
                  <c:v>21.700699511701675</c:v>
                </c:pt>
                <c:pt idx="420">
                  <c:v>25.77747507190017</c:v>
                </c:pt>
                <c:pt idx="421">
                  <c:v>26.784236483985513</c:v>
                </c:pt>
                <c:pt idx="422">
                  <c:v>25.300326074655526</c:v>
                </c:pt>
                <c:pt idx="423">
                  <c:v>23.698860849185152</c:v>
                </c:pt>
                <c:pt idx="424">
                  <c:v>24.079610463294291</c:v>
                </c:pt>
                <c:pt idx="425">
                  <c:v>23.39378868326461</c:v>
                </c:pt>
                <c:pt idx="426">
                  <c:v>27.332405406435246</c:v>
                </c:pt>
                <c:pt idx="427">
                  <c:v>32.619841104789565</c:v>
                </c:pt>
                <c:pt idx="428">
                  <c:v>27.015409463321053</c:v>
                </c:pt>
                <c:pt idx="429">
                  <c:v>20.467775078599924</c:v>
                </c:pt>
                <c:pt idx="430">
                  <c:v>25.098482657012209</c:v>
                </c:pt>
                <c:pt idx="431">
                  <c:v>26.288103773222698</c:v>
                </c:pt>
                <c:pt idx="432">
                  <c:v>24.420329368797244</c:v>
                </c:pt>
                <c:pt idx="433">
                  <c:v>25.726776446533115</c:v>
                </c:pt>
                <c:pt idx="434">
                  <c:v>22.753191413669271</c:v>
                </c:pt>
                <c:pt idx="435">
                  <c:v>25.24030540134191</c:v>
                </c:pt>
                <c:pt idx="436">
                  <c:v>25.597932539563399</c:v>
                </c:pt>
                <c:pt idx="437">
                  <c:v>28.731703861730988</c:v>
                </c:pt>
                <c:pt idx="438">
                  <c:v>30.690433295279739</c:v>
                </c:pt>
                <c:pt idx="439">
                  <c:v>31.026075930160726</c:v>
                </c:pt>
                <c:pt idx="440">
                  <c:v>29.280624966667954</c:v>
                </c:pt>
                <c:pt idx="441">
                  <c:v>26.815674095365587</c:v>
                </c:pt>
                <c:pt idx="442">
                  <c:v>25.751479289940793</c:v>
                </c:pt>
                <c:pt idx="443">
                  <c:v>30.134392775388491</c:v>
                </c:pt>
                <c:pt idx="444">
                  <c:v>36.425357484791228</c:v>
                </c:pt>
                <c:pt idx="445">
                  <c:v>29.408751963103587</c:v>
                </c:pt>
                <c:pt idx="446">
                  <c:v>27.73833835547957</c:v>
                </c:pt>
                <c:pt idx="447">
                  <c:v>29.402205526540129</c:v>
                </c:pt>
                <c:pt idx="448">
                  <c:v>30.331076149336603</c:v>
                </c:pt>
                <c:pt idx="449">
                  <c:v>28.131409360294601</c:v>
                </c:pt>
                <c:pt idx="450">
                  <c:v>26.816875636163985</c:v>
                </c:pt>
                <c:pt idx="451">
                  <c:v>23.734651664457779</c:v>
                </c:pt>
                <c:pt idx="452">
                  <c:v>25.693231691751286</c:v>
                </c:pt>
                <c:pt idx="453">
                  <c:v>22.786953474752575</c:v>
                </c:pt>
                <c:pt idx="454">
                  <c:v>23.528620674194006</c:v>
                </c:pt>
                <c:pt idx="455">
                  <c:v>23.262418224525774</c:v>
                </c:pt>
                <c:pt idx="456">
                  <c:v>21.0777752375494</c:v>
                </c:pt>
                <c:pt idx="457">
                  <c:v>22.851900747097162</c:v>
                </c:pt>
                <c:pt idx="458">
                  <c:v>23.179379301934585</c:v>
                </c:pt>
                <c:pt idx="459">
                  <c:v>23.474227814323015</c:v>
                </c:pt>
                <c:pt idx="460">
                  <c:v>24.611129640378447</c:v>
                </c:pt>
                <c:pt idx="461">
                  <c:v>24.832075098138198</c:v>
                </c:pt>
                <c:pt idx="462">
                  <c:v>24.035395843724586</c:v>
                </c:pt>
                <c:pt idx="463">
                  <c:v>26.783287132863428</c:v>
                </c:pt>
                <c:pt idx="464">
                  <c:v>23.397848194675547</c:v>
                </c:pt>
                <c:pt idx="465">
                  <c:v>30.558136784014557</c:v>
                </c:pt>
                <c:pt idx="466">
                  <c:v>23.318206101788608</c:v>
                </c:pt>
                <c:pt idx="467">
                  <c:v>28.307664377946498</c:v>
                </c:pt>
                <c:pt idx="468">
                  <c:v>22.87093022575683</c:v>
                </c:pt>
                <c:pt idx="469">
                  <c:v>21.063244957762659</c:v>
                </c:pt>
                <c:pt idx="470">
                  <c:v>25.011178598359891</c:v>
                </c:pt>
                <c:pt idx="471">
                  <c:v>24.270709706064629</c:v>
                </c:pt>
                <c:pt idx="472">
                  <c:v>24.072861630975872</c:v>
                </c:pt>
                <c:pt idx="473">
                  <c:v>25.826718328319693</c:v>
                </c:pt>
                <c:pt idx="474">
                  <c:v>25.841553437624491</c:v>
                </c:pt>
                <c:pt idx="475">
                  <c:v>24.800798682164402</c:v>
                </c:pt>
                <c:pt idx="476">
                  <c:v>25.000560337591789</c:v>
                </c:pt>
                <c:pt idx="477">
                  <c:v>27.279038211338527</c:v>
                </c:pt>
                <c:pt idx="478">
                  <c:v>23.889704622422929</c:v>
                </c:pt>
                <c:pt idx="479">
                  <c:v>25.180934809348088</c:v>
                </c:pt>
                <c:pt idx="480">
                  <c:v>26.489404976682426</c:v>
                </c:pt>
                <c:pt idx="481">
                  <c:v>27.192256535374955</c:v>
                </c:pt>
                <c:pt idx="482">
                  <c:v>27.75582662517888</c:v>
                </c:pt>
                <c:pt idx="483">
                  <c:v>27.262967393334677</c:v>
                </c:pt>
                <c:pt idx="484">
                  <c:v>22.963408038329856</c:v>
                </c:pt>
                <c:pt idx="485">
                  <c:v>22.815998560849131</c:v>
                </c:pt>
                <c:pt idx="486">
                  <c:v>25.884200596917427</c:v>
                </c:pt>
              </c:numCache>
            </c:numRef>
          </c:val>
        </c:ser>
        <c:ser>
          <c:idx val="3"/>
          <c:order val="3"/>
          <c:tx>
            <c:strRef>
              <c:f>'Facility GOR'!$V$3</c:f>
              <c:strCache>
                <c:ptCount val="1"/>
                <c:pt idx="0">
                  <c:v>PBU_LIS_PROD_CTR_GPMA</c:v>
                </c:pt>
              </c:strCache>
            </c:strRef>
          </c:tx>
          <c:marker>
            <c:symbol val="none"/>
          </c:marker>
          <c:cat>
            <c:numRef>
              <c:f>'Facility GOR'!$R$4:$R$490</c:f>
              <c:numCache>
                <c:formatCode>dd\-mmm\-yy</c:formatCode>
                <c:ptCount val="487"/>
                <c:pt idx="0">
                  <c:v>25689</c:v>
                </c:pt>
                <c:pt idx="1">
                  <c:v>25781</c:v>
                </c:pt>
                <c:pt idx="2">
                  <c:v>25873</c:v>
                </c:pt>
                <c:pt idx="3">
                  <c:v>25903</c:v>
                </c:pt>
                <c:pt idx="4">
                  <c:v>25934</c:v>
                </c:pt>
                <c:pt idx="5">
                  <c:v>25965</c:v>
                </c:pt>
                <c:pt idx="6">
                  <c:v>25993</c:v>
                </c:pt>
                <c:pt idx="7">
                  <c:v>26024</c:v>
                </c:pt>
                <c:pt idx="8">
                  <c:v>26054</c:v>
                </c:pt>
                <c:pt idx="9">
                  <c:v>26085</c:v>
                </c:pt>
                <c:pt idx="10">
                  <c:v>26115</c:v>
                </c:pt>
                <c:pt idx="11">
                  <c:v>26146</c:v>
                </c:pt>
                <c:pt idx="12">
                  <c:v>26177</c:v>
                </c:pt>
                <c:pt idx="13">
                  <c:v>26207</c:v>
                </c:pt>
                <c:pt idx="14">
                  <c:v>26238</c:v>
                </c:pt>
                <c:pt idx="15">
                  <c:v>26268</c:v>
                </c:pt>
                <c:pt idx="16">
                  <c:v>26299</c:v>
                </c:pt>
                <c:pt idx="17">
                  <c:v>26330</c:v>
                </c:pt>
                <c:pt idx="18">
                  <c:v>26359</c:v>
                </c:pt>
                <c:pt idx="19">
                  <c:v>26390</c:v>
                </c:pt>
                <c:pt idx="20">
                  <c:v>26420</c:v>
                </c:pt>
                <c:pt idx="21">
                  <c:v>26451</c:v>
                </c:pt>
                <c:pt idx="22">
                  <c:v>26481</c:v>
                </c:pt>
                <c:pt idx="23">
                  <c:v>26512</c:v>
                </c:pt>
                <c:pt idx="24">
                  <c:v>26543</c:v>
                </c:pt>
                <c:pt idx="25">
                  <c:v>26573</c:v>
                </c:pt>
                <c:pt idx="26">
                  <c:v>26604</c:v>
                </c:pt>
                <c:pt idx="27">
                  <c:v>26634</c:v>
                </c:pt>
                <c:pt idx="28">
                  <c:v>26665</c:v>
                </c:pt>
                <c:pt idx="29">
                  <c:v>26696</c:v>
                </c:pt>
                <c:pt idx="30">
                  <c:v>26724</c:v>
                </c:pt>
                <c:pt idx="31">
                  <c:v>26755</c:v>
                </c:pt>
                <c:pt idx="32">
                  <c:v>26785</c:v>
                </c:pt>
                <c:pt idx="33">
                  <c:v>26816</c:v>
                </c:pt>
                <c:pt idx="34">
                  <c:v>26846</c:v>
                </c:pt>
                <c:pt idx="35">
                  <c:v>26877</c:v>
                </c:pt>
                <c:pt idx="36">
                  <c:v>26908</c:v>
                </c:pt>
                <c:pt idx="37">
                  <c:v>26938</c:v>
                </c:pt>
                <c:pt idx="38">
                  <c:v>26969</c:v>
                </c:pt>
                <c:pt idx="39">
                  <c:v>26999</c:v>
                </c:pt>
                <c:pt idx="40">
                  <c:v>27030</c:v>
                </c:pt>
                <c:pt idx="41">
                  <c:v>27061</c:v>
                </c:pt>
                <c:pt idx="42">
                  <c:v>27089</c:v>
                </c:pt>
                <c:pt idx="43">
                  <c:v>27120</c:v>
                </c:pt>
                <c:pt idx="44">
                  <c:v>27150</c:v>
                </c:pt>
                <c:pt idx="45">
                  <c:v>27181</c:v>
                </c:pt>
                <c:pt idx="46">
                  <c:v>27211</c:v>
                </c:pt>
                <c:pt idx="47">
                  <c:v>27242</c:v>
                </c:pt>
                <c:pt idx="48">
                  <c:v>27273</c:v>
                </c:pt>
                <c:pt idx="49">
                  <c:v>27303</c:v>
                </c:pt>
                <c:pt idx="50">
                  <c:v>27334</c:v>
                </c:pt>
                <c:pt idx="51">
                  <c:v>27364</c:v>
                </c:pt>
                <c:pt idx="52">
                  <c:v>27395</c:v>
                </c:pt>
                <c:pt idx="53">
                  <c:v>27426</c:v>
                </c:pt>
                <c:pt idx="54">
                  <c:v>27454</c:v>
                </c:pt>
                <c:pt idx="55">
                  <c:v>27485</c:v>
                </c:pt>
                <c:pt idx="56">
                  <c:v>27515</c:v>
                </c:pt>
                <c:pt idx="57">
                  <c:v>27546</c:v>
                </c:pt>
                <c:pt idx="58">
                  <c:v>27576</c:v>
                </c:pt>
                <c:pt idx="59">
                  <c:v>27607</c:v>
                </c:pt>
                <c:pt idx="60">
                  <c:v>27638</c:v>
                </c:pt>
                <c:pt idx="61">
                  <c:v>27668</c:v>
                </c:pt>
                <c:pt idx="62">
                  <c:v>27699</c:v>
                </c:pt>
                <c:pt idx="63">
                  <c:v>27729</c:v>
                </c:pt>
                <c:pt idx="64">
                  <c:v>27760</c:v>
                </c:pt>
                <c:pt idx="65">
                  <c:v>27791</c:v>
                </c:pt>
                <c:pt idx="66">
                  <c:v>27820</c:v>
                </c:pt>
                <c:pt idx="67">
                  <c:v>27851</c:v>
                </c:pt>
                <c:pt idx="68">
                  <c:v>27881</c:v>
                </c:pt>
                <c:pt idx="69">
                  <c:v>27912</c:v>
                </c:pt>
                <c:pt idx="70">
                  <c:v>27942</c:v>
                </c:pt>
                <c:pt idx="71">
                  <c:v>27973</c:v>
                </c:pt>
                <c:pt idx="72">
                  <c:v>28004</c:v>
                </c:pt>
                <c:pt idx="73">
                  <c:v>28034</c:v>
                </c:pt>
                <c:pt idx="74">
                  <c:v>28065</c:v>
                </c:pt>
                <c:pt idx="75">
                  <c:v>28095</c:v>
                </c:pt>
                <c:pt idx="76">
                  <c:v>28126</c:v>
                </c:pt>
                <c:pt idx="77">
                  <c:v>28157</c:v>
                </c:pt>
                <c:pt idx="78">
                  <c:v>28185</c:v>
                </c:pt>
                <c:pt idx="79">
                  <c:v>28216</c:v>
                </c:pt>
                <c:pt idx="80">
                  <c:v>28246</c:v>
                </c:pt>
                <c:pt idx="81">
                  <c:v>28277</c:v>
                </c:pt>
                <c:pt idx="82">
                  <c:v>28307</c:v>
                </c:pt>
                <c:pt idx="83">
                  <c:v>28338</c:v>
                </c:pt>
                <c:pt idx="84">
                  <c:v>28369</c:v>
                </c:pt>
                <c:pt idx="85">
                  <c:v>28399</c:v>
                </c:pt>
                <c:pt idx="86">
                  <c:v>28430</c:v>
                </c:pt>
                <c:pt idx="87">
                  <c:v>28460</c:v>
                </c:pt>
                <c:pt idx="88">
                  <c:v>28491</c:v>
                </c:pt>
                <c:pt idx="89">
                  <c:v>28522</c:v>
                </c:pt>
                <c:pt idx="90">
                  <c:v>28550</c:v>
                </c:pt>
                <c:pt idx="91">
                  <c:v>28581</c:v>
                </c:pt>
                <c:pt idx="92">
                  <c:v>28611</c:v>
                </c:pt>
                <c:pt idx="93">
                  <c:v>28642</c:v>
                </c:pt>
                <c:pt idx="94">
                  <c:v>28672</c:v>
                </c:pt>
                <c:pt idx="95">
                  <c:v>28703</c:v>
                </c:pt>
                <c:pt idx="96">
                  <c:v>28734</c:v>
                </c:pt>
                <c:pt idx="97">
                  <c:v>28764</c:v>
                </c:pt>
                <c:pt idx="98">
                  <c:v>28795</c:v>
                </c:pt>
                <c:pt idx="99">
                  <c:v>28825</c:v>
                </c:pt>
                <c:pt idx="100">
                  <c:v>28856</c:v>
                </c:pt>
                <c:pt idx="101">
                  <c:v>28887</c:v>
                </c:pt>
                <c:pt idx="102">
                  <c:v>28915</c:v>
                </c:pt>
                <c:pt idx="103">
                  <c:v>28946</c:v>
                </c:pt>
                <c:pt idx="104">
                  <c:v>28976</c:v>
                </c:pt>
                <c:pt idx="105">
                  <c:v>29007</c:v>
                </c:pt>
                <c:pt idx="106">
                  <c:v>29037</c:v>
                </c:pt>
                <c:pt idx="107">
                  <c:v>29068</c:v>
                </c:pt>
                <c:pt idx="108">
                  <c:v>29099</c:v>
                </c:pt>
                <c:pt idx="109">
                  <c:v>29129</c:v>
                </c:pt>
                <c:pt idx="110">
                  <c:v>29160</c:v>
                </c:pt>
                <c:pt idx="111">
                  <c:v>29190</c:v>
                </c:pt>
                <c:pt idx="112">
                  <c:v>29221</c:v>
                </c:pt>
                <c:pt idx="113">
                  <c:v>29252</c:v>
                </c:pt>
                <c:pt idx="114">
                  <c:v>29281</c:v>
                </c:pt>
                <c:pt idx="115">
                  <c:v>29312</c:v>
                </c:pt>
                <c:pt idx="116">
                  <c:v>29342</c:v>
                </c:pt>
                <c:pt idx="117">
                  <c:v>29373</c:v>
                </c:pt>
                <c:pt idx="118">
                  <c:v>29403</c:v>
                </c:pt>
                <c:pt idx="119">
                  <c:v>29434</c:v>
                </c:pt>
                <c:pt idx="120">
                  <c:v>29465</c:v>
                </c:pt>
                <c:pt idx="121">
                  <c:v>29495</c:v>
                </c:pt>
                <c:pt idx="122">
                  <c:v>29526</c:v>
                </c:pt>
                <c:pt idx="123">
                  <c:v>29556</c:v>
                </c:pt>
                <c:pt idx="124">
                  <c:v>29587</c:v>
                </c:pt>
                <c:pt idx="125">
                  <c:v>29618</c:v>
                </c:pt>
                <c:pt idx="126">
                  <c:v>29646</c:v>
                </c:pt>
                <c:pt idx="127">
                  <c:v>29677</c:v>
                </c:pt>
                <c:pt idx="128">
                  <c:v>29707</c:v>
                </c:pt>
                <c:pt idx="129">
                  <c:v>29738</c:v>
                </c:pt>
                <c:pt idx="130">
                  <c:v>29768</c:v>
                </c:pt>
                <c:pt idx="131">
                  <c:v>29799</c:v>
                </c:pt>
                <c:pt idx="132">
                  <c:v>29830</c:v>
                </c:pt>
                <c:pt idx="133">
                  <c:v>29860</c:v>
                </c:pt>
                <c:pt idx="134">
                  <c:v>29891</c:v>
                </c:pt>
                <c:pt idx="135">
                  <c:v>29921</c:v>
                </c:pt>
                <c:pt idx="136">
                  <c:v>29952</c:v>
                </c:pt>
                <c:pt idx="137">
                  <c:v>29983</c:v>
                </c:pt>
                <c:pt idx="138">
                  <c:v>30011</c:v>
                </c:pt>
                <c:pt idx="139">
                  <c:v>30042</c:v>
                </c:pt>
                <c:pt idx="140">
                  <c:v>30072</c:v>
                </c:pt>
                <c:pt idx="141">
                  <c:v>30103</c:v>
                </c:pt>
                <c:pt idx="142">
                  <c:v>30133</c:v>
                </c:pt>
                <c:pt idx="143">
                  <c:v>30164</c:v>
                </c:pt>
                <c:pt idx="144">
                  <c:v>30195</c:v>
                </c:pt>
                <c:pt idx="145">
                  <c:v>30225</c:v>
                </c:pt>
                <c:pt idx="146">
                  <c:v>30256</c:v>
                </c:pt>
                <c:pt idx="147">
                  <c:v>30286</c:v>
                </c:pt>
                <c:pt idx="148">
                  <c:v>30317</c:v>
                </c:pt>
                <c:pt idx="149">
                  <c:v>30348</c:v>
                </c:pt>
                <c:pt idx="150">
                  <c:v>30376</c:v>
                </c:pt>
                <c:pt idx="151">
                  <c:v>30407</c:v>
                </c:pt>
                <c:pt idx="152">
                  <c:v>30437</c:v>
                </c:pt>
                <c:pt idx="153">
                  <c:v>30468</c:v>
                </c:pt>
                <c:pt idx="154">
                  <c:v>30498</c:v>
                </c:pt>
                <c:pt idx="155">
                  <c:v>30529</c:v>
                </c:pt>
                <c:pt idx="156">
                  <c:v>30560</c:v>
                </c:pt>
                <c:pt idx="157">
                  <c:v>30590</c:v>
                </c:pt>
                <c:pt idx="158">
                  <c:v>30621</c:v>
                </c:pt>
                <c:pt idx="159">
                  <c:v>30651</c:v>
                </c:pt>
                <c:pt idx="160">
                  <c:v>30682</c:v>
                </c:pt>
                <c:pt idx="161">
                  <c:v>30713</c:v>
                </c:pt>
                <c:pt idx="162">
                  <c:v>30742</c:v>
                </c:pt>
                <c:pt idx="163">
                  <c:v>30773</c:v>
                </c:pt>
                <c:pt idx="164">
                  <c:v>30803</c:v>
                </c:pt>
                <c:pt idx="165">
                  <c:v>30834</c:v>
                </c:pt>
                <c:pt idx="166">
                  <c:v>30864</c:v>
                </c:pt>
                <c:pt idx="167">
                  <c:v>30895</c:v>
                </c:pt>
                <c:pt idx="168">
                  <c:v>30926</c:v>
                </c:pt>
                <c:pt idx="169">
                  <c:v>30956</c:v>
                </c:pt>
                <c:pt idx="170">
                  <c:v>30987</c:v>
                </c:pt>
                <c:pt idx="171">
                  <c:v>31017</c:v>
                </c:pt>
                <c:pt idx="172">
                  <c:v>31048</c:v>
                </c:pt>
                <c:pt idx="173">
                  <c:v>31079</c:v>
                </c:pt>
                <c:pt idx="174">
                  <c:v>31107</c:v>
                </c:pt>
                <c:pt idx="175">
                  <c:v>31138</c:v>
                </c:pt>
                <c:pt idx="176">
                  <c:v>31168</c:v>
                </c:pt>
                <c:pt idx="177">
                  <c:v>31199</c:v>
                </c:pt>
                <c:pt idx="178">
                  <c:v>31229</c:v>
                </c:pt>
                <c:pt idx="179">
                  <c:v>31260</c:v>
                </c:pt>
                <c:pt idx="180">
                  <c:v>31291</c:v>
                </c:pt>
                <c:pt idx="181">
                  <c:v>31321</c:v>
                </c:pt>
                <c:pt idx="182">
                  <c:v>31352</c:v>
                </c:pt>
                <c:pt idx="183">
                  <c:v>31382</c:v>
                </c:pt>
                <c:pt idx="184">
                  <c:v>31413</c:v>
                </c:pt>
                <c:pt idx="185">
                  <c:v>31444</c:v>
                </c:pt>
                <c:pt idx="186">
                  <c:v>31472</c:v>
                </c:pt>
                <c:pt idx="187">
                  <c:v>31503</c:v>
                </c:pt>
                <c:pt idx="188">
                  <c:v>31533</c:v>
                </c:pt>
                <c:pt idx="189">
                  <c:v>31564</c:v>
                </c:pt>
                <c:pt idx="190">
                  <c:v>31594</c:v>
                </c:pt>
                <c:pt idx="191">
                  <c:v>31625</c:v>
                </c:pt>
                <c:pt idx="192">
                  <c:v>31656</c:v>
                </c:pt>
                <c:pt idx="193">
                  <c:v>31686</c:v>
                </c:pt>
                <c:pt idx="194">
                  <c:v>31717</c:v>
                </c:pt>
                <c:pt idx="195">
                  <c:v>31747</c:v>
                </c:pt>
                <c:pt idx="196">
                  <c:v>31778</c:v>
                </c:pt>
                <c:pt idx="197">
                  <c:v>31809</c:v>
                </c:pt>
                <c:pt idx="198">
                  <c:v>31837</c:v>
                </c:pt>
                <c:pt idx="199">
                  <c:v>31868</c:v>
                </c:pt>
                <c:pt idx="200">
                  <c:v>31898</c:v>
                </c:pt>
                <c:pt idx="201">
                  <c:v>31929</c:v>
                </c:pt>
                <c:pt idx="202">
                  <c:v>31959</c:v>
                </c:pt>
                <c:pt idx="203">
                  <c:v>31990</c:v>
                </c:pt>
                <c:pt idx="204">
                  <c:v>32021</c:v>
                </c:pt>
                <c:pt idx="205">
                  <c:v>32051</c:v>
                </c:pt>
                <c:pt idx="206">
                  <c:v>32082</c:v>
                </c:pt>
                <c:pt idx="207">
                  <c:v>32112</c:v>
                </c:pt>
                <c:pt idx="208">
                  <c:v>32143</c:v>
                </c:pt>
                <c:pt idx="209">
                  <c:v>32174</c:v>
                </c:pt>
                <c:pt idx="210">
                  <c:v>32203</c:v>
                </c:pt>
                <c:pt idx="211">
                  <c:v>32234</c:v>
                </c:pt>
                <c:pt idx="212">
                  <c:v>32264</c:v>
                </c:pt>
                <c:pt idx="213">
                  <c:v>32295</c:v>
                </c:pt>
                <c:pt idx="214">
                  <c:v>32325</c:v>
                </c:pt>
                <c:pt idx="215">
                  <c:v>32356</c:v>
                </c:pt>
                <c:pt idx="216">
                  <c:v>32387</c:v>
                </c:pt>
                <c:pt idx="217">
                  <c:v>32417</c:v>
                </c:pt>
                <c:pt idx="218">
                  <c:v>32448</c:v>
                </c:pt>
                <c:pt idx="219">
                  <c:v>32478</c:v>
                </c:pt>
                <c:pt idx="220">
                  <c:v>32509</c:v>
                </c:pt>
                <c:pt idx="221">
                  <c:v>32540</c:v>
                </c:pt>
                <c:pt idx="222">
                  <c:v>32568</c:v>
                </c:pt>
                <c:pt idx="223">
                  <c:v>32599</c:v>
                </c:pt>
                <c:pt idx="224">
                  <c:v>32629</c:v>
                </c:pt>
                <c:pt idx="225">
                  <c:v>32660</c:v>
                </c:pt>
                <c:pt idx="226">
                  <c:v>32690</c:v>
                </c:pt>
                <c:pt idx="227">
                  <c:v>32721</c:v>
                </c:pt>
                <c:pt idx="228">
                  <c:v>32752</c:v>
                </c:pt>
                <c:pt idx="229">
                  <c:v>32782</c:v>
                </c:pt>
                <c:pt idx="230">
                  <c:v>32813</c:v>
                </c:pt>
                <c:pt idx="231">
                  <c:v>32843</c:v>
                </c:pt>
                <c:pt idx="232">
                  <c:v>32874</c:v>
                </c:pt>
                <c:pt idx="233">
                  <c:v>32905</c:v>
                </c:pt>
                <c:pt idx="234">
                  <c:v>32933</c:v>
                </c:pt>
                <c:pt idx="235">
                  <c:v>32964</c:v>
                </c:pt>
                <c:pt idx="236">
                  <c:v>32994</c:v>
                </c:pt>
                <c:pt idx="237">
                  <c:v>33025</c:v>
                </c:pt>
                <c:pt idx="238">
                  <c:v>33055</c:v>
                </c:pt>
                <c:pt idx="239">
                  <c:v>33086</c:v>
                </c:pt>
                <c:pt idx="240">
                  <c:v>33117</c:v>
                </c:pt>
                <c:pt idx="241">
                  <c:v>33147</c:v>
                </c:pt>
                <c:pt idx="242">
                  <c:v>33178</c:v>
                </c:pt>
                <c:pt idx="243">
                  <c:v>33208</c:v>
                </c:pt>
                <c:pt idx="244">
                  <c:v>33239</c:v>
                </c:pt>
                <c:pt idx="245">
                  <c:v>33270</c:v>
                </c:pt>
                <c:pt idx="246">
                  <c:v>33298</c:v>
                </c:pt>
                <c:pt idx="247">
                  <c:v>33329</c:v>
                </c:pt>
                <c:pt idx="248">
                  <c:v>33359</c:v>
                </c:pt>
                <c:pt idx="249">
                  <c:v>33390</c:v>
                </c:pt>
                <c:pt idx="250">
                  <c:v>33420</c:v>
                </c:pt>
                <c:pt idx="251">
                  <c:v>33451</c:v>
                </c:pt>
                <c:pt idx="252">
                  <c:v>33482</c:v>
                </c:pt>
                <c:pt idx="253">
                  <c:v>33512</c:v>
                </c:pt>
                <c:pt idx="254">
                  <c:v>33543</c:v>
                </c:pt>
                <c:pt idx="255">
                  <c:v>33573</c:v>
                </c:pt>
                <c:pt idx="256">
                  <c:v>33604</c:v>
                </c:pt>
                <c:pt idx="257">
                  <c:v>33635</c:v>
                </c:pt>
                <c:pt idx="258">
                  <c:v>33664</c:v>
                </c:pt>
                <c:pt idx="259">
                  <c:v>33695</c:v>
                </c:pt>
                <c:pt idx="260">
                  <c:v>33725</c:v>
                </c:pt>
                <c:pt idx="261">
                  <c:v>33756</c:v>
                </c:pt>
                <c:pt idx="262">
                  <c:v>33786</c:v>
                </c:pt>
                <c:pt idx="263">
                  <c:v>33817</c:v>
                </c:pt>
                <c:pt idx="264">
                  <c:v>33848</c:v>
                </c:pt>
                <c:pt idx="265">
                  <c:v>33878</c:v>
                </c:pt>
                <c:pt idx="266">
                  <c:v>33909</c:v>
                </c:pt>
                <c:pt idx="267">
                  <c:v>33939</c:v>
                </c:pt>
                <c:pt idx="268">
                  <c:v>33970</c:v>
                </c:pt>
                <c:pt idx="269">
                  <c:v>34001</c:v>
                </c:pt>
                <c:pt idx="270">
                  <c:v>34029</c:v>
                </c:pt>
                <c:pt idx="271">
                  <c:v>34060</c:v>
                </c:pt>
                <c:pt idx="272">
                  <c:v>34090</c:v>
                </c:pt>
                <c:pt idx="273">
                  <c:v>34121</c:v>
                </c:pt>
                <c:pt idx="274">
                  <c:v>34151</c:v>
                </c:pt>
                <c:pt idx="275">
                  <c:v>34182</c:v>
                </c:pt>
                <c:pt idx="276">
                  <c:v>34213</c:v>
                </c:pt>
                <c:pt idx="277">
                  <c:v>34243</c:v>
                </c:pt>
                <c:pt idx="278">
                  <c:v>34274</c:v>
                </c:pt>
                <c:pt idx="279">
                  <c:v>34304</c:v>
                </c:pt>
                <c:pt idx="280">
                  <c:v>34335</c:v>
                </c:pt>
                <c:pt idx="281">
                  <c:v>34366</c:v>
                </c:pt>
                <c:pt idx="282">
                  <c:v>34394</c:v>
                </c:pt>
                <c:pt idx="283">
                  <c:v>34425</c:v>
                </c:pt>
                <c:pt idx="284">
                  <c:v>34455</c:v>
                </c:pt>
                <c:pt idx="285">
                  <c:v>34486</c:v>
                </c:pt>
                <c:pt idx="286">
                  <c:v>34516</c:v>
                </c:pt>
                <c:pt idx="287">
                  <c:v>34547</c:v>
                </c:pt>
                <c:pt idx="288">
                  <c:v>34578</c:v>
                </c:pt>
                <c:pt idx="289">
                  <c:v>34608</c:v>
                </c:pt>
                <c:pt idx="290">
                  <c:v>34639</c:v>
                </c:pt>
                <c:pt idx="291">
                  <c:v>34669</c:v>
                </c:pt>
                <c:pt idx="292">
                  <c:v>34700</c:v>
                </c:pt>
                <c:pt idx="293">
                  <c:v>34731</c:v>
                </c:pt>
                <c:pt idx="294">
                  <c:v>34759</c:v>
                </c:pt>
                <c:pt idx="295">
                  <c:v>34790</c:v>
                </c:pt>
                <c:pt idx="296">
                  <c:v>34820</c:v>
                </c:pt>
                <c:pt idx="297">
                  <c:v>34851</c:v>
                </c:pt>
                <c:pt idx="298">
                  <c:v>34881</c:v>
                </c:pt>
                <c:pt idx="299">
                  <c:v>34912</c:v>
                </c:pt>
                <c:pt idx="300">
                  <c:v>34943</c:v>
                </c:pt>
                <c:pt idx="301">
                  <c:v>34973</c:v>
                </c:pt>
                <c:pt idx="302">
                  <c:v>35004</c:v>
                </c:pt>
                <c:pt idx="303">
                  <c:v>35034</c:v>
                </c:pt>
                <c:pt idx="304">
                  <c:v>35065</c:v>
                </c:pt>
                <c:pt idx="305">
                  <c:v>35096</c:v>
                </c:pt>
                <c:pt idx="306">
                  <c:v>35125</c:v>
                </c:pt>
                <c:pt idx="307">
                  <c:v>35156</c:v>
                </c:pt>
                <c:pt idx="308">
                  <c:v>35186</c:v>
                </c:pt>
                <c:pt idx="309">
                  <c:v>35217</c:v>
                </c:pt>
                <c:pt idx="310">
                  <c:v>35247</c:v>
                </c:pt>
                <c:pt idx="311">
                  <c:v>35278</c:v>
                </c:pt>
                <c:pt idx="312">
                  <c:v>35309</c:v>
                </c:pt>
                <c:pt idx="313">
                  <c:v>35339</c:v>
                </c:pt>
                <c:pt idx="314">
                  <c:v>35370</c:v>
                </c:pt>
                <c:pt idx="315">
                  <c:v>35400</c:v>
                </c:pt>
                <c:pt idx="316">
                  <c:v>35431</c:v>
                </c:pt>
                <c:pt idx="317">
                  <c:v>35462</c:v>
                </c:pt>
                <c:pt idx="318">
                  <c:v>35490</c:v>
                </c:pt>
                <c:pt idx="319">
                  <c:v>35521</c:v>
                </c:pt>
                <c:pt idx="320">
                  <c:v>35551</c:v>
                </c:pt>
                <c:pt idx="321">
                  <c:v>35582</c:v>
                </c:pt>
                <c:pt idx="322">
                  <c:v>35612</c:v>
                </c:pt>
                <c:pt idx="323">
                  <c:v>35643</c:v>
                </c:pt>
                <c:pt idx="324">
                  <c:v>35674</c:v>
                </c:pt>
                <c:pt idx="325">
                  <c:v>35704</c:v>
                </c:pt>
                <c:pt idx="326">
                  <c:v>35735</c:v>
                </c:pt>
                <c:pt idx="327">
                  <c:v>35765</c:v>
                </c:pt>
                <c:pt idx="328">
                  <c:v>35796</c:v>
                </c:pt>
                <c:pt idx="329">
                  <c:v>35827</c:v>
                </c:pt>
                <c:pt idx="330">
                  <c:v>35855</c:v>
                </c:pt>
                <c:pt idx="331">
                  <c:v>35886</c:v>
                </c:pt>
                <c:pt idx="332">
                  <c:v>35916</c:v>
                </c:pt>
                <c:pt idx="333">
                  <c:v>35947</c:v>
                </c:pt>
                <c:pt idx="334">
                  <c:v>35977</c:v>
                </c:pt>
                <c:pt idx="335">
                  <c:v>36008</c:v>
                </c:pt>
                <c:pt idx="336">
                  <c:v>36039</c:v>
                </c:pt>
                <c:pt idx="337">
                  <c:v>36069</c:v>
                </c:pt>
                <c:pt idx="338">
                  <c:v>36100</c:v>
                </c:pt>
                <c:pt idx="339">
                  <c:v>36130</c:v>
                </c:pt>
                <c:pt idx="340">
                  <c:v>36161</c:v>
                </c:pt>
                <c:pt idx="341">
                  <c:v>36192</c:v>
                </c:pt>
                <c:pt idx="342">
                  <c:v>36220</c:v>
                </c:pt>
                <c:pt idx="343">
                  <c:v>36251</c:v>
                </c:pt>
                <c:pt idx="344">
                  <c:v>36281</c:v>
                </c:pt>
                <c:pt idx="345">
                  <c:v>36312</c:v>
                </c:pt>
                <c:pt idx="346">
                  <c:v>36342</c:v>
                </c:pt>
                <c:pt idx="347">
                  <c:v>36373</c:v>
                </c:pt>
                <c:pt idx="348">
                  <c:v>36404</c:v>
                </c:pt>
                <c:pt idx="349">
                  <c:v>36434</c:v>
                </c:pt>
                <c:pt idx="350">
                  <c:v>36465</c:v>
                </c:pt>
                <c:pt idx="351">
                  <c:v>36495</c:v>
                </c:pt>
                <c:pt idx="352">
                  <c:v>36526</c:v>
                </c:pt>
                <c:pt idx="353">
                  <c:v>36557</c:v>
                </c:pt>
                <c:pt idx="354">
                  <c:v>36586</c:v>
                </c:pt>
                <c:pt idx="355">
                  <c:v>36617</c:v>
                </c:pt>
                <c:pt idx="356">
                  <c:v>36647</c:v>
                </c:pt>
                <c:pt idx="357">
                  <c:v>36678</c:v>
                </c:pt>
                <c:pt idx="358">
                  <c:v>36708</c:v>
                </c:pt>
                <c:pt idx="359">
                  <c:v>36739</c:v>
                </c:pt>
                <c:pt idx="360">
                  <c:v>36770</c:v>
                </c:pt>
                <c:pt idx="361">
                  <c:v>36800</c:v>
                </c:pt>
                <c:pt idx="362">
                  <c:v>36831</c:v>
                </c:pt>
                <c:pt idx="363">
                  <c:v>36861</c:v>
                </c:pt>
                <c:pt idx="364">
                  <c:v>36892</c:v>
                </c:pt>
                <c:pt idx="365">
                  <c:v>36923</c:v>
                </c:pt>
                <c:pt idx="366">
                  <c:v>36951</c:v>
                </c:pt>
                <c:pt idx="367">
                  <c:v>36982</c:v>
                </c:pt>
                <c:pt idx="368">
                  <c:v>37012</c:v>
                </c:pt>
                <c:pt idx="369">
                  <c:v>37043</c:v>
                </c:pt>
                <c:pt idx="370">
                  <c:v>37073</c:v>
                </c:pt>
                <c:pt idx="371">
                  <c:v>37104</c:v>
                </c:pt>
                <c:pt idx="372">
                  <c:v>37135</c:v>
                </c:pt>
                <c:pt idx="373">
                  <c:v>37165</c:v>
                </c:pt>
                <c:pt idx="374">
                  <c:v>37196</c:v>
                </c:pt>
                <c:pt idx="375">
                  <c:v>37226</c:v>
                </c:pt>
                <c:pt idx="376">
                  <c:v>37257</c:v>
                </c:pt>
                <c:pt idx="377">
                  <c:v>37288</c:v>
                </c:pt>
                <c:pt idx="378">
                  <c:v>37316</c:v>
                </c:pt>
                <c:pt idx="379">
                  <c:v>37347</c:v>
                </c:pt>
                <c:pt idx="380">
                  <c:v>37377</c:v>
                </c:pt>
                <c:pt idx="381">
                  <c:v>37408</c:v>
                </c:pt>
                <c:pt idx="382">
                  <c:v>37438</c:v>
                </c:pt>
                <c:pt idx="383">
                  <c:v>37469</c:v>
                </c:pt>
                <c:pt idx="384">
                  <c:v>37500</c:v>
                </c:pt>
                <c:pt idx="385">
                  <c:v>37530</c:v>
                </c:pt>
                <c:pt idx="386">
                  <c:v>37561</c:v>
                </c:pt>
                <c:pt idx="387">
                  <c:v>37591</c:v>
                </c:pt>
                <c:pt idx="388">
                  <c:v>37622</c:v>
                </c:pt>
                <c:pt idx="389">
                  <c:v>37653</c:v>
                </c:pt>
                <c:pt idx="390">
                  <c:v>37681</c:v>
                </c:pt>
                <c:pt idx="391">
                  <c:v>37712</c:v>
                </c:pt>
                <c:pt idx="392">
                  <c:v>37742</c:v>
                </c:pt>
                <c:pt idx="393">
                  <c:v>37773</c:v>
                </c:pt>
                <c:pt idx="394">
                  <c:v>37803</c:v>
                </c:pt>
                <c:pt idx="395">
                  <c:v>37834</c:v>
                </c:pt>
                <c:pt idx="396">
                  <c:v>37865</c:v>
                </c:pt>
                <c:pt idx="397">
                  <c:v>37895</c:v>
                </c:pt>
                <c:pt idx="398">
                  <c:v>37926</c:v>
                </c:pt>
                <c:pt idx="399">
                  <c:v>37956</c:v>
                </c:pt>
                <c:pt idx="400">
                  <c:v>37987</c:v>
                </c:pt>
                <c:pt idx="401">
                  <c:v>38018</c:v>
                </c:pt>
                <c:pt idx="402">
                  <c:v>38047</c:v>
                </c:pt>
                <c:pt idx="403">
                  <c:v>38078</c:v>
                </c:pt>
                <c:pt idx="404">
                  <c:v>38108</c:v>
                </c:pt>
                <c:pt idx="405">
                  <c:v>38139</c:v>
                </c:pt>
                <c:pt idx="406">
                  <c:v>38169</c:v>
                </c:pt>
                <c:pt idx="407">
                  <c:v>38200</c:v>
                </c:pt>
                <c:pt idx="408">
                  <c:v>38231</c:v>
                </c:pt>
                <c:pt idx="409">
                  <c:v>38261</c:v>
                </c:pt>
                <c:pt idx="410">
                  <c:v>38292</c:v>
                </c:pt>
                <c:pt idx="411">
                  <c:v>38322</c:v>
                </c:pt>
                <c:pt idx="412">
                  <c:v>38353</c:v>
                </c:pt>
                <c:pt idx="413">
                  <c:v>38384</c:v>
                </c:pt>
                <c:pt idx="414">
                  <c:v>38412</c:v>
                </c:pt>
                <c:pt idx="415">
                  <c:v>38443</c:v>
                </c:pt>
                <c:pt idx="416">
                  <c:v>38473</c:v>
                </c:pt>
                <c:pt idx="417">
                  <c:v>38504</c:v>
                </c:pt>
                <c:pt idx="418">
                  <c:v>38534</c:v>
                </c:pt>
                <c:pt idx="419">
                  <c:v>38565</c:v>
                </c:pt>
                <c:pt idx="420">
                  <c:v>38596</c:v>
                </c:pt>
                <c:pt idx="421">
                  <c:v>38626</c:v>
                </c:pt>
                <c:pt idx="422">
                  <c:v>38657</c:v>
                </c:pt>
                <c:pt idx="423">
                  <c:v>38687</c:v>
                </c:pt>
                <c:pt idx="424">
                  <c:v>38718</c:v>
                </c:pt>
                <c:pt idx="425">
                  <c:v>38749</c:v>
                </c:pt>
                <c:pt idx="426">
                  <c:v>38777</c:v>
                </c:pt>
                <c:pt idx="427">
                  <c:v>38808</c:v>
                </c:pt>
                <c:pt idx="428">
                  <c:v>38838</c:v>
                </c:pt>
                <c:pt idx="429">
                  <c:v>38869</c:v>
                </c:pt>
                <c:pt idx="430">
                  <c:v>38899</c:v>
                </c:pt>
                <c:pt idx="431">
                  <c:v>38930</c:v>
                </c:pt>
                <c:pt idx="432">
                  <c:v>38961</c:v>
                </c:pt>
                <c:pt idx="433">
                  <c:v>38991</c:v>
                </c:pt>
                <c:pt idx="434">
                  <c:v>39022</c:v>
                </c:pt>
                <c:pt idx="435">
                  <c:v>39052</c:v>
                </c:pt>
                <c:pt idx="436">
                  <c:v>39083</c:v>
                </c:pt>
                <c:pt idx="437">
                  <c:v>39114</c:v>
                </c:pt>
                <c:pt idx="438">
                  <c:v>39142</c:v>
                </c:pt>
                <c:pt idx="439">
                  <c:v>39173</c:v>
                </c:pt>
                <c:pt idx="440">
                  <c:v>39203</c:v>
                </c:pt>
                <c:pt idx="441">
                  <c:v>39234</c:v>
                </c:pt>
                <c:pt idx="442">
                  <c:v>39264</c:v>
                </c:pt>
                <c:pt idx="443">
                  <c:v>39295</c:v>
                </c:pt>
                <c:pt idx="444">
                  <c:v>39326</c:v>
                </c:pt>
                <c:pt idx="445">
                  <c:v>39356</c:v>
                </c:pt>
                <c:pt idx="446">
                  <c:v>39387</c:v>
                </c:pt>
                <c:pt idx="447">
                  <c:v>39417</c:v>
                </c:pt>
                <c:pt idx="448">
                  <c:v>39448</c:v>
                </c:pt>
                <c:pt idx="449">
                  <c:v>39479</c:v>
                </c:pt>
                <c:pt idx="450">
                  <c:v>39508</c:v>
                </c:pt>
                <c:pt idx="451">
                  <c:v>39539</c:v>
                </c:pt>
                <c:pt idx="452">
                  <c:v>39569</c:v>
                </c:pt>
                <c:pt idx="453">
                  <c:v>39600</c:v>
                </c:pt>
                <c:pt idx="454">
                  <c:v>39630</c:v>
                </c:pt>
                <c:pt idx="455">
                  <c:v>39661</c:v>
                </c:pt>
                <c:pt idx="456">
                  <c:v>39692</c:v>
                </c:pt>
                <c:pt idx="457">
                  <c:v>39722</c:v>
                </c:pt>
                <c:pt idx="458">
                  <c:v>39753</c:v>
                </c:pt>
                <c:pt idx="459">
                  <c:v>39783</c:v>
                </c:pt>
                <c:pt idx="460">
                  <c:v>39814</c:v>
                </c:pt>
                <c:pt idx="461">
                  <c:v>39845</c:v>
                </c:pt>
                <c:pt idx="462">
                  <c:v>39873</c:v>
                </c:pt>
                <c:pt idx="463">
                  <c:v>39904</c:v>
                </c:pt>
                <c:pt idx="464">
                  <c:v>39934</c:v>
                </c:pt>
                <c:pt idx="465">
                  <c:v>39965</c:v>
                </c:pt>
                <c:pt idx="466">
                  <c:v>39995</c:v>
                </c:pt>
                <c:pt idx="467">
                  <c:v>40026</c:v>
                </c:pt>
                <c:pt idx="468">
                  <c:v>40057</c:v>
                </c:pt>
                <c:pt idx="469">
                  <c:v>40087</c:v>
                </c:pt>
                <c:pt idx="470">
                  <c:v>40118</c:v>
                </c:pt>
                <c:pt idx="471">
                  <c:v>40148</c:v>
                </c:pt>
                <c:pt idx="472">
                  <c:v>40179</c:v>
                </c:pt>
                <c:pt idx="473">
                  <c:v>40210</c:v>
                </c:pt>
                <c:pt idx="474">
                  <c:v>40238</c:v>
                </c:pt>
                <c:pt idx="475">
                  <c:v>40269</c:v>
                </c:pt>
                <c:pt idx="476">
                  <c:v>40299</c:v>
                </c:pt>
                <c:pt idx="477">
                  <c:v>40330</c:v>
                </c:pt>
                <c:pt idx="478">
                  <c:v>40360</c:v>
                </c:pt>
                <c:pt idx="479">
                  <c:v>40391</c:v>
                </c:pt>
                <c:pt idx="480">
                  <c:v>40422</c:v>
                </c:pt>
                <c:pt idx="481">
                  <c:v>40452</c:v>
                </c:pt>
                <c:pt idx="482">
                  <c:v>40483</c:v>
                </c:pt>
                <c:pt idx="483">
                  <c:v>40513</c:v>
                </c:pt>
                <c:pt idx="484">
                  <c:v>40544</c:v>
                </c:pt>
                <c:pt idx="485">
                  <c:v>40575</c:v>
                </c:pt>
                <c:pt idx="486">
                  <c:v>40603</c:v>
                </c:pt>
              </c:numCache>
            </c:numRef>
          </c:cat>
          <c:val>
            <c:numRef>
              <c:f>'Facility GOR'!$V$4:$V$490</c:f>
              <c:numCache>
                <c:formatCode>General</c:formatCode>
                <c:ptCount val="487"/>
                <c:pt idx="129">
                  <c:v>1.4162679425837321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0.6977311081942621</c:v>
                </c:pt>
                <c:pt idx="139">
                  <c:v>1.0891770309605737</c:v>
                </c:pt>
                <c:pt idx="140">
                  <c:v>0.98993366887770251</c:v>
                </c:pt>
                <c:pt idx="141">
                  <c:v>1.1524029938940321</c:v>
                </c:pt>
                <c:pt idx="142">
                  <c:v>1.3261123595505639</c:v>
                </c:pt>
                <c:pt idx="143">
                  <c:v>2.6939892591572612</c:v>
                </c:pt>
                <c:pt idx="144">
                  <c:v>1.1008428787551341</c:v>
                </c:pt>
                <c:pt idx="145">
                  <c:v>1.9982126645483482</c:v>
                </c:pt>
                <c:pt idx="146">
                  <c:v>2.7317067426579791</c:v>
                </c:pt>
                <c:pt idx="154">
                  <c:v>6.8599999999999985</c:v>
                </c:pt>
                <c:pt idx="155">
                  <c:v>1.4086345381526082</c:v>
                </c:pt>
                <c:pt idx="156">
                  <c:v>2.3361404599129867</c:v>
                </c:pt>
                <c:pt idx="157">
                  <c:v>1.6520187850695291</c:v>
                </c:pt>
                <c:pt idx="158">
                  <c:v>0.58497316636851515</c:v>
                </c:pt>
                <c:pt idx="159">
                  <c:v>0.81934042832742082</c:v>
                </c:pt>
                <c:pt idx="160">
                  <c:v>0.98149597495527729</c:v>
                </c:pt>
                <c:pt idx="161">
                  <c:v>1.196058695767336</c:v>
                </c:pt>
                <c:pt idx="162">
                  <c:v>0.78107018571477749</c:v>
                </c:pt>
                <c:pt idx="163">
                  <c:v>0.94687452281466467</c:v>
                </c:pt>
                <c:pt idx="164">
                  <c:v>1.2925002024783339</c:v>
                </c:pt>
                <c:pt idx="165">
                  <c:v>0.77087970012885298</c:v>
                </c:pt>
                <c:pt idx="166">
                  <c:v>1.4933230458780915</c:v>
                </c:pt>
                <c:pt idx="167">
                  <c:v>1.7749983028986478</c:v>
                </c:pt>
                <c:pt idx="169">
                  <c:v>2.480079118395027</c:v>
                </c:pt>
                <c:pt idx="174">
                  <c:v>1.1018518518518521</c:v>
                </c:pt>
                <c:pt idx="175">
                  <c:v>1.1539411038617551</c:v>
                </c:pt>
                <c:pt idx="176">
                  <c:v>1.118868777879269</c:v>
                </c:pt>
                <c:pt idx="177">
                  <c:v>1.2556040551957173</c:v>
                </c:pt>
                <c:pt idx="178">
                  <c:v>1.6715712033631098</c:v>
                </c:pt>
                <c:pt idx="179">
                  <c:v>1.8737221780781559</c:v>
                </c:pt>
                <c:pt idx="180">
                  <c:v>1.7916637023335218</c:v>
                </c:pt>
                <c:pt idx="181">
                  <c:v>1.9313430912594518</c:v>
                </c:pt>
                <c:pt idx="182">
                  <c:v>2.031863066479727</c:v>
                </c:pt>
                <c:pt idx="183">
                  <c:v>2.3488576239535792</c:v>
                </c:pt>
                <c:pt idx="184">
                  <c:v>2.0939794632641533</c:v>
                </c:pt>
                <c:pt idx="185">
                  <c:v>1.6047760955447459</c:v>
                </c:pt>
                <c:pt idx="186">
                  <c:v>1.5538702214180367</c:v>
                </c:pt>
                <c:pt idx="187">
                  <c:v>1.7195256927229252</c:v>
                </c:pt>
                <c:pt idx="188">
                  <c:v>2.1768129836334933</c:v>
                </c:pt>
                <c:pt idx="189">
                  <c:v>2.6819919287742455</c:v>
                </c:pt>
                <c:pt idx="190">
                  <c:v>2.3891298944317558</c:v>
                </c:pt>
                <c:pt idx="191">
                  <c:v>2.1596235352779853</c:v>
                </c:pt>
                <c:pt idx="192">
                  <c:v>2.6161740456391072</c:v>
                </c:pt>
                <c:pt idx="193">
                  <c:v>3.7140781599097807</c:v>
                </c:pt>
                <c:pt idx="194">
                  <c:v>3.3890839707433007</c:v>
                </c:pt>
                <c:pt idx="195">
                  <c:v>2.4396194602154826</c:v>
                </c:pt>
                <c:pt idx="196">
                  <c:v>2.6752856761712267</c:v>
                </c:pt>
                <c:pt idx="197">
                  <c:v>3.1928099285152927</c:v>
                </c:pt>
                <c:pt idx="198">
                  <c:v>3.7316395950426191</c:v>
                </c:pt>
                <c:pt idx="199">
                  <c:v>3.8471807594730403</c:v>
                </c:pt>
                <c:pt idx="200">
                  <c:v>3.8518876633641779</c:v>
                </c:pt>
                <c:pt idx="201">
                  <c:v>3.9969828960693548</c:v>
                </c:pt>
                <c:pt idx="202">
                  <c:v>4.2350687708968984</c:v>
                </c:pt>
                <c:pt idx="203">
                  <c:v>4.1843581223097575</c:v>
                </c:pt>
                <c:pt idx="204">
                  <c:v>4.2983948458869206</c:v>
                </c:pt>
                <c:pt idx="205">
                  <c:v>4.5228658904761545</c:v>
                </c:pt>
                <c:pt idx="206">
                  <c:v>4.6343360894329626</c:v>
                </c:pt>
                <c:pt idx="207">
                  <c:v>4.7139374918125094</c:v>
                </c:pt>
                <c:pt idx="208">
                  <c:v>5.433758277367815</c:v>
                </c:pt>
                <c:pt idx="209">
                  <c:v>5.343678805881142</c:v>
                </c:pt>
                <c:pt idx="210">
                  <c:v>5.4459863454224475</c:v>
                </c:pt>
                <c:pt idx="211">
                  <c:v>5.5733529246004592</c:v>
                </c:pt>
                <c:pt idx="212">
                  <c:v>5.8411133451039063</c:v>
                </c:pt>
                <c:pt idx="213">
                  <c:v>6.1483111705321472</c:v>
                </c:pt>
                <c:pt idx="214">
                  <c:v>6.8866008098541824</c:v>
                </c:pt>
                <c:pt idx="215">
                  <c:v>6.5827635586050555</c:v>
                </c:pt>
                <c:pt idx="216">
                  <c:v>6.8707292568737826</c:v>
                </c:pt>
                <c:pt idx="217">
                  <c:v>7.261755934886386</c:v>
                </c:pt>
                <c:pt idx="218">
                  <c:v>7.1134879754363478</c:v>
                </c:pt>
                <c:pt idx="219">
                  <c:v>7.0777653944199574</c:v>
                </c:pt>
                <c:pt idx="220">
                  <c:v>7.3647026847411734</c:v>
                </c:pt>
                <c:pt idx="221">
                  <c:v>5.8438443339658335</c:v>
                </c:pt>
                <c:pt idx="222">
                  <c:v>7.5101951806591334</c:v>
                </c:pt>
                <c:pt idx="223">
                  <c:v>7.1065100982231542</c:v>
                </c:pt>
                <c:pt idx="224">
                  <c:v>7.1187609635459017</c:v>
                </c:pt>
                <c:pt idx="225">
                  <c:v>7.7540255009761765</c:v>
                </c:pt>
                <c:pt idx="226">
                  <c:v>7.8224663356120789</c:v>
                </c:pt>
                <c:pt idx="227">
                  <c:v>7.9189539277123764</c:v>
                </c:pt>
                <c:pt idx="228">
                  <c:v>8.1374521624133429</c:v>
                </c:pt>
                <c:pt idx="229">
                  <c:v>8.6147154148476872</c:v>
                </c:pt>
                <c:pt idx="230">
                  <c:v>8.5155235697676748</c:v>
                </c:pt>
                <c:pt idx="231">
                  <c:v>8.4733154257722987</c:v>
                </c:pt>
                <c:pt idx="232">
                  <c:v>8.2488841824527999</c:v>
                </c:pt>
                <c:pt idx="233">
                  <c:v>7.8401970405800689</c:v>
                </c:pt>
                <c:pt idx="234">
                  <c:v>7.4987840374485675</c:v>
                </c:pt>
                <c:pt idx="235">
                  <c:v>7.123950649615165</c:v>
                </c:pt>
                <c:pt idx="236">
                  <c:v>7.2394805234223538</c:v>
                </c:pt>
                <c:pt idx="237">
                  <c:v>7.0945804256669645</c:v>
                </c:pt>
                <c:pt idx="238">
                  <c:v>6.6843053366358767</c:v>
                </c:pt>
                <c:pt idx="239">
                  <c:v>6.7505242812417849</c:v>
                </c:pt>
                <c:pt idx="240">
                  <c:v>7.0995047462793348</c:v>
                </c:pt>
                <c:pt idx="241">
                  <c:v>7.578661036999641</c:v>
                </c:pt>
                <c:pt idx="242">
                  <c:v>7.769846172131631</c:v>
                </c:pt>
                <c:pt idx="243">
                  <c:v>7.3869870400497097</c:v>
                </c:pt>
                <c:pt idx="244">
                  <c:v>8.0418305300534474</c:v>
                </c:pt>
                <c:pt idx="245">
                  <c:v>8.3023814421541839</c:v>
                </c:pt>
                <c:pt idx="246">
                  <c:v>8.1044109794239994</c:v>
                </c:pt>
                <c:pt idx="247">
                  <c:v>8.3795447331298689</c:v>
                </c:pt>
                <c:pt idx="248">
                  <c:v>9.1065049435223298</c:v>
                </c:pt>
                <c:pt idx="249">
                  <c:v>9.4256111076461018</c:v>
                </c:pt>
                <c:pt idx="250">
                  <c:v>9.7766776244562124</c:v>
                </c:pt>
                <c:pt idx="251">
                  <c:v>9.9982917476233499</c:v>
                </c:pt>
                <c:pt idx="252">
                  <c:v>10.292881074088875</c:v>
                </c:pt>
                <c:pt idx="253">
                  <c:v>9.8290893454508392</c:v>
                </c:pt>
                <c:pt idx="254">
                  <c:v>10.445697743781139</c:v>
                </c:pt>
                <c:pt idx="255">
                  <c:v>10.540173087560248</c:v>
                </c:pt>
                <c:pt idx="256">
                  <c:v>10.497135183025749</c:v>
                </c:pt>
                <c:pt idx="257">
                  <c:v>10.989340599285422</c:v>
                </c:pt>
                <c:pt idx="258">
                  <c:v>11.34902924978212</c:v>
                </c:pt>
                <c:pt idx="259">
                  <c:v>11.859620801433326</c:v>
                </c:pt>
                <c:pt idx="260">
                  <c:v>12.271200635065062</c:v>
                </c:pt>
                <c:pt idx="261">
                  <c:v>12.313312037536885</c:v>
                </c:pt>
                <c:pt idx="262">
                  <c:v>12.442352079402974</c:v>
                </c:pt>
                <c:pt idx="263">
                  <c:v>12.950545918864277</c:v>
                </c:pt>
                <c:pt idx="264">
                  <c:v>12.902705123500175</c:v>
                </c:pt>
                <c:pt idx="265">
                  <c:v>13.572891170372721</c:v>
                </c:pt>
                <c:pt idx="266">
                  <c:v>13.866674816803281</c:v>
                </c:pt>
                <c:pt idx="267">
                  <c:v>14.144511671619798</c:v>
                </c:pt>
                <c:pt idx="268">
                  <c:v>13.748494656460533</c:v>
                </c:pt>
                <c:pt idx="269">
                  <c:v>15.092417458930132</c:v>
                </c:pt>
                <c:pt idx="270">
                  <c:v>15.539628863185914</c:v>
                </c:pt>
                <c:pt idx="271">
                  <c:v>14.396679545541486</c:v>
                </c:pt>
                <c:pt idx="272">
                  <c:v>13.362906194317455</c:v>
                </c:pt>
                <c:pt idx="273">
                  <c:v>12.976933186235511</c:v>
                </c:pt>
                <c:pt idx="274">
                  <c:v>13.6727206622287</c:v>
                </c:pt>
                <c:pt idx="275">
                  <c:v>14.308201947334148</c:v>
                </c:pt>
                <c:pt idx="276">
                  <c:v>14.46040689294648</c:v>
                </c:pt>
                <c:pt idx="277">
                  <c:v>4.9977000133746534</c:v>
                </c:pt>
                <c:pt idx="278">
                  <c:v>3.2523317045362652</c:v>
                </c:pt>
                <c:pt idx="279">
                  <c:v>3.0771485062164592</c:v>
                </c:pt>
                <c:pt idx="280">
                  <c:v>3.0918862649176919</c:v>
                </c:pt>
                <c:pt idx="281">
                  <c:v>3.5207210060876291</c:v>
                </c:pt>
                <c:pt idx="282">
                  <c:v>3.4602082545148773</c:v>
                </c:pt>
                <c:pt idx="283">
                  <c:v>3.274167357009635</c:v>
                </c:pt>
                <c:pt idx="284">
                  <c:v>3.0381347733948982</c:v>
                </c:pt>
                <c:pt idx="285">
                  <c:v>3.0472186083056094</c:v>
                </c:pt>
                <c:pt idx="286">
                  <c:v>2.7997525040301987</c:v>
                </c:pt>
                <c:pt idx="287">
                  <c:v>2.6732489278849227</c:v>
                </c:pt>
                <c:pt idx="288">
                  <c:v>2.8118822238253967</c:v>
                </c:pt>
                <c:pt idx="289">
                  <c:v>2.7673812606943007</c:v>
                </c:pt>
                <c:pt idx="290">
                  <c:v>2.9042926963359483</c:v>
                </c:pt>
                <c:pt idx="291">
                  <c:v>2.6407498491713142</c:v>
                </c:pt>
                <c:pt idx="292">
                  <c:v>2.5484046234358737</c:v>
                </c:pt>
                <c:pt idx="293">
                  <c:v>2.4800078840605102</c:v>
                </c:pt>
                <c:pt idx="294">
                  <c:v>2.4410800178935945</c:v>
                </c:pt>
                <c:pt idx="295">
                  <c:v>2.222510697528171</c:v>
                </c:pt>
                <c:pt idx="296">
                  <c:v>2.1647084420454052</c:v>
                </c:pt>
                <c:pt idx="297">
                  <c:v>2.0940800458868991</c:v>
                </c:pt>
                <c:pt idx="298">
                  <c:v>1.9116152882478779</c:v>
                </c:pt>
                <c:pt idx="299">
                  <c:v>1.7964202976738259</c:v>
                </c:pt>
                <c:pt idx="300">
                  <c:v>2.1106988912665532</c:v>
                </c:pt>
                <c:pt idx="301">
                  <c:v>2.0537411865478958</c:v>
                </c:pt>
                <c:pt idx="302">
                  <c:v>2.1195584087438823</c:v>
                </c:pt>
                <c:pt idx="303">
                  <c:v>2.0898327027249324</c:v>
                </c:pt>
                <c:pt idx="304">
                  <c:v>2.1068665715828758</c:v>
                </c:pt>
                <c:pt idx="305">
                  <c:v>2.0737603652594396</c:v>
                </c:pt>
                <c:pt idx="306">
                  <c:v>2.0447093929398013</c:v>
                </c:pt>
                <c:pt idx="307">
                  <c:v>1.913745073854578</c:v>
                </c:pt>
                <c:pt idx="308">
                  <c:v>1.3061957501237362</c:v>
                </c:pt>
                <c:pt idx="309">
                  <c:v>1.554344801584048</c:v>
                </c:pt>
                <c:pt idx="310">
                  <c:v>1.7616024258817582</c:v>
                </c:pt>
                <c:pt idx="311">
                  <c:v>1.4648548849304022</c:v>
                </c:pt>
                <c:pt idx="312">
                  <c:v>1.7949411865474174</c:v>
                </c:pt>
                <c:pt idx="313">
                  <c:v>2.0150158499599464</c:v>
                </c:pt>
                <c:pt idx="314">
                  <c:v>2.0025859493219471</c:v>
                </c:pt>
                <c:pt idx="315">
                  <c:v>1.9190623567046428</c:v>
                </c:pt>
                <c:pt idx="316">
                  <c:v>1.9185332197003706</c:v>
                </c:pt>
                <c:pt idx="317">
                  <c:v>1.8527373553677864</c:v>
                </c:pt>
                <c:pt idx="318">
                  <c:v>1.7515164988725498</c:v>
                </c:pt>
                <c:pt idx="319">
                  <c:v>1.7819404644615571</c:v>
                </c:pt>
                <c:pt idx="320">
                  <c:v>1.7141023070871231</c:v>
                </c:pt>
                <c:pt idx="321">
                  <c:v>1.554954036588696</c:v>
                </c:pt>
                <c:pt idx="322">
                  <c:v>1.4864331354517117</c:v>
                </c:pt>
                <c:pt idx="323">
                  <c:v>1.5930725770551877</c:v>
                </c:pt>
                <c:pt idx="324">
                  <c:v>1.6359490994711878</c:v>
                </c:pt>
                <c:pt idx="325">
                  <c:v>1.6889198908760961</c:v>
                </c:pt>
                <c:pt idx="326">
                  <c:v>1.7467717553900448</c:v>
                </c:pt>
                <c:pt idx="327">
                  <c:v>1.7987346277199643</c:v>
                </c:pt>
                <c:pt idx="328">
                  <c:v>1.845639733999469</c:v>
                </c:pt>
                <c:pt idx="329">
                  <c:v>1.8343689280086963</c:v>
                </c:pt>
                <c:pt idx="330">
                  <c:v>1.6147386713314975</c:v>
                </c:pt>
                <c:pt idx="331">
                  <c:v>1.8225377315775921</c:v>
                </c:pt>
                <c:pt idx="332">
                  <c:v>1.8927544740800801</c:v>
                </c:pt>
                <c:pt idx="333">
                  <c:v>1.9387429407967354</c:v>
                </c:pt>
                <c:pt idx="334">
                  <c:v>1.9154871295195561</c:v>
                </c:pt>
                <c:pt idx="335">
                  <c:v>1.837839824657149</c:v>
                </c:pt>
                <c:pt idx="336">
                  <c:v>1.9403961910669365</c:v>
                </c:pt>
                <c:pt idx="337">
                  <c:v>1.9925677491180587</c:v>
                </c:pt>
                <c:pt idx="338">
                  <c:v>2.0570770341959106</c:v>
                </c:pt>
                <c:pt idx="339">
                  <c:v>2.1565496204534949</c:v>
                </c:pt>
                <c:pt idx="340">
                  <c:v>2.1516961257227587</c:v>
                </c:pt>
                <c:pt idx="341">
                  <c:v>2.2838883364580247</c:v>
                </c:pt>
                <c:pt idx="342">
                  <c:v>2.3857083174876141</c:v>
                </c:pt>
                <c:pt idx="343">
                  <c:v>2.4857983755262447</c:v>
                </c:pt>
                <c:pt idx="344">
                  <c:v>2.3631878609722521</c:v>
                </c:pt>
                <c:pt idx="345">
                  <c:v>2.8440204252955543</c:v>
                </c:pt>
                <c:pt idx="346">
                  <c:v>2.7331287045872252</c:v>
                </c:pt>
                <c:pt idx="347">
                  <c:v>2.6222918212692505</c:v>
                </c:pt>
                <c:pt idx="348">
                  <c:v>2.7744854086137427</c:v>
                </c:pt>
                <c:pt idx="349">
                  <c:v>3.0713664224699628</c:v>
                </c:pt>
                <c:pt idx="350">
                  <c:v>3.3850354544405987</c:v>
                </c:pt>
                <c:pt idx="351">
                  <c:v>3.5891805141997248</c:v>
                </c:pt>
                <c:pt idx="352">
                  <c:v>3.7282838486164533</c:v>
                </c:pt>
                <c:pt idx="353">
                  <c:v>3.7357253214645545</c:v>
                </c:pt>
                <c:pt idx="354">
                  <c:v>3.7927497242663071</c:v>
                </c:pt>
                <c:pt idx="355">
                  <c:v>4.0642906192110235</c:v>
                </c:pt>
                <c:pt idx="356">
                  <c:v>3.89539270237732</c:v>
                </c:pt>
                <c:pt idx="357">
                  <c:v>3.4497042225809404</c:v>
                </c:pt>
                <c:pt idx="358">
                  <c:v>3.5397864617921941</c:v>
                </c:pt>
                <c:pt idx="359">
                  <c:v>3.6664408287034136</c:v>
                </c:pt>
                <c:pt idx="360">
                  <c:v>3.7187631496995981</c:v>
                </c:pt>
                <c:pt idx="361">
                  <c:v>3.9086562104285121</c:v>
                </c:pt>
                <c:pt idx="362">
                  <c:v>4.2002704820457302</c:v>
                </c:pt>
                <c:pt idx="363">
                  <c:v>4.4031225228691424</c:v>
                </c:pt>
                <c:pt idx="364">
                  <c:v>4.4680999047240526</c:v>
                </c:pt>
                <c:pt idx="365">
                  <c:v>4.0684779541841154</c:v>
                </c:pt>
                <c:pt idx="366">
                  <c:v>4.4158426387055441</c:v>
                </c:pt>
                <c:pt idx="367">
                  <c:v>4.8395694544540593</c:v>
                </c:pt>
                <c:pt idx="368">
                  <c:v>4.1293905486378906</c:v>
                </c:pt>
                <c:pt idx="369">
                  <c:v>3.8941299005850141</c:v>
                </c:pt>
                <c:pt idx="370">
                  <c:v>3.9988981720687189</c:v>
                </c:pt>
                <c:pt idx="371">
                  <c:v>3.9603303114121049</c:v>
                </c:pt>
                <c:pt idx="372">
                  <c:v>4.2339035252768484</c:v>
                </c:pt>
                <c:pt idx="373">
                  <c:v>5.1422587656931134</c:v>
                </c:pt>
                <c:pt idx="374">
                  <c:v>5.0145042578464647</c:v>
                </c:pt>
                <c:pt idx="375">
                  <c:v>5.5211807485541895</c:v>
                </c:pt>
                <c:pt idx="376">
                  <c:v>5.6598248440654384</c:v>
                </c:pt>
                <c:pt idx="377">
                  <c:v>5.7168594137163184</c:v>
                </c:pt>
                <c:pt idx="378">
                  <c:v>4.1996510214421114</c:v>
                </c:pt>
                <c:pt idx="379">
                  <c:v>6.3828694589827304</c:v>
                </c:pt>
                <c:pt idx="380">
                  <c:v>5.7416984501961501</c:v>
                </c:pt>
                <c:pt idx="381">
                  <c:v>5.2904946976611535</c:v>
                </c:pt>
                <c:pt idx="382">
                  <c:v>5.2738777627850961</c:v>
                </c:pt>
                <c:pt idx="383">
                  <c:v>5.9152286556797522</c:v>
                </c:pt>
                <c:pt idx="384">
                  <c:v>5.5930850658666467</c:v>
                </c:pt>
                <c:pt idx="385">
                  <c:v>6.1442277247011097</c:v>
                </c:pt>
                <c:pt idx="386">
                  <c:v>6.0351917873859415</c:v>
                </c:pt>
                <c:pt idx="387">
                  <c:v>6.1681739727418208</c:v>
                </c:pt>
                <c:pt idx="388">
                  <c:v>6.3898038075804555</c:v>
                </c:pt>
                <c:pt idx="389">
                  <c:v>6.2210126403562906</c:v>
                </c:pt>
                <c:pt idx="390">
                  <c:v>5.615434556080019</c:v>
                </c:pt>
                <c:pt idx="391">
                  <c:v>6.0959109287204507</c:v>
                </c:pt>
                <c:pt idx="392">
                  <c:v>6.4622667220549763</c:v>
                </c:pt>
                <c:pt idx="393">
                  <c:v>6.1731242579265784</c:v>
                </c:pt>
                <c:pt idx="394">
                  <c:v>5.3070691570484456</c:v>
                </c:pt>
                <c:pt idx="395">
                  <c:v>7.14973023334076</c:v>
                </c:pt>
                <c:pt idx="396">
                  <c:v>6.6581531168697765</c:v>
                </c:pt>
                <c:pt idx="397">
                  <c:v>6.7676827183284445</c:v>
                </c:pt>
                <c:pt idx="398">
                  <c:v>6.7434622043566765</c:v>
                </c:pt>
                <c:pt idx="399">
                  <c:v>6.4579908230223628</c:v>
                </c:pt>
                <c:pt idx="400">
                  <c:v>6.2188455178488953</c:v>
                </c:pt>
                <c:pt idx="401">
                  <c:v>6.2499075727173619</c:v>
                </c:pt>
                <c:pt idx="402">
                  <c:v>6.0253950710079058</c:v>
                </c:pt>
                <c:pt idx="403">
                  <c:v>5.7411285840804531</c:v>
                </c:pt>
                <c:pt idx="404">
                  <c:v>5.9252183659662085</c:v>
                </c:pt>
                <c:pt idx="405">
                  <c:v>5.8770063251605809</c:v>
                </c:pt>
                <c:pt idx="406">
                  <c:v>6.1754877728288085</c:v>
                </c:pt>
                <c:pt idx="407">
                  <c:v>6.4331252794730238</c:v>
                </c:pt>
                <c:pt idx="408">
                  <c:v>7.732621537563702</c:v>
                </c:pt>
                <c:pt idx="409">
                  <c:v>7.8686980487372065</c:v>
                </c:pt>
                <c:pt idx="410">
                  <c:v>8.1292047673690426</c:v>
                </c:pt>
                <c:pt idx="411">
                  <c:v>7.9397527616085233</c:v>
                </c:pt>
                <c:pt idx="412">
                  <c:v>7.8870274477135505</c:v>
                </c:pt>
                <c:pt idx="413">
                  <c:v>8.8118867135710257</c:v>
                </c:pt>
                <c:pt idx="414">
                  <c:v>9.0736980290672538</c:v>
                </c:pt>
                <c:pt idx="415">
                  <c:v>7.7466125744949821</c:v>
                </c:pt>
                <c:pt idx="416">
                  <c:v>7.860012881614697</c:v>
                </c:pt>
                <c:pt idx="417">
                  <c:v>8.1437347412443497</c:v>
                </c:pt>
                <c:pt idx="418">
                  <c:v>8.2499994685566183</c:v>
                </c:pt>
                <c:pt idx="419">
                  <c:v>7.676394668842649</c:v>
                </c:pt>
                <c:pt idx="420">
                  <c:v>8.2709156501035679</c:v>
                </c:pt>
                <c:pt idx="421">
                  <c:v>9.2609104173390069</c:v>
                </c:pt>
                <c:pt idx="422">
                  <c:v>9.4943473227854671</c:v>
                </c:pt>
                <c:pt idx="423">
                  <c:v>10.084624327616801</c:v>
                </c:pt>
                <c:pt idx="424">
                  <c:v>9.4418712861368164</c:v>
                </c:pt>
                <c:pt idx="425">
                  <c:v>9.8237976283070232</c:v>
                </c:pt>
                <c:pt idx="426">
                  <c:v>10.387719005738274</c:v>
                </c:pt>
                <c:pt idx="427">
                  <c:v>9.0958893445974525</c:v>
                </c:pt>
                <c:pt idx="428">
                  <c:v>6.930746296269942</c:v>
                </c:pt>
                <c:pt idx="429">
                  <c:v>7.0238622632948884</c:v>
                </c:pt>
                <c:pt idx="430">
                  <c:v>8.2300553202699138</c:v>
                </c:pt>
                <c:pt idx="431">
                  <c:v>11.489069694206682</c:v>
                </c:pt>
                <c:pt idx="432">
                  <c:v>8.3282997920126682</c:v>
                </c:pt>
                <c:pt idx="433">
                  <c:v>8.0110682173803553</c:v>
                </c:pt>
                <c:pt idx="434">
                  <c:v>10.629300433176649</c:v>
                </c:pt>
                <c:pt idx="435">
                  <c:v>9.772665470697957</c:v>
                </c:pt>
                <c:pt idx="436">
                  <c:v>11.319935283320282</c:v>
                </c:pt>
                <c:pt idx="437">
                  <c:v>10.66162551377337</c:v>
                </c:pt>
                <c:pt idx="438">
                  <c:v>10.443307921401049</c:v>
                </c:pt>
                <c:pt idx="439">
                  <c:v>9.3283456383494574</c:v>
                </c:pt>
                <c:pt idx="440">
                  <c:v>8.9713222554238676</c:v>
                </c:pt>
                <c:pt idx="441">
                  <c:v>9.6106248060300299</c:v>
                </c:pt>
                <c:pt idx="442">
                  <c:v>8.7894202698227328</c:v>
                </c:pt>
                <c:pt idx="443">
                  <c:v>8.8945200739832959</c:v>
                </c:pt>
                <c:pt idx="444">
                  <c:v>8.4054434737250361</c:v>
                </c:pt>
                <c:pt idx="445">
                  <c:v>9.2339838119869508</c:v>
                </c:pt>
                <c:pt idx="446">
                  <c:v>9.3618209576846247</c:v>
                </c:pt>
                <c:pt idx="447">
                  <c:v>9.9721912079935002</c:v>
                </c:pt>
                <c:pt idx="448">
                  <c:v>9.9754009085989317</c:v>
                </c:pt>
                <c:pt idx="449">
                  <c:v>9.1987769998923987</c:v>
                </c:pt>
                <c:pt idx="450">
                  <c:v>9.5647007165411448</c:v>
                </c:pt>
                <c:pt idx="451">
                  <c:v>8.9672206163708488</c:v>
                </c:pt>
                <c:pt idx="452">
                  <c:v>8.4928219434715189</c:v>
                </c:pt>
                <c:pt idx="453">
                  <c:v>9.0030494152655578</c:v>
                </c:pt>
                <c:pt idx="454">
                  <c:v>8.3596421842752751</c:v>
                </c:pt>
                <c:pt idx="455">
                  <c:v>11.172678611593662</c:v>
                </c:pt>
                <c:pt idx="456">
                  <c:v>9.334138459719</c:v>
                </c:pt>
                <c:pt idx="457">
                  <c:v>8.3469799102033075</c:v>
                </c:pt>
                <c:pt idx="458">
                  <c:v>9.1823643637959496</c:v>
                </c:pt>
                <c:pt idx="459">
                  <c:v>10.251605957718652</c:v>
                </c:pt>
                <c:pt idx="460">
                  <c:v>10.591044444972701</c:v>
                </c:pt>
                <c:pt idx="461">
                  <c:v>9.9894951221965194</c:v>
                </c:pt>
                <c:pt idx="462">
                  <c:v>10.021240486040751</c:v>
                </c:pt>
                <c:pt idx="463">
                  <c:v>8.8373377732067908</c:v>
                </c:pt>
                <c:pt idx="464">
                  <c:v>7.9757474234359504</c:v>
                </c:pt>
                <c:pt idx="465">
                  <c:v>8.0746835394179151</c:v>
                </c:pt>
                <c:pt idx="466">
                  <c:v>10.008605281351258</c:v>
                </c:pt>
                <c:pt idx="467">
                  <c:v>10.039323428909015</c:v>
                </c:pt>
                <c:pt idx="468">
                  <c:v>10.148735356709162</c:v>
                </c:pt>
                <c:pt idx="469">
                  <c:v>9.8060428094197452</c:v>
                </c:pt>
                <c:pt idx="470">
                  <c:v>9.3638460183875072</c:v>
                </c:pt>
                <c:pt idx="471">
                  <c:v>9.7216424314011789</c:v>
                </c:pt>
                <c:pt idx="472">
                  <c:v>10.215889376508988</c:v>
                </c:pt>
                <c:pt idx="473">
                  <c:v>11.335650191703264</c:v>
                </c:pt>
                <c:pt idx="474">
                  <c:v>10.462237192283636</c:v>
                </c:pt>
                <c:pt idx="475">
                  <c:v>10.244932166486818</c:v>
                </c:pt>
                <c:pt idx="476">
                  <c:v>10.722037458964182</c:v>
                </c:pt>
                <c:pt idx="477">
                  <c:v>11.299301595624595</c:v>
                </c:pt>
                <c:pt idx="478">
                  <c:v>7.0010876205475485</c:v>
                </c:pt>
                <c:pt idx="479">
                  <c:v>6.9187858432966349</c:v>
                </c:pt>
                <c:pt idx="480">
                  <c:v>10.150514152637102</c:v>
                </c:pt>
                <c:pt idx="481">
                  <c:v>9.790383033998463</c:v>
                </c:pt>
                <c:pt idx="482">
                  <c:v>9.5906846313902268</c:v>
                </c:pt>
                <c:pt idx="483">
                  <c:v>10.657263445160668</c:v>
                </c:pt>
                <c:pt idx="484">
                  <c:v>11.502844378294824</c:v>
                </c:pt>
                <c:pt idx="485">
                  <c:v>9.6237617268226519</c:v>
                </c:pt>
                <c:pt idx="486">
                  <c:v>10.163060063681622</c:v>
                </c:pt>
              </c:numCache>
            </c:numRef>
          </c:val>
        </c:ser>
        <c:marker val="1"/>
        <c:axId val="79636352"/>
        <c:axId val="79667968"/>
      </c:lineChart>
      <c:dateAx>
        <c:axId val="79636352"/>
        <c:scaling>
          <c:orientation val="minMax"/>
          <c:min val="29221"/>
        </c:scaling>
        <c:axPos val="b"/>
        <c:majorGridlines/>
        <c:minorGridlines>
          <c:spPr>
            <a:ln>
              <a:noFill/>
            </a:ln>
          </c:spPr>
        </c:minorGridlines>
        <c:numFmt formatCode="mmm\-yy" sourceLinked="0"/>
        <c:minorTickMark val="in"/>
        <c:tickLblPos val="nextTo"/>
        <c:crossAx val="79667968"/>
        <c:crosses val="autoZero"/>
        <c:auto val="1"/>
        <c:lblOffset val="100"/>
        <c:baseTimeUnit val="months"/>
        <c:majorUnit val="12"/>
        <c:majorTimeUnit val="months"/>
        <c:minorUnit val="3"/>
        <c:minorTimeUnit val="months"/>
      </c:dateAx>
      <c:valAx>
        <c:axId val="79667968"/>
        <c:scaling>
          <c:orientation val="minMax"/>
          <c:max val="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Gas Oil Ration (mcf/stb)</a:t>
                </a:r>
              </a:p>
            </c:rich>
          </c:tx>
          <c:layout/>
        </c:title>
        <c:numFmt formatCode="General" sourceLinked="1"/>
        <c:tickLblPos val="nextTo"/>
        <c:crossAx val="7963635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</cdr:x>
      <cdr:y>0.84444</cdr:y>
    </cdr:from>
    <cdr:to>
      <cdr:x>0.95</cdr:x>
      <cdr:y>1</cdr:y>
    </cdr:to>
    <cdr:sp macro="" textlink="">
      <cdr:nvSpPr>
        <cdr:cNvPr id="2" name="Text Placeholder 5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457199" y="5791200"/>
          <a:ext cx="82296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norm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marL="285750" indent="-285750">
            <a:lnSpc>
              <a:spcPct val="80000"/>
            </a:lnSpc>
            <a:spcBef>
              <a:spcPct val="20000"/>
            </a:spcBef>
            <a:buFont typeface="Arial" pitchFamily="34" charset="0"/>
            <a:buChar char="•"/>
          </a:pPr>
          <a:r>
            <a:rPr lang="en-US" sz="1500" dirty="0" smtClean="0">
              <a:solidFill>
                <a:schemeClr val="tx1"/>
              </a:solidFill>
              <a:latin typeface="+mn-lt"/>
            </a:rPr>
            <a:t>This plot does not reflect MI injection.</a:t>
          </a:r>
        </a:p>
        <a:p xmlns:a="http://schemas.openxmlformats.org/drawingml/2006/main">
          <a:pPr marL="285750" indent="-285750">
            <a:lnSpc>
              <a:spcPct val="80000"/>
            </a:lnSpc>
            <a:spcBef>
              <a:spcPct val="20000"/>
            </a:spcBef>
            <a:buFont typeface="Arial" pitchFamily="34" charset="0"/>
            <a:buChar char="•"/>
          </a:pPr>
          <a:r>
            <a:rPr lang="en-US" sz="1500" dirty="0" smtClean="0">
              <a:solidFill>
                <a:schemeClr val="tx1"/>
              </a:solidFill>
              <a:latin typeface="+mn-lt"/>
            </a:rPr>
            <a:t>Lisburne LGI gas cap injection reduction is due to gas compression use by Pt</a:t>
          </a:r>
          <a:r>
            <a:rPr lang="en-US" sz="1500" dirty="0" smtClean="0">
              <a:solidFill>
                <a:schemeClr val="tx1"/>
              </a:solidFill>
            </a:rPr>
            <a:t>. McIntyre.  Pt. McIntyre </a:t>
          </a:r>
          <a:r>
            <a:rPr lang="en-US" sz="1500" dirty="0" smtClean="0">
              <a:solidFill>
                <a:schemeClr val="tx1"/>
              </a:solidFill>
              <a:latin typeface="+mn-lt"/>
            </a:rPr>
            <a:t>gas injection is not shown on the graph.</a:t>
          </a:r>
        </a:p>
        <a:p xmlns:a="http://schemas.openxmlformats.org/drawingml/2006/main">
          <a:pPr marL="285750" indent="-285750"/>
          <a:endParaRPr lang="en-US" sz="1600" dirty="0" smtClean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</cdr:x>
      <cdr:y>0.78889</cdr:y>
    </cdr:from>
    <cdr:to>
      <cdr:x>0.93333</cdr:x>
      <cdr:y>1</cdr:y>
    </cdr:to>
    <cdr:sp macro="" textlink="">
      <cdr:nvSpPr>
        <cdr:cNvPr id="2" name="Text Placeholder 5"/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457199" y="5410200"/>
          <a:ext cx="8077200" cy="1447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>
          <a:normAutofit/>
        </a:bodyPr>
        <a:lstStyle xmlns:a="http://schemas.openxmlformats.org/drawingml/2006/main">
          <a:lvl1pPr marL="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400" kern="1200">
              <a:solidFill>
                <a:sysClr val="windowText" lastClr="000000"/>
              </a:solidFill>
              <a:latin typeface="Calibri"/>
            </a:defRPr>
          </a:lvl1pPr>
          <a:lvl2pPr marL="4572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200" kern="1200">
              <a:solidFill>
                <a:sysClr val="windowText" lastClr="000000"/>
              </a:solidFill>
              <a:latin typeface="Calibri"/>
            </a:defRPr>
          </a:lvl2pPr>
          <a:lvl3pPr marL="9144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000" kern="1200">
              <a:solidFill>
                <a:sysClr val="windowText" lastClr="000000"/>
              </a:solidFill>
              <a:latin typeface="Calibri"/>
            </a:defRPr>
          </a:lvl3pPr>
          <a:lvl4pPr marL="13716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900" kern="1200">
              <a:solidFill>
                <a:sysClr val="windowText" lastClr="000000"/>
              </a:solidFill>
              <a:latin typeface="Calibri"/>
            </a:defRPr>
          </a:lvl4pPr>
          <a:lvl5pPr marL="18288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900" kern="1200">
              <a:solidFill>
                <a:sysClr val="windowText" lastClr="000000"/>
              </a:solidFill>
              <a:latin typeface="Calibri"/>
            </a:defRPr>
          </a:lvl5pPr>
          <a:lvl6pPr marL="22860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900" kern="1200">
              <a:solidFill>
                <a:sysClr val="windowText" lastClr="000000"/>
              </a:solidFill>
              <a:latin typeface="Calibri"/>
            </a:defRPr>
          </a:lvl6pPr>
          <a:lvl7pPr marL="27432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900" kern="1200">
              <a:solidFill>
                <a:sysClr val="windowText" lastClr="000000"/>
              </a:solidFill>
              <a:latin typeface="Calibri"/>
            </a:defRPr>
          </a:lvl7pPr>
          <a:lvl8pPr marL="32004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900" kern="1200">
              <a:solidFill>
                <a:sysClr val="windowText" lastClr="000000"/>
              </a:solidFill>
              <a:latin typeface="Calibri"/>
            </a:defRPr>
          </a:lvl8pPr>
          <a:lvl9pPr marL="36576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9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marL="285750" indent="-285750">
            <a:buFont typeface="Arial" pitchFamily="34" charset="0"/>
            <a:buChar char="•"/>
          </a:pPr>
          <a:r>
            <a:rPr lang="en-US" sz="1600" dirty="0" smtClean="0"/>
            <a:t>Significant increase in shut-in wells due to mechanical integrity problems, increasing gas rates, conversion to water and MI injection, and the 2006 shut-down/corrosion problems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0.74167</cdr:x>
      <cdr:y>0.63416</cdr:y>
    </cdr:from>
    <cdr:to>
      <cdr:x>0.94167</cdr:x>
      <cdr:y>0.76754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81800" y="4365348"/>
          <a:ext cx="1828800" cy="91808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 smtClean="0"/>
            <a:t>Getting the gassiest 25% of the oil required over 50% of the gas handling capacity</a:t>
          </a:r>
          <a:endParaRPr lang="en-US" sz="1200" dirty="0"/>
        </a:p>
      </cdr:txBody>
    </cdr:sp>
  </cdr:relSizeAnchor>
  <cdr:relSizeAnchor xmlns:cdr="http://schemas.openxmlformats.org/drawingml/2006/chartDrawing">
    <cdr:from>
      <cdr:x>0.71667</cdr:x>
      <cdr:y>0.10736</cdr:y>
    </cdr:from>
    <cdr:to>
      <cdr:x>0.71667</cdr:x>
      <cdr:y>0.88293</cdr:y>
    </cdr:to>
    <cdr:cxnSp macro="">
      <cdr:nvCxnSpPr>
        <cdr:cNvPr id="4" name="Straight Connector 3"/>
        <cdr:cNvCxnSpPr/>
      </cdr:nvCxnSpPr>
      <cdr:spPr>
        <a:xfrm xmlns:a="http://schemas.openxmlformats.org/drawingml/2006/main" flipV="1">
          <a:off x="6553200" y="559037"/>
          <a:ext cx="0" cy="4038600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C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8356D-896A-4CBE-9670-F63A58A7AD67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CFD68-9417-4B69-B408-70F0FBC073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4566-2125-41AF-98E3-B4CC8B3F3C50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4404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9486-15F3-44FF-B82B-11AD14579E4E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5847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4303-633E-4168-989C-4C708A8E7227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694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E072-17D7-4B8A-9056-04E500E77C88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4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B1AA-98FB-483B-B748-CBFFA7A0B622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195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03973-B670-4FD5-9236-64ECD9D08736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23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88F-AD48-492A-96F2-82D5093A7D99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1985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CAA5-8F06-4F43-A00B-20BC6FAC1520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883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9EEB5-335A-4500-BA73-C9344BA93C53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5576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5BAA-906F-4181-B5E8-0AAC45522776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33875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5E49-2B8A-4DA8-8362-9E47EB93CD7F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486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3F52-6165-4004-9C42-F11D497BAACA}" type="datetime1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DNR Division of Oil and Gas, June 8,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9E116-4C6A-475C-8362-3981A65F6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662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140" y="1371600"/>
            <a:ext cx="6653720" cy="1143000"/>
          </a:xfrm>
        </p:spPr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3200400"/>
            <a:ext cx="5791200" cy="160020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Annotated slides of Prudhoe Bay and Kuparuk River units production history data relevant to expansion of gas processing and water handling facilities.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429000" cy="365125"/>
          </a:xfrm>
        </p:spPr>
        <p:txBody>
          <a:bodyPr/>
          <a:lstStyle/>
          <a:p>
            <a:r>
              <a:rPr lang="en-US" sz="1050" dirty="0" smtClean="0"/>
              <a:t>DNR Division of Oil and Gas, June 8, 2011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536374510"/>
              </p:ext>
            </p:extLst>
          </p:nvPr>
        </p:nvGraphicFramePr>
        <p:xfrm>
          <a:off x="0" y="0"/>
          <a:ext cx="9144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5"/>
          <p:cNvSpPr txBox="1">
            <a:spLocks/>
          </p:cNvSpPr>
          <p:nvPr/>
        </p:nvSpPr>
        <p:spPr>
          <a:xfrm>
            <a:off x="609600" y="5334000"/>
            <a:ext cx="82296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FS3 gas production has dropped recently, indicating the possibility of spare capacity.</a:t>
            </a:r>
          </a:p>
          <a:p>
            <a:pPr marL="285750" indent="-285750"/>
            <a:r>
              <a:rPr lang="en-US" sz="1600" dirty="0" smtClean="0"/>
              <a:t>FS1 and FS2 remain near their peak production</a:t>
            </a:r>
          </a:p>
          <a:p>
            <a:pPr marL="285750" indent="-285750"/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037287847"/>
              </p:ext>
            </p:extLst>
          </p:nvPr>
        </p:nvGraphicFramePr>
        <p:xfrm>
          <a:off x="0" y="0"/>
          <a:ext cx="9144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5"/>
          <p:cNvSpPr txBox="1">
            <a:spLocks/>
          </p:cNvSpPr>
          <p:nvPr/>
        </p:nvSpPr>
        <p:spPr>
          <a:xfrm>
            <a:off x="381000" y="5181600"/>
            <a:ext cx="8229600" cy="14478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Average GOR at GC2 and LPC is lower than other gathering centers.</a:t>
            </a:r>
          </a:p>
          <a:p>
            <a:pPr marL="285750" indent="-285750"/>
            <a:r>
              <a:rPr lang="en-US" sz="1600" dirty="0" smtClean="0"/>
              <a:t>GC2 leveling of GOR starting in 1999 is a result of western satellite development.   </a:t>
            </a:r>
          </a:p>
          <a:p>
            <a:pPr marL="285750" indent="-285750"/>
            <a:r>
              <a:rPr lang="en-US" sz="1600" dirty="0" smtClean="0"/>
              <a:t>Gas partial processing plant being considered for GC2 may be needed for efficient continued development of the western satellites (less oil </a:t>
            </a:r>
            <a:r>
              <a:rPr lang="en-US" sz="1600" dirty="0" err="1" smtClean="0"/>
              <a:t>backout</a:t>
            </a:r>
            <a:r>
              <a:rPr lang="en-US" sz="1600" dirty="0" smtClean="0"/>
              <a:t> when new wells are brought on line)</a:t>
            </a:r>
          </a:p>
          <a:p>
            <a:pPr marL="285750" indent="-285750"/>
            <a:r>
              <a:rPr lang="en-US" sz="1600" dirty="0" smtClean="0"/>
              <a:t>LPC gas handling increase may improve oil rates and allow for additional drilling and facilities sharing with developments outside of PBU</a:t>
            </a:r>
          </a:p>
          <a:p>
            <a:pPr marL="285750" indent="-285750"/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30480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339141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955376400"/>
              </p:ext>
            </p:extLst>
          </p:nvPr>
        </p:nvGraphicFramePr>
        <p:xfrm>
          <a:off x="0" y="0"/>
          <a:ext cx="91440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5"/>
          <p:cNvSpPr txBox="1">
            <a:spLocks/>
          </p:cNvSpPr>
          <p:nvPr/>
        </p:nvSpPr>
        <p:spPr>
          <a:xfrm>
            <a:off x="609600" y="59436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FS2 has lower GOR as it is largely a </a:t>
            </a:r>
            <a:r>
              <a:rPr lang="en-US" sz="1600" dirty="0" err="1" smtClean="0"/>
              <a:t>waterflood</a:t>
            </a:r>
            <a:r>
              <a:rPr lang="en-US" sz="1600" dirty="0" smtClean="0"/>
              <a:t> area and further from the gas cap</a:t>
            </a:r>
          </a:p>
          <a:p>
            <a:pPr marL="285750" indent="-285750"/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480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127812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436690960"/>
              </p:ext>
            </p:extLst>
          </p:nvPr>
        </p:nvGraphicFramePr>
        <p:xfrm>
          <a:off x="1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31242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89818168"/>
              </p:ext>
            </p:extLst>
          </p:nvPr>
        </p:nvGraphicFramePr>
        <p:xfrm>
          <a:off x="1" y="0"/>
          <a:ext cx="91440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480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666295"/>
              </p:ext>
            </p:extLst>
          </p:nvPr>
        </p:nvGraphicFramePr>
        <p:xfrm>
          <a:off x="0" y="-25637"/>
          <a:ext cx="9144000" cy="6883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6584535" y="3505200"/>
            <a:ext cx="609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32004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13979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en-US" dirty="0" smtClean="0"/>
              <a:t>Kuparuk River Unit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0400195"/>
              </p:ext>
            </p:extLst>
          </p:nvPr>
        </p:nvGraphicFramePr>
        <p:xfrm>
          <a:off x="0" y="0"/>
          <a:ext cx="9147561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5"/>
          <p:cNvSpPr txBox="1">
            <a:spLocks/>
          </p:cNvSpPr>
          <p:nvPr/>
        </p:nvSpPr>
        <p:spPr>
          <a:xfrm>
            <a:off x="533400" y="5334000"/>
            <a:ext cx="8153400" cy="1295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Current field wide water production is well below former peaks which indicates spare capacity</a:t>
            </a:r>
          </a:p>
          <a:p>
            <a:pPr marL="285750" indent="-285750"/>
            <a:r>
              <a:rPr lang="en-US" sz="1600" dirty="0" smtClean="0"/>
              <a:t>Water production correlates strongly to water injection as it should in a late stage waterflood</a:t>
            </a:r>
          </a:p>
          <a:p>
            <a:pPr marL="285750" indent="-285750"/>
            <a:r>
              <a:rPr lang="en-US" sz="1600" dirty="0" smtClean="0"/>
              <a:t>Current facility constraints would most likely be around integrity of all steel components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31242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124871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81400695"/>
              </p:ext>
            </p:extLst>
          </p:nvPr>
        </p:nvGraphicFramePr>
        <p:xfrm>
          <a:off x="0" y="0"/>
          <a:ext cx="9144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09600" y="5181600"/>
            <a:ext cx="8077200" cy="1447800"/>
          </a:xfrm>
        </p:spPr>
        <p:txBody>
          <a:bodyPr>
            <a:norm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The water oil ratio has recently exceeded 4:1  which corresponds to an 80% water cut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It is not uncommon to see water cut for an individual well reach 95%+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The dip seen in ‘02-’04 is due to a successful EOR program utilizing imported NGL from PBU</a:t>
            </a: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1415733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054486379"/>
              </p:ext>
            </p:extLst>
          </p:nvPr>
        </p:nvGraphicFramePr>
        <p:xfrm>
          <a:off x="0" y="0"/>
          <a:ext cx="9144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5"/>
          <p:cNvSpPr txBox="1">
            <a:spLocks/>
          </p:cNvSpPr>
          <p:nvPr/>
        </p:nvSpPr>
        <p:spPr>
          <a:xfrm>
            <a:off x="609600" y="5181600"/>
            <a:ext cx="80772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Central Processing Facilities number one and two are likely not running at full capacity, number three may be</a:t>
            </a:r>
          </a:p>
          <a:p>
            <a:pPr marL="285750" indent="-285750"/>
            <a:r>
              <a:rPr lang="en-US" sz="1600" dirty="0" smtClean="0"/>
              <a:t>If the quality of the produced oil changes in a way that it takes longer to separate from water, then it is possible that daily separation capacity could drop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306637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en-US" dirty="0" smtClean="0"/>
              <a:t>Prudhoe Bay Unit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DNR Division of Oil and Gas, June 8, 2011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66500492"/>
              </p:ext>
            </p:extLst>
          </p:nvPr>
        </p:nvGraphicFramePr>
        <p:xfrm>
          <a:off x="-12107" y="0"/>
          <a:ext cx="9144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5"/>
          <p:cNvSpPr txBox="1">
            <a:spLocks/>
          </p:cNvSpPr>
          <p:nvPr/>
        </p:nvSpPr>
        <p:spPr>
          <a:xfrm>
            <a:off x="609600" y="5181600"/>
            <a:ext cx="80772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The low gas oil ratio is what should be expected from an </a:t>
            </a:r>
            <a:r>
              <a:rPr lang="en-US" sz="1600" dirty="0" err="1" smtClean="0"/>
              <a:t>undersaturated</a:t>
            </a:r>
            <a:r>
              <a:rPr lang="en-US" sz="1600" dirty="0" smtClean="0"/>
              <a:t> reservoir such as Kuparuk</a:t>
            </a:r>
          </a:p>
          <a:p>
            <a:pPr marL="285750" indent="-285750"/>
            <a:r>
              <a:rPr lang="en-US" sz="1600" dirty="0" smtClean="0"/>
              <a:t>It follows that there is no reason for GOR to increase significantly in the future unless a major secondary EOR (gas based) is pursued</a:t>
            </a:r>
          </a:p>
          <a:p>
            <a:pPr marL="285750" indent="-285750"/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480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342551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100169350"/>
              </p:ext>
            </p:extLst>
          </p:nvPr>
        </p:nvGraphicFramePr>
        <p:xfrm>
          <a:off x="1" y="-35607"/>
          <a:ext cx="9144000" cy="5141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5"/>
          <p:cNvSpPr txBox="1">
            <a:spLocks/>
          </p:cNvSpPr>
          <p:nvPr/>
        </p:nvSpPr>
        <p:spPr>
          <a:xfrm>
            <a:off x="609600" y="5181600"/>
            <a:ext cx="80772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Gas production and consequently gas injection has steadily declined over the last decade</a:t>
            </a:r>
          </a:p>
          <a:p>
            <a:pPr marL="285750" indent="-285750"/>
            <a:r>
              <a:rPr lang="en-US" sz="1600" dirty="0" smtClean="0"/>
              <a:t>ConocoPhillips plans on importing gas to the field in the near future to maintain optimum producing conditions</a:t>
            </a:r>
          </a:p>
          <a:p>
            <a:pPr marL="285750" indent="-285750"/>
            <a:r>
              <a:rPr lang="en-US" sz="1600" dirty="0" smtClean="0"/>
              <a:t>Field-wide there is spare capacity for gas, but there could be constraints at a specific facility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92811778"/>
              </p:ext>
            </p:extLst>
          </p:nvPr>
        </p:nvGraphicFramePr>
        <p:xfrm>
          <a:off x="0" y="0"/>
          <a:ext cx="9144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5"/>
          <p:cNvSpPr txBox="1">
            <a:spLocks/>
          </p:cNvSpPr>
          <p:nvPr/>
        </p:nvSpPr>
        <p:spPr>
          <a:xfrm>
            <a:off x="609600" y="5181600"/>
            <a:ext cx="80772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It appears that all three facilities are not currently operating at peak capacity</a:t>
            </a:r>
          </a:p>
          <a:p>
            <a:pPr marL="285750" indent="-285750"/>
            <a:r>
              <a:rPr lang="en-US" sz="1600" dirty="0" smtClean="0"/>
              <a:t>CPF2 underwent an expansion project in 2002</a:t>
            </a:r>
          </a:p>
          <a:p>
            <a:pPr marL="285750" indent="-285750"/>
            <a:r>
              <a:rPr lang="en-US" sz="1600" dirty="0" smtClean="0"/>
              <a:t>The expansion project increased oil production for approximately a two year period</a:t>
            </a:r>
            <a:endParaRPr lang="en-US" sz="1600" dirty="0"/>
          </a:p>
          <a:p>
            <a:pPr marL="285750" indent="-285750"/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480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826762940"/>
              </p:ext>
            </p:extLst>
          </p:nvPr>
        </p:nvGraphicFramePr>
        <p:xfrm>
          <a:off x="-9970" y="0"/>
          <a:ext cx="915397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5"/>
          <p:cNvSpPr txBox="1">
            <a:spLocks/>
          </p:cNvSpPr>
          <p:nvPr/>
        </p:nvSpPr>
        <p:spPr>
          <a:xfrm>
            <a:off x="589660" y="5181600"/>
            <a:ext cx="80772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GOR behavior by facility indicates that CPF2 could have the largest issue with gas constraints  if oil production were to increase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480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273055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503876526"/>
              </p:ext>
            </p:extLst>
          </p:nvPr>
        </p:nvGraphicFramePr>
        <p:xfrm>
          <a:off x="0" y="0"/>
          <a:ext cx="9144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5"/>
          <p:cNvSpPr txBox="1">
            <a:spLocks/>
          </p:cNvSpPr>
          <p:nvPr/>
        </p:nvSpPr>
        <p:spPr>
          <a:xfrm>
            <a:off x="609600" y="5181600"/>
            <a:ext cx="80772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Shut-in wells have been climbing steadily since 2005 due to casing integrity and mature patterns</a:t>
            </a:r>
          </a:p>
          <a:p>
            <a:pPr marL="285750" indent="-285750"/>
            <a:r>
              <a:rPr lang="en-US" sz="1600" dirty="0" smtClean="0"/>
              <a:t>The total well count has climbed during this time as new wells are being drilled for field expansion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004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65926286"/>
              </p:ext>
            </p:extLst>
          </p:nvPr>
        </p:nvGraphicFramePr>
        <p:xfrm>
          <a:off x="1" y="0"/>
          <a:ext cx="9144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5"/>
          <p:cNvSpPr txBox="1">
            <a:spLocks/>
          </p:cNvSpPr>
          <p:nvPr/>
        </p:nvSpPr>
        <p:spPr>
          <a:xfrm>
            <a:off x="609600" y="4953000"/>
            <a:ext cx="8229600" cy="16764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Liquid throughput has declined considerably since the mid 90’s due to oil rate decline</a:t>
            </a:r>
          </a:p>
          <a:p>
            <a:pPr marL="285750" indent="-285750"/>
            <a:r>
              <a:rPr lang="en-US" sz="1600" dirty="0" smtClean="0"/>
              <a:t>Lisburne, Pt. McIntyre, Niakuk production into LPC began in 1997, increasing oil rates and water handling capacity.</a:t>
            </a:r>
          </a:p>
          <a:p>
            <a:pPr marL="285750" indent="-285750"/>
            <a:r>
              <a:rPr lang="en-US" sz="1600" dirty="0" smtClean="0"/>
              <a:t>Western Satellite development after 1999 helped stem Prudhoe decline.</a:t>
            </a:r>
          </a:p>
          <a:p>
            <a:pPr marL="285750" indent="-285750"/>
            <a:r>
              <a:rPr lang="en-US" sz="1600" dirty="0" smtClean="0"/>
              <a:t>Gas cap water injection began in ’02, considerably increasing utilization of seawater injection capacity, and helped to stem decline with stabilized reservoir pressures</a:t>
            </a:r>
          </a:p>
          <a:p>
            <a:pPr marL="285750" indent="-285750"/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32766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04811627"/>
              </p:ext>
            </p:extLst>
          </p:nvPr>
        </p:nvGraphicFramePr>
        <p:xfrm>
          <a:off x="0" y="0"/>
          <a:ext cx="9144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5"/>
          <p:cNvSpPr txBox="1">
            <a:spLocks/>
          </p:cNvSpPr>
          <p:nvPr/>
        </p:nvSpPr>
        <p:spPr>
          <a:xfrm>
            <a:off x="533400" y="57150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The water oil ratio has reached 4:1 at Prudhoe with continued </a:t>
            </a:r>
            <a:r>
              <a:rPr lang="en-US" sz="1600" dirty="0" err="1" smtClean="0"/>
              <a:t>waterflood</a:t>
            </a:r>
            <a:r>
              <a:rPr lang="en-US" sz="1600" dirty="0" smtClean="0"/>
              <a:t> maturity.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480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985031462"/>
              </p:ext>
            </p:extLst>
          </p:nvPr>
        </p:nvGraphicFramePr>
        <p:xfrm>
          <a:off x="457200" y="152400"/>
          <a:ext cx="7924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5"/>
          <p:cNvSpPr txBox="1">
            <a:spLocks/>
          </p:cNvSpPr>
          <p:nvPr/>
        </p:nvSpPr>
        <p:spPr>
          <a:xfrm>
            <a:off x="609600" y="56388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GC1 is nearer the gas cap and has less </a:t>
            </a:r>
            <a:r>
              <a:rPr lang="en-US" sz="1600" dirty="0" err="1" smtClean="0"/>
              <a:t>waterflood</a:t>
            </a:r>
            <a:r>
              <a:rPr lang="en-US" sz="1600" dirty="0" smtClean="0"/>
              <a:t> injection, so water production is lower.</a:t>
            </a:r>
          </a:p>
          <a:p>
            <a:pPr marL="285750" indent="-285750"/>
            <a:r>
              <a:rPr lang="en-US" sz="1600" dirty="0" smtClean="0"/>
              <a:t>Expansion in water injection pumping capacity at LPC in 2004.</a:t>
            </a:r>
          </a:p>
          <a:p>
            <a:pPr marL="285750" indent="-285750"/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85011330"/>
              </p:ext>
            </p:extLst>
          </p:nvPr>
        </p:nvGraphicFramePr>
        <p:xfrm>
          <a:off x="-34834" y="0"/>
          <a:ext cx="9178834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5"/>
          <p:cNvSpPr txBox="1">
            <a:spLocks/>
          </p:cNvSpPr>
          <p:nvPr/>
        </p:nvSpPr>
        <p:spPr>
          <a:xfrm>
            <a:off x="609600" y="5334000"/>
            <a:ext cx="82296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Flow Station 2 is largely a </a:t>
            </a:r>
            <a:r>
              <a:rPr lang="en-US" sz="1600" dirty="0" err="1" smtClean="0"/>
              <a:t>waterflood</a:t>
            </a:r>
            <a:r>
              <a:rPr lang="en-US" sz="1600" dirty="0" smtClean="0"/>
              <a:t> area reflected in the higher water production rates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480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024709187"/>
              </p:ext>
            </p:extLst>
          </p:nvPr>
        </p:nvGraphicFramePr>
        <p:xfrm>
          <a:off x="0" y="0"/>
          <a:ext cx="9144000" cy="5333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5"/>
          <p:cNvSpPr txBox="1">
            <a:spLocks/>
          </p:cNvSpPr>
          <p:nvPr/>
        </p:nvSpPr>
        <p:spPr>
          <a:xfrm>
            <a:off x="609600" y="5334000"/>
            <a:ext cx="8229600" cy="1447800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dirty="0" smtClean="0"/>
              <a:t>Gas Handling Expansion – Greater Prudhoe Bay </a:t>
            </a:r>
          </a:p>
          <a:p>
            <a:pPr lvl="1"/>
            <a:r>
              <a:rPr lang="en-US" dirty="0" smtClean="0"/>
              <a:t>CGF 1987 - Gas handling increased from +/- 4.2 BCFD from +/- 2.7 BCFD.  NGL processing allows for sales into TAPS and use in miscible gas injection.</a:t>
            </a:r>
          </a:p>
          <a:p>
            <a:pPr lvl="1"/>
            <a:r>
              <a:rPr lang="en-US" dirty="0" smtClean="0"/>
              <a:t>GHX1 1990 -  gas handling increased from +/- 4.2 BCFD from +/- 5.7 BCFD</a:t>
            </a:r>
          </a:p>
          <a:p>
            <a:pPr lvl="1"/>
            <a:r>
              <a:rPr lang="en-US" dirty="0" smtClean="0"/>
              <a:t>GHX2 1995 – gas handling increased from +/-5.7 BCFD to +/- 8.0 BCFD</a:t>
            </a:r>
          </a:p>
          <a:p>
            <a:r>
              <a:rPr lang="en-US" sz="3300" dirty="0" smtClean="0"/>
              <a:t>Total Prudhoe Bay gas throughput has fallen in recent years.  2006-2007 reduction due to 2006 corrosion and shutdown issues.  The reductions after 2008 may be due to increased shut-downs for repair and line replacement after the 2006 shut-down.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15000" y="6492875"/>
            <a:ext cx="30480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62663151"/>
              </p:ext>
            </p:extLst>
          </p:nvPr>
        </p:nvGraphicFramePr>
        <p:xfrm>
          <a:off x="0" y="0"/>
          <a:ext cx="9144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5"/>
          <p:cNvSpPr txBox="1">
            <a:spLocks/>
          </p:cNvSpPr>
          <p:nvPr/>
        </p:nvSpPr>
        <p:spPr>
          <a:xfrm>
            <a:off x="609600" y="5334000"/>
            <a:ext cx="82296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Average GOR is approaching 25,000 cubic feet per barrel, but this ranges widely among different parts of the field, even more so among individual wells.</a:t>
            </a:r>
          </a:p>
          <a:p>
            <a:pPr marL="285750" indent="-285750"/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177534215"/>
              </p:ext>
            </p:extLst>
          </p:nvPr>
        </p:nvGraphicFramePr>
        <p:xfrm>
          <a:off x="0" y="0"/>
          <a:ext cx="9144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5"/>
          <p:cNvSpPr txBox="1">
            <a:spLocks/>
          </p:cNvSpPr>
          <p:nvPr/>
        </p:nvSpPr>
        <p:spPr>
          <a:xfrm>
            <a:off x="609600" y="5334000"/>
            <a:ext cx="82296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 smtClean="0"/>
              <a:t>GC2 was the main facility affected by the 2006 shutdown issues.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E116-4C6A-475C-8362-3981A65F61E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76600" cy="365125"/>
          </a:xfrm>
        </p:spPr>
        <p:txBody>
          <a:bodyPr/>
          <a:lstStyle/>
          <a:p>
            <a:r>
              <a:rPr lang="en-US" sz="1050" smtClean="0"/>
              <a:t>DNR Division of Oil and Gas, June 8, 2011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42490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8717</TotalTime>
  <Words>1323</Words>
  <Application>Microsoft Office PowerPoint</Application>
  <PresentationFormat>On-screen Show (4:3)</PresentationFormat>
  <Paragraphs>140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Appendix</vt:lpstr>
      <vt:lpstr>Prudhoe Bay Unit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Kuparuk River Unit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State of Alaska DNR Division of Oil &amp; Gas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Heumann, Michael P (DNR)</dc:creator>
  <cp:lastModifiedBy>Administrator</cp:lastModifiedBy>
  <cp:revision>67</cp:revision>
  <cp:lastPrinted>2011-05-23T18:53:14Z</cp:lastPrinted>
  <dcterms:created xsi:type="dcterms:W3CDTF">2011-05-20T16:44:21Z</dcterms:created>
  <dcterms:modified xsi:type="dcterms:W3CDTF">2011-06-29T18:52:02Z</dcterms:modified>
</cp:coreProperties>
</file>