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28"/>
  </p:notesMasterIdLst>
  <p:sldIdLst>
    <p:sldId id="350" r:id="rId3"/>
    <p:sldId id="342" r:id="rId4"/>
    <p:sldId id="332" r:id="rId5"/>
    <p:sldId id="340" r:id="rId6"/>
    <p:sldId id="333" r:id="rId7"/>
    <p:sldId id="322" r:id="rId8"/>
    <p:sldId id="323" r:id="rId9"/>
    <p:sldId id="328" r:id="rId10"/>
    <p:sldId id="349" r:id="rId11"/>
    <p:sldId id="347" r:id="rId12"/>
    <p:sldId id="348" r:id="rId13"/>
    <p:sldId id="351" r:id="rId14"/>
    <p:sldId id="352" r:id="rId15"/>
    <p:sldId id="313" r:id="rId16"/>
    <p:sldId id="261" r:id="rId17"/>
    <p:sldId id="288" r:id="rId18"/>
    <p:sldId id="312" r:id="rId19"/>
    <p:sldId id="298" r:id="rId20"/>
    <p:sldId id="260" r:id="rId21"/>
    <p:sldId id="336" r:id="rId22"/>
    <p:sldId id="330" r:id="rId23"/>
    <p:sldId id="329" r:id="rId24"/>
    <p:sldId id="302" r:id="rId25"/>
    <p:sldId id="294" r:id="rId26"/>
    <p:sldId id="353" r:id="rId27"/>
  </p:sldIdLst>
  <p:sldSz cx="9144000" cy="6858000" type="screen4x3"/>
  <p:notesSz cx="7010400" cy="92964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864">
          <p15:clr>
            <a:srgbClr val="A4A3A4"/>
          </p15:clr>
        </p15:guide>
        <p15:guide id="3" orient="horz" pos="3984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4BA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441" autoAdjust="0"/>
    <p:restoredTop sz="94609" autoAdjust="0"/>
  </p:normalViewPr>
  <p:slideViewPr>
    <p:cSldViewPr showGuides="1">
      <p:cViewPr varScale="1">
        <p:scale>
          <a:sx n="84" d="100"/>
          <a:sy n="84" d="100"/>
        </p:scale>
        <p:origin x="96" y="618"/>
      </p:cViewPr>
      <p:guideLst>
        <p:guide orient="horz" pos="2160"/>
        <p:guide orient="horz" pos="864"/>
        <p:guide orient="horz" pos="39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3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117AFDA-A2A6-4710-B58E-E058CC3EF692}" type="datetimeFigureOut">
              <a:rPr lang="en-US" smtClean="0"/>
              <a:t>3/26/2015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0A4C18E-325B-4787-AF7E-6CBBA729D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13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imbing_emission_lg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42205"/>
          <a:stretch/>
        </p:blipFill>
        <p:spPr>
          <a:xfrm>
            <a:off x="0" y="0"/>
            <a:ext cx="9144000" cy="386080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063314"/>
            <a:ext cx="7772400" cy="1143000"/>
          </a:xfrm>
        </p:spPr>
        <p:txBody>
          <a:bodyPr/>
          <a:lstStyle>
            <a:lvl1pPr algn="ctr">
              <a:defRPr>
                <a:solidFill>
                  <a:schemeClr val="tx2">
                    <a:lumMod val="50000"/>
                  </a:schemeClr>
                </a:solidFill>
                <a:effectLst>
                  <a:reflection blurRad="6350" stA="25000" endPos="455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206314"/>
            <a:ext cx="6400800" cy="1143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>
                    <a:lumMod val="50000"/>
                  </a:schemeClr>
                </a:solidFill>
                <a:effectLst>
                  <a:reflection blurRad="6350" stA="250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C9470-335F-4FB4-A190-08EBD6AEAE67}" type="datetimeFigureOut">
              <a:rPr lang="en-US" smtClean="0"/>
              <a:t>3/26/2015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4F29-5060-4830-A216-B31A92D65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2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C9470-335F-4FB4-A190-08EBD6AEAE67}" type="datetimeFigureOut">
              <a:rPr lang="en-US" smtClean="0"/>
              <a:t>3/26/2015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4F29-5060-4830-A216-B31A92D65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4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C9470-335F-4FB4-A190-08EBD6AEAE67}" type="datetimeFigureOut">
              <a:rPr lang="en-US" smtClean="0"/>
              <a:t>3/26/2015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4F29-5060-4830-A216-B31A92D65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98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1371600"/>
            <a:ext cx="1524000" cy="4953000"/>
          </a:xfrm>
        </p:spPr>
        <p:txBody>
          <a:bodyPr vert="eaVert"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371600"/>
            <a:ext cx="6705600" cy="4953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C9470-335F-4FB4-A190-08EBD6AEAE67}" type="datetimeFigureOut">
              <a:rPr lang="en-US" smtClean="0"/>
              <a:t>3/26/2015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4F29-5060-4830-A216-B31A92D65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C9470-335F-4FB4-A190-08EBD6AEAE67}" type="datetimeFigureOut">
              <a:rPr lang="en-US" smtClean="0"/>
              <a:t>3/26/2015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4F29-5060-4830-A216-B31A92D65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1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limbing_emission_lg1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60456" b="20219"/>
          <a:stretch/>
        </p:blipFill>
        <p:spPr>
          <a:xfrm>
            <a:off x="0" y="0"/>
            <a:ext cx="9144000" cy="1290918"/>
          </a:xfrm>
          <a:prstGeom prst="rect">
            <a:avLst/>
          </a:prstGeom>
          <a:effectLst>
            <a:reflection blurRad="6350" stA="15000" endPos="7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C9470-335F-4FB4-A190-08EBD6AEAE67}" type="datetimeFigureOut">
              <a:rPr lang="en-US" smtClean="0"/>
              <a:t>3/26/2015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4F29-5060-4830-A216-B31A92D65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3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590925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2">
                    <a:lumMod val="50000"/>
                  </a:schemeClr>
                </a:solidFill>
                <a:effectLst>
                  <a:reflection blurRad="6350" stA="25000" endPos="45500" dir="5400000" sy="-100000" algn="bl" rotWithShape="0"/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09073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C9470-335F-4FB4-A190-08EBD6AEAE67}" type="datetimeFigureOut">
              <a:rPr lang="en-US" smtClean="0"/>
              <a:t>3/26/2015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4F29-5060-4830-A216-B31A92D65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3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C9470-335F-4FB4-A190-08EBD6AEAE67}" type="datetimeFigureOut">
              <a:rPr lang="en-US" smtClean="0"/>
              <a:t>3/26/2015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4F29-5060-4830-A216-B31A92D65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0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4040188" cy="803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71600"/>
            <a:ext cx="4041775" cy="803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149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C9470-335F-4FB4-A190-08EBD6AEAE67}" type="datetimeFigureOut">
              <a:rPr lang="en-US" smtClean="0"/>
              <a:t>3/26/2015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4F29-5060-4830-A216-B31A92D65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8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C9470-335F-4FB4-A190-08EBD6AEAE67}" type="datetimeFigureOut">
              <a:rPr lang="en-US" smtClean="0"/>
              <a:t>3/26/2015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4F29-5060-4830-A216-B31A92D65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C9470-335F-4FB4-A190-08EBD6AEAE67}" type="datetimeFigureOut">
              <a:rPr lang="en-US" smtClean="0"/>
              <a:t>3/26/2015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4F29-5060-4830-A216-B31A92D65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98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60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1"/>
            <a:ext cx="5111750" cy="49529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533651"/>
            <a:ext cx="3008313" cy="37909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C9470-335F-4FB4-A190-08EBD6AEAE67}" type="datetimeFigureOut">
              <a:rPr lang="en-US" smtClean="0"/>
              <a:t>3/26/2015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14F29-5060-4830-A216-B31A92D65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9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ideo" Target="../media/media1.wm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media" Target="../media/media1.wm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limbing_emission_lg1.wmv">
            <a:hlinkClick r:id="" action="ppaction://media"/>
          </p:cNvPr>
          <p:cNvPicPr>
            <a:picLocks noChangeAspect="1"/>
          </p:cNvPicPr>
          <p:nvPr>
            <a:vide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 rotWithShape="1">
          <a:blip r:embed="rId16"/>
          <a:srcRect t="60456" b="20219"/>
          <a:stretch/>
        </p:blipFill>
        <p:spPr>
          <a:xfrm>
            <a:off x="0" y="0"/>
            <a:ext cx="9144000" cy="1290918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2C9470-335F-4FB4-A190-08EBD6AEAE67}" type="datetimeFigureOut">
              <a:rPr lang="en-US" smtClean="0"/>
              <a:t>3/26/2015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14F29-5060-4830-A216-B31A92D65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575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Layton\Desktop\2010-Adak\DSC_01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3014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Layton\Desktop\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66" y="382675"/>
            <a:ext cx="1600200" cy="155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981200" y="780633"/>
            <a:ext cx="6829064" cy="7622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1"/>
                </a:solidFill>
                <a:latin typeface="Trajan Pro" pitchFamily="18" charset="0"/>
              </a:rPr>
              <a:t>City of Adak, Alaska</a:t>
            </a:r>
            <a:endParaRPr lang="en-US" dirty="0">
              <a:solidFill>
                <a:schemeClr val="tx1"/>
              </a:solidFill>
              <a:latin typeface="Traja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89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F:\All Pictures\Photos of Dam\Dam Pics\Bonnie Rose\6.2011\IMG_28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"/>
          <a:stretch/>
        </p:blipFill>
        <p:spPr bwMode="auto">
          <a:xfrm>
            <a:off x="-1" y="-91281"/>
            <a:ext cx="9172575" cy="725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150" y="87868"/>
            <a:ext cx="3752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Lake Bonnie Rose Reservoir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724400" y="1219200"/>
            <a:ext cx="4048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/>
              <a:t>Primary Community Water Source</a:t>
            </a:r>
          </a:p>
          <a:p>
            <a:pPr algn="r"/>
            <a:r>
              <a:rPr lang="en-US" sz="1600" dirty="0" smtClean="0"/>
              <a:t>Potential Hydroelectric Primary Source</a:t>
            </a:r>
          </a:p>
        </p:txBody>
      </p:sp>
    </p:spTree>
    <p:extLst>
      <p:ext uri="{BB962C8B-B14F-4D97-AF65-F5344CB8AC3E}">
        <p14:creationId xmlns:p14="http://schemas.microsoft.com/office/powerpoint/2010/main" val="257500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llockett\Desktop\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" t="645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150" y="87868"/>
            <a:ext cx="3390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Lake </a:t>
            </a:r>
            <a:r>
              <a:rPr lang="en-US" b="1" dirty="0" err="1" smtClean="0"/>
              <a:t>DeMarie</a:t>
            </a:r>
            <a:r>
              <a:rPr lang="en-US" b="1" dirty="0" smtClean="0"/>
              <a:t> Reservoir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953000" y="1066800"/>
            <a:ext cx="40481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Secondary Community Water Source</a:t>
            </a:r>
          </a:p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Potential Hydroelectric Secondary Source</a:t>
            </a:r>
          </a:p>
        </p:txBody>
      </p:sp>
    </p:spTree>
    <p:extLst>
      <p:ext uri="{BB962C8B-B14F-4D97-AF65-F5344CB8AC3E}">
        <p14:creationId xmlns:p14="http://schemas.microsoft.com/office/powerpoint/2010/main" val="42700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Layton\Desktop\IMG_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33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23373" y="0"/>
            <a:ext cx="1970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Ridge Top for Wind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960495" y="434340"/>
            <a:ext cx="711518" cy="30861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7150" y="87868"/>
            <a:ext cx="428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Wind Studies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2629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J:\DCIM\101NCD60\DSC_05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-152400"/>
            <a:ext cx="10844552" cy="726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150" y="87868"/>
            <a:ext cx="428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Adak Airport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8504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333" y="241"/>
            <a:ext cx="10244666" cy="68575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50" y="87868"/>
            <a:ext cx="428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Essential Air Service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1057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Layton\Desktop\Cynthia's Pictures\DSCN06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6" y="-152400"/>
            <a:ext cx="9346145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150" y="87868"/>
            <a:ext cx="428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Military Presence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7485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Qantas jet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7" r="6047" b="12264"/>
          <a:stretch/>
        </p:blipFill>
        <p:spPr bwMode="auto">
          <a:xfrm>
            <a:off x="-323193" y="-228600"/>
            <a:ext cx="9467193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150" y="87868"/>
            <a:ext cx="428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International Traffic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8504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Layton\Desktop\Cynthia's Pictures\DSCN07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-381000"/>
            <a:ext cx="10260440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150" y="87868"/>
            <a:ext cx="428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Telecommunications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7485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333" y="0"/>
            <a:ext cx="1024466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50" y="87868"/>
            <a:ext cx="428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Fish Processing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5477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2819400"/>
            <a:ext cx="7772400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dirty="0" smtClean="0"/>
              <a:t>Our Recent History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74234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ayton\Desktop\DSC_1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01847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150" y="87868"/>
            <a:ext cx="428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Medical Facility &amp; Hospital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0730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Circle Route Traffic</a:t>
            </a:r>
            <a:endParaRPr lang="en-US" dirty="0"/>
          </a:p>
        </p:txBody>
      </p:sp>
      <p:pic>
        <p:nvPicPr>
          <p:cNvPr id="4" name="Content Placeholder 3" descr="GCR screen shot.jpg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50" y="87868"/>
            <a:ext cx="428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Great Circle Route Traffic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3347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44000" cy="4358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150" y="87868"/>
            <a:ext cx="428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Northern Sea Route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31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Layton\Desktop\2011-0606-Loran Station\IMG_01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71" y="0"/>
            <a:ext cx="9680448" cy="726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85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J:\DCIM\101NCD60\DSC_06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525"/>
            <a:ext cx="10844552" cy="726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85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Layton\Desktop\2010-Adak\DSC_01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3014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Layton\Desktop\Logo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66" y="382675"/>
            <a:ext cx="1600200" cy="155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1981200" y="780633"/>
            <a:ext cx="6829064" cy="76227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1"/>
                </a:solidFill>
                <a:latin typeface="Trajan Pro" pitchFamily="18" charset="0"/>
              </a:rPr>
              <a:t>City of Adak, Alaska</a:t>
            </a:r>
            <a:endParaRPr lang="en-US" dirty="0">
              <a:solidFill>
                <a:schemeClr val="tx1"/>
              </a:solidFill>
              <a:latin typeface="Trajan Pr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91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ayton\Desktop\1940- Historical Photos\1940Adak 020_crop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519" y="0"/>
            <a:ext cx="98503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150" y="87868"/>
            <a:ext cx="428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Army Town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98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76200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What is Adak About?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3" y="0"/>
            <a:ext cx="912560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150" y="87868"/>
            <a:ext cx="428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Navy Town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87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Layton\Documents\Documents\Pictures\Adak PPT\1940- Historical Photos\1940Adak 016_cro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-34159"/>
            <a:ext cx="9754562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150" y="87868"/>
            <a:ext cx="428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Port Area/Future Sandy Cove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1998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Y:\Common\Pictures\2012-Adak Photos-Roger Clifford\Adak Town-00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29"/>
          <a:stretch/>
        </p:blipFill>
        <p:spPr bwMode="auto">
          <a:xfrm>
            <a:off x="-16933" y="0"/>
            <a:ext cx="9160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033"/>
          <p:cNvGrpSpPr/>
          <p:nvPr/>
        </p:nvGrpSpPr>
        <p:grpSpPr>
          <a:xfrm>
            <a:off x="3038475" y="533400"/>
            <a:ext cx="3506258" cy="421675"/>
            <a:chOff x="3276600" y="47656"/>
            <a:chExt cx="3506258" cy="421675"/>
          </a:xfrm>
        </p:grpSpPr>
        <p:sp>
          <p:nvSpPr>
            <p:cNvPr id="4" name="TextBox 3"/>
            <p:cNvSpPr txBox="1"/>
            <p:nvPr/>
          </p:nvSpPr>
          <p:spPr>
            <a:xfrm>
              <a:off x="3276600" y="192332"/>
              <a:ext cx="2286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Lake Andrew Recreation Facilities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12" name="Straight Arrow Connector 11"/>
            <p:cNvCxnSpPr>
              <a:stCxn id="4" idx="3"/>
            </p:cNvCxnSpPr>
            <p:nvPr/>
          </p:nvCxnSpPr>
          <p:spPr>
            <a:xfrm flipV="1">
              <a:off x="5562600" y="47656"/>
              <a:ext cx="1220258" cy="28317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032"/>
          <p:cNvGrpSpPr/>
          <p:nvPr/>
        </p:nvGrpSpPr>
        <p:grpSpPr>
          <a:xfrm>
            <a:off x="6477000" y="762000"/>
            <a:ext cx="2362200" cy="429399"/>
            <a:chOff x="6477000" y="762000"/>
            <a:chExt cx="2362200" cy="429399"/>
          </a:xfrm>
        </p:grpSpPr>
        <p:sp>
          <p:nvSpPr>
            <p:cNvPr id="6" name="TextBox 5"/>
            <p:cNvSpPr txBox="1"/>
            <p:nvPr/>
          </p:nvSpPr>
          <p:spPr>
            <a:xfrm>
              <a:off x="7162800" y="914400"/>
              <a:ext cx="1676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Solid Waste Facilities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6477000" y="1052899"/>
              <a:ext cx="609600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 flipV="1">
              <a:off x="6637867" y="762000"/>
              <a:ext cx="448733" cy="29090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031"/>
          <p:cNvGrpSpPr/>
          <p:nvPr/>
        </p:nvGrpSpPr>
        <p:grpSpPr>
          <a:xfrm>
            <a:off x="5799667" y="1676400"/>
            <a:ext cx="2887133" cy="276999"/>
            <a:chOff x="5799667" y="1676400"/>
            <a:chExt cx="2887133" cy="276999"/>
          </a:xfrm>
        </p:grpSpPr>
        <p:sp>
          <p:nvSpPr>
            <p:cNvPr id="7" name="TextBox 6"/>
            <p:cNvSpPr txBox="1"/>
            <p:nvPr/>
          </p:nvSpPr>
          <p:spPr>
            <a:xfrm>
              <a:off x="6629400" y="1676400"/>
              <a:ext cx="2057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Water Storage/Distribution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>
              <a:off x="5799667" y="1814899"/>
              <a:ext cx="753533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028"/>
          <p:cNvGrpSpPr/>
          <p:nvPr/>
        </p:nvGrpSpPr>
        <p:grpSpPr>
          <a:xfrm>
            <a:off x="1828800" y="1399401"/>
            <a:ext cx="2590800" cy="1953399"/>
            <a:chOff x="1828800" y="1399401"/>
            <a:chExt cx="2590800" cy="1953399"/>
          </a:xfrm>
        </p:grpSpPr>
        <p:sp>
          <p:nvSpPr>
            <p:cNvPr id="11" name="TextBox 10"/>
            <p:cNvSpPr txBox="1"/>
            <p:nvPr/>
          </p:nvSpPr>
          <p:spPr>
            <a:xfrm>
              <a:off x="1981200" y="1399401"/>
              <a:ext cx="2438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Emergency Management Storage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>
              <a:off x="1828800" y="1676400"/>
              <a:ext cx="914400" cy="167640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029"/>
          <p:cNvGrpSpPr/>
          <p:nvPr/>
        </p:nvGrpSpPr>
        <p:grpSpPr>
          <a:xfrm>
            <a:off x="457200" y="2133600"/>
            <a:ext cx="1676400" cy="1371600"/>
            <a:chOff x="457200" y="2133600"/>
            <a:chExt cx="1676400" cy="1371600"/>
          </a:xfrm>
        </p:grpSpPr>
        <p:sp>
          <p:nvSpPr>
            <p:cNvPr id="9" name="TextBox 8"/>
            <p:cNvSpPr txBox="1"/>
            <p:nvPr/>
          </p:nvSpPr>
          <p:spPr>
            <a:xfrm>
              <a:off x="457200" y="2133600"/>
              <a:ext cx="1676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Passenger Airport Terminal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>
              <a:off x="457200" y="2486799"/>
              <a:ext cx="457200" cy="1018401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034"/>
          <p:cNvGrpSpPr/>
          <p:nvPr/>
        </p:nvGrpSpPr>
        <p:grpSpPr>
          <a:xfrm>
            <a:off x="6544733" y="3761602"/>
            <a:ext cx="2040466" cy="2258198"/>
            <a:chOff x="6544733" y="3761602"/>
            <a:chExt cx="2040466" cy="2258198"/>
          </a:xfrm>
        </p:grpSpPr>
        <p:sp>
          <p:nvSpPr>
            <p:cNvPr id="8" name="TextBox 7"/>
            <p:cNvSpPr txBox="1"/>
            <p:nvPr/>
          </p:nvSpPr>
          <p:spPr>
            <a:xfrm>
              <a:off x="6544733" y="3761602"/>
              <a:ext cx="204046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Wastewater Treatment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>
              <a:off x="6629402" y="4038601"/>
              <a:ext cx="723898" cy="1981199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030"/>
          <p:cNvGrpSpPr/>
          <p:nvPr/>
        </p:nvGrpSpPr>
        <p:grpSpPr>
          <a:xfrm>
            <a:off x="1905000" y="2237601"/>
            <a:ext cx="6591300" cy="1801000"/>
            <a:chOff x="1905000" y="2237601"/>
            <a:chExt cx="6591300" cy="1801000"/>
          </a:xfrm>
        </p:grpSpPr>
        <p:sp>
          <p:nvSpPr>
            <p:cNvPr id="10" name="TextBox 9"/>
            <p:cNvSpPr txBox="1"/>
            <p:nvPr/>
          </p:nvSpPr>
          <p:spPr>
            <a:xfrm>
              <a:off x="6210300" y="2237601"/>
              <a:ext cx="228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City Hall</a:t>
              </a:r>
            </a:p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Athletic Facilities</a:t>
              </a:r>
            </a:p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School</a:t>
              </a:r>
            </a:p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Clinic</a:t>
              </a:r>
            </a:p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Post Office</a:t>
              </a:r>
            </a:p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Corporate Offices</a:t>
              </a: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H="1">
              <a:off x="1905000" y="2895600"/>
              <a:ext cx="4724400" cy="1143001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/>
          <p:cNvSpPr txBox="1"/>
          <p:nvPr/>
        </p:nvSpPr>
        <p:spPr>
          <a:xfrm>
            <a:off x="57150" y="87868"/>
            <a:ext cx="382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City Facilities &amp; Infrastructure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46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Y:\Common\Pictures\2012-Adak Photos-Roger Clifford\Adak Town-0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9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0"/>
          <p:cNvGrpSpPr/>
          <p:nvPr/>
        </p:nvGrpSpPr>
        <p:grpSpPr>
          <a:xfrm>
            <a:off x="5181600" y="1094601"/>
            <a:ext cx="3200400" cy="276999"/>
            <a:chOff x="5181600" y="1094601"/>
            <a:chExt cx="3200400" cy="276999"/>
          </a:xfrm>
        </p:grpSpPr>
        <p:sp>
          <p:nvSpPr>
            <p:cNvPr id="5" name="TextBox 4"/>
            <p:cNvSpPr txBox="1"/>
            <p:nvPr/>
          </p:nvSpPr>
          <p:spPr>
            <a:xfrm>
              <a:off x="5181600" y="1094601"/>
              <a:ext cx="2057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Small Boat Harbor</a:t>
              </a:r>
              <a:endParaRPr lang="en-US" sz="1200" dirty="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6934200" y="1219200"/>
              <a:ext cx="14478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2047"/>
          <p:cNvGrpSpPr/>
          <p:nvPr/>
        </p:nvGrpSpPr>
        <p:grpSpPr>
          <a:xfrm>
            <a:off x="5410200" y="152400"/>
            <a:ext cx="3200400" cy="461665"/>
            <a:chOff x="5410200" y="152400"/>
            <a:chExt cx="3200400" cy="461665"/>
          </a:xfrm>
        </p:grpSpPr>
        <p:sp>
          <p:nvSpPr>
            <p:cNvPr id="14" name="TextBox 13"/>
            <p:cNvSpPr txBox="1"/>
            <p:nvPr/>
          </p:nvSpPr>
          <p:spPr>
            <a:xfrm>
              <a:off x="5410200" y="152400"/>
              <a:ext cx="2057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Lake Bonnie Rose/</a:t>
              </a:r>
              <a:r>
                <a:rPr lang="en-US" sz="1200" dirty="0" err="1"/>
                <a:t>DeMarie</a:t>
              </a:r>
              <a:endParaRPr lang="en-US" sz="1200" dirty="0"/>
            </a:p>
            <a:p>
              <a:pPr algn="ctr"/>
              <a:r>
                <a:rPr lang="en-US" sz="1200" dirty="0" smtClean="0"/>
                <a:t>Water Treatment Plant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7543800" y="533400"/>
              <a:ext cx="1066800" cy="8066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7543800" y="423564"/>
              <a:ext cx="1066800" cy="10983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2050"/>
          <p:cNvGrpSpPr/>
          <p:nvPr/>
        </p:nvGrpSpPr>
        <p:grpSpPr>
          <a:xfrm>
            <a:off x="5486400" y="3124200"/>
            <a:ext cx="3505200" cy="1877198"/>
            <a:chOff x="5486400" y="3124200"/>
            <a:chExt cx="3505200" cy="1877198"/>
          </a:xfrm>
        </p:grpSpPr>
        <p:sp>
          <p:nvSpPr>
            <p:cNvPr id="20" name="TextBox 19"/>
            <p:cNvSpPr txBox="1"/>
            <p:nvPr/>
          </p:nvSpPr>
          <p:spPr>
            <a:xfrm>
              <a:off x="5486400" y="4724399"/>
              <a:ext cx="2057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Emergency Shelters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7391400" y="3124200"/>
              <a:ext cx="1600200" cy="160020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2048"/>
          <p:cNvGrpSpPr/>
          <p:nvPr/>
        </p:nvGrpSpPr>
        <p:grpSpPr>
          <a:xfrm>
            <a:off x="1295400" y="820003"/>
            <a:ext cx="5257800" cy="1313597"/>
            <a:chOff x="1295400" y="820003"/>
            <a:chExt cx="5257800" cy="1313597"/>
          </a:xfrm>
        </p:grpSpPr>
        <p:sp>
          <p:nvSpPr>
            <p:cNvPr id="26" name="TextBox 25"/>
            <p:cNvSpPr txBox="1"/>
            <p:nvPr/>
          </p:nvSpPr>
          <p:spPr>
            <a:xfrm>
              <a:off x="1295400" y="820003"/>
              <a:ext cx="2514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Equipment Maintenance Facilities</a:t>
              </a:r>
              <a:endParaRPr lang="en-US" sz="1200" dirty="0"/>
            </a:p>
          </p:txBody>
        </p:sp>
        <p:cxnSp>
          <p:nvCxnSpPr>
            <p:cNvPr id="27" name="Straight Arrow Connector 26"/>
            <p:cNvCxnSpPr>
              <a:stCxn id="26" idx="3"/>
            </p:cNvCxnSpPr>
            <p:nvPr/>
          </p:nvCxnSpPr>
          <p:spPr>
            <a:xfrm>
              <a:off x="3810000" y="958503"/>
              <a:ext cx="2743200" cy="71789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26" idx="3"/>
            </p:cNvCxnSpPr>
            <p:nvPr/>
          </p:nvCxnSpPr>
          <p:spPr>
            <a:xfrm>
              <a:off x="3810000" y="958503"/>
              <a:ext cx="2209800" cy="117509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57150" y="87868"/>
            <a:ext cx="3981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City Facilities &amp; Infrastructure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82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llockett\Desktop\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" y="76200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Small Boat Harbor Master Improvement Plan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5" name="Group 30"/>
          <p:cNvGrpSpPr/>
          <p:nvPr/>
        </p:nvGrpSpPr>
        <p:grpSpPr>
          <a:xfrm>
            <a:off x="4777248" y="1447800"/>
            <a:ext cx="3985752" cy="2340352"/>
            <a:chOff x="4777248" y="1447800"/>
            <a:chExt cx="3985752" cy="2340352"/>
          </a:xfrm>
        </p:grpSpPr>
        <p:sp>
          <p:nvSpPr>
            <p:cNvPr id="7" name="TextBox 6"/>
            <p:cNvSpPr txBox="1"/>
            <p:nvPr/>
          </p:nvSpPr>
          <p:spPr>
            <a:xfrm>
              <a:off x="4777248" y="1447800"/>
              <a:ext cx="39857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Haul out and Travel-lift capabilities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6324600" y="1817132"/>
              <a:ext cx="152400" cy="197102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6553200" y="1817132"/>
              <a:ext cx="1828800" cy="1688068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6146"/>
          <p:cNvGrpSpPr/>
          <p:nvPr/>
        </p:nvGrpSpPr>
        <p:grpSpPr>
          <a:xfrm>
            <a:off x="2505913" y="4503084"/>
            <a:ext cx="3478027" cy="2242857"/>
            <a:chOff x="2505913" y="4503084"/>
            <a:chExt cx="3478027" cy="2242857"/>
          </a:xfrm>
        </p:grpSpPr>
        <p:sp>
          <p:nvSpPr>
            <p:cNvPr id="8" name="TextBox 7"/>
            <p:cNvSpPr txBox="1"/>
            <p:nvPr/>
          </p:nvSpPr>
          <p:spPr>
            <a:xfrm>
              <a:off x="3162071" y="5257800"/>
              <a:ext cx="2165710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00" dirty="0" smtClean="0">
                  <a:solidFill>
                    <a:schemeClr val="bg1"/>
                  </a:solidFill>
                </a:rPr>
                <a:t>Secured Boat Storage,</a:t>
              </a:r>
            </a:p>
            <a:p>
              <a:pPr algn="ctr"/>
              <a:r>
                <a:rPr lang="en-US" sz="1300" dirty="0" smtClean="0">
                  <a:solidFill>
                    <a:schemeClr val="bg1"/>
                  </a:solidFill>
                </a:rPr>
                <a:t>Specialized Warehouses,</a:t>
              </a:r>
            </a:p>
            <a:p>
              <a:pPr algn="ctr"/>
              <a:r>
                <a:rPr lang="en-US" sz="1300" dirty="0" smtClean="0">
                  <a:solidFill>
                    <a:schemeClr val="bg1"/>
                  </a:solidFill>
                </a:rPr>
                <a:t>Customized Facilities</a:t>
              </a:r>
              <a:endParaRPr lang="en-US" sz="1300" dirty="0">
                <a:solidFill>
                  <a:schemeClr val="bg1"/>
                </a:solidFill>
              </a:endParaRPr>
            </a:p>
          </p:txBody>
        </p:sp>
        <p:sp>
          <p:nvSpPr>
            <p:cNvPr id="23" name="Snip and Round Single Corner Rectangle 22"/>
            <p:cNvSpPr/>
            <p:nvPr/>
          </p:nvSpPr>
          <p:spPr>
            <a:xfrm>
              <a:off x="2505913" y="4503084"/>
              <a:ext cx="3478027" cy="2242857"/>
            </a:xfrm>
            <a:custGeom>
              <a:avLst/>
              <a:gdLst>
                <a:gd name="connsiteX0" fmla="*/ 392209 w 2895600"/>
                <a:gd name="connsiteY0" fmla="*/ 0 h 1447800"/>
                <a:gd name="connsiteX1" fmla="*/ 2358466 w 2895600"/>
                <a:gd name="connsiteY1" fmla="*/ 0 h 1447800"/>
                <a:gd name="connsiteX2" fmla="*/ 2895600 w 2895600"/>
                <a:gd name="connsiteY2" fmla="*/ 537134 h 1447800"/>
                <a:gd name="connsiteX3" fmla="*/ 2895600 w 2895600"/>
                <a:gd name="connsiteY3" fmla="*/ 1447800 h 1447800"/>
                <a:gd name="connsiteX4" fmla="*/ 0 w 2895600"/>
                <a:gd name="connsiteY4" fmla="*/ 1447800 h 1447800"/>
                <a:gd name="connsiteX5" fmla="*/ 0 w 2895600"/>
                <a:gd name="connsiteY5" fmla="*/ 392209 h 1447800"/>
                <a:gd name="connsiteX6" fmla="*/ 392209 w 2895600"/>
                <a:gd name="connsiteY6" fmla="*/ 0 h 1447800"/>
                <a:gd name="connsiteX0" fmla="*/ 392209 w 2895600"/>
                <a:gd name="connsiteY0" fmla="*/ 0 h 1447800"/>
                <a:gd name="connsiteX1" fmla="*/ 2358466 w 2895600"/>
                <a:gd name="connsiteY1" fmla="*/ 0 h 1447800"/>
                <a:gd name="connsiteX2" fmla="*/ 2895600 w 2895600"/>
                <a:gd name="connsiteY2" fmla="*/ 537134 h 1447800"/>
                <a:gd name="connsiteX3" fmla="*/ 2895600 w 2895600"/>
                <a:gd name="connsiteY3" fmla="*/ 1447800 h 1447800"/>
                <a:gd name="connsiteX4" fmla="*/ 215153 w 2895600"/>
                <a:gd name="connsiteY4" fmla="*/ 1376082 h 1447800"/>
                <a:gd name="connsiteX5" fmla="*/ 0 w 2895600"/>
                <a:gd name="connsiteY5" fmla="*/ 392209 h 1447800"/>
                <a:gd name="connsiteX6" fmla="*/ 392209 w 2895600"/>
                <a:gd name="connsiteY6" fmla="*/ 0 h 1447800"/>
                <a:gd name="connsiteX0" fmla="*/ 466120 w 2969511"/>
                <a:gd name="connsiteY0" fmla="*/ 0 h 1447800"/>
                <a:gd name="connsiteX1" fmla="*/ 2432377 w 2969511"/>
                <a:gd name="connsiteY1" fmla="*/ 0 h 1447800"/>
                <a:gd name="connsiteX2" fmla="*/ 2969511 w 2969511"/>
                <a:gd name="connsiteY2" fmla="*/ 537134 h 1447800"/>
                <a:gd name="connsiteX3" fmla="*/ 2969511 w 2969511"/>
                <a:gd name="connsiteY3" fmla="*/ 1447800 h 1447800"/>
                <a:gd name="connsiteX4" fmla="*/ 289064 w 2969511"/>
                <a:gd name="connsiteY4" fmla="*/ 1376082 h 1447800"/>
                <a:gd name="connsiteX5" fmla="*/ 73911 w 2969511"/>
                <a:gd name="connsiteY5" fmla="*/ 392209 h 1447800"/>
                <a:gd name="connsiteX6" fmla="*/ 466120 w 2969511"/>
                <a:gd name="connsiteY6" fmla="*/ 0 h 1447800"/>
                <a:gd name="connsiteX0" fmla="*/ 610320 w 3113711"/>
                <a:gd name="connsiteY0" fmla="*/ 0 h 1447800"/>
                <a:gd name="connsiteX1" fmla="*/ 2576577 w 3113711"/>
                <a:gd name="connsiteY1" fmla="*/ 0 h 1447800"/>
                <a:gd name="connsiteX2" fmla="*/ 3113711 w 3113711"/>
                <a:gd name="connsiteY2" fmla="*/ 537134 h 1447800"/>
                <a:gd name="connsiteX3" fmla="*/ 3113711 w 3113711"/>
                <a:gd name="connsiteY3" fmla="*/ 1447800 h 1447800"/>
                <a:gd name="connsiteX4" fmla="*/ 433264 w 3113711"/>
                <a:gd name="connsiteY4" fmla="*/ 1376082 h 1447800"/>
                <a:gd name="connsiteX5" fmla="*/ 1542 w 3113711"/>
                <a:gd name="connsiteY5" fmla="*/ 230844 h 1447800"/>
                <a:gd name="connsiteX6" fmla="*/ 610320 w 3113711"/>
                <a:gd name="connsiteY6" fmla="*/ 0 h 1447800"/>
                <a:gd name="connsiteX0" fmla="*/ 608778 w 3112169"/>
                <a:gd name="connsiteY0" fmla="*/ 0 h 1447800"/>
                <a:gd name="connsiteX1" fmla="*/ 2575035 w 3112169"/>
                <a:gd name="connsiteY1" fmla="*/ 0 h 1447800"/>
                <a:gd name="connsiteX2" fmla="*/ 3112169 w 3112169"/>
                <a:gd name="connsiteY2" fmla="*/ 537134 h 1447800"/>
                <a:gd name="connsiteX3" fmla="*/ 3112169 w 3112169"/>
                <a:gd name="connsiteY3" fmla="*/ 1447800 h 1447800"/>
                <a:gd name="connsiteX4" fmla="*/ 431722 w 3112169"/>
                <a:gd name="connsiteY4" fmla="*/ 1376082 h 1447800"/>
                <a:gd name="connsiteX5" fmla="*/ 0 w 3112169"/>
                <a:gd name="connsiteY5" fmla="*/ 230844 h 1447800"/>
                <a:gd name="connsiteX6" fmla="*/ 608778 w 3112169"/>
                <a:gd name="connsiteY6" fmla="*/ 0 h 1447800"/>
                <a:gd name="connsiteX0" fmla="*/ 608778 w 3112169"/>
                <a:gd name="connsiteY0" fmla="*/ 0 h 1447800"/>
                <a:gd name="connsiteX1" fmla="*/ 2575035 w 3112169"/>
                <a:gd name="connsiteY1" fmla="*/ 0 h 1447800"/>
                <a:gd name="connsiteX2" fmla="*/ 3112169 w 3112169"/>
                <a:gd name="connsiteY2" fmla="*/ 537134 h 1447800"/>
                <a:gd name="connsiteX3" fmla="*/ 3112169 w 3112169"/>
                <a:gd name="connsiteY3" fmla="*/ 1447800 h 1447800"/>
                <a:gd name="connsiteX4" fmla="*/ 431722 w 3112169"/>
                <a:gd name="connsiteY4" fmla="*/ 1376082 h 1447800"/>
                <a:gd name="connsiteX5" fmla="*/ 0 w 3112169"/>
                <a:gd name="connsiteY5" fmla="*/ 230844 h 1447800"/>
                <a:gd name="connsiteX6" fmla="*/ 608778 w 3112169"/>
                <a:gd name="connsiteY6" fmla="*/ 0 h 1447800"/>
                <a:gd name="connsiteX0" fmla="*/ 608778 w 3112169"/>
                <a:gd name="connsiteY0" fmla="*/ 0 h 1447800"/>
                <a:gd name="connsiteX1" fmla="*/ 2575035 w 3112169"/>
                <a:gd name="connsiteY1" fmla="*/ 0 h 1447800"/>
                <a:gd name="connsiteX2" fmla="*/ 3112169 w 3112169"/>
                <a:gd name="connsiteY2" fmla="*/ 537134 h 1447800"/>
                <a:gd name="connsiteX3" fmla="*/ 3112169 w 3112169"/>
                <a:gd name="connsiteY3" fmla="*/ 1447800 h 1447800"/>
                <a:gd name="connsiteX4" fmla="*/ 431722 w 3112169"/>
                <a:gd name="connsiteY4" fmla="*/ 1376082 h 1447800"/>
                <a:gd name="connsiteX5" fmla="*/ 0 w 3112169"/>
                <a:gd name="connsiteY5" fmla="*/ 230844 h 1447800"/>
                <a:gd name="connsiteX6" fmla="*/ 608778 w 3112169"/>
                <a:gd name="connsiteY6" fmla="*/ 0 h 1447800"/>
                <a:gd name="connsiteX0" fmla="*/ 713052 w 3216443"/>
                <a:gd name="connsiteY0" fmla="*/ 0 h 1447800"/>
                <a:gd name="connsiteX1" fmla="*/ 2679309 w 3216443"/>
                <a:gd name="connsiteY1" fmla="*/ 0 h 1447800"/>
                <a:gd name="connsiteX2" fmla="*/ 3216443 w 3216443"/>
                <a:gd name="connsiteY2" fmla="*/ 537134 h 1447800"/>
                <a:gd name="connsiteX3" fmla="*/ 3216443 w 3216443"/>
                <a:gd name="connsiteY3" fmla="*/ 1447800 h 1447800"/>
                <a:gd name="connsiteX4" fmla="*/ 535996 w 3216443"/>
                <a:gd name="connsiteY4" fmla="*/ 1376082 h 1447800"/>
                <a:gd name="connsiteX5" fmla="*/ 0 w 3216443"/>
                <a:gd name="connsiteY5" fmla="*/ 203950 h 1447800"/>
                <a:gd name="connsiteX6" fmla="*/ 713052 w 3216443"/>
                <a:gd name="connsiteY6" fmla="*/ 0 h 1447800"/>
                <a:gd name="connsiteX0" fmla="*/ 713052 w 3216443"/>
                <a:gd name="connsiteY0" fmla="*/ 0 h 1869141"/>
                <a:gd name="connsiteX1" fmla="*/ 2679309 w 3216443"/>
                <a:gd name="connsiteY1" fmla="*/ 0 h 1869141"/>
                <a:gd name="connsiteX2" fmla="*/ 3216443 w 3216443"/>
                <a:gd name="connsiteY2" fmla="*/ 537134 h 1869141"/>
                <a:gd name="connsiteX3" fmla="*/ 3216443 w 3216443"/>
                <a:gd name="connsiteY3" fmla="*/ 1447800 h 1869141"/>
                <a:gd name="connsiteX4" fmla="*/ 1402270 w 3216443"/>
                <a:gd name="connsiteY4" fmla="*/ 1869141 h 1869141"/>
                <a:gd name="connsiteX5" fmla="*/ 0 w 3216443"/>
                <a:gd name="connsiteY5" fmla="*/ 203950 h 1869141"/>
                <a:gd name="connsiteX6" fmla="*/ 713052 w 3216443"/>
                <a:gd name="connsiteY6" fmla="*/ 0 h 1869141"/>
                <a:gd name="connsiteX0" fmla="*/ 713052 w 3216443"/>
                <a:gd name="connsiteY0" fmla="*/ 0 h 1869141"/>
                <a:gd name="connsiteX1" fmla="*/ 2679309 w 3216443"/>
                <a:gd name="connsiteY1" fmla="*/ 0 h 1869141"/>
                <a:gd name="connsiteX2" fmla="*/ 3216443 w 3216443"/>
                <a:gd name="connsiteY2" fmla="*/ 537134 h 1869141"/>
                <a:gd name="connsiteX3" fmla="*/ 3184359 w 3216443"/>
                <a:gd name="connsiteY3" fmla="*/ 1376083 h 1869141"/>
                <a:gd name="connsiteX4" fmla="*/ 1402270 w 3216443"/>
                <a:gd name="connsiteY4" fmla="*/ 1869141 h 1869141"/>
                <a:gd name="connsiteX5" fmla="*/ 0 w 3216443"/>
                <a:gd name="connsiteY5" fmla="*/ 203950 h 1869141"/>
                <a:gd name="connsiteX6" fmla="*/ 713052 w 3216443"/>
                <a:gd name="connsiteY6" fmla="*/ 0 h 1869141"/>
                <a:gd name="connsiteX0" fmla="*/ 713052 w 3216443"/>
                <a:gd name="connsiteY0" fmla="*/ 421341 h 2290482"/>
                <a:gd name="connsiteX1" fmla="*/ 2182004 w 3216443"/>
                <a:gd name="connsiteY1" fmla="*/ 0 h 2290482"/>
                <a:gd name="connsiteX2" fmla="*/ 3216443 w 3216443"/>
                <a:gd name="connsiteY2" fmla="*/ 958475 h 2290482"/>
                <a:gd name="connsiteX3" fmla="*/ 3184359 w 3216443"/>
                <a:gd name="connsiteY3" fmla="*/ 1797424 h 2290482"/>
                <a:gd name="connsiteX4" fmla="*/ 1402270 w 3216443"/>
                <a:gd name="connsiteY4" fmla="*/ 2290482 h 2290482"/>
                <a:gd name="connsiteX5" fmla="*/ 0 w 3216443"/>
                <a:gd name="connsiteY5" fmla="*/ 625291 h 2290482"/>
                <a:gd name="connsiteX6" fmla="*/ 713052 w 3216443"/>
                <a:gd name="connsiteY6" fmla="*/ 421341 h 2290482"/>
                <a:gd name="connsiteX0" fmla="*/ 713052 w 3184359"/>
                <a:gd name="connsiteY0" fmla="*/ 421341 h 2290482"/>
                <a:gd name="connsiteX1" fmla="*/ 2182004 w 3184359"/>
                <a:gd name="connsiteY1" fmla="*/ 0 h 2290482"/>
                <a:gd name="connsiteX2" fmla="*/ 3072064 w 3184359"/>
                <a:gd name="connsiteY2" fmla="*/ 1021228 h 2290482"/>
                <a:gd name="connsiteX3" fmla="*/ 3184359 w 3184359"/>
                <a:gd name="connsiteY3" fmla="*/ 1797424 h 2290482"/>
                <a:gd name="connsiteX4" fmla="*/ 1402270 w 3184359"/>
                <a:gd name="connsiteY4" fmla="*/ 2290482 h 2290482"/>
                <a:gd name="connsiteX5" fmla="*/ 0 w 3184359"/>
                <a:gd name="connsiteY5" fmla="*/ 625291 h 2290482"/>
                <a:gd name="connsiteX6" fmla="*/ 713052 w 3184359"/>
                <a:gd name="connsiteY6" fmla="*/ 421341 h 2290482"/>
                <a:gd name="connsiteX0" fmla="*/ 640611 w 3111918"/>
                <a:gd name="connsiteY0" fmla="*/ 421341 h 2290482"/>
                <a:gd name="connsiteX1" fmla="*/ 2109563 w 3111918"/>
                <a:gd name="connsiteY1" fmla="*/ 0 h 2290482"/>
                <a:gd name="connsiteX2" fmla="*/ 2999623 w 3111918"/>
                <a:gd name="connsiteY2" fmla="*/ 1021228 h 2290482"/>
                <a:gd name="connsiteX3" fmla="*/ 3111918 w 3111918"/>
                <a:gd name="connsiteY3" fmla="*/ 1797424 h 2290482"/>
                <a:gd name="connsiteX4" fmla="*/ 1329829 w 3111918"/>
                <a:gd name="connsiteY4" fmla="*/ 2290482 h 2290482"/>
                <a:gd name="connsiteX5" fmla="*/ 0 w 3111918"/>
                <a:gd name="connsiteY5" fmla="*/ 611003 h 2290482"/>
                <a:gd name="connsiteX6" fmla="*/ 640611 w 3111918"/>
                <a:gd name="connsiteY6" fmla="*/ 421341 h 2290482"/>
                <a:gd name="connsiteX0" fmla="*/ 640611 w 3111918"/>
                <a:gd name="connsiteY0" fmla="*/ 373716 h 2242857"/>
                <a:gd name="connsiteX1" fmla="*/ 2041384 w 3111918"/>
                <a:gd name="connsiteY1" fmla="*/ 0 h 2242857"/>
                <a:gd name="connsiteX2" fmla="*/ 2999623 w 3111918"/>
                <a:gd name="connsiteY2" fmla="*/ 973603 h 2242857"/>
                <a:gd name="connsiteX3" fmla="*/ 3111918 w 3111918"/>
                <a:gd name="connsiteY3" fmla="*/ 1749799 h 2242857"/>
                <a:gd name="connsiteX4" fmla="*/ 1329829 w 3111918"/>
                <a:gd name="connsiteY4" fmla="*/ 2242857 h 2242857"/>
                <a:gd name="connsiteX5" fmla="*/ 0 w 3111918"/>
                <a:gd name="connsiteY5" fmla="*/ 563378 h 2242857"/>
                <a:gd name="connsiteX6" fmla="*/ 640611 w 3111918"/>
                <a:gd name="connsiteY6" fmla="*/ 373716 h 2242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11918" h="2242857">
                  <a:moveTo>
                    <a:pt x="640611" y="373716"/>
                  </a:moveTo>
                  <a:lnTo>
                    <a:pt x="2041384" y="0"/>
                  </a:lnTo>
                  <a:lnTo>
                    <a:pt x="2999623" y="973603"/>
                  </a:lnTo>
                  <a:lnTo>
                    <a:pt x="3111918" y="1749799"/>
                  </a:lnTo>
                  <a:lnTo>
                    <a:pt x="1329829" y="2242857"/>
                  </a:lnTo>
                  <a:lnTo>
                    <a:pt x="0" y="563378"/>
                  </a:lnTo>
                  <a:lnTo>
                    <a:pt x="640611" y="373716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6144"/>
          <p:cNvGrpSpPr/>
          <p:nvPr/>
        </p:nvGrpSpPr>
        <p:grpSpPr>
          <a:xfrm>
            <a:off x="2667000" y="3724207"/>
            <a:ext cx="5351651" cy="1508660"/>
            <a:chOff x="2667000" y="3724207"/>
            <a:chExt cx="5351651" cy="1508660"/>
          </a:xfrm>
        </p:grpSpPr>
        <p:sp>
          <p:nvSpPr>
            <p:cNvPr id="6" name="TextBox 5"/>
            <p:cNvSpPr txBox="1"/>
            <p:nvPr/>
          </p:nvSpPr>
          <p:spPr>
            <a:xfrm>
              <a:off x="2667000" y="3724207"/>
              <a:ext cx="2743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</a:rPr>
                <a:t>Moorage for vessels 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5181601" y="3962400"/>
              <a:ext cx="802339" cy="30480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Snip and Round Single Corner Rectangle 22"/>
            <p:cNvSpPr/>
            <p:nvPr/>
          </p:nvSpPr>
          <p:spPr>
            <a:xfrm>
              <a:off x="5401236" y="3832692"/>
              <a:ext cx="2617415" cy="1400175"/>
            </a:xfrm>
            <a:custGeom>
              <a:avLst/>
              <a:gdLst>
                <a:gd name="connsiteX0" fmla="*/ 392209 w 2895600"/>
                <a:gd name="connsiteY0" fmla="*/ 0 h 1447800"/>
                <a:gd name="connsiteX1" fmla="*/ 2358466 w 2895600"/>
                <a:gd name="connsiteY1" fmla="*/ 0 h 1447800"/>
                <a:gd name="connsiteX2" fmla="*/ 2895600 w 2895600"/>
                <a:gd name="connsiteY2" fmla="*/ 537134 h 1447800"/>
                <a:gd name="connsiteX3" fmla="*/ 2895600 w 2895600"/>
                <a:gd name="connsiteY3" fmla="*/ 1447800 h 1447800"/>
                <a:gd name="connsiteX4" fmla="*/ 0 w 2895600"/>
                <a:gd name="connsiteY4" fmla="*/ 1447800 h 1447800"/>
                <a:gd name="connsiteX5" fmla="*/ 0 w 2895600"/>
                <a:gd name="connsiteY5" fmla="*/ 392209 h 1447800"/>
                <a:gd name="connsiteX6" fmla="*/ 392209 w 2895600"/>
                <a:gd name="connsiteY6" fmla="*/ 0 h 1447800"/>
                <a:gd name="connsiteX0" fmla="*/ 392209 w 2895600"/>
                <a:gd name="connsiteY0" fmla="*/ 0 h 1447800"/>
                <a:gd name="connsiteX1" fmla="*/ 2358466 w 2895600"/>
                <a:gd name="connsiteY1" fmla="*/ 0 h 1447800"/>
                <a:gd name="connsiteX2" fmla="*/ 2895600 w 2895600"/>
                <a:gd name="connsiteY2" fmla="*/ 537134 h 1447800"/>
                <a:gd name="connsiteX3" fmla="*/ 2895600 w 2895600"/>
                <a:gd name="connsiteY3" fmla="*/ 1447800 h 1447800"/>
                <a:gd name="connsiteX4" fmla="*/ 215153 w 2895600"/>
                <a:gd name="connsiteY4" fmla="*/ 1376082 h 1447800"/>
                <a:gd name="connsiteX5" fmla="*/ 0 w 2895600"/>
                <a:gd name="connsiteY5" fmla="*/ 392209 h 1447800"/>
                <a:gd name="connsiteX6" fmla="*/ 392209 w 2895600"/>
                <a:gd name="connsiteY6" fmla="*/ 0 h 1447800"/>
                <a:gd name="connsiteX0" fmla="*/ 466120 w 2969511"/>
                <a:gd name="connsiteY0" fmla="*/ 0 h 1447800"/>
                <a:gd name="connsiteX1" fmla="*/ 2432377 w 2969511"/>
                <a:gd name="connsiteY1" fmla="*/ 0 h 1447800"/>
                <a:gd name="connsiteX2" fmla="*/ 2969511 w 2969511"/>
                <a:gd name="connsiteY2" fmla="*/ 537134 h 1447800"/>
                <a:gd name="connsiteX3" fmla="*/ 2969511 w 2969511"/>
                <a:gd name="connsiteY3" fmla="*/ 1447800 h 1447800"/>
                <a:gd name="connsiteX4" fmla="*/ 289064 w 2969511"/>
                <a:gd name="connsiteY4" fmla="*/ 1376082 h 1447800"/>
                <a:gd name="connsiteX5" fmla="*/ 73911 w 2969511"/>
                <a:gd name="connsiteY5" fmla="*/ 392209 h 1447800"/>
                <a:gd name="connsiteX6" fmla="*/ 466120 w 2969511"/>
                <a:gd name="connsiteY6" fmla="*/ 0 h 1447800"/>
                <a:gd name="connsiteX0" fmla="*/ 610320 w 3113711"/>
                <a:gd name="connsiteY0" fmla="*/ 0 h 1447800"/>
                <a:gd name="connsiteX1" fmla="*/ 2576577 w 3113711"/>
                <a:gd name="connsiteY1" fmla="*/ 0 h 1447800"/>
                <a:gd name="connsiteX2" fmla="*/ 3113711 w 3113711"/>
                <a:gd name="connsiteY2" fmla="*/ 537134 h 1447800"/>
                <a:gd name="connsiteX3" fmla="*/ 3113711 w 3113711"/>
                <a:gd name="connsiteY3" fmla="*/ 1447800 h 1447800"/>
                <a:gd name="connsiteX4" fmla="*/ 433264 w 3113711"/>
                <a:gd name="connsiteY4" fmla="*/ 1376082 h 1447800"/>
                <a:gd name="connsiteX5" fmla="*/ 1542 w 3113711"/>
                <a:gd name="connsiteY5" fmla="*/ 230844 h 1447800"/>
                <a:gd name="connsiteX6" fmla="*/ 610320 w 3113711"/>
                <a:gd name="connsiteY6" fmla="*/ 0 h 1447800"/>
                <a:gd name="connsiteX0" fmla="*/ 608778 w 3112169"/>
                <a:gd name="connsiteY0" fmla="*/ 0 h 1447800"/>
                <a:gd name="connsiteX1" fmla="*/ 2575035 w 3112169"/>
                <a:gd name="connsiteY1" fmla="*/ 0 h 1447800"/>
                <a:gd name="connsiteX2" fmla="*/ 3112169 w 3112169"/>
                <a:gd name="connsiteY2" fmla="*/ 537134 h 1447800"/>
                <a:gd name="connsiteX3" fmla="*/ 3112169 w 3112169"/>
                <a:gd name="connsiteY3" fmla="*/ 1447800 h 1447800"/>
                <a:gd name="connsiteX4" fmla="*/ 431722 w 3112169"/>
                <a:gd name="connsiteY4" fmla="*/ 1376082 h 1447800"/>
                <a:gd name="connsiteX5" fmla="*/ 0 w 3112169"/>
                <a:gd name="connsiteY5" fmla="*/ 230844 h 1447800"/>
                <a:gd name="connsiteX6" fmla="*/ 608778 w 3112169"/>
                <a:gd name="connsiteY6" fmla="*/ 0 h 1447800"/>
                <a:gd name="connsiteX0" fmla="*/ 608778 w 3112169"/>
                <a:gd name="connsiteY0" fmla="*/ 0 h 1447800"/>
                <a:gd name="connsiteX1" fmla="*/ 2575035 w 3112169"/>
                <a:gd name="connsiteY1" fmla="*/ 0 h 1447800"/>
                <a:gd name="connsiteX2" fmla="*/ 3112169 w 3112169"/>
                <a:gd name="connsiteY2" fmla="*/ 537134 h 1447800"/>
                <a:gd name="connsiteX3" fmla="*/ 3112169 w 3112169"/>
                <a:gd name="connsiteY3" fmla="*/ 1447800 h 1447800"/>
                <a:gd name="connsiteX4" fmla="*/ 431722 w 3112169"/>
                <a:gd name="connsiteY4" fmla="*/ 1376082 h 1447800"/>
                <a:gd name="connsiteX5" fmla="*/ 0 w 3112169"/>
                <a:gd name="connsiteY5" fmla="*/ 230844 h 1447800"/>
                <a:gd name="connsiteX6" fmla="*/ 608778 w 3112169"/>
                <a:gd name="connsiteY6" fmla="*/ 0 h 1447800"/>
                <a:gd name="connsiteX0" fmla="*/ 608778 w 3112169"/>
                <a:gd name="connsiteY0" fmla="*/ 0 h 1447800"/>
                <a:gd name="connsiteX1" fmla="*/ 2575035 w 3112169"/>
                <a:gd name="connsiteY1" fmla="*/ 0 h 1447800"/>
                <a:gd name="connsiteX2" fmla="*/ 3112169 w 3112169"/>
                <a:gd name="connsiteY2" fmla="*/ 537134 h 1447800"/>
                <a:gd name="connsiteX3" fmla="*/ 3112169 w 3112169"/>
                <a:gd name="connsiteY3" fmla="*/ 1447800 h 1447800"/>
                <a:gd name="connsiteX4" fmla="*/ 431722 w 3112169"/>
                <a:gd name="connsiteY4" fmla="*/ 1376082 h 1447800"/>
                <a:gd name="connsiteX5" fmla="*/ 0 w 3112169"/>
                <a:gd name="connsiteY5" fmla="*/ 230844 h 1447800"/>
                <a:gd name="connsiteX6" fmla="*/ 608778 w 3112169"/>
                <a:gd name="connsiteY6" fmla="*/ 0 h 1447800"/>
                <a:gd name="connsiteX0" fmla="*/ 713052 w 3216443"/>
                <a:gd name="connsiteY0" fmla="*/ 0 h 1447800"/>
                <a:gd name="connsiteX1" fmla="*/ 2679309 w 3216443"/>
                <a:gd name="connsiteY1" fmla="*/ 0 h 1447800"/>
                <a:gd name="connsiteX2" fmla="*/ 3216443 w 3216443"/>
                <a:gd name="connsiteY2" fmla="*/ 537134 h 1447800"/>
                <a:gd name="connsiteX3" fmla="*/ 3216443 w 3216443"/>
                <a:gd name="connsiteY3" fmla="*/ 1447800 h 1447800"/>
                <a:gd name="connsiteX4" fmla="*/ 535996 w 3216443"/>
                <a:gd name="connsiteY4" fmla="*/ 1376082 h 1447800"/>
                <a:gd name="connsiteX5" fmla="*/ 0 w 3216443"/>
                <a:gd name="connsiteY5" fmla="*/ 203950 h 1447800"/>
                <a:gd name="connsiteX6" fmla="*/ 713052 w 3216443"/>
                <a:gd name="connsiteY6" fmla="*/ 0 h 1447800"/>
                <a:gd name="connsiteX0" fmla="*/ 713052 w 3216443"/>
                <a:gd name="connsiteY0" fmla="*/ 0 h 1869141"/>
                <a:gd name="connsiteX1" fmla="*/ 2679309 w 3216443"/>
                <a:gd name="connsiteY1" fmla="*/ 0 h 1869141"/>
                <a:gd name="connsiteX2" fmla="*/ 3216443 w 3216443"/>
                <a:gd name="connsiteY2" fmla="*/ 537134 h 1869141"/>
                <a:gd name="connsiteX3" fmla="*/ 3216443 w 3216443"/>
                <a:gd name="connsiteY3" fmla="*/ 1447800 h 1869141"/>
                <a:gd name="connsiteX4" fmla="*/ 1402270 w 3216443"/>
                <a:gd name="connsiteY4" fmla="*/ 1869141 h 1869141"/>
                <a:gd name="connsiteX5" fmla="*/ 0 w 3216443"/>
                <a:gd name="connsiteY5" fmla="*/ 203950 h 1869141"/>
                <a:gd name="connsiteX6" fmla="*/ 713052 w 3216443"/>
                <a:gd name="connsiteY6" fmla="*/ 0 h 1869141"/>
                <a:gd name="connsiteX0" fmla="*/ 713052 w 3216443"/>
                <a:gd name="connsiteY0" fmla="*/ 0 h 1869141"/>
                <a:gd name="connsiteX1" fmla="*/ 2679309 w 3216443"/>
                <a:gd name="connsiteY1" fmla="*/ 0 h 1869141"/>
                <a:gd name="connsiteX2" fmla="*/ 3216443 w 3216443"/>
                <a:gd name="connsiteY2" fmla="*/ 537134 h 1869141"/>
                <a:gd name="connsiteX3" fmla="*/ 3184359 w 3216443"/>
                <a:gd name="connsiteY3" fmla="*/ 1376083 h 1869141"/>
                <a:gd name="connsiteX4" fmla="*/ 1402270 w 3216443"/>
                <a:gd name="connsiteY4" fmla="*/ 1869141 h 1869141"/>
                <a:gd name="connsiteX5" fmla="*/ 0 w 3216443"/>
                <a:gd name="connsiteY5" fmla="*/ 203950 h 1869141"/>
                <a:gd name="connsiteX6" fmla="*/ 713052 w 3216443"/>
                <a:gd name="connsiteY6" fmla="*/ 0 h 1869141"/>
                <a:gd name="connsiteX0" fmla="*/ 713052 w 3216443"/>
                <a:gd name="connsiteY0" fmla="*/ 421341 h 2290482"/>
                <a:gd name="connsiteX1" fmla="*/ 2182004 w 3216443"/>
                <a:gd name="connsiteY1" fmla="*/ 0 h 2290482"/>
                <a:gd name="connsiteX2" fmla="*/ 3216443 w 3216443"/>
                <a:gd name="connsiteY2" fmla="*/ 958475 h 2290482"/>
                <a:gd name="connsiteX3" fmla="*/ 3184359 w 3216443"/>
                <a:gd name="connsiteY3" fmla="*/ 1797424 h 2290482"/>
                <a:gd name="connsiteX4" fmla="*/ 1402270 w 3216443"/>
                <a:gd name="connsiteY4" fmla="*/ 2290482 h 2290482"/>
                <a:gd name="connsiteX5" fmla="*/ 0 w 3216443"/>
                <a:gd name="connsiteY5" fmla="*/ 625291 h 2290482"/>
                <a:gd name="connsiteX6" fmla="*/ 713052 w 3216443"/>
                <a:gd name="connsiteY6" fmla="*/ 421341 h 2290482"/>
                <a:gd name="connsiteX0" fmla="*/ 713052 w 3184359"/>
                <a:gd name="connsiteY0" fmla="*/ 421341 h 2290482"/>
                <a:gd name="connsiteX1" fmla="*/ 2182004 w 3184359"/>
                <a:gd name="connsiteY1" fmla="*/ 0 h 2290482"/>
                <a:gd name="connsiteX2" fmla="*/ 3072064 w 3184359"/>
                <a:gd name="connsiteY2" fmla="*/ 1021228 h 2290482"/>
                <a:gd name="connsiteX3" fmla="*/ 3184359 w 3184359"/>
                <a:gd name="connsiteY3" fmla="*/ 1797424 h 2290482"/>
                <a:gd name="connsiteX4" fmla="*/ 1402270 w 3184359"/>
                <a:gd name="connsiteY4" fmla="*/ 2290482 h 2290482"/>
                <a:gd name="connsiteX5" fmla="*/ 0 w 3184359"/>
                <a:gd name="connsiteY5" fmla="*/ 625291 h 2290482"/>
                <a:gd name="connsiteX6" fmla="*/ 713052 w 3184359"/>
                <a:gd name="connsiteY6" fmla="*/ 421341 h 2290482"/>
                <a:gd name="connsiteX0" fmla="*/ 640611 w 3111918"/>
                <a:gd name="connsiteY0" fmla="*/ 421341 h 2290482"/>
                <a:gd name="connsiteX1" fmla="*/ 2109563 w 3111918"/>
                <a:gd name="connsiteY1" fmla="*/ 0 h 2290482"/>
                <a:gd name="connsiteX2" fmla="*/ 2999623 w 3111918"/>
                <a:gd name="connsiteY2" fmla="*/ 1021228 h 2290482"/>
                <a:gd name="connsiteX3" fmla="*/ 3111918 w 3111918"/>
                <a:gd name="connsiteY3" fmla="*/ 1797424 h 2290482"/>
                <a:gd name="connsiteX4" fmla="*/ 1329829 w 3111918"/>
                <a:gd name="connsiteY4" fmla="*/ 2290482 h 2290482"/>
                <a:gd name="connsiteX5" fmla="*/ 0 w 3111918"/>
                <a:gd name="connsiteY5" fmla="*/ 611003 h 2290482"/>
                <a:gd name="connsiteX6" fmla="*/ 640611 w 3111918"/>
                <a:gd name="connsiteY6" fmla="*/ 421341 h 2290482"/>
                <a:gd name="connsiteX0" fmla="*/ 640611 w 3111918"/>
                <a:gd name="connsiteY0" fmla="*/ 373716 h 2242857"/>
                <a:gd name="connsiteX1" fmla="*/ 2041384 w 3111918"/>
                <a:gd name="connsiteY1" fmla="*/ 0 h 2242857"/>
                <a:gd name="connsiteX2" fmla="*/ 2999623 w 3111918"/>
                <a:gd name="connsiteY2" fmla="*/ 973603 h 2242857"/>
                <a:gd name="connsiteX3" fmla="*/ 3111918 w 3111918"/>
                <a:gd name="connsiteY3" fmla="*/ 1749799 h 2242857"/>
                <a:gd name="connsiteX4" fmla="*/ 1329829 w 3111918"/>
                <a:gd name="connsiteY4" fmla="*/ 2242857 h 2242857"/>
                <a:gd name="connsiteX5" fmla="*/ 0 w 3111918"/>
                <a:gd name="connsiteY5" fmla="*/ 563378 h 2242857"/>
                <a:gd name="connsiteX6" fmla="*/ 640611 w 3111918"/>
                <a:gd name="connsiteY6" fmla="*/ 373716 h 2242857"/>
                <a:gd name="connsiteX0" fmla="*/ 640611 w 3111918"/>
                <a:gd name="connsiteY0" fmla="*/ 373716 h 1749799"/>
                <a:gd name="connsiteX1" fmla="*/ 2041384 w 3111918"/>
                <a:gd name="connsiteY1" fmla="*/ 0 h 1749799"/>
                <a:gd name="connsiteX2" fmla="*/ 2999623 w 3111918"/>
                <a:gd name="connsiteY2" fmla="*/ 973603 h 1749799"/>
                <a:gd name="connsiteX3" fmla="*/ 3111918 w 3111918"/>
                <a:gd name="connsiteY3" fmla="*/ 1749799 h 1749799"/>
                <a:gd name="connsiteX4" fmla="*/ 1121282 w 3111918"/>
                <a:gd name="connsiteY4" fmla="*/ 1409139 h 1749799"/>
                <a:gd name="connsiteX5" fmla="*/ 0 w 3111918"/>
                <a:gd name="connsiteY5" fmla="*/ 563378 h 1749799"/>
                <a:gd name="connsiteX6" fmla="*/ 640611 w 3111918"/>
                <a:gd name="connsiteY6" fmla="*/ 373716 h 1749799"/>
                <a:gd name="connsiteX0" fmla="*/ 776969 w 3111918"/>
                <a:gd name="connsiteY0" fmla="*/ 517152 h 1749799"/>
                <a:gd name="connsiteX1" fmla="*/ 2041384 w 3111918"/>
                <a:gd name="connsiteY1" fmla="*/ 0 h 1749799"/>
                <a:gd name="connsiteX2" fmla="*/ 2999623 w 3111918"/>
                <a:gd name="connsiteY2" fmla="*/ 973603 h 1749799"/>
                <a:gd name="connsiteX3" fmla="*/ 3111918 w 3111918"/>
                <a:gd name="connsiteY3" fmla="*/ 1749799 h 1749799"/>
                <a:gd name="connsiteX4" fmla="*/ 1121282 w 3111918"/>
                <a:gd name="connsiteY4" fmla="*/ 1409139 h 1749799"/>
                <a:gd name="connsiteX5" fmla="*/ 0 w 3111918"/>
                <a:gd name="connsiteY5" fmla="*/ 563378 h 1749799"/>
                <a:gd name="connsiteX6" fmla="*/ 776969 w 3111918"/>
                <a:gd name="connsiteY6" fmla="*/ 517152 h 1749799"/>
                <a:gd name="connsiteX0" fmla="*/ 576442 w 2911391"/>
                <a:gd name="connsiteY0" fmla="*/ 517152 h 1749799"/>
                <a:gd name="connsiteX1" fmla="*/ 1840857 w 2911391"/>
                <a:gd name="connsiteY1" fmla="*/ 0 h 1749799"/>
                <a:gd name="connsiteX2" fmla="*/ 2799096 w 2911391"/>
                <a:gd name="connsiteY2" fmla="*/ 973603 h 1749799"/>
                <a:gd name="connsiteX3" fmla="*/ 2911391 w 2911391"/>
                <a:gd name="connsiteY3" fmla="*/ 1749799 h 1749799"/>
                <a:gd name="connsiteX4" fmla="*/ 920755 w 2911391"/>
                <a:gd name="connsiteY4" fmla="*/ 1409139 h 1749799"/>
                <a:gd name="connsiteX5" fmla="*/ 0 w 2911391"/>
                <a:gd name="connsiteY5" fmla="*/ 724743 h 1749799"/>
                <a:gd name="connsiteX6" fmla="*/ 576442 w 2911391"/>
                <a:gd name="connsiteY6" fmla="*/ 517152 h 1749799"/>
                <a:gd name="connsiteX0" fmla="*/ 576442 w 2799096"/>
                <a:gd name="connsiteY0" fmla="*/ 517152 h 1409139"/>
                <a:gd name="connsiteX1" fmla="*/ 1840857 w 2799096"/>
                <a:gd name="connsiteY1" fmla="*/ 0 h 1409139"/>
                <a:gd name="connsiteX2" fmla="*/ 2799096 w 2799096"/>
                <a:gd name="connsiteY2" fmla="*/ 973603 h 1409139"/>
                <a:gd name="connsiteX3" fmla="*/ 1660107 w 2799096"/>
                <a:gd name="connsiteY3" fmla="*/ 1265705 h 1409139"/>
                <a:gd name="connsiteX4" fmla="*/ 920755 w 2799096"/>
                <a:gd name="connsiteY4" fmla="*/ 1409139 h 1409139"/>
                <a:gd name="connsiteX5" fmla="*/ 0 w 2799096"/>
                <a:gd name="connsiteY5" fmla="*/ 724743 h 1409139"/>
                <a:gd name="connsiteX6" fmla="*/ 576442 w 2799096"/>
                <a:gd name="connsiteY6" fmla="*/ 517152 h 1409139"/>
                <a:gd name="connsiteX0" fmla="*/ 576442 w 2799096"/>
                <a:gd name="connsiteY0" fmla="*/ 517152 h 1812551"/>
                <a:gd name="connsiteX1" fmla="*/ 1840857 w 2799096"/>
                <a:gd name="connsiteY1" fmla="*/ 0 h 1812551"/>
                <a:gd name="connsiteX2" fmla="*/ 2799096 w 2799096"/>
                <a:gd name="connsiteY2" fmla="*/ 973603 h 1812551"/>
                <a:gd name="connsiteX3" fmla="*/ 1660107 w 2799096"/>
                <a:gd name="connsiteY3" fmla="*/ 1265705 h 1812551"/>
                <a:gd name="connsiteX4" fmla="*/ 1418061 w 2799096"/>
                <a:gd name="connsiteY4" fmla="*/ 1812551 h 1812551"/>
                <a:gd name="connsiteX5" fmla="*/ 0 w 2799096"/>
                <a:gd name="connsiteY5" fmla="*/ 724743 h 1812551"/>
                <a:gd name="connsiteX6" fmla="*/ 576442 w 2799096"/>
                <a:gd name="connsiteY6" fmla="*/ 517152 h 1812551"/>
                <a:gd name="connsiteX0" fmla="*/ 576442 w 2341896"/>
                <a:gd name="connsiteY0" fmla="*/ 517152 h 1812551"/>
                <a:gd name="connsiteX1" fmla="*/ 1840857 w 2341896"/>
                <a:gd name="connsiteY1" fmla="*/ 0 h 1812551"/>
                <a:gd name="connsiteX2" fmla="*/ 2341896 w 2341896"/>
                <a:gd name="connsiteY2" fmla="*/ 659838 h 1812551"/>
                <a:gd name="connsiteX3" fmla="*/ 1660107 w 2341896"/>
                <a:gd name="connsiteY3" fmla="*/ 1265705 h 1812551"/>
                <a:gd name="connsiteX4" fmla="*/ 1418061 w 2341896"/>
                <a:gd name="connsiteY4" fmla="*/ 1812551 h 1812551"/>
                <a:gd name="connsiteX5" fmla="*/ 0 w 2341896"/>
                <a:gd name="connsiteY5" fmla="*/ 724743 h 1812551"/>
                <a:gd name="connsiteX6" fmla="*/ 576442 w 2341896"/>
                <a:gd name="connsiteY6" fmla="*/ 517152 h 1812551"/>
                <a:gd name="connsiteX0" fmla="*/ 576442 w 2341896"/>
                <a:gd name="connsiteY0" fmla="*/ 517152 h 1812551"/>
                <a:gd name="connsiteX1" fmla="*/ 1840857 w 2341896"/>
                <a:gd name="connsiteY1" fmla="*/ 0 h 1812551"/>
                <a:gd name="connsiteX2" fmla="*/ 2341896 w 2341896"/>
                <a:gd name="connsiteY2" fmla="*/ 659838 h 1812551"/>
                <a:gd name="connsiteX3" fmla="*/ 1796465 w 2341896"/>
                <a:gd name="connsiteY3" fmla="*/ 1364317 h 1812551"/>
                <a:gd name="connsiteX4" fmla="*/ 1418061 w 2341896"/>
                <a:gd name="connsiteY4" fmla="*/ 1812551 h 1812551"/>
                <a:gd name="connsiteX5" fmla="*/ 0 w 2341896"/>
                <a:gd name="connsiteY5" fmla="*/ 724743 h 1812551"/>
                <a:gd name="connsiteX6" fmla="*/ 576442 w 2341896"/>
                <a:gd name="connsiteY6" fmla="*/ 517152 h 1812551"/>
                <a:gd name="connsiteX0" fmla="*/ 576442 w 2341896"/>
                <a:gd name="connsiteY0" fmla="*/ 248211 h 1543610"/>
                <a:gd name="connsiteX1" fmla="*/ 1383658 w 2341896"/>
                <a:gd name="connsiteY1" fmla="*/ 0 h 1543610"/>
                <a:gd name="connsiteX2" fmla="*/ 2341896 w 2341896"/>
                <a:gd name="connsiteY2" fmla="*/ 390897 h 1543610"/>
                <a:gd name="connsiteX3" fmla="*/ 1796465 w 2341896"/>
                <a:gd name="connsiteY3" fmla="*/ 1095376 h 1543610"/>
                <a:gd name="connsiteX4" fmla="*/ 1418061 w 2341896"/>
                <a:gd name="connsiteY4" fmla="*/ 1543610 h 1543610"/>
                <a:gd name="connsiteX5" fmla="*/ 0 w 2341896"/>
                <a:gd name="connsiteY5" fmla="*/ 455802 h 1543610"/>
                <a:gd name="connsiteX6" fmla="*/ 576442 w 2341896"/>
                <a:gd name="connsiteY6" fmla="*/ 248211 h 1543610"/>
                <a:gd name="connsiteX0" fmla="*/ 576442 w 2341896"/>
                <a:gd name="connsiteY0" fmla="*/ 248211 h 1400175"/>
                <a:gd name="connsiteX1" fmla="*/ 1383658 w 2341896"/>
                <a:gd name="connsiteY1" fmla="*/ 0 h 1400175"/>
                <a:gd name="connsiteX2" fmla="*/ 2341896 w 2341896"/>
                <a:gd name="connsiteY2" fmla="*/ 390897 h 1400175"/>
                <a:gd name="connsiteX3" fmla="*/ 1796465 w 2341896"/>
                <a:gd name="connsiteY3" fmla="*/ 1095376 h 1400175"/>
                <a:gd name="connsiteX4" fmla="*/ 1410041 w 2341896"/>
                <a:gd name="connsiteY4" fmla="*/ 1400175 h 1400175"/>
                <a:gd name="connsiteX5" fmla="*/ 0 w 2341896"/>
                <a:gd name="connsiteY5" fmla="*/ 455802 h 1400175"/>
                <a:gd name="connsiteX6" fmla="*/ 576442 w 2341896"/>
                <a:gd name="connsiteY6" fmla="*/ 248211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1896" h="1400175">
                  <a:moveTo>
                    <a:pt x="576442" y="248211"/>
                  </a:moveTo>
                  <a:lnTo>
                    <a:pt x="1383658" y="0"/>
                  </a:lnTo>
                  <a:lnTo>
                    <a:pt x="2341896" y="390897"/>
                  </a:lnTo>
                  <a:lnTo>
                    <a:pt x="1796465" y="1095376"/>
                  </a:lnTo>
                  <a:lnTo>
                    <a:pt x="1410041" y="1400175"/>
                  </a:lnTo>
                  <a:lnTo>
                    <a:pt x="0" y="455802"/>
                  </a:lnTo>
                  <a:lnTo>
                    <a:pt x="576442" y="248211"/>
                  </a:ln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29"/>
          <p:cNvGrpSpPr/>
          <p:nvPr/>
        </p:nvGrpSpPr>
        <p:grpSpPr>
          <a:xfrm>
            <a:off x="665520" y="1315998"/>
            <a:ext cx="4516081" cy="2189202"/>
            <a:chOff x="665520" y="1315998"/>
            <a:chExt cx="4516081" cy="2189202"/>
          </a:xfrm>
        </p:grpSpPr>
        <p:sp>
          <p:nvSpPr>
            <p:cNvPr id="9" name="TextBox 8"/>
            <p:cNvSpPr txBox="1"/>
            <p:nvPr/>
          </p:nvSpPr>
          <p:spPr>
            <a:xfrm>
              <a:off x="665520" y="1315998"/>
              <a:ext cx="39857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Protected channel with 15ft draft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2743200" y="1654552"/>
              <a:ext cx="2438400" cy="1393448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Snip and Round Single Corner Rectangle 22"/>
            <p:cNvSpPr/>
            <p:nvPr/>
          </p:nvSpPr>
          <p:spPr>
            <a:xfrm>
              <a:off x="4114801" y="2743200"/>
              <a:ext cx="1066800" cy="762000"/>
            </a:xfrm>
            <a:custGeom>
              <a:avLst/>
              <a:gdLst>
                <a:gd name="connsiteX0" fmla="*/ 392209 w 2895600"/>
                <a:gd name="connsiteY0" fmla="*/ 0 h 1447800"/>
                <a:gd name="connsiteX1" fmla="*/ 2358466 w 2895600"/>
                <a:gd name="connsiteY1" fmla="*/ 0 h 1447800"/>
                <a:gd name="connsiteX2" fmla="*/ 2895600 w 2895600"/>
                <a:gd name="connsiteY2" fmla="*/ 537134 h 1447800"/>
                <a:gd name="connsiteX3" fmla="*/ 2895600 w 2895600"/>
                <a:gd name="connsiteY3" fmla="*/ 1447800 h 1447800"/>
                <a:gd name="connsiteX4" fmla="*/ 0 w 2895600"/>
                <a:gd name="connsiteY4" fmla="*/ 1447800 h 1447800"/>
                <a:gd name="connsiteX5" fmla="*/ 0 w 2895600"/>
                <a:gd name="connsiteY5" fmla="*/ 392209 h 1447800"/>
                <a:gd name="connsiteX6" fmla="*/ 392209 w 2895600"/>
                <a:gd name="connsiteY6" fmla="*/ 0 h 1447800"/>
                <a:gd name="connsiteX0" fmla="*/ 392209 w 2895600"/>
                <a:gd name="connsiteY0" fmla="*/ 0 h 1447800"/>
                <a:gd name="connsiteX1" fmla="*/ 2358466 w 2895600"/>
                <a:gd name="connsiteY1" fmla="*/ 0 h 1447800"/>
                <a:gd name="connsiteX2" fmla="*/ 2895600 w 2895600"/>
                <a:gd name="connsiteY2" fmla="*/ 537134 h 1447800"/>
                <a:gd name="connsiteX3" fmla="*/ 2895600 w 2895600"/>
                <a:gd name="connsiteY3" fmla="*/ 1447800 h 1447800"/>
                <a:gd name="connsiteX4" fmla="*/ 215153 w 2895600"/>
                <a:gd name="connsiteY4" fmla="*/ 1376082 h 1447800"/>
                <a:gd name="connsiteX5" fmla="*/ 0 w 2895600"/>
                <a:gd name="connsiteY5" fmla="*/ 392209 h 1447800"/>
                <a:gd name="connsiteX6" fmla="*/ 392209 w 2895600"/>
                <a:gd name="connsiteY6" fmla="*/ 0 h 1447800"/>
                <a:gd name="connsiteX0" fmla="*/ 466120 w 2969511"/>
                <a:gd name="connsiteY0" fmla="*/ 0 h 1447800"/>
                <a:gd name="connsiteX1" fmla="*/ 2432377 w 2969511"/>
                <a:gd name="connsiteY1" fmla="*/ 0 h 1447800"/>
                <a:gd name="connsiteX2" fmla="*/ 2969511 w 2969511"/>
                <a:gd name="connsiteY2" fmla="*/ 537134 h 1447800"/>
                <a:gd name="connsiteX3" fmla="*/ 2969511 w 2969511"/>
                <a:gd name="connsiteY3" fmla="*/ 1447800 h 1447800"/>
                <a:gd name="connsiteX4" fmla="*/ 289064 w 2969511"/>
                <a:gd name="connsiteY4" fmla="*/ 1376082 h 1447800"/>
                <a:gd name="connsiteX5" fmla="*/ 73911 w 2969511"/>
                <a:gd name="connsiteY5" fmla="*/ 392209 h 1447800"/>
                <a:gd name="connsiteX6" fmla="*/ 466120 w 2969511"/>
                <a:gd name="connsiteY6" fmla="*/ 0 h 1447800"/>
                <a:gd name="connsiteX0" fmla="*/ 610320 w 3113711"/>
                <a:gd name="connsiteY0" fmla="*/ 0 h 1447800"/>
                <a:gd name="connsiteX1" fmla="*/ 2576577 w 3113711"/>
                <a:gd name="connsiteY1" fmla="*/ 0 h 1447800"/>
                <a:gd name="connsiteX2" fmla="*/ 3113711 w 3113711"/>
                <a:gd name="connsiteY2" fmla="*/ 537134 h 1447800"/>
                <a:gd name="connsiteX3" fmla="*/ 3113711 w 3113711"/>
                <a:gd name="connsiteY3" fmla="*/ 1447800 h 1447800"/>
                <a:gd name="connsiteX4" fmla="*/ 433264 w 3113711"/>
                <a:gd name="connsiteY4" fmla="*/ 1376082 h 1447800"/>
                <a:gd name="connsiteX5" fmla="*/ 1542 w 3113711"/>
                <a:gd name="connsiteY5" fmla="*/ 230844 h 1447800"/>
                <a:gd name="connsiteX6" fmla="*/ 610320 w 3113711"/>
                <a:gd name="connsiteY6" fmla="*/ 0 h 1447800"/>
                <a:gd name="connsiteX0" fmla="*/ 608778 w 3112169"/>
                <a:gd name="connsiteY0" fmla="*/ 0 h 1447800"/>
                <a:gd name="connsiteX1" fmla="*/ 2575035 w 3112169"/>
                <a:gd name="connsiteY1" fmla="*/ 0 h 1447800"/>
                <a:gd name="connsiteX2" fmla="*/ 3112169 w 3112169"/>
                <a:gd name="connsiteY2" fmla="*/ 537134 h 1447800"/>
                <a:gd name="connsiteX3" fmla="*/ 3112169 w 3112169"/>
                <a:gd name="connsiteY3" fmla="*/ 1447800 h 1447800"/>
                <a:gd name="connsiteX4" fmla="*/ 431722 w 3112169"/>
                <a:gd name="connsiteY4" fmla="*/ 1376082 h 1447800"/>
                <a:gd name="connsiteX5" fmla="*/ 0 w 3112169"/>
                <a:gd name="connsiteY5" fmla="*/ 230844 h 1447800"/>
                <a:gd name="connsiteX6" fmla="*/ 608778 w 3112169"/>
                <a:gd name="connsiteY6" fmla="*/ 0 h 1447800"/>
                <a:gd name="connsiteX0" fmla="*/ 608778 w 3112169"/>
                <a:gd name="connsiteY0" fmla="*/ 0 h 1447800"/>
                <a:gd name="connsiteX1" fmla="*/ 2575035 w 3112169"/>
                <a:gd name="connsiteY1" fmla="*/ 0 h 1447800"/>
                <a:gd name="connsiteX2" fmla="*/ 3112169 w 3112169"/>
                <a:gd name="connsiteY2" fmla="*/ 537134 h 1447800"/>
                <a:gd name="connsiteX3" fmla="*/ 3112169 w 3112169"/>
                <a:gd name="connsiteY3" fmla="*/ 1447800 h 1447800"/>
                <a:gd name="connsiteX4" fmla="*/ 431722 w 3112169"/>
                <a:gd name="connsiteY4" fmla="*/ 1376082 h 1447800"/>
                <a:gd name="connsiteX5" fmla="*/ 0 w 3112169"/>
                <a:gd name="connsiteY5" fmla="*/ 230844 h 1447800"/>
                <a:gd name="connsiteX6" fmla="*/ 608778 w 3112169"/>
                <a:gd name="connsiteY6" fmla="*/ 0 h 1447800"/>
                <a:gd name="connsiteX0" fmla="*/ 608778 w 3112169"/>
                <a:gd name="connsiteY0" fmla="*/ 0 h 1447800"/>
                <a:gd name="connsiteX1" fmla="*/ 2575035 w 3112169"/>
                <a:gd name="connsiteY1" fmla="*/ 0 h 1447800"/>
                <a:gd name="connsiteX2" fmla="*/ 3112169 w 3112169"/>
                <a:gd name="connsiteY2" fmla="*/ 537134 h 1447800"/>
                <a:gd name="connsiteX3" fmla="*/ 3112169 w 3112169"/>
                <a:gd name="connsiteY3" fmla="*/ 1447800 h 1447800"/>
                <a:gd name="connsiteX4" fmla="*/ 431722 w 3112169"/>
                <a:gd name="connsiteY4" fmla="*/ 1376082 h 1447800"/>
                <a:gd name="connsiteX5" fmla="*/ 0 w 3112169"/>
                <a:gd name="connsiteY5" fmla="*/ 230844 h 1447800"/>
                <a:gd name="connsiteX6" fmla="*/ 608778 w 3112169"/>
                <a:gd name="connsiteY6" fmla="*/ 0 h 1447800"/>
                <a:gd name="connsiteX0" fmla="*/ 713052 w 3216443"/>
                <a:gd name="connsiteY0" fmla="*/ 0 h 1447800"/>
                <a:gd name="connsiteX1" fmla="*/ 2679309 w 3216443"/>
                <a:gd name="connsiteY1" fmla="*/ 0 h 1447800"/>
                <a:gd name="connsiteX2" fmla="*/ 3216443 w 3216443"/>
                <a:gd name="connsiteY2" fmla="*/ 537134 h 1447800"/>
                <a:gd name="connsiteX3" fmla="*/ 3216443 w 3216443"/>
                <a:gd name="connsiteY3" fmla="*/ 1447800 h 1447800"/>
                <a:gd name="connsiteX4" fmla="*/ 535996 w 3216443"/>
                <a:gd name="connsiteY4" fmla="*/ 1376082 h 1447800"/>
                <a:gd name="connsiteX5" fmla="*/ 0 w 3216443"/>
                <a:gd name="connsiteY5" fmla="*/ 203950 h 1447800"/>
                <a:gd name="connsiteX6" fmla="*/ 713052 w 3216443"/>
                <a:gd name="connsiteY6" fmla="*/ 0 h 1447800"/>
                <a:gd name="connsiteX0" fmla="*/ 713052 w 3216443"/>
                <a:gd name="connsiteY0" fmla="*/ 0 h 1869141"/>
                <a:gd name="connsiteX1" fmla="*/ 2679309 w 3216443"/>
                <a:gd name="connsiteY1" fmla="*/ 0 h 1869141"/>
                <a:gd name="connsiteX2" fmla="*/ 3216443 w 3216443"/>
                <a:gd name="connsiteY2" fmla="*/ 537134 h 1869141"/>
                <a:gd name="connsiteX3" fmla="*/ 3216443 w 3216443"/>
                <a:gd name="connsiteY3" fmla="*/ 1447800 h 1869141"/>
                <a:gd name="connsiteX4" fmla="*/ 1402270 w 3216443"/>
                <a:gd name="connsiteY4" fmla="*/ 1869141 h 1869141"/>
                <a:gd name="connsiteX5" fmla="*/ 0 w 3216443"/>
                <a:gd name="connsiteY5" fmla="*/ 203950 h 1869141"/>
                <a:gd name="connsiteX6" fmla="*/ 713052 w 3216443"/>
                <a:gd name="connsiteY6" fmla="*/ 0 h 1869141"/>
                <a:gd name="connsiteX0" fmla="*/ 713052 w 3216443"/>
                <a:gd name="connsiteY0" fmla="*/ 0 h 1869141"/>
                <a:gd name="connsiteX1" fmla="*/ 2679309 w 3216443"/>
                <a:gd name="connsiteY1" fmla="*/ 0 h 1869141"/>
                <a:gd name="connsiteX2" fmla="*/ 3216443 w 3216443"/>
                <a:gd name="connsiteY2" fmla="*/ 537134 h 1869141"/>
                <a:gd name="connsiteX3" fmla="*/ 3184359 w 3216443"/>
                <a:gd name="connsiteY3" fmla="*/ 1376083 h 1869141"/>
                <a:gd name="connsiteX4" fmla="*/ 1402270 w 3216443"/>
                <a:gd name="connsiteY4" fmla="*/ 1869141 h 1869141"/>
                <a:gd name="connsiteX5" fmla="*/ 0 w 3216443"/>
                <a:gd name="connsiteY5" fmla="*/ 203950 h 1869141"/>
                <a:gd name="connsiteX6" fmla="*/ 713052 w 3216443"/>
                <a:gd name="connsiteY6" fmla="*/ 0 h 1869141"/>
                <a:gd name="connsiteX0" fmla="*/ 713052 w 3216443"/>
                <a:gd name="connsiteY0" fmla="*/ 421341 h 2290482"/>
                <a:gd name="connsiteX1" fmla="*/ 2182004 w 3216443"/>
                <a:gd name="connsiteY1" fmla="*/ 0 h 2290482"/>
                <a:gd name="connsiteX2" fmla="*/ 3216443 w 3216443"/>
                <a:gd name="connsiteY2" fmla="*/ 958475 h 2290482"/>
                <a:gd name="connsiteX3" fmla="*/ 3184359 w 3216443"/>
                <a:gd name="connsiteY3" fmla="*/ 1797424 h 2290482"/>
                <a:gd name="connsiteX4" fmla="*/ 1402270 w 3216443"/>
                <a:gd name="connsiteY4" fmla="*/ 2290482 h 2290482"/>
                <a:gd name="connsiteX5" fmla="*/ 0 w 3216443"/>
                <a:gd name="connsiteY5" fmla="*/ 625291 h 2290482"/>
                <a:gd name="connsiteX6" fmla="*/ 713052 w 3216443"/>
                <a:gd name="connsiteY6" fmla="*/ 421341 h 2290482"/>
                <a:gd name="connsiteX0" fmla="*/ 713052 w 3184359"/>
                <a:gd name="connsiteY0" fmla="*/ 421341 h 2290482"/>
                <a:gd name="connsiteX1" fmla="*/ 2182004 w 3184359"/>
                <a:gd name="connsiteY1" fmla="*/ 0 h 2290482"/>
                <a:gd name="connsiteX2" fmla="*/ 3072064 w 3184359"/>
                <a:gd name="connsiteY2" fmla="*/ 1021228 h 2290482"/>
                <a:gd name="connsiteX3" fmla="*/ 3184359 w 3184359"/>
                <a:gd name="connsiteY3" fmla="*/ 1797424 h 2290482"/>
                <a:gd name="connsiteX4" fmla="*/ 1402270 w 3184359"/>
                <a:gd name="connsiteY4" fmla="*/ 2290482 h 2290482"/>
                <a:gd name="connsiteX5" fmla="*/ 0 w 3184359"/>
                <a:gd name="connsiteY5" fmla="*/ 625291 h 2290482"/>
                <a:gd name="connsiteX6" fmla="*/ 713052 w 3184359"/>
                <a:gd name="connsiteY6" fmla="*/ 421341 h 2290482"/>
                <a:gd name="connsiteX0" fmla="*/ 640611 w 3111918"/>
                <a:gd name="connsiteY0" fmla="*/ 421341 h 2290482"/>
                <a:gd name="connsiteX1" fmla="*/ 2109563 w 3111918"/>
                <a:gd name="connsiteY1" fmla="*/ 0 h 2290482"/>
                <a:gd name="connsiteX2" fmla="*/ 2999623 w 3111918"/>
                <a:gd name="connsiteY2" fmla="*/ 1021228 h 2290482"/>
                <a:gd name="connsiteX3" fmla="*/ 3111918 w 3111918"/>
                <a:gd name="connsiteY3" fmla="*/ 1797424 h 2290482"/>
                <a:gd name="connsiteX4" fmla="*/ 1329829 w 3111918"/>
                <a:gd name="connsiteY4" fmla="*/ 2290482 h 2290482"/>
                <a:gd name="connsiteX5" fmla="*/ 0 w 3111918"/>
                <a:gd name="connsiteY5" fmla="*/ 611003 h 2290482"/>
                <a:gd name="connsiteX6" fmla="*/ 640611 w 3111918"/>
                <a:gd name="connsiteY6" fmla="*/ 421341 h 2290482"/>
                <a:gd name="connsiteX0" fmla="*/ 640611 w 3111918"/>
                <a:gd name="connsiteY0" fmla="*/ 373716 h 2242857"/>
                <a:gd name="connsiteX1" fmla="*/ 2041384 w 3111918"/>
                <a:gd name="connsiteY1" fmla="*/ 0 h 2242857"/>
                <a:gd name="connsiteX2" fmla="*/ 2999623 w 3111918"/>
                <a:gd name="connsiteY2" fmla="*/ 973603 h 2242857"/>
                <a:gd name="connsiteX3" fmla="*/ 3111918 w 3111918"/>
                <a:gd name="connsiteY3" fmla="*/ 1749799 h 2242857"/>
                <a:gd name="connsiteX4" fmla="*/ 1329829 w 3111918"/>
                <a:gd name="connsiteY4" fmla="*/ 2242857 h 2242857"/>
                <a:gd name="connsiteX5" fmla="*/ 0 w 3111918"/>
                <a:gd name="connsiteY5" fmla="*/ 563378 h 2242857"/>
                <a:gd name="connsiteX6" fmla="*/ 640611 w 3111918"/>
                <a:gd name="connsiteY6" fmla="*/ 373716 h 2242857"/>
                <a:gd name="connsiteX0" fmla="*/ 640611 w 3771902"/>
                <a:gd name="connsiteY0" fmla="*/ 373716 h 2242857"/>
                <a:gd name="connsiteX1" fmla="*/ 2041384 w 3771902"/>
                <a:gd name="connsiteY1" fmla="*/ 0 h 2242857"/>
                <a:gd name="connsiteX2" fmla="*/ 2999623 w 3771902"/>
                <a:gd name="connsiteY2" fmla="*/ 973603 h 2242857"/>
                <a:gd name="connsiteX3" fmla="*/ 3771902 w 3771902"/>
                <a:gd name="connsiteY3" fmla="*/ 1583048 h 2242857"/>
                <a:gd name="connsiteX4" fmla="*/ 1329829 w 3771902"/>
                <a:gd name="connsiteY4" fmla="*/ 2242857 h 2242857"/>
                <a:gd name="connsiteX5" fmla="*/ 0 w 3771902"/>
                <a:gd name="connsiteY5" fmla="*/ 563378 h 2242857"/>
                <a:gd name="connsiteX6" fmla="*/ 640611 w 3771902"/>
                <a:gd name="connsiteY6" fmla="*/ 373716 h 2242857"/>
                <a:gd name="connsiteX0" fmla="*/ 640611 w 3849550"/>
                <a:gd name="connsiteY0" fmla="*/ 373716 h 2242857"/>
                <a:gd name="connsiteX1" fmla="*/ 2041384 w 3849550"/>
                <a:gd name="connsiteY1" fmla="*/ 0 h 2242857"/>
                <a:gd name="connsiteX2" fmla="*/ 2999623 w 3849550"/>
                <a:gd name="connsiteY2" fmla="*/ 973603 h 2242857"/>
                <a:gd name="connsiteX3" fmla="*/ 3849550 w 3849550"/>
                <a:gd name="connsiteY3" fmla="*/ 2035667 h 2242857"/>
                <a:gd name="connsiteX4" fmla="*/ 1329829 w 3849550"/>
                <a:gd name="connsiteY4" fmla="*/ 2242857 h 2242857"/>
                <a:gd name="connsiteX5" fmla="*/ 0 w 3849550"/>
                <a:gd name="connsiteY5" fmla="*/ 563378 h 2242857"/>
                <a:gd name="connsiteX6" fmla="*/ 640611 w 3849550"/>
                <a:gd name="connsiteY6" fmla="*/ 373716 h 2242857"/>
                <a:gd name="connsiteX0" fmla="*/ 640611 w 3849550"/>
                <a:gd name="connsiteY0" fmla="*/ 0 h 1869141"/>
                <a:gd name="connsiteX1" fmla="*/ 488479 w 3849550"/>
                <a:gd name="connsiteY1" fmla="*/ 55080 h 1869141"/>
                <a:gd name="connsiteX2" fmla="*/ 2999623 w 3849550"/>
                <a:gd name="connsiteY2" fmla="*/ 599887 h 1869141"/>
                <a:gd name="connsiteX3" fmla="*/ 3849550 w 3849550"/>
                <a:gd name="connsiteY3" fmla="*/ 1661951 h 1869141"/>
                <a:gd name="connsiteX4" fmla="*/ 1329829 w 3849550"/>
                <a:gd name="connsiteY4" fmla="*/ 1869141 h 1869141"/>
                <a:gd name="connsiteX5" fmla="*/ 0 w 3849550"/>
                <a:gd name="connsiteY5" fmla="*/ 189662 h 1869141"/>
                <a:gd name="connsiteX6" fmla="*/ 640611 w 3849550"/>
                <a:gd name="connsiteY6" fmla="*/ 0 h 1869141"/>
                <a:gd name="connsiteX0" fmla="*/ 640611 w 3849550"/>
                <a:gd name="connsiteY0" fmla="*/ 0 h 1869141"/>
                <a:gd name="connsiteX1" fmla="*/ 488479 w 3849550"/>
                <a:gd name="connsiteY1" fmla="*/ 55080 h 1869141"/>
                <a:gd name="connsiteX2" fmla="*/ 2067880 w 3849550"/>
                <a:gd name="connsiteY2" fmla="*/ 671352 h 1869141"/>
                <a:gd name="connsiteX3" fmla="*/ 3849550 w 3849550"/>
                <a:gd name="connsiteY3" fmla="*/ 1661951 h 1869141"/>
                <a:gd name="connsiteX4" fmla="*/ 1329829 w 3849550"/>
                <a:gd name="connsiteY4" fmla="*/ 1869141 h 1869141"/>
                <a:gd name="connsiteX5" fmla="*/ 0 w 3849550"/>
                <a:gd name="connsiteY5" fmla="*/ 189662 h 1869141"/>
                <a:gd name="connsiteX6" fmla="*/ 640611 w 3849550"/>
                <a:gd name="connsiteY6" fmla="*/ 0 h 1869141"/>
                <a:gd name="connsiteX0" fmla="*/ 1494705 w 4703644"/>
                <a:gd name="connsiteY0" fmla="*/ 0 h 1869141"/>
                <a:gd name="connsiteX1" fmla="*/ 1342573 w 4703644"/>
                <a:gd name="connsiteY1" fmla="*/ 55080 h 1869141"/>
                <a:gd name="connsiteX2" fmla="*/ 2921974 w 4703644"/>
                <a:gd name="connsiteY2" fmla="*/ 671352 h 1869141"/>
                <a:gd name="connsiteX3" fmla="*/ 4703644 w 4703644"/>
                <a:gd name="connsiteY3" fmla="*/ 1661951 h 1869141"/>
                <a:gd name="connsiteX4" fmla="*/ 2183923 w 4703644"/>
                <a:gd name="connsiteY4" fmla="*/ 1869141 h 1869141"/>
                <a:gd name="connsiteX5" fmla="*/ 0 w 4703644"/>
                <a:gd name="connsiteY5" fmla="*/ 308774 h 1869141"/>
                <a:gd name="connsiteX6" fmla="*/ 1494705 w 4703644"/>
                <a:gd name="connsiteY6" fmla="*/ 0 h 1869141"/>
                <a:gd name="connsiteX0" fmla="*/ 1960576 w 4703644"/>
                <a:gd name="connsiteY0" fmla="*/ 0 h 2059718"/>
                <a:gd name="connsiteX1" fmla="*/ 1342573 w 4703644"/>
                <a:gd name="connsiteY1" fmla="*/ 245657 h 2059718"/>
                <a:gd name="connsiteX2" fmla="*/ 2921974 w 4703644"/>
                <a:gd name="connsiteY2" fmla="*/ 861929 h 2059718"/>
                <a:gd name="connsiteX3" fmla="*/ 4703644 w 4703644"/>
                <a:gd name="connsiteY3" fmla="*/ 1852528 h 2059718"/>
                <a:gd name="connsiteX4" fmla="*/ 2183923 w 4703644"/>
                <a:gd name="connsiteY4" fmla="*/ 2059718 h 2059718"/>
                <a:gd name="connsiteX5" fmla="*/ 0 w 4703644"/>
                <a:gd name="connsiteY5" fmla="*/ 499351 h 2059718"/>
                <a:gd name="connsiteX6" fmla="*/ 1960576 w 4703644"/>
                <a:gd name="connsiteY6" fmla="*/ 0 h 2059718"/>
                <a:gd name="connsiteX0" fmla="*/ 1960576 w 4703644"/>
                <a:gd name="connsiteY0" fmla="*/ 0 h 2059718"/>
                <a:gd name="connsiteX1" fmla="*/ 2921974 w 4703644"/>
                <a:gd name="connsiteY1" fmla="*/ 861929 h 2059718"/>
                <a:gd name="connsiteX2" fmla="*/ 4703644 w 4703644"/>
                <a:gd name="connsiteY2" fmla="*/ 1852528 h 2059718"/>
                <a:gd name="connsiteX3" fmla="*/ 2183923 w 4703644"/>
                <a:gd name="connsiteY3" fmla="*/ 2059718 h 2059718"/>
                <a:gd name="connsiteX4" fmla="*/ 0 w 4703644"/>
                <a:gd name="connsiteY4" fmla="*/ 499351 h 2059718"/>
                <a:gd name="connsiteX5" fmla="*/ 1960576 w 4703644"/>
                <a:gd name="connsiteY5" fmla="*/ 0 h 2059718"/>
                <a:gd name="connsiteX0" fmla="*/ 1960576 w 4703644"/>
                <a:gd name="connsiteY0" fmla="*/ 0 h 2059718"/>
                <a:gd name="connsiteX1" fmla="*/ 4703644 w 4703644"/>
                <a:gd name="connsiteY1" fmla="*/ 1852528 h 2059718"/>
                <a:gd name="connsiteX2" fmla="*/ 2183923 w 4703644"/>
                <a:gd name="connsiteY2" fmla="*/ 2059718 h 2059718"/>
                <a:gd name="connsiteX3" fmla="*/ 0 w 4703644"/>
                <a:gd name="connsiteY3" fmla="*/ 499351 h 2059718"/>
                <a:gd name="connsiteX4" fmla="*/ 1960576 w 4703644"/>
                <a:gd name="connsiteY4" fmla="*/ 0 h 2059718"/>
                <a:gd name="connsiteX0" fmla="*/ 1434655 w 4703644"/>
                <a:gd name="connsiteY0" fmla="*/ 0 h 1977458"/>
                <a:gd name="connsiteX1" fmla="*/ 4703644 w 4703644"/>
                <a:gd name="connsiteY1" fmla="*/ 1770268 h 1977458"/>
                <a:gd name="connsiteX2" fmla="*/ 2183923 w 4703644"/>
                <a:gd name="connsiteY2" fmla="*/ 1977458 h 1977458"/>
                <a:gd name="connsiteX3" fmla="*/ 0 w 4703644"/>
                <a:gd name="connsiteY3" fmla="*/ 417091 h 1977458"/>
                <a:gd name="connsiteX4" fmla="*/ 1434655 w 4703644"/>
                <a:gd name="connsiteY4" fmla="*/ 0 h 1977458"/>
                <a:gd name="connsiteX0" fmla="*/ 413741 w 4703644"/>
                <a:gd name="connsiteY0" fmla="*/ 0 h 2433053"/>
                <a:gd name="connsiteX1" fmla="*/ 4703644 w 4703644"/>
                <a:gd name="connsiteY1" fmla="*/ 2225863 h 2433053"/>
                <a:gd name="connsiteX2" fmla="*/ 2183923 w 4703644"/>
                <a:gd name="connsiteY2" fmla="*/ 2433053 h 2433053"/>
                <a:gd name="connsiteX3" fmla="*/ 0 w 4703644"/>
                <a:gd name="connsiteY3" fmla="*/ 872686 h 2433053"/>
                <a:gd name="connsiteX4" fmla="*/ 413741 w 4703644"/>
                <a:gd name="connsiteY4" fmla="*/ 0 h 2433053"/>
                <a:gd name="connsiteX0" fmla="*/ 1176845 w 5466748"/>
                <a:gd name="connsiteY0" fmla="*/ 0 h 2433053"/>
                <a:gd name="connsiteX1" fmla="*/ 5466748 w 5466748"/>
                <a:gd name="connsiteY1" fmla="*/ 2225863 h 2433053"/>
                <a:gd name="connsiteX2" fmla="*/ 2947027 w 5466748"/>
                <a:gd name="connsiteY2" fmla="*/ 2433053 h 2433053"/>
                <a:gd name="connsiteX3" fmla="*/ 0 w 5466748"/>
                <a:gd name="connsiteY3" fmla="*/ 360142 h 2433053"/>
                <a:gd name="connsiteX4" fmla="*/ 1176845 w 5466748"/>
                <a:gd name="connsiteY4" fmla="*/ 0 h 2433053"/>
                <a:gd name="connsiteX0" fmla="*/ 1255939 w 5545842"/>
                <a:gd name="connsiteY0" fmla="*/ 136012 h 2569065"/>
                <a:gd name="connsiteX1" fmla="*/ 5545842 w 5545842"/>
                <a:gd name="connsiteY1" fmla="*/ 2361875 h 2569065"/>
                <a:gd name="connsiteX2" fmla="*/ 3026121 w 5545842"/>
                <a:gd name="connsiteY2" fmla="*/ 2569065 h 2569065"/>
                <a:gd name="connsiteX3" fmla="*/ 79094 w 5545842"/>
                <a:gd name="connsiteY3" fmla="*/ 496154 h 2569065"/>
                <a:gd name="connsiteX4" fmla="*/ 1255939 w 5545842"/>
                <a:gd name="connsiteY4" fmla="*/ 136012 h 2569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45842" h="2569065">
                  <a:moveTo>
                    <a:pt x="1255939" y="136012"/>
                  </a:moveTo>
                  <a:lnTo>
                    <a:pt x="5545842" y="2361875"/>
                  </a:lnTo>
                  <a:lnTo>
                    <a:pt x="3026121" y="2569065"/>
                  </a:lnTo>
                  <a:lnTo>
                    <a:pt x="79094" y="496154"/>
                  </a:lnTo>
                  <a:cubicBezTo>
                    <a:pt x="-215936" y="90645"/>
                    <a:pt x="344814" y="-174942"/>
                    <a:pt x="1255939" y="136012"/>
                  </a:cubicBezTo>
                  <a:close/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173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Layton\Desktop\2011-0728-CGC Munro\DSC_03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76200"/>
            <a:ext cx="10844554" cy="7260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20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39&quot;&gt;&lt;property id=&quot;20148&quot; value=&quot;5&quot;/&gt;&lt;property id=&quot;20300&quot; value=&quot;Slide 19&quot;/&gt;&lt;property id=&quot;20307&quot; value=&quot;260&quot;/&gt;&lt;/object&gt;&lt;object type=&quot;3&quot; unique_id=&quot;10040&quot;&gt;&lt;property id=&quot;20148&quot; value=&quot;5&quot;/&gt;&lt;property id=&quot;20300&quot; value=&quot;Slide 15&quot;/&gt;&lt;property id=&quot;20307&quot; value=&quot;261&quot;/&gt;&lt;/object&gt;&lt;object type=&quot;3&quot; unique_id=&quot;10565&quot;&gt;&lt;property id=&quot;20148&quot; value=&quot;5&quot;/&gt;&lt;property id=&quot;20300&quot; value=&quot;Slide 16&quot;/&gt;&lt;property id=&quot;20307&quot; value=&quot;288&quot;/&gt;&lt;/object&gt;&lt;object type=&quot;3&quot; unique_id=&quot;10570&quot;&gt;&lt;property id=&quot;20148&quot; value=&quot;5&quot;/&gt;&lt;property id=&quot;20300&quot; value=&quot;Slide 18&quot;/&gt;&lt;property id=&quot;20307&quot; value=&quot;298&quot;/&gt;&lt;/object&gt;&lt;object type=&quot;3&quot; unique_id=&quot;10574&quot;&gt;&lt;property id=&quot;20148&quot; value=&quot;5&quot;/&gt;&lt;property id=&quot;20300&quot; value=&quot;Slide 23&quot;/&gt;&lt;property id=&quot;20307&quot; value=&quot;302&quot;/&gt;&lt;/object&gt;&lt;object type=&quot;3&quot; unique_id=&quot;10582&quot;&gt;&lt;property id=&quot;20148&quot; value=&quot;5&quot;/&gt;&lt;property id=&quot;20300&quot; value=&quot;Slide 24&quot;/&gt;&lt;property id=&quot;20307&quot; value=&quot;294&quot;/&gt;&lt;/object&gt;&lt;object type=&quot;3&quot; unique_id=&quot;11138&quot;&gt;&lt;property id=&quot;20148&quot; value=&quot;5&quot;/&gt;&lt;property id=&quot;20300&quot; value=&quot;Slide 14&quot;/&gt;&lt;property id=&quot;20307&quot; value=&quot;313&quot;/&gt;&lt;/object&gt;&lt;object type=&quot;3&quot; unique_id=&quot;11141&quot;&gt;&lt;property id=&quot;20148&quot; value=&quot;5&quot;/&gt;&lt;property id=&quot;20300&quot; value=&quot;Slide 17 - &amp;quot;Qantas jet&amp;quot;&quot;/&gt;&lt;property id=&quot;20307&quot; value=&quot;312&quot;/&gt;&lt;/object&gt;&lt;object type=&quot;3&quot; unique_id=&quot;12118&quot;&gt;&lt;property id=&quot;20148&quot; value=&quot;5&quot;/&gt;&lt;property id=&quot;20300&quot; value=&quot;Slide 6&quot;/&gt;&lt;property id=&quot;20307&quot; value=&quot;322&quot;/&gt;&lt;/object&gt;&lt;object type=&quot;3&quot; unique_id=&quot;12119&quot;&gt;&lt;property id=&quot;20148&quot; value=&quot;5&quot;/&gt;&lt;property id=&quot;20300&quot; value=&quot;Slide 7&quot;/&gt;&lt;property id=&quot;20307&quot; value=&quot;323&quot;/&gt;&lt;/object&gt;&lt;object type=&quot;3&quot; unique_id=&quot;12340&quot;&gt;&lt;property id=&quot;20148&quot; value=&quot;5&quot;/&gt;&lt;property id=&quot;20300&quot; value=&quot;Slide 8&quot;/&gt;&lt;property id=&quot;20307&quot; value=&quot;328&quot;/&gt;&lt;/object&gt;&lt;object type=&quot;3&quot; unique_id=&quot;13367&quot;&gt;&lt;property id=&quot;20148&quot; value=&quot;5&quot;/&gt;&lt;property id=&quot;20300&quot; value=&quot;Slide 2 - &amp;quot;Our Recent History&amp;quot;&quot;/&gt;&lt;property id=&quot;20307&quot; value=&quot;342&quot;/&gt;&lt;/object&gt;&lt;object type=&quot;3&quot; unique_id=&quot;13368&quot;&gt;&lt;property id=&quot;20148&quot; value=&quot;5&quot;/&gt;&lt;property id=&quot;20300&quot; value=&quot;Slide 4&quot;/&gt;&lt;property id=&quot;20307&quot; value=&quot;340&quot;/&gt;&lt;/object&gt;&lt;object type=&quot;3&quot; unique_id=&quot;13370&quot;&gt;&lt;property id=&quot;20148&quot; value=&quot;5&quot;/&gt;&lt;property id=&quot;20300&quot; value=&quot;Slide 3&quot;/&gt;&lt;property id=&quot;20307&quot; value=&quot;332&quot;/&gt;&lt;/object&gt;&lt;object type=&quot;3&quot; unique_id=&quot;13371&quot;&gt;&lt;property id=&quot;20148&quot; value=&quot;5&quot;/&gt;&lt;property id=&quot;20300&quot; value=&quot;Slide 5&quot;/&gt;&lt;property id=&quot;20307&quot; value=&quot;333&quot;/&gt;&lt;/object&gt;&lt;object type=&quot;3&quot; unique_id=&quot;13378&quot;&gt;&lt;property id=&quot;20148&quot; value=&quot;5&quot;/&gt;&lt;property id=&quot;20300&quot; value=&quot;Slide 21 - &amp;quot;Great Circle Route Traffic&amp;quot;&quot;/&gt;&lt;property id=&quot;20307&quot; value=&quot;330&quot;/&gt;&lt;/object&gt;&lt;object type=&quot;3&quot; unique_id=&quot;13379&quot;&gt;&lt;property id=&quot;20148&quot; value=&quot;5&quot;/&gt;&lt;property id=&quot;20300&quot; value=&quot;Slide 22&quot;/&gt;&lt;property id=&quot;20307&quot; value=&quot;329&quot;/&gt;&lt;/object&gt;&lt;object type=&quot;3&quot; unique_id=&quot;13381&quot;&gt;&lt;property id=&quot;20148&quot; value=&quot;5&quot;/&gt;&lt;property id=&quot;20300&quot; value=&quot;Slide 20&quot;/&gt;&lt;property id=&quot;20307&quot; value=&quot;336&quot;/&gt;&lt;/object&gt;&lt;object type=&quot;3&quot; unique_id=&quot;14412&quot;&gt;&lt;property id=&quot;20148&quot; value=&quot;5&quot;/&gt;&lt;property id=&quot;20300&quot; value=&quot;Slide 1&quot;/&gt;&lt;property id=&quot;20307&quot; value=&quot;350&quot;/&gt;&lt;/object&gt;&lt;object type=&quot;3&quot; unique_id=&quot;14413&quot;&gt;&lt;property id=&quot;20148&quot; value=&quot;5&quot;/&gt;&lt;property id=&quot;20300&quot; value=&quot;Slide 9&quot;/&gt;&lt;property id=&quot;20307&quot; value=&quot;349&quot;/&gt;&lt;/object&gt;&lt;object type=&quot;3&quot; unique_id=&quot;14414&quot;&gt;&lt;property id=&quot;20148&quot; value=&quot;5&quot;/&gt;&lt;property id=&quot;20300&quot; value=&quot;Slide 10&quot;/&gt;&lt;property id=&quot;20307&quot; value=&quot;347&quot;/&gt;&lt;/object&gt;&lt;object type=&quot;3&quot; unique_id=&quot;14415&quot;&gt;&lt;property id=&quot;20148&quot; value=&quot;5&quot;/&gt;&lt;property id=&quot;20300&quot; value=&quot;Slide 11&quot;/&gt;&lt;property id=&quot;20307&quot; value=&quot;348&quot;/&gt;&lt;/object&gt;&lt;object type=&quot;3&quot; unique_id=&quot;14416&quot;&gt;&lt;property id=&quot;20148&quot; value=&quot;5&quot;/&gt;&lt;property id=&quot;20300&quot; value=&quot;Slide 12&quot;/&gt;&lt;property id=&quot;20307&quot; value=&quot;351&quot;/&gt;&lt;/object&gt;&lt;object type=&quot;3&quot; unique_id=&quot;14417&quot;&gt;&lt;property id=&quot;20148&quot; value=&quot;5&quot;/&gt;&lt;property id=&quot;20300&quot; value=&quot;Slide 13&quot;/&gt;&lt;property id=&quot;20307&quot; value=&quot;352&quot;/&gt;&lt;/object&gt;&lt;object type=&quot;3&quot; unique_id=&quot;14418&quot;&gt;&lt;property id=&quot;20148&quot; value=&quot;5&quot;/&gt;&lt;property id=&quot;20300&quot; value=&quot;Slide 25&quot;/&gt;&lt;property id=&quot;20307&quot; value=&quot;35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TS10188135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3E27973-A7DE-4230-97D1-7E42CEDC0C5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1142</TotalTime>
  <Words>161</Words>
  <Application>Microsoft Office PowerPoint</Application>
  <PresentationFormat>On-screen Show (4:3)</PresentationFormat>
  <Paragraphs>52</Paragraphs>
  <Slides>25</Slides>
  <Notes>0</Notes>
  <HiddenSlides>6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Trajan Pro</vt:lpstr>
      <vt:lpstr>TS101881351</vt:lpstr>
      <vt:lpstr>PowerPoint Presentation</vt:lpstr>
      <vt:lpstr>Our Recent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Qantas jet</vt:lpstr>
      <vt:lpstr>PowerPoint Presentation</vt:lpstr>
      <vt:lpstr>PowerPoint Presentation</vt:lpstr>
      <vt:lpstr>PowerPoint Presentation</vt:lpstr>
      <vt:lpstr>Great Circle Route Traffic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Layton J. Lockett</dc:creator>
  <cp:lastModifiedBy>Jesse Logan</cp:lastModifiedBy>
  <cp:revision>51</cp:revision>
  <cp:lastPrinted>2015-03-26T19:11:44Z</cp:lastPrinted>
  <dcterms:created xsi:type="dcterms:W3CDTF">2012-09-11T11:49:01Z</dcterms:created>
  <dcterms:modified xsi:type="dcterms:W3CDTF">2015-03-26T20:34:36Z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TC101881351</vt:lpwstr>
  </property>
</Properties>
</file>