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57" r:id="rId4"/>
    <p:sldId id="258" r:id="rId5"/>
    <p:sldId id="259" r:id="rId6"/>
    <p:sldId id="262" r:id="rId7"/>
    <p:sldId id="261" r:id="rId8"/>
    <p:sldId id="260" r:id="rId9"/>
    <p:sldId id="266" r:id="rId10"/>
    <p:sldId id="265" r:id="rId11"/>
    <p:sldId id="263" r:id="rId12"/>
    <p:sldId id="264" r:id="rId13"/>
    <p:sldId id="267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2" autoAdjust="0"/>
    <p:restoredTop sz="94660"/>
  </p:normalViewPr>
  <p:slideViewPr>
    <p:cSldViewPr>
      <p:cViewPr varScale="1">
        <p:scale>
          <a:sx n="106" d="100"/>
          <a:sy n="106" d="100"/>
        </p:scale>
        <p:origin x="11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61FEC-51DB-43F0-B389-0D0F59528B48}" type="datetimeFigureOut">
              <a:rPr lang="en-US" smtClean="0"/>
              <a:pPr/>
              <a:t>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53ED0-7FAD-4C46-99E5-32FCF30C25C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38"/>
            <a:ext cx="9144000" cy="686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667000"/>
            <a:ext cx="6096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YKHC JVCP APPLICATION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NOVEMBER, 2014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KHC Final Submittal Page 0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KHC Final Submittal Page 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YKHC Final Submittal Page 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4-11-22 Schedule Rev1.jpg"/>
          <p:cNvPicPr>
            <a:picLocks noChangeAspect="1"/>
          </p:cNvPicPr>
          <p:nvPr/>
        </p:nvPicPr>
        <p:blipFill>
          <a:blip r:embed="rId2" cstate="print"/>
          <a:srcRect t="10000" b="30000"/>
          <a:stretch>
            <a:fillRect/>
          </a:stretch>
        </p:blipFill>
        <p:spPr>
          <a:xfrm>
            <a:off x="533400" y="304800"/>
            <a:ext cx="8149937" cy="632818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038"/>
            <a:ext cx="9144000" cy="6866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71600" y="2667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QUESTIONS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45200" y="45720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KHC Final Submittal Page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KHC Final Submittal Page 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YKHC Final Submittal Page 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KHC Final Submittal Page 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KHC Final Submittal Page 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KHC Final Submittal Page 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YKHC Final Submittal Page 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YKHC Final Submittal Page 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41" y="0"/>
            <a:ext cx="887505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7</Words>
  <Application>Microsoft Office PowerPoint</Application>
  <PresentationFormat>On-screen Show (4:3)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tvanairsdale</dc:creator>
  <cp:lastModifiedBy>Tim Grussendorf</cp:lastModifiedBy>
  <cp:revision>7</cp:revision>
  <dcterms:created xsi:type="dcterms:W3CDTF">2015-01-15T16:51:28Z</dcterms:created>
  <dcterms:modified xsi:type="dcterms:W3CDTF">2015-02-09T17:51:13Z</dcterms:modified>
</cp:coreProperties>
</file>