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7" r:id="rId3"/>
    <p:sldId id="262" r:id="rId4"/>
    <p:sldId id="338" r:id="rId5"/>
    <p:sldId id="335" r:id="rId6"/>
    <p:sldId id="339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C0A324-8B62-4156-82E3-CFC78AB38D12}">
          <p14:sldIdLst>
            <p14:sldId id="256"/>
            <p14:sldId id="337"/>
            <p14:sldId id="262"/>
            <p14:sldId id="338"/>
            <p14:sldId id="335"/>
            <p14:sldId id="339"/>
          </p14:sldIdLst>
        </p14:section>
        <p14:section name="Untitled Section" id="{3C621810-65E8-4AA8-BDD7-2F1AEE6B660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.mcphetres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9" autoAdjust="0"/>
    <p:restoredTop sz="94016" autoAdjust="0"/>
  </p:normalViewPr>
  <p:slideViewPr>
    <p:cSldViewPr>
      <p:cViewPr varScale="1">
        <p:scale>
          <a:sx n="49" d="100"/>
          <a:sy n="4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40"/>
    </p:cViewPr>
  </p:sorterViewPr>
  <p:notesViewPr>
    <p:cSldViewPr>
      <p:cViewPr varScale="1">
        <p:scale>
          <a:sx n="67" d="100"/>
          <a:sy n="67" d="100"/>
        </p:scale>
        <p:origin x="310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2501" cy="46212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971" y="0"/>
            <a:ext cx="3012500" cy="46212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7B2BFE76-A71C-4716-9710-73BF0122784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378"/>
            <a:ext cx="3012501" cy="46212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971" y="8772378"/>
            <a:ext cx="3012500" cy="46212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42A6ECBC-5539-4A7A-ADA5-130CBCBAF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9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2501" cy="46212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971" y="0"/>
            <a:ext cx="3012500" cy="46212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5F253D79-0193-4495-96E6-56AA7D5CEB01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809" y="4387769"/>
            <a:ext cx="5560060" cy="4155919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78"/>
            <a:ext cx="3012501" cy="46212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971" y="8772378"/>
            <a:ext cx="3012500" cy="46212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38FC74E3-A692-4F3C-A592-2BA91115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8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74E3-A692-4F3C-A592-2BA9111592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70951A-0F80-487F-99A6-D1A4C05487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74E3-A692-4F3C-A592-2BA9111592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073B-1C56-46EC-B056-E705A53C5685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8588-B812-4A2E-BD38-53F493DA8302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9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6043-1482-4926-9B00-D094700398FA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4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7086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536700"/>
            <a:ext cx="8132763" cy="43243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EF801-8C03-44FF-8050-EF9E01F5BA4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02758"/>
      </p:ext>
    </p:extLst>
  </p:cSld>
  <p:clrMapOvr>
    <a:masterClrMapping/>
  </p:clrMapOvr>
  <p:transition spd="med" advClick="0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736D-9B1A-46F6-8984-A0800B0AF13E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A29-3C44-4E5B-9CA4-0514D6F22D58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2CB7-67E7-4BF8-B2AB-7D715268AD90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6CCA-C56C-4EEE-9495-1DA4F5BF30F2}" type="datetime1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1B0-46AE-4B18-9F45-19DEBF113D75}" type="datetime1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154-E75D-4C84-AD77-57A5AC767A8B}" type="datetime1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6739-ACCF-4A2E-B978-21D68915DAD1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7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C74A-6970-43A0-B5CF-E42FE6E11316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B1A0-3F4D-4342-BF36-3E500D0D7BE2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96C6-9964-4F03-8ED6-DA972FAA41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7" r="62632"/>
          <a:stretch/>
        </p:blipFill>
        <p:spPr bwMode="auto">
          <a:xfrm>
            <a:off x="26674" y="24714"/>
            <a:ext cx="1040126" cy="103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1208314"/>
            <a:ext cx="9144000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127362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97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02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jones1@alaska.gov" TargetMode="External"/><Relationship Id="rId2" Type="http://schemas.openxmlformats.org/officeDocument/2006/relationships/hyperlink" Target="mailto:Bob.roses@alask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7" r="62632"/>
          <a:stretch/>
        </p:blipFill>
        <p:spPr bwMode="auto">
          <a:xfrm>
            <a:off x="26674" y="24714"/>
            <a:ext cx="1040126" cy="103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66800" y="762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Department of Military </a:t>
            </a:r>
          </a:p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Veterans Affairs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208314"/>
            <a:ext cx="9144000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1273628"/>
            <a:ext cx="9144000" cy="0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97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4800" y="1643162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FY2018 Division Overview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Alaska Military Youth Academy</a:t>
            </a: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Bob Roses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Alaska Military Youth Academy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048000"/>
            <a:ext cx="2032899" cy="253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8717" y="6434845"/>
            <a:ext cx="1600200" cy="273844"/>
          </a:xfrm>
        </p:spPr>
        <p:txBody>
          <a:bodyPr/>
          <a:lstStyle/>
          <a:p>
            <a:fld id="{CCBE96C6-9964-4F03-8ED6-DA972FAA411D}" type="slidenum">
              <a:rPr lang="en-US" smtClean="0"/>
              <a:t>2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18946" y="1622572"/>
            <a:ext cx="8167853" cy="2318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National Guard ChalleNGe Program established in 1993 as a five year pilot with 100% federal funding</a:t>
            </a:r>
          </a:p>
          <a:p>
            <a:pPr marL="171450" indent="-171450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Became a permanent program in 1999; currently funded at 60/40 state/federal matching funds.</a:t>
            </a:r>
          </a:p>
          <a:p>
            <a:pPr marL="171450" indent="-171450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There are 40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sites in 28 States, Puerto Rico and the District of Columbia that serve ~10,000 teens per year</a:t>
            </a:r>
          </a:p>
          <a:p>
            <a:pPr marL="171450" indent="-171450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Our Pre-Apprenticeship Program is setting the standard for other ChalleNGe programs</a:t>
            </a:r>
          </a:p>
          <a:p>
            <a:pPr marL="171450" indent="-171450">
              <a:lnSpc>
                <a:spcPct val="90000"/>
              </a:lnSpc>
              <a:spcBef>
                <a:spcPct val="2000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Cadets will receive Community Emergency Response Team (CERT) training </a:t>
            </a:r>
            <a:endParaRPr lang="en-US" sz="1600" i="1" kern="0" dirty="0">
              <a:latin typeface="Arial"/>
              <a:ea typeface="ＭＳ Ｐゴシック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3048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Alaska Military Youth Academy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7" y="4272055"/>
            <a:ext cx="1552905" cy="18318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190751" y="4238188"/>
            <a:ext cx="4572000" cy="20082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AMYA Program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Graduates: 4,968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(as of Aug 2016)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AMYA Awarded HS Diplomas 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GED: 3,264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(as of Aug 2016)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graduates generate labor market and other benefits of $2.66 for every dollar expended on the program, a return on investment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166%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Mentoring program in the State of Alaska – opportunity for uniformed personnel to be mentors</a:t>
            </a:r>
            <a:endParaRPr lang="en-US" sz="1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16" y="4272055"/>
            <a:ext cx="1236133" cy="18542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28600" y="6246430"/>
            <a:ext cx="7924800" cy="36933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We invite you to join us for our next graduation on February 24</a:t>
            </a:r>
            <a:r>
              <a:rPr lang="en-US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2017! 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14400" y="1739445"/>
            <a:ext cx="440690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Instill life coping skills in and meet educational needs of 16-18 year old Alaskans who are at risk of not completing their secondary education</a:t>
            </a:r>
          </a:p>
          <a:p>
            <a:pPr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 and 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budgeted positions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$8,735.8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budget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4,567.1 UGF, 1.0 DGF, 34.2 Other, 4,135.5 Fed</a:t>
            </a:r>
          </a:p>
          <a:p>
            <a:pPr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2EF801-8C03-44FF-8050-EF9E01F5BA4E}" type="slidenum">
              <a:rPr lang="en-US" smtClean="0"/>
              <a:pPr>
                <a:defRPr/>
              </a:pPr>
              <a:t>3</a:t>
            </a:fld>
            <a:endParaRPr lang="en-US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73" y="5257800"/>
            <a:ext cx="18288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73" y="1447616"/>
            <a:ext cx="1828800" cy="1463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67423"/>
            <a:ext cx="1219200" cy="182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747" y="3067423"/>
            <a:ext cx="1219200" cy="182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47800" y="338776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Alaska Military Youth Academy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8656296"/>
      </p:ext>
    </p:extLst>
  </p:cSld>
  <p:clrMapOvr>
    <a:masterClrMapping/>
  </p:clrMapOvr>
  <p:transition spd="med"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1443097"/>
            <a:ext cx="510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While at AMYA cadets operate under a strict code of conduct and are taught and assessed in eight core components: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699933"/>
            <a:ext cx="32512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284480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314861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Eight Core Components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22879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Academic Excellence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Leadership/Followership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Responsible Citizenship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Service to Community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28158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Physical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Job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&amp; Hygiene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Life-Coping Skills</a:t>
            </a:r>
          </a:p>
        </p:txBody>
      </p:sp>
    </p:spTree>
    <p:extLst>
      <p:ext uri="{BB962C8B-B14F-4D97-AF65-F5344CB8AC3E}">
        <p14:creationId xmlns:p14="http://schemas.microsoft.com/office/powerpoint/2010/main" val="6089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FY2016 Successes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Trades, Culinary Arts, and Computer Technology pre-apprenticeship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AMYA as a certified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WorkKeys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satellite test center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cadets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Science, Technology, Engineering and Math (STEM) to AMYA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FY2017 Operations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Enhancing career awareness instruction in remodeled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VoTech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lvl="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Health Care Services Pre-apprenticeship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Community Emergency Response Team (CERT)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FY2018 Outlook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Expand CERT training opportunities for more cadets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Continue to build partnership for greater success of cadet placement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Maintain adequate staffing to remain in compliance with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federal cooperative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greement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338776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Alaska Military Youth Academy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572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additional information, please contact:</a:t>
            </a:r>
          </a:p>
          <a:p>
            <a:pPr marL="0" indent="0" algn="ctr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Bob Roses, Director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Bob.roses@alaska.gov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(907)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428-7317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James Jones, Manager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James.jones1@alaska.gov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(907)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428-7302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96C6-9964-4F03-8ED6-DA972FAA41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414</Words>
  <Application>Microsoft Office PowerPoint</Application>
  <PresentationFormat>On-screen Show (4:3)</PresentationFormat>
  <Paragraphs>76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Jakob W. Johnsen</dc:creator>
  <cp:lastModifiedBy>Ron G. Clarke</cp:lastModifiedBy>
  <cp:revision>248</cp:revision>
  <cp:lastPrinted>2017-01-17T17:25:29Z</cp:lastPrinted>
  <dcterms:created xsi:type="dcterms:W3CDTF">2015-01-23T18:27:19Z</dcterms:created>
  <dcterms:modified xsi:type="dcterms:W3CDTF">2017-02-01T20:59:53Z</dcterms:modified>
</cp:coreProperties>
</file>