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5" r:id="rId10"/>
    <p:sldId id="264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044A7-4ED9-400E-8269-EA28C1FC0D92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E03E1-6982-46B3-BD7A-5121246B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1D03F9-FBF5-461F-AD60-6F4A881B01B6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ACEBF8-4A36-47B3-9D65-421CD5C99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2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CEBF8-4A36-47B3-9D65-421CD5C99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5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E5EB-2381-40A4-9F63-4EE99144C2EA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7FF-B37F-436C-BA1E-4165C18516EF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9384-728C-486B-B9A5-13D6EC982810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47D6-4389-480C-A688-81FABA808AB1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70B2-0F2C-4673-8A50-02BA6A53C4EC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E42D-8B2C-409F-B900-93E46FCCD992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66CA-BA3F-42A5-AB33-6F27332D173F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8CC8-21B3-4BE9-BD0E-370EBF8E00EC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3A2D-85D6-4404-84AF-42F82A8F624E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CD8C-C178-4D1F-98EA-FF53A462A054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EC99-0796-4E5A-8012-982DFDE91A1D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7C7E-A464-4587-ACF4-D80992AA5E23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7241-55AF-465F-A79B-4680B8072D60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47B4-1745-4DB1-8C89-D85AB757D847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F620-3D85-486D-BAB2-E82F5895D360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BB0A-F7E0-4F06-8529-65F6D6217107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1DAC-3F56-4819-8F25-AB464491FFA1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BA0A79-A761-4B1A-9A55-F586664FB1C8}" type="datetime1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Senate Joint Resolution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“Supporting oil and gas exploration and development on the outer continental shelf offshore of the state; opposing attempts to prohibit oil and gas development in the </a:t>
            </a:r>
            <a:r>
              <a:rPr lang="en-US" dirty="0" err="1" smtClean="0"/>
              <a:t>chukchi</a:t>
            </a:r>
            <a:r>
              <a:rPr lang="en-US" dirty="0" smtClean="0"/>
              <a:t> sea planning area and the </a:t>
            </a:r>
            <a:r>
              <a:rPr lang="en-US" dirty="0" err="1" smtClean="0"/>
              <a:t>beaufort</a:t>
            </a:r>
            <a:r>
              <a:rPr lang="en-US" dirty="0" smtClean="0"/>
              <a:t> sea planning area; and requesting that the federal administration cease and desist from all future restrictions in the </a:t>
            </a:r>
            <a:r>
              <a:rPr lang="en-US" dirty="0" err="1" smtClean="0"/>
              <a:t>chukchi</a:t>
            </a:r>
            <a:r>
              <a:rPr lang="en-US" dirty="0" smtClean="0"/>
              <a:t> and </a:t>
            </a:r>
            <a:r>
              <a:rPr lang="en-US" dirty="0" err="1" smtClean="0"/>
              <a:t>beaufort</a:t>
            </a:r>
            <a:r>
              <a:rPr lang="en-US" smtClean="0"/>
              <a:t> seas.”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39662" y="-1702074"/>
            <a:ext cx="6400000" cy="101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Beaufort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22571" y="-1125182"/>
            <a:ext cx="5544031" cy="101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92403"/>
            <a:ext cx="9404723" cy="1400530"/>
          </a:xfrm>
        </p:spPr>
        <p:txBody>
          <a:bodyPr/>
          <a:lstStyle/>
          <a:p>
            <a:r>
              <a:rPr lang="en-US" dirty="0"/>
              <a:t>Beaufort Sea…Continued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1965" y="-2041247"/>
            <a:ext cx="5729753" cy="117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Beaufort Sea…Continued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710199" y="-792855"/>
            <a:ext cx="5412901" cy="95410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08" y="157637"/>
            <a:ext cx="9404723" cy="1400530"/>
          </a:xfrm>
        </p:spPr>
        <p:txBody>
          <a:bodyPr/>
          <a:lstStyle/>
          <a:p>
            <a:r>
              <a:rPr lang="en-US" dirty="0"/>
              <a:t>Beaufort Sea…Continued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72813" y="-1756470"/>
            <a:ext cx="5529966" cy="111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4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Chukchi Sea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699" y="112902"/>
            <a:ext cx="7561518" cy="652958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95" y="38427"/>
            <a:ext cx="9589327" cy="67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Chukchi Sea…Continued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760230" y="-846654"/>
            <a:ext cx="5325715" cy="95539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756" y="114671"/>
            <a:ext cx="7261517" cy="652605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SJR13 - Prepared by Senator Coghill's Office - Chad Hutchison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186</Words>
  <Application>Microsoft Office PowerPoint</Application>
  <PresentationFormat>Widescreen</PresentationFormat>
  <Paragraphs>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Senate Joint Resolution 13</vt:lpstr>
      <vt:lpstr>Beaufort Sea</vt:lpstr>
      <vt:lpstr>Beaufort Sea…Continued</vt:lpstr>
      <vt:lpstr>Beaufort Sea…Continued</vt:lpstr>
      <vt:lpstr>Beaufort Sea…Continued</vt:lpstr>
      <vt:lpstr>Chukchi Sea</vt:lpstr>
      <vt:lpstr>PowerPoint Presentation</vt:lpstr>
      <vt:lpstr>Chukchi Sea…Continued</vt:lpstr>
      <vt:lpstr>PowerPoint Presentation</vt:lpstr>
      <vt:lpstr>PowerPoint Presentation</vt:lpstr>
    </vt:vector>
  </TitlesOfParts>
  <Company>Legislative Affairs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Senate Joint Resolution 13</dc:title>
  <dc:creator>Chad Hutchison</dc:creator>
  <cp:lastModifiedBy>Gary Zepp</cp:lastModifiedBy>
  <cp:revision>25</cp:revision>
  <cp:lastPrinted>2015-02-18T22:59:08Z</cp:lastPrinted>
  <dcterms:created xsi:type="dcterms:W3CDTF">2015-02-10T00:36:44Z</dcterms:created>
  <dcterms:modified xsi:type="dcterms:W3CDTF">2015-03-16T19:27:18Z</dcterms:modified>
</cp:coreProperties>
</file>