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1" r:id="rId2"/>
    <p:sldId id="327" r:id="rId3"/>
    <p:sldId id="332" r:id="rId4"/>
    <p:sldId id="355" r:id="rId5"/>
    <p:sldId id="329" r:id="rId6"/>
    <p:sldId id="362" r:id="rId7"/>
    <p:sldId id="333" r:id="rId8"/>
    <p:sldId id="354" r:id="rId9"/>
    <p:sldId id="328" r:id="rId10"/>
    <p:sldId id="257" r:id="rId11"/>
    <p:sldId id="258" r:id="rId12"/>
    <p:sldId id="259" r:id="rId13"/>
    <p:sldId id="260" r:id="rId14"/>
    <p:sldId id="262" r:id="rId15"/>
    <p:sldId id="264" r:id="rId16"/>
    <p:sldId id="266" r:id="rId17"/>
    <p:sldId id="268" r:id="rId18"/>
    <p:sldId id="270" r:id="rId19"/>
    <p:sldId id="272" r:id="rId20"/>
    <p:sldId id="274" r:id="rId21"/>
    <p:sldId id="276" r:id="rId22"/>
    <p:sldId id="278" r:id="rId23"/>
    <p:sldId id="280" r:id="rId24"/>
    <p:sldId id="357" r:id="rId25"/>
    <p:sldId id="349" r:id="rId26"/>
    <p:sldId id="325" r:id="rId27"/>
    <p:sldId id="324" r:id="rId28"/>
    <p:sldId id="321" r:id="rId29"/>
    <p:sldId id="358" r:id="rId30"/>
    <p:sldId id="322" r:id="rId31"/>
    <p:sldId id="360" r:id="rId32"/>
    <p:sldId id="363" r:id="rId33"/>
    <p:sldId id="323" r:id="rId34"/>
    <p:sldId id="361" r:id="rId35"/>
    <p:sldId id="359" r:id="rId36"/>
    <p:sldId id="335" r:id="rId37"/>
    <p:sldId id="311" r:id="rId38"/>
    <p:sldId id="326" r:id="rId39"/>
    <p:sldId id="338" r:id="rId40"/>
    <p:sldId id="282" r:id="rId41"/>
    <p:sldId id="346" r:id="rId42"/>
    <p:sldId id="35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BC7"/>
    <a:srgbClr val="37426F"/>
    <a:srgbClr val="94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C230C-88F7-4EEA-A562-32F1CC9194A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AF1683-E1B8-4E06-91C5-396F5575D481}">
      <dgm:prSet phldrT="[Text]"/>
      <dgm:spPr>
        <a:solidFill>
          <a:srgbClr val="265091"/>
        </a:solidFill>
      </dgm:spPr>
      <dgm:t>
        <a:bodyPr/>
        <a:lstStyle/>
        <a:p>
          <a:r>
            <a:rPr lang="en-US" dirty="0"/>
            <a:t>2018</a:t>
          </a:r>
        </a:p>
      </dgm:t>
    </dgm:pt>
    <dgm:pt modelId="{9D10AF54-78F7-460C-A90E-A12756C11231}" type="parTrans" cxnId="{B72C419D-45FF-4AC3-89B1-1DE9A09CCD59}">
      <dgm:prSet/>
      <dgm:spPr/>
      <dgm:t>
        <a:bodyPr/>
        <a:lstStyle/>
        <a:p>
          <a:endParaRPr lang="en-US"/>
        </a:p>
      </dgm:t>
    </dgm:pt>
    <dgm:pt modelId="{0E5EE4DC-73D0-4EBF-BE80-1E5A4CAC187A}" type="sibTrans" cxnId="{B72C419D-45FF-4AC3-89B1-1DE9A09CCD59}">
      <dgm:prSet/>
      <dgm:spPr/>
      <dgm:t>
        <a:bodyPr/>
        <a:lstStyle/>
        <a:p>
          <a:endParaRPr lang="en-US"/>
        </a:p>
      </dgm:t>
    </dgm:pt>
    <dgm:pt modelId="{A98ABB56-7B5E-4A67-A7AB-E889B13974E7}">
      <dgm:prSet phldrT="[Text]"/>
      <dgm:spPr>
        <a:solidFill>
          <a:schemeClr val="accent4"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rgbClr val="265091"/>
              </a:solidFill>
            </a:rPr>
            <a:t>ARSSTC</a:t>
          </a:r>
        </a:p>
      </dgm:t>
    </dgm:pt>
    <dgm:pt modelId="{6FCFC8F9-AFFE-4CC4-9DC2-5EEAAB1E07FA}" type="parTrans" cxnId="{D1635412-E0EC-4989-9212-63AF83097113}">
      <dgm:prSet/>
      <dgm:spPr/>
      <dgm:t>
        <a:bodyPr/>
        <a:lstStyle/>
        <a:p>
          <a:endParaRPr lang="en-US"/>
        </a:p>
      </dgm:t>
    </dgm:pt>
    <dgm:pt modelId="{BDFFA270-2FAE-4AAE-A526-8C4DD437CCEE}" type="sibTrans" cxnId="{D1635412-E0EC-4989-9212-63AF83097113}">
      <dgm:prSet/>
      <dgm:spPr/>
      <dgm:t>
        <a:bodyPr/>
        <a:lstStyle/>
        <a:p>
          <a:endParaRPr lang="en-US"/>
        </a:p>
      </dgm:t>
    </dgm:pt>
    <dgm:pt modelId="{88818C9E-7293-4E56-AEA6-D993E63538A1}">
      <dgm:prSet phldrT="[Text]"/>
      <dgm:spPr>
        <a:solidFill>
          <a:srgbClr val="265091"/>
        </a:solidFill>
      </dgm:spPr>
      <dgm:t>
        <a:bodyPr/>
        <a:lstStyle/>
        <a:p>
          <a:r>
            <a:rPr lang="en-US" dirty="0"/>
            <a:t>2019</a:t>
          </a:r>
        </a:p>
      </dgm:t>
    </dgm:pt>
    <dgm:pt modelId="{B5943FB0-0AE4-4C3C-B4FC-8D036F499F82}" type="parTrans" cxnId="{5C6A25D7-F679-4979-B0BC-9AEB757E91D3}">
      <dgm:prSet/>
      <dgm:spPr/>
      <dgm:t>
        <a:bodyPr/>
        <a:lstStyle/>
        <a:p>
          <a:endParaRPr lang="en-US"/>
        </a:p>
      </dgm:t>
    </dgm:pt>
    <dgm:pt modelId="{27F89E3D-D7D4-4116-987A-10CF3529B420}" type="sibTrans" cxnId="{5C6A25D7-F679-4979-B0BC-9AEB757E91D3}">
      <dgm:prSet/>
      <dgm:spPr/>
      <dgm:t>
        <a:bodyPr/>
        <a:lstStyle/>
        <a:p>
          <a:endParaRPr lang="en-US"/>
        </a:p>
      </dgm:t>
    </dgm:pt>
    <dgm:pt modelId="{83991B17-00F1-46E1-BB60-FD15A528F3AF}">
      <dgm:prSet phldrT="[Text]" custT="1"/>
      <dgm:spPr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265091"/>
              </a:solidFill>
              <a:latin typeface="Calibri" panose="020F0502020204030204"/>
              <a:ea typeface="+mn-ea"/>
              <a:cs typeface="+mn-cs"/>
            </a:rPr>
            <a:t>VBB</a:t>
          </a:r>
        </a:p>
      </dgm:t>
    </dgm:pt>
    <dgm:pt modelId="{33EB5E63-BF08-4D04-B18D-EB132417E5C5}" type="parTrans" cxnId="{DAB6B1D4-5A58-4A84-B3F6-9544AA3C1DD4}">
      <dgm:prSet/>
      <dgm:spPr/>
      <dgm:t>
        <a:bodyPr/>
        <a:lstStyle/>
        <a:p>
          <a:endParaRPr lang="en-US"/>
        </a:p>
      </dgm:t>
    </dgm:pt>
    <dgm:pt modelId="{1D082EF0-1A6F-48F4-B20D-46655CB0DE92}" type="sibTrans" cxnId="{DAB6B1D4-5A58-4A84-B3F6-9544AA3C1DD4}">
      <dgm:prSet/>
      <dgm:spPr/>
      <dgm:t>
        <a:bodyPr/>
        <a:lstStyle/>
        <a:p>
          <a:endParaRPr lang="en-US"/>
        </a:p>
      </dgm:t>
    </dgm:pt>
    <dgm:pt modelId="{478C2801-073F-422B-8578-9FD0C28286E8}">
      <dgm:prSet phldrT="[Text]"/>
      <dgm:spPr>
        <a:solidFill>
          <a:srgbClr val="265091"/>
        </a:solidFill>
      </dgm:spPr>
      <dgm:t>
        <a:bodyPr/>
        <a:lstStyle/>
        <a:p>
          <a:r>
            <a:rPr lang="en-US" dirty="0"/>
            <a:t>2020</a:t>
          </a:r>
        </a:p>
      </dgm:t>
    </dgm:pt>
    <dgm:pt modelId="{8CA797A9-A048-4704-898F-0C22BD2495EE}" type="parTrans" cxnId="{7A7D629E-E0F9-42FE-A98E-DA6449E683F2}">
      <dgm:prSet/>
      <dgm:spPr/>
      <dgm:t>
        <a:bodyPr/>
        <a:lstStyle/>
        <a:p>
          <a:endParaRPr lang="en-US"/>
        </a:p>
      </dgm:t>
    </dgm:pt>
    <dgm:pt modelId="{C22B0BA5-BD1B-4D61-9241-2CE44A3E4A3D}" type="sibTrans" cxnId="{7A7D629E-E0F9-42FE-A98E-DA6449E683F2}">
      <dgm:prSet/>
      <dgm:spPr/>
      <dgm:t>
        <a:bodyPr/>
        <a:lstStyle/>
        <a:p>
          <a:endParaRPr lang="en-US"/>
        </a:p>
      </dgm:t>
    </dgm:pt>
    <dgm:pt modelId="{20CEEB27-DD04-4DAB-B66E-512048E53038}">
      <dgm:prSet phldrT="[Text]" custT="1"/>
      <dgm:spPr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rgbClr val="265091"/>
              </a:solidFill>
              <a:latin typeface="Calibri" panose="020F0502020204030204"/>
              <a:ea typeface="+mn-ea"/>
              <a:cs typeface="+mn-cs"/>
            </a:rPr>
            <a:t>COVID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rgbClr val="265091"/>
              </a:solidFill>
              <a:latin typeface="Calibri" panose="020F0502020204030204"/>
              <a:ea typeface="+mn-ea"/>
              <a:cs typeface="+mn-cs"/>
            </a:rPr>
            <a:t>CARES</a:t>
          </a:r>
        </a:p>
      </dgm:t>
    </dgm:pt>
    <dgm:pt modelId="{66A55A0C-754F-4155-A383-EE4FACD52740}" type="parTrans" cxnId="{B4D7C45D-8E61-4508-84E9-0363381AFCC8}">
      <dgm:prSet/>
      <dgm:spPr/>
      <dgm:t>
        <a:bodyPr/>
        <a:lstStyle/>
        <a:p>
          <a:endParaRPr lang="en-US"/>
        </a:p>
      </dgm:t>
    </dgm:pt>
    <dgm:pt modelId="{0EF5A8D2-6E20-45A4-9B57-7535F024D8C2}" type="sibTrans" cxnId="{B4D7C45D-8E61-4508-84E9-0363381AFCC8}">
      <dgm:prSet/>
      <dgm:spPr/>
      <dgm:t>
        <a:bodyPr/>
        <a:lstStyle/>
        <a:p>
          <a:endParaRPr lang="en-US"/>
        </a:p>
      </dgm:t>
    </dgm:pt>
    <dgm:pt modelId="{C43CFE74-0A05-442D-9508-878ADFE62D70}">
      <dgm:prSet/>
      <dgm:spPr>
        <a:solidFill>
          <a:srgbClr val="265091"/>
        </a:solidFill>
      </dgm:spPr>
      <dgm:t>
        <a:bodyPr/>
        <a:lstStyle/>
        <a:p>
          <a:r>
            <a:rPr lang="en-US" dirty="0"/>
            <a:t>2021</a:t>
          </a:r>
        </a:p>
      </dgm:t>
    </dgm:pt>
    <dgm:pt modelId="{D8666F56-EF2F-4497-A2DB-D67180A314EC}" type="parTrans" cxnId="{A5135C98-CE2B-4184-954A-6A96184789D0}">
      <dgm:prSet/>
      <dgm:spPr/>
      <dgm:t>
        <a:bodyPr/>
        <a:lstStyle/>
        <a:p>
          <a:endParaRPr lang="en-US"/>
        </a:p>
      </dgm:t>
    </dgm:pt>
    <dgm:pt modelId="{1FB6B86F-9184-48B3-A035-B2BA01E2B27F}" type="sibTrans" cxnId="{A5135C98-CE2B-4184-954A-6A96184789D0}">
      <dgm:prSet/>
      <dgm:spPr/>
      <dgm:t>
        <a:bodyPr/>
        <a:lstStyle/>
        <a:p>
          <a:endParaRPr lang="en-US"/>
        </a:p>
      </dgm:t>
    </dgm:pt>
    <dgm:pt modelId="{703968B9-427A-4628-9B82-506721A4796B}">
      <dgm:prSet/>
      <dgm:spPr>
        <a:solidFill>
          <a:srgbClr val="265091"/>
        </a:solidFill>
      </dgm:spPr>
      <dgm:t>
        <a:bodyPr/>
        <a:lstStyle/>
        <a:p>
          <a:r>
            <a:rPr lang="en-US" dirty="0"/>
            <a:t>2022</a:t>
          </a:r>
        </a:p>
      </dgm:t>
    </dgm:pt>
    <dgm:pt modelId="{F11CAAD1-ECA5-47FE-8B04-635E40D7D32C}" type="parTrans" cxnId="{CE5E4E48-54B7-41E0-BB29-66C0942A3EB0}">
      <dgm:prSet/>
      <dgm:spPr/>
      <dgm:t>
        <a:bodyPr/>
        <a:lstStyle/>
        <a:p>
          <a:endParaRPr lang="en-US"/>
        </a:p>
      </dgm:t>
    </dgm:pt>
    <dgm:pt modelId="{BB1B742F-8338-40DD-9FE5-BD4E05E3BCB0}" type="sibTrans" cxnId="{CE5E4E48-54B7-41E0-BB29-66C0942A3EB0}">
      <dgm:prSet/>
      <dgm:spPr/>
      <dgm:t>
        <a:bodyPr/>
        <a:lstStyle/>
        <a:p>
          <a:endParaRPr lang="en-US"/>
        </a:p>
      </dgm:t>
    </dgm:pt>
    <dgm:pt modelId="{DE228784-E610-45A0-8D2F-F63B38E1C84B}">
      <dgm:prSet custT="1"/>
      <dgm:spPr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265091"/>
              </a:solidFill>
              <a:latin typeface="Calibri" panose="020F0502020204030204"/>
              <a:ea typeface="+mn-ea"/>
              <a:cs typeface="+mn-cs"/>
            </a:rPr>
            <a:t>ARPA</a:t>
          </a:r>
        </a:p>
      </dgm:t>
    </dgm:pt>
    <dgm:pt modelId="{7CD9C3B9-AA34-46A0-AD80-E60471517E35}" type="parTrans" cxnId="{A258B28D-FB6A-4ED3-8E93-0CD4F6C8FD33}">
      <dgm:prSet/>
      <dgm:spPr/>
      <dgm:t>
        <a:bodyPr/>
        <a:lstStyle/>
        <a:p>
          <a:endParaRPr lang="en-US"/>
        </a:p>
      </dgm:t>
    </dgm:pt>
    <dgm:pt modelId="{4C356033-31F6-46B2-ACCA-59BCADB26E69}" type="sibTrans" cxnId="{A258B28D-FB6A-4ED3-8E93-0CD4F6C8FD33}">
      <dgm:prSet/>
      <dgm:spPr/>
      <dgm:t>
        <a:bodyPr/>
        <a:lstStyle/>
        <a:p>
          <a:endParaRPr lang="en-US"/>
        </a:p>
      </dgm:t>
    </dgm:pt>
    <dgm:pt modelId="{E19857E1-D3D6-4477-9161-145DD4423FFC}">
      <dgm:prSet custT="1"/>
      <dgm:spPr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11430" rIns="2286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265091"/>
              </a:solidFill>
              <a:latin typeface="Calibri" panose="020F0502020204030204"/>
              <a:ea typeface="+mn-ea"/>
              <a:cs typeface="+mn-cs"/>
            </a:rPr>
            <a:t>BIL</a:t>
          </a:r>
        </a:p>
      </dgm:t>
    </dgm:pt>
    <dgm:pt modelId="{9194456C-F2D3-46D6-B525-0B4EDC8A763A}" type="parTrans" cxnId="{92482BA7-AB89-47C0-9C5F-66A4A05D0906}">
      <dgm:prSet/>
      <dgm:spPr/>
      <dgm:t>
        <a:bodyPr/>
        <a:lstStyle/>
        <a:p>
          <a:endParaRPr lang="en-US"/>
        </a:p>
      </dgm:t>
    </dgm:pt>
    <dgm:pt modelId="{F09F67A1-0903-4EAD-B745-95A6EE258A05}" type="sibTrans" cxnId="{92482BA7-AB89-47C0-9C5F-66A4A05D0906}">
      <dgm:prSet/>
      <dgm:spPr/>
      <dgm:t>
        <a:bodyPr/>
        <a:lstStyle/>
        <a:p>
          <a:endParaRPr lang="en-US"/>
        </a:p>
      </dgm:t>
    </dgm:pt>
    <dgm:pt modelId="{AD767DF1-0273-4045-860F-420FBA2C3996}" type="pres">
      <dgm:prSet presAssocID="{C8AC230C-88F7-4EEA-A562-32F1CC9194A0}" presName="theList" presStyleCnt="0">
        <dgm:presLayoutVars>
          <dgm:dir/>
          <dgm:animLvl val="lvl"/>
          <dgm:resizeHandles val="exact"/>
        </dgm:presLayoutVars>
      </dgm:prSet>
      <dgm:spPr/>
    </dgm:pt>
    <dgm:pt modelId="{C35E1E17-66A8-4F5B-9793-9769F77530A6}" type="pres">
      <dgm:prSet presAssocID="{92AF1683-E1B8-4E06-91C5-396F5575D481}" presName="compNode" presStyleCnt="0"/>
      <dgm:spPr/>
    </dgm:pt>
    <dgm:pt modelId="{A6086CD2-BEC8-44AD-8DDF-FEBE0149CAD2}" type="pres">
      <dgm:prSet presAssocID="{92AF1683-E1B8-4E06-91C5-396F5575D481}" presName="noGeometry" presStyleCnt="0"/>
      <dgm:spPr/>
    </dgm:pt>
    <dgm:pt modelId="{564272A1-2E3B-49CE-B095-12610AB58313}" type="pres">
      <dgm:prSet presAssocID="{92AF1683-E1B8-4E06-91C5-396F5575D481}" presName="childTextVisible" presStyleLbl="bgAccFollowNode1" presStyleIdx="0" presStyleCnt="5">
        <dgm:presLayoutVars>
          <dgm:bulletEnabled val="1"/>
        </dgm:presLayoutVars>
      </dgm:prSet>
      <dgm:spPr/>
    </dgm:pt>
    <dgm:pt modelId="{E31379A4-FDD9-4278-86DF-28B7EB4E3E7F}" type="pres">
      <dgm:prSet presAssocID="{92AF1683-E1B8-4E06-91C5-396F5575D481}" presName="childTextHidden" presStyleLbl="bgAccFollowNode1" presStyleIdx="0" presStyleCnt="5"/>
      <dgm:spPr/>
    </dgm:pt>
    <dgm:pt modelId="{18FD2F39-9BBE-47C2-9C5E-E3F6A33D5816}" type="pres">
      <dgm:prSet presAssocID="{92AF1683-E1B8-4E06-91C5-396F5575D48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715F888-8BDB-4FA9-9F9D-FB5FCB8A7C35}" type="pres">
      <dgm:prSet presAssocID="{92AF1683-E1B8-4E06-91C5-396F5575D481}" presName="aSpace" presStyleCnt="0"/>
      <dgm:spPr/>
    </dgm:pt>
    <dgm:pt modelId="{58D97E5F-8054-462A-9801-EBE4B90AFFBD}" type="pres">
      <dgm:prSet presAssocID="{88818C9E-7293-4E56-AEA6-D993E63538A1}" presName="compNode" presStyleCnt="0"/>
      <dgm:spPr/>
    </dgm:pt>
    <dgm:pt modelId="{6396D378-5C18-46C3-B947-2262FB57C337}" type="pres">
      <dgm:prSet presAssocID="{88818C9E-7293-4E56-AEA6-D993E63538A1}" presName="noGeometry" presStyleCnt="0"/>
      <dgm:spPr/>
    </dgm:pt>
    <dgm:pt modelId="{F4250907-2BC5-45EF-A0C0-75E7A3979860}" type="pres">
      <dgm:prSet presAssocID="{88818C9E-7293-4E56-AEA6-D993E63538A1}" presName="childTextVisible" presStyleLbl="bgAccFollowNode1" presStyleIdx="1" presStyleCnt="5">
        <dgm:presLayoutVars>
          <dgm:bulletEnabled val="1"/>
        </dgm:presLayoutVars>
      </dgm:prSet>
      <dgm:spPr>
        <a:xfrm>
          <a:off x="2530187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</dgm:spPr>
    </dgm:pt>
    <dgm:pt modelId="{7CCC200E-8178-4274-A365-D0182C8E92FB}" type="pres">
      <dgm:prSet presAssocID="{88818C9E-7293-4E56-AEA6-D993E63538A1}" presName="childTextHidden" presStyleLbl="bgAccFollowNode1" presStyleIdx="1" presStyleCnt="5"/>
      <dgm:spPr/>
    </dgm:pt>
    <dgm:pt modelId="{95BE5412-1A65-4637-B235-3BBB372EACE3}" type="pres">
      <dgm:prSet presAssocID="{88818C9E-7293-4E56-AEA6-D993E63538A1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C880F81-46E9-409C-A92B-3D211034915C}" type="pres">
      <dgm:prSet presAssocID="{88818C9E-7293-4E56-AEA6-D993E63538A1}" presName="aSpace" presStyleCnt="0"/>
      <dgm:spPr/>
    </dgm:pt>
    <dgm:pt modelId="{80367D1C-17FC-4751-8A30-067B4BCD5113}" type="pres">
      <dgm:prSet presAssocID="{478C2801-073F-422B-8578-9FD0C28286E8}" presName="compNode" presStyleCnt="0"/>
      <dgm:spPr/>
    </dgm:pt>
    <dgm:pt modelId="{1155FA48-F06B-48A1-9EF9-CBF9174D2206}" type="pres">
      <dgm:prSet presAssocID="{478C2801-073F-422B-8578-9FD0C28286E8}" presName="noGeometry" presStyleCnt="0"/>
      <dgm:spPr/>
    </dgm:pt>
    <dgm:pt modelId="{C1359F41-B2D7-4577-83A1-EB010FAD0EBF}" type="pres">
      <dgm:prSet presAssocID="{478C2801-073F-422B-8578-9FD0C28286E8}" presName="childTextVisible" presStyleLbl="bgAccFollowNode1" presStyleIdx="2" presStyleCnt="5">
        <dgm:presLayoutVars>
          <dgm:bulletEnabled val="1"/>
        </dgm:presLayoutVars>
      </dgm:prSet>
      <dgm:spPr>
        <a:xfrm>
          <a:off x="4651663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</dgm:spPr>
    </dgm:pt>
    <dgm:pt modelId="{5870EF3F-535C-4B16-A107-555F588CCDB9}" type="pres">
      <dgm:prSet presAssocID="{478C2801-073F-422B-8578-9FD0C28286E8}" presName="childTextHidden" presStyleLbl="bgAccFollowNode1" presStyleIdx="2" presStyleCnt="5"/>
      <dgm:spPr/>
    </dgm:pt>
    <dgm:pt modelId="{589A0CC5-4296-4481-A690-B30E591F84B9}" type="pres">
      <dgm:prSet presAssocID="{478C2801-073F-422B-8578-9FD0C28286E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81FC561-5D1A-4D39-A099-E2BA3DAB116F}" type="pres">
      <dgm:prSet presAssocID="{478C2801-073F-422B-8578-9FD0C28286E8}" presName="aSpace" presStyleCnt="0"/>
      <dgm:spPr/>
    </dgm:pt>
    <dgm:pt modelId="{794ACA71-F989-47DC-9201-C8A0CF239A8E}" type="pres">
      <dgm:prSet presAssocID="{C43CFE74-0A05-442D-9508-878ADFE62D70}" presName="compNode" presStyleCnt="0"/>
      <dgm:spPr/>
    </dgm:pt>
    <dgm:pt modelId="{57BF9660-E3B1-4EEC-B044-6107E4DAF64F}" type="pres">
      <dgm:prSet presAssocID="{C43CFE74-0A05-442D-9508-878ADFE62D70}" presName="noGeometry" presStyleCnt="0"/>
      <dgm:spPr/>
    </dgm:pt>
    <dgm:pt modelId="{EF789E4A-F804-405B-AEF6-CCD034A7E66E}" type="pres">
      <dgm:prSet presAssocID="{C43CFE74-0A05-442D-9508-878ADFE62D70}" presName="childTextVisible" presStyleLbl="bgAccFollowNode1" presStyleIdx="3" presStyleCnt="5">
        <dgm:presLayoutVars>
          <dgm:bulletEnabled val="1"/>
        </dgm:presLayoutVars>
      </dgm:prSet>
      <dgm:spPr>
        <a:xfrm>
          <a:off x="6773140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</dgm:spPr>
    </dgm:pt>
    <dgm:pt modelId="{1D2F6966-2709-4DB8-8411-2968697E82FF}" type="pres">
      <dgm:prSet presAssocID="{C43CFE74-0A05-442D-9508-878ADFE62D70}" presName="childTextHidden" presStyleLbl="bgAccFollowNode1" presStyleIdx="3" presStyleCnt="5"/>
      <dgm:spPr/>
    </dgm:pt>
    <dgm:pt modelId="{02939B4C-A259-4470-B9B2-08F53C2F3FBF}" type="pres">
      <dgm:prSet presAssocID="{C43CFE74-0A05-442D-9508-878ADFE62D7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06E91D0-BE8F-4769-A6F2-30D7B302AFDD}" type="pres">
      <dgm:prSet presAssocID="{C43CFE74-0A05-442D-9508-878ADFE62D70}" presName="aSpace" presStyleCnt="0"/>
      <dgm:spPr/>
    </dgm:pt>
    <dgm:pt modelId="{390C4F74-6A94-4AD7-AA7C-3C18C724277D}" type="pres">
      <dgm:prSet presAssocID="{703968B9-427A-4628-9B82-506721A4796B}" presName="compNode" presStyleCnt="0"/>
      <dgm:spPr/>
    </dgm:pt>
    <dgm:pt modelId="{F4954915-E1ED-404E-9EFD-A99CEF8354A1}" type="pres">
      <dgm:prSet presAssocID="{703968B9-427A-4628-9B82-506721A4796B}" presName="noGeometry" presStyleCnt="0"/>
      <dgm:spPr/>
    </dgm:pt>
    <dgm:pt modelId="{D2F09763-DC87-47EC-BB69-DD6D718579A6}" type="pres">
      <dgm:prSet presAssocID="{703968B9-427A-4628-9B82-506721A4796B}" presName="childTextVisible" presStyleLbl="bgAccFollowNode1" presStyleIdx="4" presStyleCnt="5">
        <dgm:presLayoutVars>
          <dgm:bulletEnabled val="1"/>
        </dgm:presLayoutVars>
      </dgm:prSet>
      <dgm:spPr>
        <a:xfrm>
          <a:off x="8894616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</dgm:spPr>
    </dgm:pt>
    <dgm:pt modelId="{A71771EE-0BFC-42A9-9B3A-0244A62F84A8}" type="pres">
      <dgm:prSet presAssocID="{703968B9-427A-4628-9B82-506721A4796B}" presName="childTextHidden" presStyleLbl="bgAccFollowNode1" presStyleIdx="4" presStyleCnt="5"/>
      <dgm:spPr/>
    </dgm:pt>
    <dgm:pt modelId="{0178A6F2-1844-4F66-8D51-B0D34A5265CF}" type="pres">
      <dgm:prSet presAssocID="{703968B9-427A-4628-9B82-506721A4796B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D1635412-E0EC-4989-9212-63AF83097113}" srcId="{92AF1683-E1B8-4E06-91C5-396F5575D481}" destId="{A98ABB56-7B5E-4A67-A7AB-E889B13974E7}" srcOrd="0" destOrd="0" parTransId="{6FCFC8F9-AFFE-4CC4-9DC2-5EEAAB1E07FA}" sibTransId="{BDFFA270-2FAE-4AAE-A526-8C4DD437CCEE}"/>
    <dgm:cxn modelId="{B4C5C412-4AC3-436A-B832-A9175C4C418C}" type="presOf" srcId="{83991B17-00F1-46E1-BB60-FD15A528F3AF}" destId="{7CCC200E-8178-4274-A365-D0182C8E92FB}" srcOrd="1" destOrd="0" presId="urn:microsoft.com/office/officeart/2005/8/layout/hProcess6"/>
    <dgm:cxn modelId="{B4D7C45D-8E61-4508-84E9-0363381AFCC8}" srcId="{478C2801-073F-422B-8578-9FD0C28286E8}" destId="{20CEEB27-DD04-4DAB-B66E-512048E53038}" srcOrd="0" destOrd="0" parTransId="{66A55A0C-754F-4155-A383-EE4FACD52740}" sibTransId="{0EF5A8D2-6E20-45A4-9B57-7535F024D8C2}"/>
    <dgm:cxn modelId="{B18F6C60-CD10-46F5-BA0C-ECCBA061BF52}" type="presOf" srcId="{20CEEB27-DD04-4DAB-B66E-512048E53038}" destId="{5870EF3F-535C-4B16-A107-555F588CCDB9}" srcOrd="1" destOrd="0" presId="urn:microsoft.com/office/officeart/2005/8/layout/hProcess6"/>
    <dgm:cxn modelId="{550D7865-CA98-4718-A73B-9AB5C602E7DB}" type="presOf" srcId="{A98ABB56-7B5E-4A67-A7AB-E889B13974E7}" destId="{E31379A4-FDD9-4278-86DF-28B7EB4E3E7F}" srcOrd="1" destOrd="0" presId="urn:microsoft.com/office/officeart/2005/8/layout/hProcess6"/>
    <dgm:cxn modelId="{CE5E4E48-54B7-41E0-BB29-66C0942A3EB0}" srcId="{C8AC230C-88F7-4EEA-A562-32F1CC9194A0}" destId="{703968B9-427A-4628-9B82-506721A4796B}" srcOrd="4" destOrd="0" parTransId="{F11CAAD1-ECA5-47FE-8B04-635E40D7D32C}" sibTransId="{BB1B742F-8338-40DD-9FE5-BD4E05E3BCB0}"/>
    <dgm:cxn modelId="{29C6D64E-BFD6-42CB-9C08-EE3EE9E18DA4}" type="presOf" srcId="{DE228784-E610-45A0-8D2F-F63B38E1C84B}" destId="{EF789E4A-F804-405B-AEF6-CCD034A7E66E}" srcOrd="0" destOrd="0" presId="urn:microsoft.com/office/officeart/2005/8/layout/hProcess6"/>
    <dgm:cxn modelId="{B4C7A673-A506-4961-A289-D7B0A9337668}" type="presOf" srcId="{703968B9-427A-4628-9B82-506721A4796B}" destId="{0178A6F2-1844-4F66-8D51-B0D34A5265CF}" srcOrd="0" destOrd="0" presId="urn:microsoft.com/office/officeart/2005/8/layout/hProcess6"/>
    <dgm:cxn modelId="{D0631354-0AB3-40C2-B2D2-F9502178BAAE}" type="presOf" srcId="{C43CFE74-0A05-442D-9508-878ADFE62D70}" destId="{02939B4C-A259-4470-B9B2-08F53C2F3FBF}" srcOrd="0" destOrd="0" presId="urn:microsoft.com/office/officeart/2005/8/layout/hProcess6"/>
    <dgm:cxn modelId="{4C30D659-A5E5-40C4-AE4C-7726C96FEF17}" type="presOf" srcId="{E19857E1-D3D6-4477-9161-145DD4423FFC}" destId="{D2F09763-DC87-47EC-BB69-DD6D718579A6}" srcOrd="0" destOrd="0" presId="urn:microsoft.com/office/officeart/2005/8/layout/hProcess6"/>
    <dgm:cxn modelId="{A258B28D-FB6A-4ED3-8E93-0CD4F6C8FD33}" srcId="{C43CFE74-0A05-442D-9508-878ADFE62D70}" destId="{DE228784-E610-45A0-8D2F-F63B38E1C84B}" srcOrd="0" destOrd="0" parTransId="{7CD9C3B9-AA34-46A0-AD80-E60471517E35}" sibTransId="{4C356033-31F6-46B2-ACCA-59BCADB26E69}"/>
    <dgm:cxn modelId="{0A858796-826E-46F4-8302-233343B86428}" type="presOf" srcId="{83991B17-00F1-46E1-BB60-FD15A528F3AF}" destId="{F4250907-2BC5-45EF-A0C0-75E7A3979860}" srcOrd="0" destOrd="0" presId="urn:microsoft.com/office/officeart/2005/8/layout/hProcess6"/>
    <dgm:cxn modelId="{A5135C98-CE2B-4184-954A-6A96184789D0}" srcId="{C8AC230C-88F7-4EEA-A562-32F1CC9194A0}" destId="{C43CFE74-0A05-442D-9508-878ADFE62D70}" srcOrd="3" destOrd="0" parTransId="{D8666F56-EF2F-4497-A2DB-D67180A314EC}" sibTransId="{1FB6B86F-9184-48B3-A035-B2BA01E2B27F}"/>
    <dgm:cxn modelId="{B72C419D-45FF-4AC3-89B1-1DE9A09CCD59}" srcId="{C8AC230C-88F7-4EEA-A562-32F1CC9194A0}" destId="{92AF1683-E1B8-4E06-91C5-396F5575D481}" srcOrd="0" destOrd="0" parTransId="{9D10AF54-78F7-460C-A90E-A12756C11231}" sibTransId="{0E5EE4DC-73D0-4EBF-BE80-1E5A4CAC187A}"/>
    <dgm:cxn modelId="{7A7D629E-E0F9-42FE-A98E-DA6449E683F2}" srcId="{C8AC230C-88F7-4EEA-A562-32F1CC9194A0}" destId="{478C2801-073F-422B-8578-9FD0C28286E8}" srcOrd="2" destOrd="0" parTransId="{8CA797A9-A048-4704-898F-0C22BD2495EE}" sibTransId="{C22B0BA5-BD1B-4D61-9241-2CE44A3E4A3D}"/>
    <dgm:cxn modelId="{327A699F-DA48-4312-B221-A87609CA0629}" type="presOf" srcId="{20CEEB27-DD04-4DAB-B66E-512048E53038}" destId="{C1359F41-B2D7-4577-83A1-EB010FAD0EBF}" srcOrd="0" destOrd="0" presId="urn:microsoft.com/office/officeart/2005/8/layout/hProcess6"/>
    <dgm:cxn modelId="{92482BA7-AB89-47C0-9C5F-66A4A05D0906}" srcId="{703968B9-427A-4628-9B82-506721A4796B}" destId="{E19857E1-D3D6-4477-9161-145DD4423FFC}" srcOrd="0" destOrd="0" parTransId="{9194456C-F2D3-46D6-B525-0B4EDC8A763A}" sibTransId="{F09F67A1-0903-4EAD-B745-95A6EE258A05}"/>
    <dgm:cxn modelId="{BA2C66BD-1C16-430E-A382-EB7FD4D01F41}" type="presOf" srcId="{A98ABB56-7B5E-4A67-A7AB-E889B13974E7}" destId="{564272A1-2E3B-49CE-B095-12610AB58313}" srcOrd="0" destOrd="0" presId="urn:microsoft.com/office/officeart/2005/8/layout/hProcess6"/>
    <dgm:cxn modelId="{DAB6B1D4-5A58-4A84-B3F6-9544AA3C1DD4}" srcId="{88818C9E-7293-4E56-AEA6-D993E63538A1}" destId="{83991B17-00F1-46E1-BB60-FD15A528F3AF}" srcOrd="0" destOrd="0" parTransId="{33EB5E63-BF08-4D04-B18D-EB132417E5C5}" sibTransId="{1D082EF0-1A6F-48F4-B20D-46655CB0DE92}"/>
    <dgm:cxn modelId="{5C6A25D7-F679-4979-B0BC-9AEB757E91D3}" srcId="{C8AC230C-88F7-4EEA-A562-32F1CC9194A0}" destId="{88818C9E-7293-4E56-AEA6-D993E63538A1}" srcOrd="1" destOrd="0" parTransId="{B5943FB0-0AE4-4C3C-B4FC-8D036F499F82}" sibTransId="{27F89E3D-D7D4-4116-987A-10CF3529B420}"/>
    <dgm:cxn modelId="{80DD33D8-9E49-416F-B0CF-0F77E7273392}" type="presOf" srcId="{DE228784-E610-45A0-8D2F-F63B38E1C84B}" destId="{1D2F6966-2709-4DB8-8411-2968697E82FF}" srcOrd="1" destOrd="0" presId="urn:microsoft.com/office/officeart/2005/8/layout/hProcess6"/>
    <dgm:cxn modelId="{1AFF0DEA-846E-47F3-ADAB-E62316E41645}" type="presOf" srcId="{88818C9E-7293-4E56-AEA6-D993E63538A1}" destId="{95BE5412-1A65-4637-B235-3BBB372EACE3}" srcOrd="0" destOrd="0" presId="urn:microsoft.com/office/officeart/2005/8/layout/hProcess6"/>
    <dgm:cxn modelId="{E9D808EB-1EE9-4688-94CD-3E2C45CCAFC8}" type="presOf" srcId="{478C2801-073F-422B-8578-9FD0C28286E8}" destId="{589A0CC5-4296-4481-A690-B30E591F84B9}" srcOrd="0" destOrd="0" presId="urn:microsoft.com/office/officeart/2005/8/layout/hProcess6"/>
    <dgm:cxn modelId="{4A6BF4EF-CAAD-4D5F-9EFC-06065511BDE7}" type="presOf" srcId="{C8AC230C-88F7-4EEA-A562-32F1CC9194A0}" destId="{AD767DF1-0273-4045-860F-420FBA2C3996}" srcOrd="0" destOrd="0" presId="urn:microsoft.com/office/officeart/2005/8/layout/hProcess6"/>
    <dgm:cxn modelId="{5102E2FD-C0F2-4F24-BFA7-95A7F4B0A137}" type="presOf" srcId="{E19857E1-D3D6-4477-9161-145DD4423FFC}" destId="{A71771EE-0BFC-42A9-9B3A-0244A62F84A8}" srcOrd="1" destOrd="0" presId="urn:microsoft.com/office/officeart/2005/8/layout/hProcess6"/>
    <dgm:cxn modelId="{DCCDE4FE-0E02-4509-BE92-A675D80CA8E0}" type="presOf" srcId="{92AF1683-E1B8-4E06-91C5-396F5575D481}" destId="{18FD2F39-9BBE-47C2-9C5E-E3F6A33D5816}" srcOrd="0" destOrd="0" presId="urn:microsoft.com/office/officeart/2005/8/layout/hProcess6"/>
    <dgm:cxn modelId="{4B749B4D-A594-4F56-9D1D-8C700DDF1211}" type="presParOf" srcId="{AD767DF1-0273-4045-860F-420FBA2C3996}" destId="{C35E1E17-66A8-4F5B-9793-9769F77530A6}" srcOrd="0" destOrd="0" presId="urn:microsoft.com/office/officeart/2005/8/layout/hProcess6"/>
    <dgm:cxn modelId="{C526F6CD-7D3E-4E4B-A960-40CA835BC9BB}" type="presParOf" srcId="{C35E1E17-66A8-4F5B-9793-9769F77530A6}" destId="{A6086CD2-BEC8-44AD-8DDF-FEBE0149CAD2}" srcOrd="0" destOrd="0" presId="urn:microsoft.com/office/officeart/2005/8/layout/hProcess6"/>
    <dgm:cxn modelId="{F700D92D-D8A7-48FC-B004-99E6EBC9C951}" type="presParOf" srcId="{C35E1E17-66A8-4F5B-9793-9769F77530A6}" destId="{564272A1-2E3B-49CE-B095-12610AB58313}" srcOrd="1" destOrd="0" presId="urn:microsoft.com/office/officeart/2005/8/layout/hProcess6"/>
    <dgm:cxn modelId="{3FCB43EC-B12E-4813-9034-30980E2C5C96}" type="presParOf" srcId="{C35E1E17-66A8-4F5B-9793-9769F77530A6}" destId="{E31379A4-FDD9-4278-86DF-28B7EB4E3E7F}" srcOrd="2" destOrd="0" presId="urn:microsoft.com/office/officeart/2005/8/layout/hProcess6"/>
    <dgm:cxn modelId="{EE8240BB-2531-4A98-A91E-E9C892F53A2D}" type="presParOf" srcId="{C35E1E17-66A8-4F5B-9793-9769F77530A6}" destId="{18FD2F39-9BBE-47C2-9C5E-E3F6A33D5816}" srcOrd="3" destOrd="0" presId="urn:microsoft.com/office/officeart/2005/8/layout/hProcess6"/>
    <dgm:cxn modelId="{B94127D4-D654-49BD-93EC-7769C9898F8A}" type="presParOf" srcId="{AD767DF1-0273-4045-860F-420FBA2C3996}" destId="{E715F888-8BDB-4FA9-9F9D-FB5FCB8A7C35}" srcOrd="1" destOrd="0" presId="urn:microsoft.com/office/officeart/2005/8/layout/hProcess6"/>
    <dgm:cxn modelId="{47887E93-8C87-479B-94B0-2487C3C20672}" type="presParOf" srcId="{AD767DF1-0273-4045-860F-420FBA2C3996}" destId="{58D97E5F-8054-462A-9801-EBE4B90AFFBD}" srcOrd="2" destOrd="0" presId="urn:microsoft.com/office/officeart/2005/8/layout/hProcess6"/>
    <dgm:cxn modelId="{6A271267-BDFD-4D04-91F4-1005E3AFA22B}" type="presParOf" srcId="{58D97E5F-8054-462A-9801-EBE4B90AFFBD}" destId="{6396D378-5C18-46C3-B947-2262FB57C337}" srcOrd="0" destOrd="0" presId="urn:microsoft.com/office/officeart/2005/8/layout/hProcess6"/>
    <dgm:cxn modelId="{7CAF8D37-D490-4E2E-97EA-9A5CB56B7884}" type="presParOf" srcId="{58D97E5F-8054-462A-9801-EBE4B90AFFBD}" destId="{F4250907-2BC5-45EF-A0C0-75E7A3979860}" srcOrd="1" destOrd="0" presId="urn:microsoft.com/office/officeart/2005/8/layout/hProcess6"/>
    <dgm:cxn modelId="{BC139D35-2AE0-4CD4-9415-4C77FBB49C50}" type="presParOf" srcId="{58D97E5F-8054-462A-9801-EBE4B90AFFBD}" destId="{7CCC200E-8178-4274-A365-D0182C8E92FB}" srcOrd="2" destOrd="0" presId="urn:microsoft.com/office/officeart/2005/8/layout/hProcess6"/>
    <dgm:cxn modelId="{1943D0B6-A920-4556-A3CB-20EEAD290620}" type="presParOf" srcId="{58D97E5F-8054-462A-9801-EBE4B90AFFBD}" destId="{95BE5412-1A65-4637-B235-3BBB372EACE3}" srcOrd="3" destOrd="0" presId="urn:microsoft.com/office/officeart/2005/8/layout/hProcess6"/>
    <dgm:cxn modelId="{D474EFDC-6311-43CD-8D5E-3D54D79AF111}" type="presParOf" srcId="{AD767DF1-0273-4045-860F-420FBA2C3996}" destId="{9C880F81-46E9-409C-A92B-3D211034915C}" srcOrd="3" destOrd="0" presId="urn:microsoft.com/office/officeart/2005/8/layout/hProcess6"/>
    <dgm:cxn modelId="{638ECDC8-2EE2-4A83-93EA-C3A28A216758}" type="presParOf" srcId="{AD767DF1-0273-4045-860F-420FBA2C3996}" destId="{80367D1C-17FC-4751-8A30-067B4BCD5113}" srcOrd="4" destOrd="0" presId="urn:microsoft.com/office/officeart/2005/8/layout/hProcess6"/>
    <dgm:cxn modelId="{A81DDAE7-91D1-494D-A54A-726E88934747}" type="presParOf" srcId="{80367D1C-17FC-4751-8A30-067B4BCD5113}" destId="{1155FA48-F06B-48A1-9EF9-CBF9174D2206}" srcOrd="0" destOrd="0" presId="urn:microsoft.com/office/officeart/2005/8/layout/hProcess6"/>
    <dgm:cxn modelId="{80150883-4C7B-46F3-948B-F57548F987D6}" type="presParOf" srcId="{80367D1C-17FC-4751-8A30-067B4BCD5113}" destId="{C1359F41-B2D7-4577-83A1-EB010FAD0EBF}" srcOrd="1" destOrd="0" presId="urn:microsoft.com/office/officeart/2005/8/layout/hProcess6"/>
    <dgm:cxn modelId="{EC46A3AF-C210-452A-99BD-8E5533E2D3E9}" type="presParOf" srcId="{80367D1C-17FC-4751-8A30-067B4BCD5113}" destId="{5870EF3F-535C-4B16-A107-555F588CCDB9}" srcOrd="2" destOrd="0" presId="urn:microsoft.com/office/officeart/2005/8/layout/hProcess6"/>
    <dgm:cxn modelId="{82D1896B-9A31-4B54-AB87-411BD93B2BDB}" type="presParOf" srcId="{80367D1C-17FC-4751-8A30-067B4BCD5113}" destId="{589A0CC5-4296-4481-A690-B30E591F84B9}" srcOrd="3" destOrd="0" presId="urn:microsoft.com/office/officeart/2005/8/layout/hProcess6"/>
    <dgm:cxn modelId="{B9464692-E55C-44F6-BB5D-0445AB58DA2E}" type="presParOf" srcId="{AD767DF1-0273-4045-860F-420FBA2C3996}" destId="{981FC561-5D1A-4D39-A099-E2BA3DAB116F}" srcOrd="5" destOrd="0" presId="urn:microsoft.com/office/officeart/2005/8/layout/hProcess6"/>
    <dgm:cxn modelId="{E4A11C91-FC51-48F0-9F30-B607E4969F52}" type="presParOf" srcId="{AD767DF1-0273-4045-860F-420FBA2C3996}" destId="{794ACA71-F989-47DC-9201-C8A0CF239A8E}" srcOrd="6" destOrd="0" presId="urn:microsoft.com/office/officeart/2005/8/layout/hProcess6"/>
    <dgm:cxn modelId="{2BEA9443-5CCD-480E-A880-4FDB7D482941}" type="presParOf" srcId="{794ACA71-F989-47DC-9201-C8A0CF239A8E}" destId="{57BF9660-E3B1-4EEC-B044-6107E4DAF64F}" srcOrd="0" destOrd="0" presId="urn:microsoft.com/office/officeart/2005/8/layout/hProcess6"/>
    <dgm:cxn modelId="{B042897B-90D2-444C-AA9A-911E33073DA6}" type="presParOf" srcId="{794ACA71-F989-47DC-9201-C8A0CF239A8E}" destId="{EF789E4A-F804-405B-AEF6-CCD034A7E66E}" srcOrd="1" destOrd="0" presId="urn:microsoft.com/office/officeart/2005/8/layout/hProcess6"/>
    <dgm:cxn modelId="{4C7C0DF8-54BA-4DE4-9188-AA2053F72C55}" type="presParOf" srcId="{794ACA71-F989-47DC-9201-C8A0CF239A8E}" destId="{1D2F6966-2709-4DB8-8411-2968697E82FF}" srcOrd="2" destOrd="0" presId="urn:microsoft.com/office/officeart/2005/8/layout/hProcess6"/>
    <dgm:cxn modelId="{7C913A32-A720-46D3-B6F4-999082BF71BA}" type="presParOf" srcId="{794ACA71-F989-47DC-9201-C8A0CF239A8E}" destId="{02939B4C-A259-4470-B9B2-08F53C2F3FBF}" srcOrd="3" destOrd="0" presId="urn:microsoft.com/office/officeart/2005/8/layout/hProcess6"/>
    <dgm:cxn modelId="{98AADA76-485C-4003-BC4F-445E7B3C4883}" type="presParOf" srcId="{AD767DF1-0273-4045-860F-420FBA2C3996}" destId="{A06E91D0-BE8F-4769-A6F2-30D7B302AFDD}" srcOrd="7" destOrd="0" presId="urn:microsoft.com/office/officeart/2005/8/layout/hProcess6"/>
    <dgm:cxn modelId="{FC37740C-A9C0-4014-B1C0-EB548A3A2DA0}" type="presParOf" srcId="{AD767DF1-0273-4045-860F-420FBA2C3996}" destId="{390C4F74-6A94-4AD7-AA7C-3C18C724277D}" srcOrd="8" destOrd="0" presId="urn:microsoft.com/office/officeart/2005/8/layout/hProcess6"/>
    <dgm:cxn modelId="{6BCFABD4-4547-4242-B207-C5227F7688DD}" type="presParOf" srcId="{390C4F74-6A94-4AD7-AA7C-3C18C724277D}" destId="{F4954915-E1ED-404E-9EFD-A99CEF8354A1}" srcOrd="0" destOrd="0" presId="urn:microsoft.com/office/officeart/2005/8/layout/hProcess6"/>
    <dgm:cxn modelId="{420499B0-D6BA-418A-BBCF-F51AF5E78F7E}" type="presParOf" srcId="{390C4F74-6A94-4AD7-AA7C-3C18C724277D}" destId="{D2F09763-DC87-47EC-BB69-DD6D718579A6}" srcOrd="1" destOrd="0" presId="urn:microsoft.com/office/officeart/2005/8/layout/hProcess6"/>
    <dgm:cxn modelId="{FD541D3D-FC38-44B9-8CCA-1D9E10A4D2D1}" type="presParOf" srcId="{390C4F74-6A94-4AD7-AA7C-3C18C724277D}" destId="{A71771EE-0BFC-42A9-9B3A-0244A62F84A8}" srcOrd="2" destOrd="0" presId="urn:microsoft.com/office/officeart/2005/8/layout/hProcess6"/>
    <dgm:cxn modelId="{AFE4E5E4-BF01-41A6-9AAD-F7E17762E970}" type="presParOf" srcId="{390C4F74-6A94-4AD7-AA7C-3C18C724277D}" destId="{0178A6F2-1844-4F66-8D51-B0D34A5265C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B4F21-F623-474F-94B2-7A1F02341A06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1D81F6-7AEB-43F0-9D10-8B071EA55C21}">
      <dgm:prSet/>
      <dgm:spPr/>
      <dgm:t>
        <a:bodyPr/>
        <a:lstStyle/>
        <a:p>
          <a:r>
            <a:rPr lang="en-US"/>
            <a:t>Denali Commission</a:t>
          </a:r>
        </a:p>
      </dgm:t>
    </dgm:pt>
    <dgm:pt modelId="{C3B9E0E3-18D9-41F7-8679-446EC2481B12}" type="parTrans" cxnId="{DE4A73F3-DA09-411C-AA54-EC3BDDED70CC}">
      <dgm:prSet/>
      <dgm:spPr/>
      <dgm:t>
        <a:bodyPr/>
        <a:lstStyle/>
        <a:p>
          <a:endParaRPr lang="en-US"/>
        </a:p>
      </dgm:t>
    </dgm:pt>
    <dgm:pt modelId="{FF773ED2-3A8C-44B8-B410-AD2383995901}" type="sibTrans" cxnId="{DE4A73F3-DA09-411C-AA54-EC3BDDED70CC}">
      <dgm:prSet/>
      <dgm:spPr/>
      <dgm:t>
        <a:bodyPr/>
        <a:lstStyle/>
        <a:p>
          <a:endParaRPr lang="en-US"/>
        </a:p>
      </dgm:t>
    </dgm:pt>
    <dgm:pt modelId="{0296B286-82BF-4C8F-8896-F50889B6DD78}">
      <dgm:prSet/>
      <dgm:spPr/>
      <dgm:t>
        <a:bodyPr/>
        <a:lstStyle/>
        <a:p>
          <a:r>
            <a:rPr lang="en-US" dirty="0"/>
            <a:t>DOT&amp;PF</a:t>
          </a:r>
        </a:p>
      </dgm:t>
    </dgm:pt>
    <dgm:pt modelId="{C2F8D512-F71F-4AF3-8F1A-3A0321E22D78}" type="parTrans" cxnId="{2EEC614E-4D05-4589-BFD2-3FE9521A3106}">
      <dgm:prSet/>
      <dgm:spPr/>
      <dgm:t>
        <a:bodyPr/>
        <a:lstStyle/>
        <a:p>
          <a:endParaRPr lang="en-US"/>
        </a:p>
      </dgm:t>
    </dgm:pt>
    <dgm:pt modelId="{BD1C935F-FF47-4671-9A5A-593CBCAC7D92}" type="sibTrans" cxnId="{2EEC614E-4D05-4589-BFD2-3FE9521A3106}">
      <dgm:prSet/>
      <dgm:spPr/>
      <dgm:t>
        <a:bodyPr/>
        <a:lstStyle/>
        <a:p>
          <a:endParaRPr lang="en-US"/>
        </a:p>
      </dgm:t>
    </dgm:pt>
    <dgm:pt modelId="{82C582FB-836D-4864-9833-C70B9AAC4C29}">
      <dgm:prSet/>
      <dgm:spPr/>
      <dgm:t>
        <a:bodyPr/>
        <a:lstStyle/>
        <a:p>
          <a:r>
            <a:rPr lang="en-US"/>
            <a:t>PDC/TWIG/FLAP</a:t>
          </a:r>
        </a:p>
      </dgm:t>
    </dgm:pt>
    <dgm:pt modelId="{CFA96C73-850A-441F-89BF-335AB5936873}" type="parTrans" cxnId="{0BA5A559-B461-4278-93BD-D86AD39A8B3C}">
      <dgm:prSet/>
      <dgm:spPr/>
      <dgm:t>
        <a:bodyPr/>
        <a:lstStyle/>
        <a:p>
          <a:endParaRPr lang="en-US"/>
        </a:p>
      </dgm:t>
    </dgm:pt>
    <dgm:pt modelId="{48395E49-818A-413F-9745-EC402BE3784E}" type="sibTrans" cxnId="{0BA5A559-B461-4278-93BD-D86AD39A8B3C}">
      <dgm:prSet/>
      <dgm:spPr/>
      <dgm:t>
        <a:bodyPr/>
        <a:lstStyle/>
        <a:p>
          <a:endParaRPr lang="en-US"/>
        </a:p>
      </dgm:t>
    </dgm:pt>
    <dgm:pt modelId="{D647CCA1-3ADC-473D-BDE9-3C9151A2A4C1}">
      <dgm:prSet/>
      <dgm:spPr/>
      <dgm:t>
        <a:bodyPr/>
        <a:lstStyle/>
        <a:p>
          <a:r>
            <a:rPr lang="en-US"/>
            <a:t>AMLIP</a:t>
          </a:r>
        </a:p>
      </dgm:t>
    </dgm:pt>
    <dgm:pt modelId="{A6305CB1-0619-48C0-A125-18FB68CA058C}" type="parTrans" cxnId="{82B64EB7-DD15-4CAB-8729-DBB71B0802DC}">
      <dgm:prSet/>
      <dgm:spPr/>
      <dgm:t>
        <a:bodyPr/>
        <a:lstStyle/>
        <a:p>
          <a:endParaRPr lang="en-US"/>
        </a:p>
      </dgm:t>
    </dgm:pt>
    <dgm:pt modelId="{5CCC5E27-5507-495B-8149-57A153EDBB02}" type="sibTrans" cxnId="{82B64EB7-DD15-4CAB-8729-DBB71B0802DC}">
      <dgm:prSet/>
      <dgm:spPr/>
      <dgm:t>
        <a:bodyPr/>
        <a:lstStyle/>
        <a:p>
          <a:endParaRPr lang="en-US"/>
        </a:p>
      </dgm:t>
    </dgm:pt>
    <dgm:pt modelId="{88B4E5EC-FE55-491D-A82C-EB2D04276E38}">
      <dgm:prSet/>
      <dgm:spPr/>
      <dgm:t>
        <a:bodyPr/>
        <a:lstStyle/>
        <a:p>
          <a:r>
            <a:rPr lang="en-US"/>
            <a:t>AMLJIA</a:t>
          </a:r>
        </a:p>
      </dgm:t>
    </dgm:pt>
    <dgm:pt modelId="{45EF8D0D-4EAF-4844-8BF7-E79099C4F688}" type="parTrans" cxnId="{DE77E541-5EE3-461B-A885-7BB1AE16B5F9}">
      <dgm:prSet/>
      <dgm:spPr/>
      <dgm:t>
        <a:bodyPr/>
        <a:lstStyle/>
        <a:p>
          <a:endParaRPr lang="en-US"/>
        </a:p>
      </dgm:t>
    </dgm:pt>
    <dgm:pt modelId="{F310B23F-92CF-4223-A4B1-C7554FBA23F3}" type="sibTrans" cxnId="{DE77E541-5EE3-461B-A885-7BB1AE16B5F9}">
      <dgm:prSet/>
      <dgm:spPr/>
      <dgm:t>
        <a:bodyPr/>
        <a:lstStyle/>
        <a:p>
          <a:endParaRPr lang="en-US"/>
        </a:p>
      </dgm:t>
    </dgm:pt>
    <dgm:pt modelId="{BC928022-B1F8-4CF2-A1A7-DEB854B7F31A}">
      <dgm:prSet/>
      <dgm:spPr/>
      <dgm:t>
        <a:bodyPr/>
        <a:lstStyle/>
        <a:p>
          <a:r>
            <a:rPr lang="en-US" dirty="0"/>
            <a:t>AICC</a:t>
          </a:r>
        </a:p>
      </dgm:t>
    </dgm:pt>
    <dgm:pt modelId="{C244A852-15C4-4488-967A-F0C54BA135D8}" type="parTrans" cxnId="{F79736CA-DA94-4613-A56C-3A71C201B2A9}">
      <dgm:prSet/>
      <dgm:spPr/>
      <dgm:t>
        <a:bodyPr/>
        <a:lstStyle/>
        <a:p>
          <a:endParaRPr lang="en-US"/>
        </a:p>
      </dgm:t>
    </dgm:pt>
    <dgm:pt modelId="{498F9869-92D3-4D70-AC55-87DD326ADE27}" type="sibTrans" cxnId="{F79736CA-DA94-4613-A56C-3A71C201B2A9}">
      <dgm:prSet/>
      <dgm:spPr/>
      <dgm:t>
        <a:bodyPr/>
        <a:lstStyle/>
        <a:p>
          <a:endParaRPr lang="en-US"/>
        </a:p>
      </dgm:t>
    </dgm:pt>
    <dgm:pt modelId="{6F79896F-F328-4D42-BD0B-1A2ABAD409F8}">
      <dgm:prSet/>
      <dgm:spPr/>
      <dgm:t>
        <a:bodyPr/>
        <a:lstStyle/>
        <a:p>
          <a:r>
            <a:rPr lang="en-US"/>
            <a:t>NLC Board of Directors</a:t>
          </a:r>
        </a:p>
      </dgm:t>
    </dgm:pt>
    <dgm:pt modelId="{C9888B60-3764-4A37-A1E8-827FC4A364BB}" type="parTrans" cxnId="{69CB81B1-6392-4456-B575-77D24D594CAC}">
      <dgm:prSet/>
      <dgm:spPr/>
      <dgm:t>
        <a:bodyPr/>
        <a:lstStyle/>
        <a:p>
          <a:endParaRPr lang="en-US"/>
        </a:p>
      </dgm:t>
    </dgm:pt>
    <dgm:pt modelId="{4362761D-35BD-46A0-BCAA-3C6849164E21}" type="sibTrans" cxnId="{69CB81B1-6392-4456-B575-77D24D594CAC}">
      <dgm:prSet/>
      <dgm:spPr/>
      <dgm:t>
        <a:bodyPr/>
        <a:lstStyle/>
        <a:p>
          <a:endParaRPr lang="en-US"/>
        </a:p>
      </dgm:t>
    </dgm:pt>
    <dgm:pt modelId="{AD6960B9-ADD1-4EB7-870A-9A3B9BEEC630}">
      <dgm:prSet/>
      <dgm:spPr/>
      <dgm:t>
        <a:bodyPr/>
        <a:lstStyle/>
        <a:p>
          <a:r>
            <a:rPr lang="en-US" dirty="0"/>
            <a:t>NACo WIR Board of Directors</a:t>
          </a:r>
        </a:p>
      </dgm:t>
    </dgm:pt>
    <dgm:pt modelId="{A9F4F060-33C1-461E-8E44-8232EE8C1C91}" type="parTrans" cxnId="{B35F20CD-9A0D-4117-BE43-2A9B9BE6095F}">
      <dgm:prSet/>
      <dgm:spPr/>
      <dgm:t>
        <a:bodyPr/>
        <a:lstStyle/>
        <a:p>
          <a:endParaRPr lang="en-US"/>
        </a:p>
      </dgm:t>
    </dgm:pt>
    <dgm:pt modelId="{597FF5CD-ADB9-40CD-88CD-5CA153D74338}" type="sibTrans" cxnId="{B35F20CD-9A0D-4117-BE43-2A9B9BE6095F}">
      <dgm:prSet/>
      <dgm:spPr/>
      <dgm:t>
        <a:bodyPr/>
        <a:lstStyle/>
        <a:p>
          <a:endParaRPr lang="en-US"/>
        </a:p>
      </dgm:t>
    </dgm:pt>
    <dgm:pt modelId="{39F42817-8CE5-43AC-BE92-DD0A680183B7}">
      <dgm:prSet/>
      <dgm:spPr/>
      <dgm:t>
        <a:bodyPr/>
        <a:lstStyle/>
        <a:p>
          <a:r>
            <a:rPr lang="en-US" dirty="0"/>
            <a:t>Cybersecurity Advisory Council</a:t>
          </a:r>
        </a:p>
      </dgm:t>
    </dgm:pt>
    <dgm:pt modelId="{27823DAC-D352-4AB0-AA47-C6EF930CE31B}" type="parTrans" cxnId="{9E902BA8-672A-4616-AC8E-0340841EE2BE}">
      <dgm:prSet/>
      <dgm:spPr/>
      <dgm:t>
        <a:bodyPr/>
        <a:lstStyle/>
        <a:p>
          <a:endParaRPr lang="en-US"/>
        </a:p>
      </dgm:t>
    </dgm:pt>
    <dgm:pt modelId="{139EDA3A-B640-4CF1-A1BD-ADABEB61CB46}" type="sibTrans" cxnId="{9E902BA8-672A-4616-AC8E-0340841EE2BE}">
      <dgm:prSet/>
      <dgm:spPr/>
      <dgm:t>
        <a:bodyPr/>
        <a:lstStyle/>
        <a:p>
          <a:endParaRPr lang="en-US"/>
        </a:p>
      </dgm:t>
    </dgm:pt>
    <dgm:pt modelId="{338828F7-E650-4E09-B0E0-6194063982DA}" type="pres">
      <dgm:prSet presAssocID="{D2AB4F21-F623-474F-94B2-7A1F02341A06}" presName="Name0" presStyleCnt="0">
        <dgm:presLayoutVars>
          <dgm:dir/>
          <dgm:resizeHandles val="exact"/>
        </dgm:presLayoutVars>
      </dgm:prSet>
      <dgm:spPr/>
    </dgm:pt>
    <dgm:pt modelId="{0B8B21A7-1EEE-4AD3-A667-BC181CCA2586}" type="pres">
      <dgm:prSet presAssocID="{D2AB4F21-F623-474F-94B2-7A1F02341A06}" presName="cycle" presStyleCnt="0"/>
      <dgm:spPr/>
    </dgm:pt>
    <dgm:pt modelId="{FCFF523E-8DA4-47F7-8584-0BA0449814E3}" type="pres">
      <dgm:prSet presAssocID="{0A1D81F6-7AEB-43F0-9D10-8B071EA55C21}" presName="nodeFirstNode" presStyleLbl="node1" presStyleIdx="0" presStyleCnt="9">
        <dgm:presLayoutVars>
          <dgm:bulletEnabled val="1"/>
        </dgm:presLayoutVars>
      </dgm:prSet>
      <dgm:spPr/>
    </dgm:pt>
    <dgm:pt modelId="{A50D2100-B1A5-490B-977F-541179B23AD8}" type="pres">
      <dgm:prSet presAssocID="{FF773ED2-3A8C-44B8-B410-AD2383995901}" presName="sibTransFirstNode" presStyleLbl="bgShp" presStyleIdx="0" presStyleCnt="1"/>
      <dgm:spPr/>
    </dgm:pt>
    <dgm:pt modelId="{D0FB8CCE-AC97-4BE6-A44A-D061D9C96CDE}" type="pres">
      <dgm:prSet presAssocID="{0296B286-82BF-4C8F-8896-F50889B6DD78}" presName="nodeFollowingNodes" presStyleLbl="node1" presStyleIdx="1" presStyleCnt="9">
        <dgm:presLayoutVars>
          <dgm:bulletEnabled val="1"/>
        </dgm:presLayoutVars>
      </dgm:prSet>
      <dgm:spPr/>
    </dgm:pt>
    <dgm:pt modelId="{52B73F8E-AF31-4ACD-843F-A0769DFBA806}" type="pres">
      <dgm:prSet presAssocID="{82C582FB-836D-4864-9833-C70B9AAC4C29}" presName="nodeFollowingNodes" presStyleLbl="node1" presStyleIdx="2" presStyleCnt="9">
        <dgm:presLayoutVars>
          <dgm:bulletEnabled val="1"/>
        </dgm:presLayoutVars>
      </dgm:prSet>
      <dgm:spPr/>
    </dgm:pt>
    <dgm:pt modelId="{E834C93A-8C5C-4C4C-9A32-3C1EAD797EED}" type="pres">
      <dgm:prSet presAssocID="{D647CCA1-3ADC-473D-BDE9-3C9151A2A4C1}" presName="nodeFollowingNodes" presStyleLbl="node1" presStyleIdx="3" presStyleCnt="9">
        <dgm:presLayoutVars>
          <dgm:bulletEnabled val="1"/>
        </dgm:presLayoutVars>
      </dgm:prSet>
      <dgm:spPr/>
    </dgm:pt>
    <dgm:pt modelId="{45D88B97-26DA-4BB5-BF98-50A73773E8B8}" type="pres">
      <dgm:prSet presAssocID="{88B4E5EC-FE55-491D-A82C-EB2D04276E38}" presName="nodeFollowingNodes" presStyleLbl="node1" presStyleIdx="4" presStyleCnt="9">
        <dgm:presLayoutVars>
          <dgm:bulletEnabled val="1"/>
        </dgm:presLayoutVars>
      </dgm:prSet>
      <dgm:spPr/>
    </dgm:pt>
    <dgm:pt modelId="{E668F4F1-F5E7-4B3D-9056-55830F58D7FB}" type="pres">
      <dgm:prSet presAssocID="{BC928022-B1F8-4CF2-A1A7-DEB854B7F31A}" presName="nodeFollowingNodes" presStyleLbl="node1" presStyleIdx="5" presStyleCnt="9">
        <dgm:presLayoutVars>
          <dgm:bulletEnabled val="1"/>
        </dgm:presLayoutVars>
      </dgm:prSet>
      <dgm:spPr/>
    </dgm:pt>
    <dgm:pt modelId="{CA481F89-CB38-4EDF-A18D-725EBECA8465}" type="pres">
      <dgm:prSet presAssocID="{6F79896F-F328-4D42-BD0B-1A2ABAD409F8}" presName="nodeFollowingNodes" presStyleLbl="node1" presStyleIdx="6" presStyleCnt="9">
        <dgm:presLayoutVars>
          <dgm:bulletEnabled val="1"/>
        </dgm:presLayoutVars>
      </dgm:prSet>
      <dgm:spPr/>
    </dgm:pt>
    <dgm:pt modelId="{F2F45330-E53A-4B0D-A9B4-35135235749F}" type="pres">
      <dgm:prSet presAssocID="{AD6960B9-ADD1-4EB7-870A-9A3B9BEEC630}" presName="nodeFollowingNodes" presStyleLbl="node1" presStyleIdx="7" presStyleCnt="9">
        <dgm:presLayoutVars>
          <dgm:bulletEnabled val="1"/>
        </dgm:presLayoutVars>
      </dgm:prSet>
      <dgm:spPr/>
    </dgm:pt>
    <dgm:pt modelId="{BD861C00-2782-4938-ADE3-1209F033A1EB}" type="pres">
      <dgm:prSet presAssocID="{39F42817-8CE5-43AC-BE92-DD0A680183B7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0F520C1D-35A0-4F89-8761-21F4F3C017FC}" type="presOf" srcId="{BC928022-B1F8-4CF2-A1A7-DEB854B7F31A}" destId="{E668F4F1-F5E7-4B3D-9056-55830F58D7FB}" srcOrd="0" destOrd="0" presId="urn:microsoft.com/office/officeart/2005/8/layout/cycle3"/>
    <dgm:cxn modelId="{3C0A2529-9B39-465C-A5B1-E555479401C5}" type="presOf" srcId="{AD6960B9-ADD1-4EB7-870A-9A3B9BEEC630}" destId="{F2F45330-E53A-4B0D-A9B4-35135235749F}" srcOrd="0" destOrd="0" presId="urn:microsoft.com/office/officeart/2005/8/layout/cycle3"/>
    <dgm:cxn modelId="{D04D9861-4CCF-4B36-B143-C4FC4383F89C}" type="presOf" srcId="{82C582FB-836D-4864-9833-C70B9AAC4C29}" destId="{52B73F8E-AF31-4ACD-843F-A0769DFBA806}" srcOrd="0" destOrd="0" presId="urn:microsoft.com/office/officeart/2005/8/layout/cycle3"/>
    <dgm:cxn modelId="{DE77E541-5EE3-461B-A885-7BB1AE16B5F9}" srcId="{D2AB4F21-F623-474F-94B2-7A1F02341A06}" destId="{88B4E5EC-FE55-491D-A82C-EB2D04276E38}" srcOrd="4" destOrd="0" parTransId="{45EF8D0D-4EAF-4844-8BF7-E79099C4F688}" sibTransId="{F310B23F-92CF-4223-A4B1-C7554FBA23F3}"/>
    <dgm:cxn modelId="{2EEC614E-4D05-4589-BFD2-3FE9521A3106}" srcId="{D2AB4F21-F623-474F-94B2-7A1F02341A06}" destId="{0296B286-82BF-4C8F-8896-F50889B6DD78}" srcOrd="1" destOrd="0" parTransId="{C2F8D512-F71F-4AF3-8F1A-3A0321E22D78}" sibTransId="{BD1C935F-FF47-4671-9A5A-593CBCAC7D92}"/>
    <dgm:cxn modelId="{860BBB51-ECD3-4C10-8028-5BDAE566C9CF}" type="presOf" srcId="{D647CCA1-3ADC-473D-BDE9-3C9151A2A4C1}" destId="{E834C93A-8C5C-4C4C-9A32-3C1EAD797EED}" srcOrd="0" destOrd="0" presId="urn:microsoft.com/office/officeart/2005/8/layout/cycle3"/>
    <dgm:cxn modelId="{0BA5A559-B461-4278-93BD-D86AD39A8B3C}" srcId="{D2AB4F21-F623-474F-94B2-7A1F02341A06}" destId="{82C582FB-836D-4864-9833-C70B9AAC4C29}" srcOrd="2" destOrd="0" parTransId="{CFA96C73-850A-441F-89BF-335AB5936873}" sibTransId="{48395E49-818A-413F-9745-EC402BE3784E}"/>
    <dgm:cxn modelId="{8EA9448C-45FF-477A-B159-6E5CB5F67CAB}" type="presOf" srcId="{FF773ED2-3A8C-44B8-B410-AD2383995901}" destId="{A50D2100-B1A5-490B-977F-541179B23AD8}" srcOrd="0" destOrd="0" presId="urn:microsoft.com/office/officeart/2005/8/layout/cycle3"/>
    <dgm:cxn modelId="{F87DCEA2-068E-427E-BD9A-4D07BFFBE708}" type="presOf" srcId="{88B4E5EC-FE55-491D-A82C-EB2D04276E38}" destId="{45D88B97-26DA-4BB5-BF98-50A73773E8B8}" srcOrd="0" destOrd="0" presId="urn:microsoft.com/office/officeart/2005/8/layout/cycle3"/>
    <dgm:cxn modelId="{9E902BA8-672A-4616-AC8E-0340841EE2BE}" srcId="{D2AB4F21-F623-474F-94B2-7A1F02341A06}" destId="{39F42817-8CE5-43AC-BE92-DD0A680183B7}" srcOrd="8" destOrd="0" parTransId="{27823DAC-D352-4AB0-AA47-C6EF930CE31B}" sibTransId="{139EDA3A-B640-4CF1-A1BD-ADABEB61CB46}"/>
    <dgm:cxn modelId="{69CB81B1-6392-4456-B575-77D24D594CAC}" srcId="{D2AB4F21-F623-474F-94B2-7A1F02341A06}" destId="{6F79896F-F328-4D42-BD0B-1A2ABAD409F8}" srcOrd="6" destOrd="0" parTransId="{C9888B60-3764-4A37-A1E8-827FC4A364BB}" sibTransId="{4362761D-35BD-46A0-BCAA-3C6849164E21}"/>
    <dgm:cxn modelId="{14BCC1B4-5D4C-4B69-9616-837F12CC1175}" type="presOf" srcId="{0A1D81F6-7AEB-43F0-9D10-8B071EA55C21}" destId="{FCFF523E-8DA4-47F7-8584-0BA0449814E3}" srcOrd="0" destOrd="0" presId="urn:microsoft.com/office/officeart/2005/8/layout/cycle3"/>
    <dgm:cxn modelId="{82B64EB7-DD15-4CAB-8729-DBB71B0802DC}" srcId="{D2AB4F21-F623-474F-94B2-7A1F02341A06}" destId="{D647CCA1-3ADC-473D-BDE9-3C9151A2A4C1}" srcOrd="3" destOrd="0" parTransId="{A6305CB1-0619-48C0-A125-18FB68CA058C}" sibTransId="{5CCC5E27-5507-495B-8149-57A153EDBB02}"/>
    <dgm:cxn modelId="{607B16CA-801F-43F4-B942-E483DD8BDB10}" type="presOf" srcId="{39F42817-8CE5-43AC-BE92-DD0A680183B7}" destId="{BD861C00-2782-4938-ADE3-1209F033A1EB}" srcOrd="0" destOrd="0" presId="urn:microsoft.com/office/officeart/2005/8/layout/cycle3"/>
    <dgm:cxn modelId="{F79736CA-DA94-4613-A56C-3A71C201B2A9}" srcId="{D2AB4F21-F623-474F-94B2-7A1F02341A06}" destId="{BC928022-B1F8-4CF2-A1A7-DEB854B7F31A}" srcOrd="5" destOrd="0" parTransId="{C244A852-15C4-4488-967A-F0C54BA135D8}" sibTransId="{498F9869-92D3-4D70-AC55-87DD326ADE27}"/>
    <dgm:cxn modelId="{B35F20CD-9A0D-4117-BE43-2A9B9BE6095F}" srcId="{D2AB4F21-F623-474F-94B2-7A1F02341A06}" destId="{AD6960B9-ADD1-4EB7-870A-9A3B9BEEC630}" srcOrd="7" destOrd="0" parTransId="{A9F4F060-33C1-461E-8E44-8232EE8C1C91}" sibTransId="{597FF5CD-ADB9-40CD-88CD-5CA153D74338}"/>
    <dgm:cxn modelId="{A2E262D1-CB22-4453-BCC3-DB18888AB311}" type="presOf" srcId="{D2AB4F21-F623-474F-94B2-7A1F02341A06}" destId="{338828F7-E650-4E09-B0E0-6194063982DA}" srcOrd="0" destOrd="0" presId="urn:microsoft.com/office/officeart/2005/8/layout/cycle3"/>
    <dgm:cxn modelId="{F855FBD8-0A56-4B22-8130-2713854EA453}" type="presOf" srcId="{0296B286-82BF-4C8F-8896-F50889B6DD78}" destId="{D0FB8CCE-AC97-4BE6-A44A-D061D9C96CDE}" srcOrd="0" destOrd="0" presId="urn:microsoft.com/office/officeart/2005/8/layout/cycle3"/>
    <dgm:cxn modelId="{DE4A73F3-DA09-411C-AA54-EC3BDDED70CC}" srcId="{D2AB4F21-F623-474F-94B2-7A1F02341A06}" destId="{0A1D81F6-7AEB-43F0-9D10-8B071EA55C21}" srcOrd="0" destOrd="0" parTransId="{C3B9E0E3-18D9-41F7-8679-446EC2481B12}" sibTransId="{FF773ED2-3A8C-44B8-B410-AD2383995901}"/>
    <dgm:cxn modelId="{684173F9-054B-4CED-BF38-1530C39CE513}" type="presOf" srcId="{6F79896F-F328-4D42-BD0B-1A2ABAD409F8}" destId="{CA481F89-CB38-4EDF-A18D-725EBECA8465}" srcOrd="0" destOrd="0" presId="urn:microsoft.com/office/officeart/2005/8/layout/cycle3"/>
    <dgm:cxn modelId="{157E38DE-7A3F-47B1-8F0C-018FFCDF8E7F}" type="presParOf" srcId="{338828F7-E650-4E09-B0E0-6194063982DA}" destId="{0B8B21A7-1EEE-4AD3-A667-BC181CCA2586}" srcOrd="0" destOrd="0" presId="urn:microsoft.com/office/officeart/2005/8/layout/cycle3"/>
    <dgm:cxn modelId="{A0312A70-DA99-407B-B2E5-11257631C3F6}" type="presParOf" srcId="{0B8B21A7-1EEE-4AD3-A667-BC181CCA2586}" destId="{FCFF523E-8DA4-47F7-8584-0BA0449814E3}" srcOrd="0" destOrd="0" presId="urn:microsoft.com/office/officeart/2005/8/layout/cycle3"/>
    <dgm:cxn modelId="{EF16D876-E4D4-4E9A-AB8D-CAD622B028AD}" type="presParOf" srcId="{0B8B21A7-1EEE-4AD3-A667-BC181CCA2586}" destId="{A50D2100-B1A5-490B-977F-541179B23AD8}" srcOrd="1" destOrd="0" presId="urn:microsoft.com/office/officeart/2005/8/layout/cycle3"/>
    <dgm:cxn modelId="{C992A66A-E851-4F2F-B5A8-811C2F1C4F3A}" type="presParOf" srcId="{0B8B21A7-1EEE-4AD3-A667-BC181CCA2586}" destId="{D0FB8CCE-AC97-4BE6-A44A-D061D9C96CDE}" srcOrd="2" destOrd="0" presId="urn:microsoft.com/office/officeart/2005/8/layout/cycle3"/>
    <dgm:cxn modelId="{56BFC517-8294-467A-B327-A4C0DC2B8E92}" type="presParOf" srcId="{0B8B21A7-1EEE-4AD3-A667-BC181CCA2586}" destId="{52B73F8E-AF31-4ACD-843F-A0769DFBA806}" srcOrd="3" destOrd="0" presId="urn:microsoft.com/office/officeart/2005/8/layout/cycle3"/>
    <dgm:cxn modelId="{EA49208E-311E-4DBA-8B40-823C4D8B2A30}" type="presParOf" srcId="{0B8B21A7-1EEE-4AD3-A667-BC181CCA2586}" destId="{E834C93A-8C5C-4C4C-9A32-3C1EAD797EED}" srcOrd="4" destOrd="0" presId="urn:microsoft.com/office/officeart/2005/8/layout/cycle3"/>
    <dgm:cxn modelId="{01CA0643-04CF-40A6-93F9-61F3EE43015A}" type="presParOf" srcId="{0B8B21A7-1EEE-4AD3-A667-BC181CCA2586}" destId="{45D88B97-26DA-4BB5-BF98-50A73773E8B8}" srcOrd="5" destOrd="0" presId="urn:microsoft.com/office/officeart/2005/8/layout/cycle3"/>
    <dgm:cxn modelId="{A55EFF24-6346-425C-8D03-1B3E0F5D36EB}" type="presParOf" srcId="{0B8B21A7-1EEE-4AD3-A667-BC181CCA2586}" destId="{E668F4F1-F5E7-4B3D-9056-55830F58D7FB}" srcOrd="6" destOrd="0" presId="urn:microsoft.com/office/officeart/2005/8/layout/cycle3"/>
    <dgm:cxn modelId="{97095E72-93D5-4F46-B235-BCB9F897A702}" type="presParOf" srcId="{0B8B21A7-1EEE-4AD3-A667-BC181CCA2586}" destId="{CA481F89-CB38-4EDF-A18D-725EBECA8465}" srcOrd="7" destOrd="0" presId="urn:microsoft.com/office/officeart/2005/8/layout/cycle3"/>
    <dgm:cxn modelId="{0CD2A312-4C6F-44FC-9AB6-E2F19D9E9582}" type="presParOf" srcId="{0B8B21A7-1EEE-4AD3-A667-BC181CCA2586}" destId="{F2F45330-E53A-4B0D-A9B4-35135235749F}" srcOrd="8" destOrd="0" presId="urn:microsoft.com/office/officeart/2005/8/layout/cycle3"/>
    <dgm:cxn modelId="{DE4AA939-2C85-4F09-A4EF-D9A81E709990}" type="presParOf" srcId="{0B8B21A7-1EEE-4AD3-A667-BC181CCA2586}" destId="{BD861C00-2782-4938-ADE3-1209F033A1EB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50633D-6896-42A7-992F-5E34D496D430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FC0698-9345-414E-A898-B2E0B6050DC7}">
      <dgm:prSet phldrT="[Text]"/>
      <dgm:spPr/>
      <dgm:t>
        <a:bodyPr/>
        <a:lstStyle/>
        <a:p>
          <a:r>
            <a:rPr lang="en-US" dirty="0"/>
            <a:t>Goals</a:t>
          </a:r>
        </a:p>
      </dgm:t>
    </dgm:pt>
    <dgm:pt modelId="{DC729F26-72CF-4191-ACD8-B8C297139C8D}" type="parTrans" cxnId="{77656D69-02F7-4126-9A45-42AA57E1BC70}">
      <dgm:prSet/>
      <dgm:spPr/>
      <dgm:t>
        <a:bodyPr/>
        <a:lstStyle/>
        <a:p>
          <a:endParaRPr lang="en-US"/>
        </a:p>
      </dgm:t>
    </dgm:pt>
    <dgm:pt modelId="{FBACC0BE-95B8-4912-A78A-2AB82A87BBCB}" type="sibTrans" cxnId="{77656D69-02F7-4126-9A45-42AA57E1BC70}">
      <dgm:prSet/>
      <dgm:spPr/>
      <dgm:t>
        <a:bodyPr/>
        <a:lstStyle/>
        <a:p>
          <a:endParaRPr lang="en-US"/>
        </a:p>
      </dgm:t>
    </dgm:pt>
    <dgm:pt modelId="{42A33BE0-E6C5-4E7B-8CEC-B4EC1EA9C366}">
      <dgm:prSet phldrT="[Text]" custT="1"/>
      <dgm:spPr/>
      <dgm:t>
        <a:bodyPr/>
        <a:lstStyle/>
        <a:p>
          <a:r>
            <a:rPr lang="en-US" sz="1800" dirty="0"/>
            <a:t>Maximize Benefit</a:t>
          </a:r>
        </a:p>
      </dgm:t>
    </dgm:pt>
    <dgm:pt modelId="{5E62195B-704F-4038-9B3B-BD2DE6EF6801}" type="parTrans" cxnId="{AAF1F411-B56C-468E-A9F5-09C0C7DD8781}">
      <dgm:prSet/>
      <dgm:spPr/>
      <dgm:t>
        <a:bodyPr/>
        <a:lstStyle/>
        <a:p>
          <a:endParaRPr lang="en-US"/>
        </a:p>
      </dgm:t>
    </dgm:pt>
    <dgm:pt modelId="{E1CF4732-1B67-4623-8693-4305B0C79834}" type="sibTrans" cxnId="{AAF1F411-B56C-468E-A9F5-09C0C7DD8781}">
      <dgm:prSet/>
      <dgm:spPr/>
      <dgm:t>
        <a:bodyPr/>
        <a:lstStyle/>
        <a:p>
          <a:endParaRPr lang="en-US"/>
        </a:p>
      </dgm:t>
    </dgm:pt>
    <dgm:pt modelId="{14061CA0-C380-4AFC-8BD3-286DD4AB2BA0}">
      <dgm:prSet phldrT="[Text]" custT="1"/>
      <dgm:spPr/>
      <dgm:t>
        <a:bodyPr/>
        <a:lstStyle/>
        <a:p>
          <a:r>
            <a:rPr lang="en-US" sz="1800" dirty="0"/>
            <a:t>Strengthen Capacity</a:t>
          </a:r>
        </a:p>
      </dgm:t>
    </dgm:pt>
    <dgm:pt modelId="{ED3618F9-F1CB-47E8-80B8-40A2378BCAA7}" type="parTrans" cxnId="{0110016D-50C1-4314-BD77-9F2FB708669B}">
      <dgm:prSet/>
      <dgm:spPr/>
      <dgm:t>
        <a:bodyPr/>
        <a:lstStyle/>
        <a:p>
          <a:endParaRPr lang="en-US"/>
        </a:p>
      </dgm:t>
    </dgm:pt>
    <dgm:pt modelId="{A63290A3-F4E2-42B7-9879-1B59DC019AD6}" type="sibTrans" cxnId="{0110016D-50C1-4314-BD77-9F2FB708669B}">
      <dgm:prSet/>
      <dgm:spPr/>
      <dgm:t>
        <a:bodyPr/>
        <a:lstStyle/>
        <a:p>
          <a:endParaRPr lang="en-US"/>
        </a:p>
      </dgm:t>
    </dgm:pt>
    <dgm:pt modelId="{D5C256BC-BAB6-4A17-819D-5A0E804B7B5A}">
      <dgm:prSet phldrT="[Text]"/>
      <dgm:spPr/>
      <dgm:t>
        <a:bodyPr/>
        <a:lstStyle/>
        <a:p>
          <a:r>
            <a:rPr lang="en-US" dirty="0"/>
            <a:t>Inputs</a:t>
          </a:r>
        </a:p>
      </dgm:t>
    </dgm:pt>
    <dgm:pt modelId="{F5059E92-F2A9-4891-9FA9-0BB716AA6AC2}" type="parTrans" cxnId="{915C0EB2-58CC-463E-8FEB-96EF7501E99B}">
      <dgm:prSet/>
      <dgm:spPr/>
      <dgm:t>
        <a:bodyPr/>
        <a:lstStyle/>
        <a:p>
          <a:endParaRPr lang="en-US"/>
        </a:p>
      </dgm:t>
    </dgm:pt>
    <dgm:pt modelId="{644D48B8-6FC0-4D93-BB65-2FA43FCE1382}" type="sibTrans" cxnId="{915C0EB2-58CC-463E-8FEB-96EF7501E99B}">
      <dgm:prSet/>
      <dgm:spPr/>
      <dgm:t>
        <a:bodyPr/>
        <a:lstStyle/>
        <a:p>
          <a:endParaRPr lang="en-US"/>
        </a:p>
      </dgm:t>
    </dgm:pt>
    <dgm:pt modelId="{7B897190-C091-4E1B-B80C-5E99667A8F96}">
      <dgm:prSet phldrT="[Text]" custT="1"/>
      <dgm:spPr/>
      <dgm:t>
        <a:bodyPr/>
        <a:lstStyle/>
        <a:p>
          <a:r>
            <a:rPr lang="en-US" sz="1800" dirty="0"/>
            <a:t>Collaboration</a:t>
          </a:r>
        </a:p>
      </dgm:t>
    </dgm:pt>
    <dgm:pt modelId="{5E89EFA2-6729-49D1-864C-5FDCBE8737F3}" type="parTrans" cxnId="{530818B1-5D9F-484B-8152-C092751564AB}">
      <dgm:prSet/>
      <dgm:spPr/>
      <dgm:t>
        <a:bodyPr/>
        <a:lstStyle/>
        <a:p>
          <a:endParaRPr lang="en-US"/>
        </a:p>
      </dgm:t>
    </dgm:pt>
    <dgm:pt modelId="{ADB3F79A-28BB-4504-8089-5A6DC15F6E6C}" type="sibTrans" cxnId="{530818B1-5D9F-484B-8152-C092751564AB}">
      <dgm:prSet/>
      <dgm:spPr/>
      <dgm:t>
        <a:bodyPr/>
        <a:lstStyle/>
        <a:p>
          <a:endParaRPr lang="en-US"/>
        </a:p>
      </dgm:t>
    </dgm:pt>
    <dgm:pt modelId="{821AC11F-2F83-49A4-ACC8-24BA0D654C01}">
      <dgm:prSet phldrT="[Text]" custT="1"/>
      <dgm:spPr/>
      <dgm:t>
        <a:bodyPr/>
        <a:lstStyle/>
        <a:p>
          <a:r>
            <a:rPr lang="en-US" sz="1800" dirty="0"/>
            <a:t>Competency</a:t>
          </a:r>
        </a:p>
      </dgm:t>
    </dgm:pt>
    <dgm:pt modelId="{3A7CC7C1-8986-4139-B040-D660FDEAE223}" type="parTrans" cxnId="{E9F312BE-FDF6-4C80-BC87-C08D3B94C0D4}">
      <dgm:prSet/>
      <dgm:spPr/>
      <dgm:t>
        <a:bodyPr/>
        <a:lstStyle/>
        <a:p>
          <a:endParaRPr lang="en-US"/>
        </a:p>
      </dgm:t>
    </dgm:pt>
    <dgm:pt modelId="{A0844B36-FF33-499D-9D12-CB1467038161}" type="sibTrans" cxnId="{E9F312BE-FDF6-4C80-BC87-C08D3B94C0D4}">
      <dgm:prSet/>
      <dgm:spPr/>
      <dgm:t>
        <a:bodyPr/>
        <a:lstStyle/>
        <a:p>
          <a:endParaRPr lang="en-US"/>
        </a:p>
      </dgm:t>
    </dgm:pt>
    <dgm:pt modelId="{2138B1A9-9BDB-48D2-9336-41243412C43C}">
      <dgm:prSet phldrT="[Text]"/>
      <dgm:spPr/>
      <dgm:t>
        <a:bodyPr/>
        <a:lstStyle/>
        <a:p>
          <a:r>
            <a:rPr lang="en-US" dirty="0"/>
            <a:t>Outputs</a:t>
          </a:r>
        </a:p>
      </dgm:t>
    </dgm:pt>
    <dgm:pt modelId="{2031242D-E254-46B8-8808-DADDEFEE3CB4}" type="parTrans" cxnId="{309BFEE7-C18B-4E63-B1AB-89E0D09CE21E}">
      <dgm:prSet/>
      <dgm:spPr/>
      <dgm:t>
        <a:bodyPr/>
        <a:lstStyle/>
        <a:p>
          <a:endParaRPr lang="en-US"/>
        </a:p>
      </dgm:t>
    </dgm:pt>
    <dgm:pt modelId="{3AB6C7E3-4BB3-4C9D-87AF-E994183CC942}" type="sibTrans" cxnId="{309BFEE7-C18B-4E63-B1AB-89E0D09CE21E}">
      <dgm:prSet/>
      <dgm:spPr/>
      <dgm:t>
        <a:bodyPr/>
        <a:lstStyle/>
        <a:p>
          <a:endParaRPr lang="en-US"/>
        </a:p>
      </dgm:t>
    </dgm:pt>
    <dgm:pt modelId="{DC5286AB-D78D-4897-9DC1-9B694ECFEAB1}">
      <dgm:prSet phldrT="[Text]" custT="1"/>
      <dgm:spPr/>
      <dgm:t>
        <a:bodyPr/>
        <a:lstStyle/>
        <a:p>
          <a:r>
            <a:rPr lang="en-US" sz="1600" dirty="0"/>
            <a:t>Shared resources</a:t>
          </a:r>
        </a:p>
      </dgm:t>
    </dgm:pt>
    <dgm:pt modelId="{5F25B190-5E47-429A-857F-DB590EC7DBE4}" type="parTrans" cxnId="{D57CD29C-946A-47B7-A214-BCFCF3D76E7A}">
      <dgm:prSet/>
      <dgm:spPr/>
      <dgm:t>
        <a:bodyPr/>
        <a:lstStyle/>
        <a:p>
          <a:endParaRPr lang="en-US"/>
        </a:p>
      </dgm:t>
    </dgm:pt>
    <dgm:pt modelId="{BA336093-06A0-4E23-9FFF-F0D36DE2ACA5}" type="sibTrans" cxnId="{D57CD29C-946A-47B7-A214-BCFCF3D76E7A}">
      <dgm:prSet/>
      <dgm:spPr/>
      <dgm:t>
        <a:bodyPr/>
        <a:lstStyle/>
        <a:p>
          <a:endParaRPr lang="en-US"/>
        </a:p>
      </dgm:t>
    </dgm:pt>
    <dgm:pt modelId="{A1E14B2B-F95C-4E6A-9A26-AB2ED740964F}">
      <dgm:prSet phldrT="[Text]" custT="1"/>
      <dgm:spPr/>
      <dgm:t>
        <a:bodyPr/>
        <a:lstStyle/>
        <a:p>
          <a:r>
            <a:rPr lang="en-US" sz="1600" dirty="0"/>
            <a:t>Grant Assistance</a:t>
          </a:r>
        </a:p>
      </dgm:t>
    </dgm:pt>
    <dgm:pt modelId="{7F87F3C0-393B-402E-A3B7-A370B33CE26C}" type="parTrans" cxnId="{21D0EA45-44F7-4028-B288-9345529FB099}">
      <dgm:prSet/>
      <dgm:spPr/>
      <dgm:t>
        <a:bodyPr/>
        <a:lstStyle/>
        <a:p>
          <a:endParaRPr lang="en-US"/>
        </a:p>
      </dgm:t>
    </dgm:pt>
    <dgm:pt modelId="{79F1447A-CE48-428C-8FC3-198DCD2E9CE7}" type="sibTrans" cxnId="{21D0EA45-44F7-4028-B288-9345529FB099}">
      <dgm:prSet/>
      <dgm:spPr/>
      <dgm:t>
        <a:bodyPr/>
        <a:lstStyle/>
        <a:p>
          <a:endParaRPr lang="en-US"/>
        </a:p>
      </dgm:t>
    </dgm:pt>
    <dgm:pt modelId="{45286D6D-AF18-45B6-9ECD-6407EA76DA3B}">
      <dgm:prSet/>
      <dgm:spPr/>
      <dgm:t>
        <a:bodyPr/>
        <a:lstStyle/>
        <a:p>
          <a:r>
            <a:rPr lang="en-US" dirty="0"/>
            <a:t>Outcomes</a:t>
          </a:r>
        </a:p>
      </dgm:t>
    </dgm:pt>
    <dgm:pt modelId="{A9BB1871-6415-4EC8-89B6-05F372DFDD20}" type="parTrans" cxnId="{3D9FA70F-0CFA-4208-BD1C-E2385C9D3331}">
      <dgm:prSet/>
      <dgm:spPr/>
      <dgm:t>
        <a:bodyPr/>
        <a:lstStyle/>
        <a:p>
          <a:endParaRPr lang="en-US"/>
        </a:p>
      </dgm:t>
    </dgm:pt>
    <dgm:pt modelId="{28435126-656C-4C05-88F2-7BBD75293DD3}" type="sibTrans" cxnId="{3D9FA70F-0CFA-4208-BD1C-E2385C9D3331}">
      <dgm:prSet/>
      <dgm:spPr/>
      <dgm:t>
        <a:bodyPr/>
        <a:lstStyle/>
        <a:p>
          <a:endParaRPr lang="en-US"/>
        </a:p>
      </dgm:t>
    </dgm:pt>
    <dgm:pt modelId="{E313642C-3445-4A2A-9F0E-9040498BCDB0}">
      <dgm:prSet/>
      <dgm:spPr/>
      <dgm:t>
        <a:bodyPr/>
        <a:lstStyle/>
        <a:p>
          <a:r>
            <a:rPr lang="en-US" dirty="0"/>
            <a:t>Impacts</a:t>
          </a:r>
        </a:p>
      </dgm:t>
    </dgm:pt>
    <dgm:pt modelId="{4698A759-4811-4966-B7D3-DED66D8600DC}" type="parTrans" cxnId="{B1231A58-7E19-4114-A987-043BA762DCD5}">
      <dgm:prSet/>
      <dgm:spPr/>
      <dgm:t>
        <a:bodyPr/>
        <a:lstStyle/>
        <a:p>
          <a:endParaRPr lang="en-US"/>
        </a:p>
      </dgm:t>
    </dgm:pt>
    <dgm:pt modelId="{000FAF9A-C615-4756-9D7C-5EDA82C5D0A5}" type="sibTrans" cxnId="{B1231A58-7E19-4114-A987-043BA762DCD5}">
      <dgm:prSet/>
      <dgm:spPr/>
      <dgm:t>
        <a:bodyPr/>
        <a:lstStyle/>
        <a:p>
          <a:endParaRPr lang="en-US"/>
        </a:p>
      </dgm:t>
    </dgm:pt>
    <dgm:pt modelId="{37C873EE-4130-476B-83A2-643DA293A11E}">
      <dgm:prSet phldrT="[Text]" custT="1"/>
      <dgm:spPr/>
      <dgm:t>
        <a:bodyPr/>
        <a:lstStyle/>
        <a:p>
          <a:r>
            <a:rPr lang="en-US" sz="1800" dirty="0"/>
            <a:t>Competitiveness</a:t>
          </a:r>
        </a:p>
      </dgm:t>
    </dgm:pt>
    <dgm:pt modelId="{27754BDA-F90E-4572-A551-6474F460FAB3}" type="parTrans" cxnId="{6D870C8D-AB37-497E-86AE-992A4F546730}">
      <dgm:prSet/>
      <dgm:spPr/>
      <dgm:t>
        <a:bodyPr/>
        <a:lstStyle/>
        <a:p>
          <a:endParaRPr lang="en-US"/>
        </a:p>
      </dgm:t>
    </dgm:pt>
    <dgm:pt modelId="{A1B0D27D-1102-4900-BD59-CD2560E9C6E5}" type="sibTrans" cxnId="{6D870C8D-AB37-497E-86AE-992A4F546730}">
      <dgm:prSet/>
      <dgm:spPr/>
      <dgm:t>
        <a:bodyPr/>
        <a:lstStyle/>
        <a:p>
          <a:endParaRPr lang="en-US"/>
        </a:p>
      </dgm:t>
    </dgm:pt>
    <dgm:pt modelId="{CD37B831-83BC-401D-9E68-3E1939B5D21C}">
      <dgm:prSet phldrT="[Text]" custT="1"/>
      <dgm:spPr/>
      <dgm:t>
        <a:bodyPr/>
        <a:lstStyle/>
        <a:p>
          <a:r>
            <a:rPr lang="en-US" sz="1800" dirty="0"/>
            <a:t>Strategic Planning</a:t>
          </a:r>
        </a:p>
      </dgm:t>
    </dgm:pt>
    <dgm:pt modelId="{BC36972F-DA27-47BE-A08A-B4F896DCCCC6}" type="parTrans" cxnId="{61672A9B-A017-4867-A7CE-EF203CB2408D}">
      <dgm:prSet/>
      <dgm:spPr/>
      <dgm:t>
        <a:bodyPr/>
        <a:lstStyle/>
        <a:p>
          <a:endParaRPr lang="en-US"/>
        </a:p>
      </dgm:t>
    </dgm:pt>
    <dgm:pt modelId="{7AF04E4C-ECB9-447A-B0D2-DDA3A950F70C}" type="sibTrans" cxnId="{61672A9B-A017-4867-A7CE-EF203CB2408D}">
      <dgm:prSet/>
      <dgm:spPr/>
      <dgm:t>
        <a:bodyPr/>
        <a:lstStyle/>
        <a:p>
          <a:endParaRPr lang="en-US"/>
        </a:p>
      </dgm:t>
    </dgm:pt>
    <dgm:pt modelId="{DC026974-C333-433B-BF6F-0BBEB7EEBB99}">
      <dgm:prSet phldrT="[Text]" custT="1"/>
      <dgm:spPr/>
      <dgm:t>
        <a:bodyPr/>
        <a:lstStyle/>
        <a:p>
          <a:r>
            <a:rPr lang="en-US" sz="1600" dirty="0"/>
            <a:t>Events</a:t>
          </a:r>
        </a:p>
      </dgm:t>
    </dgm:pt>
    <dgm:pt modelId="{A3E32D79-3CBF-4171-9E0E-F7DED4A8D378}" type="parTrans" cxnId="{B32FA4B9-4DC8-4C49-923E-85A8CA6047C6}">
      <dgm:prSet/>
      <dgm:spPr/>
      <dgm:t>
        <a:bodyPr/>
        <a:lstStyle/>
        <a:p>
          <a:endParaRPr lang="en-US"/>
        </a:p>
      </dgm:t>
    </dgm:pt>
    <dgm:pt modelId="{840E412E-D5A8-4AB5-AAE5-95FB67FB7F70}" type="sibTrans" cxnId="{B32FA4B9-4DC8-4C49-923E-85A8CA6047C6}">
      <dgm:prSet/>
      <dgm:spPr/>
      <dgm:t>
        <a:bodyPr/>
        <a:lstStyle/>
        <a:p>
          <a:endParaRPr lang="en-US"/>
        </a:p>
      </dgm:t>
    </dgm:pt>
    <dgm:pt modelId="{DF00FB00-8EC1-4302-ADAD-4626E40E9F52}">
      <dgm:prSet phldrT="[Text]" custT="1"/>
      <dgm:spPr/>
      <dgm:t>
        <a:bodyPr/>
        <a:lstStyle/>
        <a:p>
          <a:r>
            <a:rPr lang="en-US" sz="1600" dirty="0"/>
            <a:t>Outreach</a:t>
          </a:r>
        </a:p>
      </dgm:t>
    </dgm:pt>
    <dgm:pt modelId="{7370FE36-9B4C-484C-AE14-77C8C38F5669}" type="parTrans" cxnId="{29F2DCB2-7A0A-404C-B137-18B7FB72D3E8}">
      <dgm:prSet/>
      <dgm:spPr/>
      <dgm:t>
        <a:bodyPr/>
        <a:lstStyle/>
        <a:p>
          <a:endParaRPr lang="en-US"/>
        </a:p>
      </dgm:t>
    </dgm:pt>
    <dgm:pt modelId="{65EBD41F-0213-4E7C-885E-A8EC6BAC5577}" type="sibTrans" cxnId="{29F2DCB2-7A0A-404C-B137-18B7FB72D3E8}">
      <dgm:prSet/>
      <dgm:spPr/>
      <dgm:t>
        <a:bodyPr/>
        <a:lstStyle/>
        <a:p>
          <a:endParaRPr lang="en-US"/>
        </a:p>
      </dgm:t>
    </dgm:pt>
    <dgm:pt modelId="{F99CBF69-F6E4-44DF-ACB4-7BF6C390C687}">
      <dgm:prSet/>
      <dgm:spPr/>
      <dgm:t>
        <a:bodyPr/>
        <a:lstStyle/>
        <a:p>
          <a:r>
            <a:rPr lang="en-US" dirty="0"/>
            <a:t>Informed membership</a:t>
          </a:r>
        </a:p>
      </dgm:t>
    </dgm:pt>
    <dgm:pt modelId="{225747E4-E85A-488B-8C31-4857FF469879}" type="parTrans" cxnId="{A69FF7AF-E0A8-4BE9-94EB-121DB48024B0}">
      <dgm:prSet/>
      <dgm:spPr/>
      <dgm:t>
        <a:bodyPr/>
        <a:lstStyle/>
        <a:p>
          <a:endParaRPr lang="en-US"/>
        </a:p>
      </dgm:t>
    </dgm:pt>
    <dgm:pt modelId="{321E2DF5-2685-4688-A5C0-6E1DF2F53AB1}" type="sibTrans" cxnId="{A69FF7AF-E0A8-4BE9-94EB-121DB48024B0}">
      <dgm:prSet/>
      <dgm:spPr/>
      <dgm:t>
        <a:bodyPr/>
        <a:lstStyle/>
        <a:p>
          <a:endParaRPr lang="en-US"/>
        </a:p>
      </dgm:t>
    </dgm:pt>
    <dgm:pt modelId="{9DC24407-4807-4E1E-A59F-37DED72F81A3}">
      <dgm:prSet/>
      <dgm:spPr/>
      <dgm:t>
        <a:bodyPr/>
        <a:lstStyle/>
        <a:p>
          <a:r>
            <a:rPr lang="en-US" dirty="0"/>
            <a:t>Competitive applications</a:t>
          </a:r>
        </a:p>
      </dgm:t>
    </dgm:pt>
    <dgm:pt modelId="{BEDE52C9-AC67-4C2F-850F-54B20A6F3146}" type="parTrans" cxnId="{D0E2385B-8273-4BDE-BF52-91678E64BEAC}">
      <dgm:prSet/>
      <dgm:spPr/>
      <dgm:t>
        <a:bodyPr/>
        <a:lstStyle/>
        <a:p>
          <a:endParaRPr lang="en-US"/>
        </a:p>
      </dgm:t>
    </dgm:pt>
    <dgm:pt modelId="{1ECFE82B-8C90-4EFD-9863-953C8D8E24D6}" type="sibTrans" cxnId="{D0E2385B-8273-4BDE-BF52-91678E64BEAC}">
      <dgm:prSet/>
      <dgm:spPr/>
      <dgm:t>
        <a:bodyPr/>
        <a:lstStyle/>
        <a:p>
          <a:endParaRPr lang="en-US"/>
        </a:p>
      </dgm:t>
    </dgm:pt>
    <dgm:pt modelId="{6B70580F-F081-4D55-8EC0-112F65EB2AFC}">
      <dgm:prSet/>
      <dgm:spPr/>
      <dgm:t>
        <a:bodyPr/>
        <a:lstStyle/>
        <a:p>
          <a:r>
            <a:rPr lang="en-US" dirty="0"/>
            <a:t>Project development</a:t>
          </a:r>
        </a:p>
      </dgm:t>
    </dgm:pt>
    <dgm:pt modelId="{34D76970-DE95-4403-9E3D-6C5FDDF8393C}" type="parTrans" cxnId="{85E8CF5A-9F31-4D5A-A3D8-FA9095C038BD}">
      <dgm:prSet/>
      <dgm:spPr/>
      <dgm:t>
        <a:bodyPr/>
        <a:lstStyle/>
        <a:p>
          <a:endParaRPr lang="en-US"/>
        </a:p>
      </dgm:t>
    </dgm:pt>
    <dgm:pt modelId="{CC7EE38C-E037-4020-A828-6412020CDF60}" type="sibTrans" cxnId="{85E8CF5A-9F31-4D5A-A3D8-FA9095C038BD}">
      <dgm:prSet/>
      <dgm:spPr/>
      <dgm:t>
        <a:bodyPr/>
        <a:lstStyle/>
        <a:p>
          <a:endParaRPr lang="en-US"/>
        </a:p>
      </dgm:t>
    </dgm:pt>
    <dgm:pt modelId="{43260747-D81C-4DC4-8622-76C5EACED123}">
      <dgm:prSet custT="1"/>
      <dgm:spPr/>
      <dgm:t>
        <a:bodyPr/>
        <a:lstStyle/>
        <a:p>
          <a:r>
            <a:rPr lang="en-US" sz="1400" dirty="0"/>
            <a:t>Partnerships</a:t>
          </a:r>
        </a:p>
      </dgm:t>
    </dgm:pt>
    <dgm:pt modelId="{5A693B8B-F43A-43A8-A90E-A5886077C073}" type="parTrans" cxnId="{F990B0A1-0FC3-47AD-AEDE-F67994D46E22}">
      <dgm:prSet/>
      <dgm:spPr/>
      <dgm:t>
        <a:bodyPr/>
        <a:lstStyle/>
        <a:p>
          <a:endParaRPr lang="en-US"/>
        </a:p>
      </dgm:t>
    </dgm:pt>
    <dgm:pt modelId="{1BC1747E-1739-48B6-9048-AD9F6CF4AF70}" type="sibTrans" cxnId="{F990B0A1-0FC3-47AD-AEDE-F67994D46E22}">
      <dgm:prSet/>
      <dgm:spPr/>
      <dgm:t>
        <a:bodyPr/>
        <a:lstStyle/>
        <a:p>
          <a:endParaRPr lang="en-US"/>
        </a:p>
      </dgm:t>
    </dgm:pt>
    <dgm:pt modelId="{1A2ED575-7451-420B-B5BD-B5E9116578E5}">
      <dgm:prSet custT="1"/>
      <dgm:spPr/>
      <dgm:t>
        <a:bodyPr/>
        <a:lstStyle/>
        <a:p>
          <a:r>
            <a:rPr lang="en-US" sz="1400" dirty="0"/>
            <a:t>Grant funding and management</a:t>
          </a:r>
        </a:p>
      </dgm:t>
    </dgm:pt>
    <dgm:pt modelId="{3D90D6F2-2A46-43C2-8B69-8D80BFA4959A}" type="parTrans" cxnId="{38300568-4903-43AB-B1A7-1A31A5A82F25}">
      <dgm:prSet/>
      <dgm:spPr/>
      <dgm:t>
        <a:bodyPr/>
        <a:lstStyle/>
        <a:p>
          <a:endParaRPr lang="en-US"/>
        </a:p>
      </dgm:t>
    </dgm:pt>
    <dgm:pt modelId="{A89589D5-926D-4425-809D-D48249606E78}" type="sibTrans" cxnId="{38300568-4903-43AB-B1A7-1A31A5A82F25}">
      <dgm:prSet/>
      <dgm:spPr/>
      <dgm:t>
        <a:bodyPr/>
        <a:lstStyle/>
        <a:p>
          <a:endParaRPr lang="en-US"/>
        </a:p>
      </dgm:t>
    </dgm:pt>
    <dgm:pt modelId="{89D78039-8C58-4FF7-8B5B-445F5EB5A394}">
      <dgm:prSet custT="1"/>
      <dgm:spPr/>
      <dgm:t>
        <a:bodyPr/>
        <a:lstStyle/>
        <a:p>
          <a:r>
            <a:rPr lang="en-US" sz="1400" dirty="0"/>
            <a:t>Address infrastructure deficit</a:t>
          </a:r>
        </a:p>
      </dgm:t>
    </dgm:pt>
    <dgm:pt modelId="{24A0D3E5-3F8D-4C8C-8047-DFADE832FBB4}" type="parTrans" cxnId="{D8C15CE4-9D19-47D6-9E6C-B64C700A9577}">
      <dgm:prSet/>
      <dgm:spPr/>
      <dgm:t>
        <a:bodyPr/>
        <a:lstStyle/>
        <a:p>
          <a:endParaRPr lang="en-US"/>
        </a:p>
      </dgm:t>
    </dgm:pt>
    <dgm:pt modelId="{4264E6CC-C390-4467-B5F7-B47280DD9AFD}" type="sibTrans" cxnId="{D8C15CE4-9D19-47D6-9E6C-B64C700A9577}">
      <dgm:prSet/>
      <dgm:spPr/>
      <dgm:t>
        <a:bodyPr/>
        <a:lstStyle/>
        <a:p>
          <a:endParaRPr lang="en-US"/>
        </a:p>
      </dgm:t>
    </dgm:pt>
    <dgm:pt modelId="{19013BB3-316F-456D-B353-F6F944228191}" type="pres">
      <dgm:prSet presAssocID="{C950633D-6896-42A7-992F-5E34D496D430}" presName="Name0" presStyleCnt="0">
        <dgm:presLayoutVars>
          <dgm:dir/>
          <dgm:animLvl val="lvl"/>
          <dgm:resizeHandles val="exact"/>
        </dgm:presLayoutVars>
      </dgm:prSet>
      <dgm:spPr/>
    </dgm:pt>
    <dgm:pt modelId="{D17EF7EB-6A02-477E-B6BB-50F57C6809A2}" type="pres">
      <dgm:prSet presAssocID="{C950633D-6896-42A7-992F-5E34D496D430}" presName="tSp" presStyleCnt="0"/>
      <dgm:spPr/>
    </dgm:pt>
    <dgm:pt modelId="{1C58493E-69D2-4029-913D-21DA11647455}" type="pres">
      <dgm:prSet presAssocID="{C950633D-6896-42A7-992F-5E34D496D430}" presName="bSp" presStyleCnt="0"/>
      <dgm:spPr/>
    </dgm:pt>
    <dgm:pt modelId="{1C36CA6D-2EAD-406D-89F5-5CB776D0F0FD}" type="pres">
      <dgm:prSet presAssocID="{C950633D-6896-42A7-992F-5E34D496D430}" presName="process" presStyleCnt="0"/>
      <dgm:spPr/>
    </dgm:pt>
    <dgm:pt modelId="{C7E96BF4-117D-4199-AF7A-C0E92FBA2D62}" type="pres">
      <dgm:prSet presAssocID="{EDFC0698-9345-414E-A898-B2E0B6050DC7}" presName="composite1" presStyleCnt="0"/>
      <dgm:spPr/>
    </dgm:pt>
    <dgm:pt modelId="{DD8C408E-9FF7-4C12-9FA9-AE25E87749D5}" type="pres">
      <dgm:prSet presAssocID="{EDFC0698-9345-414E-A898-B2E0B6050DC7}" presName="dummyNode1" presStyleLbl="node1" presStyleIdx="0" presStyleCnt="5"/>
      <dgm:spPr/>
    </dgm:pt>
    <dgm:pt modelId="{A0BA2A40-3801-4F74-BC56-8D1333538987}" type="pres">
      <dgm:prSet presAssocID="{EDFC0698-9345-414E-A898-B2E0B6050DC7}" presName="childNode1" presStyleLbl="bgAcc1" presStyleIdx="0" presStyleCnt="5" custScaleX="130671" custLinFactNeighborY="-12294">
        <dgm:presLayoutVars>
          <dgm:bulletEnabled val="1"/>
        </dgm:presLayoutVars>
      </dgm:prSet>
      <dgm:spPr/>
    </dgm:pt>
    <dgm:pt modelId="{34D91BCC-642A-4BD3-8F08-860BD7FB952C}" type="pres">
      <dgm:prSet presAssocID="{EDFC0698-9345-414E-A898-B2E0B6050DC7}" presName="childNode1tx" presStyleLbl="bgAcc1" presStyleIdx="0" presStyleCnt="5">
        <dgm:presLayoutVars>
          <dgm:bulletEnabled val="1"/>
        </dgm:presLayoutVars>
      </dgm:prSet>
      <dgm:spPr/>
    </dgm:pt>
    <dgm:pt modelId="{E5016C7C-B72A-4C0D-9993-DC1D8D0BDA37}" type="pres">
      <dgm:prSet presAssocID="{EDFC0698-9345-414E-A898-B2E0B6050DC7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710D7420-209F-45C0-97EC-5048CF482420}" type="pres">
      <dgm:prSet presAssocID="{EDFC0698-9345-414E-A898-B2E0B6050DC7}" presName="connSite1" presStyleCnt="0"/>
      <dgm:spPr/>
    </dgm:pt>
    <dgm:pt modelId="{7B495014-AAC3-4C73-988A-D92C2EC6818D}" type="pres">
      <dgm:prSet presAssocID="{FBACC0BE-95B8-4912-A78A-2AB82A87BBCB}" presName="Name9" presStyleLbl="sibTrans2D1" presStyleIdx="0" presStyleCnt="4"/>
      <dgm:spPr/>
    </dgm:pt>
    <dgm:pt modelId="{04470D0E-85F5-4DF4-940A-294FDBDD65D4}" type="pres">
      <dgm:prSet presAssocID="{D5C256BC-BAB6-4A17-819D-5A0E804B7B5A}" presName="composite2" presStyleCnt="0"/>
      <dgm:spPr/>
    </dgm:pt>
    <dgm:pt modelId="{6CE0651A-B156-45B3-9DF3-9981E359C88A}" type="pres">
      <dgm:prSet presAssocID="{D5C256BC-BAB6-4A17-819D-5A0E804B7B5A}" presName="dummyNode2" presStyleLbl="node1" presStyleIdx="0" presStyleCnt="5"/>
      <dgm:spPr/>
    </dgm:pt>
    <dgm:pt modelId="{AACC19AE-28D2-4822-8D02-20FE97760158}" type="pres">
      <dgm:prSet presAssocID="{D5C256BC-BAB6-4A17-819D-5A0E804B7B5A}" presName="childNode2" presStyleLbl="bgAcc1" presStyleIdx="1" presStyleCnt="5" custScaleX="134791">
        <dgm:presLayoutVars>
          <dgm:bulletEnabled val="1"/>
        </dgm:presLayoutVars>
      </dgm:prSet>
      <dgm:spPr/>
    </dgm:pt>
    <dgm:pt modelId="{D2291534-1BCF-4639-B1C9-853EB999DB4D}" type="pres">
      <dgm:prSet presAssocID="{D5C256BC-BAB6-4A17-819D-5A0E804B7B5A}" presName="childNode2tx" presStyleLbl="bgAcc1" presStyleIdx="1" presStyleCnt="5">
        <dgm:presLayoutVars>
          <dgm:bulletEnabled val="1"/>
        </dgm:presLayoutVars>
      </dgm:prSet>
      <dgm:spPr/>
    </dgm:pt>
    <dgm:pt modelId="{2EADAFEC-8E8B-4189-8C7A-07A665F8C5DC}" type="pres">
      <dgm:prSet presAssocID="{D5C256BC-BAB6-4A17-819D-5A0E804B7B5A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2AEEC17E-2743-48D5-A2AE-C2C8681AC47D}" type="pres">
      <dgm:prSet presAssocID="{D5C256BC-BAB6-4A17-819D-5A0E804B7B5A}" presName="connSite2" presStyleCnt="0"/>
      <dgm:spPr/>
    </dgm:pt>
    <dgm:pt modelId="{3382047B-CDB5-465C-AD3E-E67B9EB264E6}" type="pres">
      <dgm:prSet presAssocID="{644D48B8-6FC0-4D93-BB65-2FA43FCE1382}" presName="Name18" presStyleLbl="sibTrans2D1" presStyleIdx="1" presStyleCnt="4"/>
      <dgm:spPr/>
    </dgm:pt>
    <dgm:pt modelId="{80EFF64D-B351-4F41-A4C9-0D52E5EA1BA5}" type="pres">
      <dgm:prSet presAssocID="{2138B1A9-9BDB-48D2-9336-41243412C43C}" presName="composite1" presStyleCnt="0"/>
      <dgm:spPr/>
    </dgm:pt>
    <dgm:pt modelId="{AC032BD9-C334-427C-B7D3-27491A159400}" type="pres">
      <dgm:prSet presAssocID="{2138B1A9-9BDB-48D2-9336-41243412C43C}" presName="dummyNode1" presStyleLbl="node1" presStyleIdx="1" presStyleCnt="5"/>
      <dgm:spPr/>
    </dgm:pt>
    <dgm:pt modelId="{E64E55F8-961E-4844-B507-95E345BB5A9D}" type="pres">
      <dgm:prSet presAssocID="{2138B1A9-9BDB-48D2-9336-41243412C43C}" presName="childNode1" presStyleLbl="bgAcc1" presStyleIdx="2" presStyleCnt="5" custScaleX="141051" custLinFactNeighborY="-8745">
        <dgm:presLayoutVars>
          <dgm:bulletEnabled val="1"/>
        </dgm:presLayoutVars>
      </dgm:prSet>
      <dgm:spPr/>
    </dgm:pt>
    <dgm:pt modelId="{35BF7BD4-98C4-4D61-9757-C0255FAEAAD0}" type="pres">
      <dgm:prSet presAssocID="{2138B1A9-9BDB-48D2-9336-41243412C43C}" presName="childNode1tx" presStyleLbl="bgAcc1" presStyleIdx="2" presStyleCnt="5">
        <dgm:presLayoutVars>
          <dgm:bulletEnabled val="1"/>
        </dgm:presLayoutVars>
      </dgm:prSet>
      <dgm:spPr/>
    </dgm:pt>
    <dgm:pt modelId="{347507C8-8601-4E94-8148-7045E0C706CE}" type="pres">
      <dgm:prSet presAssocID="{2138B1A9-9BDB-48D2-9336-41243412C43C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19F42251-6F38-41BA-876A-D632A1C8B91D}" type="pres">
      <dgm:prSet presAssocID="{2138B1A9-9BDB-48D2-9336-41243412C43C}" presName="connSite1" presStyleCnt="0"/>
      <dgm:spPr/>
    </dgm:pt>
    <dgm:pt modelId="{9F1BB1A9-53FD-4E33-991E-FE84C38980C0}" type="pres">
      <dgm:prSet presAssocID="{3AB6C7E3-4BB3-4C9D-87AF-E994183CC942}" presName="Name9" presStyleLbl="sibTrans2D1" presStyleIdx="2" presStyleCnt="4"/>
      <dgm:spPr/>
    </dgm:pt>
    <dgm:pt modelId="{DFA2AEE9-51AD-43AA-AEEE-B3FB1AAF7501}" type="pres">
      <dgm:prSet presAssocID="{45286D6D-AF18-45B6-9ECD-6407EA76DA3B}" presName="composite2" presStyleCnt="0"/>
      <dgm:spPr/>
    </dgm:pt>
    <dgm:pt modelId="{C71AF4C1-CE93-4A0B-99FF-D1D002366DD1}" type="pres">
      <dgm:prSet presAssocID="{45286D6D-AF18-45B6-9ECD-6407EA76DA3B}" presName="dummyNode2" presStyleLbl="node1" presStyleIdx="2" presStyleCnt="5"/>
      <dgm:spPr/>
    </dgm:pt>
    <dgm:pt modelId="{D0BB4CF8-C51F-4ECB-A8B6-76F1352AA9B6}" type="pres">
      <dgm:prSet presAssocID="{45286D6D-AF18-45B6-9ECD-6407EA76DA3B}" presName="childNode2" presStyleLbl="bgAcc1" presStyleIdx="3" presStyleCnt="5" custScaleX="143044" custLinFactNeighborY="5565">
        <dgm:presLayoutVars>
          <dgm:bulletEnabled val="1"/>
        </dgm:presLayoutVars>
      </dgm:prSet>
      <dgm:spPr/>
    </dgm:pt>
    <dgm:pt modelId="{1A0E6203-9085-4510-AE84-507226AD5049}" type="pres">
      <dgm:prSet presAssocID="{45286D6D-AF18-45B6-9ECD-6407EA76DA3B}" presName="childNode2tx" presStyleLbl="bgAcc1" presStyleIdx="3" presStyleCnt="5">
        <dgm:presLayoutVars>
          <dgm:bulletEnabled val="1"/>
        </dgm:presLayoutVars>
      </dgm:prSet>
      <dgm:spPr/>
    </dgm:pt>
    <dgm:pt modelId="{1BFF1114-BE45-4532-B1FC-E1FCC402C5A3}" type="pres">
      <dgm:prSet presAssocID="{45286D6D-AF18-45B6-9ECD-6407EA76DA3B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4947AEA3-C4C5-41AA-A761-071D34752EAA}" type="pres">
      <dgm:prSet presAssocID="{45286D6D-AF18-45B6-9ECD-6407EA76DA3B}" presName="connSite2" presStyleCnt="0"/>
      <dgm:spPr/>
    </dgm:pt>
    <dgm:pt modelId="{A8A1549B-C6DB-4FB9-A662-59E21CB316E5}" type="pres">
      <dgm:prSet presAssocID="{28435126-656C-4C05-88F2-7BBD75293DD3}" presName="Name18" presStyleLbl="sibTrans2D1" presStyleIdx="3" presStyleCnt="4"/>
      <dgm:spPr/>
    </dgm:pt>
    <dgm:pt modelId="{A7F0C852-72D1-459A-83F4-D99B7D0FC9C7}" type="pres">
      <dgm:prSet presAssocID="{E313642C-3445-4A2A-9F0E-9040498BCDB0}" presName="composite1" presStyleCnt="0"/>
      <dgm:spPr/>
    </dgm:pt>
    <dgm:pt modelId="{66846A02-FA51-4180-A2EC-4B8BC547D1EE}" type="pres">
      <dgm:prSet presAssocID="{E313642C-3445-4A2A-9F0E-9040498BCDB0}" presName="dummyNode1" presStyleLbl="node1" presStyleIdx="3" presStyleCnt="5"/>
      <dgm:spPr/>
    </dgm:pt>
    <dgm:pt modelId="{C3BBF611-1697-4421-9D1F-FC8BDC1B82FC}" type="pres">
      <dgm:prSet presAssocID="{E313642C-3445-4A2A-9F0E-9040498BCDB0}" presName="childNode1" presStyleLbl="bgAcc1" presStyleIdx="4" presStyleCnt="5" custScaleX="128374" custLinFactNeighborX="582" custLinFactNeighborY="-23838">
        <dgm:presLayoutVars>
          <dgm:bulletEnabled val="1"/>
        </dgm:presLayoutVars>
      </dgm:prSet>
      <dgm:spPr/>
    </dgm:pt>
    <dgm:pt modelId="{6F874BEA-2702-4DFF-8E07-0BE34FF4142B}" type="pres">
      <dgm:prSet presAssocID="{E313642C-3445-4A2A-9F0E-9040498BCDB0}" presName="childNode1tx" presStyleLbl="bgAcc1" presStyleIdx="4" presStyleCnt="5">
        <dgm:presLayoutVars>
          <dgm:bulletEnabled val="1"/>
        </dgm:presLayoutVars>
      </dgm:prSet>
      <dgm:spPr/>
    </dgm:pt>
    <dgm:pt modelId="{D3157F56-6C1B-4841-A4FC-D508E441A8EB}" type="pres">
      <dgm:prSet presAssocID="{E313642C-3445-4A2A-9F0E-9040498BCDB0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8EB0B814-0B16-4205-B429-0798CAA159E7}" type="pres">
      <dgm:prSet presAssocID="{E313642C-3445-4A2A-9F0E-9040498BCDB0}" presName="connSite1" presStyleCnt="0"/>
      <dgm:spPr/>
    </dgm:pt>
  </dgm:ptLst>
  <dgm:cxnLst>
    <dgm:cxn modelId="{854B1400-8DE3-482C-9FF3-8395F46C5282}" type="presOf" srcId="{E313642C-3445-4A2A-9F0E-9040498BCDB0}" destId="{D3157F56-6C1B-4841-A4FC-D508E441A8EB}" srcOrd="0" destOrd="0" presId="urn:microsoft.com/office/officeart/2005/8/layout/hProcess4"/>
    <dgm:cxn modelId="{3D9FA70F-0CFA-4208-BD1C-E2385C9D3331}" srcId="{C950633D-6896-42A7-992F-5E34D496D430}" destId="{45286D6D-AF18-45B6-9ECD-6407EA76DA3B}" srcOrd="3" destOrd="0" parTransId="{A9BB1871-6415-4EC8-89B6-05F372DFDD20}" sibTransId="{28435126-656C-4C05-88F2-7BBD75293DD3}"/>
    <dgm:cxn modelId="{AAF1F411-B56C-468E-A9F5-09C0C7DD8781}" srcId="{EDFC0698-9345-414E-A898-B2E0B6050DC7}" destId="{42A33BE0-E6C5-4E7B-8CEC-B4EC1EA9C366}" srcOrd="0" destOrd="0" parTransId="{5E62195B-704F-4038-9B3B-BD2DE6EF6801}" sibTransId="{E1CF4732-1B67-4623-8693-4305B0C79834}"/>
    <dgm:cxn modelId="{EBAB4912-2D81-4F29-B3C1-DBE8E9F46987}" type="presOf" srcId="{43260747-D81C-4DC4-8622-76C5EACED123}" destId="{C3BBF611-1697-4421-9D1F-FC8BDC1B82FC}" srcOrd="0" destOrd="0" presId="urn:microsoft.com/office/officeart/2005/8/layout/hProcess4"/>
    <dgm:cxn modelId="{C07EA816-CA94-43B0-94A2-4E51612074F3}" type="presOf" srcId="{F99CBF69-F6E4-44DF-ACB4-7BF6C390C687}" destId="{1A0E6203-9085-4510-AE84-507226AD5049}" srcOrd="1" destOrd="0" presId="urn:microsoft.com/office/officeart/2005/8/layout/hProcess4"/>
    <dgm:cxn modelId="{73BAEE20-07F5-4FB8-A6F3-568E973F5893}" type="presOf" srcId="{DC5286AB-D78D-4897-9DC1-9B694ECFEAB1}" destId="{35BF7BD4-98C4-4D61-9757-C0255FAEAAD0}" srcOrd="1" destOrd="0" presId="urn:microsoft.com/office/officeart/2005/8/layout/hProcess4"/>
    <dgm:cxn modelId="{8E835A23-E640-4A53-A148-EA2E950CFB34}" type="presOf" srcId="{6B70580F-F081-4D55-8EC0-112F65EB2AFC}" destId="{D0BB4CF8-C51F-4ECB-A8B6-76F1352AA9B6}" srcOrd="0" destOrd="2" presId="urn:microsoft.com/office/officeart/2005/8/layout/hProcess4"/>
    <dgm:cxn modelId="{B34F8D24-5A3F-450F-BDDD-3FFC97C21E9D}" type="presOf" srcId="{A1E14B2B-F95C-4E6A-9A26-AB2ED740964F}" destId="{E64E55F8-961E-4844-B507-95E345BB5A9D}" srcOrd="0" destOrd="1" presId="urn:microsoft.com/office/officeart/2005/8/layout/hProcess4"/>
    <dgm:cxn modelId="{991D8826-0703-4150-ADDB-75F312EA8D8C}" type="presOf" srcId="{3AB6C7E3-4BB3-4C9D-87AF-E994183CC942}" destId="{9F1BB1A9-53FD-4E33-991E-FE84C38980C0}" srcOrd="0" destOrd="0" presId="urn:microsoft.com/office/officeart/2005/8/layout/hProcess4"/>
    <dgm:cxn modelId="{4C4F3428-B94B-4A14-8736-7530B7458C7D}" type="presOf" srcId="{CD37B831-83BC-401D-9E68-3E1939B5D21C}" destId="{34D91BCC-642A-4BD3-8F08-860BD7FB952C}" srcOrd="1" destOrd="2" presId="urn:microsoft.com/office/officeart/2005/8/layout/hProcess4"/>
    <dgm:cxn modelId="{7B8FFA2C-F924-4173-8D8C-F10135C8A923}" type="presOf" srcId="{14061CA0-C380-4AFC-8BD3-286DD4AB2BA0}" destId="{34D91BCC-642A-4BD3-8F08-860BD7FB952C}" srcOrd="1" destOrd="1" presId="urn:microsoft.com/office/officeart/2005/8/layout/hProcess4"/>
    <dgm:cxn modelId="{0D11B531-8208-4F81-96E8-6CCD5A68263C}" type="presOf" srcId="{28435126-656C-4C05-88F2-7BBD75293DD3}" destId="{A8A1549B-C6DB-4FB9-A662-59E21CB316E5}" srcOrd="0" destOrd="0" presId="urn:microsoft.com/office/officeart/2005/8/layout/hProcess4"/>
    <dgm:cxn modelId="{99C47432-439A-4D0B-8B9C-8F2257A708FF}" type="presOf" srcId="{DC026974-C333-433B-BF6F-0BBEB7EEBB99}" destId="{E64E55F8-961E-4844-B507-95E345BB5A9D}" srcOrd="0" destOrd="2" presId="urn:microsoft.com/office/officeart/2005/8/layout/hProcess4"/>
    <dgm:cxn modelId="{87024E3E-75E9-4E2C-8B28-22112CAA30B4}" type="presOf" srcId="{37C873EE-4130-476B-83A2-643DA293A11E}" destId="{D2291534-1BCF-4639-B1C9-853EB999DB4D}" srcOrd="1" destOrd="2" presId="urn:microsoft.com/office/officeart/2005/8/layout/hProcess4"/>
    <dgm:cxn modelId="{D0E2385B-8273-4BDE-BF52-91678E64BEAC}" srcId="{45286D6D-AF18-45B6-9ECD-6407EA76DA3B}" destId="{9DC24407-4807-4E1E-A59F-37DED72F81A3}" srcOrd="1" destOrd="0" parTransId="{BEDE52C9-AC67-4C2F-850F-54B20A6F3146}" sibTransId="{1ECFE82B-8C90-4EFD-9863-953C8D8E24D6}"/>
    <dgm:cxn modelId="{F886D544-F961-403D-A691-29A98583CAFC}" type="presOf" srcId="{43260747-D81C-4DC4-8622-76C5EACED123}" destId="{6F874BEA-2702-4DFF-8E07-0BE34FF4142B}" srcOrd="1" destOrd="0" presId="urn:microsoft.com/office/officeart/2005/8/layout/hProcess4"/>
    <dgm:cxn modelId="{21D0EA45-44F7-4028-B288-9345529FB099}" srcId="{2138B1A9-9BDB-48D2-9336-41243412C43C}" destId="{A1E14B2B-F95C-4E6A-9A26-AB2ED740964F}" srcOrd="1" destOrd="0" parTransId="{7F87F3C0-393B-402E-A3B7-A370B33CE26C}" sibTransId="{79F1447A-CE48-428C-8FC3-198DCD2E9CE7}"/>
    <dgm:cxn modelId="{38300568-4903-43AB-B1A7-1A31A5A82F25}" srcId="{E313642C-3445-4A2A-9F0E-9040498BCDB0}" destId="{1A2ED575-7451-420B-B5BD-B5E9116578E5}" srcOrd="1" destOrd="0" parTransId="{3D90D6F2-2A46-43C2-8B69-8D80BFA4959A}" sibTransId="{A89589D5-926D-4425-809D-D48249606E78}"/>
    <dgm:cxn modelId="{77656D69-02F7-4126-9A45-42AA57E1BC70}" srcId="{C950633D-6896-42A7-992F-5E34D496D430}" destId="{EDFC0698-9345-414E-A898-B2E0B6050DC7}" srcOrd="0" destOrd="0" parTransId="{DC729F26-72CF-4191-ACD8-B8C297139C8D}" sibTransId="{FBACC0BE-95B8-4912-A78A-2AB82A87BBCB}"/>
    <dgm:cxn modelId="{0110016D-50C1-4314-BD77-9F2FB708669B}" srcId="{EDFC0698-9345-414E-A898-B2E0B6050DC7}" destId="{14061CA0-C380-4AFC-8BD3-286DD4AB2BA0}" srcOrd="1" destOrd="0" parTransId="{ED3618F9-F1CB-47E8-80B8-40A2378BCAA7}" sibTransId="{A63290A3-F4E2-42B7-9879-1B59DC019AD6}"/>
    <dgm:cxn modelId="{3FCC926E-0A0C-4DB4-9ABB-7AFF37FCFE4D}" type="presOf" srcId="{42A33BE0-E6C5-4E7B-8CEC-B4EC1EA9C366}" destId="{34D91BCC-642A-4BD3-8F08-860BD7FB952C}" srcOrd="1" destOrd="0" presId="urn:microsoft.com/office/officeart/2005/8/layout/hProcess4"/>
    <dgm:cxn modelId="{564FD14F-A1CD-4992-A3F7-B9DC791C8C7F}" type="presOf" srcId="{1A2ED575-7451-420B-B5BD-B5E9116578E5}" destId="{6F874BEA-2702-4DFF-8E07-0BE34FF4142B}" srcOrd="1" destOrd="1" presId="urn:microsoft.com/office/officeart/2005/8/layout/hProcess4"/>
    <dgm:cxn modelId="{522D6F70-B777-420C-9E5E-DBAC295EF615}" type="presOf" srcId="{DF00FB00-8EC1-4302-ADAD-4626E40E9F52}" destId="{E64E55F8-961E-4844-B507-95E345BB5A9D}" srcOrd="0" destOrd="3" presId="urn:microsoft.com/office/officeart/2005/8/layout/hProcess4"/>
    <dgm:cxn modelId="{77229353-9446-40EE-9620-86341B500AD5}" type="presOf" srcId="{1A2ED575-7451-420B-B5BD-B5E9116578E5}" destId="{C3BBF611-1697-4421-9D1F-FC8BDC1B82FC}" srcOrd="0" destOrd="1" presId="urn:microsoft.com/office/officeart/2005/8/layout/hProcess4"/>
    <dgm:cxn modelId="{A5EBD656-EB59-49CD-9F23-578C704C9309}" type="presOf" srcId="{89D78039-8C58-4FF7-8B5B-445F5EB5A394}" destId="{6F874BEA-2702-4DFF-8E07-0BE34FF4142B}" srcOrd="1" destOrd="2" presId="urn:microsoft.com/office/officeart/2005/8/layout/hProcess4"/>
    <dgm:cxn modelId="{C8B5B057-4635-4D91-9114-E2CA5DDF6B48}" type="presOf" srcId="{FBACC0BE-95B8-4912-A78A-2AB82A87BBCB}" destId="{7B495014-AAC3-4C73-988A-D92C2EC6818D}" srcOrd="0" destOrd="0" presId="urn:microsoft.com/office/officeart/2005/8/layout/hProcess4"/>
    <dgm:cxn modelId="{B1231A58-7E19-4114-A987-043BA762DCD5}" srcId="{C950633D-6896-42A7-992F-5E34D496D430}" destId="{E313642C-3445-4A2A-9F0E-9040498BCDB0}" srcOrd="4" destOrd="0" parTransId="{4698A759-4811-4966-B7D3-DED66D8600DC}" sibTransId="{000FAF9A-C615-4756-9D7C-5EDA82C5D0A5}"/>
    <dgm:cxn modelId="{4F812F5A-5B0E-4309-A52A-9A0362DFD9D5}" type="presOf" srcId="{F99CBF69-F6E4-44DF-ACB4-7BF6C390C687}" destId="{D0BB4CF8-C51F-4ECB-A8B6-76F1352AA9B6}" srcOrd="0" destOrd="0" presId="urn:microsoft.com/office/officeart/2005/8/layout/hProcess4"/>
    <dgm:cxn modelId="{85E8CF5A-9F31-4D5A-A3D8-FA9095C038BD}" srcId="{45286D6D-AF18-45B6-9ECD-6407EA76DA3B}" destId="{6B70580F-F081-4D55-8EC0-112F65EB2AFC}" srcOrd="2" destOrd="0" parTransId="{34D76970-DE95-4403-9E3D-6C5FDDF8393C}" sibTransId="{CC7EE38C-E037-4020-A828-6412020CDF60}"/>
    <dgm:cxn modelId="{114B2C7B-677A-4E7B-ABC4-5D15309190EC}" type="presOf" srcId="{EDFC0698-9345-414E-A898-B2E0B6050DC7}" destId="{E5016C7C-B72A-4C0D-9993-DC1D8D0BDA37}" srcOrd="0" destOrd="0" presId="urn:microsoft.com/office/officeart/2005/8/layout/hProcess4"/>
    <dgm:cxn modelId="{EEE9487E-0ACF-42F0-99D1-B97003E53939}" type="presOf" srcId="{DC5286AB-D78D-4897-9DC1-9B694ECFEAB1}" destId="{E64E55F8-961E-4844-B507-95E345BB5A9D}" srcOrd="0" destOrd="0" presId="urn:microsoft.com/office/officeart/2005/8/layout/hProcess4"/>
    <dgm:cxn modelId="{B731478A-C14B-4715-B157-3167A883D696}" type="presOf" srcId="{9DC24407-4807-4E1E-A59F-37DED72F81A3}" destId="{D0BB4CF8-C51F-4ECB-A8B6-76F1352AA9B6}" srcOrd="0" destOrd="1" presId="urn:microsoft.com/office/officeart/2005/8/layout/hProcess4"/>
    <dgm:cxn modelId="{6D870C8D-AB37-497E-86AE-992A4F546730}" srcId="{D5C256BC-BAB6-4A17-819D-5A0E804B7B5A}" destId="{37C873EE-4130-476B-83A2-643DA293A11E}" srcOrd="2" destOrd="0" parTransId="{27754BDA-F90E-4572-A551-6474F460FAB3}" sibTransId="{A1B0D27D-1102-4900-BD59-CD2560E9C6E5}"/>
    <dgm:cxn modelId="{D6F0B68E-619A-4B1C-9D40-6A34A5D52874}" type="presOf" srcId="{DF00FB00-8EC1-4302-ADAD-4626E40E9F52}" destId="{35BF7BD4-98C4-4D61-9757-C0255FAEAAD0}" srcOrd="1" destOrd="3" presId="urn:microsoft.com/office/officeart/2005/8/layout/hProcess4"/>
    <dgm:cxn modelId="{7324BB97-BACF-4BBC-939D-E1BBB150A57D}" type="presOf" srcId="{37C873EE-4130-476B-83A2-643DA293A11E}" destId="{AACC19AE-28D2-4822-8D02-20FE97760158}" srcOrd="0" destOrd="2" presId="urn:microsoft.com/office/officeart/2005/8/layout/hProcess4"/>
    <dgm:cxn modelId="{3E0EFD97-EB2E-4786-BEF5-CC307315AC94}" type="presOf" srcId="{42A33BE0-E6C5-4E7B-8CEC-B4EC1EA9C366}" destId="{A0BA2A40-3801-4F74-BC56-8D1333538987}" srcOrd="0" destOrd="0" presId="urn:microsoft.com/office/officeart/2005/8/layout/hProcess4"/>
    <dgm:cxn modelId="{AA415E9A-EEBA-49BD-97BB-3C25B35166D6}" type="presOf" srcId="{A1E14B2B-F95C-4E6A-9A26-AB2ED740964F}" destId="{35BF7BD4-98C4-4D61-9757-C0255FAEAAD0}" srcOrd="1" destOrd="1" presId="urn:microsoft.com/office/officeart/2005/8/layout/hProcess4"/>
    <dgm:cxn modelId="{9DEA829A-249F-491A-9F26-E9C755D95740}" type="presOf" srcId="{45286D6D-AF18-45B6-9ECD-6407EA76DA3B}" destId="{1BFF1114-BE45-4532-B1FC-E1FCC402C5A3}" srcOrd="0" destOrd="0" presId="urn:microsoft.com/office/officeart/2005/8/layout/hProcess4"/>
    <dgm:cxn modelId="{61672A9B-A017-4867-A7CE-EF203CB2408D}" srcId="{EDFC0698-9345-414E-A898-B2E0B6050DC7}" destId="{CD37B831-83BC-401D-9E68-3E1939B5D21C}" srcOrd="2" destOrd="0" parTransId="{BC36972F-DA27-47BE-A08A-B4F896DCCCC6}" sibTransId="{7AF04E4C-ECB9-447A-B0D2-DDA3A950F70C}"/>
    <dgm:cxn modelId="{43127D9C-6816-40FC-A8E2-BF91F2CEB262}" type="presOf" srcId="{D5C256BC-BAB6-4A17-819D-5A0E804B7B5A}" destId="{2EADAFEC-8E8B-4189-8C7A-07A665F8C5DC}" srcOrd="0" destOrd="0" presId="urn:microsoft.com/office/officeart/2005/8/layout/hProcess4"/>
    <dgm:cxn modelId="{D57CD29C-946A-47B7-A214-BCFCF3D76E7A}" srcId="{2138B1A9-9BDB-48D2-9336-41243412C43C}" destId="{DC5286AB-D78D-4897-9DC1-9B694ECFEAB1}" srcOrd="0" destOrd="0" parTransId="{5F25B190-5E47-429A-857F-DB590EC7DBE4}" sibTransId="{BA336093-06A0-4E23-9FFF-F0D36DE2ACA5}"/>
    <dgm:cxn modelId="{73577DA0-E85D-43E7-BB74-963DF7202641}" type="presOf" srcId="{644D48B8-6FC0-4D93-BB65-2FA43FCE1382}" destId="{3382047B-CDB5-465C-AD3E-E67B9EB264E6}" srcOrd="0" destOrd="0" presId="urn:microsoft.com/office/officeart/2005/8/layout/hProcess4"/>
    <dgm:cxn modelId="{F990B0A1-0FC3-47AD-AEDE-F67994D46E22}" srcId="{E313642C-3445-4A2A-9F0E-9040498BCDB0}" destId="{43260747-D81C-4DC4-8622-76C5EACED123}" srcOrd="0" destOrd="0" parTransId="{5A693B8B-F43A-43A8-A90E-A5886077C073}" sibTransId="{1BC1747E-1739-48B6-9048-AD9F6CF4AF70}"/>
    <dgm:cxn modelId="{6B97E9A2-C444-4988-9C1B-CEAC5697C773}" type="presOf" srcId="{89D78039-8C58-4FF7-8B5B-445F5EB5A394}" destId="{C3BBF611-1697-4421-9D1F-FC8BDC1B82FC}" srcOrd="0" destOrd="2" presId="urn:microsoft.com/office/officeart/2005/8/layout/hProcess4"/>
    <dgm:cxn modelId="{2C4DADAE-5492-4846-AF76-BA326F81CDA4}" type="presOf" srcId="{7B897190-C091-4E1B-B80C-5E99667A8F96}" destId="{AACC19AE-28D2-4822-8D02-20FE97760158}" srcOrd="0" destOrd="0" presId="urn:microsoft.com/office/officeart/2005/8/layout/hProcess4"/>
    <dgm:cxn modelId="{A69FF7AF-E0A8-4BE9-94EB-121DB48024B0}" srcId="{45286D6D-AF18-45B6-9ECD-6407EA76DA3B}" destId="{F99CBF69-F6E4-44DF-ACB4-7BF6C390C687}" srcOrd="0" destOrd="0" parTransId="{225747E4-E85A-488B-8C31-4857FF469879}" sibTransId="{321E2DF5-2685-4688-A5C0-6E1DF2F53AB1}"/>
    <dgm:cxn modelId="{530818B1-5D9F-484B-8152-C092751564AB}" srcId="{D5C256BC-BAB6-4A17-819D-5A0E804B7B5A}" destId="{7B897190-C091-4E1B-B80C-5E99667A8F96}" srcOrd="0" destOrd="0" parTransId="{5E89EFA2-6729-49D1-864C-5FDCBE8737F3}" sibTransId="{ADB3F79A-28BB-4504-8089-5A6DC15F6E6C}"/>
    <dgm:cxn modelId="{915C0EB2-58CC-463E-8FEB-96EF7501E99B}" srcId="{C950633D-6896-42A7-992F-5E34D496D430}" destId="{D5C256BC-BAB6-4A17-819D-5A0E804B7B5A}" srcOrd="1" destOrd="0" parTransId="{F5059E92-F2A9-4891-9FA9-0BB716AA6AC2}" sibTransId="{644D48B8-6FC0-4D93-BB65-2FA43FCE1382}"/>
    <dgm:cxn modelId="{29F2DCB2-7A0A-404C-B137-18B7FB72D3E8}" srcId="{2138B1A9-9BDB-48D2-9336-41243412C43C}" destId="{DF00FB00-8EC1-4302-ADAD-4626E40E9F52}" srcOrd="3" destOrd="0" parTransId="{7370FE36-9B4C-484C-AE14-77C8C38F5669}" sibTransId="{65EBD41F-0213-4E7C-885E-A8EC6BAC5577}"/>
    <dgm:cxn modelId="{753AE2B8-904C-4961-80DE-BB2F7E5B8D34}" type="presOf" srcId="{821AC11F-2F83-49A4-ACC8-24BA0D654C01}" destId="{AACC19AE-28D2-4822-8D02-20FE97760158}" srcOrd="0" destOrd="1" presId="urn:microsoft.com/office/officeart/2005/8/layout/hProcess4"/>
    <dgm:cxn modelId="{B32FA4B9-4DC8-4C49-923E-85A8CA6047C6}" srcId="{2138B1A9-9BDB-48D2-9336-41243412C43C}" destId="{DC026974-C333-433B-BF6F-0BBEB7EEBB99}" srcOrd="2" destOrd="0" parTransId="{A3E32D79-3CBF-4171-9E0E-F7DED4A8D378}" sibTransId="{840E412E-D5A8-4AB5-AAE5-95FB67FB7F70}"/>
    <dgm:cxn modelId="{E9F312BE-FDF6-4C80-BC87-C08D3B94C0D4}" srcId="{D5C256BC-BAB6-4A17-819D-5A0E804B7B5A}" destId="{821AC11F-2F83-49A4-ACC8-24BA0D654C01}" srcOrd="1" destOrd="0" parTransId="{3A7CC7C1-8986-4139-B040-D660FDEAE223}" sibTransId="{A0844B36-FF33-499D-9D12-CB1467038161}"/>
    <dgm:cxn modelId="{C3037EBE-E058-40D0-A118-B8776430575D}" type="presOf" srcId="{2138B1A9-9BDB-48D2-9336-41243412C43C}" destId="{347507C8-8601-4E94-8148-7045E0C706CE}" srcOrd="0" destOrd="0" presId="urn:microsoft.com/office/officeart/2005/8/layout/hProcess4"/>
    <dgm:cxn modelId="{9CE5F5C0-5261-42C9-AEFA-086276A8317F}" type="presOf" srcId="{6B70580F-F081-4D55-8EC0-112F65EB2AFC}" destId="{1A0E6203-9085-4510-AE84-507226AD5049}" srcOrd="1" destOrd="2" presId="urn:microsoft.com/office/officeart/2005/8/layout/hProcess4"/>
    <dgm:cxn modelId="{562ED0C6-205B-4236-A3C7-5107527E836A}" type="presOf" srcId="{DC026974-C333-433B-BF6F-0BBEB7EEBB99}" destId="{35BF7BD4-98C4-4D61-9757-C0255FAEAAD0}" srcOrd="1" destOrd="2" presId="urn:microsoft.com/office/officeart/2005/8/layout/hProcess4"/>
    <dgm:cxn modelId="{9E4ED1C9-363C-431A-80FD-08140ADCC50D}" type="presOf" srcId="{14061CA0-C380-4AFC-8BD3-286DD4AB2BA0}" destId="{A0BA2A40-3801-4F74-BC56-8D1333538987}" srcOrd="0" destOrd="1" presId="urn:microsoft.com/office/officeart/2005/8/layout/hProcess4"/>
    <dgm:cxn modelId="{5AE25CD3-415C-4F44-A27D-AB73DACCC859}" type="presOf" srcId="{CD37B831-83BC-401D-9E68-3E1939B5D21C}" destId="{A0BA2A40-3801-4F74-BC56-8D1333538987}" srcOrd="0" destOrd="2" presId="urn:microsoft.com/office/officeart/2005/8/layout/hProcess4"/>
    <dgm:cxn modelId="{055E9ADA-DFA5-46C0-A9A7-41AD56A9F15D}" type="presOf" srcId="{821AC11F-2F83-49A4-ACC8-24BA0D654C01}" destId="{D2291534-1BCF-4639-B1C9-853EB999DB4D}" srcOrd="1" destOrd="1" presId="urn:microsoft.com/office/officeart/2005/8/layout/hProcess4"/>
    <dgm:cxn modelId="{D8C15CE4-9D19-47D6-9E6C-B64C700A9577}" srcId="{E313642C-3445-4A2A-9F0E-9040498BCDB0}" destId="{89D78039-8C58-4FF7-8B5B-445F5EB5A394}" srcOrd="2" destOrd="0" parTransId="{24A0D3E5-3F8D-4C8C-8047-DFADE832FBB4}" sibTransId="{4264E6CC-C390-4467-B5F7-B47280DD9AFD}"/>
    <dgm:cxn modelId="{413888E6-CC27-4E5C-80B3-7E03F1BD6E28}" type="presOf" srcId="{C950633D-6896-42A7-992F-5E34D496D430}" destId="{19013BB3-316F-456D-B353-F6F944228191}" srcOrd="0" destOrd="0" presId="urn:microsoft.com/office/officeart/2005/8/layout/hProcess4"/>
    <dgm:cxn modelId="{309BFEE7-C18B-4E63-B1AB-89E0D09CE21E}" srcId="{C950633D-6896-42A7-992F-5E34D496D430}" destId="{2138B1A9-9BDB-48D2-9336-41243412C43C}" srcOrd="2" destOrd="0" parTransId="{2031242D-E254-46B8-8808-DADDEFEE3CB4}" sibTransId="{3AB6C7E3-4BB3-4C9D-87AF-E994183CC942}"/>
    <dgm:cxn modelId="{646876ED-BE3B-4BC5-A1FF-C6B87E69FA1F}" type="presOf" srcId="{9DC24407-4807-4E1E-A59F-37DED72F81A3}" destId="{1A0E6203-9085-4510-AE84-507226AD5049}" srcOrd="1" destOrd="1" presId="urn:microsoft.com/office/officeart/2005/8/layout/hProcess4"/>
    <dgm:cxn modelId="{495BFCF2-6086-4A0B-9001-1192A874873E}" type="presOf" srcId="{7B897190-C091-4E1B-B80C-5E99667A8F96}" destId="{D2291534-1BCF-4639-B1C9-853EB999DB4D}" srcOrd="1" destOrd="0" presId="urn:microsoft.com/office/officeart/2005/8/layout/hProcess4"/>
    <dgm:cxn modelId="{BF805C2B-5B02-46F2-97A4-97A75CEB9FFC}" type="presParOf" srcId="{19013BB3-316F-456D-B353-F6F944228191}" destId="{D17EF7EB-6A02-477E-B6BB-50F57C6809A2}" srcOrd="0" destOrd="0" presId="urn:microsoft.com/office/officeart/2005/8/layout/hProcess4"/>
    <dgm:cxn modelId="{43ABF58B-CDFE-4EFE-8F7E-7E12997FC875}" type="presParOf" srcId="{19013BB3-316F-456D-B353-F6F944228191}" destId="{1C58493E-69D2-4029-913D-21DA11647455}" srcOrd="1" destOrd="0" presId="urn:microsoft.com/office/officeart/2005/8/layout/hProcess4"/>
    <dgm:cxn modelId="{712A096E-D204-4094-AD74-87E505CFD9E8}" type="presParOf" srcId="{19013BB3-316F-456D-B353-F6F944228191}" destId="{1C36CA6D-2EAD-406D-89F5-5CB776D0F0FD}" srcOrd="2" destOrd="0" presId="urn:microsoft.com/office/officeart/2005/8/layout/hProcess4"/>
    <dgm:cxn modelId="{E40388C5-C384-4D09-B822-9230D04B3BC9}" type="presParOf" srcId="{1C36CA6D-2EAD-406D-89F5-5CB776D0F0FD}" destId="{C7E96BF4-117D-4199-AF7A-C0E92FBA2D62}" srcOrd="0" destOrd="0" presId="urn:microsoft.com/office/officeart/2005/8/layout/hProcess4"/>
    <dgm:cxn modelId="{6E09E7BA-56A4-4D42-B3C1-8C6D1403FDCF}" type="presParOf" srcId="{C7E96BF4-117D-4199-AF7A-C0E92FBA2D62}" destId="{DD8C408E-9FF7-4C12-9FA9-AE25E87749D5}" srcOrd="0" destOrd="0" presId="urn:microsoft.com/office/officeart/2005/8/layout/hProcess4"/>
    <dgm:cxn modelId="{52A2E160-B660-4680-822C-ED756112F224}" type="presParOf" srcId="{C7E96BF4-117D-4199-AF7A-C0E92FBA2D62}" destId="{A0BA2A40-3801-4F74-BC56-8D1333538987}" srcOrd="1" destOrd="0" presId="urn:microsoft.com/office/officeart/2005/8/layout/hProcess4"/>
    <dgm:cxn modelId="{E6743BC9-DA18-4E95-B9AD-991F4852FC3D}" type="presParOf" srcId="{C7E96BF4-117D-4199-AF7A-C0E92FBA2D62}" destId="{34D91BCC-642A-4BD3-8F08-860BD7FB952C}" srcOrd="2" destOrd="0" presId="urn:microsoft.com/office/officeart/2005/8/layout/hProcess4"/>
    <dgm:cxn modelId="{2744DE90-816D-48C0-BD63-E80DA32C61A7}" type="presParOf" srcId="{C7E96BF4-117D-4199-AF7A-C0E92FBA2D62}" destId="{E5016C7C-B72A-4C0D-9993-DC1D8D0BDA37}" srcOrd="3" destOrd="0" presId="urn:microsoft.com/office/officeart/2005/8/layout/hProcess4"/>
    <dgm:cxn modelId="{5268ED90-CEDF-4752-B3B8-4F7D860FFCD8}" type="presParOf" srcId="{C7E96BF4-117D-4199-AF7A-C0E92FBA2D62}" destId="{710D7420-209F-45C0-97EC-5048CF482420}" srcOrd="4" destOrd="0" presId="urn:microsoft.com/office/officeart/2005/8/layout/hProcess4"/>
    <dgm:cxn modelId="{F592724F-D399-419B-8084-3E1C113D641E}" type="presParOf" srcId="{1C36CA6D-2EAD-406D-89F5-5CB776D0F0FD}" destId="{7B495014-AAC3-4C73-988A-D92C2EC6818D}" srcOrd="1" destOrd="0" presId="urn:microsoft.com/office/officeart/2005/8/layout/hProcess4"/>
    <dgm:cxn modelId="{520017C2-666D-44B8-8F84-A2613ED0EB6F}" type="presParOf" srcId="{1C36CA6D-2EAD-406D-89F5-5CB776D0F0FD}" destId="{04470D0E-85F5-4DF4-940A-294FDBDD65D4}" srcOrd="2" destOrd="0" presId="urn:microsoft.com/office/officeart/2005/8/layout/hProcess4"/>
    <dgm:cxn modelId="{0BC74286-D67F-45F8-9CC4-B9C4C3DD364B}" type="presParOf" srcId="{04470D0E-85F5-4DF4-940A-294FDBDD65D4}" destId="{6CE0651A-B156-45B3-9DF3-9981E359C88A}" srcOrd="0" destOrd="0" presId="urn:microsoft.com/office/officeart/2005/8/layout/hProcess4"/>
    <dgm:cxn modelId="{A3FB5236-5CAF-4306-A98F-E9344DFA8ADF}" type="presParOf" srcId="{04470D0E-85F5-4DF4-940A-294FDBDD65D4}" destId="{AACC19AE-28D2-4822-8D02-20FE97760158}" srcOrd="1" destOrd="0" presId="urn:microsoft.com/office/officeart/2005/8/layout/hProcess4"/>
    <dgm:cxn modelId="{BC0905DD-82C3-48C9-A74E-66B8F2D4DD45}" type="presParOf" srcId="{04470D0E-85F5-4DF4-940A-294FDBDD65D4}" destId="{D2291534-1BCF-4639-B1C9-853EB999DB4D}" srcOrd="2" destOrd="0" presId="urn:microsoft.com/office/officeart/2005/8/layout/hProcess4"/>
    <dgm:cxn modelId="{E387BC3B-B664-40F1-AFDD-1CE384607941}" type="presParOf" srcId="{04470D0E-85F5-4DF4-940A-294FDBDD65D4}" destId="{2EADAFEC-8E8B-4189-8C7A-07A665F8C5DC}" srcOrd="3" destOrd="0" presId="urn:microsoft.com/office/officeart/2005/8/layout/hProcess4"/>
    <dgm:cxn modelId="{676893E9-5261-42F4-8235-DCF7D0669FB0}" type="presParOf" srcId="{04470D0E-85F5-4DF4-940A-294FDBDD65D4}" destId="{2AEEC17E-2743-48D5-A2AE-C2C8681AC47D}" srcOrd="4" destOrd="0" presId="urn:microsoft.com/office/officeart/2005/8/layout/hProcess4"/>
    <dgm:cxn modelId="{6945CCC8-6DC3-46FD-81F4-CD529F01FF8C}" type="presParOf" srcId="{1C36CA6D-2EAD-406D-89F5-5CB776D0F0FD}" destId="{3382047B-CDB5-465C-AD3E-E67B9EB264E6}" srcOrd="3" destOrd="0" presId="urn:microsoft.com/office/officeart/2005/8/layout/hProcess4"/>
    <dgm:cxn modelId="{53388559-6494-47D2-BD68-1758CBD09511}" type="presParOf" srcId="{1C36CA6D-2EAD-406D-89F5-5CB776D0F0FD}" destId="{80EFF64D-B351-4F41-A4C9-0D52E5EA1BA5}" srcOrd="4" destOrd="0" presId="urn:microsoft.com/office/officeart/2005/8/layout/hProcess4"/>
    <dgm:cxn modelId="{033B0EE6-35F9-453D-B2BA-C621DF1401F0}" type="presParOf" srcId="{80EFF64D-B351-4F41-A4C9-0D52E5EA1BA5}" destId="{AC032BD9-C334-427C-B7D3-27491A159400}" srcOrd="0" destOrd="0" presId="urn:microsoft.com/office/officeart/2005/8/layout/hProcess4"/>
    <dgm:cxn modelId="{4281C002-E923-44D7-8995-F57A277C1C54}" type="presParOf" srcId="{80EFF64D-B351-4F41-A4C9-0D52E5EA1BA5}" destId="{E64E55F8-961E-4844-B507-95E345BB5A9D}" srcOrd="1" destOrd="0" presId="urn:microsoft.com/office/officeart/2005/8/layout/hProcess4"/>
    <dgm:cxn modelId="{058AE52B-EF98-4E91-93F8-8DB14B48EF55}" type="presParOf" srcId="{80EFF64D-B351-4F41-A4C9-0D52E5EA1BA5}" destId="{35BF7BD4-98C4-4D61-9757-C0255FAEAAD0}" srcOrd="2" destOrd="0" presId="urn:microsoft.com/office/officeart/2005/8/layout/hProcess4"/>
    <dgm:cxn modelId="{F02F21D5-6131-4810-8281-D5EFFBF83930}" type="presParOf" srcId="{80EFF64D-B351-4F41-A4C9-0D52E5EA1BA5}" destId="{347507C8-8601-4E94-8148-7045E0C706CE}" srcOrd="3" destOrd="0" presId="urn:microsoft.com/office/officeart/2005/8/layout/hProcess4"/>
    <dgm:cxn modelId="{59A04ED4-E679-4BD7-B220-5685D548DD33}" type="presParOf" srcId="{80EFF64D-B351-4F41-A4C9-0D52E5EA1BA5}" destId="{19F42251-6F38-41BA-876A-D632A1C8B91D}" srcOrd="4" destOrd="0" presId="urn:microsoft.com/office/officeart/2005/8/layout/hProcess4"/>
    <dgm:cxn modelId="{370D8302-7783-47F2-9201-6CE673F8F856}" type="presParOf" srcId="{1C36CA6D-2EAD-406D-89F5-5CB776D0F0FD}" destId="{9F1BB1A9-53FD-4E33-991E-FE84C38980C0}" srcOrd="5" destOrd="0" presId="urn:microsoft.com/office/officeart/2005/8/layout/hProcess4"/>
    <dgm:cxn modelId="{67559D65-70B7-4451-B3E1-763A897DF4A9}" type="presParOf" srcId="{1C36CA6D-2EAD-406D-89F5-5CB776D0F0FD}" destId="{DFA2AEE9-51AD-43AA-AEEE-B3FB1AAF7501}" srcOrd="6" destOrd="0" presId="urn:microsoft.com/office/officeart/2005/8/layout/hProcess4"/>
    <dgm:cxn modelId="{65E322CB-140E-4ED9-BB62-26F07DAD1B10}" type="presParOf" srcId="{DFA2AEE9-51AD-43AA-AEEE-B3FB1AAF7501}" destId="{C71AF4C1-CE93-4A0B-99FF-D1D002366DD1}" srcOrd="0" destOrd="0" presId="urn:microsoft.com/office/officeart/2005/8/layout/hProcess4"/>
    <dgm:cxn modelId="{65BD847A-4081-4423-993A-004497D72DC0}" type="presParOf" srcId="{DFA2AEE9-51AD-43AA-AEEE-B3FB1AAF7501}" destId="{D0BB4CF8-C51F-4ECB-A8B6-76F1352AA9B6}" srcOrd="1" destOrd="0" presId="urn:microsoft.com/office/officeart/2005/8/layout/hProcess4"/>
    <dgm:cxn modelId="{69CD88D0-A1F9-47CF-9D88-2BD8B6EB1C89}" type="presParOf" srcId="{DFA2AEE9-51AD-43AA-AEEE-B3FB1AAF7501}" destId="{1A0E6203-9085-4510-AE84-507226AD5049}" srcOrd="2" destOrd="0" presId="urn:microsoft.com/office/officeart/2005/8/layout/hProcess4"/>
    <dgm:cxn modelId="{15597B07-2F47-4847-B1C8-1A7E8A7F0278}" type="presParOf" srcId="{DFA2AEE9-51AD-43AA-AEEE-B3FB1AAF7501}" destId="{1BFF1114-BE45-4532-B1FC-E1FCC402C5A3}" srcOrd="3" destOrd="0" presId="urn:microsoft.com/office/officeart/2005/8/layout/hProcess4"/>
    <dgm:cxn modelId="{E67ED584-0D58-4A35-8E23-15B0946B9621}" type="presParOf" srcId="{DFA2AEE9-51AD-43AA-AEEE-B3FB1AAF7501}" destId="{4947AEA3-C4C5-41AA-A761-071D34752EAA}" srcOrd="4" destOrd="0" presId="urn:microsoft.com/office/officeart/2005/8/layout/hProcess4"/>
    <dgm:cxn modelId="{4CEE79F0-B678-4903-8379-9C17A6BF980C}" type="presParOf" srcId="{1C36CA6D-2EAD-406D-89F5-5CB776D0F0FD}" destId="{A8A1549B-C6DB-4FB9-A662-59E21CB316E5}" srcOrd="7" destOrd="0" presId="urn:microsoft.com/office/officeart/2005/8/layout/hProcess4"/>
    <dgm:cxn modelId="{DBBED4F5-50B0-4A36-A3DA-168D617C5C46}" type="presParOf" srcId="{1C36CA6D-2EAD-406D-89F5-5CB776D0F0FD}" destId="{A7F0C852-72D1-459A-83F4-D99B7D0FC9C7}" srcOrd="8" destOrd="0" presId="urn:microsoft.com/office/officeart/2005/8/layout/hProcess4"/>
    <dgm:cxn modelId="{45B14849-7877-49D8-A7CF-052A74696FED}" type="presParOf" srcId="{A7F0C852-72D1-459A-83F4-D99B7D0FC9C7}" destId="{66846A02-FA51-4180-A2EC-4B8BC547D1EE}" srcOrd="0" destOrd="0" presId="urn:microsoft.com/office/officeart/2005/8/layout/hProcess4"/>
    <dgm:cxn modelId="{A516FB8F-D4E5-4BFF-82AA-38ABC7F6C702}" type="presParOf" srcId="{A7F0C852-72D1-459A-83F4-D99B7D0FC9C7}" destId="{C3BBF611-1697-4421-9D1F-FC8BDC1B82FC}" srcOrd="1" destOrd="0" presId="urn:microsoft.com/office/officeart/2005/8/layout/hProcess4"/>
    <dgm:cxn modelId="{714CCC46-9FC9-488C-BE34-26578090633A}" type="presParOf" srcId="{A7F0C852-72D1-459A-83F4-D99B7D0FC9C7}" destId="{6F874BEA-2702-4DFF-8E07-0BE34FF4142B}" srcOrd="2" destOrd="0" presId="urn:microsoft.com/office/officeart/2005/8/layout/hProcess4"/>
    <dgm:cxn modelId="{564B8DF5-30E2-4D0F-AFCF-1CF36DD5586D}" type="presParOf" srcId="{A7F0C852-72D1-459A-83F4-D99B7D0FC9C7}" destId="{D3157F56-6C1B-4841-A4FC-D508E441A8EB}" srcOrd="3" destOrd="0" presId="urn:microsoft.com/office/officeart/2005/8/layout/hProcess4"/>
    <dgm:cxn modelId="{BDF602BC-84CA-48BD-AE83-0453663D9601}" type="presParOf" srcId="{A7F0C852-72D1-459A-83F4-D99B7D0FC9C7}" destId="{8EB0B814-0B16-4205-B429-0798CAA159E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272A1-2E3B-49CE-B095-12610AB58313}">
      <dsp:nvSpPr>
        <dsp:cNvPr id="0" name=""/>
        <dsp:cNvSpPr/>
      </dsp:nvSpPr>
      <dsp:spPr>
        <a:xfrm>
          <a:off x="408711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265091"/>
              </a:solidFill>
            </a:rPr>
            <a:t>ARSSTC</a:t>
          </a:r>
        </a:p>
      </dsp:txBody>
      <dsp:txXfrm>
        <a:off x="812802" y="1681152"/>
        <a:ext cx="787977" cy="989032"/>
      </dsp:txXfrm>
    </dsp:sp>
    <dsp:sp modelId="{18FD2F39-9BBE-47C2-9C5E-E3F6A33D5816}">
      <dsp:nvSpPr>
        <dsp:cNvPr id="0" name=""/>
        <dsp:cNvSpPr/>
      </dsp:nvSpPr>
      <dsp:spPr>
        <a:xfrm>
          <a:off x="4621" y="1771578"/>
          <a:ext cx="808181" cy="808181"/>
        </a:xfrm>
        <a:prstGeom prst="ellipse">
          <a:avLst/>
        </a:prstGeom>
        <a:solidFill>
          <a:srgbClr val="2650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2018</a:t>
          </a:r>
        </a:p>
      </dsp:txBody>
      <dsp:txXfrm>
        <a:off x="122976" y="1889933"/>
        <a:ext cx="571471" cy="571471"/>
      </dsp:txXfrm>
    </dsp:sp>
    <dsp:sp modelId="{F4250907-2BC5-45EF-A0C0-75E7A3979860}">
      <dsp:nvSpPr>
        <dsp:cNvPr id="0" name=""/>
        <dsp:cNvSpPr/>
      </dsp:nvSpPr>
      <dsp:spPr>
        <a:xfrm>
          <a:off x="2530187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265091"/>
              </a:solidFill>
              <a:latin typeface="Calibri" panose="020F0502020204030204"/>
              <a:ea typeface="+mn-ea"/>
              <a:cs typeface="+mn-cs"/>
            </a:rPr>
            <a:t>VBB</a:t>
          </a:r>
        </a:p>
      </dsp:txBody>
      <dsp:txXfrm>
        <a:off x="2934278" y="1681152"/>
        <a:ext cx="787977" cy="989032"/>
      </dsp:txXfrm>
    </dsp:sp>
    <dsp:sp modelId="{95BE5412-1A65-4637-B235-3BBB372EACE3}">
      <dsp:nvSpPr>
        <dsp:cNvPr id="0" name=""/>
        <dsp:cNvSpPr/>
      </dsp:nvSpPr>
      <dsp:spPr>
        <a:xfrm>
          <a:off x="2126097" y="1771578"/>
          <a:ext cx="808181" cy="808181"/>
        </a:xfrm>
        <a:prstGeom prst="ellipse">
          <a:avLst/>
        </a:prstGeom>
        <a:solidFill>
          <a:srgbClr val="2650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2019</a:t>
          </a:r>
        </a:p>
      </dsp:txBody>
      <dsp:txXfrm>
        <a:off x="2244452" y="1889933"/>
        <a:ext cx="571471" cy="571471"/>
      </dsp:txXfrm>
    </dsp:sp>
    <dsp:sp modelId="{C1359F41-B2D7-4577-83A1-EB010FAD0EBF}">
      <dsp:nvSpPr>
        <dsp:cNvPr id="0" name=""/>
        <dsp:cNvSpPr/>
      </dsp:nvSpPr>
      <dsp:spPr>
        <a:xfrm>
          <a:off x="4651663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rgbClr val="265091"/>
              </a:solidFill>
              <a:latin typeface="Calibri" panose="020F0502020204030204"/>
              <a:ea typeface="+mn-ea"/>
              <a:cs typeface="+mn-cs"/>
            </a:rPr>
            <a:t>COVID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rgbClr val="265091"/>
              </a:solidFill>
              <a:latin typeface="Calibri" panose="020F0502020204030204"/>
              <a:ea typeface="+mn-ea"/>
              <a:cs typeface="+mn-cs"/>
            </a:rPr>
            <a:t>CARES</a:t>
          </a:r>
        </a:p>
      </dsp:txBody>
      <dsp:txXfrm>
        <a:off x="5055754" y="1681152"/>
        <a:ext cx="787977" cy="989032"/>
      </dsp:txXfrm>
    </dsp:sp>
    <dsp:sp modelId="{589A0CC5-4296-4481-A690-B30E591F84B9}">
      <dsp:nvSpPr>
        <dsp:cNvPr id="0" name=""/>
        <dsp:cNvSpPr/>
      </dsp:nvSpPr>
      <dsp:spPr>
        <a:xfrm>
          <a:off x="4247573" y="1771578"/>
          <a:ext cx="808181" cy="808181"/>
        </a:xfrm>
        <a:prstGeom prst="ellipse">
          <a:avLst/>
        </a:prstGeom>
        <a:solidFill>
          <a:srgbClr val="2650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2020</a:t>
          </a:r>
        </a:p>
      </dsp:txBody>
      <dsp:txXfrm>
        <a:off x="4365928" y="1889933"/>
        <a:ext cx="571471" cy="571471"/>
      </dsp:txXfrm>
    </dsp:sp>
    <dsp:sp modelId="{EF789E4A-F804-405B-AEF6-CCD034A7E66E}">
      <dsp:nvSpPr>
        <dsp:cNvPr id="0" name=""/>
        <dsp:cNvSpPr/>
      </dsp:nvSpPr>
      <dsp:spPr>
        <a:xfrm>
          <a:off x="6773140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265091"/>
              </a:solidFill>
              <a:latin typeface="Calibri" panose="020F0502020204030204"/>
              <a:ea typeface="+mn-ea"/>
              <a:cs typeface="+mn-cs"/>
            </a:rPr>
            <a:t>ARPA</a:t>
          </a:r>
        </a:p>
      </dsp:txBody>
      <dsp:txXfrm>
        <a:off x="7177230" y="1681152"/>
        <a:ext cx="787977" cy="989032"/>
      </dsp:txXfrm>
    </dsp:sp>
    <dsp:sp modelId="{02939B4C-A259-4470-B9B2-08F53C2F3FBF}">
      <dsp:nvSpPr>
        <dsp:cNvPr id="0" name=""/>
        <dsp:cNvSpPr/>
      </dsp:nvSpPr>
      <dsp:spPr>
        <a:xfrm>
          <a:off x="6369049" y="1771578"/>
          <a:ext cx="808181" cy="808181"/>
        </a:xfrm>
        <a:prstGeom prst="ellipse">
          <a:avLst/>
        </a:prstGeom>
        <a:solidFill>
          <a:srgbClr val="2650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2021</a:t>
          </a:r>
        </a:p>
      </dsp:txBody>
      <dsp:txXfrm>
        <a:off x="6487404" y="1889933"/>
        <a:ext cx="571471" cy="571471"/>
      </dsp:txXfrm>
    </dsp:sp>
    <dsp:sp modelId="{D2F09763-DC87-47EC-BB69-DD6D718579A6}">
      <dsp:nvSpPr>
        <dsp:cNvPr id="0" name=""/>
        <dsp:cNvSpPr/>
      </dsp:nvSpPr>
      <dsp:spPr>
        <a:xfrm>
          <a:off x="8894616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rgbClr val="FFC0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265091"/>
              </a:solidFill>
              <a:latin typeface="Calibri" panose="020F0502020204030204"/>
              <a:ea typeface="+mn-ea"/>
              <a:cs typeface="+mn-cs"/>
            </a:rPr>
            <a:t>BIL</a:t>
          </a:r>
        </a:p>
      </dsp:txBody>
      <dsp:txXfrm>
        <a:off x="9298706" y="1681152"/>
        <a:ext cx="787977" cy="989032"/>
      </dsp:txXfrm>
    </dsp:sp>
    <dsp:sp modelId="{0178A6F2-1844-4F66-8D51-B0D34A5265CF}">
      <dsp:nvSpPr>
        <dsp:cNvPr id="0" name=""/>
        <dsp:cNvSpPr/>
      </dsp:nvSpPr>
      <dsp:spPr>
        <a:xfrm>
          <a:off x="8490525" y="1771578"/>
          <a:ext cx="808181" cy="808181"/>
        </a:xfrm>
        <a:prstGeom prst="ellipse">
          <a:avLst/>
        </a:prstGeom>
        <a:solidFill>
          <a:srgbClr val="2650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2022</a:t>
          </a:r>
        </a:p>
      </dsp:txBody>
      <dsp:txXfrm>
        <a:off x="8608880" y="1889933"/>
        <a:ext cx="571471" cy="571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D2100-B1A5-490B-977F-541179B23AD8}">
      <dsp:nvSpPr>
        <dsp:cNvPr id="0" name=""/>
        <dsp:cNvSpPr/>
      </dsp:nvSpPr>
      <dsp:spPr>
        <a:xfrm>
          <a:off x="260121" y="68709"/>
          <a:ext cx="5546495" cy="5546495"/>
        </a:xfrm>
        <a:prstGeom prst="circularArrow">
          <a:avLst>
            <a:gd name="adj1" fmla="val 5544"/>
            <a:gd name="adj2" fmla="val 330680"/>
            <a:gd name="adj3" fmla="val 14777397"/>
            <a:gd name="adj4" fmla="val 16801862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F523E-8DA4-47F7-8584-0BA0449814E3}">
      <dsp:nvSpPr>
        <dsp:cNvPr id="0" name=""/>
        <dsp:cNvSpPr/>
      </dsp:nvSpPr>
      <dsp:spPr>
        <a:xfrm>
          <a:off x="2332050" y="133539"/>
          <a:ext cx="1402637" cy="7013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Denali Commission</a:t>
          </a:r>
        </a:p>
      </dsp:txBody>
      <dsp:txXfrm>
        <a:off x="2366286" y="167775"/>
        <a:ext cx="1334165" cy="632846"/>
      </dsp:txXfrm>
    </dsp:sp>
    <dsp:sp modelId="{D0FB8CCE-AC97-4BE6-A44A-D061D9C96CDE}">
      <dsp:nvSpPr>
        <dsp:cNvPr id="0" name=""/>
        <dsp:cNvSpPr/>
      </dsp:nvSpPr>
      <dsp:spPr>
        <a:xfrm>
          <a:off x="3852400" y="686900"/>
          <a:ext cx="1402637" cy="701318"/>
        </a:xfrm>
        <a:prstGeom prst="round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DOT&amp;PF</a:t>
          </a:r>
        </a:p>
      </dsp:txBody>
      <dsp:txXfrm>
        <a:off x="3886636" y="721136"/>
        <a:ext cx="1334165" cy="632846"/>
      </dsp:txXfrm>
    </dsp:sp>
    <dsp:sp modelId="{52B73F8E-AF31-4ACD-843F-A0769DFBA806}">
      <dsp:nvSpPr>
        <dsp:cNvPr id="0" name=""/>
        <dsp:cNvSpPr/>
      </dsp:nvSpPr>
      <dsp:spPr>
        <a:xfrm>
          <a:off x="4661361" y="2088062"/>
          <a:ext cx="1402637" cy="701318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PDC/TWIG/FLAP</a:t>
          </a:r>
        </a:p>
      </dsp:txBody>
      <dsp:txXfrm>
        <a:off x="4695597" y="2122298"/>
        <a:ext cx="1334165" cy="632846"/>
      </dsp:txXfrm>
    </dsp:sp>
    <dsp:sp modelId="{E834C93A-8C5C-4C4C-9A32-3C1EAD797EED}">
      <dsp:nvSpPr>
        <dsp:cNvPr id="0" name=""/>
        <dsp:cNvSpPr/>
      </dsp:nvSpPr>
      <dsp:spPr>
        <a:xfrm>
          <a:off x="4380411" y="3681404"/>
          <a:ext cx="1402637" cy="701318"/>
        </a:xfrm>
        <a:prstGeom prst="round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AMLIP</a:t>
          </a:r>
        </a:p>
      </dsp:txBody>
      <dsp:txXfrm>
        <a:off x="4414647" y="3715640"/>
        <a:ext cx="1334165" cy="632846"/>
      </dsp:txXfrm>
    </dsp:sp>
    <dsp:sp modelId="{45D88B97-26DA-4BB5-BF98-50A73773E8B8}">
      <dsp:nvSpPr>
        <dsp:cNvPr id="0" name=""/>
        <dsp:cNvSpPr/>
      </dsp:nvSpPr>
      <dsp:spPr>
        <a:xfrm>
          <a:off x="3141011" y="4721384"/>
          <a:ext cx="1402637" cy="7013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AMLJIA</a:t>
          </a:r>
        </a:p>
      </dsp:txBody>
      <dsp:txXfrm>
        <a:off x="3175247" y="4755620"/>
        <a:ext cx="1334165" cy="632846"/>
      </dsp:txXfrm>
    </dsp:sp>
    <dsp:sp modelId="{E668F4F1-F5E7-4B3D-9056-55830F58D7FB}">
      <dsp:nvSpPr>
        <dsp:cNvPr id="0" name=""/>
        <dsp:cNvSpPr/>
      </dsp:nvSpPr>
      <dsp:spPr>
        <a:xfrm>
          <a:off x="1523090" y="4721384"/>
          <a:ext cx="1402637" cy="701318"/>
        </a:xfrm>
        <a:prstGeom prst="round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AICC</a:t>
          </a:r>
        </a:p>
      </dsp:txBody>
      <dsp:txXfrm>
        <a:off x="1557326" y="4755620"/>
        <a:ext cx="1334165" cy="632846"/>
      </dsp:txXfrm>
    </dsp:sp>
    <dsp:sp modelId="{CA481F89-CB38-4EDF-A18D-725EBECA8465}">
      <dsp:nvSpPr>
        <dsp:cNvPr id="0" name=""/>
        <dsp:cNvSpPr/>
      </dsp:nvSpPr>
      <dsp:spPr>
        <a:xfrm>
          <a:off x="283690" y="3681404"/>
          <a:ext cx="1402637" cy="701318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NLC Board of Directors</a:t>
          </a:r>
        </a:p>
      </dsp:txBody>
      <dsp:txXfrm>
        <a:off x="317926" y="3715640"/>
        <a:ext cx="1334165" cy="632846"/>
      </dsp:txXfrm>
    </dsp:sp>
    <dsp:sp modelId="{F2F45330-E53A-4B0D-A9B4-35135235749F}">
      <dsp:nvSpPr>
        <dsp:cNvPr id="0" name=""/>
        <dsp:cNvSpPr/>
      </dsp:nvSpPr>
      <dsp:spPr>
        <a:xfrm>
          <a:off x="2740" y="2088062"/>
          <a:ext cx="1402637" cy="701318"/>
        </a:xfrm>
        <a:prstGeom prst="round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NACo WIR Board of Directors</a:t>
          </a:r>
        </a:p>
      </dsp:txBody>
      <dsp:txXfrm>
        <a:off x="36976" y="2122298"/>
        <a:ext cx="1334165" cy="632846"/>
      </dsp:txXfrm>
    </dsp:sp>
    <dsp:sp modelId="{BD861C00-2782-4938-ADE3-1209F033A1EB}">
      <dsp:nvSpPr>
        <dsp:cNvPr id="0" name=""/>
        <dsp:cNvSpPr/>
      </dsp:nvSpPr>
      <dsp:spPr>
        <a:xfrm>
          <a:off x="811701" y="686900"/>
          <a:ext cx="1402637" cy="7013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Cybersecurity Advisory Council</a:t>
          </a:r>
        </a:p>
      </dsp:txBody>
      <dsp:txXfrm>
        <a:off x="845937" y="721136"/>
        <a:ext cx="1334165" cy="632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A2A40-3801-4F74-BC56-8D1333538987}">
      <dsp:nvSpPr>
        <dsp:cNvPr id="0" name=""/>
        <dsp:cNvSpPr/>
      </dsp:nvSpPr>
      <dsp:spPr>
        <a:xfrm>
          <a:off x="8920" y="1738313"/>
          <a:ext cx="2002975" cy="1264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Maximize Benefit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Strengthen Capacity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Strategic Planning</a:t>
          </a:r>
        </a:p>
      </dsp:txBody>
      <dsp:txXfrm>
        <a:off x="38014" y="1767407"/>
        <a:ext cx="1944787" cy="935167"/>
      </dsp:txXfrm>
    </dsp:sp>
    <dsp:sp modelId="{7B495014-AAC3-4C73-988A-D92C2EC6818D}">
      <dsp:nvSpPr>
        <dsp:cNvPr id="0" name=""/>
        <dsp:cNvSpPr/>
      </dsp:nvSpPr>
      <dsp:spPr>
        <a:xfrm>
          <a:off x="1067797" y="1864402"/>
          <a:ext cx="2139200" cy="2139200"/>
        </a:xfrm>
        <a:prstGeom prst="leftCircularArrow">
          <a:avLst>
            <a:gd name="adj1" fmla="val 2906"/>
            <a:gd name="adj2" fmla="val 355595"/>
            <a:gd name="adj3" fmla="val 2131106"/>
            <a:gd name="adj4" fmla="val 9024489"/>
            <a:gd name="adj5" fmla="val 33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16C7C-B72A-4C0D-9993-DC1D8D0BDA37}">
      <dsp:nvSpPr>
        <dsp:cNvPr id="0" name=""/>
        <dsp:cNvSpPr/>
      </dsp:nvSpPr>
      <dsp:spPr>
        <a:xfrm>
          <a:off x="584619" y="2887098"/>
          <a:ext cx="1362522" cy="5418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Goals</a:t>
          </a:r>
        </a:p>
      </dsp:txBody>
      <dsp:txXfrm>
        <a:off x="600489" y="2902968"/>
        <a:ext cx="1330782" cy="510090"/>
      </dsp:txXfrm>
    </dsp:sp>
    <dsp:sp modelId="{AACC19AE-28D2-4822-8D02-20FE97760158}">
      <dsp:nvSpPr>
        <dsp:cNvPr id="0" name=""/>
        <dsp:cNvSpPr/>
      </dsp:nvSpPr>
      <dsp:spPr>
        <a:xfrm>
          <a:off x="2307964" y="1893742"/>
          <a:ext cx="2066128" cy="1264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Collaboration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Competency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Competitiveness</a:t>
          </a:r>
        </a:p>
      </dsp:txBody>
      <dsp:txXfrm>
        <a:off x="2337058" y="2193751"/>
        <a:ext cx="2007940" cy="935167"/>
      </dsp:txXfrm>
    </dsp:sp>
    <dsp:sp modelId="{3382047B-CDB5-465C-AD3E-E67B9EB264E6}">
      <dsp:nvSpPr>
        <dsp:cNvPr id="0" name=""/>
        <dsp:cNvSpPr/>
      </dsp:nvSpPr>
      <dsp:spPr>
        <a:xfrm>
          <a:off x="3409309" y="918385"/>
          <a:ext cx="2430074" cy="2430074"/>
        </a:xfrm>
        <a:prstGeom prst="circularArrow">
          <a:avLst>
            <a:gd name="adj1" fmla="val 2559"/>
            <a:gd name="adj2" fmla="val 310500"/>
            <a:gd name="adj3" fmla="val 19323468"/>
            <a:gd name="adj4" fmla="val 12384990"/>
            <a:gd name="adj5" fmla="val 2985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DAFEC-8E8B-4189-8C7A-07A665F8C5DC}">
      <dsp:nvSpPr>
        <dsp:cNvPr id="0" name=""/>
        <dsp:cNvSpPr/>
      </dsp:nvSpPr>
      <dsp:spPr>
        <a:xfrm>
          <a:off x="2915240" y="1622827"/>
          <a:ext cx="1362522" cy="541830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Inputs</a:t>
          </a:r>
        </a:p>
      </dsp:txBody>
      <dsp:txXfrm>
        <a:off x="2931110" y="1638697"/>
        <a:ext cx="1330782" cy="510090"/>
      </dsp:txXfrm>
    </dsp:sp>
    <dsp:sp modelId="{E64E55F8-961E-4844-B507-95E345BB5A9D}">
      <dsp:nvSpPr>
        <dsp:cNvPr id="0" name=""/>
        <dsp:cNvSpPr/>
      </dsp:nvSpPr>
      <dsp:spPr>
        <a:xfrm>
          <a:off x="4670162" y="1783181"/>
          <a:ext cx="2162083" cy="1264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Shared resources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Grant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Events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Outreach</a:t>
          </a:r>
        </a:p>
      </dsp:txBody>
      <dsp:txXfrm>
        <a:off x="4699256" y="1812275"/>
        <a:ext cx="2103895" cy="935167"/>
      </dsp:txXfrm>
    </dsp:sp>
    <dsp:sp modelId="{9F1BB1A9-53FD-4E33-991E-FE84C38980C0}">
      <dsp:nvSpPr>
        <dsp:cNvPr id="0" name=""/>
        <dsp:cNvSpPr/>
      </dsp:nvSpPr>
      <dsp:spPr>
        <a:xfrm>
          <a:off x="5817106" y="1776163"/>
          <a:ext cx="2304936" cy="2304936"/>
        </a:xfrm>
        <a:prstGeom prst="leftCircularArrow">
          <a:avLst>
            <a:gd name="adj1" fmla="val 2697"/>
            <a:gd name="adj2" fmla="val 328418"/>
            <a:gd name="adj3" fmla="val 2232124"/>
            <a:gd name="adj4" fmla="val 9152685"/>
            <a:gd name="adj5" fmla="val 3147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507C8-8601-4E94-8148-7045E0C706CE}">
      <dsp:nvSpPr>
        <dsp:cNvPr id="0" name=""/>
        <dsp:cNvSpPr/>
      </dsp:nvSpPr>
      <dsp:spPr>
        <a:xfrm>
          <a:off x="5325416" y="2887098"/>
          <a:ext cx="1362522" cy="54183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Outputs</a:t>
          </a:r>
        </a:p>
      </dsp:txBody>
      <dsp:txXfrm>
        <a:off x="5341286" y="2902968"/>
        <a:ext cx="1330782" cy="510090"/>
      </dsp:txXfrm>
    </dsp:sp>
    <dsp:sp modelId="{D0BB4CF8-C51F-4ECB-A8B6-76F1352AA9B6}">
      <dsp:nvSpPr>
        <dsp:cNvPr id="0" name=""/>
        <dsp:cNvSpPr/>
      </dsp:nvSpPr>
      <dsp:spPr>
        <a:xfrm>
          <a:off x="7128316" y="1964099"/>
          <a:ext cx="2192633" cy="1264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Informed membership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Competitive applications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Project development</a:t>
          </a:r>
        </a:p>
      </dsp:txBody>
      <dsp:txXfrm>
        <a:off x="7157410" y="2264108"/>
        <a:ext cx="2134445" cy="935167"/>
      </dsp:txXfrm>
    </dsp:sp>
    <dsp:sp modelId="{A8A1549B-C6DB-4FB9-A662-59E21CB316E5}">
      <dsp:nvSpPr>
        <dsp:cNvPr id="0" name=""/>
        <dsp:cNvSpPr/>
      </dsp:nvSpPr>
      <dsp:spPr>
        <a:xfrm>
          <a:off x="8337538" y="818819"/>
          <a:ext cx="2424200" cy="2424200"/>
        </a:xfrm>
        <a:prstGeom prst="circularArrow">
          <a:avLst>
            <a:gd name="adj1" fmla="val 2565"/>
            <a:gd name="adj2" fmla="val 311298"/>
            <a:gd name="adj3" fmla="val 18990776"/>
            <a:gd name="adj4" fmla="val 12053095"/>
            <a:gd name="adj5" fmla="val 299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F1114-BE45-4532-B1FC-E1FCC402C5A3}">
      <dsp:nvSpPr>
        <dsp:cNvPr id="0" name=""/>
        <dsp:cNvSpPr/>
      </dsp:nvSpPr>
      <dsp:spPr>
        <a:xfrm>
          <a:off x="7798844" y="1622827"/>
          <a:ext cx="1362522" cy="541830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Outcomes</a:t>
          </a:r>
        </a:p>
      </dsp:txBody>
      <dsp:txXfrm>
        <a:off x="7814714" y="1638697"/>
        <a:ext cx="1330782" cy="510090"/>
      </dsp:txXfrm>
    </dsp:sp>
    <dsp:sp modelId="{C3BBF611-1697-4421-9D1F-FC8BDC1B82FC}">
      <dsp:nvSpPr>
        <dsp:cNvPr id="0" name=""/>
        <dsp:cNvSpPr/>
      </dsp:nvSpPr>
      <dsp:spPr>
        <a:xfrm>
          <a:off x="9625939" y="1592365"/>
          <a:ext cx="1967765" cy="1264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Partnerships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Grant funding and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Address infrastructure deficit</a:t>
          </a:r>
        </a:p>
      </dsp:txBody>
      <dsp:txXfrm>
        <a:off x="9655033" y="1621459"/>
        <a:ext cx="1909577" cy="935167"/>
      </dsp:txXfrm>
    </dsp:sp>
    <dsp:sp modelId="{D3157F56-6C1B-4841-A4FC-D508E441A8EB}">
      <dsp:nvSpPr>
        <dsp:cNvPr id="0" name=""/>
        <dsp:cNvSpPr/>
      </dsp:nvSpPr>
      <dsp:spPr>
        <a:xfrm>
          <a:off x="10175113" y="2887098"/>
          <a:ext cx="1362522" cy="54183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Impacts</a:t>
          </a:r>
        </a:p>
      </dsp:txBody>
      <dsp:txXfrm>
        <a:off x="10190983" y="2902968"/>
        <a:ext cx="1330782" cy="510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07DAB-2105-432A-825D-7B920F81C84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394A2-4978-401D-B023-44BAAE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D1C8-61C7-F57A-09B1-85BB6926B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AB00C-F101-6CD2-3475-B1EB5A971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8B072-453F-D95B-A2D5-2406E27A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0481D-3266-E999-21DA-992E4E9F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C684C-9899-61BD-6C78-A8C2BDF0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1CEC-56C7-6212-8C08-57A27ECC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B8739-C731-CB6A-7441-7A4A19AB1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4CA5-47B5-A796-2F86-1458283E6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9FC56-E071-E368-E577-731F5F9C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2962D-31C4-C07D-B554-E82BC828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2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36087-1F81-06B2-5D56-1BDEF3A59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76CDE-DB98-527C-DFCC-ECD257D24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36F1-7110-E8E2-43B4-9F7861E5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3A77B-FB71-ED29-129B-7538B363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C59B5-1040-36A8-8A46-A39C4054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01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0292" y="133443"/>
            <a:ext cx="11676804" cy="656256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620" y="1498289"/>
            <a:ext cx="16256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62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9DB8-5ADE-50DA-1736-ED00D014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565E1-634C-72B2-DEA4-ECC2670D4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94FF6-FBE8-F1DE-23DB-1548382F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873DD-C421-A581-40CA-19BCBDFE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2CF05-BF2E-19C0-7050-4CE3D8A6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8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9736-05FA-6824-8C50-69B8D9EE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36903-540A-AF5B-95BE-6980D5A0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355E7-38BB-FB88-2838-4D44B884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830A6-3655-695D-C91D-C1597B2B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72DCB-5F26-A16E-28B5-50BF4115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E4BE-5544-7BBF-B756-837EACAB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A903-2836-299D-EDA2-AA7E1BFFB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BCF48-8A55-F557-0CE2-9598F2A15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50035-4739-5EA2-7ABB-06F140CD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3C228-3CE7-1E95-5B59-10F4E9B6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21C8B-149E-EE1C-8A7C-D0FD8ED9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093F-A90A-8744-4105-A9D26D81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EA89-6B62-FC4C-DA8B-433C8FCE9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12B15-092A-0BF2-0731-F3B00BDE7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EB14F-9025-96EB-36B4-E144B4AE7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5C300-3333-C388-D950-BCBF188D0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7FCDF-4D14-DD62-8297-9D23F2F1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BE951-64D4-4C26-3BA3-6EDD5068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B423E-7A4E-89EA-0934-6264073C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3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3673-9E82-CE61-47AF-3F1DEA64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E26CC-573A-ED2D-52E8-0EDA96B1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29C78-4E49-1994-0C3C-250BA1F7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1482D-312C-2E9C-6839-2DC56CD1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18831-574A-56F6-4430-807B3238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44A19-AED1-2B4E-1B0C-EE80BB18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B2121-7C80-1BA8-F8DC-11457A3E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5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F9F5-026A-F60F-7475-D82538AA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F989D-00CE-EE1E-8105-6A9CD55C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02B4-FC03-F411-3EC6-7A9CCC65A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3E49E-117A-95B3-EE49-FB91223E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A6C9A-41A7-AE3C-6D3B-BB9B80C9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30C89-41D2-BFA3-C91E-D41218CC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1370-C834-9D62-8355-3D5C415D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28DCE-C11D-480D-CAFF-9A8F948FF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20EC8-813C-79AE-6E48-9146DFB32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E936C-E61C-7420-AE9F-8249D80D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6FADD-BE4F-317D-70B9-3D200710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86347-4E95-239B-5066-D138996D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EFD90-48BE-7C14-BCAF-F9769F0B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26EF5-7139-61A3-1270-4CABAF1DA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513A0-329A-8B21-26CF-4CEC835CF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53788-AF7C-4AA7-9C45-827CA1E3734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431B8-9855-A8E0-C3D5-930989073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2616-41D1-AECD-8FB9-12BB201AF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7E2C-73A1-4964-96BC-A8F267842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1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1.png"/><Relationship Id="rId21" Type="http://schemas.openxmlformats.org/officeDocument/2006/relationships/image" Target="../media/image30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0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19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14" Type="http://schemas.openxmlformats.org/officeDocument/2006/relationships/image" Target="../media/image20.png"/><Relationship Id="rId2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" Type="http://schemas.openxmlformats.org/officeDocument/2006/relationships/image" Target="../media/image1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31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30.png"/><Relationship Id="rId2" Type="http://schemas.openxmlformats.org/officeDocument/2006/relationships/image" Target="../media/image34.png"/><Relationship Id="rId16" Type="http://schemas.openxmlformats.org/officeDocument/2006/relationships/image" Target="../media/image28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21.png"/><Relationship Id="rId19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30.png"/><Relationship Id="rId2" Type="http://schemas.openxmlformats.org/officeDocument/2006/relationships/image" Target="../media/image3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36.png"/><Relationship Id="rId17" Type="http://schemas.openxmlformats.org/officeDocument/2006/relationships/image" Target="../media/image30.png"/><Relationship Id="rId2" Type="http://schemas.openxmlformats.org/officeDocument/2006/relationships/image" Target="../media/image4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3.png"/><Relationship Id="rId1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4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5" Type="http://schemas.openxmlformats.org/officeDocument/2006/relationships/image" Target="../media/image3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6.png"/><Relationship Id="rId1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image" Target="../media/image4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1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17" Type="http://schemas.openxmlformats.org/officeDocument/2006/relationships/image" Target="../media/image30.png"/><Relationship Id="rId2" Type="http://schemas.openxmlformats.org/officeDocument/2006/relationships/image" Target="../media/image1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1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43.png"/><Relationship Id="rId17" Type="http://schemas.openxmlformats.org/officeDocument/2006/relationships/image" Target="../media/image31.png"/><Relationship Id="rId2" Type="http://schemas.openxmlformats.org/officeDocument/2006/relationships/image" Target="../media/image49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10" Type="http://schemas.openxmlformats.org/officeDocument/2006/relationships/image" Target="../media/image17.png"/><Relationship Id="rId19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www.opioidsettlementtracker.com/settlementspending/#plan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nils@akml.or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B8D24C-2155-F243-A9CB-39E7F86C485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0C0C65-A512-ED4F-929B-3C17B78342A8}"/>
              </a:ext>
            </a:extLst>
          </p:cNvPr>
          <p:cNvSpPr/>
          <p:nvPr/>
        </p:nvSpPr>
        <p:spPr>
          <a:xfrm>
            <a:off x="-3329773" y="-586318"/>
            <a:ext cx="8030635" cy="80306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D4D04-D293-AB4C-BA01-E073D92BE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8995" y="1476836"/>
            <a:ext cx="6034871" cy="1325563"/>
          </a:xfrm>
        </p:spPr>
        <p:txBody>
          <a:bodyPr anchor="b" anchorCtr="0"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+mn-lt"/>
              </a:rPr>
              <a:t>Leaning Local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AA35F-8EE8-864A-8FCF-D086D9D1C1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70" y="1476836"/>
            <a:ext cx="3381701" cy="390432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E37D55F-673D-8243-8A95-AECB0D8A0665}"/>
              </a:ext>
            </a:extLst>
          </p:cNvPr>
          <p:cNvSpPr txBox="1">
            <a:spLocks/>
          </p:cNvSpPr>
          <p:nvPr/>
        </p:nvSpPr>
        <p:spPr>
          <a:xfrm>
            <a:off x="5451686" y="2857435"/>
            <a:ext cx="660278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Strengthening Local Governments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C16011-461B-7746-B088-1EB8B2C9E5CF}"/>
              </a:ext>
            </a:extLst>
          </p:cNvPr>
          <p:cNvSpPr/>
          <p:nvPr/>
        </p:nvSpPr>
        <p:spPr>
          <a:xfrm>
            <a:off x="9061450" y="-618068"/>
            <a:ext cx="393700" cy="393700"/>
          </a:xfrm>
          <a:prstGeom prst="ellipse">
            <a:avLst/>
          </a:pr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F24DAB-9E59-7F45-8142-983A83F2D9B7}"/>
              </a:ext>
            </a:extLst>
          </p:cNvPr>
          <p:cNvSpPr/>
          <p:nvPr/>
        </p:nvSpPr>
        <p:spPr>
          <a:xfrm>
            <a:off x="9608820" y="-618068"/>
            <a:ext cx="393700" cy="393700"/>
          </a:xfrm>
          <a:prstGeom prst="ellipse">
            <a:avLst/>
          </a:prstGeom>
          <a:solidFill>
            <a:srgbClr val="F3B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516AEB-D4DA-3F46-A628-BAF9B21DD36A}"/>
              </a:ext>
            </a:extLst>
          </p:cNvPr>
          <p:cNvSpPr/>
          <p:nvPr/>
        </p:nvSpPr>
        <p:spPr>
          <a:xfrm>
            <a:off x="10156190" y="-618068"/>
            <a:ext cx="393700" cy="393700"/>
          </a:xfrm>
          <a:prstGeom prst="ellipse">
            <a:avLst/>
          </a:prstGeom>
          <a:solidFill>
            <a:srgbClr val="61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9B6132-5741-5049-853F-11682AEC320A}"/>
              </a:ext>
            </a:extLst>
          </p:cNvPr>
          <p:cNvSpPr/>
          <p:nvPr/>
        </p:nvSpPr>
        <p:spPr>
          <a:xfrm>
            <a:off x="10703560" y="-618068"/>
            <a:ext cx="393700" cy="393700"/>
          </a:xfrm>
          <a:prstGeom prst="ellipse">
            <a:avLst/>
          </a:prstGeom>
          <a:solidFill>
            <a:srgbClr val="26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BE410F-052E-E24C-97B7-0306C3D7CAC1}"/>
              </a:ext>
            </a:extLst>
          </p:cNvPr>
          <p:cNvSpPr/>
          <p:nvPr/>
        </p:nvSpPr>
        <p:spPr>
          <a:xfrm>
            <a:off x="11250930" y="-618068"/>
            <a:ext cx="393700" cy="393700"/>
          </a:xfrm>
          <a:prstGeom prst="ellipse">
            <a:avLst/>
          </a:prstGeom>
          <a:solidFill>
            <a:srgbClr val="BE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AF3348-D565-0E46-8308-32E0D978BEBF}"/>
              </a:ext>
            </a:extLst>
          </p:cNvPr>
          <p:cNvSpPr/>
          <p:nvPr/>
        </p:nvSpPr>
        <p:spPr>
          <a:xfrm>
            <a:off x="11798300" y="-618068"/>
            <a:ext cx="393700" cy="393700"/>
          </a:xfrm>
          <a:prstGeom prst="ellipse">
            <a:avLst/>
          </a:prstGeom>
          <a:solidFill>
            <a:srgbClr val="8B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9C7071-024A-CA4C-8337-DD3635DAD297}"/>
              </a:ext>
            </a:extLst>
          </p:cNvPr>
          <p:cNvGrpSpPr/>
          <p:nvPr/>
        </p:nvGrpSpPr>
        <p:grpSpPr>
          <a:xfrm>
            <a:off x="3785733" y="1072232"/>
            <a:ext cx="1139558" cy="1086344"/>
            <a:chOff x="5428995" y="3833430"/>
            <a:chExt cx="809208" cy="80920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98C807-A268-874D-A49D-55C258AD3E03}"/>
                </a:ext>
              </a:extLst>
            </p:cNvPr>
            <p:cNvSpPr/>
            <p:nvPr/>
          </p:nvSpPr>
          <p:spPr>
            <a:xfrm>
              <a:off x="5428995" y="3833430"/>
              <a:ext cx="809208" cy="809208"/>
            </a:xfrm>
            <a:prstGeom prst="ellipse">
              <a:avLst/>
            </a:prstGeom>
            <a:solidFill>
              <a:srgbClr val="F3B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7D5434-7589-A348-A371-49DCF2229E7A}"/>
                </a:ext>
              </a:extLst>
            </p:cNvPr>
            <p:cNvSpPr txBox="1"/>
            <p:nvPr/>
          </p:nvSpPr>
          <p:spPr>
            <a:xfrm>
              <a:off x="5428995" y="4082453"/>
              <a:ext cx="809208" cy="3935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ts val="1720"/>
                </a:lnSpc>
              </a:pPr>
              <a:r>
                <a:rPr lang="en-US" sz="1600" b="1" dirty="0">
                  <a:solidFill>
                    <a:srgbClr val="37426F"/>
                  </a:solidFill>
                </a:rPr>
                <a:t>January</a:t>
              </a:r>
            </a:p>
            <a:p>
              <a:pPr algn="ctr">
                <a:lnSpc>
                  <a:spcPts val="1720"/>
                </a:lnSpc>
              </a:pPr>
              <a:r>
                <a:rPr lang="en-US" sz="1600" b="1" dirty="0">
                  <a:solidFill>
                    <a:srgbClr val="37426F"/>
                  </a:solidFill>
                </a:rPr>
                <a:t>2023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50FF637-C877-9749-A0EB-BC47028C36E6}"/>
              </a:ext>
            </a:extLst>
          </p:cNvPr>
          <p:cNvSpPr/>
          <p:nvPr/>
        </p:nvSpPr>
        <p:spPr>
          <a:xfrm>
            <a:off x="5428995" y="3951890"/>
            <a:ext cx="2505643" cy="2417737"/>
          </a:xfrm>
          <a:prstGeom prst="ellipse">
            <a:avLst/>
          </a:prstGeom>
          <a:solidFill>
            <a:srgbClr val="61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BB8C60-4A01-A241-A4C1-1012DF930AD5}"/>
              </a:ext>
            </a:extLst>
          </p:cNvPr>
          <p:cNvSpPr txBox="1"/>
          <p:nvPr/>
        </p:nvSpPr>
        <p:spPr>
          <a:xfrm>
            <a:off x="5609964" y="4365598"/>
            <a:ext cx="2143704" cy="153362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dirty="0">
                <a:solidFill>
                  <a:schemeClr val="bg1"/>
                </a:solidFill>
              </a:rPr>
              <a:t>Senate Community and Regional Affairs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16CADE-E6F6-D444-B0F6-04708042C1B9}"/>
              </a:ext>
            </a:extLst>
          </p:cNvPr>
          <p:cNvGrpSpPr/>
          <p:nvPr/>
        </p:nvGrpSpPr>
        <p:grpSpPr>
          <a:xfrm>
            <a:off x="8902429" y="3746375"/>
            <a:ext cx="1583394" cy="1417024"/>
            <a:chOff x="10549890" y="3850830"/>
            <a:chExt cx="1583394" cy="141702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F543029-B454-9E41-AB6F-C6E79E6BCF83}"/>
                </a:ext>
              </a:extLst>
            </p:cNvPr>
            <p:cNvSpPr/>
            <p:nvPr/>
          </p:nvSpPr>
          <p:spPr>
            <a:xfrm>
              <a:off x="10633075" y="3850830"/>
              <a:ext cx="1417024" cy="1417024"/>
            </a:xfrm>
            <a:prstGeom prst="ellipse">
              <a:avLst/>
            </a:prstGeom>
            <a:solidFill>
              <a:srgbClr val="BEB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66E92F-BA89-B949-BE74-F75A4BDC742D}"/>
                </a:ext>
              </a:extLst>
            </p:cNvPr>
            <p:cNvSpPr txBox="1"/>
            <p:nvPr/>
          </p:nvSpPr>
          <p:spPr>
            <a:xfrm>
              <a:off x="10549890" y="4288563"/>
              <a:ext cx="1583394" cy="54155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ts val="1720"/>
                </a:lnSpc>
              </a:pPr>
              <a:r>
                <a:rPr lang="en-US" b="1" dirty="0">
                  <a:solidFill>
                    <a:srgbClr val="37426F"/>
                  </a:solidFill>
                </a:rPr>
                <a:t>Nils</a:t>
              </a:r>
            </a:p>
            <a:p>
              <a:pPr algn="ctr">
                <a:lnSpc>
                  <a:spcPts val="1720"/>
                </a:lnSpc>
              </a:pPr>
              <a:r>
                <a:rPr lang="en-US" b="1" dirty="0" err="1">
                  <a:solidFill>
                    <a:srgbClr val="37426F"/>
                  </a:solidFill>
                </a:rPr>
                <a:t>Andreassen</a:t>
              </a:r>
              <a:endParaRPr lang="en-US" b="1" dirty="0">
                <a:solidFill>
                  <a:srgbClr val="37426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00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037" y="80600"/>
            <a:ext cx="11915560" cy="67106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3575" y="662951"/>
            <a:ext cx="3299460" cy="4521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/>
              <a:t>Borough</a:t>
            </a:r>
            <a:r>
              <a:rPr sz="2800" b="1" spc="-80" dirty="0"/>
              <a:t> </a:t>
            </a:r>
            <a:r>
              <a:rPr sz="2800" b="1" spc="-5" dirty="0"/>
              <a:t>Classification</a:t>
            </a:r>
            <a:endParaRPr sz="28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983775" y="1269244"/>
            <a:ext cx="2081530" cy="150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</a:pPr>
            <a:r>
              <a:rPr sz="1700" spc="-5" dirty="0">
                <a:latin typeface="Calibri"/>
                <a:cs typeface="Calibri"/>
              </a:rPr>
              <a:t>Non-unified Home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Rule  Unified Home Rule  First Class Borough  Second Class Borough  Unorganized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Borough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3550" y="1352974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5">
                <a:moveTo>
                  <a:pt x="0" y="0"/>
                </a:moveTo>
                <a:lnTo>
                  <a:pt x="217199" y="0"/>
                </a:lnTo>
                <a:lnTo>
                  <a:pt x="217199" y="217199"/>
                </a:lnTo>
                <a:lnTo>
                  <a:pt x="0" y="217199"/>
                </a:lnTo>
                <a:lnTo>
                  <a:pt x="0" y="0"/>
                </a:lnTo>
                <a:close/>
              </a:path>
            </a:pathLst>
          </a:custGeom>
          <a:solidFill>
            <a:srgbClr val="C9E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550" y="1352974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5">
                <a:moveTo>
                  <a:pt x="0" y="0"/>
                </a:moveTo>
                <a:lnTo>
                  <a:pt x="217199" y="0"/>
                </a:lnTo>
                <a:lnTo>
                  <a:pt x="217199" y="217199"/>
                </a:lnTo>
                <a:lnTo>
                  <a:pt x="0" y="217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550" y="2236868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5">
                <a:moveTo>
                  <a:pt x="0" y="0"/>
                </a:moveTo>
                <a:lnTo>
                  <a:pt x="217199" y="0"/>
                </a:lnTo>
                <a:lnTo>
                  <a:pt x="217199" y="217199"/>
                </a:lnTo>
                <a:lnTo>
                  <a:pt x="0" y="217199"/>
                </a:lnTo>
                <a:lnTo>
                  <a:pt x="0" y="0"/>
                </a:lnTo>
                <a:close/>
              </a:path>
            </a:pathLst>
          </a:custGeom>
          <a:solidFill>
            <a:srgbClr val="FFEE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550" y="2236868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5">
                <a:moveTo>
                  <a:pt x="0" y="0"/>
                </a:moveTo>
                <a:lnTo>
                  <a:pt x="217199" y="0"/>
                </a:lnTo>
                <a:lnTo>
                  <a:pt x="217199" y="217199"/>
                </a:lnTo>
                <a:lnTo>
                  <a:pt x="0" y="217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550" y="1647606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5">
                <a:moveTo>
                  <a:pt x="0" y="0"/>
                </a:moveTo>
                <a:lnTo>
                  <a:pt x="217199" y="0"/>
                </a:lnTo>
                <a:lnTo>
                  <a:pt x="217199" y="217199"/>
                </a:lnTo>
                <a:lnTo>
                  <a:pt x="0" y="217199"/>
                </a:lnTo>
                <a:lnTo>
                  <a:pt x="0" y="0"/>
                </a:lnTo>
                <a:close/>
              </a:path>
            </a:pathLst>
          </a:custGeom>
          <a:solidFill>
            <a:srgbClr val="F6A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550" y="1647606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5">
                <a:moveTo>
                  <a:pt x="0" y="0"/>
                </a:moveTo>
                <a:lnTo>
                  <a:pt x="217199" y="0"/>
                </a:lnTo>
                <a:lnTo>
                  <a:pt x="217199" y="217199"/>
                </a:lnTo>
                <a:lnTo>
                  <a:pt x="0" y="217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3550" y="1942237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5">
                <a:moveTo>
                  <a:pt x="0" y="0"/>
                </a:moveTo>
                <a:lnTo>
                  <a:pt x="217199" y="0"/>
                </a:lnTo>
                <a:lnTo>
                  <a:pt x="217199" y="217199"/>
                </a:lnTo>
                <a:lnTo>
                  <a:pt x="0" y="217199"/>
                </a:lnTo>
                <a:lnTo>
                  <a:pt x="0" y="0"/>
                </a:lnTo>
                <a:close/>
              </a:path>
            </a:pathLst>
          </a:custGeom>
          <a:solidFill>
            <a:srgbClr val="FAA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550" y="1942237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5">
                <a:moveTo>
                  <a:pt x="0" y="0"/>
                </a:moveTo>
                <a:lnTo>
                  <a:pt x="217199" y="0"/>
                </a:lnTo>
                <a:lnTo>
                  <a:pt x="217199" y="217199"/>
                </a:lnTo>
                <a:lnTo>
                  <a:pt x="0" y="217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3550" y="2531499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5">
                <a:moveTo>
                  <a:pt x="0" y="0"/>
                </a:moveTo>
                <a:lnTo>
                  <a:pt x="217199" y="0"/>
                </a:lnTo>
                <a:lnTo>
                  <a:pt x="217199" y="217199"/>
                </a:lnTo>
                <a:lnTo>
                  <a:pt x="0" y="217199"/>
                </a:lnTo>
                <a:lnTo>
                  <a:pt x="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3550" y="2531499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5" h="217805">
                <a:moveTo>
                  <a:pt x="0" y="0"/>
                </a:moveTo>
                <a:lnTo>
                  <a:pt x="217199" y="0"/>
                </a:lnTo>
                <a:lnTo>
                  <a:pt x="217199" y="217199"/>
                </a:lnTo>
                <a:lnTo>
                  <a:pt x="0" y="217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29" y="90412"/>
            <a:ext cx="11642556" cy="65721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5" y="631984"/>
            <a:ext cx="275590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All local</a:t>
            </a:r>
            <a:r>
              <a:rPr sz="2400" b="1" spc="-85" dirty="0"/>
              <a:t> </a:t>
            </a:r>
            <a:r>
              <a:rPr sz="2400" b="1" spc="-5" dirty="0"/>
              <a:t>governments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8879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04166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04166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41128" y="4753687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3628" y="4621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53928" y="379996"/>
            <a:ext cx="91724" cy="91725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0903" y="3769445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52129" y="479695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30903" y="2977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57078" y="13567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56679" y="11419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39253" y="201047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65828" y="1683645"/>
            <a:ext cx="91724" cy="1739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1428" y="16495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89529" y="1683646"/>
            <a:ext cx="256149" cy="275599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895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1453" y="168364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56679" y="18675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73479" y="20104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74479" y="2212995"/>
            <a:ext cx="91724" cy="1739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15366" y="34531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15366" y="34531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39278" y="246267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39253" y="25839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21453" y="24626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39678" y="24194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89528" y="26295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89528" y="283954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19228" y="26295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01428" y="2419496"/>
            <a:ext cx="173924" cy="13489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63178" y="2419495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77329" y="4212995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48028" y="217487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27878" y="201047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69928" y="176584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13104" y="1601446"/>
            <a:ext cx="91724" cy="9172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10079" y="308672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63178" y="308672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39253" y="2871483"/>
            <a:ext cx="173924" cy="135112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74479" y="34483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92278" y="359024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56679" y="359024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56679" y="3086720"/>
            <a:ext cx="1154274" cy="9189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10078" y="39139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56679" y="386144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38879" y="39961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38879" y="413079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39253" y="4423296"/>
            <a:ext cx="91724" cy="174149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9253" y="40841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21453" y="42386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44053" y="45057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23116" y="4534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23116" y="4534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06191" y="45557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06191" y="45557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65828" y="4305920"/>
            <a:ext cx="146524" cy="17392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78303" y="43753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27878" y="4084195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51003" y="4238695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65828" y="47536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52129" y="495322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55678" y="61659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92278" y="517117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72178" y="49872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86828" y="522947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67303" y="508897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21079" y="59894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360504" y="54526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65828" y="49872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78303" y="52009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72066" y="48406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72066" y="48406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405091" y="46762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405091" y="46762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89891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589891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454266" y="481190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54266" y="481190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936541" y="4243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936541" y="4243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484104" y="3996104"/>
            <a:ext cx="91724" cy="91724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32303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53616" y="45104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53616" y="45104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203241" y="46762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203241" y="46762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270678" y="3566387"/>
            <a:ext cx="91724" cy="91724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74516" y="2341362"/>
            <a:ext cx="91724" cy="91724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303529" y="39139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303529" y="4084179"/>
            <a:ext cx="91724" cy="91724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74479" y="2212979"/>
            <a:ext cx="91724" cy="91724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69078" y="6248179"/>
            <a:ext cx="91724" cy="91724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1007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85704" y="213079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218104" y="26295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32829" y="271172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52129" y="1224195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56291" y="42177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56291" y="42177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195303" y="250172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74503" y="2501720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824891" y="33597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824891" y="33597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04479" y="41711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504479" y="41711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13053" y="590725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474091" y="42999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474091" y="42999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83628" y="128680"/>
            <a:ext cx="91724" cy="91725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44053" y="5772304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529216" y="460697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529216" y="460697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948703" y="2212987"/>
            <a:ext cx="173924" cy="173924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907091" y="34402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907091" y="34402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51529" y="3831712"/>
            <a:ext cx="146999" cy="173924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02329" y="3996112"/>
            <a:ext cx="91724" cy="91724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54266" y="48941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54266" y="48941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31553" y="6550745"/>
            <a:ext cx="91724" cy="91724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969728" y="6550745"/>
            <a:ext cx="91724" cy="91724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74878" y="582507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013678" y="455097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854341" y="41355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854341" y="41355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640428" y="413079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077329" y="4423295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29" y="133443"/>
            <a:ext cx="11642556" cy="65721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5" y="631984"/>
            <a:ext cx="436880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Cities </a:t>
            </a:r>
            <a:r>
              <a:rPr lang="en-US" sz="2400" b="1" spc="-5" dirty="0"/>
              <a:t>i</a:t>
            </a:r>
            <a:r>
              <a:rPr sz="2400" b="1" spc="-5" dirty="0"/>
              <a:t>n </a:t>
            </a:r>
            <a:r>
              <a:rPr lang="en-US" sz="2400" b="1" spc="-5" dirty="0"/>
              <a:t>U</a:t>
            </a:r>
            <a:r>
              <a:rPr sz="2400" b="1" spc="-5" dirty="0"/>
              <a:t>norganized</a:t>
            </a:r>
            <a:r>
              <a:rPr sz="2400" b="1" spc="-85" dirty="0"/>
              <a:t> </a:t>
            </a:r>
            <a:r>
              <a:rPr lang="en-US" sz="2400" b="1" spc="-5" dirty="0"/>
              <a:t>B</a:t>
            </a:r>
            <a:r>
              <a:rPr sz="2400" b="1" spc="-5" dirty="0"/>
              <a:t>orough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 dirty="0"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8879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04166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04166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41128" y="4753687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30903" y="376944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6679" y="18675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73479" y="2010470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74479" y="2212995"/>
            <a:ext cx="91724" cy="1739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39278" y="246267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39253" y="25839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1453" y="2462670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39678" y="24194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89528" y="26295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9528" y="283954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19228" y="26295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01428" y="2419496"/>
            <a:ext cx="173924" cy="134899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63178" y="2419495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48028" y="2174870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27878" y="2010470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69928" y="1765845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13104" y="1601446"/>
            <a:ext cx="91724" cy="9172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10079" y="3086720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63178" y="3086720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39253" y="2871483"/>
            <a:ext cx="173924" cy="135112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74479" y="34483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56679" y="3086720"/>
            <a:ext cx="1154274" cy="9189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92278" y="3590245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56679" y="359024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10078" y="39139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56679" y="386144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38879" y="39961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38879" y="413079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39253" y="4423296"/>
            <a:ext cx="91724" cy="174149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39253" y="40841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21453" y="4238695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44053" y="45057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23116" y="4534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23116" y="4534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06191" y="45557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06191" y="45557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65828" y="4305920"/>
            <a:ext cx="146524" cy="17392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78303" y="4375320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72178" y="49872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86828" y="522947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05091" y="46762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05091" y="46762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36541" y="4243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936541" y="4243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84104" y="3996104"/>
            <a:ext cx="91724" cy="9172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32303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53616" y="45104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53616" y="45104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03241" y="46762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203241" y="46762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70678" y="3566387"/>
            <a:ext cx="91724" cy="91724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74516" y="2341362"/>
            <a:ext cx="91724" cy="91724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303529" y="3913920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303529" y="4084179"/>
            <a:ext cx="91724" cy="9172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74479" y="2212979"/>
            <a:ext cx="91724" cy="9172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69078" y="6248179"/>
            <a:ext cx="91724" cy="9172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1007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785704" y="213079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69028" y="2629520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32829" y="271172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95303" y="250172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31553" y="6550745"/>
            <a:ext cx="91724" cy="91724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69728" y="6550745"/>
            <a:ext cx="91724" cy="91724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013678" y="4550970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854341" y="41355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854341" y="41355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640428" y="413079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077329" y="4423295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29" y="133443"/>
            <a:ext cx="11642556" cy="65721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6" y="631985"/>
            <a:ext cx="252031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Cities in</a:t>
            </a:r>
            <a:r>
              <a:rPr sz="2400" b="1" spc="-85" dirty="0"/>
              <a:t> </a:t>
            </a:r>
            <a:r>
              <a:rPr sz="2400" b="1" spc="-5" dirty="0"/>
              <a:t>borough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3628" y="462195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3928" y="379996"/>
            <a:ext cx="91724" cy="9172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2129" y="4796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0903" y="297795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7078" y="13567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6679" y="11419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39253" y="201047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65828" y="1683645"/>
            <a:ext cx="91724" cy="1739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01428" y="16495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9529" y="1683646"/>
            <a:ext cx="256149" cy="27559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95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21453" y="1683645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15366" y="34531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15366" y="34531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77329" y="42129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7878" y="40841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51003" y="42386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5828" y="47536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52129" y="49532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55678" y="61659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92278" y="51711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67303" y="50889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21079" y="5989470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0504" y="54526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65828" y="49872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78303" y="5200920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72066" y="48406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72066" y="48406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589891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89891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54266" y="481190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54266" y="481190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52129" y="12241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56291" y="42177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56291" y="42177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74503" y="250172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24891" y="33597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24891" y="33597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04479" y="41711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04479" y="41711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13053" y="5907254"/>
            <a:ext cx="91724" cy="917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74091" y="42999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74091" y="42999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83628" y="128680"/>
            <a:ext cx="91724" cy="91725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44053" y="5772304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29216" y="460697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529216" y="460697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48703" y="2212987"/>
            <a:ext cx="173924" cy="1739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07091" y="34402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07091" y="34402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51529" y="3831712"/>
            <a:ext cx="146999" cy="1739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02329" y="3996112"/>
            <a:ext cx="91724" cy="917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54266" y="48941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54266" y="48941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74878" y="582507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654" y="145383"/>
            <a:ext cx="11640314" cy="651674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6" y="631985"/>
            <a:ext cx="145351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Sales</a:t>
            </a:r>
            <a:r>
              <a:rPr sz="2400" b="1" spc="-85" dirty="0"/>
              <a:t> </a:t>
            </a:r>
            <a:r>
              <a:rPr sz="2400" b="1" spc="-5" dirty="0"/>
              <a:t>Taxes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8879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0903" y="37694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7078" y="13567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6679" y="11419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39253" y="20104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65828" y="1683645"/>
            <a:ext cx="91724" cy="1739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1428" y="16495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9529" y="1683646"/>
            <a:ext cx="256149" cy="27559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95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21453" y="1683645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56679" y="18675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73479" y="201047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4479" y="2212995"/>
            <a:ext cx="91724" cy="1739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15366" y="34531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15366" y="34531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39278" y="24626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1453" y="246267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39678" y="24194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89528" y="26295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9528" y="283954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13104" y="1601446"/>
            <a:ext cx="91724" cy="9172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70878" y="36386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39678" y="349319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03228" y="34841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57078" y="338314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39253" y="2871483"/>
            <a:ext cx="173924" cy="13511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13053" y="30867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43641" y="318634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3641" y="318634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61441" y="32438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61441" y="32438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74479" y="34483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92278" y="3590245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56679" y="359024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10078" y="39139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56679" y="386144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38879" y="39961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38879" y="413079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03228" y="3784196"/>
            <a:ext cx="328174" cy="221449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39253" y="40841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21453" y="4238695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44053" y="45057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06191" y="45557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06191" y="45557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78303" y="437532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27878" y="4084195"/>
            <a:ext cx="91724" cy="917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51003" y="4238695"/>
            <a:ext cx="91724" cy="917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55678" y="61659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72178" y="49872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67303" y="5088970"/>
            <a:ext cx="91724" cy="917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21079" y="598947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589891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589891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54266" y="481190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54266" y="481190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36541" y="4243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36541" y="4243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484104" y="3996104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32303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53616" y="45104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53616" y="45104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203241" y="46762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203241" y="46762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74516" y="2341362"/>
            <a:ext cx="91724" cy="917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303529" y="391392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303529" y="4084179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74479" y="2212979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69078" y="6248179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1007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69028" y="2629520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32829" y="271172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24891" y="33597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24891" y="33597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99716" y="4166379"/>
            <a:ext cx="91724" cy="9172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13053" y="590725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69329" y="4295179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44053" y="5772304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529216" y="460697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529216" y="460697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30903" y="2295187"/>
            <a:ext cx="91724" cy="917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07091" y="34402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07091" y="34402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51529" y="3831712"/>
            <a:ext cx="146999" cy="17392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02329" y="3996112"/>
            <a:ext cx="91724" cy="917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54266" y="48941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54266" y="48941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31553" y="6550745"/>
            <a:ext cx="91724" cy="91724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854341" y="41355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854341" y="41355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640428" y="413079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25841" y="3091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25841" y="3091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29" y="133443"/>
            <a:ext cx="11640314" cy="651674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6" y="631985"/>
            <a:ext cx="191960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Property</a:t>
            </a:r>
            <a:r>
              <a:rPr sz="2400" b="1" spc="-80" dirty="0"/>
              <a:t> </a:t>
            </a:r>
            <a:r>
              <a:rPr sz="2400" b="1" spc="-5" dirty="0"/>
              <a:t>Taxes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8879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0903" y="37694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10603" y="34483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8853" y="4505704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98479" y="4753679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70678" y="3566387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516" y="2341362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03529" y="4084179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69078" y="6248179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69329" y="4166379"/>
            <a:ext cx="173924" cy="2205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24453" y="4602212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48703" y="2212987"/>
            <a:ext cx="173924" cy="1739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02329" y="3435437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51528" y="3831712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02329" y="3996112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49504" y="4889337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54" y="142918"/>
            <a:ext cx="11640314" cy="651674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5" y="631985"/>
            <a:ext cx="154178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AMHS</a:t>
            </a:r>
            <a:r>
              <a:rPr sz="2400" b="1" spc="-85" dirty="0"/>
              <a:t> </a:t>
            </a:r>
            <a:r>
              <a:rPr sz="2400" b="1" spc="-5" dirty="0"/>
              <a:t>ports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41128" y="4753687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0903" y="37694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5678" y="61659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67303" y="508897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21079" y="5989470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0504" y="54526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72066" y="48406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2066" y="48406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4266" y="481190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4266" y="481190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58879" y="4212979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84104" y="3996104"/>
            <a:ext cx="91724" cy="917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70678" y="3566387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03529" y="3913920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03529" y="4084179"/>
            <a:ext cx="91724" cy="917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69078" y="6248179"/>
            <a:ext cx="91724" cy="917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99716" y="4166379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13053" y="5907254"/>
            <a:ext cx="91724" cy="917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9329" y="4295179"/>
            <a:ext cx="91724" cy="917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44053" y="5772304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24453" y="4602212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4266" y="48941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54266" y="48941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4878" y="58250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40428" y="413079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29" y="133443"/>
            <a:ext cx="11640314" cy="656902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5" y="631985"/>
            <a:ext cx="65151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PERS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8879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0903" y="37694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7078" y="13567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89528" y="176584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3954" y="18675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1453" y="168364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21453" y="246267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9678" y="24194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9528" y="26295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9528" y="283954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19228" y="26295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1428" y="24626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77329" y="4212995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7878" y="2010470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13104" y="1601446"/>
            <a:ext cx="91724" cy="9172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10079" y="3086720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63178" y="3086720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53928" y="30867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6154" y="32391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71728" y="32391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5053" y="335504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5053" y="359024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70878" y="36386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74479" y="34483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92278" y="359024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10078" y="39139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56679" y="386144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03228" y="37841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65828" y="47536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55678" y="61659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72178" y="49872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86828" y="52294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589891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589891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31779" y="4238679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84104" y="3996104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32303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48853" y="4505704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198479" y="4671479"/>
            <a:ext cx="91724" cy="1739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70678" y="3566387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74516" y="2341362"/>
            <a:ext cx="91724" cy="917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03529" y="4084179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74479" y="2212979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69078" y="6248179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56291" y="42177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56291" y="42177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95303" y="250172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4503" y="25017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24891" y="33597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24891" y="33597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04479" y="41711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04479" y="41711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13053" y="590725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74091" y="42999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74091" y="42999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83628" y="128680"/>
            <a:ext cx="91724" cy="91725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44053" y="5772304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529216" y="460697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529216" y="460697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48703" y="2212987"/>
            <a:ext cx="173924" cy="1739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07091" y="34402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07091" y="34402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51529" y="3831712"/>
            <a:ext cx="146999" cy="1739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02329" y="3996112"/>
            <a:ext cx="91724" cy="917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49504" y="4889337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69728" y="6550745"/>
            <a:ext cx="91724" cy="9172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29" y="133443"/>
            <a:ext cx="11640314" cy="656902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6" y="631985"/>
            <a:ext cx="252031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Municipal</a:t>
            </a:r>
            <a:r>
              <a:rPr sz="2400" b="1" spc="-80" dirty="0"/>
              <a:t> </a:t>
            </a:r>
            <a:r>
              <a:rPr sz="2400" b="1" spc="-5" dirty="0"/>
              <a:t>Hospitals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678" y="3566387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9716" y="4166379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24453" y="4602212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6803" y="3913912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02329" y="3996112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29" y="133443"/>
            <a:ext cx="11640314" cy="656256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5" y="631985"/>
            <a:ext cx="304546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Petroleum Property</a:t>
            </a:r>
            <a:r>
              <a:rPr sz="2400" b="1" spc="-85" dirty="0"/>
              <a:t> </a:t>
            </a:r>
            <a:r>
              <a:rPr sz="2400" b="1" spc="-5" dirty="0"/>
              <a:t>Tax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678" y="3566387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122E884-1535-6C7F-9AB5-486B39932394}"/>
              </a:ext>
            </a:extLst>
          </p:cNvPr>
          <p:cNvSpPr txBox="1">
            <a:spLocks/>
          </p:cNvSpPr>
          <p:nvPr/>
        </p:nvSpPr>
        <p:spPr>
          <a:xfrm>
            <a:off x="571500" y="585788"/>
            <a:ext cx="11049000" cy="5686424"/>
          </a:xfrm>
          <a:prstGeom prst="rect">
            <a:avLst/>
          </a:prstGeom>
          <a:solidFill>
            <a:srgbClr val="26509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AML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ORGANIZATIONAL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DEVELOPMENT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635B98-BD0A-AC17-D158-BFCDD43968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354036" y="928687"/>
            <a:ext cx="748392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25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29" y="133443"/>
            <a:ext cx="11640314" cy="656902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5" y="631985"/>
            <a:ext cx="1917064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Fisheries</a:t>
            </a:r>
            <a:r>
              <a:rPr sz="2400" b="1" spc="-85" dirty="0"/>
              <a:t> </a:t>
            </a:r>
            <a:r>
              <a:rPr sz="2400" b="1" spc="-5" dirty="0"/>
              <a:t>Taxes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0903" y="3769445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1453" y="16836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10603" y="34483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9228" y="26295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8879" y="3181583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4053" y="45057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3116" y="4534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116" y="4534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65828" y="47536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52129" y="49532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5678" y="61659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72178" y="49872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21079" y="598947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60504" y="54526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65828" y="49872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400328" y="46714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84104" y="3996104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53616" y="45104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3616" y="45104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70678" y="3566387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03529" y="39139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3529" y="4084179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69078" y="6248179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32829" y="271172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99716" y="4166379"/>
            <a:ext cx="91724" cy="917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13053" y="5907254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4053" y="5772304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24453" y="4602212"/>
            <a:ext cx="91724" cy="917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30903" y="2295187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51529" y="3831712"/>
            <a:ext cx="146999" cy="1739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02329" y="3996112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49504" y="4889337"/>
            <a:ext cx="91724" cy="917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31553" y="6550745"/>
            <a:ext cx="91724" cy="9172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69728" y="6550745"/>
            <a:ext cx="91724" cy="9172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77329" y="44232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29" y="133443"/>
            <a:ext cx="11640314" cy="656902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6" y="631984"/>
            <a:ext cx="254063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School</a:t>
            </a:r>
            <a:r>
              <a:rPr sz="2400" b="1" spc="-80" dirty="0"/>
              <a:t> </a:t>
            </a:r>
            <a:r>
              <a:rPr sz="2400" b="1" spc="-5" dirty="0"/>
              <a:t>Contribution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8879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31779" y="4238679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84104" y="3996104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32303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8853" y="4505704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03241" y="46762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03241" y="46762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70678" y="3566387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74516" y="2341362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03529" y="4084179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13066" y="3435441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74479" y="2212979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69078" y="6248179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29" y="133443"/>
            <a:ext cx="11640314" cy="656902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6" y="631984"/>
            <a:ext cx="227393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School Bond</a:t>
            </a:r>
            <a:r>
              <a:rPr sz="2400" b="1" spc="-85" dirty="0"/>
              <a:t> </a:t>
            </a:r>
            <a:r>
              <a:rPr sz="2400" b="1" spc="-5" dirty="0"/>
              <a:t>Debt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8879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8853" y="4505704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70678" y="3566387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9078" y="6248179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375" y="627483"/>
            <a:ext cx="497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PCE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737670" y="1018543"/>
            <a:ext cx="1625600" cy="120879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49300"/>
              </a:lnSpc>
              <a:spcBef>
                <a:spcPts val="100"/>
              </a:spcBef>
            </a:pPr>
            <a:r>
              <a:rPr spc="-5" dirty="0"/>
              <a:t>Home Rule City  First Class City  Second Class</a:t>
            </a:r>
            <a:r>
              <a:rPr spc="-90" dirty="0"/>
              <a:t> </a:t>
            </a:r>
            <a:r>
              <a:rPr spc="-5" dirty="0"/>
              <a:t>City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2359855"/>
            <a:ext cx="2807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8879" y="2501704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04166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04166" y="46379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3628" y="462195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3928" y="379996"/>
            <a:ext cx="91724" cy="9172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52129" y="4796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0903" y="297795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7078" y="13567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56679" y="11419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39253" y="201047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65828" y="1683645"/>
            <a:ext cx="91724" cy="1739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1428" y="1649570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89529" y="1683646"/>
            <a:ext cx="256149" cy="27559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9528" y="2092670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21453" y="1683645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56679" y="18675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73479" y="2010470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74479" y="2212995"/>
            <a:ext cx="91724" cy="1739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39278" y="246267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9253" y="25839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21453" y="2462670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39678" y="24194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9528" y="26295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89528" y="28395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9228" y="26295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1428" y="2419496"/>
            <a:ext cx="173924" cy="13489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63178" y="24194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48028" y="21748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27878" y="20104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69928" y="1765845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13104" y="1601446"/>
            <a:ext cx="91724" cy="9172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10079" y="30867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63178" y="30867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19228" y="35902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39253" y="2871483"/>
            <a:ext cx="173924" cy="13511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4479" y="34483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92278" y="3590245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56679" y="35902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56680" y="3086720"/>
            <a:ext cx="1071199" cy="9189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10078" y="39139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6679" y="38614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38879" y="39961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38879" y="4130795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39253" y="44232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39253" y="40841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21453" y="4238695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44053" y="45057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23116" y="4534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23116" y="4534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06191" y="45557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06191" y="455573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65828" y="4305920"/>
            <a:ext cx="146524" cy="1739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65828" y="47536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55678" y="61659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92278" y="51711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72178" y="49872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86828" y="522947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67303" y="50889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21079" y="5989470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60504" y="54526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5828" y="49872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78303" y="5200920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49504" y="4807145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936541" y="4243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36541" y="4243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304166" y="48118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84104" y="3996104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32303" y="2501704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53616" y="45104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53616" y="451046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203241" y="47584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203241" y="46762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203241" y="467624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303529" y="3913920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74479" y="2212979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69078" y="6248179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10078" y="2092670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85704" y="2130795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69028" y="2629520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32829" y="2711720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52129" y="12241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44053" y="5772304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31553" y="6550745"/>
            <a:ext cx="91724" cy="9172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69728" y="6550745"/>
            <a:ext cx="91724" cy="9172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74878" y="582507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854341" y="41355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854341" y="41355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640428" y="4130795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077329" y="44232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29" y="133443"/>
            <a:ext cx="11640314" cy="656256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376" y="631985"/>
            <a:ext cx="178688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Police</a:t>
            </a:r>
            <a:r>
              <a:rPr sz="2400" b="1" spc="-80" dirty="0"/>
              <a:t> </a:t>
            </a:r>
            <a:r>
              <a:rPr sz="2400" b="1" spc="-5" dirty="0"/>
              <a:t>Powers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424" y="995875"/>
            <a:ext cx="2807970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2530">
              <a:lnSpc>
                <a:spcPct val="1493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Home Rule City  First Class City  Second Class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City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065"/>
              </a:spcBef>
            </a:pPr>
            <a:r>
              <a:rPr spc="-5" dirty="0">
                <a:latin typeface="Calibri"/>
                <a:cs typeface="Calibri"/>
              </a:rPr>
              <a:t>Registered Under Federal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Law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428" y="1274587"/>
            <a:ext cx="91724" cy="917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428" y="1683629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4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428" y="2501712"/>
            <a:ext cx="91724" cy="9172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8879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3928" y="379996"/>
            <a:ext cx="91724" cy="91725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2129" y="479695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0903" y="2977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6679" y="11419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65828" y="17658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71728" y="16836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3954" y="18675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9528" y="2092670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21453" y="168364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56679" y="18675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74479" y="22129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15366" y="34531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lnTo>
                  <a:pt x="3229" y="25102"/>
                </a:lnTo>
                <a:lnTo>
                  <a:pt x="12038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15366" y="3453158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8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8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39253" y="25839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89528" y="26295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89528" y="28395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83628" y="24194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13104" y="1601446"/>
            <a:ext cx="91724" cy="9172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21453" y="348419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21453" y="291487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13053" y="30867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3641" y="318634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43641" y="318634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74479" y="34483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92278" y="359024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56679" y="35902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10078" y="39139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56679" y="386144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38879" y="39961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21453" y="3861445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89528" y="37841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03228" y="37841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39253" y="4084195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44053" y="45057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20629" y="430592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72178" y="4987220"/>
            <a:ext cx="91724" cy="9172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67303" y="5088970"/>
            <a:ext cx="91724" cy="91724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484104" y="3996104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32303" y="250170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8853" y="4505704"/>
            <a:ext cx="91724" cy="9172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198479" y="4671479"/>
            <a:ext cx="91724" cy="17392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70678" y="3566387"/>
            <a:ext cx="91724" cy="917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74516" y="2341362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13066" y="3435441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74479" y="2212979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69078" y="6248179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69028" y="2629520"/>
            <a:ext cx="91724" cy="9172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24891" y="33597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24891" y="335979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99716" y="4166379"/>
            <a:ext cx="91724" cy="91724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13053" y="5907254"/>
            <a:ext cx="91724" cy="917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69329" y="4295179"/>
            <a:ext cx="91724" cy="9172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524453" y="4602212"/>
            <a:ext cx="91724" cy="91724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07179" y="3672437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48703" y="2212987"/>
            <a:ext cx="173924" cy="1739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07091" y="34402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6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07091" y="3440200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2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1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51529" y="3831712"/>
            <a:ext cx="146999" cy="17392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02329" y="3996112"/>
            <a:ext cx="91724" cy="91724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49504" y="4889337"/>
            <a:ext cx="91724" cy="9172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31553" y="6550745"/>
            <a:ext cx="91724" cy="91724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849578" y="4130795"/>
            <a:ext cx="91724" cy="917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25841" y="3091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099" y="82199"/>
                </a:move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49155" y="797"/>
                </a:lnTo>
                <a:lnTo>
                  <a:pt x="79071" y="25371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25841" y="3091483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41099"/>
                </a:moveTo>
                <a:lnTo>
                  <a:pt x="3229" y="25101"/>
                </a:lnTo>
                <a:lnTo>
                  <a:pt x="12037" y="12037"/>
                </a:lnTo>
                <a:lnTo>
                  <a:pt x="25101" y="3229"/>
                </a:lnTo>
                <a:lnTo>
                  <a:pt x="41099" y="0"/>
                </a:lnTo>
                <a:lnTo>
                  <a:pt x="75294" y="18297"/>
                </a:lnTo>
                <a:lnTo>
                  <a:pt x="82199" y="41099"/>
                </a:lnTo>
                <a:lnTo>
                  <a:pt x="78970" y="57097"/>
                </a:lnTo>
                <a:lnTo>
                  <a:pt x="70162" y="70162"/>
                </a:lnTo>
                <a:lnTo>
                  <a:pt x="57097" y="78970"/>
                </a:lnTo>
                <a:lnTo>
                  <a:pt x="41099" y="82199"/>
                </a:lnTo>
                <a:lnTo>
                  <a:pt x="25101" y="78970"/>
                </a:lnTo>
                <a:lnTo>
                  <a:pt x="12037" y="70162"/>
                </a:lnTo>
                <a:lnTo>
                  <a:pt x="3229" y="57097"/>
                </a:lnTo>
                <a:lnTo>
                  <a:pt x="0" y="410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122E884-1535-6C7F-9AB5-486B39932394}"/>
              </a:ext>
            </a:extLst>
          </p:cNvPr>
          <p:cNvSpPr txBox="1">
            <a:spLocks/>
          </p:cNvSpPr>
          <p:nvPr/>
        </p:nvSpPr>
        <p:spPr>
          <a:xfrm>
            <a:off x="571500" y="585788"/>
            <a:ext cx="11049000" cy="5686424"/>
          </a:xfrm>
          <a:prstGeom prst="rect">
            <a:avLst/>
          </a:prstGeom>
          <a:solidFill>
            <a:srgbClr val="949598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AML MEMBER PRIORITIES AND ADOPTED RESOLUTIONS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A0C04-1F64-5A4E-9F48-3AF44EE8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354036" y="928687"/>
            <a:ext cx="748392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71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FCD67D-6883-1084-AB6C-4D61873B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541" y="840235"/>
            <a:ext cx="4216492" cy="3797982"/>
          </a:xfrm>
          <a:prstGeom prst="rect">
            <a:avLst/>
          </a:prstGeom>
        </p:spPr>
      </p:pic>
      <p:pic>
        <p:nvPicPr>
          <p:cNvPr id="1030" name="Picture 6" descr="Annual components of Alaska population change">
            <a:extLst>
              <a:ext uri="{FF2B5EF4-FFF2-40B4-BE49-F238E27FC236}">
                <a16:creationId xmlns:a16="http://schemas.microsoft.com/office/drawing/2014/main" id="{198998EC-1C6D-2E9D-50A6-FFD6E61A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878" y="2860520"/>
            <a:ext cx="5996222" cy="39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D6135A0-DAAA-B47C-3DA1-542D4449328F}"/>
              </a:ext>
            </a:extLst>
          </p:cNvPr>
          <p:cNvSpPr txBox="1">
            <a:spLocks/>
          </p:cNvSpPr>
          <p:nvPr/>
        </p:nvSpPr>
        <p:spPr>
          <a:xfrm>
            <a:off x="0" y="-119270"/>
            <a:ext cx="12192000" cy="692763"/>
          </a:xfrm>
          <a:prstGeom prst="rect">
            <a:avLst/>
          </a:prstGeom>
          <a:solidFill>
            <a:srgbClr val="94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LOCAL GOVERNMENT PRIORITIES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8C39F-AD33-680C-6487-D01C8C1FF2A5}"/>
              </a:ext>
            </a:extLst>
          </p:cNvPr>
          <p:cNvCxnSpPr/>
          <p:nvPr/>
        </p:nvCxnSpPr>
        <p:spPr>
          <a:xfrm>
            <a:off x="0" y="57349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ACF913-C060-B77B-BEE7-E4FF8C24E78A}"/>
              </a:ext>
            </a:extLst>
          </p:cNvPr>
          <p:cNvSpPr txBox="1">
            <a:spLocks/>
          </p:cNvSpPr>
          <p:nvPr/>
        </p:nvSpPr>
        <p:spPr>
          <a:xfrm>
            <a:off x="723900" y="916835"/>
            <a:ext cx="10515600" cy="62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49598"/>
                </a:solidFill>
                <a:latin typeface="+mn-lt"/>
              </a:rPr>
              <a:t>Cross-Cutting Impacts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8A5C6B-BE29-3F59-1F6E-DA0B392FFC4C}"/>
              </a:ext>
            </a:extLst>
          </p:cNvPr>
          <p:cNvGrpSpPr/>
          <p:nvPr/>
        </p:nvGrpSpPr>
        <p:grpSpPr>
          <a:xfrm>
            <a:off x="723900" y="1493712"/>
            <a:ext cx="8210988" cy="766142"/>
            <a:chOff x="723900" y="1646109"/>
            <a:chExt cx="8210988" cy="7661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01AC99-EE38-25C3-2166-A4B4EF8EE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3900" y="1646109"/>
              <a:ext cx="6924055" cy="7661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29084A-76B1-613A-1F1A-416ED50AC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10833" y="2103372"/>
              <a:ext cx="6924055" cy="268809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E59F59-CB08-B50D-1373-C31B31CC6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12" y="2428072"/>
            <a:ext cx="3526373" cy="43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29FB4-DB7D-570F-427D-9CB48C8825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242" y="704202"/>
            <a:ext cx="7464237" cy="592884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FC874B9-EC24-1511-D50C-78B71AC87158}"/>
              </a:ext>
            </a:extLst>
          </p:cNvPr>
          <p:cNvSpPr txBox="1">
            <a:spLocks/>
          </p:cNvSpPr>
          <p:nvPr/>
        </p:nvSpPr>
        <p:spPr>
          <a:xfrm>
            <a:off x="0" y="-106744"/>
            <a:ext cx="12192000" cy="692763"/>
          </a:xfrm>
          <a:prstGeom prst="rect">
            <a:avLst/>
          </a:prstGeom>
          <a:solidFill>
            <a:srgbClr val="94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LOCAL GOVERNMENT PRIORITIES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29D5BF-C113-1AF6-E53C-F963B5372F89}"/>
              </a:ext>
            </a:extLst>
          </p:cNvPr>
          <p:cNvCxnSpPr/>
          <p:nvPr/>
        </p:nvCxnSpPr>
        <p:spPr>
          <a:xfrm>
            <a:off x="0" y="586019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F84AC8F-C4E5-8215-0B99-C62D26869CB3}"/>
              </a:ext>
            </a:extLst>
          </p:cNvPr>
          <p:cNvSpPr txBox="1">
            <a:spLocks/>
          </p:cNvSpPr>
          <p:nvPr/>
        </p:nvSpPr>
        <p:spPr>
          <a:xfrm>
            <a:off x="677061" y="1154343"/>
            <a:ext cx="10515600" cy="58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49598"/>
                </a:solidFill>
                <a:latin typeface="+mn-lt"/>
              </a:rPr>
              <a:t>PERS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446CE-EF70-9589-5EB7-3FE40D4A0B15}"/>
              </a:ext>
            </a:extLst>
          </p:cNvPr>
          <p:cNvSpPr txBox="1"/>
          <p:nvPr/>
        </p:nvSpPr>
        <p:spPr>
          <a:xfrm>
            <a:off x="677061" y="1929686"/>
            <a:ext cx="56819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Remove high interest rate on non-payment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Evaluate and payoff arrearages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Evaluate and remove salary floor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Increase State contributions to reduce non-State employer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Evaluate opportunity for State to take over liability for employers who try to leave 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4583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02492C-078A-2E2E-05BD-2079F7123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643" y="1580094"/>
            <a:ext cx="7111593" cy="3273339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148A9A3E-71F8-8538-FE02-7755F582D9ED}"/>
              </a:ext>
            </a:extLst>
          </p:cNvPr>
          <p:cNvSpPr txBox="1">
            <a:spLocks/>
          </p:cNvSpPr>
          <p:nvPr/>
        </p:nvSpPr>
        <p:spPr>
          <a:xfrm>
            <a:off x="0" y="-119270"/>
            <a:ext cx="12192000" cy="692763"/>
          </a:xfrm>
          <a:prstGeom prst="rect">
            <a:avLst/>
          </a:prstGeom>
          <a:solidFill>
            <a:srgbClr val="94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LOCAL GOVERNMENT PRIORITIES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0B29BD-5FF8-1AD9-4BF5-9C21FF1D9D5E}"/>
              </a:ext>
            </a:extLst>
          </p:cNvPr>
          <p:cNvCxnSpPr/>
          <p:nvPr/>
        </p:nvCxnSpPr>
        <p:spPr>
          <a:xfrm>
            <a:off x="0" y="57349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E8A5EE0C-C77B-62D5-172A-B3CB980BDB32}"/>
              </a:ext>
            </a:extLst>
          </p:cNvPr>
          <p:cNvSpPr txBox="1">
            <a:spLocks/>
          </p:cNvSpPr>
          <p:nvPr/>
        </p:nvSpPr>
        <p:spPr>
          <a:xfrm>
            <a:off x="723900" y="952418"/>
            <a:ext cx="10515600" cy="62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49598"/>
                </a:solidFill>
                <a:latin typeface="+mn-lt"/>
              </a:rPr>
              <a:t>Education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F68EC-2801-02F7-C761-D72DF074D752}"/>
              </a:ext>
            </a:extLst>
          </p:cNvPr>
          <p:cNvSpPr txBox="1"/>
          <p:nvPr/>
        </p:nvSpPr>
        <p:spPr>
          <a:xfrm>
            <a:off x="509588" y="1676707"/>
            <a:ext cx="440805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Increase the BSA and adjust for inflation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Evaluate statewide local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Replace school bond debt reimbursement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Implement base allocation for school construction and major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 ability for districts to consolidate schools without penalty</a:t>
            </a:r>
          </a:p>
        </p:txBody>
      </p:sp>
    </p:spTree>
    <p:extLst>
      <p:ext uri="{BB962C8B-B14F-4D97-AF65-F5344CB8AC3E}">
        <p14:creationId xmlns:p14="http://schemas.microsoft.com/office/powerpoint/2010/main" val="2414851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st-of-raising-a-child-02">
            <a:extLst>
              <a:ext uri="{FF2B5EF4-FFF2-40B4-BE49-F238E27FC236}">
                <a16:creationId xmlns:a16="http://schemas.microsoft.com/office/drawing/2014/main" id="{27FDA356-4AB8-6C63-C1F5-A9BCF9E8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601" y="1887852"/>
            <a:ext cx="3687490" cy="39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D6135A0-DAAA-B47C-3DA1-542D4449328F}"/>
              </a:ext>
            </a:extLst>
          </p:cNvPr>
          <p:cNvSpPr txBox="1">
            <a:spLocks/>
          </p:cNvSpPr>
          <p:nvPr/>
        </p:nvSpPr>
        <p:spPr>
          <a:xfrm>
            <a:off x="0" y="-119270"/>
            <a:ext cx="12192000" cy="692763"/>
          </a:xfrm>
          <a:prstGeom prst="rect">
            <a:avLst/>
          </a:prstGeom>
          <a:solidFill>
            <a:srgbClr val="94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LOCAL GOVERNMENT PRIORITIES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8C39F-AD33-680C-6487-D01C8C1FF2A5}"/>
              </a:ext>
            </a:extLst>
          </p:cNvPr>
          <p:cNvCxnSpPr/>
          <p:nvPr/>
        </p:nvCxnSpPr>
        <p:spPr>
          <a:xfrm>
            <a:off x="0" y="57349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2ACF913-C060-B77B-BEE7-E4FF8C24E78A}"/>
              </a:ext>
            </a:extLst>
          </p:cNvPr>
          <p:cNvSpPr txBox="1">
            <a:spLocks/>
          </p:cNvSpPr>
          <p:nvPr/>
        </p:nvSpPr>
        <p:spPr>
          <a:xfrm>
            <a:off x="723900" y="916835"/>
            <a:ext cx="10515600" cy="62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49598"/>
                </a:solidFill>
                <a:latin typeface="+mn-lt"/>
              </a:rPr>
              <a:t>Economic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2F7CB-6880-4105-F5DD-981F797D9DEC}"/>
              </a:ext>
            </a:extLst>
          </p:cNvPr>
          <p:cNvSpPr txBox="1"/>
          <p:nvPr/>
        </p:nvSpPr>
        <p:spPr>
          <a:xfrm>
            <a:off x="723901" y="1544511"/>
            <a:ext cx="625010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</a:rPr>
              <a:t>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AML conducting statewide review of municipal code, fees, and processes to identify efficiencies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Ensure State investment into access and utilities on developable State 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Review of intergovernmental regulatory alignment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r>
              <a:rPr lang="en-US" sz="2000" b="1" i="0" dirty="0">
                <a:solidFill>
                  <a:srgbClr val="333333"/>
                </a:solidFill>
                <a:effectLst/>
              </a:rPr>
              <a:t>Child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Evaluate public sector role in managing assets or employing workforce, thereby extending benefits and cost consolidation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Ensure effective State-level distribution of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Review of intergovernmental regulatory alignment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733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CAA4-568A-8161-CD91-BB8470DB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61" y="1154343"/>
            <a:ext cx="10515600" cy="5811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265091"/>
                </a:solidFill>
                <a:latin typeface="+mn-lt"/>
              </a:rPr>
              <a:t>Mission * Purpose *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B778-8668-8DA5-DB75-4E32D45A7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60" y="1879795"/>
            <a:ext cx="10732467" cy="47120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3B4883"/>
                </a:solidFill>
              </a:rPr>
              <a:t>The purpose of the Alaska Municipal League is: </a:t>
            </a:r>
            <a:endParaRPr lang="en-US" sz="1800" b="0" i="0" u="none" strike="noStrike" baseline="0" dirty="0">
              <a:solidFill>
                <a:srgbClr val="3B4883"/>
              </a:solidFill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• To safeguard the interests, rights, and privileges of Alaskan municipalities as they may be affected by Federal and State governmental actions.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• To secure cooperation among municipalities of the State in a thorough study of local problems and in the application of efficient methods of local government.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• To provide means whereby municipal officials may interchange ideas, experiences, and obtain expert advice. 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3B4883"/>
                </a:solidFill>
              </a:rPr>
              <a:t>The objectives of the Alaska Municipal League are: </a:t>
            </a:r>
            <a:endParaRPr lang="en-US" sz="1800" b="0" i="0" u="none" strike="noStrike" baseline="0" dirty="0">
              <a:solidFill>
                <a:srgbClr val="3B4883"/>
              </a:solidFill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• To perpetuate and develop the League as an agency for the cooperation of municipalities in the state of Alaska for the practical study of municipal affairs.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• To promote application of the best methods in all branches of municipal service by holding at least one conference annually for the discussion of problems of administration.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• To gather and circulate information and experience concerning the most approved methods of municipal administration.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• To secure general and municipal legislation at the state and federal levels which will be beneficial to the municipalities and inhabitants thereof, and to oppose legislation injurious thereto.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• To engage in the study and preparation of uniform ordinances, resolutions, and practices; and to do any and all other things necessary and proper for the benefit of the municipalities of Alaska.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1E1F"/>
                </a:solidFill>
              </a:rPr>
              <a:t>• To develop appropriate membership services and programs that strengthen Alaskan local governments’ ability to govern their own affairs and improve 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8825AD-C7A0-F5B5-F951-A68ED5625D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2763"/>
          </a:xfrm>
          <a:prstGeom prst="rect">
            <a:avLst/>
          </a:prstGeom>
          <a:solidFill>
            <a:srgbClr val="26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AML ORGANIZATIONAL DEVELOPMENT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627D51-64BD-3512-900A-B04AF1A7650B}"/>
              </a:ext>
            </a:extLst>
          </p:cNvPr>
          <p:cNvCxnSpPr/>
          <p:nvPr/>
        </p:nvCxnSpPr>
        <p:spPr>
          <a:xfrm>
            <a:off x="0" y="69276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38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862AE-EAB1-2C46-3C45-062899F6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1933169"/>
            <a:ext cx="6132252" cy="4351338"/>
          </a:xfrm>
        </p:spPr>
        <p:txBody>
          <a:bodyPr>
            <a:normAutofit/>
          </a:bodyPr>
          <a:lstStyle/>
          <a:p>
            <a:pPr marL="228600" lvl="1" indent="-457200">
              <a:buFont typeface="+mj-lt"/>
              <a:buAutoNum type="arabicPeriod"/>
            </a:pPr>
            <a:r>
              <a:rPr lang="en-US" dirty="0"/>
              <a:t>Budget estimates higher than local planning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/>
          </a:p>
          <a:p>
            <a:pPr marL="228600" lvl="1" indent="-457200">
              <a:buFont typeface="+mj-lt"/>
              <a:buAutoNum type="arabicPeriod"/>
            </a:pPr>
            <a:r>
              <a:rPr lang="en-US" dirty="0"/>
              <a:t>Transfer of ownership and maintenance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ontingency amounts required at the beginning of design and the construction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Municipal Harbor Facility Matching Grants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Amend statute to encourage RTPOs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27D6B0-89CC-2E90-FB4F-3836CD5122CF}"/>
              </a:ext>
            </a:extLst>
          </p:cNvPr>
          <p:cNvSpPr txBox="1">
            <a:spLocks/>
          </p:cNvSpPr>
          <p:nvPr/>
        </p:nvSpPr>
        <p:spPr>
          <a:xfrm>
            <a:off x="0" y="-119270"/>
            <a:ext cx="12192000" cy="692763"/>
          </a:xfrm>
          <a:prstGeom prst="rect">
            <a:avLst/>
          </a:prstGeom>
          <a:solidFill>
            <a:srgbClr val="94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LOCAL GOVERNMENT PRIORITIES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F09F2B-BB19-5FF9-BDD6-B65F8A2E8C6B}"/>
              </a:ext>
            </a:extLst>
          </p:cNvPr>
          <p:cNvCxnSpPr/>
          <p:nvPr/>
        </p:nvCxnSpPr>
        <p:spPr>
          <a:xfrm>
            <a:off x="0" y="57349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50DC146-2A63-F780-ABCF-8B75C5D9A707}"/>
              </a:ext>
            </a:extLst>
          </p:cNvPr>
          <p:cNvSpPr txBox="1">
            <a:spLocks/>
          </p:cNvSpPr>
          <p:nvPr/>
        </p:nvSpPr>
        <p:spPr>
          <a:xfrm>
            <a:off x="709612" y="1197948"/>
            <a:ext cx="10515600" cy="62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49598"/>
                </a:solidFill>
                <a:latin typeface="+mn-lt"/>
              </a:rPr>
              <a:t>Transportation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D43C2-F711-7603-23B6-F0EDD4F7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700" y="1266256"/>
            <a:ext cx="3309603" cy="464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07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7B5F62-2A00-829E-B1B2-28B50806B0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362" y="2776376"/>
            <a:ext cx="4497353" cy="27888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862AE-EAB1-2C46-3C45-062899F6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1825624"/>
            <a:ext cx="5691188" cy="4758056"/>
          </a:xfrm>
        </p:spPr>
        <p:txBody>
          <a:bodyPr>
            <a:normAutofit lnSpcReduction="10000"/>
          </a:bodyPr>
          <a:lstStyle/>
          <a:p>
            <a:pPr marL="228600" lvl="1" indent="-457200">
              <a:buFont typeface="+mj-lt"/>
              <a:buAutoNum type="arabicPeriod"/>
            </a:pPr>
            <a:r>
              <a:rPr lang="en-US" dirty="0"/>
              <a:t>Renewable Energy Fund</a:t>
            </a:r>
          </a:p>
          <a:p>
            <a:pPr marL="685800" lvl="2" indent="-457200"/>
            <a:r>
              <a:rPr lang="en-US" dirty="0"/>
              <a:t>Ensure adequately funded for community-level projects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/>
          </a:p>
          <a:p>
            <a:pPr marL="228600" lvl="1" indent="-457200">
              <a:buFont typeface="+mj-lt"/>
              <a:buAutoNum type="arabicPeriod"/>
            </a:pPr>
            <a:r>
              <a:rPr lang="en-US" dirty="0"/>
              <a:t>PCE uses</a:t>
            </a:r>
          </a:p>
          <a:p>
            <a:pPr marL="685800" lvl="2" indent="-457200"/>
            <a:r>
              <a:rPr lang="en-US" dirty="0"/>
              <a:t>Reimburse municipal investments that bring down cost below PCE subsidy threshold 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Bulk Fuel Loan</a:t>
            </a:r>
          </a:p>
          <a:p>
            <a:pPr marL="685800" lvl="2" indent="-457200"/>
            <a:r>
              <a:rPr lang="en-US" dirty="0">
                <a:latin typeface="Calibri" panose="020F0502020204030204" pitchFamily="34" charset="0"/>
              </a:rPr>
              <a:t>Increasing cap and lowering rates</a:t>
            </a:r>
          </a:p>
          <a:p>
            <a:pPr marL="0" lvl="1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457200" lvl="1" indent="-457200">
              <a:buAutoNum type="arabicPeriod" startAt="4"/>
            </a:pPr>
            <a:r>
              <a:rPr lang="en-US" dirty="0">
                <a:latin typeface="Calibri" panose="020F0502020204030204" pitchFamily="34" charset="0"/>
              </a:rPr>
              <a:t>Grid Resilience</a:t>
            </a:r>
          </a:p>
          <a:p>
            <a:pPr marL="800100" lvl="2" indent="-342900"/>
            <a:r>
              <a:rPr lang="en-US" dirty="0">
                <a:latin typeface="Calibri" panose="020F0502020204030204" pitchFamily="34" charset="0"/>
              </a:rPr>
              <a:t>State funding from IIJA to support local utilities</a:t>
            </a:r>
          </a:p>
          <a:p>
            <a:pPr marL="685800" lvl="2" indent="-45720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27D6B0-89CC-2E90-FB4F-3836CD5122CF}"/>
              </a:ext>
            </a:extLst>
          </p:cNvPr>
          <p:cNvSpPr txBox="1">
            <a:spLocks/>
          </p:cNvSpPr>
          <p:nvPr/>
        </p:nvSpPr>
        <p:spPr>
          <a:xfrm>
            <a:off x="0" y="-119270"/>
            <a:ext cx="12192000" cy="692763"/>
          </a:xfrm>
          <a:prstGeom prst="rect">
            <a:avLst/>
          </a:prstGeom>
          <a:solidFill>
            <a:srgbClr val="94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LOCAL GOVERNMENT PRIORITIES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F09F2B-BB19-5FF9-BDD6-B65F8A2E8C6B}"/>
              </a:ext>
            </a:extLst>
          </p:cNvPr>
          <p:cNvCxnSpPr/>
          <p:nvPr/>
        </p:nvCxnSpPr>
        <p:spPr>
          <a:xfrm>
            <a:off x="0" y="57349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50DC146-2A63-F780-ABCF-8B75C5D9A707}"/>
              </a:ext>
            </a:extLst>
          </p:cNvPr>
          <p:cNvSpPr txBox="1">
            <a:spLocks/>
          </p:cNvSpPr>
          <p:nvPr/>
        </p:nvSpPr>
        <p:spPr>
          <a:xfrm>
            <a:off x="709612" y="1197948"/>
            <a:ext cx="10515600" cy="62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49598"/>
                </a:solidFill>
                <a:latin typeface="+mn-lt"/>
              </a:rPr>
              <a:t>Energy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912BE-03E0-5758-A5CD-B8958149ED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597" y="828114"/>
            <a:ext cx="1196444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8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862AE-EAB1-2C46-3C45-062899F6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06" y="1986475"/>
            <a:ext cx="6050278" cy="4351338"/>
          </a:xfrm>
        </p:spPr>
        <p:txBody>
          <a:bodyPr>
            <a:normAutofit fontScale="92500"/>
          </a:bodyPr>
          <a:lstStyle/>
          <a:p>
            <a:pPr marL="228600" lvl="1" indent="-457200">
              <a:buFont typeface="+mj-lt"/>
              <a:buAutoNum type="arabicPeriod"/>
            </a:pPr>
            <a:r>
              <a:rPr lang="en-US" dirty="0"/>
              <a:t>Mandatory Exemptions</a:t>
            </a:r>
          </a:p>
          <a:p>
            <a:pPr marL="685800" lvl="2" indent="-457200"/>
            <a:r>
              <a:rPr lang="en-US" dirty="0"/>
              <a:t>Reimbursement according to statute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/>
          </a:p>
          <a:p>
            <a:pPr marL="228600" lvl="1" indent="-457200">
              <a:buFont typeface="+mj-lt"/>
              <a:buAutoNum type="arabicPeriod"/>
            </a:pPr>
            <a:r>
              <a:rPr lang="en-US" dirty="0"/>
              <a:t>Presumption Trust</a:t>
            </a:r>
          </a:p>
          <a:p>
            <a:pPr marL="685800" lvl="2" indent="-457200"/>
            <a:r>
              <a:rPr lang="en-US" dirty="0"/>
              <a:t>Unfunded mandate of State-level presumptions that apply mainly to local government workers compensation; provide State reimbursement fund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Ensure Sustainability of Community Assistance</a:t>
            </a:r>
          </a:p>
          <a:p>
            <a:pPr marL="685800" lvl="2" indent="-457200"/>
            <a:r>
              <a:rPr lang="en-US" dirty="0">
                <a:latin typeface="Calibri" panose="020F0502020204030204" pitchFamily="34" charset="0"/>
              </a:rPr>
              <a:t>$30 million shortfall for recapitalization minimum</a:t>
            </a:r>
          </a:p>
          <a:p>
            <a:pPr marL="685800" lvl="2" indent="-457200"/>
            <a:r>
              <a:rPr lang="en-US" dirty="0">
                <a:latin typeface="Calibri" panose="020F0502020204030204" pitchFamily="34" charset="0"/>
              </a:rPr>
              <a:t>Allow Fund to accrue return on investments</a:t>
            </a:r>
          </a:p>
          <a:p>
            <a:pPr marL="685800" lvl="2" indent="-457200"/>
            <a:r>
              <a:rPr lang="en-US" dirty="0">
                <a:latin typeface="Calibri" panose="020F0502020204030204" pitchFamily="34" charset="0"/>
              </a:rPr>
              <a:t>Provide for non-federal match access beyond formula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27D6B0-89CC-2E90-FB4F-3836CD5122CF}"/>
              </a:ext>
            </a:extLst>
          </p:cNvPr>
          <p:cNvSpPr txBox="1">
            <a:spLocks/>
          </p:cNvSpPr>
          <p:nvPr/>
        </p:nvSpPr>
        <p:spPr>
          <a:xfrm>
            <a:off x="0" y="-119270"/>
            <a:ext cx="12192000" cy="692763"/>
          </a:xfrm>
          <a:prstGeom prst="rect">
            <a:avLst/>
          </a:prstGeom>
          <a:solidFill>
            <a:srgbClr val="94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LOCAL GOVERNMENT PRIORITIES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F09F2B-BB19-5FF9-BDD6-B65F8A2E8C6B}"/>
              </a:ext>
            </a:extLst>
          </p:cNvPr>
          <p:cNvCxnSpPr/>
          <p:nvPr/>
        </p:nvCxnSpPr>
        <p:spPr>
          <a:xfrm>
            <a:off x="0" y="57349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50DC146-2A63-F780-ABCF-8B75C5D9A707}"/>
              </a:ext>
            </a:extLst>
          </p:cNvPr>
          <p:cNvSpPr txBox="1">
            <a:spLocks/>
          </p:cNvSpPr>
          <p:nvPr/>
        </p:nvSpPr>
        <p:spPr>
          <a:xfrm>
            <a:off x="709612" y="1197948"/>
            <a:ext cx="10515600" cy="62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49598"/>
                </a:solidFill>
                <a:latin typeface="+mn-lt"/>
              </a:rPr>
              <a:t>Fiscal Policy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C7C90-CB44-B137-5EF2-81F516E198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984" y="3710849"/>
            <a:ext cx="6057247" cy="3008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E3149D-832D-DE0B-3C2B-5F4BBF6D3F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132" y="727877"/>
            <a:ext cx="5466473" cy="32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65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753AC6A-5B83-FF2C-A868-10BDBF424099}"/>
              </a:ext>
            </a:extLst>
          </p:cNvPr>
          <p:cNvSpPr txBox="1">
            <a:spLocks/>
          </p:cNvSpPr>
          <p:nvPr/>
        </p:nvSpPr>
        <p:spPr>
          <a:xfrm>
            <a:off x="0" y="-119270"/>
            <a:ext cx="12192000" cy="692763"/>
          </a:xfrm>
          <a:prstGeom prst="rect">
            <a:avLst/>
          </a:prstGeom>
          <a:solidFill>
            <a:srgbClr val="94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LOCAL GOVERNMENT PRIORITIES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7199D5-9D3A-63E2-562F-6CD6CE9A3EF4}"/>
              </a:ext>
            </a:extLst>
          </p:cNvPr>
          <p:cNvCxnSpPr/>
          <p:nvPr/>
        </p:nvCxnSpPr>
        <p:spPr>
          <a:xfrm>
            <a:off x="0" y="57349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ECC6BF5A-E6D7-6FC7-16EE-68BE8D3163DD}"/>
              </a:ext>
            </a:extLst>
          </p:cNvPr>
          <p:cNvSpPr txBox="1">
            <a:spLocks/>
          </p:cNvSpPr>
          <p:nvPr/>
        </p:nvSpPr>
        <p:spPr>
          <a:xfrm>
            <a:off x="509588" y="907174"/>
            <a:ext cx="3330892" cy="62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49598"/>
                </a:solidFill>
                <a:latin typeface="+mn-lt"/>
              </a:rPr>
              <a:t>Public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7AD94-F957-F871-31AE-9D0517688FB1}"/>
              </a:ext>
            </a:extLst>
          </p:cNvPr>
          <p:cNvSpPr txBox="1"/>
          <p:nvPr/>
        </p:nvSpPr>
        <p:spPr>
          <a:xfrm>
            <a:off x="509588" y="1676706"/>
            <a:ext cx="589638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</a:rPr>
              <a:t>Opioid Settlement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Ensure ability to make both short-term investments, while maintaining sustainability of settlement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Encourage multi-jurisdictional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Envision infrastructure development as needed for support system</a:t>
            </a:r>
          </a:p>
          <a:p>
            <a:endParaRPr lang="en-US" sz="2000" dirty="0">
              <a:solidFill>
                <a:srgbClr val="333333"/>
              </a:solidFill>
            </a:endParaRPr>
          </a:p>
          <a:p>
            <a:r>
              <a:rPr lang="en-US" sz="2000" dirty="0">
                <a:solidFill>
                  <a:srgbClr val="333333"/>
                </a:solidFill>
              </a:rPr>
              <a:t>Public Health Dashboard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</a:rPr>
              <a:t>Ensure continued use and maintenance of public health data for effective local decision-making</a:t>
            </a:r>
          </a:p>
          <a:p>
            <a:endParaRPr lang="en-US" sz="2000" dirty="0">
              <a:solidFill>
                <a:srgbClr val="333333"/>
              </a:solidFill>
            </a:endParaRPr>
          </a:p>
          <a:p>
            <a:r>
              <a:rPr lang="en-US" sz="2000" dirty="0">
                <a:solidFill>
                  <a:srgbClr val="333333"/>
                </a:solidFill>
              </a:rPr>
              <a:t>Increase capacity of local government role in public health, through health assessments and grant funding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61A5724-2396-C04A-95DE-C22714A17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971" y="1534850"/>
            <a:ext cx="5652412" cy="29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60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B678F2-83C9-1417-E308-CE5ED0FDFC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2128"/>
            <a:ext cx="12192000" cy="551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862AE-EAB1-2C46-3C45-062899F6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35" y="193316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228600" lvl="1" indent="-457200">
              <a:buFont typeface="+mj-lt"/>
              <a:buAutoNum type="arabicPeriod"/>
            </a:pPr>
            <a:r>
              <a:rPr lang="en-US" dirty="0"/>
              <a:t>Confidential disclosure of real estate transactions statewide 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/>
          </a:p>
          <a:p>
            <a:pPr marL="228600" lvl="1" indent="-457200">
              <a:buFont typeface="+mj-lt"/>
              <a:buAutoNum type="arabicPeriod"/>
            </a:pPr>
            <a:r>
              <a:rPr lang="en-US" dirty="0"/>
              <a:t>Removing audit requirement from Community Assistance 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Amend AS 29.45.500 to reduce interest rates on overpayment of taxes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Reducing burden of commercial public records requests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Making flexible the number of required city council officials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Supporting authority to regulate activities that affect public safety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Accelerating transfer of State lands to municipal governments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Improve Best Practices direct support to communities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Local Boundary Commission oversight 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27D6B0-89CC-2E90-FB4F-3836CD5122CF}"/>
              </a:ext>
            </a:extLst>
          </p:cNvPr>
          <p:cNvSpPr txBox="1">
            <a:spLocks/>
          </p:cNvSpPr>
          <p:nvPr/>
        </p:nvSpPr>
        <p:spPr>
          <a:xfrm>
            <a:off x="0" y="-119270"/>
            <a:ext cx="12192000" cy="692763"/>
          </a:xfrm>
          <a:prstGeom prst="rect">
            <a:avLst/>
          </a:prstGeom>
          <a:solidFill>
            <a:srgbClr val="94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LOCAL GOVERNMENT PRIORITIES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F09F2B-BB19-5FF9-BDD6-B65F8A2E8C6B}"/>
              </a:ext>
            </a:extLst>
          </p:cNvPr>
          <p:cNvCxnSpPr/>
          <p:nvPr/>
        </p:nvCxnSpPr>
        <p:spPr>
          <a:xfrm>
            <a:off x="0" y="57349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50DC146-2A63-F780-ABCF-8B75C5D9A707}"/>
              </a:ext>
            </a:extLst>
          </p:cNvPr>
          <p:cNvSpPr txBox="1">
            <a:spLocks/>
          </p:cNvSpPr>
          <p:nvPr/>
        </p:nvSpPr>
        <p:spPr>
          <a:xfrm>
            <a:off x="709612" y="1197948"/>
            <a:ext cx="10515600" cy="62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49598"/>
                </a:solidFill>
                <a:latin typeface="+mn-lt"/>
              </a:rPr>
              <a:t>Title 29</a:t>
            </a:r>
          </a:p>
        </p:txBody>
      </p:sp>
    </p:spTree>
    <p:extLst>
      <p:ext uri="{BB962C8B-B14F-4D97-AF65-F5344CB8AC3E}">
        <p14:creationId xmlns:p14="http://schemas.microsoft.com/office/powerpoint/2010/main" val="4288270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862AE-EAB1-2C46-3C45-062899F6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206528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228600" lvl="1" indent="-457200">
              <a:buFont typeface="+mj-lt"/>
              <a:buAutoNum type="arabicPeriod"/>
            </a:pPr>
            <a:r>
              <a:rPr lang="en-US" dirty="0"/>
              <a:t>Community Jails</a:t>
            </a:r>
          </a:p>
          <a:p>
            <a:pPr marL="571500" lvl="2" indent="-342900"/>
            <a:r>
              <a:rPr lang="en-US" dirty="0"/>
              <a:t>Local governments providing detainee facilities for State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/>
          </a:p>
          <a:p>
            <a:pPr marL="228600" lvl="1" indent="-457200">
              <a:buFont typeface="+mj-lt"/>
              <a:buAutoNum type="arabicPeriod"/>
            </a:pPr>
            <a:r>
              <a:rPr lang="en-US" dirty="0"/>
              <a:t>Village Police Officers</a:t>
            </a:r>
          </a:p>
          <a:p>
            <a:pPr marL="685800" lvl="2" indent="-457200"/>
            <a:r>
              <a:rPr lang="en-US" dirty="0"/>
              <a:t>Basic levels of training, heavy responsibilities, little funding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Police Standards</a:t>
            </a:r>
          </a:p>
          <a:p>
            <a:pPr marL="685800" lvl="2" indent="-457200"/>
            <a:r>
              <a:rPr lang="en-US" dirty="0">
                <a:latin typeface="Calibri" panose="020F0502020204030204" pitchFamily="34" charset="0"/>
              </a:rPr>
              <a:t>Working with AACOP on a grant request to help fund statewide standards model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Local Emergency Planning Committees</a:t>
            </a:r>
          </a:p>
          <a:p>
            <a:pPr marL="571500" lvl="2" indent="-342900"/>
            <a:r>
              <a:rPr lang="en-US" dirty="0">
                <a:latin typeface="Calibri" panose="020F0502020204030204" pitchFamily="34" charset="0"/>
              </a:rPr>
              <a:t>Discontinued State support but still a helpful way to ensure communities are prepared </a:t>
            </a:r>
          </a:p>
          <a:p>
            <a:pPr marL="228600" lvl="1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228600" lvl="1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Capital Needs</a:t>
            </a:r>
          </a:p>
          <a:p>
            <a:pPr marL="685800" lvl="2" indent="-457200"/>
            <a:r>
              <a:rPr lang="en-US" dirty="0">
                <a:latin typeface="Calibri" panose="020F0502020204030204" pitchFamily="34" charset="0"/>
              </a:rPr>
              <a:t>Facilities and equipment needs for effective response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27D6B0-89CC-2E90-FB4F-3836CD5122CF}"/>
              </a:ext>
            </a:extLst>
          </p:cNvPr>
          <p:cNvSpPr txBox="1">
            <a:spLocks/>
          </p:cNvSpPr>
          <p:nvPr/>
        </p:nvSpPr>
        <p:spPr>
          <a:xfrm>
            <a:off x="0" y="-119270"/>
            <a:ext cx="12192000" cy="692763"/>
          </a:xfrm>
          <a:prstGeom prst="rect">
            <a:avLst/>
          </a:prstGeom>
          <a:solidFill>
            <a:srgbClr val="94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LOCAL GOVERNMENT PRIORITIES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F09F2B-BB19-5FF9-BDD6-B65F8A2E8C6B}"/>
              </a:ext>
            </a:extLst>
          </p:cNvPr>
          <p:cNvCxnSpPr/>
          <p:nvPr/>
        </p:nvCxnSpPr>
        <p:spPr>
          <a:xfrm>
            <a:off x="0" y="57349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50DC146-2A63-F780-ABCF-8B75C5D9A707}"/>
              </a:ext>
            </a:extLst>
          </p:cNvPr>
          <p:cNvSpPr txBox="1">
            <a:spLocks/>
          </p:cNvSpPr>
          <p:nvPr/>
        </p:nvSpPr>
        <p:spPr>
          <a:xfrm>
            <a:off x="709612" y="1197948"/>
            <a:ext cx="10515600" cy="62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49598"/>
                </a:solidFill>
                <a:latin typeface="+mn-lt"/>
              </a:rPr>
              <a:t>Public Safety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272F5-F8FD-DAE2-A65D-77CFC43020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726" y="732653"/>
            <a:ext cx="7531021" cy="133262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17715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122E884-1535-6C7F-9AB5-486B39932394}"/>
              </a:ext>
            </a:extLst>
          </p:cNvPr>
          <p:cNvSpPr txBox="1">
            <a:spLocks/>
          </p:cNvSpPr>
          <p:nvPr/>
        </p:nvSpPr>
        <p:spPr>
          <a:xfrm>
            <a:off x="571500" y="585788"/>
            <a:ext cx="11049000" cy="5686424"/>
          </a:xfrm>
          <a:prstGeom prst="rect">
            <a:avLst/>
          </a:prstGeom>
          <a:solidFill>
            <a:srgbClr val="619BC7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STRATEGIC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INFRASTRUCTURE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DEVELOPMENT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B9D35-15E1-6567-C810-5AD11DBD0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354036" y="928687"/>
            <a:ext cx="748392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07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93F0C1-6C07-A161-A695-B859C988A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4124" y="1664042"/>
            <a:ext cx="6923752" cy="474712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426E538-015D-6905-CE0B-88CD405C24E2}"/>
              </a:ext>
            </a:extLst>
          </p:cNvPr>
          <p:cNvSpPr txBox="1">
            <a:spLocks/>
          </p:cNvSpPr>
          <p:nvPr/>
        </p:nvSpPr>
        <p:spPr>
          <a:xfrm>
            <a:off x="0" y="-85414"/>
            <a:ext cx="12192000" cy="692763"/>
          </a:xfrm>
          <a:prstGeom prst="rect">
            <a:avLst/>
          </a:prstGeom>
          <a:solidFill>
            <a:srgbClr val="61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STRATEGIC INFRASTRUCTURE DEVELOPMENT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629FE9-2AD1-BD6D-A12A-464179D3694B}"/>
              </a:ext>
            </a:extLst>
          </p:cNvPr>
          <p:cNvCxnSpPr/>
          <p:nvPr/>
        </p:nvCxnSpPr>
        <p:spPr>
          <a:xfrm>
            <a:off x="0" y="617607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B1BD220-B888-F97F-1D69-0D46AF7199A9}"/>
              </a:ext>
            </a:extLst>
          </p:cNvPr>
          <p:cNvSpPr txBox="1">
            <a:spLocks/>
          </p:cNvSpPr>
          <p:nvPr/>
        </p:nvSpPr>
        <p:spPr>
          <a:xfrm>
            <a:off x="838200" y="922066"/>
            <a:ext cx="10515600" cy="62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619BC7"/>
                </a:solidFill>
                <a:latin typeface="+mn-lt"/>
              </a:rPr>
              <a:t>AML and Alaska DOT&amp;PF</a:t>
            </a:r>
          </a:p>
        </p:txBody>
      </p:sp>
    </p:spTree>
    <p:extLst>
      <p:ext uri="{BB962C8B-B14F-4D97-AF65-F5344CB8AC3E}">
        <p14:creationId xmlns:p14="http://schemas.microsoft.com/office/powerpoint/2010/main" val="2065210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EB9E3A-4226-F66A-36C6-7BD562CB6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3705" y="1825625"/>
            <a:ext cx="8284589" cy="435133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42601B8-EA04-98D2-4DA5-695BF589A91C}"/>
              </a:ext>
            </a:extLst>
          </p:cNvPr>
          <p:cNvSpPr txBox="1">
            <a:spLocks/>
          </p:cNvSpPr>
          <p:nvPr/>
        </p:nvSpPr>
        <p:spPr>
          <a:xfrm>
            <a:off x="0" y="-85414"/>
            <a:ext cx="12192000" cy="692763"/>
          </a:xfrm>
          <a:prstGeom prst="rect">
            <a:avLst/>
          </a:prstGeom>
          <a:solidFill>
            <a:srgbClr val="61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STRATEGIC INFRASTRUCTURE DEVELOPMENT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4AE79-E699-12C3-2CEA-C2BB647042E5}"/>
              </a:ext>
            </a:extLst>
          </p:cNvPr>
          <p:cNvCxnSpPr/>
          <p:nvPr/>
        </p:nvCxnSpPr>
        <p:spPr>
          <a:xfrm>
            <a:off x="0" y="617607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2915F09-954A-E079-1B57-A08B15076EE9}"/>
              </a:ext>
            </a:extLst>
          </p:cNvPr>
          <p:cNvSpPr txBox="1">
            <a:spLocks/>
          </p:cNvSpPr>
          <p:nvPr/>
        </p:nvSpPr>
        <p:spPr>
          <a:xfrm>
            <a:off x="838200" y="922066"/>
            <a:ext cx="10515600" cy="627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619BC7"/>
                </a:solidFill>
                <a:latin typeface="+mn-lt"/>
              </a:rPr>
              <a:t>AML and Alaska DOT&amp;PF</a:t>
            </a:r>
          </a:p>
        </p:txBody>
      </p:sp>
    </p:spTree>
    <p:extLst>
      <p:ext uri="{BB962C8B-B14F-4D97-AF65-F5344CB8AC3E}">
        <p14:creationId xmlns:p14="http://schemas.microsoft.com/office/powerpoint/2010/main" val="3521957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66DC78-7E7F-20BD-52EF-5E6C032142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9147" y="1433152"/>
          <a:ext cx="11593705" cy="505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2116278-709E-A3CD-382A-32B036E55AC0}"/>
              </a:ext>
            </a:extLst>
          </p:cNvPr>
          <p:cNvSpPr txBox="1">
            <a:spLocks/>
          </p:cNvSpPr>
          <p:nvPr/>
        </p:nvSpPr>
        <p:spPr>
          <a:xfrm>
            <a:off x="676667" y="1548364"/>
            <a:ext cx="10838664" cy="7921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619BC7"/>
                </a:solidFill>
                <a:latin typeface="+mn-lt"/>
              </a:rPr>
              <a:t>Infrastructure Logic Model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180182F-C5C0-580C-4520-9A66FEC8C868}"/>
              </a:ext>
            </a:extLst>
          </p:cNvPr>
          <p:cNvSpPr txBox="1">
            <a:spLocks/>
          </p:cNvSpPr>
          <p:nvPr/>
        </p:nvSpPr>
        <p:spPr>
          <a:xfrm>
            <a:off x="0" y="-85414"/>
            <a:ext cx="12192000" cy="692763"/>
          </a:xfrm>
          <a:prstGeom prst="rect">
            <a:avLst/>
          </a:prstGeom>
          <a:solidFill>
            <a:srgbClr val="61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STRATEGIC INFRASTRUCTURE DEVELOPMENT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B454-DA80-622B-B8B6-1A0030FAAC0F}"/>
              </a:ext>
            </a:extLst>
          </p:cNvPr>
          <p:cNvCxnSpPr/>
          <p:nvPr/>
        </p:nvCxnSpPr>
        <p:spPr>
          <a:xfrm>
            <a:off x="0" y="617607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34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4F52-F05B-0399-0C61-9DEA5821C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06803"/>
            <a:ext cx="5462588" cy="484713"/>
          </a:xfrm>
        </p:spPr>
        <p:txBody>
          <a:bodyPr>
            <a:normAutofit fontScale="92500"/>
          </a:bodyPr>
          <a:lstStyle/>
          <a:p>
            <a:r>
              <a:rPr lang="en-US" dirty="0"/>
              <a:t>I love service to local governments.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9D667-86B3-F780-77B0-EBFBCB7A06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94" y="2592088"/>
            <a:ext cx="10968409" cy="1987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D7D86-17BC-8198-027C-25097368D5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518" y="888999"/>
            <a:ext cx="4378964" cy="5768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73E2D1-66D4-E15F-D24F-815BB074D0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626" y="1628789"/>
            <a:ext cx="5802747" cy="391432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19E3CF1-7ED5-D089-9EA5-067BD24814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2763"/>
          </a:xfrm>
          <a:prstGeom prst="rect">
            <a:avLst/>
          </a:prstGeom>
          <a:solidFill>
            <a:srgbClr val="26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AML ORGANIZATIONAL DEVELOPMENT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F44733-A5F4-1D7B-1575-C04EB19D8558}"/>
              </a:ext>
            </a:extLst>
          </p:cNvPr>
          <p:cNvSpPr/>
          <p:nvPr/>
        </p:nvSpPr>
        <p:spPr>
          <a:xfrm>
            <a:off x="9061450" y="-618068"/>
            <a:ext cx="393700" cy="393700"/>
          </a:xfrm>
          <a:prstGeom prst="ellipse">
            <a:avLst/>
          </a:pr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055AEC-6D1D-65FB-4DF8-F1D8966AF44B}"/>
              </a:ext>
            </a:extLst>
          </p:cNvPr>
          <p:cNvSpPr/>
          <p:nvPr/>
        </p:nvSpPr>
        <p:spPr>
          <a:xfrm>
            <a:off x="9608820" y="-618068"/>
            <a:ext cx="393700" cy="393700"/>
          </a:xfrm>
          <a:prstGeom prst="ellipse">
            <a:avLst/>
          </a:prstGeom>
          <a:solidFill>
            <a:srgbClr val="F3B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A7019C-4250-FAD4-BA57-E2AF8B1A8E9B}"/>
              </a:ext>
            </a:extLst>
          </p:cNvPr>
          <p:cNvSpPr/>
          <p:nvPr/>
        </p:nvSpPr>
        <p:spPr>
          <a:xfrm>
            <a:off x="10156190" y="-618068"/>
            <a:ext cx="393700" cy="393700"/>
          </a:xfrm>
          <a:prstGeom prst="ellipse">
            <a:avLst/>
          </a:prstGeom>
          <a:solidFill>
            <a:srgbClr val="61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2722FA-5F3B-44D6-2176-29B28D81FF58}"/>
              </a:ext>
            </a:extLst>
          </p:cNvPr>
          <p:cNvSpPr/>
          <p:nvPr/>
        </p:nvSpPr>
        <p:spPr>
          <a:xfrm>
            <a:off x="10703560" y="-618068"/>
            <a:ext cx="393700" cy="393700"/>
          </a:xfrm>
          <a:prstGeom prst="ellipse">
            <a:avLst/>
          </a:prstGeom>
          <a:solidFill>
            <a:srgbClr val="26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8F55E0-4B49-BCAD-09D9-AE54F39FE0F8}"/>
              </a:ext>
            </a:extLst>
          </p:cNvPr>
          <p:cNvSpPr/>
          <p:nvPr/>
        </p:nvSpPr>
        <p:spPr>
          <a:xfrm>
            <a:off x="11250930" y="-618068"/>
            <a:ext cx="393700" cy="393700"/>
          </a:xfrm>
          <a:prstGeom prst="ellipse">
            <a:avLst/>
          </a:prstGeom>
          <a:solidFill>
            <a:srgbClr val="BE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FB41AE-5C4C-333B-9605-0A42FB2AA78E}"/>
              </a:ext>
            </a:extLst>
          </p:cNvPr>
          <p:cNvSpPr/>
          <p:nvPr/>
        </p:nvSpPr>
        <p:spPr>
          <a:xfrm>
            <a:off x="11798300" y="-618068"/>
            <a:ext cx="393700" cy="393700"/>
          </a:xfrm>
          <a:prstGeom prst="ellipse">
            <a:avLst/>
          </a:prstGeom>
          <a:solidFill>
            <a:srgbClr val="8B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9FF1F8-DA39-CCF1-1665-ACD6A8503929}"/>
              </a:ext>
            </a:extLst>
          </p:cNvPr>
          <p:cNvCxnSpPr/>
          <p:nvPr/>
        </p:nvCxnSpPr>
        <p:spPr>
          <a:xfrm>
            <a:off x="0" y="69276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4F31E56-8F9A-12C4-1715-5FA7C9CB4A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660" y="1963749"/>
            <a:ext cx="6668680" cy="2930502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A406B04-77DB-2457-747C-3CEB45498613}"/>
              </a:ext>
            </a:extLst>
          </p:cNvPr>
          <p:cNvSpPr txBox="1">
            <a:spLocks/>
          </p:cNvSpPr>
          <p:nvPr/>
        </p:nvSpPr>
        <p:spPr>
          <a:xfrm>
            <a:off x="456115" y="1109514"/>
            <a:ext cx="3201485" cy="792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65091"/>
                </a:solidFill>
                <a:latin typeface="+mn-lt"/>
              </a:rPr>
              <a:t>Broad Scope</a:t>
            </a:r>
          </a:p>
        </p:txBody>
      </p:sp>
    </p:spTree>
    <p:extLst>
      <p:ext uri="{BB962C8B-B14F-4D97-AF65-F5344CB8AC3E}">
        <p14:creationId xmlns:p14="http://schemas.microsoft.com/office/powerpoint/2010/main" val="24883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EAD2DD-D9B4-4086-82A4-36B796A66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813" y="1252129"/>
            <a:ext cx="10156371" cy="551882"/>
          </a:xfrm>
        </p:spPr>
        <p:txBody>
          <a:bodyPr anchor="ctr" anchorCtr="0">
            <a:noAutofit/>
          </a:bodyPr>
          <a:lstStyle/>
          <a:p>
            <a:r>
              <a:rPr lang="en-US" sz="4000" b="1" dirty="0">
                <a:solidFill>
                  <a:srgbClr val="619BC7"/>
                </a:solidFill>
                <a:latin typeface="+mn-lt"/>
              </a:rPr>
              <a:t>Infrastructure Collaboration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DE6BE1-91C7-4155-AF52-2A3B46D110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3" y="1842967"/>
            <a:ext cx="11282634" cy="419107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F1A686F-95EE-E0C7-925E-CFFC537083AB}"/>
              </a:ext>
            </a:extLst>
          </p:cNvPr>
          <p:cNvSpPr txBox="1">
            <a:spLocks/>
          </p:cNvSpPr>
          <p:nvPr/>
        </p:nvSpPr>
        <p:spPr>
          <a:xfrm>
            <a:off x="0" y="-10258"/>
            <a:ext cx="12192000" cy="692763"/>
          </a:xfrm>
          <a:prstGeom prst="rect">
            <a:avLst/>
          </a:prstGeom>
          <a:solidFill>
            <a:srgbClr val="61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STRATEGIC INFRASTRUCTURE DEVELOPMENT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8CF54E-6D4E-3DC7-1C76-7B8D013E0374}"/>
              </a:ext>
            </a:extLst>
          </p:cNvPr>
          <p:cNvCxnSpPr/>
          <p:nvPr/>
        </p:nvCxnSpPr>
        <p:spPr>
          <a:xfrm>
            <a:off x="0" y="655185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4316DB71-AFD8-3BB3-AD90-F0F7C5E125EA}"/>
              </a:ext>
            </a:extLst>
          </p:cNvPr>
          <p:cNvSpPr txBox="1">
            <a:spLocks/>
          </p:cNvSpPr>
          <p:nvPr/>
        </p:nvSpPr>
        <p:spPr>
          <a:xfrm>
            <a:off x="0" y="-85414"/>
            <a:ext cx="12192000" cy="692763"/>
          </a:xfrm>
          <a:prstGeom prst="rect">
            <a:avLst/>
          </a:prstGeom>
          <a:solidFill>
            <a:srgbClr val="61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STRATEGIC INFRASTRUCTURE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871198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3265A2-472C-ED4D-A450-A46BDB599383}"/>
              </a:ext>
            </a:extLst>
          </p:cNvPr>
          <p:cNvSpPr txBox="1"/>
          <p:nvPr/>
        </p:nvSpPr>
        <p:spPr>
          <a:xfrm>
            <a:off x="652135" y="1201812"/>
            <a:ext cx="11353481" cy="112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rgbClr val="619BC7"/>
                </a:solidFill>
                <a:ea typeface="+mj-ea"/>
                <a:cs typeface="+mj-cs"/>
              </a:rPr>
              <a:t>Community Planning and</a:t>
            </a:r>
          </a:p>
          <a:p>
            <a:pPr>
              <a:lnSpc>
                <a:spcPts val="4000"/>
              </a:lnSpc>
            </a:pPr>
            <a:r>
              <a:rPr lang="en-US" sz="4000" b="1" dirty="0">
                <a:solidFill>
                  <a:srgbClr val="619BC7"/>
                </a:solidFill>
                <a:ea typeface="+mj-ea"/>
                <a:cs typeface="+mj-cs"/>
              </a:rPr>
              <a:t>Infrastructure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CBE3E-B34A-1D41-AD47-A56C8F9E5E6E}"/>
              </a:ext>
            </a:extLst>
          </p:cNvPr>
          <p:cNvSpPr txBox="1"/>
          <p:nvPr/>
        </p:nvSpPr>
        <p:spPr>
          <a:xfrm>
            <a:off x="652135" y="2469106"/>
            <a:ext cx="9956292" cy="369332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9000">
                <a:schemeClr val="bg1"/>
              </a:gs>
            </a:gsLst>
            <a:lin ang="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r>
              <a:rPr lang="en-US" b="1" dirty="0">
                <a:solidFill>
                  <a:srgbClr val="3B4982"/>
                </a:solidFill>
              </a:rPr>
              <a:t>Community Planning and Prioritization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CB09CF-35F5-E042-8EAD-A133F5C4C670}"/>
              </a:ext>
            </a:extLst>
          </p:cNvPr>
          <p:cNvSpPr txBox="1"/>
          <p:nvPr/>
        </p:nvSpPr>
        <p:spPr>
          <a:xfrm>
            <a:off x="861141" y="2944363"/>
            <a:ext cx="9834372" cy="369332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9000">
                <a:schemeClr val="bg1"/>
              </a:gs>
            </a:gsLst>
            <a:lin ang="0" scaled="1"/>
            <a:tileRect/>
          </a:gra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3B4982"/>
                </a:solidFill>
              </a:rPr>
              <a:t>Grant Development and Response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DBD88B-379F-824A-B776-0D353704EB2D}"/>
              </a:ext>
            </a:extLst>
          </p:cNvPr>
          <p:cNvSpPr txBox="1"/>
          <p:nvPr/>
        </p:nvSpPr>
        <p:spPr>
          <a:xfrm>
            <a:off x="1081030" y="3419620"/>
            <a:ext cx="9712452" cy="369332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9000">
                <a:schemeClr val="bg1"/>
              </a:gs>
            </a:gsLst>
            <a:lin ang="0" scaled="1"/>
            <a:tileRect/>
          </a:gra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3B4982"/>
                </a:solidFill>
              </a:rPr>
              <a:t>Grant Award, Partnerships, and Match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C240D-E280-3449-AD04-F1A20367BF60}"/>
              </a:ext>
            </a:extLst>
          </p:cNvPr>
          <p:cNvSpPr txBox="1"/>
          <p:nvPr/>
        </p:nvSpPr>
        <p:spPr>
          <a:xfrm>
            <a:off x="1311809" y="3894877"/>
            <a:ext cx="9590532" cy="369332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9000">
                <a:schemeClr val="bg1"/>
              </a:gs>
            </a:gsLst>
            <a:lin ang="0" scaled="1"/>
            <a:tileRect/>
          </a:gra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3B4982"/>
                </a:solidFill>
              </a:rPr>
              <a:t>Procurement and Workforce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96220-3920-D749-9C59-9EEACDE53473}"/>
              </a:ext>
            </a:extLst>
          </p:cNvPr>
          <p:cNvSpPr txBox="1"/>
          <p:nvPr/>
        </p:nvSpPr>
        <p:spPr>
          <a:xfrm>
            <a:off x="1477273" y="4370134"/>
            <a:ext cx="9468612" cy="369332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9000">
                <a:schemeClr val="bg1"/>
              </a:gs>
            </a:gsLst>
            <a:lin ang="0" scaled="1"/>
            <a:tileRect/>
          </a:gra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3B4982"/>
                </a:solidFill>
              </a:rPr>
              <a:t>Project Management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11E2A3-953B-0D42-B140-90FFB959F375}"/>
              </a:ext>
            </a:extLst>
          </p:cNvPr>
          <p:cNvSpPr txBox="1"/>
          <p:nvPr/>
        </p:nvSpPr>
        <p:spPr>
          <a:xfrm>
            <a:off x="1697165" y="4845391"/>
            <a:ext cx="9346692" cy="369332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9000">
                <a:schemeClr val="bg1"/>
              </a:gs>
            </a:gsLst>
            <a:lin ang="0" scaled="1"/>
            <a:tileRect/>
          </a:gra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3B4982"/>
                </a:solidFill>
              </a:rPr>
              <a:t>Grant Reporting and Outcomes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495712-D69C-664E-B1B4-A8A45D982046}"/>
              </a:ext>
            </a:extLst>
          </p:cNvPr>
          <p:cNvSpPr txBox="1"/>
          <p:nvPr/>
        </p:nvSpPr>
        <p:spPr>
          <a:xfrm>
            <a:off x="1895287" y="5320648"/>
            <a:ext cx="9224772" cy="369332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9000">
                <a:schemeClr val="bg1"/>
              </a:gs>
            </a:gsLst>
            <a:lin ang="0" scaled="1"/>
            <a:tileRect/>
          </a:gra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3B4982"/>
                </a:solidFill>
              </a:rPr>
              <a:t>Maintenance and Operations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B22C62-6D9D-C843-9BB2-9629480B6CF7}"/>
              </a:ext>
            </a:extLst>
          </p:cNvPr>
          <p:cNvSpPr txBox="1"/>
          <p:nvPr/>
        </p:nvSpPr>
        <p:spPr>
          <a:xfrm>
            <a:off x="2224032" y="5795905"/>
            <a:ext cx="9102852" cy="369332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9000">
                <a:schemeClr val="bg1"/>
              </a:gs>
            </a:gsLst>
            <a:lin ang="0" scaled="1"/>
            <a:tileRect/>
          </a:gra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3B4982"/>
                </a:solidFill>
              </a:rPr>
              <a:t>Asset Management and Sustainability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6E4A0A7-5696-E800-6CBA-034D84378B52}"/>
              </a:ext>
            </a:extLst>
          </p:cNvPr>
          <p:cNvSpPr txBox="1">
            <a:spLocks/>
          </p:cNvSpPr>
          <p:nvPr/>
        </p:nvSpPr>
        <p:spPr>
          <a:xfrm>
            <a:off x="0" y="-10258"/>
            <a:ext cx="12192000" cy="692763"/>
          </a:xfrm>
          <a:prstGeom prst="rect">
            <a:avLst/>
          </a:prstGeom>
          <a:solidFill>
            <a:srgbClr val="61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STRATEGIC INFRASTRUCTURE DEVELOPMENT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F8F19F-2FE6-03B3-8C7D-2829F35FABF5}"/>
              </a:ext>
            </a:extLst>
          </p:cNvPr>
          <p:cNvCxnSpPr/>
          <p:nvPr/>
        </p:nvCxnSpPr>
        <p:spPr>
          <a:xfrm>
            <a:off x="0" y="69276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981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122E884-1535-6C7F-9AB5-486B39932394}"/>
              </a:ext>
            </a:extLst>
          </p:cNvPr>
          <p:cNvSpPr txBox="1">
            <a:spLocks/>
          </p:cNvSpPr>
          <p:nvPr/>
        </p:nvSpPr>
        <p:spPr>
          <a:xfrm>
            <a:off x="571500" y="585788"/>
            <a:ext cx="11049000" cy="5686424"/>
          </a:xfrm>
          <a:prstGeom prst="rect">
            <a:avLst/>
          </a:prstGeom>
          <a:solidFill>
            <a:srgbClr val="37426F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Strengthening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Local Governments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635B98-BD0A-AC17-D158-BFCDD43968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354036" y="928687"/>
            <a:ext cx="7483928" cy="5000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FBC7B5-A1BF-D84E-BE04-0BC7C77BA86D}"/>
              </a:ext>
            </a:extLst>
          </p:cNvPr>
          <p:cNvSpPr txBox="1"/>
          <p:nvPr/>
        </p:nvSpPr>
        <p:spPr>
          <a:xfrm>
            <a:off x="3048897" y="1364435"/>
            <a:ext cx="6094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619BC7"/>
                </a:solidFill>
                <a:latin typeface="+mn-lt"/>
              </a:rPr>
              <a:t>THANK YOU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C27A1-7A2F-386C-129E-89D035117736}"/>
              </a:ext>
            </a:extLst>
          </p:cNvPr>
          <p:cNvSpPr txBox="1"/>
          <p:nvPr/>
        </p:nvSpPr>
        <p:spPr>
          <a:xfrm>
            <a:off x="989704" y="4785679"/>
            <a:ext cx="10219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619BC7"/>
                </a:solidFill>
                <a:latin typeface="+mn-lt"/>
              </a:rPr>
              <a:t>Questions: Nils Andreassen, Executive Director * </a:t>
            </a:r>
            <a:r>
              <a:rPr lang="en-US" sz="2400" b="1" dirty="0">
                <a:solidFill>
                  <a:srgbClr val="619BC7"/>
                </a:solidFill>
                <a:latin typeface="+mn-lt"/>
                <a:hlinkClick r:id="rId3"/>
              </a:rPr>
              <a:t>nils@akml.org</a:t>
            </a:r>
            <a:r>
              <a:rPr lang="en-US" sz="2400" b="1" dirty="0">
                <a:solidFill>
                  <a:srgbClr val="619BC7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459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F52703-698C-641B-142B-3C75435262B1}"/>
              </a:ext>
            </a:extLst>
          </p:cNvPr>
          <p:cNvCxnSpPr>
            <a:cxnSpLocks/>
          </p:cNvCxnSpPr>
          <p:nvPr/>
        </p:nvCxnSpPr>
        <p:spPr>
          <a:xfrm>
            <a:off x="2888954" y="4082630"/>
            <a:ext cx="0" cy="216476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959765-C7CD-DE63-E730-0DF72EFED8B1}"/>
              </a:ext>
            </a:extLst>
          </p:cNvPr>
          <p:cNvSpPr txBox="1"/>
          <p:nvPr/>
        </p:nvSpPr>
        <p:spPr>
          <a:xfrm>
            <a:off x="2888954" y="5047066"/>
            <a:ext cx="2053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Fiscal crisis hits home with a drastic FY19 budget proposal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4E734C-77B7-664E-DE05-02C752647FC4}"/>
              </a:ext>
            </a:extLst>
          </p:cNvPr>
          <p:cNvSpPr txBox="1"/>
          <p:nvPr/>
        </p:nvSpPr>
        <p:spPr>
          <a:xfrm>
            <a:off x="806107" y="2059595"/>
            <a:ext cx="2709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Supreme Court </a:t>
            </a:r>
            <a:r>
              <a:rPr lang="en-US" i="1" dirty="0"/>
              <a:t>Wayfair</a:t>
            </a:r>
            <a:r>
              <a:rPr lang="en-US" dirty="0"/>
              <a:t> case opens up opportunity for remote sales tax collection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E979E1-D81A-E023-1E5D-4F8B4677EACC}"/>
              </a:ext>
            </a:extLst>
          </p:cNvPr>
          <p:cNvSpPr txBox="1"/>
          <p:nvPr/>
        </p:nvSpPr>
        <p:spPr>
          <a:xfrm>
            <a:off x="5045252" y="2059595"/>
            <a:ext cx="270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health emergency and economic crisis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2CE8BF-C645-4462-B2AF-F5CADDBAE986}"/>
              </a:ext>
            </a:extLst>
          </p:cNvPr>
          <p:cNvSpPr txBox="1"/>
          <p:nvPr/>
        </p:nvSpPr>
        <p:spPr>
          <a:xfrm>
            <a:off x="5045252" y="5649607"/>
            <a:ext cx="291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relief packages - $1 billion to local governments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0C16C6-E201-2280-A71E-FBDC0D7B5B15}"/>
              </a:ext>
            </a:extLst>
          </p:cNvPr>
          <p:cNvSpPr txBox="1"/>
          <p:nvPr/>
        </p:nvSpPr>
        <p:spPr>
          <a:xfrm>
            <a:off x="9294365" y="2059595"/>
            <a:ext cx="2809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Infrastructure package results in five years of formula and competitive grant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D0786-F222-4F4C-6DB0-97CDFDC533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2763"/>
          </a:xfrm>
          <a:prstGeom prst="rect">
            <a:avLst/>
          </a:prstGeom>
          <a:solidFill>
            <a:srgbClr val="26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AML ORGANIZATIONAL DEVELOPMENT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416B4-3D71-C70C-1BFF-E32EA44D283A}"/>
              </a:ext>
            </a:extLst>
          </p:cNvPr>
          <p:cNvCxnSpPr/>
          <p:nvPr/>
        </p:nvCxnSpPr>
        <p:spPr>
          <a:xfrm>
            <a:off x="0" y="69276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C14B6D9-D043-B52E-1627-835CB1A924C6}"/>
              </a:ext>
            </a:extLst>
          </p:cNvPr>
          <p:cNvSpPr txBox="1">
            <a:spLocks/>
          </p:cNvSpPr>
          <p:nvPr/>
        </p:nvSpPr>
        <p:spPr>
          <a:xfrm>
            <a:off x="677061" y="1109514"/>
            <a:ext cx="6034871" cy="792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65091"/>
                </a:solidFill>
                <a:latin typeface="+mn-lt"/>
              </a:rPr>
              <a:t>Five Years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F01443-8B01-7678-E20A-46A5B7FCC394}"/>
              </a:ext>
            </a:extLst>
          </p:cNvPr>
          <p:cNvCxnSpPr/>
          <p:nvPr/>
        </p:nvCxnSpPr>
        <p:spPr>
          <a:xfrm>
            <a:off x="781664" y="2203643"/>
            <a:ext cx="0" cy="1996879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C7CB87-544B-8F92-32C1-C0667E0C9CDB}"/>
              </a:ext>
            </a:extLst>
          </p:cNvPr>
          <p:cNvCxnSpPr>
            <a:cxnSpLocks/>
          </p:cNvCxnSpPr>
          <p:nvPr/>
        </p:nvCxnSpPr>
        <p:spPr>
          <a:xfrm>
            <a:off x="5013608" y="2164598"/>
            <a:ext cx="0" cy="4082797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AD25A1-BE04-AC98-C742-174A3A3022C0}"/>
              </a:ext>
            </a:extLst>
          </p:cNvPr>
          <p:cNvCxnSpPr>
            <a:cxnSpLocks/>
          </p:cNvCxnSpPr>
          <p:nvPr/>
        </p:nvCxnSpPr>
        <p:spPr>
          <a:xfrm>
            <a:off x="7151971" y="4082630"/>
            <a:ext cx="0" cy="15646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F44F8B-361D-CCFD-61FB-F7A3B78A34E9}"/>
              </a:ext>
            </a:extLst>
          </p:cNvPr>
          <p:cNvCxnSpPr>
            <a:cxnSpLocks/>
          </p:cNvCxnSpPr>
          <p:nvPr/>
        </p:nvCxnSpPr>
        <p:spPr>
          <a:xfrm flipH="1">
            <a:off x="5013608" y="5647230"/>
            <a:ext cx="2138363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F82D83-5A3C-9621-F98A-647AA6683000}"/>
              </a:ext>
            </a:extLst>
          </p:cNvPr>
          <p:cNvCxnSpPr>
            <a:cxnSpLocks/>
          </p:cNvCxnSpPr>
          <p:nvPr/>
        </p:nvCxnSpPr>
        <p:spPr>
          <a:xfrm>
            <a:off x="9256876" y="2164598"/>
            <a:ext cx="0" cy="189187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097407-B37D-6283-4266-C87E5803B0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8189" y="192664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22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CAA4-568A-8161-CD91-BB8470DB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61" y="1154343"/>
            <a:ext cx="10515600" cy="5811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265091"/>
                </a:solidFill>
                <a:latin typeface="+mn-lt"/>
              </a:rPr>
              <a:t>Federal Funding Coordination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8825AD-C7A0-F5B5-F951-A68ED5625D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2763"/>
          </a:xfrm>
          <a:prstGeom prst="rect">
            <a:avLst/>
          </a:prstGeom>
          <a:solidFill>
            <a:srgbClr val="26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AML ORGANIZATIONAL DEVELOPMENT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627D51-64BD-3512-900A-B04AF1A7650B}"/>
              </a:ext>
            </a:extLst>
          </p:cNvPr>
          <p:cNvCxnSpPr/>
          <p:nvPr/>
        </p:nvCxnSpPr>
        <p:spPr>
          <a:xfrm>
            <a:off x="0" y="69276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7DC869C-A72C-44DB-EC04-43BD26AEA2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981" y="1815954"/>
            <a:ext cx="7937760" cy="49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9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AFEB6-8593-0FB4-DFAE-C1A3F000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18" y="1164066"/>
            <a:ext cx="4193196" cy="146975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265091"/>
                </a:solidFill>
                <a:latin typeface="+mn-lt"/>
              </a:rPr>
              <a:t>Roles to Remember</a:t>
            </a:r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B0742797-1629-5D4E-F49B-253204E66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653226"/>
              </p:ext>
            </p:extLst>
          </p:nvPr>
        </p:nvGraphicFramePr>
        <p:xfrm>
          <a:off x="5297643" y="988746"/>
          <a:ext cx="6066739" cy="5556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399A685-EE6E-3CE4-F7B4-B45E8B918F1D}"/>
              </a:ext>
            </a:extLst>
          </p:cNvPr>
          <p:cNvSpPr/>
          <p:nvPr/>
        </p:nvSpPr>
        <p:spPr>
          <a:xfrm>
            <a:off x="827618" y="3105121"/>
            <a:ext cx="2203310" cy="2087169"/>
          </a:xfrm>
          <a:prstGeom prst="ellipse">
            <a:avLst/>
          </a:prstGeom>
          <a:solidFill>
            <a:srgbClr val="F3B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F9EDF-A40E-5F70-6450-9A596326F2A5}"/>
              </a:ext>
            </a:extLst>
          </p:cNvPr>
          <p:cNvSpPr txBox="1">
            <a:spLocks/>
          </p:cNvSpPr>
          <p:nvPr/>
        </p:nvSpPr>
        <p:spPr>
          <a:xfrm>
            <a:off x="1043252" y="3604822"/>
            <a:ext cx="1772042" cy="10730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Partnerships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6B00E-0442-6D78-C60F-2DE3376070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2763"/>
          </a:xfrm>
          <a:prstGeom prst="rect">
            <a:avLst/>
          </a:prstGeom>
          <a:solidFill>
            <a:srgbClr val="26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AML ORGANIZATIONAL DEVELOPMENT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790445-134A-2A2F-2EEC-B130A5BD65E4}"/>
              </a:ext>
            </a:extLst>
          </p:cNvPr>
          <p:cNvCxnSpPr/>
          <p:nvPr/>
        </p:nvCxnSpPr>
        <p:spPr>
          <a:xfrm>
            <a:off x="0" y="69276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C820F-90C6-E8F9-83F3-9C8BABADFF0C}"/>
              </a:ext>
            </a:extLst>
          </p:cNvPr>
          <p:cNvSpPr txBox="1">
            <a:spLocks/>
          </p:cNvSpPr>
          <p:nvPr/>
        </p:nvSpPr>
        <p:spPr>
          <a:xfrm>
            <a:off x="725186" y="3410345"/>
            <a:ext cx="5134193" cy="3486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B4883"/>
                </a:solidFill>
              </a:rPr>
              <a:t>National Association of Counties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B4883"/>
                </a:solidFill>
              </a:rPr>
              <a:t>National League of Cities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B4883"/>
                </a:solidFill>
              </a:rPr>
              <a:t>Alaska Infrastructure Coordinating Committee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B4883"/>
                </a:solidFill>
              </a:rPr>
              <a:t>AML Joint Insurance Association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B4883"/>
                </a:solidFill>
              </a:rPr>
              <a:t>AML Investment Pool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B4883"/>
                </a:solidFill>
              </a:rPr>
              <a:t>Federal Lands Access Program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3B4883"/>
                </a:solidFill>
              </a:rPr>
              <a:t>Alaska Dept. of Transportation and Public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122E884-1535-6C7F-9AB5-486B39932394}"/>
              </a:ext>
            </a:extLst>
          </p:cNvPr>
          <p:cNvSpPr txBox="1">
            <a:spLocks/>
          </p:cNvSpPr>
          <p:nvPr/>
        </p:nvSpPr>
        <p:spPr>
          <a:xfrm>
            <a:off x="571500" y="585788"/>
            <a:ext cx="11049000" cy="568642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ALASKA’S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LOCAL GOVERNMENTS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635B98-BD0A-AC17-D158-BFCDD43968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354036" y="928687"/>
            <a:ext cx="748392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4F52-F05B-0399-0C61-9DEA5821C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06803"/>
            <a:ext cx="5462588" cy="484713"/>
          </a:xfrm>
        </p:spPr>
        <p:txBody>
          <a:bodyPr>
            <a:normAutofit fontScale="92500"/>
          </a:bodyPr>
          <a:lstStyle/>
          <a:p>
            <a:r>
              <a:rPr lang="en-US" dirty="0"/>
              <a:t>I love service to local governments.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19E3CF1-7ED5-D089-9EA5-067BD24814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2763"/>
          </a:xfrm>
          <a:prstGeom prst="rect">
            <a:avLst/>
          </a:prstGeom>
          <a:solidFill>
            <a:srgbClr val="26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b="1" spc="1000" dirty="0">
                <a:solidFill>
                  <a:schemeClr val="bg1"/>
                </a:solidFill>
              </a:rPr>
              <a:t>ALASKA’S LOCAL GOVERNMENTS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F44733-A5F4-1D7B-1575-C04EB19D8558}"/>
              </a:ext>
            </a:extLst>
          </p:cNvPr>
          <p:cNvSpPr/>
          <p:nvPr/>
        </p:nvSpPr>
        <p:spPr>
          <a:xfrm>
            <a:off x="9061450" y="-618068"/>
            <a:ext cx="393700" cy="393700"/>
          </a:xfrm>
          <a:prstGeom prst="ellipse">
            <a:avLst/>
          </a:prstGeom>
          <a:solidFill>
            <a:srgbClr val="374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055AEC-6D1D-65FB-4DF8-F1D8966AF44B}"/>
              </a:ext>
            </a:extLst>
          </p:cNvPr>
          <p:cNvSpPr/>
          <p:nvPr/>
        </p:nvSpPr>
        <p:spPr>
          <a:xfrm>
            <a:off x="9608820" y="-618068"/>
            <a:ext cx="393700" cy="393700"/>
          </a:xfrm>
          <a:prstGeom prst="ellipse">
            <a:avLst/>
          </a:prstGeom>
          <a:solidFill>
            <a:srgbClr val="F3B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A7019C-4250-FAD4-BA57-E2AF8B1A8E9B}"/>
              </a:ext>
            </a:extLst>
          </p:cNvPr>
          <p:cNvSpPr/>
          <p:nvPr/>
        </p:nvSpPr>
        <p:spPr>
          <a:xfrm>
            <a:off x="10156190" y="-618068"/>
            <a:ext cx="393700" cy="393700"/>
          </a:xfrm>
          <a:prstGeom prst="ellipse">
            <a:avLst/>
          </a:prstGeom>
          <a:solidFill>
            <a:srgbClr val="61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2722FA-5F3B-44D6-2176-29B28D81FF58}"/>
              </a:ext>
            </a:extLst>
          </p:cNvPr>
          <p:cNvSpPr/>
          <p:nvPr/>
        </p:nvSpPr>
        <p:spPr>
          <a:xfrm>
            <a:off x="10703560" y="-618068"/>
            <a:ext cx="393700" cy="393700"/>
          </a:xfrm>
          <a:prstGeom prst="ellipse">
            <a:avLst/>
          </a:prstGeom>
          <a:solidFill>
            <a:srgbClr val="26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8F55E0-4B49-BCAD-09D9-AE54F39FE0F8}"/>
              </a:ext>
            </a:extLst>
          </p:cNvPr>
          <p:cNvSpPr/>
          <p:nvPr/>
        </p:nvSpPr>
        <p:spPr>
          <a:xfrm>
            <a:off x="11250930" y="-618068"/>
            <a:ext cx="393700" cy="393700"/>
          </a:xfrm>
          <a:prstGeom prst="ellipse">
            <a:avLst/>
          </a:prstGeom>
          <a:solidFill>
            <a:srgbClr val="BEB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FB41AE-5C4C-333B-9605-0A42FB2AA78E}"/>
              </a:ext>
            </a:extLst>
          </p:cNvPr>
          <p:cNvSpPr/>
          <p:nvPr/>
        </p:nvSpPr>
        <p:spPr>
          <a:xfrm>
            <a:off x="11798300" y="-618068"/>
            <a:ext cx="393700" cy="393700"/>
          </a:xfrm>
          <a:prstGeom prst="ellipse">
            <a:avLst/>
          </a:prstGeom>
          <a:solidFill>
            <a:srgbClr val="8B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9FF1F8-DA39-CCF1-1665-ACD6A8503929}"/>
              </a:ext>
            </a:extLst>
          </p:cNvPr>
          <p:cNvCxnSpPr/>
          <p:nvPr/>
        </p:nvCxnSpPr>
        <p:spPr>
          <a:xfrm>
            <a:off x="0" y="692763"/>
            <a:ext cx="12192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4">
            <a:extLst>
              <a:ext uri="{FF2B5EF4-FFF2-40B4-BE49-F238E27FC236}">
                <a16:creationId xmlns:a16="http://schemas.microsoft.com/office/drawing/2014/main" id="{396123CC-E0E9-03CA-262E-2100D427EF30}"/>
              </a:ext>
            </a:extLst>
          </p:cNvPr>
          <p:cNvSpPr/>
          <p:nvPr/>
        </p:nvSpPr>
        <p:spPr>
          <a:xfrm>
            <a:off x="443021" y="838353"/>
            <a:ext cx="2966720" cy="2966720"/>
          </a:xfrm>
          <a:custGeom>
            <a:avLst/>
            <a:gdLst/>
            <a:ahLst/>
            <a:cxnLst/>
            <a:rect l="l" t="t" r="r" b="b"/>
            <a:pathLst>
              <a:path w="2966720" h="2966720">
                <a:moveTo>
                  <a:pt x="1483050" y="2966099"/>
                </a:moveTo>
                <a:lnTo>
                  <a:pt x="1435052" y="2965337"/>
                </a:lnTo>
                <a:lnTo>
                  <a:pt x="1387435" y="2963067"/>
                </a:lnTo>
                <a:lnTo>
                  <a:pt x="1340222" y="2959310"/>
                </a:lnTo>
                <a:lnTo>
                  <a:pt x="1293436" y="2954092"/>
                </a:lnTo>
                <a:lnTo>
                  <a:pt x="1247099" y="2947433"/>
                </a:lnTo>
                <a:lnTo>
                  <a:pt x="1201236" y="2939358"/>
                </a:lnTo>
                <a:lnTo>
                  <a:pt x="1155868" y="2929889"/>
                </a:lnTo>
                <a:lnTo>
                  <a:pt x="1111019" y="2919050"/>
                </a:lnTo>
                <a:lnTo>
                  <a:pt x="1066712" y="2906863"/>
                </a:lnTo>
                <a:lnTo>
                  <a:pt x="1022970" y="2893352"/>
                </a:lnTo>
                <a:lnTo>
                  <a:pt x="979815" y="2878539"/>
                </a:lnTo>
                <a:lnTo>
                  <a:pt x="937272" y="2862448"/>
                </a:lnTo>
                <a:lnTo>
                  <a:pt x="895363" y="2845101"/>
                </a:lnTo>
                <a:lnTo>
                  <a:pt x="854111" y="2826522"/>
                </a:lnTo>
                <a:lnTo>
                  <a:pt x="813538" y="2806733"/>
                </a:lnTo>
                <a:lnTo>
                  <a:pt x="773669" y="2785758"/>
                </a:lnTo>
                <a:lnTo>
                  <a:pt x="734526" y="2763620"/>
                </a:lnTo>
                <a:lnTo>
                  <a:pt x="696132" y="2740341"/>
                </a:lnTo>
                <a:lnTo>
                  <a:pt x="658509" y="2715945"/>
                </a:lnTo>
                <a:lnTo>
                  <a:pt x="621682" y="2690454"/>
                </a:lnTo>
                <a:lnTo>
                  <a:pt x="585674" y="2663892"/>
                </a:lnTo>
                <a:lnTo>
                  <a:pt x="550506" y="2636282"/>
                </a:lnTo>
                <a:lnTo>
                  <a:pt x="516202" y="2607647"/>
                </a:lnTo>
                <a:lnTo>
                  <a:pt x="482786" y="2578009"/>
                </a:lnTo>
                <a:lnTo>
                  <a:pt x="450279" y="2547393"/>
                </a:lnTo>
                <a:lnTo>
                  <a:pt x="418706" y="2515820"/>
                </a:lnTo>
                <a:lnTo>
                  <a:pt x="388089" y="2483313"/>
                </a:lnTo>
                <a:lnTo>
                  <a:pt x="358452" y="2449897"/>
                </a:lnTo>
                <a:lnTo>
                  <a:pt x="329817" y="2415593"/>
                </a:lnTo>
                <a:lnTo>
                  <a:pt x="302206" y="2380425"/>
                </a:lnTo>
                <a:lnTo>
                  <a:pt x="275645" y="2344416"/>
                </a:lnTo>
                <a:lnTo>
                  <a:pt x="250154" y="2307589"/>
                </a:lnTo>
                <a:lnTo>
                  <a:pt x="225758" y="2269967"/>
                </a:lnTo>
                <a:lnTo>
                  <a:pt x="202479" y="2231573"/>
                </a:lnTo>
                <a:lnTo>
                  <a:pt x="180341" y="2192430"/>
                </a:lnTo>
                <a:lnTo>
                  <a:pt x="159366" y="2152561"/>
                </a:lnTo>
                <a:lnTo>
                  <a:pt x="139577" y="2111988"/>
                </a:lnTo>
                <a:lnTo>
                  <a:pt x="120998" y="2070736"/>
                </a:lnTo>
                <a:lnTo>
                  <a:pt x="103651" y="2028827"/>
                </a:lnTo>
                <a:lnTo>
                  <a:pt x="87560" y="1986284"/>
                </a:lnTo>
                <a:lnTo>
                  <a:pt x="72747" y="1943129"/>
                </a:lnTo>
                <a:lnTo>
                  <a:pt x="59236" y="1899387"/>
                </a:lnTo>
                <a:lnTo>
                  <a:pt x="47049" y="1855080"/>
                </a:lnTo>
                <a:lnTo>
                  <a:pt x="36210" y="1810231"/>
                </a:lnTo>
                <a:lnTo>
                  <a:pt x="26741" y="1764863"/>
                </a:lnTo>
                <a:lnTo>
                  <a:pt x="18666" y="1719000"/>
                </a:lnTo>
                <a:lnTo>
                  <a:pt x="12007" y="1672663"/>
                </a:lnTo>
                <a:lnTo>
                  <a:pt x="6788" y="1625877"/>
                </a:lnTo>
                <a:lnTo>
                  <a:pt x="3032" y="1578664"/>
                </a:lnTo>
                <a:lnTo>
                  <a:pt x="762" y="1531047"/>
                </a:lnTo>
                <a:lnTo>
                  <a:pt x="0" y="1483049"/>
                </a:lnTo>
                <a:lnTo>
                  <a:pt x="762" y="1435052"/>
                </a:lnTo>
                <a:lnTo>
                  <a:pt x="3032" y="1387435"/>
                </a:lnTo>
                <a:lnTo>
                  <a:pt x="6788" y="1340222"/>
                </a:lnTo>
                <a:lnTo>
                  <a:pt x="12007" y="1293436"/>
                </a:lnTo>
                <a:lnTo>
                  <a:pt x="18666" y="1247099"/>
                </a:lnTo>
                <a:lnTo>
                  <a:pt x="26741" y="1201235"/>
                </a:lnTo>
                <a:lnTo>
                  <a:pt x="36210" y="1155868"/>
                </a:lnTo>
                <a:lnTo>
                  <a:pt x="47049" y="1111019"/>
                </a:lnTo>
                <a:lnTo>
                  <a:pt x="59236" y="1066712"/>
                </a:lnTo>
                <a:lnTo>
                  <a:pt x="72747" y="1022970"/>
                </a:lnTo>
                <a:lnTo>
                  <a:pt x="87560" y="979815"/>
                </a:lnTo>
                <a:lnTo>
                  <a:pt x="103651" y="937272"/>
                </a:lnTo>
                <a:lnTo>
                  <a:pt x="120998" y="895363"/>
                </a:lnTo>
                <a:lnTo>
                  <a:pt x="139577" y="854111"/>
                </a:lnTo>
                <a:lnTo>
                  <a:pt x="159366" y="813538"/>
                </a:lnTo>
                <a:lnTo>
                  <a:pt x="180341" y="773669"/>
                </a:lnTo>
                <a:lnTo>
                  <a:pt x="202479" y="734526"/>
                </a:lnTo>
                <a:lnTo>
                  <a:pt x="225758" y="696132"/>
                </a:lnTo>
                <a:lnTo>
                  <a:pt x="250154" y="658509"/>
                </a:lnTo>
                <a:lnTo>
                  <a:pt x="275645" y="621682"/>
                </a:lnTo>
                <a:lnTo>
                  <a:pt x="302206" y="585674"/>
                </a:lnTo>
                <a:lnTo>
                  <a:pt x="329817" y="550506"/>
                </a:lnTo>
                <a:lnTo>
                  <a:pt x="358452" y="516202"/>
                </a:lnTo>
                <a:lnTo>
                  <a:pt x="388089" y="482786"/>
                </a:lnTo>
                <a:lnTo>
                  <a:pt x="418706" y="450279"/>
                </a:lnTo>
                <a:lnTo>
                  <a:pt x="450279" y="418706"/>
                </a:lnTo>
                <a:lnTo>
                  <a:pt x="482786" y="388089"/>
                </a:lnTo>
                <a:lnTo>
                  <a:pt x="516202" y="358452"/>
                </a:lnTo>
                <a:lnTo>
                  <a:pt x="550506" y="329817"/>
                </a:lnTo>
                <a:lnTo>
                  <a:pt x="585674" y="302206"/>
                </a:lnTo>
                <a:lnTo>
                  <a:pt x="621682" y="275645"/>
                </a:lnTo>
                <a:lnTo>
                  <a:pt x="658509" y="250154"/>
                </a:lnTo>
                <a:lnTo>
                  <a:pt x="696132" y="225758"/>
                </a:lnTo>
                <a:lnTo>
                  <a:pt x="734526" y="202479"/>
                </a:lnTo>
                <a:lnTo>
                  <a:pt x="773669" y="180341"/>
                </a:lnTo>
                <a:lnTo>
                  <a:pt x="813538" y="159366"/>
                </a:lnTo>
                <a:lnTo>
                  <a:pt x="854111" y="139577"/>
                </a:lnTo>
                <a:lnTo>
                  <a:pt x="895363" y="120998"/>
                </a:lnTo>
                <a:lnTo>
                  <a:pt x="937272" y="103651"/>
                </a:lnTo>
                <a:lnTo>
                  <a:pt x="979815" y="87560"/>
                </a:lnTo>
                <a:lnTo>
                  <a:pt x="1022970" y="72747"/>
                </a:lnTo>
                <a:lnTo>
                  <a:pt x="1066712" y="59236"/>
                </a:lnTo>
                <a:lnTo>
                  <a:pt x="1111019" y="47049"/>
                </a:lnTo>
                <a:lnTo>
                  <a:pt x="1155868" y="36210"/>
                </a:lnTo>
                <a:lnTo>
                  <a:pt x="1201236" y="26741"/>
                </a:lnTo>
                <a:lnTo>
                  <a:pt x="1247099" y="18666"/>
                </a:lnTo>
                <a:lnTo>
                  <a:pt x="1293436" y="12007"/>
                </a:lnTo>
                <a:lnTo>
                  <a:pt x="1340222" y="6788"/>
                </a:lnTo>
                <a:lnTo>
                  <a:pt x="1387435" y="3032"/>
                </a:lnTo>
                <a:lnTo>
                  <a:pt x="1435052" y="762"/>
                </a:lnTo>
                <a:lnTo>
                  <a:pt x="1483050" y="0"/>
                </a:lnTo>
                <a:lnTo>
                  <a:pt x="1532126" y="811"/>
                </a:lnTo>
                <a:lnTo>
                  <a:pt x="1580998" y="3235"/>
                </a:lnTo>
                <a:lnTo>
                  <a:pt x="1629631" y="7257"/>
                </a:lnTo>
                <a:lnTo>
                  <a:pt x="1677988" y="12861"/>
                </a:lnTo>
                <a:lnTo>
                  <a:pt x="1726032" y="20034"/>
                </a:lnTo>
                <a:lnTo>
                  <a:pt x="1773729" y="28759"/>
                </a:lnTo>
                <a:lnTo>
                  <a:pt x="1821042" y="39023"/>
                </a:lnTo>
                <a:lnTo>
                  <a:pt x="1867935" y="50810"/>
                </a:lnTo>
                <a:lnTo>
                  <a:pt x="1914373" y="64105"/>
                </a:lnTo>
                <a:lnTo>
                  <a:pt x="1960318" y="78893"/>
                </a:lnTo>
                <a:lnTo>
                  <a:pt x="2005735" y="95160"/>
                </a:lnTo>
                <a:lnTo>
                  <a:pt x="2050588" y="112890"/>
                </a:lnTo>
                <a:lnTo>
                  <a:pt x="2094841" y="132069"/>
                </a:lnTo>
                <a:lnTo>
                  <a:pt x="2138458" y="152681"/>
                </a:lnTo>
                <a:lnTo>
                  <a:pt x="2181404" y="174712"/>
                </a:lnTo>
                <a:lnTo>
                  <a:pt x="2223641" y="198147"/>
                </a:lnTo>
                <a:lnTo>
                  <a:pt x="2265133" y="222971"/>
                </a:lnTo>
                <a:lnTo>
                  <a:pt x="2305846" y="249169"/>
                </a:lnTo>
                <a:lnTo>
                  <a:pt x="2345743" y="276726"/>
                </a:lnTo>
                <a:lnTo>
                  <a:pt x="2384788" y="305627"/>
                </a:lnTo>
                <a:lnTo>
                  <a:pt x="2422944" y="335858"/>
                </a:lnTo>
                <a:lnTo>
                  <a:pt x="2460176" y="367402"/>
                </a:lnTo>
                <a:lnTo>
                  <a:pt x="2496448" y="400246"/>
                </a:lnTo>
                <a:lnTo>
                  <a:pt x="2531724" y="434375"/>
                </a:lnTo>
                <a:lnTo>
                  <a:pt x="2565853" y="469651"/>
                </a:lnTo>
                <a:lnTo>
                  <a:pt x="2598697" y="505923"/>
                </a:lnTo>
                <a:lnTo>
                  <a:pt x="2630241" y="543155"/>
                </a:lnTo>
                <a:lnTo>
                  <a:pt x="2660472" y="581311"/>
                </a:lnTo>
                <a:lnTo>
                  <a:pt x="2689373" y="620356"/>
                </a:lnTo>
                <a:lnTo>
                  <a:pt x="2716930" y="660253"/>
                </a:lnTo>
                <a:lnTo>
                  <a:pt x="2743128" y="700965"/>
                </a:lnTo>
                <a:lnTo>
                  <a:pt x="2767952" y="742458"/>
                </a:lnTo>
                <a:lnTo>
                  <a:pt x="2791387" y="784695"/>
                </a:lnTo>
                <a:lnTo>
                  <a:pt x="2813418" y="827640"/>
                </a:lnTo>
                <a:lnTo>
                  <a:pt x="2834030" y="871258"/>
                </a:lnTo>
                <a:lnTo>
                  <a:pt x="2853209" y="915511"/>
                </a:lnTo>
                <a:lnTo>
                  <a:pt x="2870939" y="960364"/>
                </a:lnTo>
                <a:lnTo>
                  <a:pt x="2887206" y="1005781"/>
                </a:lnTo>
                <a:lnTo>
                  <a:pt x="2901994" y="1051726"/>
                </a:lnTo>
                <a:lnTo>
                  <a:pt x="2915289" y="1098164"/>
                </a:lnTo>
                <a:lnTo>
                  <a:pt x="2927076" y="1145057"/>
                </a:lnTo>
                <a:lnTo>
                  <a:pt x="2937340" y="1192370"/>
                </a:lnTo>
                <a:lnTo>
                  <a:pt x="2946065" y="1240067"/>
                </a:lnTo>
                <a:lnTo>
                  <a:pt x="2953238" y="1288112"/>
                </a:lnTo>
                <a:lnTo>
                  <a:pt x="2958843" y="1336468"/>
                </a:lnTo>
                <a:lnTo>
                  <a:pt x="2962864" y="1385101"/>
                </a:lnTo>
                <a:lnTo>
                  <a:pt x="2965288" y="1433973"/>
                </a:lnTo>
                <a:lnTo>
                  <a:pt x="2966100" y="1483049"/>
                </a:lnTo>
                <a:lnTo>
                  <a:pt x="2965338" y="1531047"/>
                </a:lnTo>
                <a:lnTo>
                  <a:pt x="2963067" y="1578664"/>
                </a:lnTo>
                <a:lnTo>
                  <a:pt x="2959311" y="1625877"/>
                </a:lnTo>
                <a:lnTo>
                  <a:pt x="2954092" y="1672663"/>
                </a:lnTo>
                <a:lnTo>
                  <a:pt x="2947433" y="1719000"/>
                </a:lnTo>
                <a:lnTo>
                  <a:pt x="2939358" y="1764863"/>
                </a:lnTo>
                <a:lnTo>
                  <a:pt x="2929889" y="1810231"/>
                </a:lnTo>
                <a:lnTo>
                  <a:pt x="2919050" y="1855080"/>
                </a:lnTo>
                <a:lnTo>
                  <a:pt x="2906863" y="1899387"/>
                </a:lnTo>
                <a:lnTo>
                  <a:pt x="2893352" y="1943129"/>
                </a:lnTo>
                <a:lnTo>
                  <a:pt x="2878539" y="1986284"/>
                </a:lnTo>
                <a:lnTo>
                  <a:pt x="2862448" y="2028827"/>
                </a:lnTo>
                <a:lnTo>
                  <a:pt x="2845101" y="2070736"/>
                </a:lnTo>
                <a:lnTo>
                  <a:pt x="2826522" y="2111988"/>
                </a:lnTo>
                <a:lnTo>
                  <a:pt x="2806733" y="2152561"/>
                </a:lnTo>
                <a:lnTo>
                  <a:pt x="2785758" y="2192430"/>
                </a:lnTo>
                <a:lnTo>
                  <a:pt x="2763620" y="2231573"/>
                </a:lnTo>
                <a:lnTo>
                  <a:pt x="2740341" y="2269967"/>
                </a:lnTo>
                <a:lnTo>
                  <a:pt x="2715945" y="2307589"/>
                </a:lnTo>
                <a:lnTo>
                  <a:pt x="2690454" y="2344416"/>
                </a:lnTo>
                <a:lnTo>
                  <a:pt x="2663893" y="2380425"/>
                </a:lnTo>
                <a:lnTo>
                  <a:pt x="2636283" y="2415593"/>
                </a:lnTo>
                <a:lnTo>
                  <a:pt x="2607647" y="2449897"/>
                </a:lnTo>
                <a:lnTo>
                  <a:pt x="2578010" y="2483313"/>
                </a:lnTo>
                <a:lnTo>
                  <a:pt x="2547393" y="2515820"/>
                </a:lnTo>
                <a:lnTo>
                  <a:pt x="2515820" y="2547393"/>
                </a:lnTo>
                <a:lnTo>
                  <a:pt x="2483313" y="2578009"/>
                </a:lnTo>
                <a:lnTo>
                  <a:pt x="2449897" y="2607647"/>
                </a:lnTo>
                <a:lnTo>
                  <a:pt x="2415593" y="2636282"/>
                </a:lnTo>
                <a:lnTo>
                  <a:pt x="2380426" y="2663892"/>
                </a:lnTo>
                <a:lnTo>
                  <a:pt x="2344417" y="2690454"/>
                </a:lnTo>
                <a:lnTo>
                  <a:pt x="2307590" y="2715945"/>
                </a:lnTo>
                <a:lnTo>
                  <a:pt x="2269968" y="2740341"/>
                </a:lnTo>
                <a:lnTo>
                  <a:pt x="2231573" y="2763620"/>
                </a:lnTo>
                <a:lnTo>
                  <a:pt x="2192430" y="2785758"/>
                </a:lnTo>
                <a:lnTo>
                  <a:pt x="2152561" y="2806733"/>
                </a:lnTo>
                <a:lnTo>
                  <a:pt x="2111989" y="2826522"/>
                </a:lnTo>
                <a:lnTo>
                  <a:pt x="2070736" y="2845101"/>
                </a:lnTo>
                <a:lnTo>
                  <a:pt x="2028827" y="2862448"/>
                </a:lnTo>
                <a:lnTo>
                  <a:pt x="1986284" y="2878539"/>
                </a:lnTo>
                <a:lnTo>
                  <a:pt x="1943130" y="2893352"/>
                </a:lnTo>
                <a:lnTo>
                  <a:pt x="1899387" y="2906863"/>
                </a:lnTo>
                <a:lnTo>
                  <a:pt x="1855080" y="2919050"/>
                </a:lnTo>
                <a:lnTo>
                  <a:pt x="1810231" y="2929889"/>
                </a:lnTo>
                <a:lnTo>
                  <a:pt x="1764864" y="2939358"/>
                </a:lnTo>
                <a:lnTo>
                  <a:pt x="1719000" y="2947433"/>
                </a:lnTo>
                <a:lnTo>
                  <a:pt x="1672664" y="2954092"/>
                </a:lnTo>
                <a:lnTo>
                  <a:pt x="1625877" y="2959310"/>
                </a:lnTo>
                <a:lnTo>
                  <a:pt x="1578664" y="2963067"/>
                </a:lnTo>
                <a:lnTo>
                  <a:pt x="1531047" y="2965337"/>
                </a:lnTo>
                <a:lnTo>
                  <a:pt x="1483050" y="2966099"/>
                </a:lnTo>
                <a:close/>
              </a:path>
            </a:pathLst>
          </a:custGeom>
          <a:solidFill>
            <a:srgbClr val="63A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C2F1A8F-5FFF-0BED-E49D-87BE7CCB5E98}"/>
              </a:ext>
            </a:extLst>
          </p:cNvPr>
          <p:cNvSpPr txBox="1"/>
          <p:nvPr/>
        </p:nvSpPr>
        <p:spPr>
          <a:xfrm>
            <a:off x="1492885" y="1424950"/>
            <a:ext cx="8655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325906A-8F50-052A-DF48-335B1B6CEC91}"/>
              </a:ext>
            </a:extLst>
          </p:cNvPr>
          <p:cNvSpPr txBox="1"/>
          <p:nvPr/>
        </p:nvSpPr>
        <p:spPr>
          <a:xfrm>
            <a:off x="1298068" y="1920250"/>
            <a:ext cx="1255395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636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34 municipal  school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districts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D318D8AF-092B-8929-62C1-5A31BD78CACD}"/>
              </a:ext>
            </a:extLst>
          </p:cNvPr>
          <p:cNvSpPr txBox="1"/>
          <p:nvPr/>
        </p:nvSpPr>
        <p:spPr>
          <a:xfrm>
            <a:off x="1162865" y="2663200"/>
            <a:ext cx="152400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61290">
              <a:lnSpc>
                <a:spcPct val="101600"/>
              </a:lnSpc>
              <a:spcBef>
                <a:spcPts val="7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greater than  State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59516CCE-BCED-EF33-1E93-D00EAB0458FA}"/>
              </a:ext>
            </a:extLst>
          </p:cNvPr>
          <p:cNvSpPr/>
          <p:nvPr/>
        </p:nvSpPr>
        <p:spPr>
          <a:xfrm>
            <a:off x="2805333" y="3491317"/>
            <a:ext cx="2966720" cy="2966720"/>
          </a:xfrm>
          <a:custGeom>
            <a:avLst/>
            <a:gdLst/>
            <a:ahLst/>
            <a:cxnLst/>
            <a:rect l="l" t="t" r="r" b="b"/>
            <a:pathLst>
              <a:path w="2966720" h="2966720">
                <a:moveTo>
                  <a:pt x="1483050" y="2966099"/>
                </a:moveTo>
                <a:lnTo>
                  <a:pt x="1435052" y="2965337"/>
                </a:lnTo>
                <a:lnTo>
                  <a:pt x="1387435" y="2963067"/>
                </a:lnTo>
                <a:lnTo>
                  <a:pt x="1340222" y="2959310"/>
                </a:lnTo>
                <a:lnTo>
                  <a:pt x="1293436" y="2954092"/>
                </a:lnTo>
                <a:lnTo>
                  <a:pt x="1247099" y="2947433"/>
                </a:lnTo>
                <a:lnTo>
                  <a:pt x="1201236" y="2939358"/>
                </a:lnTo>
                <a:lnTo>
                  <a:pt x="1155868" y="2929889"/>
                </a:lnTo>
                <a:lnTo>
                  <a:pt x="1111019" y="2919050"/>
                </a:lnTo>
                <a:lnTo>
                  <a:pt x="1066712" y="2906863"/>
                </a:lnTo>
                <a:lnTo>
                  <a:pt x="1022970" y="2893352"/>
                </a:lnTo>
                <a:lnTo>
                  <a:pt x="979815" y="2878539"/>
                </a:lnTo>
                <a:lnTo>
                  <a:pt x="937272" y="2862448"/>
                </a:lnTo>
                <a:lnTo>
                  <a:pt x="895363" y="2845101"/>
                </a:lnTo>
                <a:lnTo>
                  <a:pt x="854111" y="2826522"/>
                </a:lnTo>
                <a:lnTo>
                  <a:pt x="813538" y="2806733"/>
                </a:lnTo>
                <a:lnTo>
                  <a:pt x="773669" y="2785758"/>
                </a:lnTo>
                <a:lnTo>
                  <a:pt x="734526" y="2763620"/>
                </a:lnTo>
                <a:lnTo>
                  <a:pt x="696132" y="2740341"/>
                </a:lnTo>
                <a:lnTo>
                  <a:pt x="658509" y="2715945"/>
                </a:lnTo>
                <a:lnTo>
                  <a:pt x="621682" y="2690454"/>
                </a:lnTo>
                <a:lnTo>
                  <a:pt x="585674" y="2663893"/>
                </a:lnTo>
                <a:lnTo>
                  <a:pt x="550506" y="2636282"/>
                </a:lnTo>
                <a:lnTo>
                  <a:pt x="516202" y="2607647"/>
                </a:lnTo>
                <a:lnTo>
                  <a:pt x="482786" y="2578010"/>
                </a:lnTo>
                <a:lnTo>
                  <a:pt x="450279" y="2547393"/>
                </a:lnTo>
                <a:lnTo>
                  <a:pt x="418706" y="2515820"/>
                </a:lnTo>
                <a:lnTo>
                  <a:pt x="388089" y="2483313"/>
                </a:lnTo>
                <a:lnTo>
                  <a:pt x="358452" y="2449897"/>
                </a:lnTo>
                <a:lnTo>
                  <a:pt x="329817" y="2415593"/>
                </a:lnTo>
                <a:lnTo>
                  <a:pt x="302206" y="2380425"/>
                </a:lnTo>
                <a:lnTo>
                  <a:pt x="275645" y="2344417"/>
                </a:lnTo>
                <a:lnTo>
                  <a:pt x="250154" y="2307590"/>
                </a:lnTo>
                <a:lnTo>
                  <a:pt x="225758" y="2269967"/>
                </a:lnTo>
                <a:lnTo>
                  <a:pt x="202479" y="2231573"/>
                </a:lnTo>
                <a:lnTo>
                  <a:pt x="180341" y="2192430"/>
                </a:lnTo>
                <a:lnTo>
                  <a:pt x="159366" y="2152561"/>
                </a:lnTo>
                <a:lnTo>
                  <a:pt x="139577" y="2111988"/>
                </a:lnTo>
                <a:lnTo>
                  <a:pt x="120998" y="2070736"/>
                </a:lnTo>
                <a:lnTo>
                  <a:pt x="103651" y="2028827"/>
                </a:lnTo>
                <a:lnTo>
                  <a:pt x="87560" y="1986284"/>
                </a:lnTo>
                <a:lnTo>
                  <a:pt x="72747" y="1943129"/>
                </a:lnTo>
                <a:lnTo>
                  <a:pt x="59236" y="1899387"/>
                </a:lnTo>
                <a:lnTo>
                  <a:pt x="47049" y="1855080"/>
                </a:lnTo>
                <a:lnTo>
                  <a:pt x="36210" y="1810231"/>
                </a:lnTo>
                <a:lnTo>
                  <a:pt x="26741" y="1764864"/>
                </a:lnTo>
                <a:lnTo>
                  <a:pt x="18666" y="1719000"/>
                </a:lnTo>
                <a:lnTo>
                  <a:pt x="12007" y="1672663"/>
                </a:lnTo>
                <a:lnTo>
                  <a:pt x="6788" y="1625877"/>
                </a:lnTo>
                <a:lnTo>
                  <a:pt x="3032" y="1578664"/>
                </a:lnTo>
                <a:lnTo>
                  <a:pt x="762" y="1531047"/>
                </a:lnTo>
                <a:lnTo>
                  <a:pt x="0" y="1483049"/>
                </a:lnTo>
                <a:lnTo>
                  <a:pt x="762" y="1435052"/>
                </a:lnTo>
                <a:lnTo>
                  <a:pt x="3032" y="1387435"/>
                </a:lnTo>
                <a:lnTo>
                  <a:pt x="6788" y="1340222"/>
                </a:lnTo>
                <a:lnTo>
                  <a:pt x="12007" y="1293436"/>
                </a:lnTo>
                <a:lnTo>
                  <a:pt x="18666" y="1247099"/>
                </a:lnTo>
                <a:lnTo>
                  <a:pt x="26741" y="1201235"/>
                </a:lnTo>
                <a:lnTo>
                  <a:pt x="36210" y="1155868"/>
                </a:lnTo>
                <a:lnTo>
                  <a:pt x="47049" y="1111019"/>
                </a:lnTo>
                <a:lnTo>
                  <a:pt x="59236" y="1066712"/>
                </a:lnTo>
                <a:lnTo>
                  <a:pt x="72747" y="1022970"/>
                </a:lnTo>
                <a:lnTo>
                  <a:pt x="87560" y="979815"/>
                </a:lnTo>
                <a:lnTo>
                  <a:pt x="103651" y="937272"/>
                </a:lnTo>
                <a:lnTo>
                  <a:pt x="120998" y="895363"/>
                </a:lnTo>
                <a:lnTo>
                  <a:pt x="139577" y="854111"/>
                </a:lnTo>
                <a:lnTo>
                  <a:pt x="159366" y="813538"/>
                </a:lnTo>
                <a:lnTo>
                  <a:pt x="180341" y="773669"/>
                </a:lnTo>
                <a:lnTo>
                  <a:pt x="202479" y="734526"/>
                </a:lnTo>
                <a:lnTo>
                  <a:pt x="225758" y="696132"/>
                </a:lnTo>
                <a:lnTo>
                  <a:pt x="250154" y="658509"/>
                </a:lnTo>
                <a:lnTo>
                  <a:pt x="275645" y="621682"/>
                </a:lnTo>
                <a:lnTo>
                  <a:pt x="302206" y="585674"/>
                </a:lnTo>
                <a:lnTo>
                  <a:pt x="329817" y="550506"/>
                </a:lnTo>
                <a:lnTo>
                  <a:pt x="358452" y="516202"/>
                </a:lnTo>
                <a:lnTo>
                  <a:pt x="388089" y="482786"/>
                </a:lnTo>
                <a:lnTo>
                  <a:pt x="418706" y="450279"/>
                </a:lnTo>
                <a:lnTo>
                  <a:pt x="450279" y="418706"/>
                </a:lnTo>
                <a:lnTo>
                  <a:pt x="482786" y="388089"/>
                </a:lnTo>
                <a:lnTo>
                  <a:pt x="516202" y="358452"/>
                </a:lnTo>
                <a:lnTo>
                  <a:pt x="550506" y="329816"/>
                </a:lnTo>
                <a:lnTo>
                  <a:pt x="585674" y="302206"/>
                </a:lnTo>
                <a:lnTo>
                  <a:pt x="621682" y="275645"/>
                </a:lnTo>
                <a:lnTo>
                  <a:pt x="658509" y="250154"/>
                </a:lnTo>
                <a:lnTo>
                  <a:pt x="696132" y="225758"/>
                </a:lnTo>
                <a:lnTo>
                  <a:pt x="734526" y="202479"/>
                </a:lnTo>
                <a:lnTo>
                  <a:pt x="773669" y="180341"/>
                </a:lnTo>
                <a:lnTo>
                  <a:pt x="813538" y="159366"/>
                </a:lnTo>
                <a:lnTo>
                  <a:pt x="854111" y="139577"/>
                </a:lnTo>
                <a:lnTo>
                  <a:pt x="895363" y="120998"/>
                </a:lnTo>
                <a:lnTo>
                  <a:pt x="937272" y="103651"/>
                </a:lnTo>
                <a:lnTo>
                  <a:pt x="979815" y="87560"/>
                </a:lnTo>
                <a:lnTo>
                  <a:pt x="1022970" y="72747"/>
                </a:lnTo>
                <a:lnTo>
                  <a:pt x="1066712" y="59236"/>
                </a:lnTo>
                <a:lnTo>
                  <a:pt x="1111019" y="47049"/>
                </a:lnTo>
                <a:lnTo>
                  <a:pt x="1155868" y="36210"/>
                </a:lnTo>
                <a:lnTo>
                  <a:pt x="1201236" y="26741"/>
                </a:lnTo>
                <a:lnTo>
                  <a:pt x="1247099" y="18666"/>
                </a:lnTo>
                <a:lnTo>
                  <a:pt x="1293436" y="12007"/>
                </a:lnTo>
                <a:lnTo>
                  <a:pt x="1340222" y="6788"/>
                </a:lnTo>
                <a:lnTo>
                  <a:pt x="1387435" y="3032"/>
                </a:lnTo>
                <a:lnTo>
                  <a:pt x="1435052" y="762"/>
                </a:lnTo>
                <a:lnTo>
                  <a:pt x="1483050" y="0"/>
                </a:lnTo>
                <a:lnTo>
                  <a:pt x="1532126" y="811"/>
                </a:lnTo>
                <a:lnTo>
                  <a:pt x="1580998" y="3235"/>
                </a:lnTo>
                <a:lnTo>
                  <a:pt x="1629631" y="7257"/>
                </a:lnTo>
                <a:lnTo>
                  <a:pt x="1677988" y="12861"/>
                </a:lnTo>
                <a:lnTo>
                  <a:pt x="1726032" y="20034"/>
                </a:lnTo>
                <a:lnTo>
                  <a:pt x="1773729" y="28759"/>
                </a:lnTo>
                <a:lnTo>
                  <a:pt x="1821042" y="39023"/>
                </a:lnTo>
                <a:lnTo>
                  <a:pt x="1867935" y="50810"/>
                </a:lnTo>
                <a:lnTo>
                  <a:pt x="1914373" y="64105"/>
                </a:lnTo>
                <a:lnTo>
                  <a:pt x="1960318" y="78893"/>
                </a:lnTo>
                <a:lnTo>
                  <a:pt x="2005735" y="95160"/>
                </a:lnTo>
                <a:lnTo>
                  <a:pt x="2050588" y="112890"/>
                </a:lnTo>
                <a:lnTo>
                  <a:pt x="2094841" y="132069"/>
                </a:lnTo>
                <a:lnTo>
                  <a:pt x="2138458" y="152681"/>
                </a:lnTo>
                <a:lnTo>
                  <a:pt x="2181404" y="174713"/>
                </a:lnTo>
                <a:lnTo>
                  <a:pt x="2223641" y="198148"/>
                </a:lnTo>
                <a:lnTo>
                  <a:pt x="2265133" y="222972"/>
                </a:lnTo>
                <a:lnTo>
                  <a:pt x="2305846" y="249169"/>
                </a:lnTo>
                <a:lnTo>
                  <a:pt x="2345743" y="276726"/>
                </a:lnTo>
                <a:lnTo>
                  <a:pt x="2384788" y="305628"/>
                </a:lnTo>
                <a:lnTo>
                  <a:pt x="2422944" y="335858"/>
                </a:lnTo>
                <a:lnTo>
                  <a:pt x="2460176" y="367402"/>
                </a:lnTo>
                <a:lnTo>
                  <a:pt x="2496448" y="400247"/>
                </a:lnTo>
                <a:lnTo>
                  <a:pt x="2531724" y="434375"/>
                </a:lnTo>
                <a:lnTo>
                  <a:pt x="2565853" y="469651"/>
                </a:lnTo>
                <a:lnTo>
                  <a:pt x="2598697" y="505923"/>
                </a:lnTo>
                <a:lnTo>
                  <a:pt x="2630241" y="543155"/>
                </a:lnTo>
                <a:lnTo>
                  <a:pt x="2660472" y="581311"/>
                </a:lnTo>
                <a:lnTo>
                  <a:pt x="2689373" y="620356"/>
                </a:lnTo>
                <a:lnTo>
                  <a:pt x="2716930" y="660253"/>
                </a:lnTo>
                <a:lnTo>
                  <a:pt x="2743128" y="700966"/>
                </a:lnTo>
                <a:lnTo>
                  <a:pt x="2767952" y="742459"/>
                </a:lnTo>
                <a:lnTo>
                  <a:pt x="2791387" y="784696"/>
                </a:lnTo>
                <a:lnTo>
                  <a:pt x="2813418" y="827641"/>
                </a:lnTo>
                <a:lnTo>
                  <a:pt x="2834030" y="871258"/>
                </a:lnTo>
                <a:lnTo>
                  <a:pt x="2853209" y="915511"/>
                </a:lnTo>
                <a:lnTo>
                  <a:pt x="2870939" y="960364"/>
                </a:lnTo>
                <a:lnTo>
                  <a:pt x="2887206" y="1005781"/>
                </a:lnTo>
                <a:lnTo>
                  <a:pt x="2901994" y="1051726"/>
                </a:lnTo>
                <a:lnTo>
                  <a:pt x="2915289" y="1098164"/>
                </a:lnTo>
                <a:lnTo>
                  <a:pt x="2927076" y="1145057"/>
                </a:lnTo>
                <a:lnTo>
                  <a:pt x="2937340" y="1192370"/>
                </a:lnTo>
                <a:lnTo>
                  <a:pt x="2946065" y="1240067"/>
                </a:lnTo>
                <a:lnTo>
                  <a:pt x="2953238" y="1288112"/>
                </a:lnTo>
                <a:lnTo>
                  <a:pt x="2958843" y="1336468"/>
                </a:lnTo>
                <a:lnTo>
                  <a:pt x="2962864" y="1385101"/>
                </a:lnTo>
                <a:lnTo>
                  <a:pt x="2965288" y="1433973"/>
                </a:lnTo>
                <a:lnTo>
                  <a:pt x="2966100" y="1483049"/>
                </a:lnTo>
                <a:lnTo>
                  <a:pt x="2965338" y="1531047"/>
                </a:lnTo>
                <a:lnTo>
                  <a:pt x="2963067" y="1578664"/>
                </a:lnTo>
                <a:lnTo>
                  <a:pt x="2959311" y="1625877"/>
                </a:lnTo>
                <a:lnTo>
                  <a:pt x="2954092" y="1672663"/>
                </a:lnTo>
                <a:lnTo>
                  <a:pt x="2947433" y="1719000"/>
                </a:lnTo>
                <a:lnTo>
                  <a:pt x="2939358" y="1764864"/>
                </a:lnTo>
                <a:lnTo>
                  <a:pt x="2929889" y="1810231"/>
                </a:lnTo>
                <a:lnTo>
                  <a:pt x="2919050" y="1855080"/>
                </a:lnTo>
                <a:lnTo>
                  <a:pt x="2906863" y="1899387"/>
                </a:lnTo>
                <a:lnTo>
                  <a:pt x="2893352" y="1943129"/>
                </a:lnTo>
                <a:lnTo>
                  <a:pt x="2878539" y="1986284"/>
                </a:lnTo>
                <a:lnTo>
                  <a:pt x="2862448" y="2028827"/>
                </a:lnTo>
                <a:lnTo>
                  <a:pt x="2845101" y="2070736"/>
                </a:lnTo>
                <a:lnTo>
                  <a:pt x="2826522" y="2111988"/>
                </a:lnTo>
                <a:lnTo>
                  <a:pt x="2806733" y="2152561"/>
                </a:lnTo>
                <a:lnTo>
                  <a:pt x="2785758" y="2192430"/>
                </a:lnTo>
                <a:lnTo>
                  <a:pt x="2763620" y="2231573"/>
                </a:lnTo>
                <a:lnTo>
                  <a:pt x="2740341" y="2269967"/>
                </a:lnTo>
                <a:lnTo>
                  <a:pt x="2715945" y="2307590"/>
                </a:lnTo>
                <a:lnTo>
                  <a:pt x="2690454" y="2344417"/>
                </a:lnTo>
                <a:lnTo>
                  <a:pt x="2663893" y="2380425"/>
                </a:lnTo>
                <a:lnTo>
                  <a:pt x="2636283" y="2415593"/>
                </a:lnTo>
                <a:lnTo>
                  <a:pt x="2607647" y="2449897"/>
                </a:lnTo>
                <a:lnTo>
                  <a:pt x="2578010" y="2483313"/>
                </a:lnTo>
                <a:lnTo>
                  <a:pt x="2547393" y="2515820"/>
                </a:lnTo>
                <a:lnTo>
                  <a:pt x="2515820" y="2547393"/>
                </a:lnTo>
                <a:lnTo>
                  <a:pt x="2483313" y="2578010"/>
                </a:lnTo>
                <a:lnTo>
                  <a:pt x="2449897" y="2607647"/>
                </a:lnTo>
                <a:lnTo>
                  <a:pt x="2415593" y="2636282"/>
                </a:lnTo>
                <a:lnTo>
                  <a:pt x="2380426" y="2663893"/>
                </a:lnTo>
                <a:lnTo>
                  <a:pt x="2344417" y="2690454"/>
                </a:lnTo>
                <a:lnTo>
                  <a:pt x="2307590" y="2715945"/>
                </a:lnTo>
                <a:lnTo>
                  <a:pt x="2269968" y="2740341"/>
                </a:lnTo>
                <a:lnTo>
                  <a:pt x="2231573" y="2763620"/>
                </a:lnTo>
                <a:lnTo>
                  <a:pt x="2192430" y="2785758"/>
                </a:lnTo>
                <a:lnTo>
                  <a:pt x="2152561" y="2806733"/>
                </a:lnTo>
                <a:lnTo>
                  <a:pt x="2111989" y="2826522"/>
                </a:lnTo>
                <a:lnTo>
                  <a:pt x="2070736" y="2845101"/>
                </a:lnTo>
                <a:lnTo>
                  <a:pt x="2028827" y="2862448"/>
                </a:lnTo>
                <a:lnTo>
                  <a:pt x="1986284" y="2878539"/>
                </a:lnTo>
                <a:lnTo>
                  <a:pt x="1943130" y="2893352"/>
                </a:lnTo>
                <a:lnTo>
                  <a:pt x="1899387" y="2906863"/>
                </a:lnTo>
                <a:lnTo>
                  <a:pt x="1855080" y="2919050"/>
                </a:lnTo>
                <a:lnTo>
                  <a:pt x="1810231" y="2929889"/>
                </a:lnTo>
                <a:lnTo>
                  <a:pt x="1764864" y="2939358"/>
                </a:lnTo>
                <a:lnTo>
                  <a:pt x="1719000" y="2947433"/>
                </a:lnTo>
                <a:lnTo>
                  <a:pt x="1672664" y="2954092"/>
                </a:lnTo>
                <a:lnTo>
                  <a:pt x="1625877" y="2959310"/>
                </a:lnTo>
                <a:lnTo>
                  <a:pt x="1578664" y="2963067"/>
                </a:lnTo>
                <a:lnTo>
                  <a:pt x="1531047" y="2965337"/>
                </a:lnTo>
                <a:lnTo>
                  <a:pt x="1483050" y="2966099"/>
                </a:lnTo>
                <a:close/>
              </a:path>
            </a:pathLst>
          </a:custGeom>
          <a:solidFill>
            <a:srgbClr val="3B4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02F6AED1-3831-2BAC-3E89-78C6DAF50E1D}"/>
              </a:ext>
            </a:extLst>
          </p:cNvPr>
          <p:cNvSpPr txBox="1"/>
          <p:nvPr/>
        </p:nvSpPr>
        <p:spPr>
          <a:xfrm>
            <a:off x="3732494" y="4077914"/>
            <a:ext cx="1111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C908A024-EB87-EAFA-5A5B-149EED999687}"/>
              </a:ext>
            </a:extLst>
          </p:cNvPr>
          <p:cNvSpPr txBox="1"/>
          <p:nvPr/>
        </p:nvSpPr>
        <p:spPr>
          <a:xfrm>
            <a:off x="3368252" y="4573214"/>
            <a:ext cx="183768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70 with police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powers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0F2DDD0-FF5D-3A0A-74B6-DB1F936A9E26}"/>
              </a:ext>
            </a:extLst>
          </p:cNvPr>
          <p:cNvSpPr txBox="1"/>
          <p:nvPr/>
        </p:nvSpPr>
        <p:spPr>
          <a:xfrm>
            <a:off x="3461792" y="5068515"/>
            <a:ext cx="1649095" cy="764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ctr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40 with combined  budgets $75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million  more than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633C16B9-172A-327E-7D03-0D9735AEFB36}"/>
              </a:ext>
            </a:extLst>
          </p:cNvPr>
          <p:cNvSpPr/>
          <p:nvPr/>
        </p:nvSpPr>
        <p:spPr>
          <a:xfrm>
            <a:off x="7936486" y="3491317"/>
            <a:ext cx="2966720" cy="2966720"/>
          </a:xfrm>
          <a:custGeom>
            <a:avLst/>
            <a:gdLst/>
            <a:ahLst/>
            <a:cxnLst/>
            <a:rect l="l" t="t" r="r" b="b"/>
            <a:pathLst>
              <a:path w="2966720" h="2966720">
                <a:moveTo>
                  <a:pt x="1483049" y="2966099"/>
                </a:moveTo>
                <a:lnTo>
                  <a:pt x="1435052" y="2965337"/>
                </a:lnTo>
                <a:lnTo>
                  <a:pt x="1387435" y="2963067"/>
                </a:lnTo>
                <a:lnTo>
                  <a:pt x="1340222" y="2959310"/>
                </a:lnTo>
                <a:lnTo>
                  <a:pt x="1293436" y="2954092"/>
                </a:lnTo>
                <a:lnTo>
                  <a:pt x="1247099" y="2947433"/>
                </a:lnTo>
                <a:lnTo>
                  <a:pt x="1201235" y="2939358"/>
                </a:lnTo>
                <a:lnTo>
                  <a:pt x="1155868" y="2929889"/>
                </a:lnTo>
                <a:lnTo>
                  <a:pt x="1111019" y="2919050"/>
                </a:lnTo>
                <a:lnTo>
                  <a:pt x="1066712" y="2906863"/>
                </a:lnTo>
                <a:lnTo>
                  <a:pt x="1022970" y="2893352"/>
                </a:lnTo>
                <a:lnTo>
                  <a:pt x="979815" y="2878539"/>
                </a:lnTo>
                <a:lnTo>
                  <a:pt x="937272" y="2862448"/>
                </a:lnTo>
                <a:lnTo>
                  <a:pt x="895363" y="2845101"/>
                </a:lnTo>
                <a:lnTo>
                  <a:pt x="854111" y="2826522"/>
                </a:lnTo>
                <a:lnTo>
                  <a:pt x="813538" y="2806733"/>
                </a:lnTo>
                <a:lnTo>
                  <a:pt x="773669" y="2785758"/>
                </a:lnTo>
                <a:lnTo>
                  <a:pt x="734526" y="2763620"/>
                </a:lnTo>
                <a:lnTo>
                  <a:pt x="696132" y="2740341"/>
                </a:lnTo>
                <a:lnTo>
                  <a:pt x="658510" y="2715945"/>
                </a:lnTo>
                <a:lnTo>
                  <a:pt x="621683" y="2690454"/>
                </a:lnTo>
                <a:lnTo>
                  <a:pt x="585674" y="2663893"/>
                </a:lnTo>
                <a:lnTo>
                  <a:pt x="550506" y="2636282"/>
                </a:lnTo>
                <a:lnTo>
                  <a:pt x="516202" y="2607647"/>
                </a:lnTo>
                <a:lnTo>
                  <a:pt x="482786" y="2578010"/>
                </a:lnTo>
                <a:lnTo>
                  <a:pt x="450279" y="2547393"/>
                </a:lnTo>
                <a:lnTo>
                  <a:pt x="418706" y="2515820"/>
                </a:lnTo>
                <a:lnTo>
                  <a:pt x="388090" y="2483313"/>
                </a:lnTo>
                <a:lnTo>
                  <a:pt x="358452" y="2449897"/>
                </a:lnTo>
                <a:lnTo>
                  <a:pt x="329817" y="2415593"/>
                </a:lnTo>
                <a:lnTo>
                  <a:pt x="302206" y="2380425"/>
                </a:lnTo>
                <a:lnTo>
                  <a:pt x="275645" y="2344417"/>
                </a:lnTo>
                <a:lnTo>
                  <a:pt x="250154" y="2307590"/>
                </a:lnTo>
                <a:lnTo>
                  <a:pt x="225758" y="2269967"/>
                </a:lnTo>
                <a:lnTo>
                  <a:pt x="202479" y="2231573"/>
                </a:lnTo>
                <a:lnTo>
                  <a:pt x="180341" y="2192430"/>
                </a:lnTo>
                <a:lnTo>
                  <a:pt x="159366" y="2152561"/>
                </a:lnTo>
                <a:lnTo>
                  <a:pt x="139577" y="2111988"/>
                </a:lnTo>
                <a:lnTo>
                  <a:pt x="120998" y="2070736"/>
                </a:lnTo>
                <a:lnTo>
                  <a:pt x="103651" y="2028827"/>
                </a:lnTo>
                <a:lnTo>
                  <a:pt x="87560" y="1986284"/>
                </a:lnTo>
                <a:lnTo>
                  <a:pt x="72747" y="1943129"/>
                </a:lnTo>
                <a:lnTo>
                  <a:pt x="59236" y="1899387"/>
                </a:lnTo>
                <a:lnTo>
                  <a:pt x="47049" y="1855080"/>
                </a:lnTo>
                <a:lnTo>
                  <a:pt x="36210" y="1810231"/>
                </a:lnTo>
                <a:lnTo>
                  <a:pt x="26741" y="1764864"/>
                </a:lnTo>
                <a:lnTo>
                  <a:pt x="18666" y="1719000"/>
                </a:lnTo>
                <a:lnTo>
                  <a:pt x="12007" y="1672663"/>
                </a:lnTo>
                <a:lnTo>
                  <a:pt x="6788" y="1625877"/>
                </a:lnTo>
                <a:lnTo>
                  <a:pt x="3032" y="1578664"/>
                </a:lnTo>
                <a:lnTo>
                  <a:pt x="762" y="1531047"/>
                </a:lnTo>
                <a:lnTo>
                  <a:pt x="0" y="1483049"/>
                </a:lnTo>
                <a:lnTo>
                  <a:pt x="762" y="1435052"/>
                </a:lnTo>
                <a:lnTo>
                  <a:pt x="3032" y="1387435"/>
                </a:lnTo>
                <a:lnTo>
                  <a:pt x="6788" y="1340222"/>
                </a:lnTo>
                <a:lnTo>
                  <a:pt x="12007" y="1293436"/>
                </a:lnTo>
                <a:lnTo>
                  <a:pt x="18666" y="1247099"/>
                </a:lnTo>
                <a:lnTo>
                  <a:pt x="26741" y="1201235"/>
                </a:lnTo>
                <a:lnTo>
                  <a:pt x="36210" y="1155868"/>
                </a:lnTo>
                <a:lnTo>
                  <a:pt x="47049" y="1111019"/>
                </a:lnTo>
                <a:lnTo>
                  <a:pt x="59236" y="1066712"/>
                </a:lnTo>
                <a:lnTo>
                  <a:pt x="72747" y="1022970"/>
                </a:lnTo>
                <a:lnTo>
                  <a:pt x="87560" y="979815"/>
                </a:lnTo>
                <a:lnTo>
                  <a:pt x="103651" y="937272"/>
                </a:lnTo>
                <a:lnTo>
                  <a:pt x="120998" y="895363"/>
                </a:lnTo>
                <a:lnTo>
                  <a:pt x="139577" y="854111"/>
                </a:lnTo>
                <a:lnTo>
                  <a:pt x="159366" y="813538"/>
                </a:lnTo>
                <a:lnTo>
                  <a:pt x="180341" y="773669"/>
                </a:lnTo>
                <a:lnTo>
                  <a:pt x="202479" y="734526"/>
                </a:lnTo>
                <a:lnTo>
                  <a:pt x="225758" y="696132"/>
                </a:lnTo>
                <a:lnTo>
                  <a:pt x="250154" y="658509"/>
                </a:lnTo>
                <a:lnTo>
                  <a:pt x="275645" y="621682"/>
                </a:lnTo>
                <a:lnTo>
                  <a:pt x="302206" y="585674"/>
                </a:lnTo>
                <a:lnTo>
                  <a:pt x="329817" y="550506"/>
                </a:lnTo>
                <a:lnTo>
                  <a:pt x="358452" y="516202"/>
                </a:lnTo>
                <a:lnTo>
                  <a:pt x="388090" y="482786"/>
                </a:lnTo>
                <a:lnTo>
                  <a:pt x="418706" y="450279"/>
                </a:lnTo>
                <a:lnTo>
                  <a:pt x="450279" y="418706"/>
                </a:lnTo>
                <a:lnTo>
                  <a:pt x="482786" y="388089"/>
                </a:lnTo>
                <a:lnTo>
                  <a:pt x="516202" y="358452"/>
                </a:lnTo>
                <a:lnTo>
                  <a:pt x="550506" y="329816"/>
                </a:lnTo>
                <a:lnTo>
                  <a:pt x="585674" y="302206"/>
                </a:lnTo>
                <a:lnTo>
                  <a:pt x="621683" y="275645"/>
                </a:lnTo>
                <a:lnTo>
                  <a:pt x="658510" y="250154"/>
                </a:lnTo>
                <a:lnTo>
                  <a:pt x="696132" y="225758"/>
                </a:lnTo>
                <a:lnTo>
                  <a:pt x="734526" y="202479"/>
                </a:lnTo>
                <a:lnTo>
                  <a:pt x="773669" y="180341"/>
                </a:lnTo>
                <a:lnTo>
                  <a:pt x="813538" y="159366"/>
                </a:lnTo>
                <a:lnTo>
                  <a:pt x="854111" y="139577"/>
                </a:lnTo>
                <a:lnTo>
                  <a:pt x="895363" y="120998"/>
                </a:lnTo>
                <a:lnTo>
                  <a:pt x="937272" y="103651"/>
                </a:lnTo>
                <a:lnTo>
                  <a:pt x="979815" y="87560"/>
                </a:lnTo>
                <a:lnTo>
                  <a:pt x="1022970" y="72747"/>
                </a:lnTo>
                <a:lnTo>
                  <a:pt x="1066712" y="59236"/>
                </a:lnTo>
                <a:lnTo>
                  <a:pt x="1111019" y="47049"/>
                </a:lnTo>
                <a:lnTo>
                  <a:pt x="1155868" y="36210"/>
                </a:lnTo>
                <a:lnTo>
                  <a:pt x="1201235" y="26741"/>
                </a:lnTo>
                <a:lnTo>
                  <a:pt x="1247099" y="18666"/>
                </a:lnTo>
                <a:lnTo>
                  <a:pt x="1293436" y="12007"/>
                </a:lnTo>
                <a:lnTo>
                  <a:pt x="1340222" y="6788"/>
                </a:lnTo>
                <a:lnTo>
                  <a:pt x="1387435" y="3032"/>
                </a:lnTo>
                <a:lnTo>
                  <a:pt x="1435052" y="762"/>
                </a:lnTo>
                <a:lnTo>
                  <a:pt x="1483049" y="0"/>
                </a:lnTo>
                <a:lnTo>
                  <a:pt x="1532126" y="811"/>
                </a:lnTo>
                <a:lnTo>
                  <a:pt x="1580998" y="3235"/>
                </a:lnTo>
                <a:lnTo>
                  <a:pt x="1629631" y="7257"/>
                </a:lnTo>
                <a:lnTo>
                  <a:pt x="1677987" y="12861"/>
                </a:lnTo>
                <a:lnTo>
                  <a:pt x="1726032" y="20034"/>
                </a:lnTo>
                <a:lnTo>
                  <a:pt x="1773729" y="28759"/>
                </a:lnTo>
                <a:lnTo>
                  <a:pt x="1821042" y="39023"/>
                </a:lnTo>
                <a:lnTo>
                  <a:pt x="1867935" y="50810"/>
                </a:lnTo>
                <a:lnTo>
                  <a:pt x="1914372" y="64105"/>
                </a:lnTo>
                <a:lnTo>
                  <a:pt x="1960317" y="78893"/>
                </a:lnTo>
                <a:lnTo>
                  <a:pt x="2005735" y="95160"/>
                </a:lnTo>
                <a:lnTo>
                  <a:pt x="2050588" y="112890"/>
                </a:lnTo>
                <a:lnTo>
                  <a:pt x="2094841" y="132069"/>
                </a:lnTo>
                <a:lnTo>
                  <a:pt x="2138458" y="152681"/>
                </a:lnTo>
                <a:lnTo>
                  <a:pt x="2181403" y="174713"/>
                </a:lnTo>
                <a:lnTo>
                  <a:pt x="2223641" y="198148"/>
                </a:lnTo>
                <a:lnTo>
                  <a:pt x="2265133" y="222972"/>
                </a:lnTo>
                <a:lnTo>
                  <a:pt x="2305846" y="249169"/>
                </a:lnTo>
                <a:lnTo>
                  <a:pt x="2345743" y="276726"/>
                </a:lnTo>
                <a:lnTo>
                  <a:pt x="2384788" y="305628"/>
                </a:lnTo>
                <a:lnTo>
                  <a:pt x="2422944" y="335858"/>
                </a:lnTo>
                <a:lnTo>
                  <a:pt x="2460176" y="367402"/>
                </a:lnTo>
                <a:lnTo>
                  <a:pt x="2496449" y="400247"/>
                </a:lnTo>
                <a:lnTo>
                  <a:pt x="2531724" y="434375"/>
                </a:lnTo>
                <a:lnTo>
                  <a:pt x="2565853" y="469651"/>
                </a:lnTo>
                <a:lnTo>
                  <a:pt x="2598697" y="505923"/>
                </a:lnTo>
                <a:lnTo>
                  <a:pt x="2630242" y="543155"/>
                </a:lnTo>
                <a:lnTo>
                  <a:pt x="2660472" y="581311"/>
                </a:lnTo>
                <a:lnTo>
                  <a:pt x="2689373" y="620356"/>
                </a:lnTo>
                <a:lnTo>
                  <a:pt x="2716930" y="660253"/>
                </a:lnTo>
                <a:lnTo>
                  <a:pt x="2743128" y="700966"/>
                </a:lnTo>
                <a:lnTo>
                  <a:pt x="2767952" y="742459"/>
                </a:lnTo>
                <a:lnTo>
                  <a:pt x="2791387" y="784696"/>
                </a:lnTo>
                <a:lnTo>
                  <a:pt x="2813418" y="827641"/>
                </a:lnTo>
                <a:lnTo>
                  <a:pt x="2834030" y="871258"/>
                </a:lnTo>
                <a:lnTo>
                  <a:pt x="2853209" y="915511"/>
                </a:lnTo>
                <a:lnTo>
                  <a:pt x="2870939" y="960364"/>
                </a:lnTo>
                <a:lnTo>
                  <a:pt x="2887206" y="1005781"/>
                </a:lnTo>
                <a:lnTo>
                  <a:pt x="2901994" y="1051726"/>
                </a:lnTo>
                <a:lnTo>
                  <a:pt x="2915289" y="1098164"/>
                </a:lnTo>
                <a:lnTo>
                  <a:pt x="2927076" y="1145057"/>
                </a:lnTo>
                <a:lnTo>
                  <a:pt x="2937340" y="1192370"/>
                </a:lnTo>
                <a:lnTo>
                  <a:pt x="2946065" y="1240067"/>
                </a:lnTo>
                <a:lnTo>
                  <a:pt x="2953238" y="1288112"/>
                </a:lnTo>
                <a:lnTo>
                  <a:pt x="2958842" y="1336468"/>
                </a:lnTo>
                <a:lnTo>
                  <a:pt x="2962864" y="1385101"/>
                </a:lnTo>
                <a:lnTo>
                  <a:pt x="2965288" y="1433973"/>
                </a:lnTo>
                <a:lnTo>
                  <a:pt x="2966099" y="1483049"/>
                </a:lnTo>
                <a:lnTo>
                  <a:pt x="2965337" y="1531047"/>
                </a:lnTo>
                <a:lnTo>
                  <a:pt x="2963067" y="1578664"/>
                </a:lnTo>
                <a:lnTo>
                  <a:pt x="2959310" y="1625877"/>
                </a:lnTo>
                <a:lnTo>
                  <a:pt x="2954092" y="1672663"/>
                </a:lnTo>
                <a:lnTo>
                  <a:pt x="2947433" y="1719000"/>
                </a:lnTo>
                <a:lnTo>
                  <a:pt x="2939358" y="1764864"/>
                </a:lnTo>
                <a:lnTo>
                  <a:pt x="2929889" y="1810231"/>
                </a:lnTo>
                <a:lnTo>
                  <a:pt x="2919050" y="1855080"/>
                </a:lnTo>
                <a:lnTo>
                  <a:pt x="2906863" y="1899387"/>
                </a:lnTo>
                <a:lnTo>
                  <a:pt x="2893352" y="1943129"/>
                </a:lnTo>
                <a:lnTo>
                  <a:pt x="2878539" y="1986284"/>
                </a:lnTo>
                <a:lnTo>
                  <a:pt x="2862448" y="2028827"/>
                </a:lnTo>
                <a:lnTo>
                  <a:pt x="2845101" y="2070736"/>
                </a:lnTo>
                <a:lnTo>
                  <a:pt x="2826522" y="2111988"/>
                </a:lnTo>
                <a:lnTo>
                  <a:pt x="2806733" y="2152561"/>
                </a:lnTo>
                <a:lnTo>
                  <a:pt x="2785758" y="2192430"/>
                </a:lnTo>
                <a:lnTo>
                  <a:pt x="2763620" y="2231573"/>
                </a:lnTo>
                <a:lnTo>
                  <a:pt x="2740341" y="2269967"/>
                </a:lnTo>
                <a:lnTo>
                  <a:pt x="2715945" y="2307590"/>
                </a:lnTo>
                <a:lnTo>
                  <a:pt x="2690454" y="2344417"/>
                </a:lnTo>
                <a:lnTo>
                  <a:pt x="2663892" y="2380425"/>
                </a:lnTo>
                <a:lnTo>
                  <a:pt x="2636282" y="2415593"/>
                </a:lnTo>
                <a:lnTo>
                  <a:pt x="2607647" y="2449897"/>
                </a:lnTo>
                <a:lnTo>
                  <a:pt x="2578009" y="2483313"/>
                </a:lnTo>
                <a:lnTo>
                  <a:pt x="2547393" y="2515820"/>
                </a:lnTo>
                <a:lnTo>
                  <a:pt x="2515820" y="2547393"/>
                </a:lnTo>
                <a:lnTo>
                  <a:pt x="2483313" y="2578010"/>
                </a:lnTo>
                <a:lnTo>
                  <a:pt x="2449897" y="2607647"/>
                </a:lnTo>
                <a:lnTo>
                  <a:pt x="2415593" y="2636282"/>
                </a:lnTo>
                <a:lnTo>
                  <a:pt x="2380425" y="2663893"/>
                </a:lnTo>
                <a:lnTo>
                  <a:pt x="2344416" y="2690454"/>
                </a:lnTo>
                <a:lnTo>
                  <a:pt x="2307589" y="2715945"/>
                </a:lnTo>
                <a:lnTo>
                  <a:pt x="2269967" y="2740341"/>
                </a:lnTo>
                <a:lnTo>
                  <a:pt x="2231573" y="2763620"/>
                </a:lnTo>
                <a:lnTo>
                  <a:pt x="2192430" y="2785758"/>
                </a:lnTo>
                <a:lnTo>
                  <a:pt x="2152561" y="2806733"/>
                </a:lnTo>
                <a:lnTo>
                  <a:pt x="2111988" y="2826522"/>
                </a:lnTo>
                <a:lnTo>
                  <a:pt x="2070736" y="2845101"/>
                </a:lnTo>
                <a:lnTo>
                  <a:pt x="2028827" y="2862448"/>
                </a:lnTo>
                <a:lnTo>
                  <a:pt x="1986284" y="2878539"/>
                </a:lnTo>
                <a:lnTo>
                  <a:pt x="1943129" y="2893352"/>
                </a:lnTo>
                <a:lnTo>
                  <a:pt x="1899387" y="2906863"/>
                </a:lnTo>
                <a:lnTo>
                  <a:pt x="1855080" y="2919050"/>
                </a:lnTo>
                <a:lnTo>
                  <a:pt x="1810231" y="2929889"/>
                </a:lnTo>
                <a:lnTo>
                  <a:pt x="1764863" y="2939358"/>
                </a:lnTo>
                <a:lnTo>
                  <a:pt x="1719000" y="2947433"/>
                </a:lnTo>
                <a:lnTo>
                  <a:pt x="1672663" y="2954092"/>
                </a:lnTo>
                <a:lnTo>
                  <a:pt x="1625877" y="2959310"/>
                </a:lnTo>
                <a:lnTo>
                  <a:pt x="1578664" y="2963067"/>
                </a:lnTo>
                <a:lnTo>
                  <a:pt x="1531047" y="2965337"/>
                </a:lnTo>
                <a:lnTo>
                  <a:pt x="1483049" y="2966099"/>
                </a:lnTo>
                <a:close/>
              </a:path>
            </a:pathLst>
          </a:custGeom>
          <a:solidFill>
            <a:srgbClr val="FCB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7D22BF6C-1021-14A3-4CB1-D19648252AD4}"/>
              </a:ext>
            </a:extLst>
          </p:cNvPr>
          <p:cNvSpPr/>
          <p:nvPr/>
        </p:nvSpPr>
        <p:spPr>
          <a:xfrm>
            <a:off x="5462588" y="838353"/>
            <a:ext cx="2966720" cy="2966720"/>
          </a:xfrm>
          <a:custGeom>
            <a:avLst/>
            <a:gdLst/>
            <a:ahLst/>
            <a:cxnLst/>
            <a:rect l="l" t="t" r="r" b="b"/>
            <a:pathLst>
              <a:path w="2966720" h="2966720">
                <a:moveTo>
                  <a:pt x="1483049" y="2966099"/>
                </a:moveTo>
                <a:lnTo>
                  <a:pt x="1435052" y="2965337"/>
                </a:lnTo>
                <a:lnTo>
                  <a:pt x="1387435" y="2963067"/>
                </a:lnTo>
                <a:lnTo>
                  <a:pt x="1340222" y="2959310"/>
                </a:lnTo>
                <a:lnTo>
                  <a:pt x="1293436" y="2954092"/>
                </a:lnTo>
                <a:lnTo>
                  <a:pt x="1247099" y="2947433"/>
                </a:lnTo>
                <a:lnTo>
                  <a:pt x="1201235" y="2939358"/>
                </a:lnTo>
                <a:lnTo>
                  <a:pt x="1155868" y="2929889"/>
                </a:lnTo>
                <a:lnTo>
                  <a:pt x="1111019" y="2919050"/>
                </a:lnTo>
                <a:lnTo>
                  <a:pt x="1066712" y="2906863"/>
                </a:lnTo>
                <a:lnTo>
                  <a:pt x="1022970" y="2893352"/>
                </a:lnTo>
                <a:lnTo>
                  <a:pt x="979815" y="2878539"/>
                </a:lnTo>
                <a:lnTo>
                  <a:pt x="937272" y="2862448"/>
                </a:lnTo>
                <a:lnTo>
                  <a:pt x="895363" y="2845101"/>
                </a:lnTo>
                <a:lnTo>
                  <a:pt x="854111" y="2826522"/>
                </a:lnTo>
                <a:lnTo>
                  <a:pt x="813538" y="2806733"/>
                </a:lnTo>
                <a:lnTo>
                  <a:pt x="773669" y="2785758"/>
                </a:lnTo>
                <a:lnTo>
                  <a:pt x="734526" y="2763620"/>
                </a:lnTo>
                <a:lnTo>
                  <a:pt x="696132" y="2740341"/>
                </a:lnTo>
                <a:lnTo>
                  <a:pt x="658510" y="2715945"/>
                </a:lnTo>
                <a:lnTo>
                  <a:pt x="621683" y="2690454"/>
                </a:lnTo>
                <a:lnTo>
                  <a:pt x="585674" y="2663892"/>
                </a:lnTo>
                <a:lnTo>
                  <a:pt x="550506" y="2636282"/>
                </a:lnTo>
                <a:lnTo>
                  <a:pt x="516202" y="2607647"/>
                </a:lnTo>
                <a:lnTo>
                  <a:pt x="482786" y="2578009"/>
                </a:lnTo>
                <a:lnTo>
                  <a:pt x="450279" y="2547393"/>
                </a:lnTo>
                <a:lnTo>
                  <a:pt x="418706" y="2515820"/>
                </a:lnTo>
                <a:lnTo>
                  <a:pt x="388090" y="2483313"/>
                </a:lnTo>
                <a:lnTo>
                  <a:pt x="358452" y="2449897"/>
                </a:lnTo>
                <a:lnTo>
                  <a:pt x="329817" y="2415593"/>
                </a:lnTo>
                <a:lnTo>
                  <a:pt x="302206" y="2380425"/>
                </a:lnTo>
                <a:lnTo>
                  <a:pt x="275645" y="2344416"/>
                </a:lnTo>
                <a:lnTo>
                  <a:pt x="250154" y="2307589"/>
                </a:lnTo>
                <a:lnTo>
                  <a:pt x="225758" y="2269967"/>
                </a:lnTo>
                <a:lnTo>
                  <a:pt x="202479" y="2231573"/>
                </a:lnTo>
                <a:lnTo>
                  <a:pt x="180341" y="2192430"/>
                </a:lnTo>
                <a:lnTo>
                  <a:pt x="159366" y="2152561"/>
                </a:lnTo>
                <a:lnTo>
                  <a:pt x="139577" y="2111988"/>
                </a:lnTo>
                <a:lnTo>
                  <a:pt x="120998" y="2070736"/>
                </a:lnTo>
                <a:lnTo>
                  <a:pt x="103651" y="2028827"/>
                </a:lnTo>
                <a:lnTo>
                  <a:pt x="87560" y="1986284"/>
                </a:lnTo>
                <a:lnTo>
                  <a:pt x="72747" y="1943129"/>
                </a:lnTo>
                <a:lnTo>
                  <a:pt x="59236" y="1899387"/>
                </a:lnTo>
                <a:lnTo>
                  <a:pt x="47049" y="1855080"/>
                </a:lnTo>
                <a:lnTo>
                  <a:pt x="36210" y="1810231"/>
                </a:lnTo>
                <a:lnTo>
                  <a:pt x="26741" y="1764863"/>
                </a:lnTo>
                <a:lnTo>
                  <a:pt x="18666" y="1719000"/>
                </a:lnTo>
                <a:lnTo>
                  <a:pt x="12007" y="1672663"/>
                </a:lnTo>
                <a:lnTo>
                  <a:pt x="6788" y="1625877"/>
                </a:lnTo>
                <a:lnTo>
                  <a:pt x="3032" y="1578664"/>
                </a:lnTo>
                <a:lnTo>
                  <a:pt x="762" y="1531047"/>
                </a:lnTo>
                <a:lnTo>
                  <a:pt x="0" y="1483049"/>
                </a:lnTo>
                <a:lnTo>
                  <a:pt x="762" y="1435052"/>
                </a:lnTo>
                <a:lnTo>
                  <a:pt x="3032" y="1387435"/>
                </a:lnTo>
                <a:lnTo>
                  <a:pt x="6788" y="1340222"/>
                </a:lnTo>
                <a:lnTo>
                  <a:pt x="12007" y="1293436"/>
                </a:lnTo>
                <a:lnTo>
                  <a:pt x="18666" y="1247099"/>
                </a:lnTo>
                <a:lnTo>
                  <a:pt x="26741" y="1201235"/>
                </a:lnTo>
                <a:lnTo>
                  <a:pt x="36210" y="1155868"/>
                </a:lnTo>
                <a:lnTo>
                  <a:pt x="47049" y="1111019"/>
                </a:lnTo>
                <a:lnTo>
                  <a:pt x="59236" y="1066712"/>
                </a:lnTo>
                <a:lnTo>
                  <a:pt x="72747" y="1022970"/>
                </a:lnTo>
                <a:lnTo>
                  <a:pt x="87560" y="979815"/>
                </a:lnTo>
                <a:lnTo>
                  <a:pt x="103651" y="937272"/>
                </a:lnTo>
                <a:lnTo>
                  <a:pt x="120998" y="895363"/>
                </a:lnTo>
                <a:lnTo>
                  <a:pt x="139577" y="854111"/>
                </a:lnTo>
                <a:lnTo>
                  <a:pt x="159366" y="813538"/>
                </a:lnTo>
                <a:lnTo>
                  <a:pt x="180341" y="773669"/>
                </a:lnTo>
                <a:lnTo>
                  <a:pt x="202479" y="734526"/>
                </a:lnTo>
                <a:lnTo>
                  <a:pt x="225758" y="696132"/>
                </a:lnTo>
                <a:lnTo>
                  <a:pt x="250154" y="658509"/>
                </a:lnTo>
                <a:lnTo>
                  <a:pt x="275645" y="621682"/>
                </a:lnTo>
                <a:lnTo>
                  <a:pt x="302206" y="585674"/>
                </a:lnTo>
                <a:lnTo>
                  <a:pt x="329817" y="550506"/>
                </a:lnTo>
                <a:lnTo>
                  <a:pt x="358452" y="516202"/>
                </a:lnTo>
                <a:lnTo>
                  <a:pt x="388090" y="482786"/>
                </a:lnTo>
                <a:lnTo>
                  <a:pt x="418706" y="450279"/>
                </a:lnTo>
                <a:lnTo>
                  <a:pt x="450279" y="418706"/>
                </a:lnTo>
                <a:lnTo>
                  <a:pt x="482786" y="388089"/>
                </a:lnTo>
                <a:lnTo>
                  <a:pt x="516202" y="358452"/>
                </a:lnTo>
                <a:lnTo>
                  <a:pt x="550506" y="329817"/>
                </a:lnTo>
                <a:lnTo>
                  <a:pt x="585674" y="302206"/>
                </a:lnTo>
                <a:lnTo>
                  <a:pt x="621683" y="275645"/>
                </a:lnTo>
                <a:lnTo>
                  <a:pt x="658510" y="250154"/>
                </a:lnTo>
                <a:lnTo>
                  <a:pt x="696132" y="225758"/>
                </a:lnTo>
                <a:lnTo>
                  <a:pt x="734526" y="202479"/>
                </a:lnTo>
                <a:lnTo>
                  <a:pt x="773669" y="180341"/>
                </a:lnTo>
                <a:lnTo>
                  <a:pt x="813538" y="159366"/>
                </a:lnTo>
                <a:lnTo>
                  <a:pt x="854111" y="139577"/>
                </a:lnTo>
                <a:lnTo>
                  <a:pt x="895363" y="120998"/>
                </a:lnTo>
                <a:lnTo>
                  <a:pt x="937272" y="103651"/>
                </a:lnTo>
                <a:lnTo>
                  <a:pt x="979815" y="87560"/>
                </a:lnTo>
                <a:lnTo>
                  <a:pt x="1022970" y="72747"/>
                </a:lnTo>
                <a:lnTo>
                  <a:pt x="1066712" y="59236"/>
                </a:lnTo>
                <a:lnTo>
                  <a:pt x="1111019" y="47049"/>
                </a:lnTo>
                <a:lnTo>
                  <a:pt x="1155868" y="36210"/>
                </a:lnTo>
                <a:lnTo>
                  <a:pt x="1201235" y="26741"/>
                </a:lnTo>
                <a:lnTo>
                  <a:pt x="1247099" y="18666"/>
                </a:lnTo>
                <a:lnTo>
                  <a:pt x="1293436" y="12007"/>
                </a:lnTo>
                <a:lnTo>
                  <a:pt x="1340222" y="6788"/>
                </a:lnTo>
                <a:lnTo>
                  <a:pt x="1387435" y="3032"/>
                </a:lnTo>
                <a:lnTo>
                  <a:pt x="1435052" y="762"/>
                </a:lnTo>
                <a:lnTo>
                  <a:pt x="1483049" y="0"/>
                </a:lnTo>
                <a:lnTo>
                  <a:pt x="1532126" y="811"/>
                </a:lnTo>
                <a:lnTo>
                  <a:pt x="1580998" y="3235"/>
                </a:lnTo>
                <a:lnTo>
                  <a:pt x="1629631" y="7257"/>
                </a:lnTo>
                <a:lnTo>
                  <a:pt x="1677987" y="12861"/>
                </a:lnTo>
                <a:lnTo>
                  <a:pt x="1726032" y="20034"/>
                </a:lnTo>
                <a:lnTo>
                  <a:pt x="1773729" y="28759"/>
                </a:lnTo>
                <a:lnTo>
                  <a:pt x="1821042" y="39023"/>
                </a:lnTo>
                <a:lnTo>
                  <a:pt x="1867935" y="50810"/>
                </a:lnTo>
                <a:lnTo>
                  <a:pt x="1914372" y="64105"/>
                </a:lnTo>
                <a:lnTo>
                  <a:pt x="1960317" y="78893"/>
                </a:lnTo>
                <a:lnTo>
                  <a:pt x="2005735" y="95160"/>
                </a:lnTo>
                <a:lnTo>
                  <a:pt x="2050588" y="112890"/>
                </a:lnTo>
                <a:lnTo>
                  <a:pt x="2094841" y="132069"/>
                </a:lnTo>
                <a:lnTo>
                  <a:pt x="2138458" y="152681"/>
                </a:lnTo>
                <a:lnTo>
                  <a:pt x="2181403" y="174712"/>
                </a:lnTo>
                <a:lnTo>
                  <a:pt x="2223641" y="198147"/>
                </a:lnTo>
                <a:lnTo>
                  <a:pt x="2265133" y="222971"/>
                </a:lnTo>
                <a:lnTo>
                  <a:pt x="2305846" y="249169"/>
                </a:lnTo>
                <a:lnTo>
                  <a:pt x="2345743" y="276726"/>
                </a:lnTo>
                <a:lnTo>
                  <a:pt x="2384788" y="305627"/>
                </a:lnTo>
                <a:lnTo>
                  <a:pt x="2422944" y="335858"/>
                </a:lnTo>
                <a:lnTo>
                  <a:pt x="2460176" y="367402"/>
                </a:lnTo>
                <a:lnTo>
                  <a:pt x="2496449" y="400246"/>
                </a:lnTo>
                <a:lnTo>
                  <a:pt x="2531724" y="434375"/>
                </a:lnTo>
                <a:lnTo>
                  <a:pt x="2565853" y="469651"/>
                </a:lnTo>
                <a:lnTo>
                  <a:pt x="2598697" y="505923"/>
                </a:lnTo>
                <a:lnTo>
                  <a:pt x="2630242" y="543155"/>
                </a:lnTo>
                <a:lnTo>
                  <a:pt x="2660472" y="581311"/>
                </a:lnTo>
                <a:lnTo>
                  <a:pt x="2689373" y="620356"/>
                </a:lnTo>
                <a:lnTo>
                  <a:pt x="2716930" y="660253"/>
                </a:lnTo>
                <a:lnTo>
                  <a:pt x="2743128" y="700965"/>
                </a:lnTo>
                <a:lnTo>
                  <a:pt x="2767952" y="742458"/>
                </a:lnTo>
                <a:lnTo>
                  <a:pt x="2791387" y="784695"/>
                </a:lnTo>
                <a:lnTo>
                  <a:pt x="2813418" y="827640"/>
                </a:lnTo>
                <a:lnTo>
                  <a:pt x="2834030" y="871258"/>
                </a:lnTo>
                <a:lnTo>
                  <a:pt x="2853209" y="915511"/>
                </a:lnTo>
                <a:lnTo>
                  <a:pt x="2870939" y="960364"/>
                </a:lnTo>
                <a:lnTo>
                  <a:pt x="2887206" y="1005781"/>
                </a:lnTo>
                <a:lnTo>
                  <a:pt x="2901994" y="1051726"/>
                </a:lnTo>
                <a:lnTo>
                  <a:pt x="2915289" y="1098164"/>
                </a:lnTo>
                <a:lnTo>
                  <a:pt x="2927076" y="1145057"/>
                </a:lnTo>
                <a:lnTo>
                  <a:pt x="2937340" y="1192370"/>
                </a:lnTo>
                <a:lnTo>
                  <a:pt x="2946065" y="1240067"/>
                </a:lnTo>
                <a:lnTo>
                  <a:pt x="2953238" y="1288112"/>
                </a:lnTo>
                <a:lnTo>
                  <a:pt x="2958842" y="1336468"/>
                </a:lnTo>
                <a:lnTo>
                  <a:pt x="2962864" y="1385101"/>
                </a:lnTo>
                <a:lnTo>
                  <a:pt x="2965288" y="1433973"/>
                </a:lnTo>
                <a:lnTo>
                  <a:pt x="2966099" y="1483049"/>
                </a:lnTo>
                <a:lnTo>
                  <a:pt x="2965337" y="1531047"/>
                </a:lnTo>
                <a:lnTo>
                  <a:pt x="2963067" y="1578664"/>
                </a:lnTo>
                <a:lnTo>
                  <a:pt x="2959310" y="1625877"/>
                </a:lnTo>
                <a:lnTo>
                  <a:pt x="2954092" y="1672663"/>
                </a:lnTo>
                <a:lnTo>
                  <a:pt x="2947433" y="1719000"/>
                </a:lnTo>
                <a:lnTo>
                  <a:pt x="2939358" y="1764863"/>
                </a:lnTo>
                <a:lnTo>
                  <a:pt x="2929889" y="1810231"/>
                </a:lnTo>
                <a:lnTo>
                  <a:pt x="2919050" y="1855080"/>
                </a:lnTo>
                <a:lnTo>
                  <a:pt x="2906863" y="1899387"/>
                </a:lnTo>
                <a:lnTo>
                  <a:pt x="2893352" y="1943129"/>
                </a:lnTo>
                <a:lnTo>
                  <a:pt x="2878539" y="1986284"/>
                </a:lnTo>
                <a:lnTo>
                  <a:pt x="2862448" y="2028827"/>
                </a:lnTo>
                <a:lnTo>
                  <a:pt x="2845101" y="2070736"/>
                </a:lnTo>
                <a:lnTo>
                  <a:pt x="2826522" y="2111988"/>
                </a:lnTo>
                <a:lnTo>
                  <a:pt x="2806733" y="2152561"/>
                </a:lnTo>
                <a:lnTo>
                  <a:pt x="2785758" y="2192430"/>
                </a:lnTo>
                <a:lnTo>
                  <a:pt x="2763620" y="2231573"/>
                </a:lnTo>
                <a:lnTo>
                  <a:pt x="2740341" y="2269967"/>
                </a:lnTo>
                <a:lnTo>
                  <a:pt x="2715945" y="2307589"/>
                </a:lnTo>
                <a:lnTo>
                  <a:pt x="2690454" y="2344416"/>
                </a:lnTo>
                <a:lnTo>
                  <a:pt x="2663892" y="2380425"/>
                </a:lnTo>
                <a:lnTo>
                  <a:pt x="2636282" y="2415593"/>
                </a:lnTo>
                <a:lnTo>
                  <a:pt x="2607647" y="2449897"/>
                </a:lnTo>
                <a:lnTo>
                  <a:pt x="2578009" y="2483313"/>
                </a:lnTo>
                <a:lnTo>
                  <a:pt x="2547393" y="2515820"/>
                </a:lnTo>
                <a:lnTo>
                  <a:pt x="2515820" y="2547393"/>
                </a:lnTo>
                <a:lnTo>
                  <a:pt x="2483313" y="2578009"/>
                </a:lnTo>
                <a:lnTo>
                  <a:pt x="2449897" y="2607647"/>
                </a:lnTo>
                <a:lnTo>
                  <a:pt x="2415593" y="2636282"/>
                </a:lnTo>
                <a:lnTo>
                  <a:pt x="2380425" y="2663892"/>
                </a:lnTo>
                <a:lnTo>
                  <a:pt x="2344416" y="2690454"/>
                </a:lnTo>
                <a:lnTo>
                  <a:pt x="2307589" y="2715945"/>
                </a:lnTo>
                <a:lnTo>
                  <a:pt x="2269967" y="2740341"/>
                </a:lnTo>
                <a:lnTo>
                  <a:pt x="2231573" y="2763620"/>
                </a:lnTo>
                <a:lnTo>
                  <a:pt x="2192430" y="2785758"/>
                </a:lnTo>
                <a:lnTo>
                  <a:pt x="2152561" y="2806733"/>
                </a:lnTo>
                <a:lnTo>
                  <a:pt x="2111988" y="2826522"/>
                </a:lnTo>
                <a:lnTo>
                  <a:pt x="2070736" y="2845101"/>
                </a:lnTo>
                <a:lnTo>
                  <a:pt x="2028827" y="2862448"/>
                </a:lnTo>
                <a:lnTo>
                  <a:pt x="1986284" y="2878539"/>
                </a:lnTo>
                <a:lnTo>
                  <a:pt x="1943129" y="2893352"/>
                </a:lnTo>
                <a:lnTo>
                  <a:pt x="1899387" y="2906863"/>
                </a:lnTo>
                <a:lnTo>
                  <a:pt x="1855080" y="2919050"/>
                </a:lnTo>
                <a:lnTo>
                  <a:pt x="1810231" y="2929889"/>
                </a:lnTo>
                <a:lnTo>
                  <a:pt x="1764863" y="2939358"/>
                </a:lnTo>
                <a:lnTo>
                  <a:pt x="1719000" y="2947433"/>
                </a:lnTo>
                <a:lnTo>
                  <a:pt x="1672663" y="2954092"/>
                </a:lnTo>
                <a:lnTo>
                  <a:pt x="1625877" y="2959310"/>
                </a:lnTo>
                <a:lnTo>
                  <a:pt x="1578664" y="2963067"/>
                </a:lnTo>
                <a:lnTo>
                  <a:pt x="1531047" y="2965337"/>
                </a:lnTo>
                <a:lnTo>
                  <a:pt x="1483049" y="2966099"/>
                </a:lnTo>
                <a:close/>
              </a:path>
            </a:pathLst>
          </a:custGeom>
          <a:solidFill>
            <a:srgbClr val="235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2B65993F-CA01-C84A-C49A-13E5E9794089}"/>
              </a:ext>
            </a:extLst>
          </p:cNvPr>
          <p:cNvSpPr txBox="1"/>
          <p:nvPr/>
        </p:nvSpPr>
        <p:spPr>
          <a:xfrm>
            <a:off x="6257869" y="1373650"/>
            <a:ext cx="1376045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37160" marR="5080" indent="-125095">
              <a:lnSpc>
                <a:spcPct val="101600"/>
              </a:lnSpc>
              <a:spcBef>
                <a:spcPts val="7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Transportation/  Public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Works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7FA5D6D7-B1B1-AC09-36BF-7AC409BEA271}"/>
              </a:ext>
            </a:extLst>
          </p:cNvPr>
          <p:cNvSpPr txBox="1"/>
          <p:nvPr/>
        </p:nvSpPr>
        <p:spPr>
          <a:xfrm>
            <a:off x="5952747" y="2116600"/>
            <a:ext cx="1983739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0" marR="84455" indent="-29845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Road Miles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DOT&amp;PF  37 Electric Utilities  72 Ports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Harbors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112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Water/Wastewater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B4169754-8591-3700-0271-7038B84F15A1}"/>
              </a:ext>
            </a:extLst>
          </p:cNvPr>
          <p:cNvSpPr txBox="1"/>
          <p:nvPr/>
        </p:nvSpPr>
        <p:spPr>
          <a:xfrm>
            <a:off x="8815438" y="4325865"/>
            <a:ext cx="12077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Quality of</a:t>
            </a:r>
            <a:r>
              <a:rPr sz="1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85BCD3DF-E34F-41EC-A1FC-DD537B63D80D}"/>
              </a:ext>
            </a:extLst>
          </p:cNvPr>
          <p:cNvSpPr txBox="1"/>
          <p:nvPr/>
        </p:nvSpPr>
        <p:spPr>
          <a:xfrm>
            <a:off x="8535561" y="4821165"/>
            <a:ext cx="1765300" cy="764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47 Public Libraries  Parks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Recreation  Community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Pools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4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10581</TotalTime>
  <Words>1355</Words>
  <Application>Microsoft Office PowerPoint</Application>
  <PresentationFormat>Widescreen</PresentationFormat>
  <Paragraphs>290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Leaning Local</vt:lpstr>
      <vt:lpstr>PowerPoint Presentation</vt:lpstr>
      <vt:lpstr>Mission * Purpose * Objectives</vt:lpstr>
      <vt:lpstr>PowerPoint Presentation</vt:lpstr>
      <vt:lpstr>PowerPoint Presentation</vt:lpstr>
      <vt:lpstr>Federal Funding Coordination</vt:lpstr>
      <vt:lpstr>Roles to Remember</vt:lpstr>
      <vt:lpstr>PowerPoint Presentation</vt:lpstr>
      <vt:lpstr>PowerPoint Presentation</vt:lpstr>
      <vt:lpstr>Borough Classification</vt:lpstr>
      <vt:lpstr>All local governments</vt:lpstr>
      <vt:lpstr>Cities in Unorganized Borough</vt:lpstr>
      <vt:lpstr>Cities in borough</vt:lpstr>
      <vt:lpstr>Sales Taxes</vt:lpstr>
      <vt:lpstr>Property Taxes</vt:lpstr>
      <vt:lpstr>AMHS ports</vt:lpstr>
      <vt:lpstr>PERS</vt:lpstr>
      <vt:lpstr>Municipal Hospitals</vt:lpstr>
      <vt:lpstr>Petroleum Property Tax</vt:lpstr>
      <vt:lpstr>Fisheries Taxes</vt:lpstr>
      <vt:lpstr>School Contribution</vt:lpstr>
      <vt:lpstr>School Bond Debt</vt:lpstr>
      <vt:lpstr>Home Rule City  First Class City  Second Class City</vt:lpstr>
      <vt:lpstr>Police Powers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Infrastructure Collaboration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Director’s Report</dc:title>
  <dc:creator>Nils Andreassen</dc:creator>
  <cp:lastModifiedBy>Alliana Salanguit</cp:lastModifiedBy>
  <cp:revision>21</cp:revision>
  <dcterms:created xsi:type="dcterms:W3CDTF">2022-11-25T15:12:22Z</dcterms:created>
  <dcterms:modified xsi:type="dcterms:W3CDTF">2023-01-30T20:50:01Z</dcterms:modified>
</cp:coreProperties>
</file>