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4"/>
  </p:sldMasterIdLst>
  <p:notesMasterIdLst>
    <p:notesMasterId r:id="rId5"/>
  </p:notesMasterIdLst>
  <p:sldIdLst>
    <p:sldId id="256" r:id="rId6"/>
    <p:sldId id="257" r:id="rId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we improve our postsecondary outcomes - which are currently the worst in the nation - so they can be ready for the jobs of tomorrow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01241a8cd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01241a8cd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AutoNum type="arabicParenR"/>
            </a:pPr>
            <a:r>
              <a:rPr lang="en" sz="1400">
                <a:solidFill>
                  <a:schemeClr val="dk1"/>
                </a:solidFill>
              </a:rPr>
              <a:t>The power of choice - when kids - or adults - get to choose their adventure, they are more engaged and learn more. 2) Reduce risk behaviors - lower rates of anxiety, depression, and juvenile crime. 3) Building the belief that is is possible - each new experience is a stepping stone to something harder and scarier (you can’t tell a teen anything, but you can give them opportunities to learn it themselves.) Each student here will feel more confident calling in from their LIO, stepping into this building, or stepping on to a college campus.4)_Higher GPA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Blu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31925" y="1500867"/>
            <a:ext cx="9144003" cy="3674567"/>
          </a:xfrm>
          <a:prstGeom prst="rect">
            <a:avLst/>
          </a:prstGeom>
          <a:noFill/>
          <a:ln>
            <a:noFill/>
          </a:ln>
        </p:spPr>
      </p:pic>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6038D"/>
              </a:buClr>
              <a:buSzPts val="5200"/>
              <a:buFont typeface="Fjalla One"/>
              <a:buNone/>
              <a:defRPr sz="5200">
                <a:solidFill>
                  <a:srgbClr val="06038D"/>
                </a:solidFill>
                <a:latin typeface="Fjalla One"/>
                <a:ea typeface="Fjalla One"/>
                <a:cs typeface="Fjalla One"/>
                <a:sym typeface="Fjall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000000"/>
              </a:buClr>
              <a:buSzPts val="2800"/>
              <a:buNone/>
              <a:defRPr sz="2800">
                <a:solidFill>
                  <a:srgbClr val="0000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magenta background">
  <p:cSld name="TITLE_AND_BODY_1_1_1_1_1">
    <p:bg>
      <p:bgPr>
        <a:solidFill>
          <a:srgbClr val="E6D9EB"/>
        </a:solidFill>
      </p:bgPr>
    </p:bg>
    <p:spTree>
      <p:nvGrpSpPr>
        <p:cNvPr id="50" name="Shape 50"/>
        <p:cNvGrpSpPr/>
        <p:nvPr/>
      </p:nvGrpSpPr>
      <p:grpSpPr>
        <a:xfrm>
          <a:off x="0" y="0"/>
          <a:ext cx="0" cy="0"/>
          <a:chOff x="0" y="0"/>
          <a:chExt cx="0" cy="0"/>
        </a:xfrm>
      </p:grpSpPr>
      <p:sp>
        <p:nvSpPr>
          <p:cNvPr id="51" name="Google Shape;51;p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0000"/>
              </a:buClr>
              <a:buSzPts val="2800"/>
              <a:buFont typeface="Fjalla One"/>
              <a:buNone/>
              <a:defRPr>
                <a:solidFill>
                  <a:srgbClr val="000000"/>
                </a:solidFill>
                <a:latin typeface="Fjalla One"/>
                <a:ea typeface="Fjalla One"/>
                <a:cs typeface="Fjalla One"/>
                <a:sym typeface="Fjall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53" name="Google Shape;53;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light blue background">
  <p:cSld name="TITLE_AND_BODY_1_1_1_1_1_1">
    <p:bg>
      <p:bgPr>
        <a:solidFill>
          <a:srgbClr val="E6F9FA"/>
        </a:solidFill>
      </p:bgPr>
    </p:bg>
    <p:spTree>
      <p:nvGrpSpPr>
        <p:cNvPr id="54" name="Shape 54"/>
        <p:cNvGrpSpPr/>
        <p:nvPr/>
      </p:nvGrpSpPr>
      <p:grpSpPr>
        <a:xfrm>
          <a:off x="0" y="0"/>
          <a:ext cx="0" cy="0"/>
          <a:chOff x="0" y="0"/>
          <a:chExt cx="0" cy="0"/>
        </a:xfrm>
      </p:grpSpPr>
      <p:sp>
        <p:nvSpPr>
          <p:cNvPr id="55" name="Google Shape;55;p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0000"/>
              </a:buClr>
              <a:buSzPts val="2800"/>
              <a:buFont typeface="Fjalla One"/>
              <a:buNone/>
              <a:defRPr>
                <a:solidFill>
                  <a:srgbClr val="000000"/>
                </a:solidFill>
                <a:latin typeface="Fjalla One"/>
                <a:ea typeface="Fjalla One"/>
                <a:cs typeface="Fjalla One"/>
                <a:sym typeface="Fjall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8" name="Shape 58"/>
        <p:cNvGrpSpPr/>
        <p:nvPr/>
      </p:nvGrpSpPr>
      <p:grpSpPr>
        <a:xfrm>
          <a:off x="0" y="0"/>
          <a:ext cx="0" cy="0"/>
          <a:chOff x="0" y="0"/>
          <a:chExt cx="0" cy="0"/>
        </a:xfrm>
      </p:grpSpPr>
      <p:sp>
        <p:nvSpPr>
          <p:cNvPr id="59" name="Google Shape;59;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6038D"/>
              </a:buClr>
              <a:buSzPts val="2800"/>
              <a:buFont typeface="Fjalla One"/>
              <a:buNone/>
              <a:defRPr>
                <a:solidFill>
                  <a:srgbClr val="06038D"/>
                </a:solidFill>
                <a:latin typeface="Fjalla One"/>
                <a:ea typeface="Fjalla One"/>
                <a:cs typeface="Fjalla One"/>
                <a:sym typeface="Fjall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1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000000"/>
              </a:buClr>
              <a:buSzPts val="1400"/>
              <a:buChar char="●"/>
              <a:defRPr sz="1400">
                <a:solidFill>
                  <a:srgbClr val="000000"/>
                </a:solidFill>
              </a:defRPr>
            </a:lvl1pPr>
            <a:lvl2pPr indent="-304800" lvl="1" marL="914400">
              <a:spcBef>
                <a:spcPts val="0"/>
              </a:spcBef>
              <a:spcAft>
                <a:spcPts val="0"/>
              </a:spcAft>
              <a:buClr>
                <a:srgbClr val="000000"/>
              </a:buClr>
              <a:buSzPts val="1200"/>
              <a:buChar char="○"/>
              <a:defRPr sz="1200">
                <a:solidFill>
                  <a:srgbClr val="000000"/>
                </a:solidFill>
              </a:defRPr>
            </a:lvl2pPr>
            <a:lvl3pPr indent="-304800" lvl="2" marL="1371600">
              <a:spcBef>
                <a:spcPts val="0"/>
              </a:spcBef>
              <a:spcAft>
                <a:spcPts val="0"/>
              </a:spcAft>
              <a:buClr>
                <a:srgbClr val="000000"/>
              </a:buClr>
              <a:buSzPts val="1200"/>
              <a:buChar char="■"/>
              <a:defRPr sz="1200">
                <a:solidFill>
                  <a:srgbClr val="000000"/>
                </a:solidFill>
              </a:defRPr>
            </a:lvl3pPr>
            <a:lvl4pPr indent="-304800" lvl="3" marL="1828800">
              <a:spcBef>
                <a:spcPts val="0"/>
              </a:spcBef>
              <a:spcAft>
                <a:spcPts val="0"/>
              </a:spcAft>
              <a:buClr>
                <a:srgbClr val="000000"/>
              </a:buClr>
              <a:buSzPts val="1200"/>
              <a:buChar char="●"/>
              <a:defRPr sz="1200">
                <a:solidFill>
                  <a:srgbClr val="000000"/>
                </a:solidFill>
              </a:defRPr>
            </a:lvl4pPr>
            <a:lvl5pPr indent="-304800" lvl="4" marL="2286000">
              <a:spcBef>
                <a:spcPts val="0"/>
              </a:spcBef>
              <a:spcAft>
                <a:spcPts val="0"/>
              </a:spcAft>
              <a:buClr>
                <a:srgbClr val="000000"/>
              </a:buClr>
              <a:buSzPts val="1200"/>
              <a:buChar char="○"/>
              <a:defRPr sz="1200">
                <a:solidFill>
                  <a:srgbClr val="000000"/>
                </a:solidFill>
              </a:defRPr>
            </a:lvl5pPr>
            <a:lvl6pPr indent="-304800" lvl="5" marL="2743200">
              <a:spcBef>
                <a:spcPts val="0"/>
              </a:spcBef>
              <a:spcAft>
                <a:spcPts val="0"/>
              </a:spcAft>
              <a:buClr>
                <a:srgbClr val="000000"/>
              </a:buClr>
              <a:buSzPts val="1200"/>
              <a:buChar char="■"/>
              <a:defRPr sz="1200">
                <a:solidFill>
                  <a:srgbClr val="000000"/>
                </a:solidFill>
              </a:defRPr>
            </a:lvl6pPr>
            <a:lvl7pPr indent="-304800" lvl="6" marL="3200400">
              <a:spcBef>
                <a:spcPts val="0"/>
              </a:spcBef>
              <a:spcAft>
                <a:spcPts val="0"/>
              </a:spcAft>
              <a:buClr>
                <a:srgbClr val="000000"/>
              </a:buClr>
              <a:buSzPts val="1200"/>
              <a:buChar char="●"/>
              <a:defRPr sz="1200">
                <a:solidFill>
                  <a:srgbClr val="000000"/>
                </a:solidFill>
              </a:defRPr>
            </a:lvl7pPr>
            <a:lvl8pPr indent="-304800" lvl="7" marL="3657600">
              <a:spcBef>
                <a:spcPts val="0"/>
              </a:spcBef>
              <a:spcAft>
                <a:spcPts val="0"/>
              </a:spcAft>
              <a:buClr>
                <a:srgbClr val="000000"/>
              </a:buClr>
              <a:buSzPts val="1200"/>
              <a:buChar char="○"/>
              <a:defRPr sz="1200">
                <a:solidFill>
                  <a:srgbClr val="000000"/>
                </a:solidFill>
              </a:defRPr>
            </a:lvl8pPr>
            <a:lvl9pPr indent="-304800" lvl="8" marL="4114800">
              <a:spcBef>
                <a:spcPts val="0"/>
              </a:spcBef>
              <a:spcAft>
                <a:spcPts val="0"/>
              </a:spcAft>
              <a:buClr>
                <a:srgbClr val="000000"/>
              </a:buClr>
              <a:buSzPts val="1200"/>
              <a:buChar char="■"/>
              <a:defRPr sz="1200">
                <a:solidFill>
                  <a:srgbClr val="000000"/>
                </a:solidFill>
              </a:defRPr>
            </a:lvl9pPr>
          </a:lstStyle>
          <a:p/>
        </p:txBody>
      </p:sp>
      <p:sp>
        <p:nvSpPr>
          <p:cNvPr id="61" name="Google Shape;61;p1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000000"/>
              </a:buClr>
              <a:buSzPts val="1400"/>
              <a:buChar char="●"/>
              <a:defRPr sz="1400">
                <a:solidFill>
                  <a:srgbClr val="000000"/>
                </a:solidFill>
              </a:defRPr>
            </a:lvl1pPr>
            <a:lvl2pPr indent="-304800" lvl="1" marL="914400">
              <a:spcBef>
                <a:spcPts val="0"/>
              </a:spcBef>
              <a:spcAft>
                <a:spcPts val="0"/>
              </a:spcAft>
              <a:buClr>
                <a:srgbClr val="000000"/>
              </a:buClr>
              <a:buSzPts val="1200"/>
              <a:buChar char="○"/>
              <a:defRPr sz="1200">
                <a:solidFill>
                  <a:srgbClr val="000000"/>
                </a:solidFill>
              </a:defRPr>
            </a:lvl2pPr>
            <a:lvl3pPr indent="-304800" lvl="2" marL="1371600">
              <a:spcBef>
                <a:spcPts val="0"/>
              </a:spcBef>
              <a:spcAft>
                <a:spcPts val="0"/>
              </a:spcAft>
              <a:buClr>
                <a:srgbClr val="000000"/>
              </a:buClr>
              <a:buSzPts val="1200"/>
              <a:buChar char="■"/>
              <a:defRPr sz="1200">
                <a:solidFill>
                  <a:srgbClr val="000000"/>
                </a:solidFill>
              </a:defRPr>
            </a:lvl3pPr>
            <a:lvl4pPr indent="-304800" lvl="3" marL="1828800">
              <a:spcBef>
                <a:spcPts val="0"/>
              </a:spcBef>
              <a:spcAft>
                <a:spcPts val="0"/>
              </a:spcAft>
              <a:buClr>
                <a:srgbClr val="000000"/>
              </a:buClr>
              <a:buSzPts val="1200"/>
              <a:buChar char="●"/>
              <a:defRPr sz="1200">
                <a:solidFill>
                  <a:srgbClr val="000000"/>
                </a:solidFill>
              </a:defRPr>
            </a:lvl4pPr>
            <a:lvl5pPr indent="-304800" lvl="4" marL="2286000">
              <a:spcBef>
                <a:spcPts val="0"/>
              </a:spcBef>
              <a:spcAft>
                <a:spcPts val="0"/>
              </a:spcAft>
              <a:buClr>
                <a:srgbClr val="000000"/>
              </a:buClr>
              <a:buSzPts val="1200"/>
              <a:buChar char="○"/>
              <a:defRPr sz="1200">
                <a:solidFill>
                  <a:srgbClr val="000000"/>
                </a:solidFill>
              </a:defRPr>
            </a:lvl5pPr>
            <a:lvl6pPr indent="-304800" lvl="5" marL="2743200">
              <a:spcBef>
                <a:spcPts val="0"/>
              </a:spcBef>
              <a:spcAft>
                <a:spcPts val="0"/>
              </a:spcAft>
              <a:buClr>
                <a:srgbClr val="000000"/>
              </a:buClr>
              <a:buSzPts val="1200"/>
              <a:buChar char="■"/>
              <a:defRPr sz="1200">
                <a:solidFill>
                  <a:srgbClr val="000000"/>
                </a:solidFill>
              </a:defRPr>
            </a:lvl6pPr>
            <a:lvl7pPr indent="-304800" lvl="6" marL="3200400">
              <a:spcBef>
                <a:spcPts val="0"/>
              </a:spcBef>
              <a:spcAft>
                <a:spcPts val="0"/>
              </a:spcAft>
              <a:buClr>
                <a:srgbClr val="000000"/>
              </a:buClr>
              <a:buSzPts val="1200"/>
              <a:buChar char="●"/>
              <a:defRPr sz="1200">
                <a:solidFill>
                  <a:srgbClr val="000000"/>
                </a:solidFill>
              </a:defRPr>
            </a:lvl7pPr>
            <a:lvl8pPr indent="-304800" lvl="7" marL="3657600">
              <a:spcBef>
                <a:spcPts val="0"/>
              </a:spcBef>
              <a:spcAft>
                <a:spcPts val="0"/>
              </a:spcAft>
              <a:buClr>
                <a:srgbClr val="000000"/>
              </a:buClr>
              <a:buSzPts val="1200"/>
              <a:buChar char="○"/>
              <a:defRPr sz="1200">
                <a:solidFill>
                  <a:srgbClr val="000000"/>
                </a:solidFill>
              </a:defRPr>
            </a:lvl8pPr>
            <a:lvl9pPr indent="-304800" lvl="8" marL="4114800">
              <a:spcBef>
                <a:spcPts val="0"/>
              </a:spcBef>
              <a:spcAft>
                <a:spcPts val="0"/>
              </a:spcAft>
              <a:buClr>
                <a:srgbClr val="000000"/>
              </a:buClr>
              <a:buSzPts val="1200"/>
              <a:buChar char="■"/>
              <a:defRPr sz="1200">
                <a:solidFill>
                  <a:srgbClr val="000000"/>
                </a:solidFill>
              </a:defRPr>
            </a:lvl9pPr>
          </a:lstStyle>
          <a:p/>
        </p:txBody>
      </p:sp>
      <p:sp>
        <p:nvSpPr>
          <p:cNvPr id="62" name="Google Shape;6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6038D"/>
              </a:buClr>
              <a:buSzPts val="2800"/>
              <a:buFont typeface="Fjalla One"/>
              <a:buNone/>
              <a:defRPr>
                <a:solidFill>
                  <a:srgbClr val="06038D"/>
                </a:solidFill>
                <a:latin typeface="Fjalla One"/>
                <a:ea typeface="Fjalla One"/>
                <a:cs typeface="Fjalla One"/>
                <a:sym typeface="Fjall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dark blue background">
  <p:cSld name="TITLE_ONLY_1">
    <p:bg>
      <p:bgPr>
        <a:solidFill>
          <a:srgbClr val="E9EAF5"/>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0000"/>
              </a:buClr>
              <a:buSzPts val="2800"/>
              <a:buFont typeface="Fjalla One"/>
              <a:buNone/>
              <a:defRPr>
                <a:solidFill>
                  <a:srgbClr val="000000"/>
                </a:solidFill>
                <a:latin typeface="Fjalla One"/>
                <a:ea typeface="Fjalla One"/>
                <a:cs typeface="Fjalla One"/>
                <a:sym typeface="Fjall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magenta background">
  <p:cSld name="TITLE_ONLY_1_1">
    <p:bg>
      <p:bgPr>
        <a:solidFill>
          <a:srgbClr val="E6D9EB"/>
        </a:solidFill>
      </p:bgPr>
    </p:bg>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0000"/>
              </a:buClr>
              <a:buSzPts val="2800"/>
              <a:buFont typeface="Fjalla One"/>
              <a:buNone/>
              <a:defRPr>
                <a:solidFill>
                  <a:srgbClr val="000000"/>
                </a:solidFill>
                <a:latin typeface="Fjalla One"/>
                <a:ea typeface="Fjalla One"/>
                <a:cs typeface="Fjalla One"/>
                <a:sym typeface="Fjall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magenta background 1">
  <p:cSld name="TITLE_ONLY_1_1_1">
    <p:bg>
      <p:bgPr>
        <a:solidFill>
          <a:srgbClr val="E6F9FA"/>
        </a:solidFill>
      </p:bgPr>
    </p:bg>
    <p:spTree>
      <p:nvGrpSpPr>
        <p:cNvPr id="72" name="Shape 72"/>
        <p:cNvGrpSpPr/>
        <p:nvPr/>
      </p:nvGrpSpPr>
      <p:grpSpPr>
        <a:xfrm>
          <a:off x="0" y="0"/>
          <a:ext cx="0" cy="0"/>
          <a:chOff x="0" y="0"/>
          <a:chExt cx="0" cy="0"/>
        </a:xfrm>
      </p:grpSpPr>
      <p:sp>
        <p:nvSpPr>
          <p:cNvPr id="73" name="Google Shape;73;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0000"/>
              </a:buClr>
              <a:buSzPts val="2800"/>
              <a:buFont typeface="Fjalla One"/>
              <a:buNone/>
              <a:defRPr>
                <a:solidFill>
                  <a:srgbClr val="000000"/>
                </a:solidFill>
                <a:latin typeface="Fjalla One"/>
                <a:ea typeface="Fjalla One"/>
                <a:cs typeface="Fjalla One"/>
                <a:sym typeface="Fjall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06038D"/>
              </a:buClr>
              <a:buSzPts val="2400"/>
              <a:buFont typeface="Fjalla One"/>
              <a:buNone/>
              <a:defRPr sz="2400">
                <a:solidFill>
                  <a:srgbClr val="06038D"/>
                </a:solidFill>
                <a:latin typeface="Fjalla One"/>
                <a:ea typeface="Fjalla One"/>
                <a:cs typeface="Fjalla One"/>
                <a:sym typeface="Fjalla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7" name="Google Shape;77;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rgbClr val="000000"/>
              </a:buClr>
              <a:buSzPts val="1200"/>
              <a:buChar char="●"/>
              <a:defRPr sz="1200">
                <a:solidFill>
                  <a:srgbClr val="000000"/>
                </a:solidFill>
              </a:defRPr>
            </a:lvl1pPr>
            <a:lvl2pPr indent="-304800" lvl="1" marL="914400">
              <a:spcBef>
                <a:spcPts val="0"/>
              </a:spcBef>
              <a:spcAft>
                <a:spcPts val="0"/>
              </a:spcAft>
              <a:buClr>
                <a:srgbClr val="000000"/>
              </a:buClr>
              <a:buSzPts val="1200"/>
              <a:buChar char="○"/>
              <a:defRPr sz="1200">
                <a:solidFill>
                  <a:srgbClr val="000000"/>
                </a:solidFill>
              </a:defRPr>
            </a:lvl2pPr>
            <a:lvl3pPr indent="-304800" lvl="2" marL="1371600">
              <a:spcBef>
                <a:spcPts val="0"/>
              </a:spcBef>
              <a:spcAft>
                <a:spcPts val="0"/>
              </a:spcAft>
              <a:buClr>
                <a:srgbClr val="000000"/>
              </a:buClr>
              <a:buSzPts val="1200"/>
              <a:buChar char="■"/>
              <a:defRPr sz="1200">
                <a:solidFill>
                  <a:srgbClr val="000000"/>
                </a:solidFill>
              </a:defRPr>
            </a:lvl3pPr>
            <a:lvl4pPr indent="-304800" lvl="3" marL="1828800">
              <a:spcBef>
                <a:spcPts val="0"/>
              </a:spcBef>
              <a:spcAft>
                <a:spcPts val="0"/>
              </a:spcAft>
              <a:buClr>
                <a:srgbClr val="000000"/>
              </a:buClr>
              <a:buSzPts val="1200"/>
              <a:buChar char="●"/>
              <a:defRPr sz="1200">
                <a:solidFill>
                  <a:srgbClr val="000000"/>
                </a:solidFill>
              </a:defRPr>
            </a:lvl4pPr>
            <a:lvl5pPr indent="-304800" lvl="4" marL="2286000">
              <a:spcBef>
                <a:spcPts val="0"/>
              </a:spcBef>
              <a:spcAft>
                <a:spcPts val="0"/>
              </a:spcAft>
              <a:buClr>
                <a:srgbClr val="000000"/>
              </a:buClr>
              <a:buSzPts val="1200"/>
              <a:buChar char="○"/>
              <a:defRPr sz="1200">
                <a:solidFill>
                  <a:srgbClr val="000000"/>
                </a:solidFill>
              </a:defRPr>
            </a:lvl5pPr>
            <a:lvl6pPr indent="-304800" lvl="5" marL="2743200">
              <a:spcBef>
                <a:spcPts val="0"/>
              </a:spcBef>
              <a:spcAft>
                <a:spcPts val="0"/>
              </a:spcAft>
              <a:buClr>
                <a:srgbClr val="000000"/>
              </a:buClr>
              <a:buSzPts val="1200"/>
              <a:buChar char="■"/>
              <a:defRPr sz="1200">
                <a:solidFill>
                  <a:srgbClr val="000000"/>
                </a:solidFill>
              </a:defRPr>
            </a:lvl6pPr>
            <a:lvl7pPr indent="-304800" lvl="6" marL="3200400">
              <a:spcBef>
                <a:spcPts val="0"/>
              </a:spcBef>
              <a:spcAft>
                <a:spcPts val="0"/>
              </a:spcAft>
              <a:buClr>
                <a:srgbClr val="000000"/>
              </a:buClr>
              <a:buSzPts val="1200"/>
              <a:buChar char="●"/>
              <a:defRPr sz="1200">
                <a:solidFill>
                  <a:srgbClr val="000000"/>
                </a:solidFill>
              </a:defRPr>
            </a:lvl7pPr>
            <a:lvl8pPr indent="-304800" lvl="7" marL="3657600">
              <a:spcBef>
                <a:spcPts val="0"/>
              </a:spcBef>
              <a:spcAft>
                <a:spcPts val="0"/>
              </a:spcAft>
              <a:buClr>
                <a:srgbClr val="000000"/>
              </a:buClr>
              <a:buSzPts val="1200"/>
              <a:buChar char="○"/>
              <a:defRPr sz="1200">
                <a:solidFill>
                  <a:srgbClr val="000000"/>
                </a:solidFill>
              </a:defRPr>
            </a:lvl8pPr>
            <a:lvl9pPr indent="-304800" lvl="8" marL="4114800">
              <a:spcBef>
                <a:spcPts val="0"/>
              </a:spcBef>
              <a:spcAft>
                <a:spcPts val="0"/>
              </a:spcAft>
              <a:buClr>
                <a:srgbClr val="000000"/>
              </a:buClr>
              <a:buSzPts val="1200"/>
              <a:buChar char="■"/>
              <a:defRPr sz="1200">
                <a:solidFill>
                  <a:srgbClr val="000000"/>
                </a:solidFill>
              </a:defRPr>
            </a:lvl9pPr>
          </a:lstStyle>
          <a:p/>
        </p:txBody>
      </p:sp>
      <p:sp>
        <p:nvSpPr>
          <p:cNvPr id="78" name="Google Shape;7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1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rgbClr val="06038D"/>
              </a:buClr>
              <a:buSzPts val="4800"/>
              <a:buFont typeface="Fjalla One"/>
              <a:buNone/>
              <a:defRPr sz="4800">
                <a:solidFill>
                  <a:srgbClr val="06038D"/>
                </a:solidFill>
                <a:latin typeface="Fjalla One"/>
                <a:ea typeface="Fjalla One"/>
                <a:cs typeface="Fjalla One"/>
                <a:sym typeface="Fjalla 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1" name="Google Shape;81;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 dark blue">
  <p:cSld name="SECTION_TITLE_AND_DESCRIPTION">
    <p:spTree>
      <p:nvGrpSpPr>
        <p:cNvPr id="82" name="Shape 82"/>
        <p:cNvGrpSpPr/>
        <p:nvPr/>
      </p:nvGrpSpPr>
      <p:grpSpPr>
        <a:xfrm>
          <a:off x="0" y="0"/>
          <a:ext cx="0" cy="0"/>
          <a:chOff x="0" y="0"/>
          <a:chExt cx="0" cy="0"/>
        </a:xfrm>
      </p:grpSpPr>
      <p:sp>
        <p:nvSpPr>
          <p:cNvPr id="83" name="Google Shape;83;p20"/>
          <p:cNvSpPr/>
          <p:nvPr/>
        </p:nvSpPr>
        <p:spPr>
          <a:xfrm>
            <a:off x="4572000" y="-125"/>
            <a:ext cx="4572000" cy="5143500"/>
          </a:xfrm>
          <a:prstGeom prst="rect">
            <a:avLst/>
          </a:prstGeom>
          <a:solidFill>
            <a:srgbClr val="E9E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6038D"/>
              </a:buClr>
              <a:buSzPts val="4200"/>
              <a:buFont typeface="Fjalla One"/>
              <a:buNone/>
              <a:defRPr sz="4200">
                <a:solidFill>
                  <a:srgbClr val="06038D"/>
                </a:solidFill>
                <a:latin typeface="Fjalla One"/>
                <a:ea typeface="Fjalla One"/>
                <a:cs typeface="Fjalla One"/>
                <a:sym typeface="Fjalla 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5" name="Google Shape;85;p2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6" name="Google Shape;86;p2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rgbClr val="000000"/>
              </a:buClr>
              <a:buSzPts val="1800"/>
              <a:buChar char="●"/>
              <a:defRPr>
                <a:solidFill>
                  <a:srgbClr val="000000"/>
                </a:solidFill>
              </a:defRPr>
            </a:lvl1pPr>
            <a:lvl2pPr indent="-317500" lvl="1" marL="914400">
              <a:spcBef>
                <a:spcPts val="0"/>
              </a:spcBef>
              <a:spcAft>
                <a:spcPts val="0"/>
              </a:spcAft>
              <a:buClr>
                <a:srgbClr val="000000"/>
              </a:buClr>
              <a:buSzPts val="1400"/>
              <a:buChar char="○"/>
              <a:defRPr>
                <a:solidFill>
                  <a:srgbClr val="000000"/>
                </a:solidFill>
              </a:defRPr>
            </a:lvl2pPr>
            <a:lvl3pPr indent="-317500" lvl="2" marL="1371600">
              <a:spcBef>
                <a:spcPts val="0"/>
              </a:spcBef>
              <a:spcAft>
                <a:spcPts val="0"/>
              </a:spcAft>
              <a:buClr>
                <a:srgbClr val="000000"/>
              </a:buClr>
              <a:buSzPts val="1400"/>
              <a:buChar char="■"/>
              <a:defRPr>
                <a:solidFill>
                  <a:srgbClr val="000000"/>
                </a:solidFill>
              </a:defRPr>
            </a:lvl3pPr>
            <a:lvl4pPr indent="-317500" lvl="3" marL="1828800">
              <a:spcBef>
                <a:spcPts val="0"/>
              </a:spcBef>
              <a:spcAft>
                <a:spcPts val="0"/>
              </a:spcAft>
              <a:buClr>
                <a:srgbClr val="000000"/>
              </a:buClr>
              <a:buSzPts val="1400"/>
              <a:buChar char="●"/>
              <a:defRPr>
                <a:solidFill>
                  <a:srgbClr val="000000"/>
                </a:solidFill>
              </a:defRPr>
            </a:lvl4pPr>
            <a:lvl5pPr indent="-317500" lvl="4" marL="2286000">
              <a:spcBef>
                <a:spcPts val="0"/>
              </a:spcBef>
              <a:spcAft>
                <a:spcPts val="0"/>
              </a:spcAft>
              <a:buClr>
                <a:srgbClr val="000000"/>
              </a:buClr>
              <a:buSzPts val="1400"/>
              <a:buChar char="○"/>
              <a:defRPr>
                <a:solidFill>
                  <a:srgbClr val="000000"/>
                </a:solidFill>
              </a:defRPr>
            </a:lvl5pPr>
            <a:lvl6pPr indent="-317500" lvl="5" marL="2743200">
              <a:spcBef>
                <a:spcPts val="0"/>
              </a:spcBef>
              <a:spcAft>
                <a:spcPts val="0"/>
              </a:spcAft>
              <a:buClr>
                <a:srgbClr val="000000"/>
              </a:buClr>
              <a:buSzPts val="1400"/>
              <a:buChar char="■"/>
              <a:defRPr>
                <a:solidFill>
                  <a:srgbClr val="000000"/>
                </a:solidFill>
              </a:defRPr>
            </a:lvl6pPr>
            <a:lvl7pPr indent="-317500" lvl="6" marL="3200400">
              <a:spcBef>
                <a:spcPts val="0"/>
              </a:spcBef>
              <a:spcAft>
                <a:spcPts val="0"/>
              </a:spcAft>
              <a:buClr>
                <a:srgbClr val="000000"/>
              </a:buClr>
              <a:buSzPts val="1400"/>
              <a:buChar char="●"/>
              <a:defRPr>
                <a:solidFill>
                  <a:srgbClr val="000000"/>
                </a:solidFill>
              </a:defRPr>
            </a:lvl7pPr>
            <a:lvl8pPr indent="-317500" lvl="7" marL="3657600">
              <a:spcBef>
                <a:spcPts val="0"/>
              </a:spcBef>
              <a:spcAft>
                <a:spcPts val="0"/>
              </a:spcAft>
              <a:buClr>
                <a:srgbClr val="000000"/>
              </a:buClr>
              <a:buSzPts val="1400"/>
              <a:buChar char="○"/>
              <a:defRPr>
                <a:solidFill>
                  <a:srgbClr val="000000"/>
                </a:solidFill>
              </a:defRPr>
            </a:lvl8pPr>
            <a:lvl9pPr indent="-317500" lvl="8" marL="4114800">
              <a:spcBef>
                <a:spcPts val="0"/>
              </a:spcBef>
              <a:spcAft>
                <a:spcPts val="0"/>
              </a:spcAft>
              <a:buClr>
                <a:srgbClr val="000000"/>
              </a:buClr>
              <a:buSzPts val="1400"/>
              <a:buChar char="■"/>
              <a:defRPr>
                <a:solidFill>
                  <a:srgbClr val="000000"/>
                </a:solidFill>
              </a:defRPr>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Magenta">
  <p:cSld name="TITLE_1">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39875" y="1544526"/>
            <a:ext cx="9144003" cy="3638849"/>
          </a:xfrm>
          <a:prstGeom prst="rect">
            <a:avLst/>
          </a:prstGeom>
          <a:noFill/>
          <a:ln>
            <a:noFill/>
          </a:ln>
        </p:spPr>
      </p:pic>
      <p:sp>
        <p:nvSpPr>
          <p:cNvPr id="16" name="Google Shape;16;p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06038D"/>
              </a:buClr>
              <a:buSzPts val="5200"/>
              <a:buFont typeface="Fjalla One"/>
              <a:buNone/>
              <a:defRPr sz="5200">
                <a:solidFill>
                  <a:srgbClr val="06038D"/>
                </a:solidFill>
                <a:latin typeface="Fjalla One"/>
                <a:ea typeface="Fjalla One"/>
                <a:cs typeface="Fjalla One"/>
                <a:sym typeface="Fjalla On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 name="Google Shape;17;p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0000"/>
              </a:buClr>
              <a:buSzPts val="2800"/>
              <a:buNone/>
              <a:defRPr sz="2800">
                <a:solidFill>
                  <a:srgbClr val="000000"/>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 magenta">
  <p:cSld name="SECTION_TITLE_AND_DESCRIPTION_1">
    <p:spTree>
      <p:nvGrpSpPr>
        <p:cNvPr id="88"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rgbClr val="E6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06038D"/>
              </a:buClr>
              <a:buSzPts val="4200"/>
              <a:buFont typeface="Fjalla One"/>
              <a:buNone/>
              <a:defRPr sz="4200">
                <a:solidFill>
                  <a:srgbClr val="06038D"/>
                </a:solidFill>
                <a:latin typeface="Fjalla One"/>
                <a:ea typeface="Fjalla One"/>
                <a:cs typeface="Fjalla One"/>
                <a:sym typeface="Fjalla 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 name="Google Shape;92;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000000"/>
              </a:buClr>
              <a:buSzPts val="1800"/>
              <a:buChar char="●"/>
              <a:defRPr>
                <a:solidFill>
                  <a:srgbClr val="000000"/>
                </a:solidFill>
              </a:defRPr>
            </a:lvl1pPr>
            <a:lvl2pPr indent="-317500" lvl="1" marL="914400" rtl="0">
              <a:spcBef>
                <a:spcPts val="0"/>
              </a:spcBef>
              <a:spcAft>
                <a:spcPts val="0"/>
              </a:spcAft>
              <a:buClr>
                <a:srgbClr val="000000"/>
              </a:buClr>
              <a:buSzPts val="1400"/>
              <a:buChar char="○"/>
              <a:defRPr>
                <a:solidFill>
                  <a:srgbClr val="000000"/>
                </a:solidFill>
              </a:defRPr>
            </a:lvl2pPr>
            <a:lvl3pPr indent="-317500" lvl="2" marL="1371600" rtl="0">
              <a:spcBef>
                <a:spcPts val="0"/>
              </a:spcBef>
              <a:spcAft>
                <a:spcPts val="0"/>
              </a:spcAft>
              <a:buClr>
                <a:srgbClr val="000000"/>
              </a:buClr>
              <a:buSzPts val="1400"/>
              <a:buChar char="■"/>
              <a:defRPr>
                <a:solidFill>
                  <a:srgbClr val="000000"/>
                </a:solidFill>
              </a:defRPr>
            </a:lvl3pPr>
            <a:lvl4pPr indent="-317500" lvl="3" marL="1828800" rtl="0">
              <a:spcBef>
                <a:spcPts val="0"/>
              </a:spcBef>
              <a:spcAft>
                <a:spcPts val="0"/>
              </a:spcAft>
              <a:buClr>
                <a:srgbClr val="000000"/>
              </a:buClr>
              <a:buSzPts val="1400"/>
              <a:buChar char="●"/>
              <a:defRPr>
                <a:solidFill>
                  <a:srgbClr val="000000"/>
                </a:solidFill>
              </a:defRPr>
            </a:lvl4pPr>
            <a:lvl5pPr indent="-317500" lvl="4" marL="2286000" rtl="0">
              <a:spcBef>
                <a:spcPts val="0"/>
              </a:spcBef>
              <a:spcAft>
                <a:spcPts val="0"/>
              </a:spcAft>
              <a:buClr>
                <a:srgbClr val="000000"/>
              </a:buClr>
              <a:buSzPts val="1400"/>
              <a:buChar char="○"/>
              <a:defRPr>
                <a:solidFill>
                  <a:srgbClr val="000000"/>
                </a:solidFill>
              </a:defRPr>
            </a:lvl5pPr>
            <a:lvl6pPr indent="-317500" lvl="5" marL="2743200" rtl="0">
              <a:spcBef>
                <a:spcPts val="0"/>
              </a:spcBef>
              <a:spcAft>
                <a:spcPts val="0"/>
              </a:spcAft>
              <a:buClr>
                <a:srgbClr val="000000"/>
              </a:buClr>
              <a:buSzPts val="1400"/>
              <a:buChar char="■"/>
              <a:defRPr>
                <a:solidFill>
                  <a:srgbClr val="000000"/>
                </a:solidFill>
              </a:defRPr>
            </a:lvl6pPr>
            <a:lvl7pPr indent="-317500" lvl="6" marL="3200400" rtl="0">
              <a:spcBef>
                <a:spcPts val="0"/>
              </a:spcBef>
              <a:spcAft>
                <a:spcPts val="0"/>
              </a:spcAft>
              <a:buClr>
                <a:srgbClr val="000000"/>
              </a:buClr>
              <a:buSzPts val="1400"/>
              <a:buChar char="●"/>
              <a:defRPr>
                <a:solidFill>
                  <a:srgbClr val="000000"/>
                </a:solidFill>
              </a:defRPr>
            </a:lvl7pPr>
            <a:lvl8pPr indent="-317500" lvl="7" marL="3657600" rtl="0">
              <a:spcBef>
                <a:spcPts val="0"/>
              </a:spcBef>
              <a:spcAft>
                <a:spcPts val="0"/>
              </a:spcAft>
              <a:buClr>
                <a:srgbClr val="000000"/>
              </a:buClr>
              <a:buSzPts val="1400"/>
              <a:buChar char="○"/>
              <a:defRPr>
                <a:solidFill>
                  <a:srgbClr val="000000"/>
                </a:solidFill>
              </a:defRPr>
            </a:lvl8pPr>
            <a:lvl9pPr indent="-317500" lvl="8" marL="4114800" rtl="0">
              <a:spcBef>
                <a:spcPts val="0"/>
              </a:spcBef>
              <a:spcAft>
                <a:spcPts val="0"/>
              </a:spcAft>
              <a:buClr>
                <a:srgbClr val="000000"/>
              </a:buClr>
              <a:buSzPts val="1400"/>
              <a:buChar char="■"/>
              <a:defRPr>
                <a:solidFill>
                  <a:srgbClr val="000000"/>
                </a:solidFill>
              </a:defRPr>
            </a:lvl9pPr>
          </a:lstStyle>
          <a:p/>
        </p:txBody>
      </p:sp>
      <p:sp>
        <p:nvSpPr>
          <p:cNvPr id="93" name="Google Shape;9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 light blue">
  <p:cSld name="SECTION_TITLE_AND_DESCRIPTION_1_1">
    <p:spTree>
      <p:nvGrpSpPr>
        <p:cNvPr id="94" name="Shape 94"/>
        <p:cNvGrpSpPr/>
        <p:nvPr/>
      </p:nvGrpSpPr>
      <p:grpSpPr>
        <a:xfrm>
          <a:off x="0" y="0"/>
          <a:ext cx="0" cy="0"/>
          <a:chOff x="0" y="0"/>
          <a:chExt cx="0" cy="0"/>
        </a:xfrm>
      </p:grpSpPr>
      <p:sp>
        <p:nvSpPr>
          <p:cNvPr id="95" name="Google Shape;95;p22"/>
          <p:cNvSpPr/>
          <p:nvPr/>
        </p:nvSpPr>
        <p:spPr>
          <a:xfrm>
            <a:off x="4572000" y="-125"/>
            <a:ext cx="4572000" cy="5143500"/>
          </a:xfrm>
          <a:prstGeom prst="rect">
            <a:avLst/>
          </a:prstGeom>
          <a:solidFill>
            <a:srgbClr val="E6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06038D"/>
              </a:buClr>
              <a:buSzPts val="4200"/>
              <a:buFont typeface="Fjalla One"/>
              <a:buNone/>
              <a:defRPr sz="4200">
                <a:solidFill>
                  <a:srgbClr val="06038D"/>
                </a:solidFill>
                <a:latin typeface="Fjalla One"/>
                <a:ea typeface="Fjalla One"/>
                <a:cs typeface="Fjalla One"/>
                <a:sym typeface="Fjalla 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7" name="Google Shape;97;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8" name="Google Shape;98;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000000"/>
              </a:buClr>
              <a:buSzPts val="1800"/>
              <a:buChar char="●"/>
              <a:defRPr>
                <a:solidFill>
                  <a:srgbClr val="000000"/>
                </a:solidFill>
              </a:defRPr>
            </a:lvl1pPr>
            <a:lvl2pPr indent="-317500" lvl="1" marL="914400" rtl="0">
              <a:spcBef>
                <a:spcPts val="0"/>
              </a:spcBef>
              <a:spcAft>
                <a:spcPts val="0"/>
              </a:spcAft>
              <a:buClr>
                <a:srgbClr val="000000"/>
              </a:buClr>
              <a:buSzPts val="1400"/>
              <a:buChar char="○"/>
              <a:defRPr>
                <a:solidFill>
                  <a:srgbClr val="000000"/>
                </a:solidFill>
              </a:defRPr>
            </a:lvl2pPr>
            <a:lvl3pPr indent="-317500" lvl="2" marL="1371600" rtl="0">
              <a:spcBef>
                <a:spcPts val="0"/>
              </a:spcBef>
              <a:spcAft>
                <a:spcPts val="0"/>
              </a:spcAft>
              <a:buClr>
                <a:srgbClr val="000000"/>
              </a:buClr>
              <a:buSzPts val="1400"/>
              <a:buChar char="■"/>
              <a:defRPr>
                <a:solidFill>
                  <a:srgbClr val="000000"/>
                </a:solidFill>
              </a:defRPr>
            </a:lvl3pPr>
            <a:lvl4pPr indent="-317500" lvl="3" marL="1828800" rtl="0">
              <a:spcBef>
                <a:spcPts val="0"/>
              </a:spcBef>
              <a:spcAft>
                <a:spcPts val="0"/>
              </a:spcAft>
              <a:buClr>
                <a:srgbClr val="000000"/>
              </a:buClr>
              <a:buSzPts val="1400"/>
              <a:buChar char="●"/>
              <a:defRPr>
                <a:solidFill>
                  <a:srgbClr val="000000"/>
                </a:solidFill>
              </a:defRPr>
            </a:lvl4pPr>
            <a:lvl5pPr indent="-317500" lvl="4" marL="2286000" rtl="0">
              <a:spcBef>
                <a:spcPts val="0"/>
              </a:spcBef>
              <a:spcAft>
                <a:spcPts val="0"/>
              </a:spcAft>
              <a:buClr>
                <a:srgbClr val="000000"/>
              </a:buClr>
              <a:buSzPts val="1400"/>
              <a:buChar char="○"/>
              <a:defRPr>
                <a:solidFill>
                  <a:srgbClr val="000000"/>
                </a:solidFill>
              </a:defRPr>
            </a:lvl5pPr>
            <a:lvl6pPr indent="-317500" lvl="5" marL="2743200" rtl="0">
              <a:spcBef>
                <a:spcPts val="0"/>
              </a:spcBef>
              <a:spcAft>
                <a:spcPts val="0"/>
              </a:spcAft>
              <a:buClr>
                <a:srgbClr val="000000"/>
              </a:buClr>
              <a:buSzPts val="1400"/>
              <a:buChar char="■"/>
              <a:defRPr>
                <a:solidFill>
                  <a:srgbClr val="000000"/>
                </a:solidFill>
              </a:defRPr>
            </a:lvl6pPr>
            <a:lvl7pPr indent="-317500" lvl="6" marL="3200400" rtl="0">
              <a:spcBef>
                <a:spcPts val="0"/>
              </a:spcBef>
              <a:spcAft>
                <a:spcPts val="0"/>
              </a:spcAft>
              <a:buClr>
                <a:srgbClr val="000000"/>
              </a:buClr>
              <a:buSzPts val="1400"/>
              <a:buChar char="●"/>
              <a:defRPr>
                <a:solidFill>
                  <a:srgbClr val="000000"/>
                </a:solidFill>
              </a:defRPr>
            </a:lvl7pPr>
            <a:lvl8pPr indent="-317500" lvl="7" marL="3657600" rtl="0">
              <a:spcBef>
                <a:spcPts val="0"/>
              </a:spcBef>
              <a:spcAft>
                <a:spcPts val="0"/>
              </a:spcAft>
              <a:buClr>
                <a:srgbClr val="000000"/>
              </a:buClr>
              <a:buSzPts val="1400"/>
              <a:buChar char="○"/>
              <a:defRPr>
                <a:solidFill>
                  <a:srgbClr val="000000"/>
                </a:solidFill>
              </a:defRPr>
            </a:lvl8pPr>
            <a:lvl9pPr indent="-317500" lvl="8" marL="4114800" rtl="0">
              <a:spcBef>
                <a:spcPts val="0"/>
              </a:spcBef>
              <a:spcAft>
                <a:spcPts val="0"/>
              </a:spcAft>
              <a:buClr>
                <a:srgbClr val="000000"/>
              </a:buClr>
              <a:buSzPts val="1400"/>
              <a:buChar char="■"/>
              <a:defRPr>
                <a:solidFill>
                  <a:srgbClr val="000000"/>
                </a:solidFill>
              </a:defRPr>
            </a:lvl9pPr>
          </a:lstStyle>
          <a:p/>
        </p:txBody>
      </p:sp>
      <p:sp>
        <p:nvSpPr>
          <p:cNvPr id="99" name="Google Shape;9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rgbClr val="06038D"/>
              </a:buClr>
              <a:buSzPts val="1800"/>
              <a:buFont typeface="Fjalla One"/>
              <a:buNone/>
              <a:defRPr>
                <a:solidFill>
                  <a:srgbClr val="06038D"/>
                </a:solidFill>
                <a:latin typeface="Fjalla One"/>
                <a:ea typeface="Fjalla One"/>
                <a:cs typeface="Fjalla One"/>
                <a:sym typeface="Fjalla One"/>
              </a:defRPr>
            </a:lvl1pPr>
          </a:lstStyle>
          <a:p/>
        </p:txBody>
      </p:sp>
      <p:sp>
        <p:nvSpPr>
          <p:cNvPr id="102" name="Google Shape;10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3" name="Shape 103"/>
        <p:cNvGrpSpPr/>
        <p:nvPr/>
      </p:nvGrpSpPr>
      <p:grpSpPr>
        <a:xfrm>
          <a:off x="0" y="0"/>
          <a:ext cx="0" cy="0"/>
          <a:chOff x="0" y="0"/>
          <a:chExt cx="0" cy="0"/>
        </a:xfrm>
      </p:grpSpPr>
      <p:sp>
        <p:nvSpPr>
          <p:cNvPr id="104" name="Google Shape;104;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6038D"/>
              </a:buClr>
              <a:buSzPts val="12000"/>
              <a:buFont typeface="Fjalla One"/>
              <a:buNone/>
              <a:defRPr sz="12000">
                <a:solidFill>
                  <a:srgbClr val="06038D"/>
                </a:solidFill>
                <a:latin typeface="Fjalla One"/>
                <a:ea typeface="Fjalla One"/>
                <a:cs typeface="Fjalla One"/>
                <a:sym typeface="Fjalla One"/>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5" name="Google Shape;105;p2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rgbClr val="000000"/>
              </a:buClr>
              <a:buSzPts val="1800"/>
              <a:buChar char="●"/>
              <a:defRPr>
                <a:solidFill>
                  <a:srgbClr val="000000"/>
                </a:solidFill>
              </a:defRPr>
            </a:lvl1pPr>
            <a:lvl2pPr indent="-317500" lvl="1" marL="914400" algn="ctr">
              <a:spcBef>
                <a:spcPts val="0"/>
              </a:spcBef>
              <a:spcAft>
                <a:spcPts val="0"/>
              </a:spcAft>
              <a:buClr>
                <a:srgbClr val="000000"/>
              </a:buClr>
              <a:buSzPts val="1400"/>
              <a:buChar char="○"/>
              <a:defRPr>
                <a:solidFill>
                  <a:srgbClr val="000000"/>
                </a:solidFill>
              </a:defRPr>
            </a:lvl2pPr>
            <a:lvl3pPr indent="-317500" lvl="2" marL="1371600" algn="ctr">
              <a:spcBef>
                <a:spcPts val="0"/>
              </a:spcBef>
              <a:spcAft>
                <a:spcPts val="0"/>
              </a:spcAft>
              <a:buClr>
                <a:srgbClr val="000000"/>
              </a:buClr>
              <a:buSzPts val="1400"/>
              <a:buChar char="■"/>
              <a:defRPr>
                <a:solidFill>
                  <a:srgbClr val="000000"/>
                </a:solidFill>
              </a:defRPr>
            </a:lvl3pPr>
            <a:lvl4pPr indent="-317500" lvl="3" marL="1828800" algn="ctr">
              <a:spcBef>
                <a:spcPts val="0"/>
              </a:spcBef>
              <a:spcAft>
                <a:spcPts val="0"/>
              </a:spcAft>
              <a:buClr>
                <a:srgbClr val="000000"/>
              </a:buClr>
              <a:buSzPts val="1400"/>
              <a:buChar char="●"/>
              <a:defRPr>
                <a:solidFill>
                  <a:srgbClr val="000000"/>
                </a:solidFill>
              </a:defRPr>
            </a:lvl4pPr>
            <a:lvl5pPr indent="-317500" lvl="4" marL="2286000" algn="ctr">
              <a:spcBef>
                <a:spcPts val="0"/>
              </a:spcBef>
              <a:spcAft>
                <a:spcPts val="0"/>
              </a:spcAft>
              <a:buClr>
                <a:srgbClr val="000000"/>
              </a:buClr>
              <a:buSzPts val="1400"/>
              <a:buChar char="○"/>
              <a:defRPr>
                <a:solidFill>
                  <a:srgbClr val="000000"/>
                </a:solidFill>
              </a:defRPr>
            </a:lvl5pPr>
            <a:lvl6pPr indent="-317500" lvl="5" marL="2743200" algn="ctr">
              <a:spcBef>
                <a:spcPts val="0"/>
              </a:spcBef>
              <a:spcAft>
                <a:spcPts val="0"/>
              </a:spcAft>
              <a:buClr>
                <a:srgbClr val="000000"/>
              </a:buClr>
              <a:buSzPts val="1400"/>
              <a:buChar char="■"/>
              <a:defRPr>
                <a:solidFill>
                  <a:srgbClr val="000000"/>
                </a:solidFill>
              </a:defRPr>
            </a:lvl6pPr>
            <a:lvl7pPr indent="-317500" lvl="6" marL="3200400" algn="ctr">
              <a:spcBef>
                <a:spcPts val="0"/>
              </a:spcBef>
              <a:spcAft>
                <a:spcPts val="0"/>
              </a:spcAft>
              <a:buClr>
                <a:srgbClr val="000000"/>
              </a:buClr>
              <a:buSzPts val="1400"/>
              <a:buChar char="●"/>
              <a:defRPr>
                <a:solidFill>
                  <a:srgbClr val="000000"/>
                </a:solidFill>
              </a:defRPr>
            </a:lvl7pPr>
            <a:lvl8pPr indent="-317500" lvl="7" marL="3657600" algn="ctr">
              <a:spcBef>
                <a:spcPts val="0"/>
              </a:spcBef>
              <a:spcAft>
                <a:spcPts val="0"/>
              </a:spcAft>
              <a:buClr>
                <a:srgbClr val="000000"/>
              </a:buClr>
              <a:buSzPts val="1400"/>
              <a:buChar char="○"/>
              <a:defRPr>
                <a:solidFill>
                  <a:srgbClr val="000000"/>
                </a:solidFill>
              </a:defRPr>
            </a:lvl8pPr>
            <a:lvl9pPr indent="-317500" lvl="8" marL="4114800" algn="ctr">
              <a:spcBef>
                <a:spcPts val="0"/>
              </a:spcBef>
              <a:spcAft>
                <a:spcPts val="0"/>
              </a:spcAft>
              <a:buClr>
                <a:srgbClr val="000000"/>
              </a:buClr>
              <a:buSzPts val="1400"/>
              <a:buChar char="■"/>
              <a:defRPr>
                <a:solidFill>
                  <a:srgbClr val="000000"/>
                </a:solidFill>
              </a:defRPr>
            </a:lvl9pPr>
          </a:lstStyle>
          <a:p/>
        </p:txBody>
      </p:sp>
      <p:sp>
        <p:nvSpPr>
          <p:cNvPr id="106" name="Google Shape;10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Blue">
  <p:cSld name="TITLE_1_1">
    <p:spTree>
      <p:nvGrpSpPr>
        <p:cNvPr id="19" name="Shape 19"/>
        <p:cNvGrpSpPr/>
        <p:nvPr/>
      </p:nvGrpSpPr>
      <p:grpSpPr>
        <a:xfrm>
          <a:off x="0" y="0"/>
          <a:ext cx="0" cy="0"/>
          <a:chOff x="0" y="0"/>
          <a:chExt cx="0" cy="0"/>
        </a:xfrm>
      </p:grpSpPr>
      <p:pic>
        <p:nvPicPr>
          <p:cNvPr id="20" name="Google Shape;20;p4"/>
          <p:cNvPicPr preferRelativeResize="0"/>
          <p:nvPr/>
        </p:nvPicPr>
        <p:blipFill>
          <a:blip r:embed="rId2">
            <a:alphaModFix/>
          </a:blip>
          <a:stretch>
            <a:fillRect/>
          </a:stretch>
        </p:blipFill>
        <p:spPr>
          <a:xfrm>
            <a:off x="47875" y="1504987"/>
            <a:ext cx="9144003" cy="3692427"/>
          </a:xfrm>
          <a:prstGeom prst="rect">
            <a:avLst/>
          </a:prstGeom>
          <a:noFill/>
          <a:ln>
            <a:noFill/>
          </a:ln>
        </p:spPr>
      </p:pic>
      <p:sp>
        <p:nvSpPr>
          <p:cNvPr id="21" name="Google Shape;21;p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06038D"/>
              </a:buClr>
              <a:buSzPts val="5200"/>
              <a:buFont typeface="Fjalla One"/>
              <a:buNone/>
              <a:defRPr sz="5200">
                <a:solidFill>
                  <a:srgbClr val="06038D"/>
                </a:solidFill>
                <a:latin typeface="Fjalla One"/>
                <a:ea typeface="Fjalla One"/>
                <a:cs typeface="Fjalla One"/>
                <a:sym typeface="Fjalla On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 name="Google Shape;22;p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0000"/>
              </a:buClr>
              <a:buSzPts val="2800"/>
              <a:buNone/>
              <a:defRPr sz="2800">
                <a:solidFill>
                  <a:srgbClr val="000000"/>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06038D"/>
              </a:buClr>
              <a:buSzPts val="3600"/>
              <a:buFont typeface="Fjalla One"/>
              <a:buNone/>
              <a:defRPr sz="3600">
                <a:solidFill>
                  <a:srgbClr val="06038D"/>
                </a:solidFill>
                <a:latin typeface="Fjalla One"/>
                <a:ea typeface="Fjalla One"/>
                <a:cs typeface="Fjalla One"/>
                <a:sym typeface="Fjalla 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Dark Blue" type="tx">
  <p:cSld name="TITLE_AND_BODY">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1319965"/>
            <a:ext cx="9144003" cy="3871021"/>
          </a:xfrm>
          <a:prstGeom prst="rect">
            <a:avLst/>
          </a:prstGeom>
          <a:noFill/>
          <a:ln>
            <a:noFill/>
          </a:ln>
        </p:spPr>
      </p:pic>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6038D"/>
              </a:buClr>
              <a:buSzPts val="2800"/>
              <a:buFont typeface="Fjalla One"/>
              <a:buNone/>
              <a:defRPr>
                <a:solidFill>
                  <a:srgbClr val="06038D"/>
                </a:solidFill>
                <a:latin typeface="Fjalla One"/>
                <a:ea typeface="Fjalla One"/>
                <a:cs typeface="Fjalla One"/>
                <a:sym typeface="Fjall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Magenta">
  <p:cSld name="TITLE_AND_BODY_1">
    <p:spTree>
      <p:nvGrpSpPr>
        <p:cNvPr id="32"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31925" y="1311965"/>
            <a:ext cx="9144003" cy="3871021"/>
          </a:xfrm>
          <a:prstGeom prst="rect">
            <a:avLst/>
          </a:prstGeom>
          <a:noFill/>
          <a:ln>
            <a:noFill/>
          </a:ln>
        </p:spPr>
      </p:pic>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6038D"/>
              </a:buClr>
              <a:buSzPts val="2800"/>
              <a:buFont typeface="Fjalla One"/>
              <a:buNone/>
              <a:defRPr>
                <a:solidFill>
                  <a:srgbClr val="06038D"/>
                </a:solidFill>
                <a:latin typeface="Fjalla One"/>
                <a:ea typeface="Fjalla One"/>
                <a:cs typeface="Fjalla One"/>
                <a:sym typeface="Fjall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Light Blue">
  <p:cSld name="TITLE_AND_BODY_1_1">
    <p:spTree>
      <p:nvGrpSpPr>
        <p:cNvPr id="37"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31925" y="1312390"/>
            <a:ext cx="9144003" cy="3871021"/>
          </a:xfrm>
          <a:prstGeom prst="rect">
            <a:avLst/>
          </a:prstGeom>
          <a:noFill/>
          <a:ln>
            <a:noFill/>
          </a:ln>
        </p:spPr>
      </p:pic>
      <p:sp>
        <p:nvSpPr>
          <p:cNvPr id="39" name="Google Shape;39;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6038D"/>
              </a:buClr>
              <a:buSzPts val="2800"/>
              <a:buFont typeface="Fjalla One"/>
              <a:buNone/>
              <a:defRPr>
                <a:solidFill>
                  <a:srgbClr val="06038D"/>
                </a:solidFill>
                <a:latin typeface="Fjalla One"/>
                <a:ea typeface="Fjalla One"/>
                <a:cs typeface="Fjalla One"/>
                <a:sym typeface="Fjall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_1">
    <p:spTree>
      <p:nvGrpSpPr>
        <p:cNvPr id="42" name="Shape 42"/>
        <p:cNvGrpSpPr/>
        <p:nvPr/>
      </p:nvGrpSpPr>
      <p:grpSpPr>
        <a:xfrm>
          <a:off x="0" y="0"/>
          <a:ext cx="0" cy="0"/>
          <a:chOff x="0" y="0"/>
          <a:chExt cx="0" cy="0"/>
        </a:xfrm>
      </p:grpSpPr>
      <p:sp>
        <p:nvSpPr>
          <p:cNvPr id="43" name="Google Shape;43;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6038D"/>
              </a:buClr>
              <a:buSzPts val="2800"/>
              <a:buFont typeface="Fjalla One"/>
              <a:buNone/>
              <a:defRPr>
                <a:solidFill>
                  <a:srgbClr val="06038D"/>
                </a:solidFill>
                <a:latin typeface="Fjalla One"/>
                <a:ea typeface="Fjalla One"/>
                <a:cs typeface="Fjalla One"/>
                <a:sym typeface="Fjall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 name="Google Shape;44;p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blue background">
  <p:cSld name="TITLE_AND_BODY_1_1_1_1">
    <p:bg>
      <p:bgPr>
        <a:solidFill>
          <a:srgbClr val="E9EAF5"/>
        </a:solidFill>
      </p:bgPr>
    </p:bg>
    <p:spTree>
      <p:nvGrpSpPr>
        <p:cNvPr id="46" name="Shape 46"/>
        <p:cNvGrpSpPr/>
        <p:nvPr/>
      </p:nvGrpSpPr>
      <p:grpSpPr>
        <a:xfrm>
          <a:off x="0" y="0"/>
          <a:ext cx="0" cy="0"/>
          <a:chOff x="0" y="0"/>
          <a:chExt cx="0" cy="0"/>
        </a:xfrm>
      </p:grpSpPr>
      <p:sp>
        <p:nvSpPr>
          <p:cNvPr id="47" name="Google Shape;47;p1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0000"/>
              </a:buClr>
              <a:buSzPts val="2800"/>
              <a:buFont typeface="Fjalla One"/>
              <a:buNone/>
              <a:defRPr>
                <a:solidFill>
                  <a:srgbClr val="000000"/>
                </a:solidFill>
                <a:latin typeface="Fjalla One"/>
                <a:ea typeface="Fjalla One"/>
                <a:cs typeface="Fjalla One"/>
                <a:sym typeface="Fjall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 name="Google Shape;48;p1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49" name="Google Shape;4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06038D"/>
              </a:buClr>
              <a:buSzPts val="2800"/>
              <a:buFont typeface="Fjalla One"/>
              <a:buNone/>
              <a:defRPr sz="2800">
                <a:solidFill>
                  <a:srgbClr val="06038D"/>
                </a:solidFill>
                <a:latin typeface="Fjalla One"/>
                <a:ea typeface="Fjalla One"/>
                <a:cs typeface="Fjalla One"/>
                <a:sym typeface="Fjall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SzPts val="1800"/>
              <a:buChar char="●"/>
              <a:defRPr sz="1800"/>
            </a:lvl1pPr>
            <a:lvl2pPr indent="-317500" lvl="1" marL="914400">
              <a:lnSpc>
                <a:spcPct val="115000"/>
              </a:lnSpc>
              <a:spcBef>
                <a:spcPts val="0"/>
              </a:spcBef>
              <a:spcAft>
                <a:spcPts val="0"/>
              </a:spcAft>
              <a:buSzPts val="1400"/>
              <a:buChar char="○"/>
              <a:defRPr/>
            </a:lvl2pPr>
            <a:lvl3pPr indent="-317500" lvl="2" marL="1371600">
              <a:lnSpc>
                <a:spcPct val="115000"/>
              </a:lnSpc>
              <a:spcBef>
                <a:spcPts val="0"/>
              </a:spcBef>
              <a:spcAft>
                <a:spcPts val="0"/>
              </a:spcAft>
              <a:buSzPts val="1400"/>
              <a:buChar char="■"/>
              <a:defRPr/>
            </a:lvl3pPr>
            <a:lvl4pPr indent="-317500" lvl="3" marL="1828800">
              <a:lnSpc>
                <a:spcPct val="115000"/>
              </a:lnSpc>
              <a:spcBef>
                <a:spcPts val="0"/>
              </a:spcBef>
              <a:spcAft>
                <a:spcPts val="0"/>
              </a:spcAft>
              <a:buSzPts val="1400"/>
              <a:buChar char="●"/>
              <a:defRPr/>
            </a:lvl4pPr>
            <a:lvl5pPr indent="-317500" lvl="4" marL="2286000">
              <a:lnSpc>
                <a:spcPct val="115000"/>
              </a:lnSpc>
              <a:spcBef>
                <a:spcPts val="0"/>
              </a:spcBef>
              <a:spcAft>
                <a:spcPts val="0"/>
              </a:spcAft>
              <a:buSzPts val="1400"/>
              <a:buChar char="○"/>
              <a:defRPr/>
            </a:lvl5pPr>
            <a:lvl6pPr indent="-317500" lvl="5" marL="2743200">
              <a:lnSpc>
                <a:spcPct val="115000"/>
              </a:lnSpc>
              <a:spcBef>
                <a:spcPts val="0"/>
              </a:spcBef>
              <a:spcAft>
                <a:spcPts val="0"/>
              </a:spcAft>
              <a:buSzPts val="1400"/>
              <a:buChar char="■"/>
              <a:defRPr/>
            </a:lvl6pPr>
            <a:lvl7pPr indent="-317500" lvl="6" marL="3200400">
              <a:lnSpc>
                <a:spcPct val="115000"/>
              </a:lnSpc>
              <a:spcBef>
                <a:spcPts val="0"/>
              </a:spcBef>
              <a:spcAft>
                <a:spcPts val="0"/>
              </a:spcAft>
              <a:buSzPts val="1400"/>
              <a:buChar char="●"/>
              <a:defRPr/>
            </a:lvl7pPr>
            <a:lvl8pPr indent="-317500" lvl="7" marL="3657600">
              <a:lnSpc>
                <a:spcPct val="115000"/>
              </a:lnSpc>
              <a:spcBef>
                <a:spcPts val="0"/>
              </a:spcBef>
              <a:spcAft>
                <a:spcPts val="0"/>
              </a:spcAft>
              <a:buSzPts val="1400"/>
              <a:buChar char="○"/>
              <a:defRPr/>
            </a:lvl8pPr>
            <a:lvl9pPr indent="-317500" lvl="8" marL="4114800">
              <a:lnSpc>
                <a:spcPct val="115000"/>
              </a:lnSpc>
              <a:spcBef>
                <a:spcPts val="0"/>
              </a:spcBef>
              <a:spcAft>
                <a:spcPts val="0"/>
              </a:spcAft>
              <a:buSzPts val="1400"/>
              <a:buChar cha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Why the FUN stuff is</a:t>
            </a:r>
            <a:endParaRPr/>
          </a:p>
          <a:p>
            <a:pPr indent="0" lvl="0" marL="0" rtl="0" algn="ctr">
              <a:spcBef>
                <a:spcPts val="0"/>
              </a:spcBef>
              <a:spcAft>
                <a:spcPts val="0"/>
              </a:spcAft>
              <a:buNone/>
            </a:pPr>
            <a:r>
              <a:rPr lang="en"/>
              <a:t>also the POWERFUL stuff</a:t>
            </a:r>
            <a:endParaRPr/>
          </a:p>
        </p:txBody>
      </p:sp>
      <p:sp>
        <p:nvSpPr>
          <p:cNvPr id="114" name="Google Shape;114;p26"/>
          <p:cNvSpPr txBox="1"/>
          <p:nvPr>
            <p:ph idx="1" type="subTitle"/>
          </p:nvPr>
        </p:nvSpPr>
        <p:spPr>
          <a:xfrm>
            <a:off x="311700" y="2691900"/>
            <a:ext cx="8520600" cy="12273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a:latin typeface="Open Sans"/>
                <a:ea typeface="Open Sans"/>
                <a:cs typeface="Open Sans"/>
                <a:sym typeface="Open Sans"/>
              </a:rPr>
              <a:t>Emily Ferry </a:t>
            </a:r>
            <a:endParaRPr>
              <a:latin typeface="Open Sans"/>
              <a:ea typeface="Open Sans"/>
              <a:cs typeface="Open Sans"/>
              <a:sym typeface="Open Sans"/>
            </a:endParaRPr>
          </a:p>
          <a:p>
            <a:pPr indent="0" lvl="0" marL="0" rtl="0" algn="ctr">
              <a:spcBef>
                <a:spcPts val="1000"/>
              </a:spcBef>
              <a:spcAft>
                <a:spcPts val="0"/>
              </a:spcAft>
              <a:buNone/>
            </a:pPr>
            <a:r>
              <a:rPr lang="en">
                <a:latin typeface="Open Sans"/>
                <a:ea typeface="Open Sans"/>
                <a:cs typeface="Open Sans"/>
                <a:sym typeface="Open Sans"/>
              </a:rPr>
              <a:t>Postsecondary Readiness &amp; </a:t>
            </a:r>
            <a:r>
              <a:rPr lang="en">
                <a:latin typeface="Open Sans"/>
                <a:ea typeface="Open Sans"/>
                <a:cs typeface="Open Sans"/>
                <a:sym typeface="Open Sans"/>
              </a:rPr>
              <a:t>Workforce</a:t>
            </a:r>
            <a:r>
              <a:rPr lang="en">
                <a:latin typeface="Open Sans"/>
                <a:ea typeface="Open Sans"/>
                <a:cs typeface="Open Sans"/>
                <a:sym typeface="Open Sans"/>
              </a:rPr>
              <a:t> Development</a:t>
            </a:r>
            <a:endParaRPr>
              <a:solidFill>
                <a:srgbClr val="000000"/>
              </a:solidFill>
              <a:latin typeface="Open Sans"/>
              <a:ea typeface="Open Sans"/>
              <a:cs typeface="Open Sans"/>
              <a:sym typeface="Open Sans"/>
            </a:endParaRPr>
          </a:p>
          <a:p>
            <a:pPr indent="0" lvl="0" marL="0" rtl="0" algn="ctr">
              <a:spcBef>
                <a:spcPts val="1000"/>
              </a:spcBef>
              <a:spcAft>
                <a:spcPts val="0"/>
              </a:spcAft>
              <a:buNone/>
            </a:pPr>
            <a:r>
              <a:rPr lang="en">
                <a:latin typeface="Open Sans"/>
                <a:ea typeface="Open Sans"/>
                <a:cs typeface="Open Sans"/>
                <a:sym typeface="Open Sans"/>
              </a:rPr>
              <a:t>Association of Alaska School Boards</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7"/>
          <p:cNvSpPr txBox="1"/>
          <p:nvPr>
            <p:ph type="title"/>
          </p:nvPr>
        </p:nvSpPr>
        <p:spPr>
          <a:xfrm>
            <a:off x="2087900" y="343400"/>
            <a:ext cx="5171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Building Confidence = Better Outcomes</a:t>
            </a:r>
            <a:endParaRPr>
              <a:solidFill>
                <a:srgbClr val="06038D"/>
              </a:solidFill>
              <a:latin typeface="Fjalla One"/>
              <a:ea typeface="Fjalla One"/>
              <a:cs typeface="Fjalla One"/>
              <a:sym typeface="Fjalla One"/>
            </a:endParaRPr>
          </a:p>
          <a:p>
            <a:pPr indent="0" lvl="0" marL="0" rtl="0" algn="l">
              <a:spcBef>
                <a:spcPts val="0"/>
              </a:spcBef>
              <a:spcAft>
                <a:spcPts val="0"/>
              </a:spcAft>
              <a:buNone/>
            </a:pPr>
            <a:r>
              <a:t/>
            </a:r>
            <a:endParaRPr/>
          </a:p>
        </p:txBody>
      </p:sp>
      <p:sp>
        <p:nvSpPr>
          <p:cNvPr id="120" name="Google Shape;120;p2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121" name="Google Shape;121;p27"/>
          <p:cNvSpPr txBox="1"/>
          <p:nvPr>
            <p:ph idx="2" type="body"/>
          </p:nvPr>
        </p:nvSpPr>
        <p:spPr>
          <a:xfrm>
            <a:off x="4832400" y="1152475"/>
            <a:ext cx="3999900" cy="3416400"/>
          </a:xfrm>
          <a:prstGeom prst="rect">
            <a:avLst/>
          </a:prstGeom>
          <a:solidFill>
            <a:srgbClr val="E9EAF5"/>
          </a:solidFill>
        </p:spPr>
        <p:txBody>
          <a:bodyPr anchorCtr="0" anchor="ctr" bIns="91425" lIns="91425" spcFirstLastPara="1" rIns="91425" wrap="square" tIns="91425">
            <a:normAutofit/>
          </a:bodyPr>
          <a:lstStyle/>
          <a:p>
            <a:pPr indent="0" lvl="0" marL="285750" marR="271331" rtl="0" algn="ctr">
              <a:spcBef>
                <a:spcPts val="0"/>
              </a:spcBef>
              <a:spcAft>
                <a:spcPts val="0"/>
              </a:spcAft>
              <a:buClr>
                <a:schemeClr val="dk1"/>
              </a:buClr>
              <a:buSzPts val="1100"/>
              <a:buFont typeface="Arial"/>
              <a:buNone/>
            </a:pPr>
            <a:r>
              <a:rPr lang="en" sz="1800">
                <a:solidFill>
                  <a:schemeClr val="dk2"/>
                </a:solidFill>
              </a:rPr>
              <a:t>Despite a common experience of isolation, </a:t>
            </a:r>
            <a:r>
              <a:rPr b="1" lang="en" sz="1800" u="sng">
                <a:solidFill>
                  <a:srgbClr val="06038D"/>
                </a:solidFill>
              </a:rPr>
              <a:t>students who</a:t>
            </a:r>
            <a:r>
              <a:rPr lang="en" sz="1800">
                <a:solidFill>
                  <a:schemeClr val="dk2"/>
                </a:solidFill>
              </a:rPr>
              <a:t> progressed to </a:t>
            </a:r>
            <a:r>
              <a:rPr b="1" lang="en" sz="1800" u="sng">
                <a:solidFill>
                  <a:srgbClr val="06038D"/>
                </a:solidFill>
              </a:rPr>
              <a:t>identify their cultural identity as a strength</a:t>
            </a:r>
            <a:r>
              <a:rPr lang="en" sz="1800">
                <a:solidFill>
                  <a:schemeClr val="dk2"/>
                </a:solidFill>
              </a:rPr>
              <a:t> and source of confidence in their ability to navigate the mainstream environment </a:t>
            </a:r>
            <a:r>
              <a:rPr b="1" lang="en" sz="1800" u="sng">
                <a:solidFill>
                  <a:srgbClr val="06038D"/>
                </a:solidFill>
              </a:rPr>
              <a:t>had the highest GPA</a:t>
            </a:r>
            <a:r>
              <a:rPr lang="en" sz="1800">
                <a:solidFill>
                  <a:schemeClr val="dk2"/>
                </a:solidFill>
              </a:rPr>
              <a:t> and demonstrated persistent skills  </a:t>
            </a:r>
            <a:endParaRPr sz="1800">
              <a:solidFill>
                <a:schemeClr val="dk2"/>
              </a:solidFill>
            </a:endParaRPr>
          </a:p>
          <a:p>
            <a:pPr indent="0" lvl="0" marL="0" rtl="0" algn="r">
              <a:spcBef>
                <a:spcPts val="1200"/>
              </a:spcBef>
              <a:spcAft>
                <a:spcPts val="1200"/>
              </a:spcAft>
              <a:buClr>
                <a:schemeClr val="dk1"/>
              </a:buClr>
              <a:buSzPts val="1100"/>
              <a:buFont typeface="Arial"/>
              <a:buNone/>
            </a:pPr>
            <a:r>
              <a:rPr lang="en" sz="1200">
                <a:solidFill>
                  <a:schemeClr val="dk2"/>
                </a:solidFill>
              </a:rPr>
              <a:t>Huffman 2001</a:t>
            </a:r>
            <a:endParaRPr b="1" i="1"/>
          </a:p>
        </p:txBody>
      </p:sp>
      <p:pic>
        <p:nvPicPr>
          <p:cNvPr id="122" name="Google Shape;122;p27"/>
          <p:cNvPicPr preferRelativeResize="0"/>
          <p:nvPr/>
        </p:nvPicPr>
        <p:blipFill>
          <a:blip r:embed="rId3">
            <a:alphaModFix/>
          </a:blip>
          <a:stretch>
            <a:fillRect/>
          </a:stretch>
        </p:blipFill>
        <p:spPr>
          <a:xfrm>
            <a:off x="218327" y="1152475"/>
            <a:ext cx="4603172" cy="3416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ASB Branded 2023">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