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7C9461-E379-4EE0-BBAF-56F0CEF4E57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1C61A-25CC-4542-9309-EC0B3488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C61A-25CC-4542-9309-EC0B34889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C61A-25CC-4542-9309-EC0B3488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in North and</a:t>
            </a:r>
            <a:r>
              <a:rPr lang="en-US" baseline="0" dirty="0"/>
              <a:t> South America, Asia, and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85E2-9CD0-4AB1-93C4-C0FDFEBA0A4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3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1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C533-F65E-493C-A23D-6C0806BCDD4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A245-47E8-46A0-952D-7E187F3F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408" y="76200"/>
            <a:ext cx="5943600" cy="1500554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I</a:t>
            </a:r>
            <a:r>
              <a:rPr lang="en-US" sz="5400" i="1" dirty="0"/>
              <a:t>ntegrated </a:t>
            </a:r>
            <a:r>
              <a:rPr lang="en-US" sz="5400" b="1" i="1" dirty="0">
                <a:solidFill>
                  <a:srgbClr val="FF0000"/>
                </a:solidFill>
              </a:rPr>
              <a:t>R</a:t>
            </a:r>
            <a:r>
              <a:rPr lang="en-US" sz="5400" i="1" dirty="0"/>
              <a:t>obotics</a:t>
            </a:r>
          </a:p>
        </p:txBody>
      </p:sp>
      <p:pic>
        <p:nvPicPr>
          <p:cNvPr id="1026" name="Picture 2" descr="H:\high res forward flight v-tail vtol 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0500" y="-12068175"/>
            <a:ext cx="11906250" cy="7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677216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7585" y="5105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Industry Update </a:t>
            </a:r>
          </a:p>
        </p:txBody>
      </p:sp>
    </p:spTree>
    <p:extLst>
      <p:ext uri="{BB962C8B-B14F-4D97-AF65-F5344CB8AC3E}">
        <p14:creationId xmlns:p14="http://schemas.microsoft.com/office/powerpoint/2010/main" val="39474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ntegrated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obotics Think Tank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1472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791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706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i="1" dirty="0"/>
              <a:t>ntegrated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i="1" dirty="0"/>
              <a:t>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Corporate Headquarters &amp; Lab – Kenai, Alaska</a:t>
            </a:r>
          </a:p>
          <a:p>
            <a:pPr marL="0" indent="0" algn="ctr">
              <a:buNone/>
            </a:pP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2209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1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IT-180EL “WOMBAT” Coaxial Rotor UAS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8" y="4038600"/>
            <a:ext cx="400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Very Stable Flight Characteristics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Up to 1 Hour Endurance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Max Take Off Weight - 52.9 lb.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Noise Level – 42dBa @ 100 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0" y="1447800"/>
            <a:ext cx="3581400" cy="2440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4290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4114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Built to Mil-Spec Standard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Payload Underslung or Top Mounted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Cruise Speed – 56 MPH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Stability – Wind Gusts to 40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616225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Integrated Robotics has only Version in the U.S.</a:t>
            </a:r>
          </a:p>
        </p:txBody>
      </p:sp>
    </p:spTree>
    <p:extLst>
      <p:ext uri="{BB962C8B-B14F-4D97-AF65-F5344CB8AC3E}">
        <p14:creationId xmlns:p14="http://schemas.microsoft.com/office/powerpoint/2010/main" val="17952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Miniature UAS Radar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b="14327"/>
          <a:stretch/>
        </p:blipFill>
        <p:spPr>
          <a:xfrm>
            <a:off x="457200" y="1676400"/>
            <a:ext cx="2998663" cy="3347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b="6678"/>
          <a:stretch/>
        </p:blipFill>
        <p:spPr>
          <a:xfrm>
            <a:off x="4159370" y="1683589"/>
            <a:ext cx="4097068" cy="3339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299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12.6 oz. Mechanically Scanning Radar – PhD Project Acquired in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9370" y="5181600"/>
            <a:ext cx="4097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3 Yr. R&amp;D – 5 oz. ESA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Capabilities: G/A, A/G &amp; 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Development for A/A</a:t>
            </a:r>
          </a:p>
        </p:txBody>
      </p:sp>
    </p:spTree>
    <p:extLst>
      <p:ext uri="{BB962C8B-B14F-4D97-AF65-F5344CB8AC3E}">
        <p14:creationId xmlns:p14="http://schemas.microsoft.com/office/powerpoint/2010/main" val="412069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905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Automated Wild Fire Detection Systems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3" y="1295400"/>
            <a:ext cx="65913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0984" y="4603990"/>
            <a:ext cx="659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 2016 The EYAK Corporation asked Integrated Robotics if we could field a wild fire detection system to be deployed in a 9 sq. mile area around the Campbell Airstrip in Anchorage. </a:t>
            </a:r>
          </a:p>
        </p:txBody>
      </p:sp>
    </p:spTree>
    <p:extLst>
      <p:ext uri="{BB962C8B-B14F-4D97-AF65-F5344CB8AC3E}">
        <p14:creationId xmlns:p14="http://schemas.microsoft.com/office/powerpoint/2010/main" val="94743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Anchorage Wildland Urban Interface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3923"/>
          <a:stretch/>
        </p:blipFill>
        <p:spPr>
          <a:xfrm>
            <a:off x="1371600" y="1447800"/>
            <a:ext cx="6248400" cy="4952123"/>
          </a:xfrm>
        </p:spPr>
      </p:pic>
      <p:cxnSp>
        <p:nvCxnSpPr>
          <p:cNvPr id="6" name="Straight Connector 5"/>
          <p:cNvCxnSpPr/>
          <p:nvPr/>
        </p:nvCxnSpPr>
        <p:spPr>
          <a:xfrm>
            <a:off x="3124200" y="2057400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0" y="2057400"/>
            <a:ext cx="76200" cy="3657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48000" y="5715000"/>
            <a:ext cx="388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48000" y="3505200"/>
            <a:ext cx="152400" cy="2209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048000" y="32004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0" y="2057400"/>
            <a:ext cx="762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/>
              <a:t>Current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Manned fire-watch towers – Alaska has none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Ground Based Visual Sensors – Affected by atmospheric conditions like fog, rain and snow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Ground Based Non-Visual Sensors – Thermal and Thermographic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Manned Aircraft – Expensive and Crew Safety Concerns</a:t>
            </a:r>
          </a:p>
          <a:p>
            <a:pPr>
              <a:lnSpc>
                <a:spcPct val="110000"/>
              </a:lnSpc>
            </a:pP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Unmanned Aircraft – Very good for effective resource deployment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b="1" dirty="0"/>
          </a:p>
          <a:p>
            <a:pPr>
              <a:lnSpc>
                <a:spcPct val="110000"/>
              </a:lnSpc>
            </a:pPr>
            <a:r>
              <a:rPr lang="en-US" sz="2800" b="1" dirty="0"/>
              <a:t>Satellites – Expensive subscription costs - Extensive fire involvement before detection and affected by atmospheric conditions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9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7" y="1768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/>
              <a:t>ntegrated </a:t>
            </a:r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/>
              <a:t>obotics </a:t>
            </a:r>
            <a:r>
              <a:rPr lang="en-US" sz="3200" b="1" dirty="0"/>
              <a:t>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747" y="12192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Thermal or Thermographic Cameras can detect fire at its earliest stages and are not affected by atmospheric conditions.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Thermal systems use algorithms that can detect: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Moving heat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Time persistent heat sources whose intensity grows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Heat sources whose temperature increases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Heat sources showing common features of a fire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Thermal systems can be drone deployed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Integrated Robotics has fielded a system that can detect a 1 sq. meter fire at 3.1 miles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22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/>
              <a:t>ntegrated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/>
              <a:t>obotics Drone Solution</a:t>
            </a:r>
            <a:br>
              <a:rPr lang="en-US" sz="3200" b="1" dirty="0"/>
            </a:br>
            <a:r>
              <a:rPr lang="en-US" sz="3200" b="1" dirty="0"/>
              <a:t>Patent Pending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93808"/>
            <a:ext cx="4545490" cy="2958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493807"/>
            <a:ext cx="4545490" cy="2958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800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Coaxial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4 hour endurance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Hybrid Composite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Fuel Cell Backup for Batteries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690" y="4800600"/>
            <a:ext cx="436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Vertical Take off and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12-15 lb.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Quick Change Sensor 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Ballistic Recovery System</a:t>
            </a:r>
          </a:p>
        </p:txBody>
      </p:sp>
    </p:spTree>
    <p:extLst>
      <p:ext uri="{BB962C8B-B14F-4D97-AF65-F5344CB8AC3E}">
        <p14:creationId xmlns:p14="http://schemas.microsoft.com/office/powerpoint/2010/main" val="394146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366</Words>
  <Application>Microsoft Office PowerPoint</Application>
  <PresentationFormat>On-screen Show (4:3)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Integrated Robotics</vt:lpstr>
      <vt:lpstr>Integrated Robotics</vt:lpstr>
      <vt:lpstr>IT-180EL “WOMBAT” Coaxial Rotor UAS</vt:lpstr>
      <vt:lpstr>Miniature UAS Radar</vt:lpstr>
      <vt:lpstr>Automated Wild Fire Detection Systems </vt:lpstr>
      <vt:lpstr>Anchorage Wildland Urban Interface</vt:lpstr>
      <vt:lpstr>Current Technology</vt:lpstr>
      <vt:lpstr>Integrated Robotics Solution</vt:lpstr>
      <vt:lpstr>Integrated Robotics Drone Solution Patent Pending</vt:lpstr>
      <vt:lpstr>Integrated Robotics Think Tank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Robotics</dc:title>
  <dc:creator>INTEGRATED ROBOTICS</dc:creator>
  <cp:lastModifiedBy>Buddy Whitt</cp:lastModifiedBy>
  <cp:revision>24</cp:revision>
  <cp:lastPrinted>2017-12-04T23:59:47Z</cp:lastPrinted>
  <dcterms:created xsi:type="dcterms:W3CDTF">2017-12-04T01:35:01Z</dcterms:created>
  <dcterms:modified xsi:type="dcterms:W3CDTF">2017-12-06T20:30:24Z</dcterms:modified>
</cp:coreProperties>
</file>