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3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33"/>
        </a:fontRef>
        <a:srgbClr val="0000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ACB"/>
          </a:solidFill>
        </a:fill>
      </a:tcStyle>
    </a:wholeTbl>
    <a:band2H>
      <a:tcTxStyle b="def" i="def"/>
      <a:tcStyle>
        <a:tcBdr/>
        <a:fill>
          <a:solidFill>
            <a:srgbClr val="F6E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33"/>
        </a:fontRef>
        <a:srgbClr val="0000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0DF"/>
          </a:solidFill>
        </a:fill>
      </a:tcStyle>
    </a:wholeTbl>
    <a:band2H>
      <a:tcTxStyle b="def" i="def"/>
      <a:tcStyle>
        <a:tcBdr/>
        <a:fill>
          <a:solidFill>
            <a:srgbClr val="E7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33"/>
        </a:fontRef>
        <a:srgbClr val="0000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DFCA"/>
          </a:solidFill>
        </a:fill>
      </a:tcStyle>
    </a:wholeTbl>
    <a:band2H>
      <a:tcTxStyle b="def" i="def"/>
      <a:tcStyle>
        <a:tcBdr/>
        <a:fill>
          <a:solidFill>
            <a:srgbClr val="F7F0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33"/>
        </a:fontRef>
        <a:srgbClr val="00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33"/>
        </a:fontRef>
        <a:srgbClr val="00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33"/>
              </a:solidFill>
              <a:prstDash val="solid"/>
              <a:round/>
            </a:ln>
          </a:top>
          <a:bottom>
            <a:ln w="25400" cap="flat">
              <a:solidFill>
                <a:srgbClr val="0000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33"/>
              </a:solidFill>
              <a:prstDash val="solid"/>
              <a:round/>
            </a:ln>
          </a:top>
          <a:bottom>
            <a:ln w="25400" cap="flat">
              <a:solidFill>
                <a:srgbClr val="0000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33"/>
        </a:fontRef>
        <a:srgbClr val="0000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C"/>
          </a:solidFill>
        </a:fill>
      </a:tcStyle>
    </a:wholeTbl>
    <a:band2H>
      <a:tcTxStyle b="def" i="def"/>
      <a:tcStyle>
        <a:tcBdr/>
        <a:fill>
          <a:solidFill>
            <a:srgbClr val="E6E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33"/>
        </a:fontRef>
        <a:srgbClr val="000033"/>
      </a:tcTxStyle>
      <a:tcStyle>
        <a:tcBdr>
          <a:left>
            <a:ln w="12700" cap="flat">
              <a:solidFill>
                <a:srgbClr val="000033"/>
              </a:solidFill>
              <a:prstDash val="solid"/>
              <a:round/>
            </a:ln>
          </a:left>
          <a:right>
            <a:ln w="12700" cap="flat">
              <a:solidFill>
                <a:srgbClr val="000033"/>
              </a:solidFill>
              <a:prstDash val="solid"/>
              <a:round/>
            </a:ln>
          </a:right>
          <a:top>
            <a:ln w="12700" cap="flat">
              <a:solidFill>
                <a:srgbClr val="000033"/>
              </a:solidFill>
              <a:prstDash val="solid"/>
              <a:round/>
            </a:ln>
          </a:top>
          <a:bottom>
            <a:ln w="12700" cap="flat">
              <a:solidFill>
                <a:srgbClr val="000033"/>
              </a:solidFill>
              <a:prstDash val="solid"/>
              <a:round/>
            </a:ln>
          </a:bottom>
          <a:insideH>
            <a:ln w="12700" cap="flat">
              <a:solidFill>
                <a:srgbClr val="000033"/>
              </a:solidFill>
              <a:prstDash val="solid"/>
              <a:round/>
            </a:ln>
          </a:insideH>
          <a:insideV>
            <a:ln w="12700" cap="flat">
              <a:solidFill>
                <a:srgbClr val="000033"/>
              </a:solidFill>
              <a:prstDash val="solid"/>
              <a:round/>
            </a:ln>
          </a:insideV>
        </a:tcBdr>
        <a:fill>
          <a:solidFill>
            <a:srgbClr val="00003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33"/>
        </a:fontRef>
        <a:srgbClr val="000033"/>
      </a:tcTxStyle>
      <a:tcStyle>
        <a:tcBdr>
          <a:left>
            <a:ln w="12700" cap="flat">
              <a:solidFill>
                <a:srgbClr val="000033"/>
              </a:solidFill>
              <a:prstDash val="solid"/>
              <a:round/>
            </a:ln>
          </a:left>
          <a:right>
            <a:ln w="12700" cap="flat">
              <a:solidFill>
                <a:srgbClr val="000033"/>
              </a:solidFill>
              <a:prstDash val="solid"/>
              <a:round/>
            </a:ln>
          </a:right>
          <a:top>
            <a:ln w="12700" cap="flat">
              <a:solidFill>
                <a:srgbClr val="000033"/>
              </a:solidFill>
              <a:prstDash val="solid"/>
              <a:round/>
            </a:ln>
          </a:top>
          <a:bottom>
            <a:ln w="12700" cap="flat">
              <a:solidFill>
                <a:srgbClr val="000033"/>
              </a:solidFill>
              <a:prstDash val="solid"/>
              <a:round/>
            </a:ln>
          </a:bottom>
          <a:insideH>
            <a:ln w="12700" cap="flat">
              <a:solidFill>
                <a:srgbClr val="000033"/>
              </a:solidFill>
              <a:prstDash val="solid"/>
              <a:round/>
            </a:ln>
          </a:insideH>
          <a:insideV>
            <a:ln w="12700" cap="flat">
              <a:solidFill>
                <a:srgbClr val="000033"/>
              </a:solidFill>
              <a:prstDash val="solid"/>
              <a:round/>
            </a:ln>
          </a:insideV>
        </a:tcBdr>
        <a:fill>
          <a:solidFill>
            <a:srgbClr val="000033">
              <a:alpha val="20000"/>
            </a:srgbClr>
          </a:solidFill>
        </a:fill>
      </a:tcStyle>
    </a:firstCol>
    <a:lastRow>
      <a:tcTxStyle b="on" i="off">
        <a:fontRef idx="major">
          <a:srgbClr val="000033"/>
        </a:fontRef>
        <a:srgbClr val="000033"/>
      </a:tcTxStyle>
      <a:tcStyle>
        <a:tcBdr>
          <a:left>
            <a:ln w="12700" cap="flat">
              <a:solidFill>
                <a:srgbClr val="000033"/>
              </a:solidFill>
              <a:prstDash val="solid"/>
              <a:round/>
            </a:ln>
          </a:left>
          <a:right>
            <a:ln w="12700" cap="flat">
              <a:solidFill>
                <a:srgbClr val="000033"/>
              </a:solidFill>
              <a:prstDash val="solid"/>
              <a:round/>
            </a:ln>
          </a:right>
          <a:top>
            <a:ln w="50800" cap="flat">
              <a:solidFill>
                <a:srgbClr val="000033"/>
              </a:solidFill>
              <a:prstDash val="solid"/>
              <a:round/>
            </a:ln>
          </a:top>
          <a:bottom>
            <a:ln w="12700" cap="flat">
              <a:solidFill>
                <a:srgbClr val="000033"/>
              </a:solidFill>
              <a:prstDash val="solid"/>
              <a:round/>
            </a:ln>
          </a:bottom>
          <a:insideH>
            <a:ln w="12700" cap="flat">
              <a:solidFill>
                <a:srgbClr val="000033"/>
              </a:solidFill>
              <a:prstDash val="solid"/>
              <a:round/>
            </a:ln>
          </a:insideH>
          <a:insideV>
            <a:ln w="12700" cap="flat">
              <a:solidFill>
                <a:srgbClr val="0000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33"/>
        </a:fontRef>
        <a:srgbClr val="000033"/>
      </a:tcTxStyle>
      <a:tcStyle>
        <a:tcBdr>
          <a:left>
            <a:ln w="12700" cap="flat">
              <a:solidFill>
                <a:srgbClr val="000033"/>
              </a:solidFill>
              <a:prstDash val="solid"/>
              <a:round/>
            </a:ln>
          </a:left>
          <a:right>
            <a:ln w="12700" cap="flat">
              <a:solidFill>
                <a:srgbClr val="000033"/>
              </a:solidFill>
              <a:prstDash val="solid"/>
              <a:round/>
            </a:ln>
          </a:right>
          <a:top>
            <a:ln w="12700" cap="flat">
              <a:solidFill>
                <a:srgbClr val="000033"/>
              </a:solidFill>
              <a:prstDash val="solid"/>
              <a:round/>
            </a:ln>
          </a:top>
          <a:bottom>
            <a:ln w="25400" cap="flat">
              <a:solidFill>
                <a:srgbClr val="000033"/>
              </a:solidFill>
              <a:prstDash val="solid"/>
              <a:round/>
            </a:ln>
          </a:bottom>
          <a:insideH>
            <a:ln w="12700" cap="flat">
              <a:solidFill>
                <a:srgbClr val="000033"/>
              </a:solidFill>
              <a:prstDash val="solid"/>
              <a:round/>
            </a:ln>
          </a:insideH>
          <a:insideV>
            <a:ln w="12700" cap="flat">
              <a:solidFill>
                <a:srgbClr val="0000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1pPr>
    <a:lvl2pPr indent="228600"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2pPr>
    <a:lvl3pPr indent="457200"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3pPr>
    <a:lvl4pPr indent="685800"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4pPr>
    <a:lvl5pPr indent="914400"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5pPr>
    <a:lvl6pPr indent="1143000"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6pPr>
    <a:lvl7pPr indent="1371600"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7pPr>
    <a:lvl8pPr indent="1600200"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8pPr>
    <a:lvl9pPr indent="1828800" latinLnBrk="0">
      <a:defRPr sz="1200">
        <a:solidFill>
          <a:srgbClr val="000033"/>
        </a:solidFill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883" y="1076377"/>
            <a:ext cx="3265519" cy="4205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12728">
            <a:off x="7336152" y="3463840"/>
            <a:ext cx="2380295" cy="2383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17140" y="1316362"/>
            <a:ext cx="1751348" cy="1753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17140" y="3675271"/>
            <a:ext cx="1651771" cy="1654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83962" y="3486506"/>
            <a:ext cx="1599231" cy="160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0" descr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08995" y="1584252"/>
            <a:ext cx="1691846" cy="1694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75174" y="1642978"/>
            <a:ext cx="1383949" cy="138593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5041" y="1318198"/>
            <a:ext cx="3265520" cy="420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12728">
            <a:off x="2639027" y="4293299"/>
            <a:ext cx="2380294" cy="2383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6027" y="2113462"/>
            <a:ext cx="1751348" cy="1753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3664" y="243232"/>
            <a:ext cx="1651771" cy="165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97063" y="395384"/>
            <a:ext cx="1599231" cy="1601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10" descr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482596" y="2173049"/>
            <a:ext cx="1691846" cy="1694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17576" y="4830240"/>
            <a:ext cx="1383949" cy="13859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445;p21" descr="Google Shape;445;p21"/>
          <p:cNvPicPr>
            <a:picLocks noChangeAspect="1"/>
          </p:cNvPicPr>
          <p:nvPr/>
        </p:nvPicPr>
        <p:blipFill>
          <a:blip r:embed="rId3">
            <a:extLst/>
          </a:blip>
          <a:srcRect l="2572" t="17180" r="1098" b="18618"/>
          <a:stretch>
            <a:fillRect/>
          </a:stretch>
        </p:blipFill>
        <p:spPr>
          <a:xfrm>
            <a:off x="1995096" y="174647"/>
            <a:ext cx="7869816" cy="63745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" name="Google Shape;446;p21"/>
          <p:cNvGrpSpPr/>
          <p:nvPr/>
        </p:nvGrpSpPr>
        <p:grpSpPr>
          <a:xfrm>
            <a:off x="2079625" y="5632987"/>
            <a:ext cx="3210503" cy="1050366"/>
            <a:chOff x="0" y="0"/>
            <a:chExt cx="3210501" cy="1050364"/>
          </a:xfrm>
        </p:grpSpPr>
        <p:sp>
          <p:nvSpPr>
            <p:cNvPr id="128" name="Rectangle"/>
            <p:cNvSpPr/>
            <p:nvPr/>
          </p:nvSpPr>
          <p:spPr>
            <a:xfrm>
              <a:off x="-1" y="0"/>
              <a:ext cx="3210503" cy="1050365"/>
            </a:xfrm>
            <a:prstGeom prst="rect">
              <a:avLst/>
            </a:prstGeom>
            <a:solidFill>
              <a:srgbClr val="011E4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 sz="3600">
                  <a:solidFill>
                    <a:srgbClr val="FEBD3B"/>
                  </a:solidFill>
                </a:defRPr>
              </a:pPr>
            </a:p>
          </p:txBody>
        </p:sp>
        <p:sp>
          <p:nvSpPr>
            <p:cNvPr id="129" name="UBC Districts"/>
            <p:cNvSpPr txBox="1"/>
            <p:nvPr/>
          </p:nvSpPr>
          <p:spPr>
            <a:xfrm>
              <a:off x="45724" y="0"/>
              <a:ext cx="3119053" cy="63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b="1" sz="3600">
                  <a:solidFill>
                    <a:srgbClr val="FEBD3B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UBC Districts</a:t>
              </a:r>
            </a:p>
          </p:txBody>
        </p:sp>
      </p:grpSp>
      <p:sp>
        <p:nvSpPr>
          <p:cNvPr id="131" name="Rectangle 6"/>
          <p:cNvSpPr/>
          <p:nvPr/>
        </p:nvSpPr>
        <p:spPr>
          <a:xfrm>
            <a:off x="1610878" y="2158702"/>
            <a:ext cx="1357747" cy="1490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2" name="Google Shape;447;p21" descr="Google Shape;447;p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3927" y="1862415"/>
            <a:ext cx="1771650" cy="200025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524000" y="5288267"/>
            <a:ext cx="9144000" cy="716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Picture 6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le Text"/>
          <p:cNvSpPr txBox="1"/>
          <p:nvPr>
            <p:ph type="title"/>
          </p:nvPr>
        </p:nvSpPr>
        <p:spPr>
          <a:xfrm>
            <a:off x="1524000" y="4313018"/>
            <a:ext cx="9144000" cy="71690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1524000" y="5288267"/>
            <a:ext cx="9144000" cy="716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2F2F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9141" y="1197954"/>
            <a:ext cx="3209999" cy="4131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2862" y="1532744"/>
            <a:ext cx="3792513" cy="379251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060081">
            <a:off x="5608875" y="1063534"/>
            <a:ext cx="5203740" cy="3386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12784">
            <a:off x="1432823" y="1243075"/>
            <a:ext cx="3832861" cy="280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8226" y="4471434"/>
            <a:ext cx="8028889" cy="180888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060081">
            <a:off x="5608875" y="1063534"/>
            <a:ext cx="5203740" cy="3386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12784">
            <a:off x="1432823" y="1243075"/>
            <a:ext cx="3832861" cy="280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14790" y="4614941"/>
            <a:ext cx="4337408" cy="151465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11E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11309926" y="5915524"/>
            <a:ext cx="793854" cy="80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9141" y="1197954"/>
            <a:ext cx="3209999" cy="4131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2862" y="1532744"/>
            <a:ext cx="3792513" cy="379251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CC33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8.png"/><Relationship Id="rId5" Type="http://schemas.openxmlformats.org/officeDocument/2006/relationships/hyperlink" Target="mailto:CDIMOND@NWCARPENTERS.ORG" TargetMode="External"/><Relationship Id="rId6" Type="http://schemas.openxmlformats.org/officeDocument/2006/relationships/hyperlink" Target="mailto:GSHADDY-FARNSWORTH@NWCARPENTERS.ORG" TargetMode="External"/><Relationship Id="rId7" Type="http://schemas.openxmlformats.org/officeDocument/2006/relationships/hyperlink" Target="http://www.stoptaxfraud.net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4"/>
          <p:cNvSpPr txBox="1"/>
          <p:nvPr>
            <p:ph type="title" idx="4294967295"/>
          </p:nvPr>
        </p:nvSpPr>
        <p:spPr>
          <a:xfrm>
            <a:off x="1523999" y="1607918"/>
            <a:ext cx="9144001" cy="196181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algn="ctr" defTabSz="704087">
              <a:defRPr sz="3696">
                <a:solidFill>
                  <a:srgbClr val="000033"/>
                </a:solidFill>
                <a:effectLst>
                  <a:outerShdw sx="100000" sy="100000" kx="0" ky="0" algn="b" rotWithShape="0" blurRad="29337" dist="29337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CONSTRUCTION</a:t>
            </a:r>
            <a:br/>
            <a:r>
              <a:t>INDUSTRY</a:t>
            </a:r>
            <a:r>
              <a:rPr>
                <a:solidFill>
                  <a:srgbClr val="FFCC33"/>
                </a:solidFill>
              </a:rPr>
              <a:t> </a:t>
            </a:r>
            <a:br>
              <a:rPr>
                <a:solidFill>
                  <a:srgbClr val="FFCC33"/>
                </a:solidFill>
              </a:rPr>
            </a:br>
            <a:r>
              <a:t>TAX FRAUD</a:t>
            </a:r>
          </a:p>
        </p:txBody>
      </p:sp>
      <p:sp>
        <p:nvSpPr>
          <p:cNvPr id="143" name="Subtitle 5"/>
          <p:cNvSpPr txBox="1"/>
          <p:nvPr>
            <p:ph type="body" sz="quarter" idx="1"/>
          </p:nvPr>
        </p:nvSpPr>
        <p:spPr>
          <a:xfrm>
            <a:off x="1524000" y="4873557"/>
            <a:ext cx="9144000" cy="1422468"/>
          </a:xfrm>
          <a:prstGeom prst="rect">
            <a:avLst/>
          </a:prstGeom>
        </p:spPr>
        <p:txBody>
          <a:bodyPr/>
          <a:lstStyle/>
          <a:p>
            <a:pPr>
              <a:defRPr b="1" sz="2000">
                <a:solidFill>
                  <a:srgbClr val="000033"/>
                </a:solidFill>
              </a:defRPr>
            </a:pPr>
            <a:r>
              <a:t>Chris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Dimond &amp; Gabe Shaddy-Farnsworth</a:t>
            </a:r>
            <a:endParaRPr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 b="1" sz="2000">
                <a:solidFill>
                  <a:srgbClr val="000033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Pacific Northwest Regional Council of Carpenters</a:t>
            </a:r>
          </a:p>
        </p:txBody>
      </p:sp>
      <p:sp>
        <p:nvSpPr>
          <p:cNvPr id="144" name="Rectangle 1"/>
          <p:cNvSpPr/>
          <p:nvPr/>
        </p:nvSpPr>
        <p:spPr>
          <a:xfrm>
            <a:off x="3020290" y="1524000"/>
            <a:ext cx="6169893" cy="2272146"/>
          </a:xfrm>
          <a:prstGeom prst="rect">
            <a:avLst/>
          </a:prstGeom>
          <a:ln w="5715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TextBox 6"/>
          <p:cNvSpPr txBox="1"/>
          <p:nvPr/>
        </p:nvSpPr>
        <p:spPr>
          <a:xfrm>
            <a:off x="123540" y="5972857"/>
            <a:ext cx="184819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defRPr>
            </a:pPr>
            <a:br/>
            <a:r>
              <a:rPr b="1"/>
              <a:t>$</a:t>
            </a:r>
            <a:r>
              <a:rPr b="1"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rPr>
              <a:t>52,620,834,677</a:t>
            </a:r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3704" y="5562794"/>
            <a:ext cx="1270475" cy="1178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2"/>
          <p:cNvSpPr txBox="1"/>
          <p:nvPr/>
        </p:nvSpPr>
        <p:spPr>
          <a:xfrm>
            <a:off x="1163319" y="689290"/>
            <a:ext cx="9865360" cy="123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WHAT IS</a:t>
            </a:r>
          </a:p>
          <a:p>
            <a:pPr algn="ctr">
              <a:defRPr sz="32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“CONSTRUCTION INDUSTRY TAX FRAUD”?</a:t>
            </a:r>
          </a:p>
        </p:txBody>
      </p:sp>
      <p:sp>
        <p:nvSpPr>
          <p:cNvPr id="149" name="TextBox 6"/>
          <p:cNvSpPr txBox="1"/>
          <p:nvPr/>
        </p:nvSpPr>
        <p:spPr>
          <a:xfrm>
            <a:off x="6222782" y="1979872"/>
            <a:ext cx="4545215" cy="329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WAGE THEFT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WORKER MISCLASSIFICATION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MISCLASSIFYING AS INDEPENDENT CONTRACTORS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CASH PAYMENTS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USE OF LABOR BROKERS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HUMAN TRAFFICKING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NON-PAYMENT OF OVERTIME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TAX FRAUD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INSURANCE FRAUD</a:t>
            </a:r>
          </a:p>
          <a:p>
            <a:pPr marL="285750" indent="-28575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OTHER CRIMES</a:t>
            </a:r>
          </a:p>
        </p:txBody>
      </p:sp>
      <p:sp>
        <p:nvSpPr>
          <p:cNvPr id="150" name="TextBox 8"/>
          <p:cNvSpPr txBox="1"/>
          <p:nvPr/>
        </p:nvSpPr>
        <p:spPr>
          <a:xfrm>
            <a:off x="239683" y="6329548"/>
            <a:ext cx="23561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lvl1pPr>
          </a:lstStyle>
          <a:p>
            <a:pPr/>
            <a:r>
              <a:t>$52,621,363,541</a:t>
            </a:r>
          </a:p>
        </p:txBody>
      </p:sp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1168" y="1964558"/>
            <a:ext cx="3737879" cy="3508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13716" y="5555231"/>
            <a:ext cx="1322864" cy="1226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2"/>
          <p:cNvSpPr txBox="1"/>
          <p:nvPr/>
        </p:nvSpPr>
        <p:spPr>
          <a:xfrm>
            <a:off x="1657704" y="479485"/>
            <a:ext cx="9278803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CC3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WHO IS IMPACTED BY </a:t>
            </a:r>
          </a:p>
          <a:p>
            <a:pPr algn="ctr">
              <a:defRPr sz="3200">
                <a:solidFill>
                  <a:srgbClr val="FFCC3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CONSTRUCTION INDUSTRY TAX FRAUD?</a:t>
            </a:r>
          </a:p>
        </p:txBody>
      </p:sp>
      <p:sp>
        <p:nvSpPr>
          <p:cNvPr id="155" name="TextBox 4"/>
          <p:cNvSpPr txBox="1"/>
          <p:nvPr/>
        </p:nvSpPr>
        <p:spPr>
          <a:xfrm>
            <a:off x="2383567" y="2130457"/>
            <a:ext cx="4389802" cy="3004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ALASKA/AMERICAN WORKERS AND THEIR FAMILIES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TAX-PAYERS 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HONEST CONTRACTORS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LOCAL BUSINESS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WORKERS COMP PREMIUMS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UNEMPLOYMENT INSURANCE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SOCIAL SECURITY &amp; MEDICAID 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STATE &amp; FEDERAL BUDGETS</a:t>
            </a:r>
          </a:p>
        </p:txBody>
      </p:sp>
      <p:sp>
        <p:nvSpPr>
          <p:cNvPr id="156" name="TextBox 6"/>
          <p:cNvSpPr txBox="1"/>
          <p:nvPr/>
        </p:nvSpPr>
        <p:spPr>
          <a:xfrm>
            <a:off x="170624" y="5732841"/>
            <a:ext cx="1857554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</a:p>
          <a:p>
            <a: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</a:p>
          <a:p>
            <a: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  <a:r>
              <a:t>$52,621,487,894</a:t>
            </a:r>
          </a:p>
          <a:p>
            <a:pPr>
              <a:defRPr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defRPr>
            </a:pPr>
            <a:br/>
          </a:p>
        </p:txBody>
      </p:sp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8025" y="5397031"/>
            <a:ext cx="1425036" cy="1321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1140" y="2205794"/>
            <a:ext cx="2778350" cy="2730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0"/>
          <p:cNvSpPr/>
          <p:nvPr/>
        </p:nvSpPr>
        <p:spPr>
          <a:xfrm>
            <a:off x="-1" y="-1"/>
            <a:ext cx="12192001" cy="6857367"/>
          </a:xfrm>
          <a:prstGeom prst="rect">
            <a:avLst/>
          </a:prstGeom>
          <a:solidFill>
            <a:srgbClr val="011E4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TextBox 1"/>
          <p:cNvSpPr txBox="1"/>
          <p:nvPr/>
        </p:nvSpPr>
        <p:spPr>
          <a:xfrm>
            <a:off x="635279" y="856180"/>
            <a:ext cx="4469145" cy="112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defTabSz="804672">
              <a:lnSpc>
                <a:spcPct val="90000"/>
              </a:lnSpc>
              <a:spcBef>
                <a:spcPts val="500"/>
              </a:spcBef>
              <a:defRPr sz="1936">
                <a:solidFill>
                  <a:srgbClr val="FFFFFF"/>
                </a:solidFill>
                <a:effectLst>
                  <a:outerShdw sx="100000" sy="100000" kx="0" ky="0" algn="b" rotWithShape="0" blurRad="33528" dist="33528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FINANCIAL IMPACTS OF</a:t>
            </a:r>
          </a:p>
          <a:p>
            <a:pPr defTabSz="804672">
              <a:lnSpc>
                <a:spcPct val="90000"/>
              </a:lnSpc>
              <a:spcBef>
                <a:spcPts val="500"/>
              </a:spcBef>
              <a:defRPr sz="1936">
                <a:solidFill>
                  <a:srgbClr val="FFFFFF"/>
                </a:solidFill>
                <a:effectLst>
                  <a:outerShdw sx="100000" sy="100000" kx="0" ky="0" algn="b" rotWithShape="0" blurRad="33528" dist="33528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CONSTRUCTION INDUSTRY TAX FRAUD</a:t>
            </a:r>
          </a:p>
        </p:txBody>
      </p:sp>
      <p:grpSp>
        <p:nvGrpSpPr>
          <p:cNvPr id="164" name="Group 12"/>
          <p:cNvGrpSpPr/>
          <p:nvPr/>
        </p:nvGrpSpPr>
        <p:grpSpPr>
          <a:xfrm>
            <a:off x="0" y="1083483"/>
            <a:ext cx="355197" cy="673461"/>
            <a:chOff x="0" y="0"/>
            <a:chExt cx="355196" cy="673460"/>
          </a:xfrm>
        </p:grpSpPr>
        <p:sp>
          <p:nvSpPr>
            <p:cNvPr id="162" name="Rectangle 13"/>
            <p:cNvSpPr/>
            <p:nvPr/>
          </p:nvSpPr>
          <p:spPr>
            <a:xfrm>
              <a:off x="0" y="-1"/>
              <a:ext cx="87363" cy="6734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3" name="Rectangle 14"/>
            <p:cNvSpPr/>
            <p:nvPr/>
          </p:nvSpPr>
          <p:spPr>
            <a:xfrm>
              <a:off x="159341" y="-1"/>
              <a:ext cx="195856" cy="6734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5" name="Rectangle 16"/>
          <p:cNvSpPr/>
          <p:nvPr/>
        </p:nvSpPr>
        <p:spPr>
          <a:xfrm flipH="1">
            <a:off x="665084" y="2090568"/>
            <a:ext cx="4297681" cy="2743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TextBox 3"/>
          <p:cNvSpPr txBox="1"/>
          <p:nvPr/>
        </p:nvSpPr>
        <p:spPr>
          <a:xfrm>
            <a:off x="636438" y="2330505"/>
            <a:ext cx="4467986" cy="3979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329184" indent="-219455" defTabSz="87782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1" sz="1919">
                <a:solidFill>
                  <a:srgbClr val="FFFFFF"/>
                </a:solidFill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ESTIMATED $16,729 LOST WAGES PER WORKER</a:t>
            </a:r>
          </a:p>
          <a:p>
            <a:pPr marL="329184" indent="-219455" defTabSz="87782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1" sz="1919">
                <a:solidFill>
                  <a:srgbClr val="FFFFFF"/>
                </a:solidFill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ESTIMATED 8.2 BILLION ANNUAL LOSS IN TAX REVENUE</a:t>
            </a:r>
          </a:p>
          <a:p>
            <a:pPr marL="329184" indent="-219455" defTabSz="87782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1" sz="1919">
                <a:solidFill>
                  <a:srgbClr val="FFFFFF"/>
                </a:solidFill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ESTIMATED 1.74 BILLION LOSS TO WORKER’S COMP</a:t>
            </a:r>
          </a:p>
          <a:p>
            <a:pPr marL="329184" indent="-219455" defTabSz="87782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1" sz="1919">
                <a:solidFill>
                  <a:srgbClr val="FFFFFF"/>
                </a:solidFill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ESTIMATED 700 MILLION LOSS TO STATE U.I.</a:t>
            </a:r>
          </a:p>
          <a:p>
            <a:pPr marL="329184" indent="-219455" defTabSz="87782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1" sz="1919">
                <a:solidFill>
                  <a:srgbClr val="FFFFFF"/>
                </a:solidFill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ESTIMATED 800 MILLION LOSS OF OVERTIME WAGES</a:t>
            </a:r>
          </a:p>
          <a:p>
            <a:pPr marL="329184" indent="-219455" defTabSz="87782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b="1" sz="1919">
                <a:solidFill>
                  <a:srgbClr val="FFFFFF"/>
                </a:solidFill>
                <a:effectLst>
                  <a:outerShdw sx="100000" sy="100000" kx="0" ky="0" algn="b" rotWithShape="0" blurRad="36576" dist="36576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ESTIMATED 2.98 BILLION TO FEDERAL PAYROLL TAX</a:t>
            </a:r>
          </a:p>
        </p:txBody>
      </p:sp>
      <p:sp>
        <p:nvSpPr>
          <p:cNvPr id="167" name="Rectangle 18"/>
          <p:cNvSpPr/>
          <p:nvPr/>
        </p:nvSpPr>
        <p:spPr>
          <a:xfrm flipH="1">
            <a:off x="10697670" y="0"/>
            <a:ext cx="1494331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Rectangle 20"/>
          <p:cNvSpPr/>
          <p:nvPr/>
        </p:nvSpPr>
        <p:spPr>
          <a:xfrm>
            <a:off x="5685809" y="513853"/>
            <a:ext cx="6009368" cy="5834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39700" dist="127000" dir="540000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TextBox 5"/>
          <p:cNvSpPr txBox="1"/>
          <p:nvPr/>
        </p:nvSpPr>
        <p:spPr>
          <a:xfrm>
            <a:off x="361317" y="5709882"/>
            <a:ext cx="3330490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</a:p>
          <a:p>
            <a:pPr>
              <a:spcBef>
                <a:spcPts val="600"/>
              </a:spcBef>
              <a:defRPr b="1"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</a:p>
          <a:p>
            <a:pPr>
              <a:spcBef>
                <a:spcPts val="600"/>
              </a:spcBef>
              <a:defRPr b="1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  <a:r>
              <a:t>$52,638,068,053</a:t>
            </a:r>
          </a:p>
          <a:p>
            <a:pPr>
              <a:spcBef>
                <a:spcPts val="600"/>
              </a:spcBef>
              <a:defRPr>
                <a:latin typeface="Roboto"/>
                <a:ea typeface="Roboto"/>
                <a:cs typeface="Roboto"/>
                <a:sym typeface="Roboto"/>
              </a:defRPr>
            </a:pPr>
            <a:br/>
          </a:p>
        </p:txBody>
      </p:sp>
      <p:pic>
        <p:nvPicPr>
          <p:cNvPr id="17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7056" y="1588185"/>
            <a:ext cx="4119349" cy="3818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"/>
          <p:cNvSpPr txBox="1"/>
          <p:nvPr/>
        </p:nvSpPr>
        <p:spPr>
          <a:xfrm>
            <a:off x="846998" y="688156"/>
            <a:ext cx="9853839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CC3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HOW TO COMBAT</a:t>
            </a:r>
          </a:p>
          <a:p>
            <a:pPr algn="ctr">
              <a:defRPr sz="3200">
                <a:solidFill>
                  <a:srgbClr val="FFCC3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CONSTRUCTION INDUSTRY TAX FRAUD </a:t>
            </a:r>
          </a:p>
        </p:txBody>
      </p:sp>
      <p:sp>
        <p:nvSpPr>
          <p:cNvPr id="173" name="TextBox 2"/>
          <p:cNvSpPr txBox="1"/>
          <p:nvPr/>
        </p:nvSpPr>
        <p:spPr>
          <a:xfrm>
            <a:off x="2905652" y="2506045"/>
            <a:ext cx="6562278" cy="3296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DRAFT AND SUPPORT LEGISLATION</a:t>
            </a:r>
          </a:p>
          <a:p>
            <a:pPr lvl="1" marL="8001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GENERAL CONTRACTOR LIABILITY LAWS</a:t>
            </a:r>
          </a:p>
          <a:p>
            <a:pPr lvl="1" marL="8001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INDUSTRY PARTNER PROGRAMS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INDUSTRY PARTNER VOLUNTEERING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STRENGTHEN INDEPENDENT CONTRACTOR TESTING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INCREASED DOLWD FUNDING 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SUPPORT LAW ENFORCEMENT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INCREASED FINES AND PENALTIES FOR CHEATS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SUPPORT HONEST CONTRACTORS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</a:defRPr>
            </a:pPr>
            <a:r>
              <a:t>PUBLIC AWARENESS</a:t>
            </a:r>
          </a:p>
        </p:txBody>
      </p:sp>
      <p:sp>
        <p:nvSpPr>
          <p:cNvPr id="174" name="TextBox 4"/>
          <p:cNvSpPr txBox="1"/>
          <p:nvPr/>
        </p:nvSpPr>
        <p:spPr>
          <a:xfrm>
            <a:off x="208332" y="6109037"/>
            <a:ext cx="600298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</a:p>
          <a:p>
            <a: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  <a:r>
              <a:t>$52,638,231,379</a:t>
            </a:r>
          </a:p>
          <a:p>
            <a:pPr>
              <a:defRPr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defRPr>
            </a:pPr>
            <a:br/>
          </a:p>
        </p:txBody>
      </p:sp>
      <p:pic>
        <p:nvPicPr>
          <p:cNvPr id="17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8025" y="5397031"/>
            <a:ext cx="1425036" cy="1321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3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9496" t="0" r="30729" b="0"/>
          <a:stretch>
            <a:fillRect/>
          </a:stretch>
        </p:blipFill>
        <p:spPr>
          <a:xfrm>
            <a:off x="1" y="9"/>
            <a:ext cx="4551363" cy="685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0933" y="21600"/>
                </a:lnTo>
                <a:lnTo>
                  <a:pt x="20980" y="21466"/>
                </a:lnTo>
                <a:cubicBezTo>
                  <a:pt x="21007" y="21395"/>
                  <a:pt x="21054" y="21327"/>
                  <a:pt x="21071" y="21255"/>
                </a:cubicBezTo>
                <a:cubicBezTo>
                  <a:pt x="21111" y="21084"/>
                  <a:pt x="21140" y="20912"/>
                  <a:pt x="21172" y="20740"/>
                </a:cubicBezTo>
                <a:cubicBezTo>
                  <a:pt x="21206" y="20562"/>
                  <a:pt x="21241" y="20385"/>
                  <a:pt x="21270" y="20208"/>
                </a:cubicBezTo>
                <a:cubicBezTo>
                  <a:pt x="21286" y="20110"/>
                  <a:pt x="21290" y="20012"/>
                  <a:pt x="21304" y="19915"/>
                </a:cubicBezTo>
                <a:cubicBezTo>
                  <a:pt x="21317" y="19830"/>
                  <a:pt x="21340" y="19745"/>
                  <a:pt x="21355" y="19660"/>
                </a:cubicBezTo>
                <a:cubicBezTo>
                  <a:pt x="21368" y="19586"/>
                  <a:pt x="21375" y="19511"/>
                  <a:pt x="21387" y="19438"/>
                </a:cubicBezTo>
                <a:cubicBezTo>
                  <a:pt x="21408" y="19319"/>
                  <a:pt x="21431" y="19203"/>
                  <a:pt x="21453" y="19085"/>
                </a:cubicBezTo>
                <a:cubicBezTo>
                  <a:pt x="21461" y="19036"/>
                  <a:pt x="21484" y="18984"/>
                  <a:pt x="21470" y="18938"/>
                </a:cubicBezTo>
                <a:cubicBezTo>
                  <a:pt x="21436" y="18821"/>
                  <a:pt x="21447" y="18707"/>
                  <a:pt x="21470" y="18591"/>
                </a:cubicBezTo>
                <a:cubicBezTo>
                  <a:pt x="21478" y="18552"/>
                  <a:pt x="21476" y="18508"/>
                  <a:pt x="21461" y="18470"/>
                </a:cubicBezTo>
                <a:cubicBezTo>
                  <a:pt x="21430" y="18391"/>
                  <a:pt x="21387" y="18315"/>
                  <a:pt x="21349" y="18238"/>
                </a:cubicBezTo>
                <a:cubicBezTo>
                  <a:pt x="21345" y="18229"/>
                  <a:pt x="21343" y="18219"/>
                  <a:pt x="21340" y="18210"/>
                </a:cubicBezTo>
                <a:cubicBezTo>
                  <a:pt x="21325" y="18159"/>
                  <a:pt x="21310" y="18109"/>
                  <a:pt x="21297" y="18058"/>
                </a:cubicBezTo>
                <a:cubicBezTo>
                  <a:pt x="21290" y="18030"/>
                  <a:pt x="21288" y="18003"/>
                  <a:pt x="21282" y="17975"/>
                </a:cubicBezTo>
                <a:cubicBezTo>
                  <a:pt x="21256" y="17868"/>
                  <a:pt x="21299" y="17750"/>
                  <a:pt x="21189" y="17658"/>
                </a:cubicBezTo>
                <a:cubicBezTo>
                  <a:pt x="21119" y="17597"/>
                  <a:pt x="21135" y="17539"/>
                  <a:pt x="21146" y="17475"/>
                </a:cubicBezTo>
                <a:cubicBezTo>
                  <a:pt x="21154" y="17426"/>
                  <a:pt x="21153" y="17377"/>
                  <a:pt x="21154" y="17328"/>
                </a:cubicBezTo>
                <a:cubicBezTo>
                  <a:pt x="21156" y="17241"/>
                  <a:pt x="21157" y="17155"/>
                  <a:pt x="21161" y="17069"/>
                </a:cubicBezTo>
                <a:cubicBezTo>
                  <a:pt x="21163" y="17041"/>
                  <a:pt x="21185" y="17013"/>
                  <a:pt x="21182" y="16986"/>
                </a:cubicBezTo>
                <a:cubicBezTo>
                  <a:pt x="21165" y="16861"/>
                  <a:pt x="21137" y="16736"/>
                  <a:pt x="21122" y="16611"/>
                </a:cubicBezTo>
                <a:cubicBezTo>
                  <a:pt x="21113" y="16540"/>
                  <a:pt x="21130" y="16468"/>
                  <a:pt x="21118" y="16398"/>
                </a:cubicBezTo>
                <a:cubicBezTo>
                  <a:pt x="21103" y="16317"/>
                  <a:pt x="21065" y="16238"/>
                  <a:pt x="21042" y="16158"/>
                </a:cubicBezTo>
                <a:cubicBezTo>
                  <a:pt x="21036" y="16135"/>
                  <a:pt x="21044" y="16111"/>
                  <a:pt x="21046" y="16088"/>
                </a:cubicBezTo>
                <a:cubicBezTo>
                  <a:pt x="21048" y="16061"/>
                  <a:pt x="21053" y="16035"/>
                  <a:pt x="21054" y="16009"/>
                </a:cubicBezTo>
                <a:cubicBezTo>
                  <a:pt x="21056" y="15928"/>
                  <a:pt x="21053" y="15848"/>
                  <a:pt x="21059" y="15768"/>
                </a:cubicBezTo>
                <a:cubicBezTo>
                  <a:pt x="21063" y="15718"/>
                  <a:pt x="21099" y="15667"/>
                  <a:pt x="21086" y="15621"/>
                </a:cubicBezTo>
                <a:cubicBezTo>
                  <a:pt x="21060" y="15528"/>
                  <a:pt x="21118" y="15434"/>
                  <a:pt x="21069" y="15341"/>
                </a:cubicBezTo>
                <a:cubicBezTo>
                  <a:pt x="21054" y="15312"/>
                  <a:pt x="21092" y="15274"/>
                  <a:pt x="21093" y="15239"/>
                </a:cubicBezTo>
                <a:cubicBezTo>
                  <a:pt x="21098" y="15152"/>
                  <a:pt x="21096" y="15065"/>
                  <a:pt x="21095" y="14978"/>
                </a:cubicBezTo>
                <a:cubicBezTo>
                  <a:pt x="21094" y="14899"/>
                  <a:pt x="21107" y="14819"/>
                  <a:pt x="21082" y="14744"/>
                </a:cubicBezTo>
                <a:cubicBezTo>
                  <a:pt x="21055" y="14665"/>
                  <a:pt x="21059" y="14594"/>
                  <a:pt x="21090" y="14518"/>
                </a:cubicBezTo>
                <a:cubicBezTo>
                  <a:pt x="21110" y="14465"/>
                  <a:pt x="21113" y="14410"/>
                  <a:pt x="21120" y="14356"/>
                </a:cubicBezTo>
                <a:cubicBezTo>
                  <a:pt x="21127" y="14298"/>
                  <a:pt x="21107" y="14234"/>
                  <a:pt x="21137" y="14181"/>
                </a:cubicBezTo>
                <a:cubicBezTo>
                  <a:pt x="21225" y="14024"/>
                  <a:pt x="21244" y="13863"/>
                  <a:pt x="21244" y="13699"/>
                </a:cubicBezTo>
                <a:cubicBezTo>
                  <a:pt x="21244" y="13669"/>
                  <a:pt x="21233" y="13638"/>
                  <a:pt x="21220" y="13609"/>
                </a:cubicBezTo>
                <a:cubicBezTo>
                  <a:pt x="21138" y="13441"/>
                  <a:pt x="21145" y="13272"/>
                  <a:pt x="21195" y="13101"/>
                </a:cubicBezTo>
                <a:cubicBezTo>
                  <a:pt x="21206" y="13066"/>
                  <a:pt x="21208" y="13027"/>
                  <a:pt x="21197" y="12991"/>
                </a:cubicBezTo>
                <a:cubicBezTo>
                  <a:pt x="21165" y="12892"/>
                  <a:pt x="21112" y="12795"/>
                  <a:pt x="21090" y="12695"/>
                </a:cubicBezTo>
                <a:cubicBezTo>
                  <a:pt x="21052" y="12529"/>
                  <a:pt x="21178" y="12386"/>
                  <a:pt x="21259" y="12238"/>
                </a:cubicBezTo>
                <a:cubicBezTo>
                  <a:pt x="21336" y="12096"/>
                  <a:pt x="21509" y="11977"/>
                  <a:pt x="21470" y="11810"/>
                </a:cubicBezTo>
                <a:cubicBezTo>
                  <a:pt x="21466" y="11793"/>
                  <a:pt x="21490" y="11774"/>
                  <a:pt x="21496" y="11755"/>
                </a:cubicBezTo>
                <a:cubicBezTo>
                  <a:pt x="21514" y="11704"/>
                  <a:pt x="21535" y="11653"/>
                  <a:pt x="21543" y="11601"/>
                </a:cubicBezTo>
                <a:cubicBezTo>
                  <a:pt x="21554" y="11538"/>
                  <a:pt x="21551" y="11474"/>
                  <a:pt x="21560" y="11411"/>
                </a:cubicBezTo>
                <a:cubicBezTo>
                  <a:pt x="21571" y="11330"/>
                  <a:pt x="21600" y="11250"/>
                  <a:pt x="21600" y="11170"/>
                </a:cubicBezTo>
                <a:cubicBezTo>
                  <a:pt x="21600" y="11105"/>
                  <a:pt x="21565" y="11042"/>
                  <a:pt x="21549" y="10978"/>
                </a:cubicBezTo>
                <a:cubicBezTo>
                  <a:pt x="21527" y="10887"/>
                  <a:pt x="21534" y="10787"/>
                  <a:pt x="21476" y="10708"/>
                </a:cubicBezTo>
                <a:cubicBezTo>
                  <a:pt x="21414" y="10622"/>
                  <a:pt x="21385" y="10541"/>
                  <a:pt x="21404" y="10452"/>
                </a:cubicBezTo>
                <a:cubicBezTo>
                  <a:pt x="21410" y="10423"/>
                  <a:pt x="21450" y="10386"/>
                  <a:pt x="21489" y="10372"/>
                </a:cubicBezTo>
                <a:cubicBezTo>
                  <a:pt x="21576" y="10343"/>
                  <a:pt x="21590" y="10303"/>
                  <a:pt x="21560" y="10249"/>
                </a:cubicBezTo>
                <a:cubicBezTo>
                  <a:pt x="21535" y="10201"/>
                  <a:pt x="21523" y="10142"/>
                  <a:pt x="21474" y="10110"/>
                </a:cubicBezTo>
                <a:cubicBezTo>
                  <a:pt x="21335" y="10018"/>
                  <a:pt x="21330" y="9901"/>
                  <a:pt x="21293" y="9788"/>
                </a:cubicBezTo>
                <a:cubicBezTo>
                  <a:pt x="21270" y="9718"/>
                  <a:pt x="21270" y="9653"/>
                  <a:pt x="21285" y="9584"/>
                </a:cubicBezTo>
                <a:cubicBezTo>
                  <a:pt x="21320" y="9433"/>
                  <a:pt x="21271" y="9285"/>
                  <a:pt x="21208" y="9140"/>
                </a:cubicBezTo>
                <a:cubicBezTo>
                  <a:pt x="21167" y="9044"/>
                  <a:pt x="21141" y="8945"/>
                  <a:pt x="21099" y="8850"/>
                </a:cubicBezTo>
                <a:cubicBezTo>
                  <a:pt x="21066" y="8779"/>
                  <a:pt x="21027" y="8708"/>
                  <a:pt x="20975" y="8642"/>
                </a:cubicBezTo>
                <a:cubicBezTo>
                  <a:pt x="20898" y="8548"/>
                  <a:pt x="20784" y="8464"/>
                  <a:pt x="20815" y="8344"/>
                </a:cubicBezTo>
                <a:cubicBezTo>
                  <a:pt x="20842" y="8238"/>
                  <a:pt x="20784" y="8141"/>
                  <a:pt x="20730" y="8044"/>
                </a:cubicBezTo>
                <a:cubicBezTo>
                  <a:pt x="20690" y="7972"/>
                  <a:pt x="20650" y="7901"/>
                  <a:pt x="20624" y="7828"/>
                </a:cubicBezTo>
                <a:cubicBezTo>
                  <a:pt x="20595" y="7740"/>
                  <a:pt x="20606" y="7641"/>
                  <a:pt x="20551" y="7562"/>
                </a:cubicBezTo>
                <a:cubicBezTo>
                  <a:pt x="20493" y="7481"/>
                  <a:pt x="20533" y="7414"/>
                  <a:pt x="20549" y="7341"/>
                </a:cubicBezTo>
                <a:cubicBezTo>
                  <a:pt x="20574" y="7225"/>
                  <a:pt x="20622" y="7109"/>
                  <a:pt x="20562" y="6992"/>
                </a:cubicBezTo>
                <a:cubicBezTo>
                  <a:pt x="20490" y="6850"/>
                  <a:pt x="20411" y="6710"/>
                  <a:pt x="20342" y="6568"/>
                </a:cubicBezTo>
                <a:cubicBezTo>
                  <a:pt x="20316" y="6512"/>
                  <a:pt x="20305" y="6453"/>
                  <a:pt x="20293" y="6395"/>
                </a:cubicBezTo>
                <a:cubicBezTo>
                  <a:pt x="20283" y="6340"/>
                  <a:pt x="20308" y="6275"/>
                  <a:pt x="20270" y="6232"/>
                </a:cubicBezTo>
                <a:cubicBezTo>
                  <a:pt x="20173" y="6124"/>
                  <a:pt x="20125" y="6014"/>
                  <a:pt x="20125" y="5889"/>
                </a:cubicBezTo>
                <a:cubicBezTo>
                  <a:pt x="20125" y="5842"/>
                  <a:pt x="20085" y="5796"/>
                  <a:pt x="20078" y="5749"/>
                </a:cubicBezTo>
                <a:cubicBezTo>
                  <a:pt x="20069" y="5684"/>
                  <a:pt x="20044" y="5610"/>
                  <a:pt x="20078" y="5554"/>
                </a:cubicBezTo>
                <a:cubicBezTo>
                  <a:pt x="20159" y="5421"/>
                  <a:pt x="20093" y="5313"/>
                  <a:pt x="20012" y="5198"/>
                </a:cubicBezTo>
                <a:cubicBezTo>
                  <a:pt x="19933" y="5083"/>
                  <a:pt x="19869" y="4964"/>
                  <a:pt x="19816" y="4842"/>
                </a:cubicBezTo>
                <a:cubicBezTo>
                  <a:pt x="19797" y="4797"/>
                  <a:pt x="19829" y="4743"/>
                  <a:pt x="19835" y="4692"/>
                </a:cubicBezTo>
                <a:cubicBezTo>
                  <a:pt x="19837" y="4674"/>
                  <a:pt x="19840" y="4654"/>
                  <a:pt x="19831" y="4638"/>
                </a:cubicBezTo>
                <a:cubicBezTo>
                  <a:pt x="19745" y="4481"/>
                  <a:pt x="19679" y="4322"/>
                  <a:pt x="19724" y="4152"/>
                </a:cubicBezTo>
                <a:cubicBezTo>
                  <a:pt x="19729" y="4137"/>
                  <a:pt x="19717" y="4119"/>
                  <a:pt x="19711" y="4104"/>
                </a:cubicBezTo>
                <a:cubicBezTo>
                  <a:pt x="19678" y="4028"/>
                  <a:pt x="19627" y="3954"/>
                  <a:pt x="19615" y="3876"/>
                </a:cubicBezTo>
                <a:cubicBezTo>
                  <a:pt x="19586" y="3685"/>
                  <a:pt x="19575" y="3493"/>
                  <a:pt x="19556" y="3301"/>
                </a:cubicBezTo>
                <a:cubicBezTo>
                  <a:pt x="19555" y="3289"/>
                  <a:pt x="19555" y="3277"/>
                  <a:pt x="19549" y="3266"/>
                </a:cubicBezTo>
                <a:cubicBezTo>
                  <a:pt x="19510" y="3195"/>
                  <a:pt x="19522" y="3134"/>
                  <a:pt x="19596" y="3074"/>
                </a:cubicBezTo>
                <a:cubicBezTo>
                  <a:pt x="19629" y="3047"/>
                  <a:pt x="19646" y="3010"/>
                  <a:pt x="19664" y="2978"/>
                </a:cubicBezTo>
                <a:cubicBezTo>
                  <a:pt x="19691" y="2929"/>
                  <a:pt x="19718" y="2879"/>
                  <a:pt x="19735" y="2829"/>
                </a:cubicBezTo>
                <a:cubicBezTo>
                  <a:pt x="19752" y="2779"/>
                  <a:pt x="19774" y="2726"/>
                  <a:pt x="19762" y="2678"/>
                </a:cubicBezTo>
                <a:cubicBezTo>
                  <a:pt x="19739" y="2591"/>
                  <a:pt x="19688" y="2509"/>
                  <a:pt x="19654" y="2424"/>
                </a:cubicBezTo>
                <a:cubicBezTo>
                  <a:pt x="19643" y="2394"/>
                  <a:pt x="19644" y="2362"/>
                  <a:pt x="19643" y="2331"/>
                </a:cubicBezTo>
                <a:cubicBezTo>
                  <a:pt x="19640" y="2261"/>
                  <a:pt x="19667" y="2190"/>
                  <a:pt x="19592" y="2126"/>
                </a:cubicBezTo>
                <a:cubicBezTo>
                  <a:pt x="19522" y="2067"/>
                  <a:pt x="19543" y="2008"/>
                  <a:pt x="19596" y="1946"/>
                </a:cubicBezTo>
                <a:cubicBezTo>
                  <a:pt x="19634" y="1902"/>
                  <a:pt x="19664" y="1851"/>
                  <a:pt x="19679" y="1801"/>
                </a:cubicBezTo>
                <a:cubicBezTo>
                  <a:pt x="19699" y="1733"/>
                  <a:pt x="19706" y="1665"/>
                  <a:pt x="19694" y="1591"/>
                </a:cubicBezTo>
                <a:cubicBezTo>
                  <a:pt x="19686" y="1539"/>
                  <a:pt x="19683" y="1496"/>
                  <a:pt x="19636" y="1455"/>
                </a:cubicBezTo>
                <a:cubicBezTo>
                  <a:pt x="19628" y="1448"/>
                  <a:pt x="19625" y="1437"/>
                  <a:pt x="19626" y="1428"/>
                </a:cubicBezTo>
                <a:cubicBezTo>
                  <a:pt x="19641" y="1309"/>
                  <a:pt x="19633" y="1193"/>
                  <a:pt x="19622" y="1074"/>
                </a:cubicBezTo>
                <a:cubicBezTo>
                  <a:pt x="19608" y="922"/>
                  <a:pt x="19651" y="761"/>
                  <a:pt x="19803" y="630"/>
                </a:cubicBezTo>
                <a:cubicBezTo>
                  <a:pt x="19826" y="611"/>
                  <a:pt x="19835" y="583"/>
                  <a:pt x="19841" y="558"/>
                </a:cubicBezTo>
                <a:cubicBezTo>
                  <a:pt x="19864" y="439"/>
                  <a:pt x="19881" y="319"/>
                  <a:pt x="19907" y="200"/>
                </a:cubicBezTo>
                <a:cubicBezTo>
                  <a:pt x="19921" y="135"/>
                  <a:pt x="19935" y="68"/>
                  <a:pt x="19975" y="9"/>
                </a:cubicBezTo>
                <a:lnTo>
                  <a:pt x="19978" y="0"/>
                </a:lnTo>
                <a:lnTo>
                  <a:pt x="0" y="0"/>
                </a:lnTo>
                <a:close/>
                <a:moveTo>
                  <a:pt x="17778" y="234"/>
                </a:moveTo>
                <a:cubicBezTo>
                  <a:pt x="17785" y="311"/>
                  <a:pt x="17805" y="387"/>
                  <a:pt x="17824" y="462"/>
                </a:cubicBezTo>
                <a:lnTo>
                  <a:pt x="17807" y="396"/>
                </a:lnTo>
                <a:cubicBezTo>
                  <a:pt x="17794" y="342"/>
                  <a:pt x="17783" y="288"/>
                  <a:pt x="17778" y="234"/>
                </a:cubicBezTo>
                <a:close/>
                <a:moveTo>
                  <a:pt x="17827" y="482"/>
                </a:moveTo>
                <a:lnTo>
                  <a:pt x="17844" y="559"/>
                </a:lnTo>
                <a:lnTo>
                  <a:pt x="17867" y="721"/>
                </a:lnTo>
                <a:lnTo>
                  <a:pt x="17827" y="482"/>
                </a:lnTo>
                <a:close/>
                <a:moveTo>
                  <a:pt x="17743" y="1068"/>
                </a:moveTo>
                <a:lnTo>
                  <a:pt x="17773" y="1158"/>
                </a:lnTo>
                <a:lnTo>
                  <a:pt x="17790" y="1246"/>
                </a:lnTo>
                <a:lnTo>
                  <a:pt x="17743" y="1068"/>
                </a:lnTo>
                <a:close/>
                <a:moveTo>
                  <a:pt x="19522" y="7758"/>
                </a:moveTo>
                <a:lnTo>
                  <a:pt x="19513" y="7844"/>
                </a:lnTo>
                <a:lnTo>
                  <a:pt x="19481" y="7931"/>
                </a:lnTo>
                <a:lnTo>
                  <a:pt x="19522" y="7758"/>
                </a:lnTo>
                <a:close/>
                <a:moveTo>
                  <a:pt x="20061" y="8646"/>
                </a:moveTo>
                <a:lnTo>
                  <a:pt x="20091" y="8726"/>
                </a:lnTo>
                <a:lnTo>
                  <a:pt x="20089" y="8750"/>
                </a:lnTo>
                <a:lnTo>
                  <a:pt x="20093" y="8764"/>
                </a:lnTo>
                <a:lnTo>
                  <a:pt x="20088" y="8772"/>
                </a:lnTo>
                <a:lnTo>
                  <a:pt x="20086" y="8798"/>
                </a:lnTo>
                <a:lnTo>
                  <a:pt x="20040" y="8856"/>
                </a:lnTo>
                <a:lnTo>
                  <a:pt x="20088" y="8772"/>
                </a:lnTo>
                <a:lnTo>
                  <a:pt x="20089" y="8750"/>
                </a:lnTo>
                <a:lnTo>
                  <a:pt x="20061" y="8646"/>
                </a:lnTo>
                <a:close/>
                <a:moveTo>
                  <a:pt x="19845" y="8972"/>
                </a:moveTo>
                <a:lnTo>
                  <a:pt x="19765" y="9145"/>
                </a:lnTo>
                <a:lnTo>
                  <a:pt x="19730" y="9285"/>
                </a:lnTo>
                <a:lnTo>
                  <a:pt x="19750" y="9179"/>
                </a:lnTo>
                <a:lnTo>
                  <a:pt x="19765" y="9145"/>
                </a:lnTo>
                <a:lnTo>
                  <a:pt x="19771" y="9126"/>
                </a:lnTo>
                <a:cubicBezTo>
                  <a:pt x="19794" y="9074"/>
                  <a:pt x="19821" y="9024"/>
                  <a:pt x="19845" y="8972"/>
                </a:cubicBezTo>
                <a:close/>
                <a:moveTo>
                  <a:pt x="19438" y="12134"/>
                </a:moveTo>
                <a:lnTo>
                  <a:pt x="19483" y="12238"/>
                </a:lnTo>
                <a:lnTo>
                  <a:pt x="19442" y="12185"/>
                </a:lnTo>
                <a:lnTo>
                  <a:pt x="19438" y="12134"/>
                </a:lnTo>
                <a:close/>
                <a:moveTo>
                  <a:pt x="19634" y="12479"/>
                </a:moveTo>
                <a:lnTo>
                  <a:pt x="19622" y="12606"/>
                </a:lnTo>
                <a:lnTo>
                  <a:pt x="19560" y="12736"/>
                </a:lnTo>
                <a:lnTo>
                  <a:pt x="19634" y="12479"/>
                </a:lnTo>
                <a:close/>
                <a:moveTo>
                  <a:pt x="19489" y="12925"/>
                </a:moveTo>
                <a:lnTo>
                  <a:pt x="19541" y="13119"/>
                </a:lnTo>
                <a:lnTo>
                  <a:pt x="19498" y="13021"/>
                </a:lnTo>
                <a:lnTo>
                  <a:pt x="19489" y="12925"/>
                </a:lnTo>
                <a:close/>
                <a:moveTo>
                  <a:pt x="19509" y="15209"/>
                </a:moveTo>
                <a:cubicBezTo>
                  <a:pt x="19549" y="15236"/>
                  <a:pt x="19581" y="15267"/>
                  <a:pt x="19605" y="15299"/>
                </a:cubicBezTo>
                <a:lnTo>
                  <a:pt x="19615" y="15318"/>
                </a:lnTo>
                <a:lnTo>
                  <a:pt x="19628" y="15331"/>
                </a:lnTo>
                <a:lnTo>
                  <a:pt x="19651" y="15399"/>
                </a:lnTo>
                <a:lnTo>
                  <a:pt x="19615" y="15318"/>
                </a:lnTo>
                <a:lnTo>
                  <a:pt x="19509" y="15209"/>
                </a:lnTo>
                <a:close/>
                <a:moveTo>
                  <a:pt x="19636" y="15540"/>
                </a:moveTo>
                <a:lnTo>
                  <a:pt x="19671" y="15614"/>
                </a:lnTo>
                <a:lnTo>
                  <a:pt x="19752" y="15708"/>
                </a:lnTo>
                <a:cubicBezTo>
                  <a:pt x="19725" y="15680"/>
                  <a:pt x="19698" y="15653"/>
                  <a:pt x="19677" y="15626"/>
                </a:cubicBezTo>
                <a:lnTo>
                  <a:pt x="19671" y="15614"/>
                </a:lnTo>
                <a:lnTo>
                  <a:pt x="19658" y="15599"/>
                </a:lnTo>
                <a:lnTo>
                  <a:pt x="19636" y="15540"/>
                </a:lnTo>
                <a:close/>
                <a:moveTo>
                  <a:pt x="19878" y="15879"/>
                </a:moveTo>
                <a:cubicBezTo>
                  <a:pt x="19883" y="15929"/>
                  <a:pt x="19912" y="15976"/>
                  <a:pt x="19941" y="16024"/>
                </a:cubicBezTo>
                <a:lnTo>
                  <a:pt x="19969" y="16071"/>
                </a:lnTo>
                <a:lnTo>
                  <a:pt x="20003" y="16168"/>
                </a:lnTo>
                <a:lnTo>
                  <a:pt x="19941" y="16024"/>
                </a:lnTo>
                <a:lnTo>
                  <a:pt x="19912" y="15976"/>
                </a:lnTo>
                <a:cubicBezTo>
                  <a:pt x="19895" y="15945"/>
                  <a:pt x="19881" y="15912"/>
                  <a:pt x="19878" y="15879"/>
                </a:cubicBezTo>
                <a:close/>
                <a:moveTo>
                  <a:pt x="19875" y="16608"/>
                </a:moveTo>
                <a:lnTo>
                  <a:pt x="19756" y="16760"/>
                </a:lnTo>
                <a:lnTo>
                  <a:pt x="19737" y="16866"/>
                </a:lnTo>
                <a:lnTo>
                  <a:pt x="19745" y="16775"/>
                </a:lnTo>
                <a:lnTo>
                  <a:pt x="19756" y="16760"/>
                </a:lnTo>
                <a:lnTo>
                  <a:pt x="19762" y="16731"/>
                </a:lnTo>
                <a:cubicBezTo>
                  <a:pt x="19783" y="16688"/>
                  <a:pt x="19819" y="16647"/>
                  <a:pt x="19875" y="16608"/>
                </a:cubicBezTo>
                <a:close/>
                <a:moveTo>
                  <a:pt x="19877" y="17348"/>
                </a:moveTo>
                <a:lnTo>
                  <a:pt x="19865" y="17388"/>
                </a:lnTo>
                <a:lnTo>
                  <a:pt x="19826" y="17422"/>
                </a:lnTo>
                <a:lnTo>
                  <a:pt x="19877" y="17348"/>
                </a:lnTo>
                <a:close/>
                <a:moveTo>
                  <a:pt x="20651" y="18531"/>
                </a:moveTo>
                <a:lnTo>
                  <a:pt x="20702" y="18612"/>
                </a:lnTo>
                <a:lnTo>
                  <a:pt x="20735" y="18696"/>
                </a:lnTo>
                <a:lnTo>
                  <a:pt x="20734" y="18786"/>
                </a:lnTo>
                <a:lnTo>
                  <a:pt x="20719" y="18876"/>
                </a:lnTo>
                <a:lnTo>
                  <a:pt x="20735" y="18696"/>
                </a:lnTo>
                <a:lnTo>
                  <a:pt x="20651" y="18531"/>
                </a:lnTo>
                <a:close/>
                <a:moveTo>
                  <a:pt x="20355" y="19318"/>
                </a:moveTo>
                <a:lnTo>
                  <a:pt x="20430" y="19388"/>
                </a:lnTo>
                <a:cubicBezTo>
                  <a:pt x="20483" y="19419"/>
                  <a:pt x="20523" y="19455"/>
                  <a:pt x="20553" y="19494"/>
                </a:cubicBezTo>
                <a:cubicBezTo>
                  <a:pt x="20523" y="19455"/>
                  <a:pt x="20481" y="19419"/>
                  <a:pt x="20428" y="19388"/>
                </a:cubicBezTo>
                <a:lnTo>
                  <a:pt x="20374" y="19349"/>
                </a:lnTo>
                <a:lnTo>
                  <a:pt x="20355" y="19318"/>
                </a:lnTo>
                <a:close/>
                <a:moveTo>
                  <a:pt x="20191" y="20359"/>
                </a:moveTo>
                <a:lnTo>
                  <a:pt x="20140" y="20498"/>
                </a:lnTo>
                <a:lnTo>
                  <a:pt x="20125" y="20514"/>
                </a:lnTo>
                <a:lnTo>
                  <a:pt x="20114" y="20541"/>
                </a:lnTo>
                <a:lnTo>
                  <a:pt x="20037" y="20618"/>
                </a:lnTo>
                <a:lnTo>
                  <a:pt x="20125" y="20514"/>
                </a:lnTo>
                <a:lnTo>
                  <a:pt x="20191" y="20359"/>
                </a:lnTo>
                <a:close/>
                <a:moveTo>
                  <a:pt x="20091" y="20866"/>
                </a:moveTo>
                <a:lnTo>
                  <a:pt x="20091" y="20931"/>
                </a:lnTo>
                <a:lnTo>
                  <a:pt x="20057" y="20984"/>
                </a:lnTo>
                <a:lnTo>
                  <a:pt x="19988" y="21111"/>
                </a:lnTo>
                <a:lnTo>
                  <a:pt x="20003" y="21049"/>
                </a:lnTo>
                <a:lnTo>
                  <a:pt x="20057" y="20984"/>
                </a:lnTo>
                <a:lnTo>
                  <a:pt x="20091" y="20866"/>
                </a:lnTo>
                <a:close/>
                <a:moveTo>
                  <a:pt x="20054" y="21236"/>
                </a:moveTo>
                <a:lnTo>
                  <a:pt x="20123" y="21344"/>
                </a:lnTo>
                <a:lnTo>
                  <a:pt x="20146" y="21455"/>
                </a:lnTo>
                <a:lnTo>
                  <a:pt x="20054" y="21236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1" name="Group 9"/>
          <p:cNvGrpSpPr/>
          <p:nvPr/>
        </p:nvGrpSpPr>
        <p:grpSpPr>
          <a:xfrm>
            <a:off x="3697284" y="-1"/>
            <a:ext cx="884241" cy="6858001"/>
            <a:chOff x="0" y="0"/>
            <a:chExt cx="884240" cy="6858000"/>
          </a:xfrm>
        </p:grpSpPr>
        <p:sp>
          <p:nvSpPr>
            <p:cNvPr id="179" name="Freeform: Shape 10"/>
            <p:cNvSpPr/>
            <p:nvPr/>
          </p:nvSpPr>
          <p:spPr>
            <a:xfrm flipH="1" rot="16200000">
              <a:off x="-2991643" y="2991643"/>
              <a:ext cx="6858001" cy="87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0" y="13151"/>
                  </a:moveTo>
                  <a:lnTo>
                    <a:pt x="0" y="1707"/>
                  </a:lnTo>
                  <a:lnTo>
                    <a:pt x="68" y="1774"/>
                  </a:lnTo>
                  <a:cubicBezTo>
                    <a:pt x="291" y="1492"/>
                    <a:pt x="503" y="2154"/>
                    <a:pt x="721" y="2173"/>
                  </a:cubicBezTo>
                  <a:cubicBezTo>
                    <a:pt x="820" y="2183"/>
                    <a:pt x="918" y="2333"/>
                    <a:pt x="988" y="1548"/>
                  </a:cubicBezTo>
                  <a:cubicBezTo>
                    <a:pt x="997" y="1445"/>
                    <a:pt x="1040" y="1501"/>
                    <a:pt x="1067" y="1534"/>
                  </a:cubicBezTo>
                  <a:cubicBezTo>
                    <a:pt x="1127" y="1605"/>
                    <a:pt x="1187" y="1783"/>
                    <a:pt x="1246" y="1779"/>
                  </a:cubicBezTo>
                  <a:cubicBezTo>
                    <a:pt x="1369" y="1774"/>
                    <a:pt x="1493" y="1699"/>
                    <a:pt x="1615" y="1614"/>
                  </a:cubicBezTo>
                  <a:cubicBezTo>
                    <a:pt x="1661" y="1581"/>
                    <a:pt x="1706" y="1454"/>
                    <a:pt x="1751" y="1365"/>
                  </a:cubicBezTo>
                  <a:cubicBezTo>
                    <a:pt x="1777" y="1314"/>
                    <a:pt x="1804" y="1177"/>
                    <a:pt x="1827" y="1205"/>
                  </a:cubicBezTo>
                  <a:cubicBezTo>
                    <a:pt x="1963" y="1370"/>
                    <a:pt x="2087" y="966"/>
                    <a:pt x="2215" y="764"/>
                  </a:cubicBezTo>
                  <a:cubicBezTo>
                    <a:pt x="2275" y="670"/>
                    <a:pt x="2330" y="444"/>
                    <a:pt x="2388" y="289"/>
                  </a:cubicBezTo>
                  <a:cubicBezTo>
                    <a:pt x="2403" y="247"/>
                    <a:pt x="2420" y="210"/>
                    <a:pt x="2435" y="219"/>
                  </a:cubicBezTo>
                  <a:cubicBezTo>
                    <a:pt x="2521" y="275"/>
                    <a:pt x="2606" y="355"/>
                    <a:pt x="2691" y="416"/>
                  </a:cubicBezTo>
                  <a:cubicBezTo>
                    <a:pt x="2768" y="473"/>
                    <a:pt x="2846" y="491"/>
                    <a:pt x="2883" y="1182"/>
                  </a:cubicBezTo>
                  <a:cubicBezTo>
                    <a:pt x="2888" y="1290"/>
                    <a:pt x="2906" y="1370"/>
                    <a:pt x="2920" y="1440"/>
                  </a:cubicBezTo>
                  <a:cubicBezTo>
                    <a:pt x="3133" y="2526"/>
                    <a:pt x="3247" y="2497"/>
                    <a:pt x="3455" y="1351"/>
                  </a:cubicBezTo>
                  <a:cubicBezTo>
                    <a:pt x="3477" y="1234"/>
                    <a:pt x="3523" y="1149"/>
                    <a:pt x="3538" y="1243"/>
                  </a:cubicBezTo>
                  <a:cubicBezTo>
                    <a:pt x="3660" y="2023"/>
                    <a:pt x="3794" y="1938"/>
                    <a:pt x="3935" y="1694"/>
                  </a:cubicBezTo>
                  <a:cubicBezTo>
                    <a:pt x="3971" y="1628"/>
                    <a:pt x="4023" y="1628"/>
                    <a:pt x="4051" y="1783"/>
                  </a:cubicBezTo>
                  <a:cubicBezTo>
                    <a:pt x="4182" y="2502"/>
                    <a:pt x="4323" y="2399"/>
                    <a:pt x="4466" y="2187"/>
                  </a:cubicBezTo>
                  <a:cubicBezTo>
                    <a:pt x="4488" y="2154"/>
                    <a:pt x="4515" y="1976"/>
                    <a:pt x="4525" y="1812"/>
                  </a:cubicBezTo>
                  <a:cubicBezTo>
                    <a:pt x="4559" y="1229"/>
                    <a:pt x="4623" y="1032"/>
                    <a:pt x="4694" y="867"/>
                  </a:cubicBezTo>
                  <a:cubicBezTo>
                    <a:pt x="4805" y="599"/>
                    <a:pt x="4915" y="285"/>
                    <a:pt x="5027" y="31"/>
                  </a:cubicBezTo>
                  <a:cubicBezTo>
                    <a:pt x="5055" y="-30"/>
                    <a:pt x="5089" y="8"/>
                    <a:pt x="5118" y="78"/>
                  </a:cubicBezTo>
                  <a:cubicBezTo>
                    <a:pt x="5216" y="318"/>
                    <a:pt x="5279" y="919"/>
                    <a:pt x="5347" y="1473"/>
                  </a:cubicBezTo>
                  <a:cubicBezTo>
                    <a:pt x="5377" y="1718"/>
                    <a:pt x="5419" y="1891"/>
                    <a:pt x="5459" y="2032"/>
                  </a:cubicBezTo>
                  <a:cubicBezTo>
                    <a:pt x="5563" y="2394"/>
                    <a:pt x="5670" y="2718"/>
                    <a:pt x="5776" y="3061"/>
                  </a:cubicBezTo>
                  <a:cubicBezTo>
                    <a:pt x="5786" y="3094"/>
                    <a:pt x="5794" y="3179"/>
                    <a:pt x="5802" y="3249"/>
                  </a:cubicBezTo>
                  <a:cubicBezTo>
                    <a:pt x="5880" y="3991"/>
                    <a:pt x="5957" y="4738"/>
                    <a:pt x="6036" y="5480"/>
                  </a:cubicBezTo>
                  <a:cubicBezTo>
                    <a:pt x="6051" y="5621"/>
                    <a:pt x="6073" y="5725"/>
                    <a:pt x="6089" y="5861"/>
                  </a:cubicBezTo>
                  <a:cubicBezTo>
                    <a:pt x="6112" y="6049"/>
                    <a:pt x="6140" y="6227"/>
                    <a:pt x="6152" y="6453"/>
                  </a:cubicBezTo>
                  <a:cubicBezTo>
                    <a:pt x="6190" y="7162"/>
                    <a:pt x="6261" y="7468"/>
                    <a:pt x="6351" y="7599"/>
                  </a:cubicBezTo>
                  <a:cubicBezTo>
                    <a:pt x="6433" y="7721"/>
                    <a:pt x="6515" y="7825"/>
                    <a:pt x="6597" y="7965"/>
                  </a:cubicBezTo>
                  <a:cubicBezTo>
                    <a:pt x="6697" y="8135"/>
                    <a:pt x="6796" y="8318"/>
                    <a:pt x="6894" y="8525"/>
                  </a:cubicBezTo>
                  <a:cubicBezTo>
                    <a:pt x="6937" y="8614"/>
                    <a:pt x="6982" y="8717"/>
                    <a:pt x="7018" y="8900"/>
                  </a:cubicBezTo>
                  <a:cubicBezTo>
                    <a:pt x="7121" y="9408"/>
                    <a:pt x="7231" y="9751"/>
                    <a:pt x="7351" y="9614"/>
                  </a:cubicBezTo>
                  <a:cubicBezTo>
                    <a:pt x="7448" y="9506"/>
                    <a:pt x="7529" y="9783"/>
                    <a:pt x="7589" y="10216"/>
                  </a:cubicBezTo>
                  <a:cubicBezTo>
                    <a:pt x="7698" y="11000"/>
                    <a:pt x="7815" y="10822"/>
                    <a:pt x="7932" y="10568"/>
                  </a:cubicBezTo>
                  <a:cubicBezTo>
                    <a:pt x="7992" y="10436"/>
                    <a:pt x="8041" y="10455"/>
                    <a:pt x="8098" y="10582"/>
                  </a:cubicBezTo>
                  <a:cubicBezTo>
                    <a:pt x="8230" y="10878"/>
                    <a:pt x="8318" y="11681"/>
                    <a:pt x="8403" y="12386"/>
                  </a:cubicBezTo>
                  <a:cubicBezTo>
                    <a:pt x="8476" y="12987"/>
                    <a:pt x="8557" y="13326"/>
                    <a:pt x="8647" y="13579"/>
                  </a:cubicBezTo>
                  <a:cubicBezTo>
                    <a:pt x="8760" y="13903"/>
                    <a:pt x="8849" y="13781"/>
                    <a:pt x="8903" y="13001"/>
                  </a:cubicBezTo>
                  <a:cubicBezTo>
                    <a:pt x="8918" y="12781"/>
                    <a:pt x="8944" y="12522"/>
                    <a:pt x="8973" y="12456"/>
                  </a:cubicBezTo>
                  <a:cubicBezTo>
                    <a:pt x="9109" y="12128"/>
                    <a:pt x="9247" y="11648"/>
                    <a:pt x="9393" y="11940"/>
                  </a:cubicBezTo>
                  <a:cubicBezTo>
                    <a:pt x="9594" y="12339"/>
                    <a:pt x="9791" y="12316"/>
                    <a:pt x="9993" y="11921"/>
                  </a:cubicBezTo>
                  <a:cubicBezTo>
                    <a:pt x="10320" y="11282"/>
                    <a:pt x="10647" y="10606"/>
                    <a:pt x="10990" y="10747"/>
                  </a:cubicBezTo>
                  <a:cubicBezTo>
                    <a:pt x="11047" y="10770"/>
                    <a:pt x="11115" y="10483"/>
                    <a:pt x="11164" y="10202"/>
                  </a:cubicBezTo>
                  <a:cubicBezTo>
                    <a:pt x="11259" y="9666"/>
                    <a:pt x="11254" y="9624"/>
                    <a:pt x="11360" y="10065"/>
                  </a:cubicBezTo>
                  <a:cubicBezTo>
                    <a:pt x="11385" y="10173"/>
                    <a:pt x="11416" y="10239"/>
                    <a:pt x="11435" y="10399"/>
                  </a:cubicBezTo>
                  <a:cubicBezTo>
                    <a:pt x="11530" y="11212"/>
                    <a:pt x="11647" y="11014"/>
                    <a:pt x="11763" y="10897"/>
                  </a:cubicBezTo>
                  <a:cubicBezTo>
                    <a:pt x="11784" y="10873"/>
                    <a:pt x="11808" y="10840"/>
                    <a:pt x="11826" y="10906"/>
                  </a:cubicBezTo>
                  <a:cubicBezTo>
                    <a:pt x="11904" y="11202"/>
                    <a:pt x="11971" y="11099"/>
                    <a:pt x="12039" y="10695"/>
                  </a:cubicBezTo>
                  <a:cubicBezTo>
                    <a:pt x="12099" y="10347"/>
                    <a:pt x="12167" y="10141"/>
                    <a:pt x="12237" y="10573"/>
                  </a:cubicBezTo>
                  <a:cubicBezTo>
                    <a:pt x="12393" y="11531"/>
                    <a:pt x="12560" y="11578"/>
                    <a:pt x="12736" y="10972"/>
                  </a:cubicBezTo>
                  <a:cubicBezTo>
                    <a:pt x="12863" y="10540"/>
                    <a:pt x="12987" y="10441"/>
                    <a:pt x="13119" y="10878"/>
                  </a:cubicBezTo>
                  <a:cubicBezTo>
                    <a:pt x="13170" y="11047"/>
                    <a:pt x="13236" y="10934"/>
                    <a:pt x="13296" y="10972"/>
                  </a:cubicBezTo>
                  <a:cubicBezTo>
                    <a:pt x="13329" y="10991"/>
                    <a:pt x="13367" y="10995"/>
                    <a:pt x="13395" y="11113"/>
                  </a:cubicBezTo>
                  <a:cubicBezTo>
                    <a:pt x="13472" y="11414"/>
                    <a:pt x="13544" y="11799"/>
                    <a:pt x="13621" y="12095"/>
                  </a:cubicBezTo>
                  <a:cubicBezTo>
                    <a:pt x="13658" y="12236"/>
                    <a:pt x="13703" y="12311"/>
                    <a:pt x="13745" y="12316"/>
                  </a:cubicBezTo>
                  <a:cubicBezTo>
                    <a:pt x="13869" y="12339"/>
                    <a:pt x="13993" y="12339"/>
                    <a:pt x="14117" y="12297"/>
                  </a:cubicBezTo>
                  <a:cubicBezTo>
                    <a:pt x="14321" y="12231"/>
                    <a:pt x="14528" y="12217"/>
                    <a:pt x="14675" y="10817"/>
                  </a:cubicBezTo>
                  <a:cubicBezTo>
                    <a:pt x="14687" y="10704"/>
                    <a:pt x="14712" y="10638"/>
                    <a:pt x="14733" y="10620"/>
                  </a:cubicBezTo>
                  <a:cubicBezTo>
                    <a:pt x="14827" y="10530"/>
                    <a:pt x="14924" y="10521"/>
                    <a:pt x="15017" y="10375"/>
                  </a:cubicBezTo>
                  <a:cubicBezTo>
                    <a:pt x="15091" y="10258"/>
                    <a:pt x="15153" y="10296"/>
                    <a:pt x="15209" y="10709"/>
                  </a:cubicBezTo>
                  <a:cubicBezTo>
                    <a:pt x="15283" y="11254"/>
                    <a:pt x="15373" y="11573"/>
                    <a:pt x="15471" y="11400"/>
                  </a:cubicBezTo>
                  <a:cubicBezTo>
                    <a:pt x="15570" y="11230"/>
                    <a:pt x="15635" y="11597"/>
                    <a:pt x="15707" y="11977"/>
                  </a:cubicBezTo>
                  <a:cubicBezTo>
                    <a:pt x="15760" y="12254"/>
                    <a:pt x="15820" y="12602"/>
                    <a:pt x="15879" y="12630"/>
                  </a:cubicBezTo>
                  <a:cubicBezTo>
                    <a:pt x="16012" y="12691"/>
                    <a:pt x="16127" y="13659"/>
                    <a:pt x="16271" y="13109"/>
                  </a:cubicBezTo>
                  <a:cubicBezTo>
                    <a:pt x="16281" y="13072"/>
                    <a:pt x="16298" y="13166"/>
                    <a:pt x="16312" y="13189"/>
                  </a:cubicBezTo>
                  <a:cubicBezTo>
                    <a:pt x="16422" y="13368"/>
                    <a:pt x="16526" y="13194"/>
                    <a:pt x="16607" y="12607"/>
                  </a:cubicBezTo>
                  <a:cubicBezTo>
                    <a:pt x="16713" y="11841"/>
                    <a:pt x="16831" y="11766"/>
                    <a:pt x="16962" y="12015"/>
                  </a:cubicBezTo>
                  <a:cubicBezTo>
                    <a:pt x="17004" y="12095"/>
                    <a:pt x="17046" y="12151"/>
                    <a:pt x="17088" y="12217"/>
                  </a:cubicBezTo>
                  <a:cubicBezTo>
                    <a:pt x="17146" y="12311"/>
                    <a:pt x="17204" y="12410"/>
                    <a:pt x="17262" y="12503"/>
                  </a:cubicBezTo>
                  <a:cubicBezTo>
                    <a:pt x="17318" y="12597"/>
                    <a:pt x="17379" y="12757"/>
                    <a:pt x="17423" y="12353"/>
                  </a:cubicBezTo>
                  <a:cubicBezTo>
                    <a:pt x="17460" y="12005"/>
                    <a:pt x="17486" y="12038"/>
                    <a:pt x="17520" y="12339"/>
                  </a:cubicBezTo>
                  <a:cubicBezTo>
                    <a:pt x="17639" y="13391"/>
                    <a:pt x="17783" y="14049"/>
                    <a:pt x="17967" y="14096"/>
                  </a:cubicBezTo>
                  <a:cubicBezTo>
                    <a:pt x="18005" y="14105"/>
                    <a:pt x="18043" y="14171"/>
                    <a:pt x="18080" y="14242"/>
                  </a:cubicBezTo>
                  <a:cubicBezTo>
                    <a:pt x="18103" y="14284"/>
                    <a:pt x="18131" y="14331"/>
                    <a:pt x="18144" y="14458"/>
                  </a:cubicBezTo>
                  <a:cubicBezTo>
                    <a:pt x="18252" y="15425"/>
                    <a:pt x="18386" y="16097"/>
                    <a:pt x="18531" y="16637"/>
                  </a:cubicBezTo>
                  <a:cubicBezTo>
                    <a:pt x="18584" y="16830"/>
                    <a:pt x="18639" y="17023"/>
                    <a:pt x="18696" y="17079"/>
                  </a:cubicBezTo>
                  <a:cubicBezTo>
                    <a:pt x="18755" y="17135"/>
                    <a:pt x="18817" y="17041"/>
                    <a:pt x="18877" y="16990"/>
                  </a:cubicBezTo>
                  <a:cubicBezTo>
                    <a:pt x="18912" y="16962"/>
                    <a:pt x="18953" y="16966"/>
                    <a:pt x="18981" y="16830"/>
                  </a:cubicBezTo>
                  <a:cubicBezTo>
                    <a:pt x="19070" y="16403"/>
                    <a:pt x="19157" y="15942"/>
                    <a:pt x="19240" y="15444"/>
                  </a:cubicBezTo>
                  <a:cubicBezTo>
                    <a:pt x="19312" y="15017"/>
                    <a:pt x="19326" y="14956"/>
                    <a:pt x="19388" y="15491"/>
                  </a:cubicBezTo>
                  <a:cubicBezTo>
                    <a:pt x="19451" y="16041"/>
                    <a:pt x="19531" y="16327"/>
                    <a:pt x="19618" y="16445"/>
                  </a:cubicBezTo>
                  <a:cubicBezTo>
                    <a:pt x="19757" y="16628"/>
                    <a:pt x="19897" y="16783"/>
                    <a:pt x="20036" y="16872"/>
                  </a:cubicBezTo>
                  <a:cubicBezTo>
                    <a:pt x="20163" y="16952"/>
                    <a:pt x="20224" y="16520"/>
                    <a:pt x="20249" y="15538"/>
                  </a:cubicBezTo>
                  <a:cubicBezTo>
                    <a:pt x="20263" y="14993"/>
                    <a:pt x="20282" y="14401"/>
                    <a:pt x="20359" y="14256"/>
                  </a:cubicBezTo>
                  <a:cubicBezTo>
                    <a:pt x="20484" y="14021"/>
                    <a:pt x="20614" y="13917"/>
                    <a:pt x="20676" y="12767"/>
                  </a:cubicBezTo>
                  <a:cubicBezTo>
                    <a:pt x="20710" y="13020"/>
                    <a:pt x="20731" y="13171"/>
                    <a:pt x="20752" y="13321"/>
                  </a:cubicBezTo>
                  <a:cubicBezTo>
                    <a:pt x="20808" y="13739"/>
                    <a:pt x="20925" y="13917"/>
                    <a:pt x="20984" y="13556"/>
                  </a:cubicBezTo>
                  <a:cubicBezTo>
                    <a:pt x="21072" y="13030"/>
                    <a:pt x="21152" y="13128"/>
                    <a:pt x="21236" y="13537"/>
                  </a:cubicBezTo>
                  <a:cubicBezTo>
                    <a:pt x="21307" y="13875"/>
                    <a:pt x="21381" y="14006"/>
                    <a:pt x="21455" y="14017"/>
                  </a:cubicBezTo>
                  <a:lnTo>
                    <a:pt x="21600" y="13865"/>
                  </a:lnTo>
                  <a:lnTo>
                    <a:pt x="21600" y="18113"/>
                  </a:lnTo>
                  <a:lnTo>
                    <a:pt x="21466" y="18352"/>
                  </a:lnTo>
                  <a:cubicBezTo>
                    <a:pt x="21395" y="18488"/>
                    <a:pt x="21327" y="18733"/>
                    <a:pt x="21255" y="18822"/>
                  </a:cubicBezTo>
                  <a:cubicBezTo>
                    <a:pt x="21084" y="19033"/>
                    <a:pt x="20912" y="19184"/>
                    <a:pt x="20740" y="19353"/>
                  </a:cubicBezTo>
                  <a:cubicBezTo>
                    <a:pt x="20562" y="19527"/>
                    <a:pt x="20385" y="19710"/>
                    <a:pt x="20207" y="19865"/>
                  </a:cubicBezTo>
                  <a:cubicBezTo>
                    <a:pt x="20110" y="19945"/>
                    <a:pt x="20012" y="19959"/>
                    <a:pt x="19915" y="20034"/>
                  </a:cubicBezTo>
                  <a:cubicBezTo>
                    <a:pt x="19830" y="20100"/>
                    <a:pt x="19745" y="20222"/>
                    <a:pt x="19660" y="20302"/>
                  </a:cubicBezTo>
                  <a:cubicBezTo>
                    <a:pt x="19586" y="20367"/>
                    <a:pt x="19512" y="20405"/>
                    <a:pt x="19438" y="20471"/>
                  </a:cubicBezTo>
                  <a:cubicBezTo>
                    <a:pt x="19320" y="20579"/>
                    <a:pt x="19202" y="20701"/>
                    <a:pt x="19085" y="20814"/>
                  </a:cubicBezTo>
                  <a:cubicBezTo>
                    <a:pt x="19036" y="20856"/>
                    <a:pt x="18984" y="20973"/>
                    <a:pt x="18938" y="20903"/>
                  </a:cubicBezTo>
                  <a:cubicBezTo>
                    <a:pt x="18821" y="20724"/>
                    <a:pt x="18707" y="20776"/>
                    <a:pt x="18591" y="20898"/>
                  </a:cubicBezTo>
                  <a:cubicBezTo>
                    <a:pt x="18551" y="20941"/>
                    <a:pt x="18509" y="20931"/>
                    <a:pt x="18470" y="20851"/>
                  </a:cubicBezTo>
                  <a:cubicBezTo>
                    <a:pt x="18392" y="20692"/>
                    <a:pt x="18315" y="20466"/>
                    <a:pt x="18238" y="20269"/>
                  </a:cubicBezTo>
                  <a:cubicBezTo>
                    <a:pt x="18230" y="20245"/>
                    <a:pt x="18219" y="20241"/>
                    <a:pt x="18210" y="20227"/>
                  </a:cubicBezTo>
                  <a:cubicBezTo>
                    <a:pt x="18159" y="20147"/>
                    <a:pt x="18109" y="20067"/>
                    <a:pt x="18058" y="19996"/>
                  </a:cubicBezTo>
                  <a:cubicBezTo>
                    <a:pt x="18030" y="19959"/>
                    <a:pt x="18002" y="19954"/>
                    <a:pt x="17975" y="19921"/>
                  </a:cubicBezTo>
                  <a:cubicBezTo>
                    <a:pt x="17868" y="19790"/>
                    <a:pt x="17750" y="20010"/>
                    <a:pt x="17658" y="19442"/>
                  </a:cubicBezTo>
                  <a:cubicBezTo>
                    <a:pt x="17598" y="19076"/>
                    <a:pt x="17540" y="19160"/>
                    <a:pt x="17475" y="19216"/>
                  </a:cubicBezTo>
                  <a:cubicBezTo>
                    <a:pt x="17427" y="19259"/>
                    <a:pt x="17377" y="19245"/>
                    <a:pt x="17328" y="19249"/>
                  </a:cubicBezTo>
                  <a:cubicBezTo>
                    <a:pt x="17241" y="19263"/>
                    <a:pt x="17155" y="19268"/>
                    <a:pt x="17069" y="19292"/>
                  </a:cubicBezTo>
                  <a:cubicBezTo>
                    <a:pt x="17041" y="19301"/>
                    <a:pt x="17013" y="19418"/>
                    <a:pt x="16986" y="19400"/>
                  </a:cubicBezTo>
                  <a:cubicBezTo>
                    <a:pt x="16861" y="19310"/>
                    <a:pt x="16736" y="19169"/>
                    <a:pt x="16611" y="19090"/>
                  </a:cubicBezTo>
                  <a:cubicBezTo>
                    <a:pt x="16541" y="19043"/>
                    <a:pt x="16468" y="19132"/>
                    <a:pt x="16398" y="19066"/>
                  </a:cubicBezTo>
                  <a:cubicBezTo>
                    <a:pt x="16317" y="18991"/>
                    <a:pt x="16238" y="18798"/>
                    <a:pt x="16157" y="18681"/>
                  </a:cubicBezTo>
                  <a:cubicBezTo>
                    <a:pt x="16135" y="18648"/>
                    <a:pt x="16110" y="18690"/>
                    <a:pt x="16087" y="18700"/>
                  </a:cubicBezTo>
                  <a:cubicBezTo>
                    <a:pt x="16061" y="18709"/>
                    <a:pt x="16035" y="18728"/>
                    <a:pt x="16008" y="18733"/>
                  </a:cubicBezTo>
                  <a:cubicBezTo>
                    <a:pt x="15928" y="18742"/>
                    <a:pt x="15848" y="18728"/>
                    <a:pt x="15767" y="18761"/>
                  </a:cubicBezTo>
                  <a:cubicBezTo>
                    <a:pt x="15718" y="18780"/>
                    <a:pt x="15666" y="18972"/>
                    <a:pt x="15621" y="18902"/>
                  </a:cubicBezTo>
                  <a:cubicBezTo>
                    <a:pt x="15528" y="18766"/>
                    <a:pt x="15435" y="19071"/>
                    <a:pt x="15342" y="18817"/>
                  </a:cubicBezTo>
                  <a:cubicBezTo>
                    <a:pt x="15313" y="18742"/>
                    <a:pt x="15273" y="18930"/>
                    <a:pt x="15239" y="18939"/>
                  </a:cubicBezTo>
                  <a:cubicBezTo>
                    <a:pt x="15152" y="18963"/>
                    <a:pt x="15065" y="18958"/>
                    <a:pt x="14978" y="18953"/>
                  </a:cubicBezTo>
                  <a:cubicBezTo>
                    <a:pt x="14900" y="18949"/>
                    <a:pt x="14819" y="19014"/>
                    <a:pt x="14744" y="18883"/>
                  </a:cubicBezTo>
                  <a:cubicBezTo>
                    <a:pt x="14665" y="18742"/>
                    <a:pt x="14594" y="18761"/>
                    <a:pt x="14518" y="18921"/>
                  </a:cubicBezTo>
                  <a:cubicBezTo>
                    <a:pt x="14466" y="19029"/>
                    <a:pt x="14411" y="19043"/>
                    <a:pt x="14357" y="19076"/>
                  </a:cubicBezTo>
                  <a:cubicBezTo>
                    <a:pt x="14298" y="19113"/>
                    <a:pt x="14234" y="19014"/>
                    <a:pt x="14181" y="19169"/>
                  </a:cubicBezTo>
                  <a:cubicBezTo>
                    <a:pt x="14024" y="19630"/>
                    <a:pt x="13863" y="19729"/>
                    <a:pt x="13698" y="19729"/>
                  </a:cubicBezTo>
                  <a:cubicBezTo>
                    <a:pt x="13668" y="19729"/>
                    <a:pt x="13638" y="19663"/>
                    <a:pt x="13609" y="19592"/>
                  </a:cubicBezTo>
                  <a:cubicBezTo>
                    <a:pt x="13441" y="19169"/>
                    <a:pt x="13272" y="19207"/>
                    <a:pt x="13101" y="19465"/>
                  </a:cubicBezTo>
                  <a:cubicBezTo>
                    <a:pt x="13066" y="19522"/>
                    <a:pt x="13026" y="19531"/>
                    <a:pt x="12991" y="19475"/>
                  </a:cubicBezTo>
                  <a:cubicBezTo>
                    <a:pt x="12891" y="19310"/>
                    <a:pt x="12795" y="19038"/>
                    <a:pt x="12694" y="18921"/>
                  </a:cubicBezTo>
                  <a:cubicBezTo>
                    <a:pt x="12529" y="18728"/>
                    <a:pt x="12385" y="19376"/>
                    <a:pt x="12237" y="19799"/>
                  </a:cubicBezTo>
                  <a:cubicBezTo>
                    <a:pt x="12096" y="20198"/>
                    <a:pt x="11976" y="21100"/>
                    <a:pt x="11809" y="20898"/>
                  </a:cubicBezTo>
                  <a:cubicBezTo>
                    <a:pt x="11793" y="20879"/>
                    <a:pt x="11774" y="21006"/>
                    <a:pt x="11755" y="21039"/>
                  </a:cubicBezTo>
                  <a:cubicBezTo>
                    <a:pt x="11704" y="21128"/>
                    <a:pt x="11653" y="21236"/>
                    <a:pt x="11602" y="21279"/>
                  </a:cubicBezTo>
                  <a:cubicBezTo>
                    <a:pt x="11539" y="21335"/>
                    <a:pt x="11475" y="21316"/>
                    <a:pt x="11412" y="21363"/>
                  </a:cubicBezTo>
                  <a:cubicBezTo>
                    <a:pt x="11331" y="21420"/>
                    <a:pt x="11251" y="21570"/>
                    <a:pt x="11170" y="21570"/>
                  </a:cubicBezTo>
                  <a:cubicBezTo>
                    <a:pt x="11106" y="21570"/>
                    <a:pt x="11041" y="21396"/>
                    <a:pt x="10977" y="21312"/>
                  </a:cubicBezTo>
                  <a:cubicBezTo>
                    <a:pt x="10887" y="21194"/>
                    <a:pt x="10787" y="21227"/>
                    <a:pt x="10707" y="20926"/>
                  </a:cubicBezTo>
                  <a:cubicBezTo>
                    <a:pt x="10622" y="20607"/>
                    <a:pt x="10541" y="20461"/>
                    <a:pt x="10453" y="20560"/>
                  </a:cubicBezTo>
                  <a:cubicBezTo>
                    <a:pt x="10423" y="20593"/>
                    <a:pt x="10386" y="20790"/>
                    <a:pt x="10372" y="20992"/>
                  </a:cubicBezTo>
                  <a:cubicBezTo>
                    <a:pt x="10343" y="21443"/>
                    <a:pt x="10303" y="21523"/>
                    <a:pt x="10248" y="21368"/>
                  </a:cubicBezTo>
                  <a:cubicBezTo>
                    <a:pt x="10201" y="21236"/>
                    <a:pt x="10143" y="21171"/>
                    <a:pt x="10110" y="20917"/>
                  </a:cubicBezTo>
                  <a:cubicBezTo>
                    <a:pt x="10018" y="20198"/>
                    <a:pt x="9901" y="20175"/>
                    <a:pt x="9787" y="19982"/>
                  </a:cubicBezTo>
                  <a:cubicBezTo>
                    <a:pt x="9718" y="19865"/>
                    <a:pt x="9653" y="19860"/>
                    <a:pt x="9583" y="19940"/>
                  </a:cubicBezTo>
                  <a:cubicBezTo>
                    <a:pt x="9432" y="20118"/>
                    <a:pt x="9285" y="19865"/>
                    <a:pt x="9140" y="19541"/>
                  </a:cubicBezTo>
                  <a:cubicBezTo>
                    <a:pt x="9044" y="19325"/>
                    <a:pt x="8946" y="19193"/>
                    <a:pt x="8850" y="18972"/>
                  </a:cubicBezTo>
                  <a:cubicBezTo>
                    <a:pt x="8779" y="18803"/>
                    <a:pt x="8707" y="18601"/>
                    <a:pt x="8642" y="18329"/>
                  </a:cubicBezTo>
                  <a:cubicBezTo>
                    <a:pt x="8547" y="17929"/>
                    <a:pt x="8464" y="17328"/>
                    <a:pt x="8344" y="17488"/>
                  </a:cubicBezTo>
                  <a:cubicBezTo>
                    <a:pt x="8238" y="17629"/>
                    <a:pt x="8142" y="17333"/>
                    <a:pt x="8044" y="17051"/>
                  </a:cubicBezTo>
                  <a:cubicBezTo>
                    <a:pt x="7973" y="16844"/>
                    <a:pt x="7902" y="16633"/>
                    <a:pt x="7828" y="16501"/>
                  </a:cubicBezTo>
                  <a:cubicBezTo>
                    <a:pt x="7740" y="16346"/>
                    <a:pt x="7641" y="16412"/>
                    <a:pt x="7563" y="16125"/>
                  </a:cubicBezTo>
                  <a:cubicBezTo>
                    <a:pt x="7482" y="15825"/>
                    <a:pt x="7414" y="16027"/>
                    <a:pt x="7341" y="16111"/>
                  </a:cubicBezTo>
                  <a:cubicBezTo>
                    <a:pt x="7225" y="16243"/>
                    <a:pt x="7110" y="16487"/>
                    <a:pt x="6993" y="16177"/>
                  </a:cubicBezTo>
                  <a:cubicBezTo>
                    <a:pt x="6851" y="15801"/>
                    <a:pt x="6710" y="15397"/>
                    <a:pt x="6567" y="15040"/>
                  </a:cubicBezTo>
                  <a:cubicBezTo>
                    <a:pt x="6512" y="14904"/>
                    <a:pt x="6452" y="14848"/>
                    <a:pt x="6395" y="14787"/>
                  </a:cubicBezTo>
                  <a:cubicBezTo>
                    <a:pt x="6340" y="14735"/>
                    <a:pt x="6275" y="14866"/>
                    <a:pt x="6233" y="14669"/>
                  </a:cubicBezTo>
                  <a:cubicBezTo>
                    <a:pt x="6125" y="14162"/>
                    <a:pt x="6014" y="13913"/>
                    <a:pt x="5889" y="13913"/>
                  </a:cubicBezTo>
                  <a:cubicBezTo>
                    <a:pt x="5842" y="13913"/>
                    <a:pt x="5797" y="13701"/>
                    <a:pt x="5749" y="13664"/>
                  </a:cubicBezTo>
                  <a:cubicBezTo>
                    <a:pt x="5684" y="13617"/>
                    <a:pt x="5610" y="13490"/>
                    <a:pt x="5554" y="13669"/>
                  </a:cubicBezTo>
                  <a:cubicBezTo>
                    <a:pt x="5421" y="14091"/>
                    <a:pt x="5314" y="13739"/>
                    <a:pt x="5198" y="13321"/>
                  </a:cubicBezTo>
                  <a:cubicBezTo>
                    <a:pt x="5084" y="12907"/>
                    <a:pt x="4964" y="12579"/>
                    <a:pt x="4843" y="12306"/>
                  </a:cubicBezTo>
                  <a:cubicBezTo>
                    <a:pt x="4797" y="12208"/>
                    <a:pt x="4742" y="12372"/>
                    <a:pt x="4692" y="12405"/>
                  </a:cubicBezTo>
                  <a:cubicBezTo>
                    <a:pt x="4674" y="12414"/>
                    <a:pt x="4654" y="12428"/>
                    <a:pt x="4638" y="12381"/>
                  </a:cubicBezTo>
                  <a:cubicBezTo>
                    <a:pt x="4481" y="11930"/>
                    <a:pt x="4322" y="11587"/>
                    <a:pt x="4153" y="11822"/>
                  </a:cubicBezTo>
                  <a:cubicBezTo>
                    <a:pt x="4137" y="11846"/>
                    <a:pt x="4120" y="11794"/>
                    <a:pt x="4104" y="11761"/>
                  </a:cubicBezTo>
                  <a:cubicBezTo>
                    <a:pt x="4028" y="11592"/>
                    <a:pt x="3953" y="11324"/>
                    <a:pt x="3876" y="11263"/>
                  </a:cubicBezTo>
                  <a:cubicBezTo>
                    <a:pt x="3685" y="11113"/>
                    <a:pt x="3493" y="11052"/>
                    <a:pt x="3301" y="10953"/>
                  </a:cubicBezTo>
                  <a:cubicBezTo>
                    <a:pt x="3289" y="10949"/>
                    <a:pt x="3277" y="10949"/>
                    <a:pt x="3266" y="10916"/>
                  </a:cubicBezTo>
                  <a:cubicBezTo>
                    <a:pt x="3195" y="10714"/>
                    <a:pt x="3133" y="10779"/>
                    <a:pt x="3073" y="11165"/>
                  </a:cubicBezTo>
                  <a:cubicBezTo>
                    <a:pt x="3047" y="11334"/>
                    <a:pt x="3011" y="11423"/>
                    <a:pt x="2978" y="11517"/>
                  </a:cubicBezTo>
                  <a:cubicBezTo>
                    <a:pt x="2929" y="11658"/>
                    <a:pt x="2879" y="11794"/>
                    <a:pt x="2829" y="11883"/>
                  </a:cubicBezTo>
                  <a:cubicBezTo>
                    <a:pt x="2779" y="11968"/>
                    <a:pt x="2726" y="12085"/>
                    <a:pt x="2678" y="12020"/>
                  </a:cubicBezTo>
                  <a:cubicBezTo>
                    <a:pt x="2591" y="11902"/>
                    <a:pt x="2509" y="11639"/>
                    <a:pt x="2424" y="11465"/>
                  </a:cubicBezTo>
                  <a:cubicBezTo>
                    <a:pt x="2395" y="11404"/>
                    <a:pt x="2362" y="11414"/>
                    <a:pt x="2332" y="11409"/>
                  </a:cubicBezTo>
                  <a:cubicBezTo>
                    <a:pt x="2261" y="11395"/>
                    <a:pt x="2189" y="11531"/>
                    <a:pt x="2126" y="11141"/>
                  </a:cubicBezTo>
                  <a:cubicBezTo>
                    <a:pt x="2067" y="10775"/>
                    <a:pt x="2008" y="10883"/>
                    <a:pt x="1946" y="11160"/>
                  </a:cubicBezTo>
                  <a:cubicBezTo>
                    <a:pt x="1901" y="11357"/>
                    <a:pt x="1851" y="11512"/>
                    <a:pt x="1801" y="11587"/>
                  </a:cubicBezTo>
                  <a:cubicBezTo>
                    <a:pt x="1733" y="11691"/>
                    <a:pt x="1665" y="11733"/>
                    <a:pt x="1591" y="11672"/>
                  </a:cubicBezTo>
                  <a:cubicBezTo>
                    <a:pt x="1539" y="11630"/>
                    <a:pt x="1496" y="11611"/>
                    <a:pt x="1456" y="11362"/>
                  </a:cubicBezTo>
                  <a:cubicBezTo>
                    <a:pt x="1449" y="11324"/>
                    <a:pt x="1437" y="11315"/>
                    <a:pt x="1428" y="11320"/>
                  </a:cubicBezTo>
                  <a:cubicBezTo>
                    <a:pt x="1310" y="11400"/>
                    <a:pt x="1193" y="11357"/>
                    <a:pt x="1073" y="11301"/>
                  </a:cubicBezTo>
                  <a:cubicBezTo>
                    <a:pt x="922" y="11226"/>
                    <a:pt x="762" y="11446"/>
                    <a:pt x="630" y="12236"/>
                  </a:cubicBezTo>
                  <a:cubicBezTo>
                    <a:pt x="611" y="12353"/>
                    <a:pt x="582" y="12405"/>
                    <a:pt x="557" y="12433"/>
                  </a:cubicBezTo>
                  <a:cubicBezTo>
                    <a:pt x="438" y="12555"/>
                    <a:pt x="319" y="12640"/>
                    <a:pt x="200" y="12776"/>
                  </a:cubicBezTo>
                  <a:cubicBezTo>
                    <a:pt x="135" y="12851"/>
                    <a:pt x="68" y="12917"/>
                    <a:pt x="9" y="13124"/>
                  </a:cubicBezTo>
                  <a:lnTo>
                    <a:pt x="0" y="1315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0" name="Freeform: Shape 11"/>
            <p:cNvSpPr/>
            <p:nvPr/>
          </p:nvSpPr>
          <p:spPr>
            <a:xfrm flipH="1" rot="16200000">
              <a:off x="-2982118" y="2991643"/>
              <a:ext cx="6858001" cy="87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0" y="13151"/>
                  </a:moveTo>
                  <a:lnTo>
                    <a:pt x="0" y="1707"/>
                  </a:lnTo>
                  <a:lnTo>
                    <a:pt x="68" y="1774"/>
                  </a:lnTo>
                  <a:cubicBezTo>
                    <a:pt x="291" y="1492"/>
                    <a:pt x="503" y="2154"/>
                    <a:pt x="721" y="2173"/>
                  </a:cubicBezTo>
                  <a:cubicBezTo>
                    <a:pt x="820" y="2183"/>
                    <a:pt x="918" y="2333"/>
                    <a:pt x="988" y="1548"/>
                  </a:cubicBezTo>
                  <a:cubicBezTo>
                    <a:pt x="997" y="1445"/>
                    <a:pt x="1040" y="1501"/>
                    <a:pt x="1067" y="1534"/>
                  </a:cubicBezTo>
                  <a:cubicBezTo>
                    <a:pt x="1127" y="1605"/>
                    <a:pt x="1187" y="1783"/>
                    <a:pt x="1246" y="1779"/>
                  </a:cubicBezTo>
                  <a:cubicBezTo>
                    <a:pt x="1369" y="1774"/>
                    <a:pt x="1493" y="1699"/>
                    <a:pt x="1615" y="1614"/>
                  </a:cubicBezTo>
                  <a:cubicBezTo>
                    <a:pt x="1661" y="1581"/>
                    <a:pt x="1706" y="1454"/>
                    <a:pt x="1751" y="1365"/>
                  </a:cubicBezTo>
                  <a:cubicBezTo>
                    <a:pt x="1777" y="1314"/>
                    <a:pt x="1804" y="1177"/>
                    <a:pt x="1827" y="1205"/>
                  </a:cubicBezTo>
                  <a:cubicBezTo>
                    <a:pt x="1963" y="1370"/>
                    <a:pt x="2087" y="966"/>
                    <a:pt x="2215" y="764"/>
                  </a:cubicBezTo>
                  <a:cubicBezTo>
                    <a:pt x="2275" y="670"/>
                    <a:pt x="2330" y="444"/>
                    <a:pt x="2388" y="289"/>
                  </a:cubicBezTo>
                  <a:cubicBezTo>
                    <a:pt x="2403" y="247"/>
                    <a:pt x="2420" y="210"/>
                    <a:pt x="2435" y="219"/>
                  </a:cubicBezTo>
                  <a:cubicBezTo>
                    <a:pt x="2521" y="275"/>
                    <a:pt x="2606" y="355"/>
                    <a:pt x="2691" y="416"/>
                  </a:cubicBezTo>
                  <a:cubicBezTo>
                    <a:pt x="2768" y="473"/>
                    <a:pt x="2846" y="491"/>
                    <a:pt x="2883" y="1182"/>
                  </a:cubicBezTo>
                  <a:cubicBezTo>
                    <a:pt x="2888" y="1290"/>
                    <a:pt x="2906" y="1370"/>
                    <a:pt x="2920" y="1440"/>
                  </a:cubicBezTo>
                  <a:cubicBezTo>
                    <a:pt x="3133" y="2526"/>
                    <a:pt x="3247" y="2497"/>
                    <a:pt x="3455" y="1351"/>
                  </a:cubicBezTo>
                  <a:cubicBezTo>
                    <a:pt x="3477" y="1234"/>
                    <a:pt x="3523" y="1149"/>
                    <a:pt x="3538" y="1243"/>
                  </a:cubicBezTo>
                  <a:cubicBezTo>
                    <a:pt x="3660" y="2023"/>
                    <a:pt x="3794" y="1938"/>
                    <a:pt x="3935" y="1694"/>
                  </a:cubicBezTo>
                  <a:cubicBezTo>
                    <a:pt x="3971" y="1628"/>
                    <a:pt x="4023" y="1628"/>
                    <a:pt x="4051" y="1783"/>
                  </a:cubicBezTo>
                  <a:cubicBezTo>
                    <a:pt x="4182" y="2502"/>
                    <a:pt x="4323" y="2399"/>
                    <a:pt x="4466" y="2187"/>
                  </a:cubicBezTo>
                  <a:cubicBezTo>
                    <a:pt x="4488" y="2154"/>
                    <a:pt x="4515" y="1976"/>
                    <a:pt x="4525" y="1812"/>
                  </a:cubicBezTo>
                  <a:cubicBezTo>
                    <a:pt x="4559" y="1229"/>
                    <a:pt x="4623" y="1032"/>
                    <a:pt x="4694" y="867"/>
                  </a:cubicBezTo>
                  <a:cubicBezTo>
                    <a:pt x="4805" y="599"/>
                    <a:pt x="4915" y="285"/>
                    <a:pt x="5027" y="31"/>
                  </a:cubicBezTo>
                  <a:cubicBezTo>
                    <a:pt x="5055" y="-30"/>
                    <a:pt x="5089" y="8"/>
                    <a:pt x="5118" y="78"/>
                  </a:cubicBezTo>
                  <a:cubicBezTo>
                    <a:pt x="5216" y="318"/>
                    <a:pt x="5279" y="919"/>
                    <a:pt x="5347" y="1473"/>
                  </a:cubicBezTo>
                  <a:cubicBezTo>
                    <a:pt x="5377" y="1718"/>
                    <a:pt x="5419" y="1891"/>
                    <a:pt x="5459" y="2032"/>
                  </a:cubicBezTo>
                  <a:cubicBezTo>
                    <a:pt x="5563" y="2394"/>
                    <a:pt x="5670" y="2718"/>
                    <a:pt x="5776" y="3061"/>
                  </a:cubicBezTo>
                  <a:cubicBezTo>
                    <a:pt x="5786" y="3094"/>
                    <a:pt x="5794" y="3179"/>
                    <a:pt x="5802" y="3249"/>
                  </a:cubicBezTo>
                  <a:cubicBezTo>
                    <a:pt x="5880" y="3991"/>
                    <a:pt x="5957" y="4738"/>
                    <a:pt x="6036" y="5480"/>
                  </a:cubicBezTo>
                  <a:cubicBezTo>
                    <a:pt x="6051" y="5621"/>
                    <a:pt x="6073" y="5725"/>
                    <a:pt x="6089" y="5861"/>
                  </a:cubicBezTo>
                  <a:cubicBezTo>
                    <a:pt x="6112" y="6049"/>
                    <a:pt x="6140" y="6227"/>
                    <a:pt x="6152" y="6453"/>
                  </a:cubicBezTo>
                  <a:cubicBezTo>
                    <a:pt x="6190" y="7162"/>
                    <a:pt x="6261" y="7468"/>
                    <a:pt x="6351" y="7599"/>
                  </a:cubicBezTo>
                  <a:cubicBezTo>
                    <a:pt x="6433" y="7721"/>
                    <a:pt x="6515" y="7825"/>
                    <a:pt x="6597" y="7965"/>
                  </a:cubicBezTo>
                  <a:cubicBezTo>
                    <a:pt x="6697" y="8135"/>
                    <a:pt x="6796" y="8318"/>
                    <a:pt x="6894" y="8525"/>
                  </a:cubicBezTo>
                  <a:cubicBezTo>
                    <a:pt x="6937" y="8614"/>
                    <a:pt x="6982" y="8717"/>
                    <a:pt x="7018" y="8900"/>
                  </a:cubicBezTo>
                  <a:cubicBezTo>
                    <a:pt x="7121" y="9408"/>
                    <a:pt x="7231" y="9751"/>
                    <a:pt x="7351" y="9614"/>
                  </a:cubicBezTo>
                  <a:cubicBezTo>
                    <a:pt x="7448" y="9506"/>
                    <a:pt x="7529" y="9783"/>
                    <a:pt x="7589" y="10216"/>
                  </a:cubicBezTo>
                  <a:cubicBezTo>
                    <a:pt x="7698" y="11000"/>
                    <a:pt x="7815" y="10822"/>
                    <a:pt x="7932" y="10568"/>
                  </a:cubicBezTo>
                  <a:cubicBezTo>
                    <a:pt x="7992" y="10436"/>
                    <a:pt x="8041" y="10455"/>
                    <a:pt x="8098" y="10582"/>
                  </a:cubicBezTo>
                  <a:cubicBezTo>
                    <a:pt x="8230" y="10878"/>
                    <a:pt x="8318" y="11681"/>
                    <a:pt x="8403" y="12386"/>
                  </a:cubicBezTo>
                  <a:cubicBezTo>
                    <a:pt x="8476" y="12987"/>
                    <a:pt x="8557" y="13326"/>
                    <a:pt x="8647" y="13579"/>
                  </a:cubicBezTo>
                  <a:cubicBezTo>
                    <a:pt x="8760" y="13903"/>
                    <a:pt x="8849" y="13781"/>
                    <a:pt x="8903" y="13001"/>
                  </a:cubicBezTo>
                  <a:cubicBezTo>
                    <a:pt x="8918" y="12781"/>
                    <a:pt x="8944" y="12522"/>
                    <a:pt x="8973" y="12456"/>
                  </a:cubicBezTo>
                  <a:cubicBezTo>
                    <a:pt x="9109" y="12128"/>
                    <a:pt x="9247" y="11648"/>
                    <a:pt x="9393" y="11940"/>
                  </a:cubicBezTo>
                  <a:cubicBezTo>
                    <a:pt x="9594" y="12339"/>
                    <a:pt x="9791" y="12316"/>
                    <a:pt x="9993" y="11921"/>
                  </a:cubicBezTo>
                  <a:cubicBezTo>
                    <a:pt x="10320" y="11282"/>
                    <a:pt x="10647" y="10606"/>
                    <a:pt x="10990" y="10747"/>
                  </a:cubicBezTo>
                  <a:cubicBezTo>
                    <a:pt x="11047" y="10770"/>
                    <a:pt x="11115" y="10483"/>
                    <a:pt x="11164" y="10202"/>
                  </a:cubicBezTo>
                  <a:cubicBezTo>
                    <a:pt x="11259" y="9666"/>
                    <a:pt x="11254" y="9624"/>
                    <a:pt x="11360" y="10065"/>
                  </a:cubicBezTo>
                  <a:cubicBezTo>
                    <a:pt x="11385" y="10173"/>
                    <a:pt x="11416" y="10239"/>
                    <a:pt x="11435" y="10399"/>
                  </a:cubicBezTo>
                  <a:cubicBezTo>
                    <a:pt x="11530" y="11212"/>
                    <a:pt x="11647" y="11014"/>
                    <a:pt x="11763" y="10897"/>
                  </a:cubicBezTo>
                  <a:cubicBezTo>
                    <a:pt x="11784" y="10873"/>
                    <a:pt x="11808" y="10840"/>
                    <a:pt x="11826" y="10906"/>
                  </a:cubicBezTo>
                  <a:cubicBezTo>
                    <a:pt x="11904" y="11202"/>
                    <a:pt x="11971" y="11099"/>
                    <a:pt x="12039" y="10695"/>
                  </a:cubicBezTo>
                  <a:cubicBezTo>
                    <a:pt x="12099" y="10347"/>
                    <a:pt x="12167" y="10141"/>
                    <a:pt x="12237" y="10573"/>
                  </a:cubicBezTo>
                  <a:cubicBezTo>
                    <a:pt x="12393" y="11531"/>
                    <a:pt x="12560" y="11578"/>
                    <a:pt x="12736" y="10972"/>
                  </a:cubicBezTo>
                  <a:cubicBezTo>
                    <a:pt x="12863" y="10540"/>
                    <a:pt x="12987" y="10441"/>
                    <a:pt x="13119" y="10878"/>
                  </a:cubicBezTo>
                  <a:cubicBezTo>
                    <a:pt x="13170" y="11047"/>
                    <a:pt x="13236" y="10934"/>
                    <a:pt x="13296" y="10972"/>
                  </a:cubicBezTo>
                  <a:cubicBezTo>
                    <a:pt x="13329" y="10991"/>
                    <a:pt x="13367" y="10995"/>
                    <a:pt x="13395" y="11113"/>
                  </a:cubicBezTo>
                  <a:cubicBezTo>
                    <a:pt x="13472" y="11414"/>
                    <a:pt x="13544" y="11799"/>
                    <a:pt x="13621" y="12095"/>
                  </a:cubicBezTo>
                  <a:cubicBezTo>
                    <a:pt x="13658" y="12236"/>
                    <a:pt x="13703" y="12311"/>
                    <a:pt x="13745" y="12316"/>
                  </a:cubicBezTo>
                  <a:cubicBezTo>
                    <a:pt x="13869" y="12339"/>
                    <a:pt x="13993" y="12339"/>
                    <a:pt x="14117" y="12297"/>
                  </a:cubicBezTo>
                  <a:cubicBezTo>
                    <a:pt x="14321" y="12231"/>
                    <a:pt x="14528" y="12217"/>
                    <a:pt x="14675" y="10817"/>
                  </a:cubicBezTo>
                  <a:cubicBezTo>
                    <a:pt x="14687" y="10704"/>
                    <a:pt x="14712" y="10638"/>
                    <a:pt x="14733" y="10620"/>
                  </a:cubicBezTo>
                  <a:cubicBezTo>
                    <a:pt x="14827" y="10530"/>
                    <a:pt x="14924" y="10521"/>
                    <a:pt x="15017" y="10375"/>
                  </a:cubicBezTo>
                  <a:cubicBezTo>
                    <a:pt x="15091" y="10258"/>
                    <a:pt x="15153" y="10296"/>
                    <a:pt x="15209" y="10709"/>
                  </a:cubicBezTo>
                  <a:cubicBezTo>
                    <a:pt x="15283" y="11254"/>
                    <a:pt x="15373" y="11573"/>
                    <a:pt x="15471" y="11400"/>
                  </a:cubicBezTo>
                  <a:cubicBezTo>
                    <a:pt x="15570" y="11230"/>
                    <a:pt x="15635" y="11597"/>
                    <a:pt x="15707" y="11977"/>
                  </a:cubicBezTo>
                  <a:cubicBezTo>
                    <a:pt x="15760" y="12254"/>
                    <a:pt x="15820" y="12602"/>
                    <a:pt x="15879" y="12630"/>
                  </a:cubicBezTo>
                  <a:cubicBezTo>
                    <a:pt x="16012" y="12691"/>
                    <a:pt x="16127" y="13659"/>
                    <a:pt x="16271" y="13109"/>
                  </a:cubicBezTo>
                  <a:cubicBezTo>
                    <a:pt x="16281" y="13072"/>
                    <a:pt x="16298" y="13166"/>
                    <a:pt x="16312" y="13189"/>
                  </a:cubicBezTo>
                  <a:cubicBezTo>
                    <a:pt x="16422" y="13368"/>
                    <a:pt x="16526" y="13194"/>
                    <a:pt x="16607" y="12607"/>
                  </a:cubicBezTo>
                  <a:cubicBezTo>
                    <a:pt x="16713" y="11841"/>
                    <a:pt x="16831" y="11766"/>
                    <a:pt x="16962" y="12015"/>
                  </a:cubicBezTo>
                  <a:cubicBezTo>
                    <a:pt x="17004" y="12095"/>
                    <a:pt x="17046" y="12151"/>
                    <a:pt x="17088" y="12217"/>
                  </a:cubicBezTo>
                  <a:cubicBezTo>
                    <a:pt x="17146" y="12311"/>
                    <a:pt x="17204" y="12410"/>
                    <a:pt x="17262" y="12503"/>
                  </a:cubicBezTo>
                  <a:cubicBezTo>
                    <a:pt x="17318" y="12597"/>
                    <a:pt x="17379" y="12757"/>
                    <a:pt x="17423" y="12353"/>
                  </a:cubicBezTo>
                  <a:cubicBezTo>
                    <a:pt x="17460" y="12005"/>
                    <a:pt x="17486" y="12038"/>
                    <a:pt x="17520" y="12339"/>
                  </a:cubicBezTo>
                  <a:cubicBezTo>
                    <a:pt x="17639" y="13391"/>
                    <a:pt x="17783" y="14049"/>
                    <a:pt x="17967" y="14096"/>
                  </a:cubicBezTo>
                  <a:cubicBezTo>
                    <a:pt x="18005" y="14105"/>
                    <a:pt x="18043" y="14171"/>
                    <a:pt x="18080" y="14242"/>
                  </a:cubicBezTo>
                  <a:cubicBezTo>
                    <a:pt x="18103" y="14284"/>
                    <a:pt x="18131" y="14331"/>
                    <a:pt x="18144" y="14458"/>
                  </a:cubicBezTo>
                  <a:cubicBezTo>
                    <a:pt x="18252" y="15425"/>
                    <a:pt x="18386" y="16097"/>
                    <a:pt x="18531" y="16637"/>
                  </a:cubicBezTo>
                  <a:cubicBezTo>
                    <a:pt x="18584" y="16830"/>
                    <a:pt x="18639" y="17023"/>
                    <a:pt x="18696" y="17079"/>
                  </a:cubicBezTo>
                  <a:cubicBezTo>
                    <a:pt x="18755" y="17135"/>
                    <a:pt x="18817" y="17041"/>
                    <a:pt x="18877" y="16990"/>
                  </a:cubicBezTo>
                  <a:cubicBezTo>
                    <a:pt x="18912" y="16962"/>
                    <a:pt x="18953" y="16966"/>
                    <a:pt x="18981" y="16830"/>
                  </a:cubicBezTo>
                  <a:cubicBezTo>
                    <a:pt x="19070" y="16403"/>
                    <a:pt x="19157" y="15942"/>
                    <a:pt x="19240" y="15444"/>
                  </a:cubicBezTo>
                  <a:cubicBezTo>
                    <a:pt x="19312" y="15017"/>
                    <a:pt x="19326" y="14956"/>
                    <a:pt x="19388" y="15491"/>
                  </a:cubicBezTo>
                  <a:cubicBezTo>
                    <a:pt x="19451" y="16041"/>
                    <a:pt x="19531" y="16327"/>
                    <a:pt x="19618" y="16445"/>
                  </a:cubicBezTo>
                  <a:cubicBezTo>
                    <a:pt x="19757" y="16628"/>
                    <a:pt x="19897" y="16783"/>
                    <a:pt x="20036" y="16872"/>
                  </a:cubicBezTo>
                  <a:cubicBezTo>
                    <a:pt x="20163" y="16952"/>
                    <a:pt x="20224" y="16520"/>
                    <a:pt x="20249" y="15538"/>
                  </a:cubicBezTo>
                  <a:cubicBezTo>
                    <a:pt x="20263" y="14993"/>
                    <a:pt x="20282" y="14401"/>
                    <a:pt x="20359" y="14256"/>
                  </a:cubicBezTo>
                  <a:cubicBezTo>
                    <a:pt x="20484" y="14021"/>
                    <a:pt x="20614" y="13917"/>
                    <a:pt x="20676" y="12767"/>
                  </a:cubicBezTo>
                  <a:cubicBezTo>
                    <a:pt x="20710" y="13020"/>
                    <a:pt x="20731" y="13171"/>
                    <a:pt x="20752" y="13321"/>
                  </a:cubicBezTo>
                  <a:cubicBezTo>
                    <a:pt x="20808" y="13739"/>
                    <a:pt x="20925" y="13917"/>
                    <a:pt x="20984" y="13556"/>
                  </a:cubicBezTo>
                  <a:cubicBezTo>
                    <a:pt x="21072" y="13030"/>
                    <a:pt x="21152" y="13128"/>
                    <a:pt x="21236" y="13537"/>
                  </a:cubicBezTo>
                  <a:cubicBezTo>
                    <a:pt x="21307" y="13875"/>
                    <a:pt x="21381" y="14006"/>
                    <a:pt x="21455" y="14017"/>
                  </a:cubicBezTo>
                  <a:lnTo>
                    <a:pt x="21600" y="13865"/>
                  </a:lnTo>
                  <a:lnTo>
                    <a:pt x="21600" y="18113"/>
                  </a:lnTo>
                  <a:lnTo>
                    <a:pt x="21466" y="18352"/>
                  </a:lnTo>
                  <a:cubicBezTo>
                    <a:pt x="21395" y="18488"/>
                    <a:pt x="21327" y="18733"/>
                    <a:pt x="21255" y="18822"/>
                  </a:cubicBezTo>
                  <a:cubicBezTo>
                    <a:pt x="21084" y="19033"/>
                    <a:pt x="20912" y="19184"/>
                    <a:pt x="20740" y="19353"/>
                  </a:cubicBezTo>
                  <a:cubicBezTo>
                    <a:pt x="20562" y="19527"/>
                    <a:pt x="20385" y="19710"/>
                    <a:pt x="20207" y="19865"/>
                  </a:cubicBezTo>
                  <a:cubicBezTo>
                    <a:pt x="20110" y="19945"/>
                    <a:pt x="20012" y="19959"/>
                    <a:pt x="19915" y="20034"/>
                  </a:cubicBezTo>
                  <a:cubicBezTo>
                    <a:pt x="19830" y="20100"/>
                    <a:pt x="19745" y="20222"/>
                    <a:pt x="19660" y="20302"/>
                  </a:cubicBezTo>
                  <a:cubicBezTo>
                    <a:pt x="19586" y="20367"/>
                    <a:pt x="19512" y="20405"/>
                    <a:pt x="19438" y="20471"/>
                  </a:cubicBezTo>
                  <a:cubicBezTo>
                    <a:pt x="19320" y="20579"/>
                    <a:pt x="19202" y="20701"/>
                    <a:pt x="19085" y="20814"/>
                  </a:cubicBezTo>
                  <a:cubicBezTo>
                    <a:pt x="19036" y="20856"/>
                    <a:pt x="18984" y="20973"/>
                    <a:pt x="18938" y="20903"/>
                  </a:cubicBezTo>
                  <a:cubicBezTo>
                    <a:pt x="18821" y="20724"/>
                    <a:pt x="18707" y="20776"/>
                    <a:pt x="18591" y="20898"/>
                  </a:cubicBezTo>
                  <a:cubicBezTo>
                    <a:pt x="18551" y="20941"/>
                    <a:pt x="18509" y="20931"/>
                    <a:pt x="18470" y="20851"/>
                  </a:cubicBezTo>
                  <a:cubicBezTo>
                    <a:pt x="18392" y="20692"/>
                    <a:pt x="18315" y="20466"/>
                    <a:pt x="18238" y="20269"/>
                  </a:cubicBezTo>
                  <a:cubicBezTo>
                    <a:pt x="18230" y="20245"/>
                    <a:pt x="18219" y="20241"/>
                    <a:pt x="18210" y="20227"/>
                  </a:cubicBezTo>
                  <a:cubicBezTo>
                    <a:pt x="18159" y="20147"/>
                    <a:pt x="18109" y="20067"/>
                    <a:pt x="18058" y="19996"/>
                  </a:cubicBezTo>
                  <a:cubicBezTo>
                    <a:pt x="18030" y="19959"/>
                    <a:pt x="18002" y="19954"/>
                    <a:pt x="17975" y="19921"/>
                  </a:cubicBezTo>
                  <a:cubicBezTo>
                    <a:pt x="17868" y="19790"/>
                    <a:pt x="17750" y="20010"/>
                    <a:pt x="17658" y="19442"/>
                  </a:cubicBezTo>
                  <a:cubicBezTo>
                    <a:pt x="17598" y="19076"/>
                    <a:pt x="17540" y="19160"/>
                    <a:pt x="17475" y="19216"/>
                  </a:cubicBezTo>
                  <a:cubicBezTo>
                    <a:pt x="17427" y="19259"/>
                    <a:pt x="17377" y="19245"/>
                    <a:pt x="17328" y="19249"/>
                  </a:cubicBezTo>
                  <a:cubicBezTo>
                    <a:pt x="17241" y="19263"/>
                    <a:pt x="17155" y="19268"/>
                    <a:pt x="17069" y="19292"/>
                  </a:cubicBezTo>
                  <a:cubicBezTo>
                    <a:pt x="17041" y="19301"/>
                    <a:pt x="17013" y="19418"/>
                    <a:pt x="16986" y="19400"/>
                  </a:cubicBezTo>
                  <a:cubicBezTo>
                    <a:pt x="16861" y="19310"/>
                    <a:pt x="16736" y="19169"/>
                    <a:pt x="16611" y="19090"/>
                  </a:cubicBezTo>
                  <a:cubicBezTo>
                    <a:pt x="16541" y="19043"/>
                    <a:pt x="16468" y="19132"/>
                    <a:pt x="16398" y="19066"/>
                  </a:cubicBezTo>
                  <a:cubicBezTo>
                    <a:pt x="16317" y="18991"/>
                    <a:pt x="16238" y="18798"/>
                    <a:pt x="16157" y="18681"/>
                  </a:cubicBezTo>
                  <a:cubicBezTo>
                    <a:pt x="16135" y="18648"/>
                    <a:pt x="16110" y="18690"/>
                    <a:pt x="16087" y="18700"/>
                  </a:cubicBezTo>
                  <a:cubicBezTo>
                    <a:pt x="16061" y="18709"/>
                    <a:pt x="16035" y="18728"/>
                    <a:pt x="16008" y="18733"/>
                  </a:cubicBezTo>
                  <a:cubicBezTo>
                    <a:pt x="15928" y="18742"/>
                    <a:pt x="15848" y="18728"/>
                    <a:pt x="15767" y="18761"/>
                  </a:cubicBezTo>
                  <a:cubicBezTo>
                    <a:pt x="15718" y="18780"/>
                    <a:pt x="15666" y="18972"/>
                    <a:pt x="15621" y="18902"/>
                  </a:cubicBezTo>
                  <a:cubicBezTo>
                    <a:pt x="15528" y="18766"/>
                    <a:pt x="15435" y="19071"/>
                    <a:pt x="15342" y="18817"/>
                  </a:cubicBezTo>
                  <a:cubicBezTo>
                    <a:pt x="15313" y="18742"/>
                    <a:pt x="15273" y="18930"/>
                    <a:pt x="15239" y="18939"/>
                  </a:cubicBezTo>
                  <a:cubicBezTo>
                    <a:pt x="15152" y="18963"/>
                    <a:pt x="15065" y="18958"/>
                    <a:pt x="14978" y="18953"/>
                  </a:cubicBezTo>
                  <a:cubicBezTo>
                    <a:pt x="14900" y="18949"/>
                    <a:pt x="14819" y="19014"/>
                    <a:pt x="14744" y="18883"/>
                  </a:cubicBezTo>
                  <a:cubicBezTo>
                    <a:pt x="14665" y="18742"/>
                    <a:pt x="14594" y="18761"/>
                    <a:pt x="14518" y="18921"/>
                  </a:cubicBezTo>
                  <a:cubicBezTo>
                    <a:pt x="14466" y="19029"/>
                    <a:pt x="14411" y="19043"/>
                    <a:pt x="14357" y="19076"/>
                  </a:cubicBezTo>
                  <a:cubicBezTo>
                    <a:pt x="14298" y="19113"/>
                    <a:pt x="14234" y="19014"/>
                    <a:pt x="14181" y="19169"/>
                  </a:cubicBezTo>
                  <a:cubicBezTo>
                    <a:pt x="14024" y="19630"/>
                    <a:pt x="13863" y="19729"/>
                    <a:pt x="13698" y="19729"/>
                  </a:cubicBezTo>
                  <a:cubicBezTo>
                    <a:pt x="13668" y="19729"/>
                    <a:pt x="13638" y="19663"/>
                    <a:pt x="13609" y="19592"/>
                  </a:cubicBezTo>
                  <a:cubicBezTo>
                    <a:pt x="13441" y="19169"/>
                    <a:pt x="13272" y="19207"/>
                    <a:pt x="13101" y="19465"/>
                  </a:cubicBezTo>
                  <a:cubicBezTo>
                    <a:pt x="13066" y="19522"/>
                    <a:pt x="13026" y="19531"/>
                    <a:pt x="12991" y="19475"/>
                  </a:cubicBezTo>
                  <a:cubicBezTo>
                    <a:pt x="12891" y="19310"/>
                    <a:pt x="12795" y="19038"/>
                    <a:pt x="12694" y="18921"/>
                  </a:cubicBezTo>
                  <a:cubicBezTo>
                    <a:pt x="12529" y="18728"/>
                    <a:pt x="12385" y="19376"/>
                    <a:pt x="12237" y="19799"/>
                  </a:cubicBezTo>
                  <a:cubicBezTo>
                    <a:pt x="12096" y="20198"/>
                    <a:pt x="11976" y="21100"/>
                    <a:pt x="11809" y="20898"/>
                  </a:cubicBezTo>
                  <a:cubicBezTo>
                    <a:pt x="11793" y="20879"/>
                    <a:pt x="11774" y="21006"/>
                    <a:pt x="11755" y="21039"/>
                  </a:cubicBezTo>
                  <a:cubicBezTo>
                    <a:pt x="11704" y="21128"/>
                    <a:pt x="11653" y="21236"/>
                    <a:pt x="11602" y="21279"/>
                  </a:cubicBezTo>
                  <a:cubicBezTo>
                    <a:pt x="11539" y="21335"/>
                    <a:pt x="11475" y="21316"/>
                    <a:pt x="11412" y="21363"/>
                  </a:cubicBezTo>
                  <a:cubicBezTo>
                    <a:pt x="11331" y="21420"/>
                    <a:pt x="11251" y="21570"/>
                    <a:pt x="11170" y="21570"/>
                  </a:cubicBezTo>
                  <a:cubicBezTo>
                    <a:pt x="11106" y="21570"/>
                    <a:pt x="11041" y="21396"/>
                    <a:pt x="10977" y="21312"/>
                  </a:cubicBezTo>
                  <a:cubicBezTo>
                    <a:pt x="10887" y="21194"/>
                    <a:pt x="10787" y="21227"/>
                    <a:pt x="10707" y="20926"/>
                  </a:cubicBezTo>
                  <a:cubicBezTo>
                    <a:pt x="10622" y="20607"/>
                    <a:pt x="10541" y="20461"/>
                    <a:pt x="10453" y="20560"/>
                  </a:cubicBezTo>
                  <a:cubicBezTo>
                    <a:pt x="10423" y="20593"/>
                    <a:pt x="10386" y="20790"/>
                    <a:pt x="10372" y="20992"/>
                  </a:cubicBezTo>
                  <a:cubicBezTo>
                    <a:pt x="10343" y="21443"/>
                    <a:pt x="10303" y="21523"/>
                    <a:pt x="10248" y="21368"/>
                  </a:cubicBezTo>
                  <a:cubicBezTo>
                    <a:pt x="10201" y="21236"/>
                    <a:pt x="10143" y="21171"/>
                    <a:pt x="10110" y="20917"/>
                  </a:cubicBezTo>
                  <a:cubicBezTo>
                    <a:pt x="10018" y="20198"/>
                    <a:pt x="9901" y="20175"/>
                    <a:pt x="9787" y="19982"/>
                  </a:cubicBezTo>
                  <a:cubicBezTo>
                    <a:pt x="9718" y="19865"/>
                    <a:pt x="9653" y="19860"/>
                    <a:pt x="9583" y="19940"/>
                  </a:cubicBezTo>
                  <a:cubicBezTo>
                    <a:pt x="9432" y="20118"/>
                    <a:pt x="9285" y="19865"/>
                    <a:pt x="9140" y="19541"/>
                  </a:cubicBezTo>
                  <a:cubicBezTo>
                    <a:pt x="9044" y="19325"/>
                    <a:pt x="8946" y="19193"/>
                    <a:pt x="8850" y="18972"/>
                  </a:cubicBezTo>
                  <a:cubicBezTo>
                    <a:pt x="8779" y="18803"/>
                    <a:pt x="8707" y="18601"/>
                    <a:pt x="8642" y="18329"/>
                  </a:cubicBezTo>
                  <a:cubicBezTo>
                    <a:pt x="8547" y="17929"/>
                    <a:pt x="8464" y="17328"/>
                    <a:pt x="8344" y="17488"/>
                  </a:cubicBezTo>
                  <a:cubicBezTo>
                    <a:pt x="8238" y="17629"/>
                    <a:pt x="8142" y="17333"/>
                    <a:pt x="8044" y="17051"/>
                  </a:cubicBezTo>
                  <a:cubicBezTo>
                    <a:pt x="7973" y="16844"/>
                    <a:pt x="7902" y="16633"/>
                    <a:pt x="7828" y="16501"/>
                  </a:cubicBezTo>
                  <a:cubicBezTo>
                    <a:pt x="7740" y="16346"/>
                    <a:pt x="7641" y="16412"/>
                    <a:pt x="7563" y="16125"/>
                  </a:cubicBezTo>
                  <a:cubicBezTo>
                    <a:pt x="7482" y="15825"/>
                    <a:pt x="7414" y="16027"/>
                    <a:pt x="7341" y="16111"/>
                  </a:cubicBezTo>
                  <a:cubicBezTo>
                    <a:pt x="7225" y="16243"/>
                    <a:pt x="7110" y="16487"/>
                    <a:pt x="6993" y="16177"/>
                  </a:cubicBezTo>
                  <a:cubicBezTo>
                    <a:pt x="6851" y="15801"/>
                    <a:pt x="6710" y="15397"/>
                    <a:pt x="6567" y="15040"/>
                  </a:cubicBezTo>
                  <a:cubicBezTo>
                    <a:pt x="6512" y="14904"/>
                    <a:pt x="6452" y="14848"/>
                    <a:pt x="6395" y="14787"/>
                  </a:cubicBezTo>
                  <a:cubicBezTo>
                    <a:pt x="6340" y="14735"/>
                    <a:pt x="6275" y="14866"/>
                    <a:pt x="6233" y="14669"/>
                  </a:cubicBezTo>
                  <a:cubicBezTo>
                    <a:pt x="6125" y="14162"/>
                    <a:pt x="6014" y="13913"/>
                    <a:pt x="5889" y="13913"/>
                  </a:cubicBezTo>
                  <a:cubicBezTo>
                    <a:pt x="5842" y="13913"/>
                    <a:pt x="5797" y="13701"/>
                    <a:pt x="5749" y="13664"/>
                  </a:cubicBezTo>
                  <a:cubicBezTo>
                    <a:pt x="5684" y="13617"/>
                    <a:pt x="5610" y="13490"/>
                    <a:pt x="5554" y="13669"/>
                  </a:cubicBezTo>
                  <a:cubicBezTo>
                    <a:pt x="5421" y="14091"/>
                    <a:pt x="5314" y="13739"/>
                    <a:pt x="5198" y="13321"/>
                  </a:cubicBezTo>
                  <a:cubicBezTo>
                    <a:pt x="5084" y="12907"/>
                    <a:pt x="4964" y="12579"/>
                    <a:pt x="4843" y="12306"/>
                  </a:cubicBezTo>
                  <a:cubicBezTo>
                    <a:pt x="4797" y="12208"/>
                    <a:pt x="4742" y="12372"/>
                    <a:pt x="4692" y="12405"/>
                  </a:cubicBezTo>
                  <a:cubicBezTo>
                    <a:pt x="4674" y="12414"/>
                    <a:pt x="4654" y="12428"/>
                    <a:pt x="4638" y="12381"/>
                  </a:cubicBezTo>
                  <a:cubicBezTo>
                    <a:pt x="4481" y="11930"/>
                    <a:pt x="4322" y="11587"/>
                    <a:pt x="4153" y="11822"/>
                  </a:cubicBezTo>
                  <a:cubicBezTo>
                    <a:pt x="4137" y="11846"/>
                    <a:pt x="4120" y="11794"/>
                    <a:pt x="4104" y="11761"/>
                  </a:cubicBezTo>
                  <a:cubicBezTo>
                    <a:pt x="4028" y="11592"/>
                    <a:pt x="3953" y="11324"/>
                    <a:pt x="3876" y="11263"/>
                  </a:cubicBezTo>
                  <a:cubicBezTo>
                    <a:pt x="3685" y="11113"/>
                    <a:pt x="3493" y="11052"/>
                    <a:pt x="3301" y="10953"/>
                  </a:cubicBezTo>
                  <a:cubicBezTo>
                    <a:pt x="3289" y="10949"/>
                    <a:pt x="3277" y="10949"/>
                    <a:pt x="3266" y="10916"/>
                  </a:cubicBezTo>
                  <a:cubicBezTo>
                    <a:pt x="3195" y="10714"/>
                    <a:pt x="3133" y="10779"/>
                    <a:pt x="3073" y="11165"/>
                  </a:cubicBezTo>
                  <a:cubicBezTo>
                    <a:pt x="3047" y="11334"/>
                    <a:pt x="3011" y="11423"/>
                    <a:pt x="2978" y="11517"/>
                  </a:cubicBezTo>
                  <a:cubicBezTo>
                    <a:pt x="2929" y="11658"/>
                    <a:pt x="2879" y="11794"/>
                    <a:pt x="2829" y="11883"/>
                  </a:cubicBezTo>
                  <a:cubicBezTo>
                    <a:pt x="2779" y="11968"/>
                    <a:pt x="2726" y="12085"/>
                    <a:pt x="2678" y="12020"/>
                  </a:cubicBezTo>
                  <a:cubicBezTo>
                    <a:pt x="2591" y="11902"/>
                    <a:pt x="2509" y="11639"/>
                    <a:pt x="2424" y="11465"/>
                  </a:cubicBezTo>
                  <a:cubicBezTo>
                    <a:pt x="2395" y="11404"/>
                    <a:pt x="2362" y="11414"/>
                    <a:pt x="2332" y="11409"/>
                  </a:cubicBezTo>
                  <a:cubicBezTo>
                    <a:pt x="2261" y="11395"/>
                    <a:pt x="2189" y="11531"/>
                    <a:pt x="2126" y="11141"/>
                  </a:cubicBezTo>
                  <a:cubicBezTo>
                    <a:pt x="2067" y="10775"/>
                    <a:pt x="2008" y="10883"/>
                    <a:pt x="1946" y="11160"/>
                  </a:cubicBezTo>
                  <a:cubicBezTo>
                    <a:pt x="1901" y="11357"/>
                    <a:pt x="1851" y="11512"/>
                    <a:pt x="1801" y="11587"/>
                  </a:cubicBezTo>
                  <a:cubicBezTo>
                    <a:pt x="1733" y="11691"/>
                    <a:pt x="1665" y="11733"/>
                    <a:pt x="1591" y="11672"/>
                  </a:cubicBezTo>
                  <a:cubicBezTo>
                    <a:pt x="1539" y="11630"/>
                    <a:pt x="1496" y="11611"/>
                    <a:pt x="1456" y="11362"/>
                  </a:cubicBezTo>
                  <a:cubicBezTo>
                    <a:pt x="1449" y="11324"/>
                    <a:pt x="1437" y="11315"/>
                    <a:pt x="1428" y="11320"/>
                  </a:cubicBezTo>
                  <a:cubicBezTo>
                    <a:pt x="1310" y="11400"/>
                    <a:pt x="1193" y="11357"/>
                    <a:pt x="1073" y="11301"/>
                  </a:cubicBezTo>
                  <a:cubicBezTo>
                    <a:pt x="922" y="11226"/>
                    <a:pt x="762" y="11446"/>
                    <a:pt x="630" y="12236"/>
                  </a:cubicBezTo>
                  <a:cubicBezTo>
                    <a:pt x="611" y="12353"/>
                    <a:pt x="582" y="12405"/>
                    <a:pt x="557" y="12433"/>
                  </a:cubicBezTo>
                  <a:cubicBezTo>
                    <a:pt x="438" y="12555"/>
                    <a:pt x="319" y="12640"/>
                    <a:pt x="200" y="12776"/>
                  </a:cubicBezTo>
                  <a:cubicBezTo>
                    <a:pt x="135" y="12851"/>
                    <a:pt x="68" y="12917"/>
                    <a:pt x="9" y="13124"/>
                  </a:cubicBezTo>
                  <a:lnTo>
                    <a:pt x="0" y="13151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40200" y="5129176"/>
            <a:ext cx="1425036" cy="132172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Box 4"/>
          <p:cNvSpPr txBox="1"/>
          <p:nvPr/>
        </p:nvSpPr>
        <p:spPr>
          <a:xfrm>
            <a:off x="5121573" y="755779"/>
            <a:ext cx="6085426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C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QUESTIONS?</a:t>
            </a:r>
          </a:p>
        </p:txBody>
      </p:sp>
      <p:sp>
        <p:nvSpPr>
          <p:cNvPr id="184" name="TextBox 5"/>
          <p:cNvSpPr txBox="1"/>
          <p:nvPr/>
        </p:nvSpPr>
        <p:spPr>
          <a:xfrm>
            <a:off x="5859536" y="2096335"/>
            <a:ext cx="5856779" cy="381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CHRIS DIMOND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REGIONAL MANAGER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907-290-9007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u="sng">
                <a:solidFill>
                  <a:srgbClr val="FFCC33"/>
                </a:solidFill>
                <a:uFill>
                  <a:solidFill>
                    <a:srgbClr val="FFCC33"/>
                  </a:solidFill>
                </a:uFill>
                <a:hlinkClick r:id="rId5" invalidUrl="" action="" tgtFrame="" tooltip="" history="1" highlightClick="0" endSnd="0"/>
              </a:rPr>
              <a:t>CDIMOND@NWCARPENTERS.ORG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GABE SHADDY-FARNSWORTH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REPRESENTATIVE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907-302-1200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u="sng">
                <a:solidFill>
                  <a:srgbClr val="FFCC33"/>
                </a:solidFill>
                <a:uFill>
                  <a:solidFill>
                    <a:srgbClr val="FFCC33"/>
                  </a:solidFill>
                </a:uFill>
                <a:hlinkClick r:id="rId6" invalidUrl="" action="" tgtFrame="" tooltip="" history="1" highlightClick="0" endSnd="0"/>
              </a:rPr>
              <a:t>GSHADDY-FARNSWORTH@NWCARPENTERS.ORG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rPr u="sng">
                <a:solidFill>
                  <a:srgbClr val="FFCC33"/>
                </a:solidFill>
                <a:uFill>
                  <a:solidFill>
                    <a:srgbClr val="FFCC33"/>
                  </a:solidFill>
                </a:uFill>
                <a:hlinkClick r:id="rId7" invalidUrl="" action="" tgtFrame="" tooltip="" history="1" highlightClick="0" endSnd="0"/>
              </a:rPr>
              <a:t>WWW.STOPTAXFRAUD.NET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TextBox 8"/>
          <p:cNvSpPr txBox="1"/>
          <p:nvPr/>
        </p:nvSpPr>
        <p:spPr>
          <a:xfrm>
            <a:off x="4596939" y="5841051"/>
            <a:ext cx="1838961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</a:p>
          <a:p>
            <a: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</a:p>
          <a:p>
            <a:pPr>
              <a:defRPr b="1">
                <a:solidFill>
                  <a:srgbClr val="FFFFFF"/>
                </a:solidFill>
                <a:latin typeface="titling-gothic-fb-compressed"/>
                <a:ea typeface="titling-gothic-fb-compressed"/>
                <a:cs typeface="titling-gothic-fb-compressed"/>
                <a:sym typeface="titling-gothic-fb-compressed"/>
              </a:defRPr>
            </a:pPr>
            <a:r>
              <a:t>$52,730,572,163</a:t>
            </a:r>
          </a:p>
          <a:p>
            <a:pPr>
              <a:defRPr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defRPr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33"/>
      </a:dk1>
      <a:lt1>
        <a:srgbClr val="011E41"/>
      </a:lt1>
      <a:dk2>
        <a:srgbClr val="A7A7A7"/>
      </a:dk2>
      <a:lt2>
        <a:srgbClr val="535353"/>
      </a:lt2>
      <a:accent1>
        <a:srgbClr val="CE132A"/>
      </a:accent1>
      <a:accent2>
        <a:srgbClr val="008700"/>
      </a:accent2>
      <a:accent3>
        <a:srgbClr val="3356A2"/>
      </a:accent3>
      <a:accent4>
        <a:srgbClr val="FFC000"/>
      </a:accent4>
      <a:accent5>
        <a:srgbClr val="D1D3D3"/>
      </a:accent5>
      <a:accent6>
        <a:srgbClr val="D6A20D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3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3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33"/>
      </a:dk1>
      <a:lt1>
        <a:srgbClr val="333333"/>
      </a:lt1>
      <a:dk2>
        <a:srgbClr val="A7A7A7"/>
      </a:dk2>
      <a:lt2>
        <a:srgbClr val="535353"/>
      </a:lt2>
      <a:accent1>
        <a:srgbClr val="CE132A"/>
      </a:accent1>
      <a:accent2>
        <a:srgbClr val="008700"/>
      </a:accent2>
      <a:accent3>
        <a:srgbClr val="3356A2"/>
      </a:accent3>
      <a:accent4>
        <a:srgbClr val="FFC000"/>
      </a:accent4>
      <a:accent5>
        <a:srgbClr val="D1D3D3"/>
      </a:accent5>
      <a:accent6>
        <a:srgbClr val="D6A20D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3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3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