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6" r:id="rId3"/>
    <p:sldId id="269" r:id="rId4"/>
    <p:sldId id="270" r:id="rId5"/>
    <p:sldId id="268" r:id="rId6"/>
    <p:sldId id="257" r:id="rId7"/>
    <p:sldId id="271" r:id="rId8"/>
    <p:sldId id="265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665B2-BB3D-4FFA-AEBA-0D6F225F095F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E0D4C-1C3B-4C8E-85DA-D64CDCC6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42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DA4E34-C104-4D40-9F27-2E618ED5DDF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8F16CC-4E52-43D7-9D7F-83F0AD952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6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F16CC-4E52-43D7-9D7F-83F0AD9526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F16CC-4E52-43D7-9D7F-83F0AD9526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3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F16CC-4E52-43D7-9D7F-83F0AD9526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5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011A-8BCD-49B7-9AFA-2268107CEEE6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9A58-06DE-4A9F-97A3-911A39980BA2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7755-C7CA-4ED6-9949-B04CA71B3E99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E0F0-2AC3-4AB8-9AE1-147CEBFDE3F5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F978-8DC9-4244-AEC5-C303B1C1EDD1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8E4B-665A-428B-B475-88565C8E91CE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2EB5-757C-439E-B980-6AF235B7DE20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8987-CB22-42C7-A3EC-9C74D0FBB7D0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4429-AB24-483B-BE05-D1BFCFFFE436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B6E8-6520-49E1-93CA-C0560C11ADBB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77CF-4B54-410F-B131-6263D1F67069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8317-3D9D-43D3-ACED-1A9132B8BB0C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14C7-E4EE-4E9A-A559-5CDC4776F08A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0693-8484-4311-9558-0D2D01599578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A46F-2952-4F66-A2F0-16881886313F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D28A-30CD-42B0-8D45-05F3392C169C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3C29-65B5-4A96-B20F-A65BD328E8F1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E6BCB4D-795B-4003-AD70-BA11E770F5EC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642" y="4183356"/>
            <a:ext cx="11635408" cy="16414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Committee Substitute for </a:t>
            </a:r>
            <a:r>
              <a:rPr lang="en-US" sz="3600" b="1" u="sng" dirty="0" smtClean="0">
                <a:solidFill>
                  <a:schemeClr val="tx1"/>
                </a:solidFill>
              </a:rPr>
              <a:t>Senate Bill </a:t>
            </a:r>
            <a:r>
              <a:rPr lang="en-US" sz="3600" b="1" u="sng" dirty="0">
                <a:solidFill>
                  <a:schemeClr val="tx1"/>
                </a:solidFill>
              </a:rPr>
              <a:t> </a:t>
            </a:r>
            <a:r>
              <a:rPr lang="en-US" sz="3600" b="1" u="sng" dirty="0" smtClean="0">
                <a:solidFill>
                  <a:schemeClr val="tx1"/>
                </a:solidFill>
              </a:rPr>
              <a:t>9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By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the Senate Finance Committee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(CSSB 9)(FIN) – “An Act Related to Military Facility Zones; and Providing for an Effective Date”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Office of Senator John Coghill – Prepared by Chad Hutchison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9346" y="1163209"/>
            <a:ext cx="9144000" cy="754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68" y="693442"/>
            <a:ext cx="5240756" cy="323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CSSB 9(FIN) Focuses on Military Facility Zones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Potentially important around the state.  Especially in communities with a “military industry.”</a:t>
            </a:r>
          </a:p>
          <a:p>
            <a:r>
              <a:rPr lang="en-US" dirty="0" smtClean="0"/>
              <a:t>High degree of focus in Interior Alaska.</a:t>
            </a:r>
          </a:p>
          <a:p>
            <a:pPr lvl="1"/>
            <a:r>
              <a:rPr lang="en-US" dirty="0" smtClean="0"/>
              <a:t>Eielson Air Force Base</a:t>
            </a:r>
          </a:p>
          <a:p>
            <a:pPr lvl="1"/>
            <a:r>
              <a:rPr lang="en-US" dirty="0" smtClean="0"/>
              <a:t>Fort Wainwright</a:t>
            </a:r>
          </a:p>
          <a:p>
            <a:pPr lvl="1"/>
            <a:r>
              <a:rPr lang="en-US" dirty="0" smtClean="0"/>
              <a:t>Clear Air Force Station</a:t>
            </a:r>
          </a:p>
          <a:p>
            <a:pPr lvl="1"/>
            <a:r>
              <a:rPr lang="en-US" dirty="0" smtClean="0"/>
              <a:t>Fort Greely</a:t>
            </a:r>
          </a:p>
          <a:p>
            <a:r>
              <a:rPr lang="en-US" dirty="0" smtClean="0"/>
              <a:t>Military Facility Zones help foster surrounding industry in the community.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44" y="2307845"/>
            <a:ext cx="3689111" cy="24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17825" y="-2917828"/>
            <a:ext cx="6356353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035" y="508328"/>
            <a:ext cx="19039046" cy="18206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1028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98" y="147965"/>
            <a:ext cx="8277846" cy="62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76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Reminder:  What Are Military Facility Zones?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Designated areas</a:t>
            </a:r>
          </a:p>
          <a:p>
            <a:r>
              <a:rPr lang="en-US" dirty="0" smtClean="0"/>
              <a:t>Established by the Department of Military and Veterans’ Affairs (DMVA)</a:t>
            </a:r>
          </a:p>
          <a:p>
            <a:r>
              <a:rPr lang="en-US" dirty="0" smtClean="0"/>
              <a:t>Close to a military facility</a:t>
            </a:r>
          </a:p>
          <a:p>
            <a:r>
              <a:rPr lang="en-US" dirty="0" smtClean="0"/>
              <a:t>Where industrial and economic development directly enhance the facility’s ability to fulfill its mission (via public/private funding sources, credit, and guarantee programs).</a:t>
            </a:r>
          </a:p>
          <a:p>
            <a:r>
              <a:rPr lang="en-US" dirty="0" smtClean="0"/>
              <a:t>Currently, DMVA considers a number of factors.  One factor includes review of the comprehensive plan of the local municipality/borough.</a:t>
            </a:r>
          </a:p>
          <a:p>
            <a:pPr lvl="1"/>
            <a:r>
              <a:rPr lang="en-US" dirty="0" smtClean="0"/>
              <a:t>The problem?  Comprehensive plans take time.  Meanwhile the military construction window is short.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8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Legislative Solution – Simple 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The main focus of CSSB 9(FIN) is to allow a military facility zone to be implemented after consideration of a local zoning ordinance.  The following was added: “</a:t>
            </a:r>
            <a:r>
              <a:rPr lang="en-US" b="1" u="sng" dirty="0" smtClean="0">
                <a:solidFill>
                  <a:schemeClr val="tx1"/>
                </a:solidFill>
              </a:rPr>
              <a:t>or local zoning ordinances</a:t>
            </a:r>
            <a:r>
              <a:rPr lang="en-US" dirty="0" smtClean="0">
                <a:solidFill>
                  <a:schemeClr val="tx1"/>
                </a:solidFill>
              </a:rPr>
              <a:t>;” in AS 26.30.020(c). 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Relieves the burden of the local community doing a time-consuming comprehensive plan.  The opportunity is now.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467" y="4411514"/>
            <a:ext cx="1785065" cy="176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Anything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Yes.  </a:t>
            </a:r>
          </a:p>
          <a:p>
            <a:r>
              <a:rPr lang="en-US" dirty="0"/>
              <a:t>On February 2, 2017 the Senate Community and Regional Affairs Committee accepted an amendment brought to </a:t>
            </a:r>
            <a:r>
              <a:rPr lang="en-US" dirty="0" smtClean="0"/>
              <a:t>Senate members by </a:t>
            </a:r>
            <a:r>
              <a:rPr lang="en-US" dirty="0"/>
              <a:t>the Department of Military and Veterans’ Affairs (DMVA).  The amendment received no objection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amendment added another layer of protection to the DMVA against civil liability.  It makes it clear that DMVA cannot be held liable for civil damages for a military facility zone designation, based on inaccurate or incomplete information provided by the municipality/borough.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Also added that the legislation would be effective immediately.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99" y="365125"/>
            <a:ext cx="1502201" cy="18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67" y="1988366"/>
            <a:ext cx="3588488" cy="305021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(CSSB 9)(FIN) - Senator John Coghill – Prepared by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10816</TotalTime>
  <Words>444</Words>
  <Application>Microsoft Office PowerPoint</Application>
  <PresentationFormat>Widescreen</PresentationFormat>
  <Paragraphs>43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Depth</vt:lpstr>
      <vt:lpstr>Committee Substitute for Senate Bill  9 By  the Senate Finance Committee (CSSB 9)(FIN) – “An Act Related to Military Facility Zones; and Providing for an Effective Date”   Office of Senator John Coghill – Prepared by Chad Hutchison  </vt:lpstr>
      <vt:lpstr>CSSB 9(FIN) Focuses on Military Facility Zones</vt:lpstr>
      <vt:lpstr>PowerPoint Presentation</vt:lpstr>
      <vt:lpstr>PowerPoint Presentation</vt:lpstr>
      <vt:lpstr>Reminder:  What Are Military Facility Zones?</vt:lpstr>
      <vt:lpstr>Simple Legislative Solution – Simple Fix</vt:lpstr>
      <vt:lpstr>Anything else?</vt:lpstr>
      <vt:lpstr>Questions?</vt:lpstr>
    </vt:vector>
  </TitlesOfParts>
  <Company>Legislative Affairs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Hutchison</dc:creator>
  <cp:lastModifiedBy>Chad Hutchison</cp:lastModifiedBy>
  <cp:revision>68</cp:revision>
  <cp:lastPrinted>2017-02-06T19:30:41Z</cp:lastPrinted>
  <dcterms:created xsi:type="dcterms:W3CDTF">2015-07-22T21:31:55Z</dcterms:created>
  <dcterms:modified xsi:type="dcterms:W3CDTF">2017-02-10T18:21:43Z</dcterms:modified>
</cp:coreProperties>
</file>