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4" r:id="rId3"/>
    <p:sldId id="375" r:id="rId4"/>
    <p:sldId id="263" r:id="rId5"/>
    <p:sldId id="363" r:id="rId6"/>
    <p:sldId id="393" r:id="rId7"/>
    <p:sldId id="376" r:id="rId8"/>
    <p:sldId id="392" r:id="rId9"/>
    <p:sldId id="379" r:id="rId10"/>
    <p:sldId id="381" r:id="rId11"/>
    <p:sldId id="386" r:id="rId12"/>
    <p:sldId id="384" r:id="rId13"/>
    <p:sldId id="388" r:id="rId14"/>
    <p:sldId id="389" r:id="rId15"/>
    <p:sldId id="391" r:id="rId16"/>
    <p:sldId id="383" r:id="rId17"/>
    <p:sldId id="3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C0A324-8B62-4156-82E3-CFC78AB38D12}">
          <p14:sldIdLst>
            <p14:sldId id="256"/>
            <p14:sldId id="374"/>
            <p14:sldId id="375"/>
            <p14:sldId id="263"/>
            <p14:sldId id="363"/>
            <p14:sldId id="393"/>
            <p14:sldId id="376"/>
            <p14:sldId id="392"/>
            <p14:sldId id="379"/>
            <p14:sldId id="381"/>
            <p14:sldId id="386"/>
            <p14:sldId id="384"/>
            <p14:sldId id="388"/>
            <p14:sldId id="389"/>
            <p14:sldId id="391"/>
            <p14:sldId id="383"/>
          </p14:sldIdLst>
        </p14:section>
        <p14:section name="Untitled Section" id="{3C621810-65E8-4AA8-BDD7-2F1AEE6B6604}">
          <p14:sldIdLst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.mcphetres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94016" autoAdjust="0"/>
  </p:normalViewPr>
  <p:slideViewPr>
    <p:cSldViewPr>
      <p:cViewPr varScale="1">
        <p:scale>
          <a:sx n="109" d="100"/>
          <a:sy n="109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40"/>
    </p:cViewPr>
  </p:sorterViewPr>
  <p:notesViewPr>
    <p:cSldViewPr>
      <p:cViewPr varScale="1">
        <p:scale>
          <a:sx n="67" d="100"/>
          <a:sy n="67" d="100"/>
        </p:scale>
        <p:origin x="310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D72F2-E2DC-4658-BFBA-FA418E4253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2B7A0-EE88-4BB1-8241-8F953D3E4B70}">
      <dgm:prSet phldrT="[Text]"/>
      <dgm:spPr/>
      <dgm:t>
        <a:bodyPr/>
        <a:lstStyle/>
        <a:p>
          <a:r>
            <a:rPr lang="en-US" dirty="0" smtClean="0"/>
            <a:t>Director</a:t>
          </a:r>
        </a:p>
        <a:p>
          <a:r>
            <a:rPr lang="en-US" dirty="0" smtClean="0"/>
            <a:t>Deputy Director</a:t>
          </a:r>
          <a:endParaRPr lang="en-US" dirty="0"/>
        </a:p>
      </dgm:t>
    </dgm:pt>
    <dgm:pt modelId="{BE19FAF2-07AC-4A69-AEE6-9479340FC97C}" type="parTrans" cxnId="{2BF7C1B6-5BFB-4232-8236-023215F2ED72}">
      <dgm:prSet/>
      <dgm:spPr/>
      <dgm:t>
        <a:bodyPr/>
        <a:lstStyle/>
        <a:p>
          <a:endParaRPr lang="en-US"/>
        </a:p>
      </dgm:t>
    </dgm:pt>
    <dgm:pt modelId="{9EF3C877-F7E5-4574-BD44-55561045DC88}" type="sibTrans" cxnId="{2BF7C1B6-5BFB-4232-8236-023215F2ED72}">
      <dgm:prSet/>
      <dgm:spPr/>
      <dgm:t>
        <a:bodyPr/>
        <a:lstStyle/>
        <a:p>
          <a:endParaRPr lang="en-US"/>
        </a:p>
      </dgm:t>
    </dgm:pt>
    <dgm:pt modelId="{6A2FA767-9E9D-4331-95F9-606D1B4280D4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Operations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45B31-7E12-44FE-A8F0-67E7EE83F77A}" type="parTrans" cxnId="{8F75A141-39E4-4D48-8BF4-835432F5EDB3}">
      <dgm:prSet/>
      <dgm:spPr/>
      <dgm:t>
        <a:bodyPr/>
        <a:lstStyle/>
        <a:p>
          <a:endParaRPr lang="en-US"/>
        </a:p>
      </dgm:t>
    </dgm:pt>
    <dgm:pt modelId="{B70989B1-5D8C-4109-99E4-C319D3FBC334}" type="sibTrans" cxnId="{8F75A141-39E4-4D48-8BF4-835432F5EDB3}">
      <dgm:prSet/>
      <dgm:spPr/>
      <dgm:t>
        <a:bodyPr/>
        <a:lstStyle/>
        <a:p>
          <a:endParaRPr lang="en-US"/>
        </a:p>
      </dgm:t>
    </dgm:pt>
    <dgm:pt modelId="{56778671-14F2-425E-97AE-DFC43B8301AC}">
      <dgm:prSet phldrT="[Text]"/>
      <dgm:spPr/>
      <dgm:t>
        <a:bodyPr/>
        <a:lstStyle/>
        <a:p>
          <a:r>
            <a:rPr lang="en-US" dirty="0" smtClean="0"/>
            <a:t>Financial and Program Support</a:t>
          </a:r>
          <a:endParaRPr lang="en-US" dirty="0"/>
        </a:p>
      </dgm:t>
    </dgm:pt>
    <dgm:pt modelId="{96792E95-900C-4DC6-90E0-239B6598D24F}" type="parTrans" cxnId="{79EA35C5-9F4C-4892-B389-B74DFCCE4C67}">
      <dgm:prSet/>
      <dgm:spPr/>
      <dgm:t>
        <a:bodyPr/>
        <a:lstStyle/>
        <a:p>
          <a:endParaRPr lang="en-US"/>
        </a:p>
      </dgm:t>
    </dgm:pt>
    <dgm:pt modelId="{322603EB-FACA-4FCD-83D2-4CA9F3D47DEB}" type="sibTrans" cxnId="{79EA35C5-9F4C-4892-B389-B74DFCCE4C67}">
      <dgm:prSet/>
      <dgm:spPr/>
      <dgm:t>
        <a:bodyPr/>
        <a:lstStyle/>
        <a:p>
          <a:endParaRPr lang="en-US"/>
        </a:p>
      </dgm:t>
    </dgm:pt>
    <dgm:pt modelId="{0524CAF9-9C13-4466-BBFD-6B776D60B8B2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Planning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5A1A9-10DB-432D-BE77-625A3D68E6DF}" type="parTrans" cxnId="{F8537CFE-2684-4044-98FF-8F707661F92A}">
      <dgm:prSet/>
      <dgm:spPr/>
      <dgm:t>
        <a:bodyPr/>
        <a:lstStyle/>
        <a:p>
          <a:endParaRPr lang="en-US"/>
        </a:p>
      </dgm:t>
    </dgm:pt>
    <dgm:pt modelId="{1FA9F736-BF97-42C6-A2DF-E3EE8AF01779}" type="sibTrans" cxnId="{F8537CFE-2684-4044-98FF-8F707661F92A}">
      <dgm:prSet/>
      <dgm:spPr/>
      <dgm:t>
        <a:bodyPr/>
        <a:lstStyle/>
        <a:p>
          <a:endParaRPr lang="en-US"/>
        </a:p>
      </dgm:t>
    </dgm:pt>
    <dgm:pt modelId="{91100741-862B-4B27-ABE8-C48FAE5396E3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Preparedness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249B1-9560-4926-9611-B5324BF4FBFE}" type="parTrans" cxnId="{7B84C8CD-605D-4036-AAD7-19122DC09EC9}">
      <dgm:prSet/>
      <dgm:spPr/>
      <dgm:t>
        <a:bodyPr/>
        <a:lstStyle/>
        <a:p>
          <a:endParaRPr lang="en-US"/>
        </a:p>
      </dgm:t>
    </dgm:pt>
    <dgm:pt modelId="{1E13A26F-DE95-4B37-A749-076F1662B534}" type="sibTrans" cxnId="{7B84C8CD-605D-4036-AAD7-19122DC09EC9}">
      <dgm:prSet/>
      <dgm:spPr/>
      <dgm:t>
        <a:bodyPr/>
        <a:lstStyle/>
        <a:p>
          <a:endParaRPr lang="en-US"/>
        </a:p>
      </dgm:t>
    </dgm:pt>
    <dgm:pt modelId="{9E0EC0AA-22B5-4FFB-AB8F-CC30894E146D}">
      <dgm:prSet/>
      <dgm:spPr/>
      <dgm:t>
        <a:bodyPr/>
        <a:lstStyle/>
        <a:p>
          <a:r>
            <a:rPr lang="en-US" dirty="0" smtClean="0"/>
            <a:t>State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Emergency</a:t>
          </a:r>
          <a:r>
            <a:rPr lang="en-US" dirty="0" smtClean="0"/>
            <a:t> Operations Center/Response	</a:t>
          </a:r>
          <a:endParaRPr lang="en-US" dirty="0"/>
        </a:p>
      </dgm:t>
    </dgm:pt>
    <dgm:pt modelId="{1FBDE76C-E7F3-45C8-8CE8-B521F0440FBD}" type="parTrans" cxnId="{C3F0D8F9-1247-4EF2-A905-B84F4C32C6AE}">
      <dgm:prSet/>
      <dgm:spPr/>
      <dgm:t>
        <a:bodyPr/>
        <a:lstStyle/>
        <a:p>
          <a:endParaRPr lang="en-US"/>
        </a:p>
      </dgm:t>
    </dgm:pt>
    <dgm:pt modelId="{86F734CE-DAC7-45CE-8424-4607A34DE599}" type="sibTrans" cxnId="{C3F0D8F9-1247-4EF2-A905-B84F4C32C6AE}">
      <dgm:prSet/>
      <dgm:spPr/>
      <dgm:t>
        <a:bodyPr/>
        <a:lstStyle/>
        <a:p>
          <a:endParaRPr lang="en-US"/>
        </a:p>
      </dgm:t>
    </dgm:pt>
    <dgm:pt modelId="{949D0A40-E5FC-4702-9A89-710B9C5937F3}">
      <dgm:prSet/>
      <dgm:spPr/>
      <dgm:t>
        <a:bodyPr/>
        <a:lstStyle/>
        <a:p>
          <a:r>
            <a:rPr lang="en-US" dirty="0" smtClean="0"/>
            <a:t>Disaster Assistance</a:t>
          </a:r>
          <a:endParaRPr lang="en-US" dirty="0"/>
        </a:p>
      </dgm:t>
    </dgm:pt>
    <dgm:pt modelId="{630ACDAD-135B-4F23-8D53-620B647FC68E}" type="parTrans" cxnId="{B8D7985B-9245-4CC5-8365-D81CA6DDB707}">
      <dgm:prSet/>
      <dgm:spPr/>
      <dgm:t>
        <a:bodyPr/>
        <a:lstStyle/>
        <a:p>
          <a:endParaRPr lang="en-US"/>
        </a:p>
      </dgm:t>
    </dgm:pt>
    <dgm:pt modelId="{EEB61EDC-2629-493D-ABDC-AE4C9E33EE53}" type="sibTrans" cxnId="{B8D7985B-9245-4CC5-8365-D81CA6DDB707}">
      <dgm:prSet/>
      <dgm:spPr/>
      <dgm:t>
        <a:bodyPr/>
        <a:lstStyle/>
        <a:p>
          <a:endParaRPr lang="en-US"/>
        </a:p>
      </dgm:t>
    </dgm:pt>
    <dgm:pt modelId="{8C90C4E1-B8B0-4D04-8AE5-F6CDC3F6FFFD}" type="pres">
      <dgm:prSet presAssocID="{CD1D72F2-E2DC-4658-BFBA-FA418E4253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FE70B8-7EC7-4E5C-84A1-58AA643841A7}" type="pres">
      <dgm:prSet presAssocID="{5EE2B7A0-EE88-4BB1-8241-8F953D3E4B70}" presName="hierRoot1" presStyleCnt="0">
        <dgm:presLayoutVars>
          <dgm:hierBranch val="init"/>
        </dgm:presLayoutVars>
      </dgm:prSet>
      <dgm:spPr/>
    </dgm:pt>
    <dgm:pt modelId="{79B5B85F-8F3D-47A3-BAB7-0ACB15086C5B}" type="pres">
      <dgm:prSet presAssocID="{5EE2B7A0-EE88-4BB1-8241-8F953D3E4B70}" presName="rootComposite1" presStyleCnt="0"/>
      <dgm:spPr/>
    </dgm:pt>
    <dgm:pt modelId="{72E6D060-335D-47B9-A9B2-A9997DD47ABF}" type="pres">
      <dgm:prSet presAssocID="{5EE2B7A0-EE88-4BB1-8241-8F953D3E4B70}" presName="rootText1" presStyleLbl="node0" presStyleIdx="0" presStyleCnt="1" custScaleY="51316" custLinFactY="-41646" custLinFactNeighborX="-6163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45FD1-1D5B-493F-A06A-1DAC28ADBCE9}" type="pres">
      <dgm:prSet presAssocID="{5EE2B7A0-EE88-4BB1-8241-8F953D3E4B7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A9B0719-2815-43EA-97D9-38E73BD5C753}" type="pres">
      <dgm:prSet presAssocID="{5EE2B7A0-EE88-4BB1-8241-8F953D3E4B70}" presName="hierChild2" presStyleCnt="0"/>
      <dgm:spPr/>
    </dgm:pt>
    <dgm:pt modelId="{6BC8D5A2-3268-41A4-AE1E-0B6248F9D184}" type="pres">
      <dgm:prSet presAssocID="{33245B31-7E12-44FE-A8F0-67E7EE83F77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F7D2DE8-3A56-46C5-9569-7248B5153275}" type="pres">
      <dgm:prSet presAssocID="{6A2FA767-9E9D-4331-95F9-606D1B4280D4}" presName="hierRoot2" presStyleCnt="0">
        <dgm:presLayoutVars>
          <dgm:hierBranch/>
        </dgm:presLayoutVars>
      </dgm:prSet>
      <dgm:spPr/>
    </dgm:pt>
    <dgm:pt modelId="{02DB7595-068A-4226-B5A3-83A6F3D6C0C0}" type="pres">
      <dgm:prSet presAssocID="{6A2FA767-9E9D-4331-95F9-606D1B4280D4}" presName="rootComposite" presStyleCnt="0"/>
      <dgm:spPr/>
    </dgm:pt>
    <dgm:pt modelId="{1BBCB35D-1598-45DF-AB14-5F79D8114B7C}" type="pres">
      <dgm:prSet presAssocID="{6A2FA767-9E9D-4331-95F9-606D1B4280D4}" presName="rootText" presStyleLbl="node2" presStyleIdx="0" presStyleCnt="2" custScaleY="51316" custLinFactY="-66732" custLinFactNeighborX="-8152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CF786E-061A-4F63-B442-EB8A3DD832D0}" type="pres">
      <dgm:prSet presAssocID="{6A2FA767-9E9D-4331-95F9-606D1B4280D4}" presName="rootConnector" presStyleLbl="node2" presStyleIdx="0" presStyleCnt="2"/>
      <dgm:spPr/>
      <dgm:t>
        <a:bodyPr/>
        <a:lstStyle/>
        <a:p>
          <a:endParaRPr lang="en-US"/>
        </a:p>
      </dgm:t>
    </dgm:pt>
    <dgm:pt modelId="{93F32508-B9C1-454C-B96C-0D909CCAA6FA}" type="pres">
      <dgm:prSet presAssocID="{6A2FA767-9E9D-4331-95F9-606D1B4280D4}" presName="hierChild4" presStyleCnt="0"/>
      <dgm:spPr/>
    </dgm:pt>
    <dgm:pt modelId="{D673D92C-6296-4BB7-90D7-83ADF68ABD64}" type="pres">
      <dgm:prSet presAssocID="{D465A1A9-10DB-432D-BE77-625A3D68E6DF}" presName="Name35" presStyleLbl="parChTrans1D3" presStyleIdx="0" presStyleCnt="4"/>
      <dgm:spPr/>
      <dgm:t>
        <a:bodyPr/>
        <a:lstStyle/>
        <a:p>
          <a:endParaRPr lang="en-US"/>
        </a:p>
      </dgm:t>
    </dgm:pt>
    <dgm:pt modelId="{2FEC4D31-E34A-47E8-911E-63624C45C4CE}" type="pres">
      <dgm:prSet presAssocID="{0524CAF9-9C13-4466-BBFD-6B776D60B8B2}" presName="hierRoot2" presStyleCnt="0">
        <dgm:presLayoutVars>
          <dgm:hierBranch val="init"/>
        </dgm:presLayoutVars>
      </dgm:prSet>
      <dgm:spPr/>
    </dgm:pt>
    <dgm:pt modelId="{21CA177F-7A00-4DEF-B1BD-BD4398F26356}" type="pres">
      <dgm:prSet presAssocID="{0524CAF9-9C13-4466-BBFD-6B776D60B8B2}" presName="rootComposite" presStyleCnt="0"/>
      <dgm:spPr/>
    </dgm:pt>
    <dgm:pt modelId="{E843E804-F52F-4135-A6A0-2F03CC2455D5}" type="pres">
      <dgm:prSet presAssocID="{0524CAF9-9C13-4466-BBFD-6B776D60B8B2}" presName="rootText" presStyleLbl="node3" presStyleIdx="0" presStyleCnt="4" custScaleY="51316" custLinFactY="-7082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D4B99-EB6C-4E05-BA07-2984EFD6FE00}" type="pres">
      <dgm:prSet presAssocID="{0524CAF9-9C13-4466-BBFD-6B776D60B8B2}" presName="rootConnector" presStyleLbl="node3" presStyleIdx="0" presStyleCnt="4"/>
      <dgm:spPr/>
      <dgm:t>
        <a:bodyPr/>
        <a:lstStyle/>
        <a:p>
          <a:endParaRPr lang="en-US"/>
        </a:p>
      </dgm:t>
    </dgm:pt>
    <dgm:pt modelId="{73D162DC-A92E-408F-961C-D16C6A01E25A}" type="pres">
      <dgm:prSet presAssocID="{0524CAF9-9C13-4466-BBFD-6B776D60B8B2}" presName="hierChild4" presStyleCnt="0"/>
      <dgm:spPr/>
    </dgm:pt>
    <dgm:pt modelId="{CC6A1406-6E2E-473F-9A7B-4BCC6BE1E404}" type="pres">
      <dgm:prSet presAssocID="{0524CAF9-9C13-4466-BBFD-6B776D60B8B2}" presName="hierChild5" presStyleCnt="0"/>
      <dgm:spPr/>
    </dgm:pt>
    <dgm:pt modelId="{6CEE5BA7-EB74-495A-BDC7-F2F8D6B36E7C}" type="pres">
      <dgm:prSet presAssocID="{4FE249B1-9560-4926-9611-B5324BF4FBFE}" presName="Name35" presStyleLbl="parChTrans1D3" presStyleIdx="1" presStyleCnt="4"/>
      <dgm:spPr/>
      <dgm:t>
        <a:bodyPr/>
        <a:lstStyle/>
        <a:p>
          <a:endParaRPr lang="en-US"/>
        </a:p>
      </dgm:t>
    </dgm:pt>
    <dgm:pt modelId="{363875C1-401C-4705-B9BF-5B8D4F60C90B}" type="pres">
      <dgm:prSet presAssocID="{91100741-862B-4B27-ABE8-C48FAE5396E3}" presName="hierRoot2" presStyleCnt="0">
        <dgm:presLayoutVars>
          <dgm:hierBranch val="init"/>
        </dgm:presLayoutVars>
      </dgm:prSet>
      <dgm:spPr/>
    </dgm:pt>
    <dgm:pt modelId="{EDF3FC77-1301-4867-9C39-6B39976184EF}" type="pres">
      <dgm:prSet presAssocID="{91100741-862B-4B27-ABE8-C48FAE5396E3}" presName="rootComposite" presStyleCnt="0"/>
      <dgm:spPr/>
    </dgm:pt>
    <dgm:pt modelId="{044E7ACD-2F4A-4F48-A615-5AE9F9E7091E}" type="pres">
      <dgm:prSet presAssocID="{91100741-862B-4B27-ABE8-C48FAE5396E3}" presName="rootText" presStyleLbl="node3" presStyleIdx="1" presStyleCnt="4" custScaleY="51316" custLinFactY="-7082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FC3ED2-CEAC-4D97-A0A6-899AA41A649F}" type="pres">
      <dgm:prSet presAssocID="{91100741-862B-4B27-ABE8-C48FAE5396E3}" presName="rootConnector" presStyleLbl="node3" presStyleIdx="1" presStyleCnt="4"/>
      <dgm:spPr/>
      <dgm:t>
        <a:bodyPr/>
        <a:lstStyle/>
        <a:p>
          <a:endParaRPr lang="en-US"/>
        </a:p>
      </dgm:t>
    </dgm:pt>
    <dgm:pt modelId="{D62946F5-CF7A-4B23-A49A-BCB94C225AB6}" type="pres">
      <dgm:prSet presAssocID="{91100741-862B-4B27-ABE8-C48FAE5396E3}" presName="hierChild4" presStyleCnt="0"/>
      <dgm:spPr/>
    </dgm:pt>
    <dgm:pt modelId="{773C89F0-4DE9-4C6F-9C27-0AA9132F18D8}" type="pres">
      <dgm:prSet presAssocID="{91100741-862B-4B27-ABE8-C48FAE5396E3}" presName="hierChild5" presStyleCnt="0"/>
      <dgm:spPr/>
    </dgm:pt>
    <dgm:pt modelId="{F46C9801-6399-437C-B1CC-47B7FA51CD6E}" type="pres">
      <dgm:prSet presAssocID="{1FBDE76C-E7F3-45C8-8CE8-B521F0440FBD}" presName="Name35" presStyleLbl="parChTrans1D3" presStyleIdx="2" presStyleCnt="4"/>
      <dgm:spPr/>
      <dgm:t>
        <a:bodyPr/>
        <a:lstStyle/>
        <a:p>
          <a:endParaRPr lang="en-US"/>
        </a:p>
      </dgm:t>
    </dgm:pt>
    <dgm:pt modelId="{85FC67AC-5218-4EC5-8397-BDBB28C0E260}" type="pres">
      <dgm:prSet presAssocID="{9E0EC0AA-22B5-4FFB-AB8F-CC30894E146D}" presName="hierRoot2" presStyleCnt="0">
        <dgm:presLayoutVars>
          <dgm:hierBranch val="init"/>
        </dgm:presLayoutVars>
      </dgm:prSet>
      <dgm:spPr/>
    </dgm:pt>
    <dgm:pt modelId="{B08FF5E5-8DAC-4944-A756-A8F9305B1511}" type="pres">
      <dgm:prSet presAssocID="{9E0EC0AA-22B5-4FFB-AB8F-CC30894E146D}" presName="rootComposite" presStyleCnt="0"/>
      <dgm:spPr/>
    </dgm:pt>
    <dgm:pt modelId="{F4967127-24F3-4BB0-9AEC-BE9D55C1EE7F}" type="pres">
      <dgm:prSet presAssocID="{9E0EC0AA-22B5-4FFB-AB8F-CC30894E146D}" presName="rootText" presStyleLbl="node3" presStyleIdx="2" presStyleCnt="4" custScaleY="51316" custLinFactY="-7082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A607D-1DD2-449C-8FE0-B352D6D9FB3B}" type="pres">
      <dgm:prSet presAssocID="{9E0EC0AA-22B5-4FFB-AB8F-CC30894E146D}" presName="rootConnector" presStyleLbl="node3" presStyleIdx="2" presStyleCnt="4"/>
      <dgm:spPr/>
      <dgm:t>
        <a:bodyPr/>
        <a:lstStyle/>
        <a:p>
          <a:endParaRPr lang="en-US"/>
        </a:p>
      </dgm:t>
    </dgm:pt>
    <dgm:pt modelId="{C7886CA3-AF42-4C4E-A573-3FA12549E812}" type="pres">
      <dgm:prSet presAssocID="{9E0EC0AA-22B5-4FFB-AB8F-CC30894E146D}" presName="hierChild4" presStyleCnt="0"/>
      <dgm:spPr/>
    </dgm:pt>
    <dgm:pt modelId="{EADE6D45-70ED-452B-8CA6-4BEBAF0B5DBE}" type="pres">
      <dgm:prSet presAssocID="{9E0EC0AA-22B5-4FFB-AB8F-CC30894E146D}" presName="hierChild5" presStyleCnt="0"/>
      <dgm:spPr/>
    </dgm:pt>
    <dgm:pt modelId="{F8BAA60E-FAA9-47D1-AE04-FD83EF0F53E3}" type="pres">
      <dgm:prSet presAssocID="{630ACDAD-135B-4F23-8D53-620B647FC68E}" presName="Name35" presStyleLbl="parChTrans1D3" presStyleIdx="3" presStyleCnt="4"/>
      <dgm:spPr/>
      <dgm:t>
        <a:bodyPr/>
        <a:lstStyle/>
        <a:p>
          <a:endParaRPr lang="en-US"/>
        </a:p>
      </dgm:t>
    </dgm:pt>
    <dgm:pt modelId="{1FE52028-8A17-451F-82CC-3CDD9711506D}" type="pres">
      <dgm:prSet presAssocID="{949D0A40-E5FC-4702-9A89-710B9C5937F3}" presName="hierRoot2" presStyleCnt="0">
        <dgm:presLayoutVars>
          <dgm:hierBranch val="init"/>
        </dgm:presLayoutVars>
      </dgm:prSet>
      <dgm:spPr/>
    </dgm:pt>
    <dgm:pt modelId="{86263186-B238-4C38-B66B-80349112C296}" type="pres">
      <dgm:prSet presAssocID="{949D0A40-E5FC-4702-9A89-710B9C5937F3}" presName="rootComposite" presStyleCnt="0"/>
      <dgm:spPr/>
    </dgm:pt>
    <dgm:pt modelId="{AF0F1F3B-E6EB-4FF9-896F-0DEE7C9A8118}" type="pres">
      <dgm:prSet presAssocID="{949D0A40-E5FC-4702-9A89-710B9C5937F3}" presName="rootText" presStyleLbl="node3" presStyleIdx="3" presStyleCnt="4" custScaleY="51316" custLinFactY="-7082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DC200-DFEC-40E1-8B43-8EE96A239AA5}" type="pres">
      <dgm:prSet presAssocID="{949D0A40-E5FC-4702-9A89-710B9C5937F3}" presName="rootConnector" presStyleLbl="node3" presStyleIdx="3" presStyleCnt="4"/>
      <dgm:spPr/>
      <dgm:t>
        <a:bodyPr/>
        <a:lstStyle/>
        <a:p>
          <a:endParaRPr lang="en-US"/>
        </a:p>
      </dgm:t>
    </dgm:pt>
    <dgm:pt modelId="{9C7735A6-CC33-4D22-B5BF-024D7FCEC5ED}" type="pres">
      <dgm:prSet presAssocID="{949D0A40-E5FC-4702-9A89-710B9C5937F3}" presName="hierChild4" presStyleCnt="0"/>
      <dgm:spPr/>
    </dgm:pt>
    <dgm:pt modelId="{2E0F4F87-4E8A-4C55-9F03-925923EA8AE0}" type="pres">
      <dgm:prSet presAssocID="{949D0A40-E5FC-4702-9A89-710B9C5937F3}" presName="hierChild5" presStyleCnt="0"/>
      <dgm:spPr/>
    </dgm:pt>
    <dgm:pt modelId="{6C6589B8-068A-4D4B-8F8B-C4A434E3523D}" type="pres">
      <dgm:prSet presAssocID="{6A2FA767-9E9D-4331-95F9-606D1B4280D4}" presName="hierChild5" presStyleCnt="0"/>
      <dgm:spPr/>
    </dgm:pt>
    <dgm:pt modelId="{B43BE3F3-C97E-4C58-AB73-6AB3AB780984}" type="pres">
      <dgm:prSet presAssocID="{96792E95-900C-4DC6-90E0-239B6598D24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1D02753-A831-4CD1-926D-962CEFBD7EA8}" type="pres">
      <dgm:prSet presAssocID="{56778671-14F2-425E-97AE-DFC43B8301AC}" presName="hierRoot2" presStyleCnt="0">
        <dgm:presLayoutVars>
          <dgm:hierBranch val="init"/>
        </dgm:presLayoutVars>
      </dgm:prSet>
      <dgm:spPr/>
    </dgm:pt>
    <dgm:pt modelId="{E9E8CAF8-EC01-4259-8D08-3A9FFB2B6747}" type="pres">
      <dgm:prSet presAssocID="{56778671-14F2-425E-97AE-DFC43B8301AC}" presName="rootComposite" presStyleCnt="0"/>
      <dgm:spPr/>
    </dgm:pt>
    <dgm:pt modelId="{9640566C-3957-49DB-9FC1-F8C01E3DAAFA}" type="pres">
      <dgm:prSet presAssocID="{56778671-14F2-425E-97AE-DFC43B8301AC}" presName="rootText" presStyleLbl="node2" presStyleIdx="1" presStyleCnt="2" custScaleY="51316" custLinFactY="-68744" custLinFactNeighborX="-3968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81C958-F57E-4916-AA78-A46894094DEB}" type="pres">
      <dgm:prSet presAssocID="{56778671-14F2-425E-97AE-DFC43B8301AC}" presName="rootConnector" presStyleLbl="node2" presStyleIdx="1" presStyleCnt="2"/>
      <dgm:spPr/>
      <dgm:t>
        <a:bodyPr/>
        <a:lstStyle/>
        <a:p>
          <a:endParaRPr lang="en-US"/>
        </a:p>
      </dgm:t>
    </dgm:pt>
    <dgm:pt modelId="{A118B2AA-886B-41C2-9E66-A76F1A483D73}" type="pres">
      <dgm:prSet presAssocID="{56778671-14F2-425E-97AE-DFC43B8301AC}" presName="hierChild4" presStyleCnt="0"/>
      <dgm:spPr/>
    </dgm:pt>
    <dgm:pt modelId="{C8A5EB0D-43BC-4814-A751-B9A8AB3A1E56}" type="pres">
      <dgm:prSet presAssocID="{56778671-14F2-425E-97AE-DFC43B8301AC}" presName="hierChild5" presStyleCnt="0"/>
      <dgm:spPr/>
    </dgm:pt>
    <dgm:pt modelId="{DBE9F2F9-C69D-4E1D-ADD1-F85A37F29BF8}" type="pres">
      <dgm:prSet presAssocID="{5EE2B7A0-EE88-4BB1-8241-8F953D3E4B70}" presName="hierChild3" presStyleCnt="0"/>
      <dgm:spPr/>
    </dgm:pt>
  </dgm:ptLst>
  <dgm:cxnLst>
    <dgm:cxn modelId="{05E7355E-2767-4303-A645-1BD832E4F2AE}" type="presOf" srcId="{56778671-14F2-425E-97AE-DFC43B8301AC}" destId="{2D81C958-F57E-4916-AA78-A46894094DEB}" srcOrd="1" destOrd="0" presId="urn:microsoft.com/office/officeart/2005/8/layout/orgChart1"/>
    <dgm:cxn modelId="{0AF2486F-0888-41C5-A540-548F0339C6CF}" type="presOf" srcId="{5EE2B7A0-EE88-4BB1-8241-8F953D3E4B70}" destId="{C6745FD1-1D5B-493F-A06A-1DAC28ADBCE9}" srcOrd="1" destOrd="0" presId="urn:microsoft.com/office/officeart/2005/8/layout/orgChart1"/>
    <dgm:cxn modelId="{F19387A1-CAA3-44DC-9542-FE8C75B84189}" type="presOf" srcId="{949D0A40-E5FC-4702-9A89-710B9C5937F3}" destId="{AF0F1F3B-E6EB-4FF9-896F-0DEE7C9A8118}" srcOrd="0" destOrd="0" presId="urn:microsoft.com/office/officeart/2005/8/layout/orgChart1"/>
    <dgm:cxn modelId="{65BDAD57-2C5B-455B-A825-4FC3655D2610}" type="presOf" srcId="{630ACDAD-135B-4F23-8D53-620B647FC68E}" destId="{F8BAA60E-FAA9-47D1-AE04-FD83EF0F53E3}" srcOrd="0" destOrd="0" presId="urn:microsoft.com/office/officeart/2005/8/layout/orgChart1"/>
    <dgm:cxn modelId="{79EA35C5-9F4C-4892-B389-B74DFCCE4C67}" srcId="{5EE2B7A0-EE88-4BB1-8241-8F953D3E4B70}" destId="{56778671-14F2-425E-97AE-DFC43B8301AC}" srcOrd="1" destOrd="0" parTransId="{96792E95-900C-4DC6-90E0-239B6598D24F}" sibTransId="{322603EB-FACA-4FCD-83D2-4CA9F3D47DEB}"/>
    <dgm:cxn modelId="{7B84C8CD-605D-4036-AAD7-19122DC09EC9}" srcId="{6A2FA767-9E9D-4331-95F9-606D1B4280D4}" destId="{91100741-862B-4B27-ABE8-C48FAE5396E3}" srcOrd="1" destOrd="0" parTransId="{4FE249B1-9560-4926-9611-B5324BF4FBFE}" sibTransId="{1E13A26F-DE95-4B37-A749-076F1662B534}"/>
    <dgm:cxn modelId="{2BF7C1B6-5BFB-4232-8236-023215F2ED72}" srcId="{CD1D72F2-E2DC-4658-BFBA-FA418E4253EC}" destId="{5EE2B7A0-EE88-4BB1-8241-8F953D3E4B70}" srcOrd="0" destOrd="0" parTransId="{BE19FAF2-07AC-4A69-AEE6-9479340FC97C}" sibTransId="{9EF3C877-F7E5-4574-BD44-55561045DC88}"/>
    <dgm:cxn modelId="{845D70BB-8083-4755-99D3-D8760DEA0E82}" type="presOf" srcId="{96792E95-900C-4DC6-90E0-239B6598D24F}" destId="{B43BE3F3-C97E-4C58-AB73-6AB3AB780984}" srcOrd="0" destOrd="0" presId="urn:microsoft.com/office/officeart/2005/8/layout/orgChart1"/>
    <dgm:cxn modelId="{2CC2B051-7820-4CB9-B184-AEB8AB51C1D6}" type="presOf" srcId="{6A2FA767-9E9D-4331-95F9-606D1B4280D4}" destId="{1BBCB35D-1598-45DF-AB14-5F79D8114B7C}" srcOrd="0" destOrd="0" presId="urn:microsoft.com/office/officeart/2005/8/layout/orgChart1"/>
    <dgm:cxn modelId="{74DFABD9-F3FD-4A07-93B6-31BF66B7E7A9}" type="presOf" srcId="{91100741-862B-4B27-ABE8-C48FAE5396E3}" destId="{53FC3ED2-CEAC-4D97-A0A6-899AA41A649F}" srcOrd="1" destOrd="0" presId="urn:microsoft.com/office/officeart/2005/8/layout/orgChart1"/>
    <dgm:cxn modelId="{CED367A6-927A-4B14-8BED-7260E512B70B}" type="presOf" srcId="{0524CAF9-9C13-4466-BBFD-6B776D60B8B2}" destId="{5DBD4B99-EB6C-4E05-BA07-2984EFD6FE00}" srcOrd="1" destOrd="0" presId="urn:microsoft.com/office/officeart/2005/8/layout/orgChart1"/>
    <dgm:cxn modelId="{F8537CFE-2684-4044-98FF-8F707661F92A}" srcId="{6A2FA767-9E9D-4331-95F9-606D1B4280D4}" destId="{0524CAF9-9C13-4466-BBFD-6B776D60B8B2}" srcOrd="0" destOrd="0" parTransId="{D465A1A9-10DB-432D-BE77-625A3D68E6DF}" sibTransId="{1FA9F736-BF97-42C6-A2DF-E3EE8AF01779}"/>
    <dgm:cxn modelId="{BB7C918B-D218-42E1-80E9-9A3B3699989E}" type="presOf" srcId="{91100741-862B-4B27-ABE8-C48FAE5396E3}" destId="{044E7ACD-2F4A-4F48-A615-5AE9F9E7091E}" srcOrd="0" destOrd="0" presId="urn:microsoft.com/office/officeart/2005/8/layout/orgChart1"/>
    <dgm:cxn modelId="{8F75A141-39E4-4D48-8BF4-835432F5EDB3}" srcId="{5EE2B7A0-EE88-4BB1-8241-8F953D3E4B70}" destId="{6A2FA767-9E9D-4331-95F9-606D1B4280D4}" srcOrd="0" destOrd="0" parTransId="{33245B31-7E12-44FE-A8F0-67E7EE83F77A}" sibTransId="{B70989B1-5D8C-4109-99E4-C319D3FBC334}"/>
    <dgm:cxn modelId="{F5582318-2578-409E-8F48-DDFE838A6635}" type="presOf" srcId="{D465A1A9-10DB-432D-BE77-625A3D68E6DF}" destId="{D673D92C-6296-4BB7-90D7-83ADF68ABD64}" srcOrd="0" destOrd="0" presId="urn:microsoft.com/office/officeart/2005/8/layout/orgChart1"/>
    <dgm:cxn modelId="{A7111F9B-ED1D-45B8-9233-4F8572743806}" type="presOf" srcId="{1FBDE76C-E7F3-45C8-8CE8-B521F0440FBD}" destId="{F46C9801-6399-437C-B1CC-47B7FA51CD6E}" srcOrd="0" destOrd="0" presId="urn:microsoft.com/office/officeart/2005/8/layout/orgChart1"/>
    <dgm:cxn modelId="{B8D7985B-9245-4CC5-8365-D81CA6DDB707}" srcId="{6A2FA767-9E9D-4331-95F9-606D1B4280D4}" destId="{949D0A40-E5FC-4702-9A89-710B9C5937F3}" srcOrd="3" destOrd="0" parTransId="{630ACDAD-135B-4F23-8D53-620B647FC68E}" sibTransId="{EEB61EDC-2629-493D-ABDC-AE4C9E33EE53}"/>
    <dgm:cxn modelId="{EBBDE7A5-4C07-4860-A151-EC7008500E6A}" type="presOf" srcId="{0524CAF9-9C13-4466-BBFD-6B776D60B8B2}" destId="{E843E804-F52F-4135-A6A0-2F03CC2455D5}" srcOrd="0" destOrd="0" presId="urn:microsoft.com/office/officeart/2005/8/layout/orgChart1"/>
    <dgm:cxn modelId="{FB75ECD9-F6A1-433B-B330-1CC084AD68D9}" type="presOf" srcId="{56778671-14F2-425E-97AE-DFC43B8301AC}" destId="{9640566C-3957-49DB-9FC1-F8C01E3DAAFA}" srcOrd="0" destOrd="0" presId="urn:microsoft.com/office/officeart/2005/8/layout/orgChart1"/>
    <dgm:cxn modelId="{6130B09B-24B7-4946-86C8-34306F82F166}" type="presOf" srcId="{CD1D72F2-E2DC-4658-BFBA-FA418E4253EC}" destId="{8C90C4E1-B8B0-4D04-8AE5-F6CDC3F6FFFD}" srcOrd="0" destOrd="0" presId="urn:microsoft.com/office/officeart/2005/8/layout/orgChart1"/>
    <dgm:cxn modelId="{3728DF13-EA19-48B8-B29E-AF921EF177E6}" type="presOf" srcId="{6A2FA767-9E9D-4331-95F9-606D1B4280D4}" destId="{90CF786E-061A-4F63-B442-EB8A3DD832D0}" srcOrd="1" destOrd="0" presId="urn:microsoft.com/office/officeart/2005/8/layout/orgChart1"/>
    <dgm:cxn modelId="{FF478BC8-3922-4204-9FD5-365215915895}" type="presOf" srcId="{9E0EC0AA-22B5-4FFB-AB8F-CC30894E146D}" destId="{20BA607D-1DD2-449C-8FE0-B352D6D9FB3B}" srcOrd="1" destOrd="0" presId="urn:microsoft.com/office/officeart/2005/8/layout/orgChart1"/>
    <dgm:cxn modelId="{10248826-779E-491F-9C20-C0C205751247}" type="presOf" srcId="{949D0A40-E5FC-4702-9A89-710B9C5937F3}" destId="{995DC200-DFEC-40E1-8B43-8EE96A239AA5}" srcOrd="1" destOrd="0" presId="urn:microsoft.com/office/officeart/2005/8/layout/orgChart1"/>
    <dgm:cxn modelId="{4F834EDD-29C8-4B0B-A568-DFE443E67A95}" type="presOf" srcId="{4FE249B1-9560-4926-9611-B5324BF4FBFE}" destId="{6CEE5BA7-EB74-495A-BDC7-F2F8D6B36E7C}" srcOrd="0" destOrd="0" presId="urn:microsoft.com/office/officeart/2005/8/layout/orgChart1"/>
    <dgm:cxn modelId="{C3F0D8F9-1247-4EF2-A905-B84F4C32C6AE}" srcId="{6A2FA767-9E9D-4331-95F9-606D1B4280D4}" destId="{9E0EC0AA-22B5-4FFB-AB8F-CC30894E146D}" srcOrd="2" destOrd="0" parTransId="{1FBDE76C-E7F3-45C8-8CE8-B521F0440FBD}" sibTransId="{86F734CE-DAC7-45CE-8424-4607A34DE599}"/>
    <dgm:cxn modelId="{A5F92EDA-890A-45DA-86F0-AA431E1EECE6}" type="presOf" srcId="{5EE2B7A0-EE88-4BB1-8241-8F953D3E4B70}" destId="{72E6D060-335D-47B9-A9B2-A9997DD47ABF}" srcOrd="0" destOrd="0" presId="urn:microsoft.com/office/officeart/2005/8/layout/orgChart1"/>
    <dgm:cxn modelId="{E239697A-9A24-4645-9D59-88360D4DD32F}" type="presOf" srcId="{33245B31-7E12-44FE-A8F0-67E7EE83F77A}" destId="{6BC8D5A2-3268-41A4-AE1E-0B6248F9D184}" srcOrd="0" destOrd="0" presId="urn:microsoft.com/office/officeart/2005/8/layout/orgChart1"/>
    <dgm:cxn modelId="{7F56C7C7-CF3F-490D-8A07-A6301DBFE69D}" type="presOf" srcId="{9E0EC0AA-22B5-4FFB-AB8F-CC30894E146D}" destId="{F4967127-24F3-4BB0-9AEC-BE9D55C1EE7F}" srcOrd="0" destOrd="0" presId="urn:microsoft.com/office/officeart/2005/8/layout/orgChart1"/>
    <dgm:cxn modelId="{7A441C10-22D2-4D3E-9469-4E629FE63054}" type="presParOf" srcId="{8C90C4E1-B8B0-4D04-8AE5-F6CDC3F6FFFD}" destId="{7FFE70B8-7EC7-4E5C-84A1-58AA643841A7}" srcOrd="0" destOrd="0" presId="urn:microsoft.com/office/officeart/2005/8/layout/orgChart1"/>
    <dgm:cxn modelId="{003E9E60-43DC-4F8F-9034-5B74CE89171A}" type="presParOf" srcId="{7FFE70B8-7EC7-4E5C-84A1-58AA643841A7}" destId="{79B5B85F-8F3D-47A3-BAB7-0ACB15086C5B}" srcOrd="0" destOrd="0" presId="urn:microsoft.com/office/officeart/2005/8/layout/orgChart1"/>
    <dgm:cxn modelId="{38210ECA-085F-4D87-8998-B9E2456AE117}" type="presParOf" srcId="{79B5B85F-8F3D-47A3-BAB7-0ACB15086C5B}" destId="{72E6D060-335D-47B9-A9B2-A9997DD47ABF}" srcOrd="0" destOrd="0" presId="urn:microsoft.com/office/officeart/2005/8/layout/orgChart1"/>
    <dgm:cxn modelId="{8B82BE25-8CCB-41AD-B2D1-7E92B6B16B1E}" type="presParOf" srcId="{79B5B85F-8F3D-47A3-BAB7-0ACB15086C5B}" destId="{C6745FD1-1D5B-493F-A06A-1DAC28ADBCE9}" srcOrd="1" destOrd="0" presId="urn:microsoft.com/office/officeart/2005/8/layout/orgChart1"/>
    <dgm:cxn modelId="{52475289-0167-48C9-9078-16C4D29DC100}" type="presParOf" srcId="{7FFE70B8-7EC7-4E5C-84A1-58AA643841A7}" destId="{1A9B0719-2815-43EA-97D9-38E73BD5C753}" srcOrd="1" destOrd="0" presId="urn:microsoft.com/office/officeart/2005/8/layout/orgChart1"/>
    <dgm:cxn modelId="{010CD117-6F89-4FC3-A98D-E7EBB81C53FE}" type="presParOf" srcId="{1A9B0719-2815-43EA-97D9-38E73BD5C753}" destId="{6BC8D5A2-3268-41A4-AE1E-0B6248F9D184}" srcOrd="0" destOrd="0" presId="urn:microsoft.com/office/officeart/2005/8/layout/orgChart1"/>
    <dgm:cxn modelId="{5508786A-0B01-4480-82FB-31D447CFD6CB}" type="presParOf" srcId="{1A9B0719-2815-43EA-97D9-38E73BD5C753}" destId="{9F7D2DE8-3A56-46C5-9569-7248B5153275}" srcOrd="1" destOrd="0" presId="urn:microsoft.com/office/officeart/2005/8/layout/orgChart1"/>
    <dgm:cxn modelId="{D5B47945-7C5D-43BA-A229-4D709FD9F736}" type="presParOf" srcId="{9F7D2DE8-3A56-46C5-9569-7248B5153275}" destId="{02DB7595-068A-4226-B5A3-83A6F3D6C0C0}" srcOrd="0" destOrd="0" presId="urn:microsoft.com/office/officeart/2005/8/layout/orgChart1"/>
    <dgm:cxn modelId="{0F706FA7-1738-4BFD-B6DF-791B29273387}" type="presParOf" srcId="{02DB7595-068A-4226-B5A3-83A6F3D6C0C0}" destId="{1BBCB35D-1598-45DF-AB14-5F79D8114B7C}" srcOrd="0" destOrd="0" presId="urn:microsoft.com/office/officeart/2005/8/layout/orgChart1"/>
    <dgm:cxn modelId="{A536AB7A-442A-4E21-97BD-67FBFCA60DCB}" type="presParOf" srcId="{02DB7595-068A-4226-B5A3-83A6F3D6C0C0}" destId="{90CF786E-061A-4F63-B442-EB8A3DD832D0}" srcOrd="1" destOrd="0" presId="urn:microsoft.com/office/officeart/2005/8/layout/orgChart1"/>
    <dgm:cxn modelId="{8DBDC227-944B-44BB-82C6-9D081BE5FAB1}" type="presParOf" srcId="{9F7D2DE8-3A56-46C5-9569-7248B5153275}" destId="{93F32508-B9C1-454C-B96C-0D909CCAA6FA}" srcOrd="1" destOrd="0" presId="urn:microsoft.com/office/officeart/2005/8/layout/orgChart1"/>
    <dgm:cxn modelId="{87101A11-8D1A-4ACD-8145-9BC8A17599EC}" type="presParOf" srcId="{93F32508-B9C1-454C-B96C-0D909CCAA6FA}" destId="{D673D92C-6296-4BB7-90D7-83ADF68ABD64}" srcOrd="0" destOrd="0" presId="urn:microsoft.com/office/officeart/2005/8/layout/orgChart1"/>
    <dgm:cxn modelId="{C99CA04D-7D80-439A-B95A-3A49D293F851}" type="presParOf" srcId="{93F32508-B9C1-454C-B96C-0D909CCAA6FA}" destId="{2FEC4D31-E34A-47E8-911E-63624C45C4CE}" srcOrd="1" destOrd="0" presId="urn:microsoft.com/office/officeart/2005/8/layout/orgChart1"/>
    <dgm:cxn modelId="{A1526D3A-2917-4B8A-9571-DFC9E01BBDB2}" type="presParOf" srcId="{2FEC4D31-E34A-47E8-911E-63624C45C4CE}" destId="{21CA177F-7A00-4DEF-B1BD-BD4398F26356}" srcOrd="0" destOrd="0" presId="urn:microsoft.com/office/officeart/2005/8/layout/orgChart1"/>
    <dgm:cxn modelId="{8B657B28-5885-4BC1-8421-6B7A2FC38A26}" type="presParOf" srcId="{21CA177F-7A00-4DEF-B1BD-BD4398F26356}" destId="{E843E804-F52F-4135-A6A0-2F03CC2455D5}" srcOrd="0" destOrd="0" presId="urn:microsoft.com/office/officeart/2005/8/layout/orgChart1"/>
    <dgm:cxn modelId="{69211171-FE81-4AF4-8698-0A26E57D37E3}" type="presParOf" srcId="{21CA177F-7A00-4DEF-B1BD-BD4398F26356}" destId="{5DBD4B99-EB6C-4E05-BA07-2984EFD6FE00}" srcOrd="1" destOrd="0" presId="urn:microsoft.com/office/officeart/2005/8/layout/orgChart1"/>
    <dgm:cxn modelId="{12AEBB54-D6E6-4CF4-9473-5E9534861E1C}" type="presParOf" srcId="{2FEC4D31-E34A-47E8-911E-63624C45C4CE}" destId="{73D162DC-A92E-408F-961C-D16C6A01E25A}" srcOrd="1" destOrd="0" presId="urn:microsoft.com/office/officeart/2005/8/layout/orgChart1"/>
    <dgm:cxn modelId="{94173046-4953-47C5-AE39-B768200A2621}" type="presParOf" srcId="{2FEC4D31-E34A-47E8-911E-63624C45C4CE}" destId="{CC6A1406-6E2E-473F-9A7B-4BCC6BE1E404}" srcOrd="2" destOrd="0" presId="urn:microsoft.com/office/officeart/2005/8/layout/orgChart1"/>
    <dgm:cxn modelId="{5B765B84-FE48-4F3C-9DD1-74D19F09E93D}" type="presParOf" srcId="{93F32508-B9C1-454C-B96C-0D909CCAA6FA}" destId="{6CEE5BA7-EB74-495A-BDC7-F2F8D6B36E7C}" srcOrd="2" destOrd="0" presId="urn:microsoft.com/office/officeart/2005/8/layout/orgChart1"/>
    <dgm:cxn modelId="{211E92A8-B32D-4966-BA4F-EBA37E483E68}" type="presParOf" srcId="{93F32508-B9C1-454C-B96C-0D909CCAA6FA}" destId="{363875C1-401C-4705-B9BF-5B8D4F60C90B}" srcOrd="3" destOrd="0" presId="urn:microsoft.com/office/officeart/2005/8/layout/orgChart1"/>
    <dgm:cxn modelId="{B63FFBC4-A1E2-47D1-AFD4-EA4D56FC1ABB}" type="presParOf" srcId="{363875C1-401C-4705-B9BF-5B8D4F60C90B}" destId="{EDF3FC77-1301-4867-9C39-6B39976184EF}" srcOrd="0" destOrd="0" presId="urn:microsoft.com/office/officeart/2005/8/layout/orgChart1"/>
    <dgm:cxn modelId="{DA7FA2D2-06F0-4B55-92B3-58A71AA1A287}" type="presParOf" srcId="{EDF3FC77-1301-4867-9C39-6B39976184EF}" destId="{044E7ACD-2F4A-4F48-A615-5AE9F9E7091E}" srcOrd="0" destOrd="0" presId="urn:microsoft.com/office/officeart/2005/8/layout/orgChart1"/>
    <dgm:cxn modelId="{D3B3DE39-E366-4496-972C-7181C7449859}" type="presParOf" srcId="{EDF3FC77-1301-4867-9C39-6B39976184EF}" destId="{53FC3ED2-CEAC-4D97-A0A6-899AA41A649F}" srcOrd="1" destOrd="0" presId="urn:microsoft.com/office/officeart/2005/8/layout/orgChart1"/>
    <dgm:cxn modelId="{5CF242A8-8A5E-4A11-8156-9707AEB60371}" type="presParOf" srcId="{363875C1-401C-4705-B9BF-5B8D4F60C90B}" destId="{D62946F5-CF7A-4B23-A49A-BCB94C225AB6}" srcOrd="1" destOrd="0" presId="urn:microsoft.com/office/officeart/2005/8/layout/orgChart1"/>
    <dgm:cxn modelId="{DDA5FEE3-AB29-439D-A66E-52E46BB3BDC4}" type="presParOf" srcId="{363875C1-401C-4705-B9BF-5B8D4F60C90B}" destId="{773C89F0-4DE9-4C6F-9C27-0AA9132F18D8}" srcOrd="2" destOrd="0" presId="urn:microsoft.com/office/officeart/2005/8/layout/orgChart1"/>
    <dgm:cxn modelId="{CBF8FF1C-EAC9-441A-8F3B-0D087E41E7C2}" type="presParOf" srcId="{93F32508-B9C1-454C-B96C-0D909CCAA6FA}" destId="{F46C9801-6399-437C-B1CC-47B7FA51CD6E}" srcOrd="4" destOrd="0" presId="urn:microsoft.com/office/officeart/2005/8/layout/orgChart1"/>
    <dgm:cxn modelId="{9F6DF9AF-D3A1-40D6-A076-96C873FA24C1}" type="presParOf" srcId="{93F32508-B9C1-454C-B96C-0D909CCAA6FA}" destId="{85FC67AC-5218-4EC5-8397-BDBB28C0E260}" srcOrd="5" destOrd="0" presId="urn:microsoft.com/office/officeart/2005/8/layout/orgChart1"/>
    <dgm:cxn modelId="{83B87FC1-8970-4BEB-8A56-BB394C1C4E61}" type="presParOf" srcId="{85FC67AC-5218-4EC5-8397-BDBB28C0E260}" destId="{B08FF5E5-8DAC-4944-A756-A8F9305B1511}" srcOrd="0" destOrd="0" presId="urn:microsoft.com/office/officeart/2005/8/layout/orgChart1"/>
    <dgm:cxn modelId="{7CCC50AD-1433-4D38-B7E1-31C166ED8527}" type="presParOf" srcId="{B08FF5E5-8DAC-4944-A756-A8F9305B1511}" destId="{F4967127-24F3-4BB0-9AEC-BE9D55C1EE7F}" srcOrd="0" destOrd="0" presId="urn:microsoft.com/office/officeart/2005/8/layout/orgChart1"/>
    <dgm:cxn modelId="{E28EB641-79D3-470D-88FB-E7CFEDD05F75}" type="presParOf" srcId="{B08FF5E5-8DAC-4944-A756-A8F9305B1511}" destId="{20BA607D-1DD2-449C-8FE0-B352D6D9FB3B}" srcOrd="1" destOrd="0" presId="urn:microsoft.com/office/officeart/2005/8/layout/orgChart1"/>
    <dgm:cxn modelId="{BA829B16-3EB9-4B3D-88EE-B873F9B8A4BB}" type="presParOf" srcId="{85FC67AC-5218-4EC5-8397-BDBB28C0E260}" destId="{C7886CA3-AF42-4C4E-A573-3FA12549E812}" srcOrd="1" destOrd="0" presId="urn:microsoft.com/office/officeart/2005/8/layout/orgChart1"/>
    <dgm:cxn modelId="{67E470EF-E21B-4D56-AB21-9318771CE921}" type="presParOf" srcId="{85FC67AC-5218-4EC5-8397-BDBB28C0E260}" destId="{EADE6D45-70ED-452B-8CA6-4BEBAF0B5DBE}" srcOrd="2" destOrd="0" presId="urn:microsoft.com/office/officeart/2005/8/layout/orgChart1"/>
    <dgm:cxn modelId="{28F6554B-7C7B-4FD9-9B93-6D6E121EFC3E}" type="presParOf" srcId="{93F32508-B9C1-454C-B96C-0D909CCAA6FA}" destId="{F8BAA60E-FAA9-47D1-AE04-FD83EF0F53E3}" srcOrd="6" destOrd="0" presId="urn:microsoft.com/office/officeart/2005/8/layout/orgChart1"/>
    <dgm:cxn modelId="{392892A7-8946-4568-9739-596346C813B6}" type="presParOf" srcId="{93F32508-B9C1-454C-B96C-0D909CCAA6FA}" destId="{1FE52028-8A17-451F-82CC-3CDD9711506D}" srcOrd="7" destOrd="0" presId="urn:microsoft.com/office/officeart/2005/8/layout/orgChart1"/>
    <dgm:cxn modelId="{EE930340-656E-470C-B94E-D7EB5B420F52}" type="presParOf" srcId="{1FE52028-8A17-451F-82CC-3CDD9711506D}" destId="{86263186-B238-4C38-B66B-80349112C296}" srcOrd="0" destOrd="0" presId="urn:microsoft.com/office/officeart/2005/8/layout/orgChart1"/>
    <dgm:cxn modelId="{E8C15FEE-8698-427F-BA26-64231E570557}" type="presParOf" srcId="{86263186-B238-4C38-B66B-80349112C296}" destId="{AF0F1F3B-E6EB-4FF9-896F-0DEE7C9A8118}" srcOrd="0" destOrd="0" presId="urn:microsoft.com/office/officeart/2005/8/layout/orgChart1"/>
    <dgm:cxn modelId="{CF6FAD97-3D4D-43E7-A2F8-5BA2775CE783}" type="presParOf" srcId="{86263186-B238-4C38-B66B-80349112C296}" destId="{995DC200-DFEC-40E1-8B43-8EE96A239AA5}" srcOrd="1" destOrd="0" presId="urn:microsoft.com/office/officeart/2005/8/layout/orgChart1"/>
    <dgm:cxn modelId="{C7C35CF5-76DF-4B96-96FB-8C00A555105D}" type="presParOf" srcId="{1FE52028-8A17-451F-82CC-3CDD9711506D}" destId="{9C7735A6-CC33-4D22-B5BF-024D7FCEC5ED}" srcOrd="1" destOrd="0" presId="urn:microsoft.com/office/officeart/2005/8/layout/orgChart1"/>
    <dgm:cxn modelId="{D01F3EFF-C99C-44C7-A7A9-68F565D50919}" type="presParOf" srcId="{1FE52028-8A17-451F-82CC-3CDD9711506D}" destId="{2E0F4F87-4E8A-4C55-9F03-925923EA8AE0}" srcOrd="2" destOrd="0" presId="urn:microsoft.com/office/officeart/2005/8/layout/orgChart1"/>
    <dgm:cxn modelId="{E85938BD-27AF-4A29-A55F-3C4C5C68BBF4}" type="presParOf" srcId="{9F7D2DE8-3A56-46C5-9569-7248B5153275}" destId="{6C6589B8-068A-4D4B-8F8B-C4A434E3523D}" srcOrd="2" destOrd="0" presId="urn:microsoft.com/office/officeart/2005/8/layout/orgChart1"/>
    <dgm:cxn modelId="{C6F89C94-C140-4633-BD82-CC25D618734F}" type="presParOf" srcId="{1A9B0719-2815-43EA-97D9-38E73BD5C753}" destId="{B43BE3F3-C97E-4C58-AB73-6AB3AB780984}" srcOrd="2" destOrd="0" presId="urn:microsoft.com/office/officeart/2005/8/layout/orgChart1"/>
    <dgm:cxn modelId="{6CB41D41-D5DE-4595-A233-FF72DC541846}" type="presParOf" srcId="{1A9B0719-2815-43EA-97D9-38E73BD5C753}" destId="{31D02753-A831-4CD1-926D-962CEFBD7EA8}" srcOrd="3" destOrd="0" presId="urn:microsoft.com/office/officeart/2005/8/layout/orgChart1"/>
    <dgm:cxn modelId="{7985E91E-EC6B-4286-9224-28CCD6DFD406}" type="presParOf" srcId="{31D02753-A831-4CD1-926D-962CEFBD7EA8}" destId="{E9E8CAF8-EC01-4259-8D08-3A9FFB2B6747}" srcOrd="0" destOrd="0" presId="urn:microsoft.com/office/officeart/2005/8/layout/orgChart1"/>
    <dgm:cxn modelId="{BABA1CDC-3867-4B33-983F-0F351A2E0901}" type="presParOf" srcId="{E9E8CAF8-EC01-4259-8D08-3A9FFB2B6747}" destId="{9640566C-3957-49DB-9FC1-F8C01E3DAAFA}" srcOrd="0" destOrd="0" presId="urn:microsoft.com/office/officeart/2005/8/layout/orgChart1"/>
    <dgm:cxn modelId="{F561F58A-0CAA-4ADA-920F-782644076A4F}" type="presParOf" srcId="{E9E8CAF8-EC01-4259-8D08-3A9FFB2B6747}" destId="{2D81C958-F57E-4916-AA78-A46894094DEB}" srcOrd="1" destOrd="0" presId="urn:microsoft.com/office/officeart/2005/8/layout/orgChart1"/>
    <dgm:cxn modelId="{9CA7EEEB-5627-430C-AD3F-C7CF9113154B}" type="presParOf" srcId="{31D02753-A831-4CD1-926D-962CEFBD7EA8}" destId="{A118B2AA-886B-41C2-9E66-A76F1A483D73}" srcOrd="1" destOrd="0" presId="urn:microsoft.com/office/officeart/2005/8/layout/orgChart1"/>
    <dgm:cxn modelId="{53D67ACA-73C0-45CF-8AAB-F50D6173335D}" type="presParOf" srcId="{31D02753-A831-4CD1-926D-962CEFBD7EA8}" destId="{C8A5EB0D-43BC-4814-A751-B9A8AB3A1E56}" srcOrd="2" destOrd="0" presId="urn:microsoft.com/office/officeart/2005/8/layout/orgChart1"/>
    <dgm:cxn modelId="{4914003D-9B95-4903-96EB-EB9346B7E98B}" type="presParOf" srcId="{7FFE70B8-7EC7-4E5C-84A1-58AA643841A7}" destId="{DBE9F2F9-C69D-4E1D-ADD1-F85A37F29B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2608E-8261-41D2-8A5B-DE8CC7886640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CA6D5A-3237-4828-9BDA-5AF97FF083E4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9023F01E-80A1-4111-9A8B-1B0F63752D9D}" type="parTrans" cxnId="{C025C285-5867-4C76-9DCC-4A2DFB9895A9}">
      <dgm:prSet/>
      <dgm:spPr/>
      <dgm:t>
        <a:bodyPr/>
        <a:lstStyle/>
        <a:p>
          <a:endParaRPr lang="en-US"/>
        </a:p>
      </dgm:t>
    </dgm:pt>
    <dgm:pt modelId="{60FBF788-B9A5-4170-A263-A4A92048A8B3}" type="sibTrans" cxnId="{C025C285-5867-4C76-9DCC-4A2DFB9895A9}">
      <dgm:prSet/>
      <dgm:spPr/>
      <dgm:t>
        <a:bodyPr/>
        <a:lstStyle/>
        <a:p>
          <a:endParaRPr lang="en-US"/>
        </a:p>
      </dgm:t>
    </dgm:pt>
    <dgm:pt modelId="{B9978CD1-5FE9-40D0-AA4F-059F185F4FC3}">
      <dgm:prSet phldrT="[Text]"/>
      <dgm:spPr/>
      <dgm:t>
        <a:bodyPr/>
        <a:lstStyle/>
        <a:p>
          <a:r>
            <a:rPr lang="en-US" dirty="0" smtClean="0"/>
            <a:t>Preparedness</a:t>
          </a:r>
          <a:endParaRPr lang="en-US" dirty="0"/>
        </a:p>
      </dgm:t>
    </dgm:pt>
    <dgm:pt modelId="{5F7B0A7E-43B8-4D8E-8AEE-4B8A659261D2}" type="parTrans" cxnId="{B64C40FC-3253-4980-BA2C-14542839E56F}">
      <dgm:prSet/>
      <dgm:spPr/>
      <dgm:t>
        <a:bodyPr/>
        <a:lstStyle/>
        <a:p>
          <a:endParaRPr lang="en-US"/>
        </a:p>
      </dgm:t>
    </dgm:pt>
    <dgm:pt modelId="{F136B664-B658-4BCF-B59E-AD89643C7622}" type="sibTrans" cxnId="{B64C40FC-3253-4980-BA2C-14542839E56F}">
      <dgm:prSet/>
      <dgm:spPr/>
      <dgm:t>
        <a:bodyPr/>
        <a:lstStyle/>
        <a:p>
          <a:endParaRPr lang="en-US"/>
        </a:p>
      </dgm:t>
    </dgm:pt>
    <dgm:pt modelId="{CF434DA4-3CA7-4FD4-80E5-8AFC68306729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653A7556-D7A0-47BA-B456-51156E92D551}" type="parTrans" cxnId="{18F486C8-D66B-4AE7-BBF6-F9724B7C6246}">
      <dgm:prSet/>
      <dgm:spPr/>
      <dgm:t>
        <a:bodyPr/>
        <a:lstStyle/>
        <a:p>
          <a:endParaRPr lang="en-US"/>
        </a:p>
      </dgm:t>
    </dgm:pt>
    <dgm:pt modelId="{3C44D532-90E0-4302-8986-A8DDC8F66547}" type="sibTrans" cxnId="{18F486C8-D66B-4AE7-BBF6-F9724B7C6246}">
      <dgm:prSet/>
      <dgm:spPr/>
      <dgm:t>
        <a:bodyPr/>
        <a:lstStyle/>
        <a:p>
          <a:endParaRPr lang="en-US"/>
        </a:p>
      </dgm:t>
    </dgm:pt>
    <dgm:pt modelId="{FB9ACDCA-AC46-4440-85DD-6E35092B8790}">
      <dgm:prSet/>
      <dgm:spPr/>
      <dgm:t>
        <a:bodyPr/>
        <a:lstStyle/>
        <a:p>
          <a:r>
            <a:rPr lang="en-US" dirty="0" smtClean="0"/>
            <a:t>Disaster Assistance</a:t>
          </a:r>
          <a:endParaRPr lang="en-US" dirty="0"/>
        </a:p>
      </dgm:t>
    </dgm:pt>
    <dgm:pt modelId="{2B49E3CF-C2D4-470F-AC4E-57D38B467A8B}" type="parTrans" cxnId="{8F552AC8-9BF5-4CF8-BB8D-D958601BA910}">
      <dgm:prSet/>
      <dgm:spPr/>
      <dgm:t>
        <a:bodyPr/>
        <a:lstStyle/>
        <a:p>
          <a:endParaRPr lang="en-US"/>
        </a:p>
      </dgm:t>
    </dgm:pt>
    <dgm:pt modelId="{7D16278E-1946-474F-A255-BEF233933239}" type="sibTrans" cxnId="{8F552AC8-9BF5-4CF8-BB8D-D958601BA910}">
      <dgm:prSet/>
      <dgm:spPr/>
      <dgm:t>
        <a:bodyPr/>
        <a:lstStyle/>
        <a:p>
          <a:endParaRPr lang="en-US"/>
        </a:p>
      </dgm:t>
    </dgm:pt>
    <dgm:pt modelId="{D7D435D1-3BE4-43E5-8C98-B07E0E91E556}">
      <dgm:prSet/>
      <dgm:spPr/>
      <dgm:t>
        <a:bodyPr/>
        <a:lstStyle/>
        <a:p>
          <a:r>
            <a:rPr lang="en-US" dirty="0" smtClean="0"/>
            <a:t>Program Support</a:t>
          </a:r>
          <a:endParaRPr lang="en-US" dirty="0"/>
        </a:p>
      </dgm:t>
    </dgm:pt>
    <dgm:pt modelId="{9D47244E-8FE2-4A1E-8AD4-A7CDEE8522F9}" type="parTrans" cxnId="{DD8405EB-7541-415A-9C72-CBB3F0E35D92}">
      <dgm:prSet/>
      <dgm:spPr/>
      <dgm:t>
        <a:bodyPr/>
        <a:lstStyle/>
        <a:p>
          <a:endParaRPr lang="en-US"/>
        </a:p>
      </dgm:t>
    </dgm:pt>
    <dgm:pt modelId="{63B3673A-4FF8-46C4-8422-C81669B090E8}" type="sibTrans" cxnId="{DD8405EB-7541-415A-9C72-CBB3F0E35D92}">
      <dgm:prSet/>
      <dgm:spPr/>
      <dgm:t>
        <a:bodyPr/>
        <a:lstStyle/>
        <a:p>
          <a:endParaRPr lang="en-US"/>
        </a:p>
      </dgm:t>
    </dgm:pt>
    <dgm:pt modelId="{C0A23D65-D50A-472C-9612-719677AE63F8}" type="pres">
      <dgm:prSet presAssocID="{82D2608E-8261-41D2-8A5B-DE8CC78866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3549AC-F86F-42C3-90F5-2C270AE5FD03}" type="pres">
      <dgm:prSet presAssocID="{95CA6D5A-3237-4828-9BDA-5AF97FF083E4}" presName="node" presStyleLbl="node1" presStyleIdx="0" presStyleCnt="5" custRadScaleRad="100781" custRadScaleInc="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8A1BE-FB8B-4368-AA2B-B68C06269CD1}" type="pres">
      <dgm:prSet presAssocID="{60FBF788-B9A5-4170-A263-A4A92048A8B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5605D7B-617F-4C78-99DE-E4BECFC1B3A8}" type="pres">
      <dgm:prSet presAssocID="{60FBF788-B9A5-4170-A263-A4A92048A8B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F5052E8-C12C-4963-BFCA-3449D384F193}" type="pres">
      <dgm:prSet presAssocID="{D7D435D1-3BE4-43E5-8C98-B07E0E91E556}" presName="node" presStyleLbl="node1" presStyleIdx="1" presStyleCnt="5" custRadScaleRad="97537" custRadScaleInc="9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F83E1-1BDA-4E2C-ADB3-5FEACE19FBEF}" type="pres">
      <dgm:prSet presAssocID="{63B3673A-4FF8-46C4-8422-C81669B090E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AE9114D-56F9-456E-88C2-217EE5011B86}" type="pres">
      <dgm:prSet presAssocID="{63B3673A-4FF8-46C4-8422-C81669B090E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B9F11B9-2CEE-4A50-AB69-737820048601}" type="pres">
      <dgm:prSet presAssocID="{B9978CD1-5FE9-40D0-AA4F-059F185F4FC3}" presName="node" presStyleLbl="node1" presStyleIdx="2" presStyleCnt="5" custRadScaleRad="100317" custRadScaleInc="-4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B860F-50F5-4FF5-8533-BFF832F416BB}" type="pres">
      <dgm:prSet presAssocID="{F136B664-B658-4BCF-B59E-AD89643C762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BE9DBF0-502F-455F-9BE7-F8B76C552081}" type="pres">
      <dgm:prSet presAssocID="{F136B664-B658-4BCF-B59E-AD89643C762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86C5D9D-3002-43A9-B1F0-70274502E72D}" type="pres">
      <dgm:prSet presAssocID="{CF434DA4-3CA7-4FD4-80E5-8AFC68306729}" presName="node" presStyleLbl="node1" presStyleIdx="3" presStyleCnt="5" custRadScaleRad="98361" custRadScaleInc="1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B5C40-AF86-4150-8764-66BEDFC9755A}" type="pres">
      <dgm:prSet presAssocID="{3C44D532-90E0-4302-8986-A8DDC8F6654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B7012FC-35EC-400F-9E10-389077E987D6}" type="pres">
      <dgm:prSet presAssocID="{3C44D532-90E0-4302-8986-A8DDC8F6654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9C7474F-1744-4B94-BA50-3C4BB83C6593}" type="pres">
      <dgm:prSet presAssocID="{FB9ACDCA-AC46-4440-85DD-6E35092B879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4CA85-CA5E-417F-84DB-EBD63CBD5BE0}" type="pres">
      <dgm:prSet presAssocID="{7D16278E-1946-474F-A255-BEF23393323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F38910A-8E7A-4495-ADB7-6E25F287818B}" type="pres">
      <dgm:prSet presAssocID="{7D16278E-1946-474F-A255-BEF23393323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F552AC8-9BF5-4CF8-BB8D-D958601BA910}" srcId="{82D2608E-8261-41D2-8A5B-DE8CC7886640}" destId="{FB9ACDCA-AC46-4440-85DD-6E35092B8790}" srcOrd="4" destOrd="0" parTransId="{2B49E3CF-C2D4-470F-AC4E-57D38B467A8B}" sibTransId="{7D16278E-1946-474F-A255-BEF233933239}"/>
    <dgm:cxn modelId="{C9745672-3E71-4D04-9D8D-E60B225813C1}" type="presOf" srcId="{F136B664-B658-4BCF-B59E-AD89643C7622}" destId="{5BE9DBF0-502F-455F-9BE7-F8B76C552081}" srcOrd="1" destOrd="0" presId="urn:microsoft.com/office/officeart/2005/8/layout/cycle7"/>
    <dgm:cxn modelId="{B64C40FC-3253-4980-BA2C-14542839E56F}" srcId="{82D2608E-8261-41D2-8A5B-DE8CC7886640}" destId="{B9978CD1-5FE9-40D0-AA4F-059F185F4FC3}" srcOrd="2" destOrd="0" parTransId="{5F7B0A7E-43B8-4D8E-8AEE-4B8A659261D2}" sibTransId="{F136B664-B658-4BCF-B59E-AD89643C7622}"/>
    <dgm:cxn modelId="{F5DFCE99-9AF7-4D5F-8812-46B587F535EA}" type="presOf" srcId="{60FBF788-B9A5-4170-A263-A4A92048A8B3}" destId="{45605D7B-617F-4C78-99DE-E4BECFC1B3A8}" srcOrd="1" destOrd="0" presId="urn:microsoft.com/office/officeart/2005/8/layout/cycle7"/>
    <dgm:cxn modelId="{3171EC21-EBE7-4C49-B6A2-ECA5A2BA540D}" type="presOf" srcId="{63B3673A-4FF8-46C4-8422-C81669B090E8}" destId="{AAE9114D-56F9-456E-88C2-217EE5011B86}" srcOrd="1" destOrd="0" presId="urn:microsoft.com/office/officeart/2005/8/layout/cycle7"/>
    <dgm:cxn modelId="{AB1E6F3B-C0A5-4D01-B79A-8642FF97A9DB}" type="presOf" srcId="{60FBF788-B9A5-4170-A263-A4A92048A8B3}" destId="{8E78A1BE-FB8B-4368-AA2B-B68C06269CD1}" srcOrd="0" destOrd="0" presId="urn:microsoft.com/office/officeart/2005/8/layout/cycle7"/>
    <dgm:cxn modelId="{5916837C-D267-449B-B57C-2AD8817C2FD3}" type="presOf" srcId="{3C44D532-90E0-4302-8986-A8DDC8F66547}" destId="{406B5C40-AF86-4150-8764-66BEDFC9755A}" srcOrd="0" destOrd="0" presId="urn:microsoft.com/office/officeart/2005/8/layout/cycle7"/>
    <dgm:cxn modelId="{A811CD41-03F1-4679-907B-FDC6B9673944}" type="presOf" srcId="{63B3673A-4FF8-46C4-8422-C81669B090E8}" destId="{23FF83E1-1BDA-4E2C-ADB3-5FEACE19FBEF}" srcOrd="0" destOrd="0" presId="urn:microsoft.com/office/officeart/2005/8/layout/cycle7"/>
    <dgm:cxn modelId="{01FB2451-6B29-4C02-8B88-85333B8B4871}" type="presOf" srcId="{B9978CD1-5FE9-40D0-AA4F-059F185F4FC3}" destId="{2B9F11B9-2CEE-4A50-AB69-737820048601}" srcOrd="0" destOrd="0" presId="urn:microsoft.com/office/officeart/2005/8/layout/cycle7"/>
    <dgm:cxn modelId="{DD8405EB-7541-415A-9C72-CBB3F0E35D92}" srcId="{82D2608E-8261-41D2-8A5B-DE8CC7886640}" destId="{D7D435D1-3BE4-43E5-8C98-B07E0E91E556}" srcOrd="1" destOrd="0" parTransId="{9D47244E-8FE2-4A1E-8AD4-A7CDEE8522F9}" sibTransId="{63B3673A-4FF8-46C4-8422-C81669B090E8}"/>
    <dgm:cxn modelId="{DFDD6505-0E23-4FA1-84AD-81FC3427736E}" type="presOf" srcId="{82D2608E-8261-41D2-8A5B-DE8CC7886640}" destId="{C0A23D65-D50A-472C-9612-719677AE63F8}" srcOrd="0" destOrd="0" presId="urn:microsoft.com/office/officeart/2005/8/layout/cycle7"/>
    <dgm:cxn modelId="{D447B956-74B5-4FA5-9884-1A37A97D5405}" type="presOf" srcId="{7D16278E-1946-474F-A255-BEF233933239}" destId="{8BD4CA85-CA5E-417F-84DB-EBD63CBD5BE0}" srcOrd="0" destOrd="0" presId="urn:microsoft.com/office/officeart/2005/8/layout/cycle7"/>
    <dgm:cxn modelId="{32EE2974-6120-4B3B-A402-0973BFAE446F}" type="presOf" srcId="{7D16278E-1946-474F-A255-BEF233933239}" destId="{1F38910A-8E7A-4495-ADB7-6E25F287818B}" srcOrd="1" destOrd="0" presId="urn:microsoft.com/office/officeart/2005/8/layout/cycle7"/>
    <dgm:cxn modelId="{18F486C8-D66B-4AE7-BBF6-F9724B7C6246}" srcId="{82D2608E-8261-41D2-8A5B-DE8CC7886640}" destId="{CF434DA4-3CA7-4FD4-80E5-8AFC68306729}" srcOrd="3" destOrd="0" parTransId="{653A7556-D7A0-47BA-B456-51156E92D551}" sibTransId="{3C44D532-90E0-4302-8986-A8DDC8F66547}"/>
    <dgm:cxn modelId="{D6879DB9-F04C-4582-A8C0-98B5614E0ABB}" type="presOf" srcId="{95CA6D5A-3237-4828-9BDA-5AF97FF083E4}" destId="{6E3549AC-F86F-42C3-90F5-2C270AE5FD03}" srcOrd="0" destOrd="0" presId="urn:microsoft.com/office/officeart/2005/8/layout/cycle7"/>
    <dgm:cxn modelId="{C92F7865-9BDB-487A-BF2E-D27C5A821A48}" type="presOf" srcId="{F136B664-B658-4BCF-B59E-AD89643C7622}" destId="{EE3B860F-50F5-4FF5-8533-BFF832F416BB}" srcOrd="0" destOrd="0" presId="urn:microsoft.com/office/officeart/2005/8/layout/cycle7"/>
    <dgm:cxn modelId="{C025C285-5867-4C76-9DCC-4A2DFB9895A9}" srcId="{82D2608E-8261-41D2-8A5B-DE8CC7886640}" destId="{95CA6D5A-3237-4828-9BDA-5AF97FF083E4}" srcOrd="0" destOrd="0" parTransId="{9023F01E-80A1-4111-9A8B-1B0F63752D9D}" sibTransId="{60FBF788-B9A5-4170-A263-A4A92048A8B3}"/>
    <dgm:cxn modelId="{50D415D5-8B1B-4FFB-9BE7-2C19DAE2AE38}" type="presOf" srcId="{CF434DA4-3CA7-4FD4-80E5-8AFC68306729}" destId="{486C5D9D-3002-43A9-B1F0-70274502E72D}" srcOrd="0" destOrd="0" presId="urn:microsoft.com/office/officeart/2005/8/layout/cycle7"/>
    <dgm:cxn modelId="{222EBD48-C0DF-4A2B-BD6F-04C22D936A64}" type="presOf" srcId="{FB9ACDCA-AC46-4440-85DD-6E35092B8790}" destId="{F9C7474F-1744-4B94-BA50-3C4BB83C6593}" srcOrd="0" destOrd="0" presId="urn:microsoft.com/office/officeart/2005/8/layout/cycle7"/>
    <dgm:cxn modelId="{8032FD79-68CC-40CF-92DC-803297A77535}" type="presOf" srcId="{D7D435D1-3BE4-43E5-8C98-B07E0E91E556}" destId="{4F5052E8-C12C-4963-BFCA-3449D384F193}" srcOrd="0" destOrd="0" presId="urn:microsoft.com/office/officeart/2005/8/layout/cycle7"/>
    <dgm:cxn modelId="{F6425D28-68A3-4D87-BD33-9F66453A0355}" type="presOf" srcId="{3C44D532-90E0-4302-8986-A8DDC8F66547}" destId="{3B7012FC-35EC-400F-9E10-389077E987D6}" srcOrd="1" destOrd="0" presId="urn:microsoft.com/office/officeart/2005/8/layout/cycle7"/>
    <dgm:cxn modelId="{12CB6BBE-4ADE-48DC-AE7B-5507063EF2FD}" type="presParOf" srcId="{C0A23D65-D50A-472C-9612-719677AE63F8}" destId="{6E3549AC-F86F-42C3-90F5-2C270AE5FD03}" srcOrd="0" destOrd="0" presId="urn:microsoft.com/office/officeart/2005/8/layout/cycle7"/>
    <dgm:cxn modelId="{48EA4234-4758-43AE-9F78-A4B8ECBB3949}" type="presParOf" srcId="{C0A23D65-D50A-472C-9612-719677AE63F8}" destId="{8E78A1BE-FB8B-4368-AA2B-B68C06269CD1}" srcOrd="1" destOrd="0" presId="urn:microsoft.com/office/officeart/2005/8/layout/cycle7"/>
    <dgm:cxn modelId="{2A147876-D250-4120-AF4F-DE000B73325F}" type="presParOf" srcId="{8E78A1BE-FB8B-4368-AA2B-B68C06269CD1}" destId="{45605D7B-617F-4C78-99DE-E4BECFC1B3A8}" srcOrd="0" destOrd="0" presId="urn:microsoft.com/office/officeart/2005/8/layout/cycle7"/>
    <dgm:cxn modelId="{EB3EBF68-40AE-411D-B976-8331D8869F5F}" type="presParOf" srcId="{C0A23D65-D50A-472C-9612-719677AE63F8}" destId="{4F5052E8-C12C-4963-BFCA-3449D384F193}" srcOrd="2" destOrd="0" presId="urn:microsoft.com/office/officeart/2005/8/layout/cycle7"/>
    <dgm:cxn modelId="{03EE1BA3-1B33-42FF-B36E-F6E749D6EC15}" type="presParOf" srcId="{C0A23D65-D50A-472C-9612-719677AE63F8}" destId="{23FF83E1-1BDA-4E2C-ADB3-5FEACE19FBEF}" srcOrd="3" destOrd="0" presId="urn:microsoft.com/office/officeart/2005/8/layout/cycle7"/>
    <dgm:cxn modelId="{6BCB0A5C-FACE-46F3-BCE8-69E7894E3C7B}" type="presParOf" srcId="{23FF83E1-1BDA-4E2C-ADB3-5FEACE19FBEF}" destId="{AAE9114D-56F9-456E-88C2-217EE5011B86}" srcOrd="0" destOrd="0" presId="urn:microsoft.com/office/officeart/2005/8/layout/cycle7"/>
    <dgm:cxn modelId="{D876F931-246D-49B4-913B-065B23F123CE}" type="presParOf" srcId="{C0A23D65-D50A-472C-9612-719677AE63F8}" destId="{2B9F11B9-2CEE-4A50-AB69-737820048601}" srcOrd="4" destOrd="0" presId="urn:microsoft.com/office/officeart/2005/8/layout/cycle7"/>
    <dgm:cxn modelId="{29AF8F29-9E2D-42EA-89DF-18A0C4EFD3B2}" type="presParOf" srcId="{C0A23D65-D50A-472C-9612-719677AE63F8}" destId="{EE3B860F-50F5-4FF5-8533-BFF832F416BB}" srcOrd="5" destOrd="0" presId="urn:microsoft.com/office/officeart/2005/8/layout/cycle7"/>
    <dgm:cxn modelId="{BDB85F4B-49E5-47EB-9CDF-2E1B34F88519}" type="presParOf" srcId="{EE3B860F-50F5-4FF5-8533-BFF832F416BB}" destId="{5BE9DBF0-502F-455F-9BE7-F8B76C552081}" srcOrd="0" destOrd="0" presId="urn:microsoft.com/office/officeart/2005/8/layout/cycle7"/>
    <dgm:cxn modelId="{05146BB1-B4DA-481F-B512-7E92D818BE61}" type="presParOf" srcId="{C0A23D65-D50A-472C-9612-719677AE63F8}" destId="{486C5D9D-3002-43A9-B1F0-70274502E72D}" srcOrd="6" destOrd="0" presId="urn:microsoft.com/office/officeart/2005/8/layout/cycle7"/>
    <dgm:cxn modelId="{26380C1E-785A-4BEF-A47F-6D9E343E6D3E}" type="presParOf" srcId="{C0A23D65-D50A-472C-9612-719677AE63F8}" destId="{406B5C40-AF86-4150-8764-66BEDFC9755A}" srcOrd="7" destOrd="0" presId="urn:microsoft.com/office/officeart/2005/8/layout/cycle7"/>
    <dgm:cxn modelId="{19C305FC-21DC-4F41-B99D-E8AAA10902A8}" type="presParOf" srcId="{406B5C40-AF86-4150-8764-66BEDFC9755A}" destId="{3B7012FC-35EC-400F-9E10-389077E987D6}" srcOrd="0" destOrd="0" presId="urn:microsoft.com/office/officeart/2005/8/layout/cycle7"/>
    <dgm:cxn modelId="{888AE33A-1B92-425D-BF34-478061D65337}" type="presParOf" srcId="{C0A23D65-D50A-472C-9612-719677AE63F8}" destId="{F9C7474F-1744-4B94-BA50-3C4BB83C6593}" srcOrd="8" destOrd="0" presId="urn:microsoft.com/office/officeart/2005/8/layout/cycle7"/>
    <dgm:cxn modelId="{097F20B1-BDAC-4E95-81F0-8932F4211761}" type="presParOf" srcId="{C0A23D65-D50A-472C-9612-719677AE63F8}" destId="{8BD4CA85-CA5E-417F-84DB-EBD63CBD5BE0}" srcOrd="9" destOrd="0" presId="urn:microsoft.com/office/officeart/2005/8/layout/cycle7"/>
    <dgm:cxn modelId="{A0563017-CF53-43D6-A6C5-CD5D53A5569A}" type="presParOf" srcId="{8BD4CA85-CA5E-417F-84DB-EBD63CBD5BE0}" destId="{1F38910A-8E7A-4495-ADB7-6E25F287818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BE3F3-C97E-4C58-AB73-6AB3AB780984}">
      <dsp:nvSpPr>
        <dsp:cNvPr id="0" name=""/>
        <dsp:cNvSpPr/>
      </dsp:nvSpPr>
      <dsp:spPr>
        <a:xfrm>
          <a:off x="3156358" y="408333"/>
          <a:ext cx="1128439" cy="101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8439" y="0"/>
              </a:lnTo>
              <a:lnTo>
                <a:pt x="1128439" y="101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AA60E-FAA9-47D1-AE04-FD83EF0F53E3}">
      <dsp:nvSpPr>
        <dsp:cNvPr id="0" name=""/>
        <dsp:cNvSpPr/>
      </dsp:nvSpPr>
      <dsp:spPr>
        <a:xfrm>
          <a:off x="2055950" y="875265"/>
          <a:ext cx="3600067" cy="259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37"/>
              </a:lnTo>
              <a:lnTo>
                <a:pt x="3600067" y="115737"/>
              </a:lnTo>
              <a:lnTo>
                <a:pt x="3600067" y="259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C9801-6399-437C-B1CC-47B7FA51CD6E}">
      <dsp:nvSpPr>
        <dsp:cNvPr id="0" name=""/>
        <dsp:cNvSpPr/>
      </dsp:nvSpPr>
      <dsp:spPr>
        <a:xfrm>
          <a:off x="2055950" y="875265"/>
          <a:ext cx="1943939" cy="259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37"/>
              </a:lnTo>
              <a:lnTo>
                <a:pt x="1943939" y="115737"/>
              </a:lnTo>
              <a:lnTo>
                <a:pt x="1943939" y="259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E5BA7-EB74-495A-BDC7-F2F8D6B36E7C}">
      <dsp:nvSpPr>
        <dsp:cNvPr id="0" name=""/>
        <dsp:cNvSpPr/>
      </dsp:nvSpPr>
      <dsp:spPr>
        <a:xfrm>
          <a:off x="2055950" y="875265"/>
          <a:ext cx="287810" cy="259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37"/>
              </a:lnTo>
              <a:lnTo>
                <a:pt x="287810" y="115737"/>
              </a:lnTo>
              <a:lnTo>
                <a:pt x="287810" y="259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3D92C-6296-4BB7-90D7-83ADF68ABD64}">
      <dsp:nvSpPr>
        <dsp:cNvPr id="0" name=""/>
        <dsp:cNvSpPr/>
      </dsp:nvSpPr>
      <dsp:spPr>
        <a:xfrm>
          <a:off x="687632" y="875265"/>
          <a:ext cx="1368318" cy="259451"/>
        </a:xfrm>
        <a:custGeom>
          <a:avLst/>
          <a:gdLst/>
          <a:ahLst/>
          <a:cxnLst/>
          <a:rect l="0" t="0" r="0" b="0"/>
          <a:pathLst>
            <a:path>
              <a:moveTo>
                <a:pt x="1368318" y="0"/>
              </a:moveTo>
              <a:lnTo>
                <a:pt x="1368318" y="115737"/>
              </a:lnTo>
              <a:lnTo>
                <a:pt x="0" y="115737"/>
              </a:lnTo>
              <a:lnTo>
                <a:pt x="0" y="259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8D5A2-3268-41A4-AE1E-0B6248F9D184}">
      <dsp:nvSpPr>
        <dsp:cNvPr id="0" name=""/>
        <dsp:cNvSpPr/>
      </dsp:nvSpPr>
      <dsp:spPr>
        <a:xfrm>
          <a:off x="2055950" y="408333"/>
          <a:ext cx="1100408" cy="115751"/>
        </a:xfrm>
        <a:custGeom>
          <a:avLst/>
          <a:gdLst/>
          <a:ahLst/>
          <a:cxnLst/>
          <a:rect l="0" t="0" r="0" b="0"/>
          <a:pathLst>
            <a:path>
              <a:moveTo>
                <a:pt x="1100408" y="0"/>
              </a:moveTo>
              <a:lnTo>
                <a:pt x="0" y="0"/>
              </a:lnTo>
              <a:lnTo>
                <a:pt x="0" y="115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6D060-335D-47B9-A9B2-A9997DD47ABF}">
      <dsp:nvSpPr>
        <dsp:cNvPr id="0" name=""/>
        <dsp:cNvSpPr/>
      </dsp:nvSpPr>
      <dsp:spPr>
        <a:xfrm>
          <a:off x="2472008" y="57151"/>
          <a:ext cx="1368701" cy="351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Director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Deputy Director</a:t>
          </a:r>
          <a:endParaRPr lang="en-US" sz="800" kern="1200" dirty="0"/>
        </a:p>
      </dsp:txBody>
      <dsp:txXfrm>
        <a:off x="2472008" y="57151"/>
        <a:ext cx="1368701" cy="351181"/>
      </dsp:txXfrm>
    </dsp:sp>
    <dsp:sp modelId="{1BBCB35D-1598-45DF-AB14-5F79D8114B7C}">
      <dsp:nvSpPr>
        <dsp:cNvPr id="0" name=""/>
        <dsp:cNvSpPr/>
      </dsp:nvSpPr>
      <dsp:spPr>
        <a:xfrm>
          <a:off x="1371599" y="524084"/>
          <a:ext cx="1368701" cy="351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Operations</a:t>
          </a:r>
          <a:endParaRPr lang="en-US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1599" y="524084"/>
        <a:ext cx="1368701" cy="351181"/>
      </dsp:txXfrm>
    </dsp:sp>
    <dsp:sp modelId="{E843E804-F52F-4135-A6A0-2F03CC2455D5}">
      <dsp:nvSpPr>
        <dsp:cNvPr id="0" name=""/>
        <dsp:cNvSpPr/>
      </dsp:nvSpPr>
      <dsp:spPr>
        <a:xfrm>
          <a:off x="3281" y="1134716"/>
          <a:ext cx="1368701" cy="351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Planning</a:t>
          </a:r>
          <a:endParaRPr lang="en-US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1" y="1134716"/>
        <a:ext cx="1368701" cy="351181"/>
      </dsp:txXfrm>
    </dsp:sp>
    <dsp:sp modelId="{044E7ACD-2F4A-4F48-A615-5AE9F9E7091E}">
      <dsp:nvSpPr>
        <dsp:cNvPr id="0" name=""/>
        <dsp:cNvSpPr/>
      </dsp:nvSpPr>
      <dsp:spPr>
        <a:xfrm>
          <a:off x="1659410" y="1134716"/>
          <a:ext cx="1368701" cy="351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Preparedness</a:t>
          </a:r>
          <a:endParaRPr lang="en-US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9410" y="1134716"/>
        <a:ext cx="1368701" cy="351181"/>
      </dsp:txXfrm>
    </dsp:sp>
    <dsp:sp modelId="{F4967127-24F3-4BB0-9AEC-BE9D55C1EE7F}">
      <dsp:nvSpPr>
        <dsp:cNvPr id="0" name=""/>
        <dsp:cNvSpPr/>
      </dsp:nvSpPr>
      <dsp:spPr>
        <a:xfrm>
          <a:off x="3315538" y="1134716"/>
          <a:ext cx="1368701" cy="351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State </a:t>
          </a:r>
          <a:r>
            <a:rPr lang="en-U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Emergency</a:t>
          </a:r>
          <a:r>
            <a:rPr lang="en-US" sz="800" kern="1200" dirty="0" smtClean="0"/>
            <a:t> Operations Center/Response	</a:t>
          </a:r>
          <a:endParaRPr lang="en-US" sz="800" kern="1200" dirty="0"/>
        </a:p>
      </dsp:txBody>
      <dsp:txXfrm>
        <a:off x="3315538" y="1134716"/>
        <a:ext cx="1368701" cy="351181"/>
      </dsp:txXfrm>
    </dsp:sp>
    <dsp:sp modelId="{AF0F1F3B-E6EB-4FF9-896F-0DEE7C9A8118}">
      <dsp:nvSpPr>
        <dsp:cNvPr id="0" name=""/>
        <dsp:cNvSpPr/>
      </dsp:nvSpPr>
      <dsp:spPr>
        <a:xfrm>
          <a:off x="4971667" y="1134716"/>
          <a:ext cx="1368701" cy="351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Disaster Assistance</a:t>
          </a:r>
          <a:endParaRPr lang="en-US" sz="800" kern="1200" dirty="0"/>
        </a:p>
      </dsp:txBody>
      <dsp:txXfrm>
        <a:off x="4971667" y="1134716"/>
        <a:ext cx="1368701" cy="351181"/>
      </dsp:txXfrm>
    </dsp:sp>
    <dsp:sp modelId="{9640566C-3957-49DB-9FC1-F8C01E3DAAFA}">
      <dsp:nvSpPr>
        <dsp:cNvPr id="0" name=""/>
        <dsp:cNvSpPr/>
      </dsp:nvSpPr>
      <dsp:spPr>
        <a:xfrm>
          <a:off x="3600447" y="510315"/>
          <a:ext cx="1368701" cy="351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Financial and Program Support</a:t>
          </a:r>
          <a:endParaRPr lang="en-US" sz="800" kern="1200" dirty="0"/>
        </a:p>
      </dsp:txBody>
      <dsp:txXfrm>
        <a:off x="3600447" y="510315"/>
        <a:ext cx="1368701" cy="351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549AC-F86F-42C3-90F5-2C270AE5FD03}">
      <dsp:nvSpPr>
        <dsp:cNvPr id="0" name=""/>
        <dsp:cNvSpPr/>
      </dsp:nvSpPr>
      <dsp:spPr>
        <a:xfrm>
          <a:off x="1192014" y="0"/>
          <a:ext cx="689277" cy="3446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Planning</a:t>
          </a:r>
          <a:endParaRPr lang="en-US" sz="800" kern="1200" dirty="0"/>
        </a:p>
      </dsp:txBody>
      <dsp:txXfrm>
        <a:off x="1202108" y="10094"/>
        <a:ext cx="669089" cy="324450"/>
      </dsp:txXfrm>
    </dsp:sp>
    <dsp:sp modelId="{8E78A1BE-FB8B-4368-AA2B-B68C06269CD1}">
      <dsp:nvSpPr>
        <dsp:cNvPr id="0" name=""/>
        <dsp:cNvSpPr/>
      </dsp:nvSpPr>
      <dsp:spPr>
        <a:xfrm rot="2327157">
          <a:off x="1803010" y="478526"/>
          <a:ext cx="379459" cy="1206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39197" y="502651"/>
        <a:ext cx="307085" cy="72373"/>
      </dsp:txXfrm>
    </dsp:sp>
    <dsp:sp modelId="{4F5052E8-C12C-4963-BFCA-3449D384F193}">
      <dsp:nvSpPr>
        <dsp:cNvPr id="0" name=""/>
        <dsp:cNvSpPr/>
      </dsp:nvSpPr>
      <dsp:spPr>
        <a:xfrm>
          <a:off x="2104188" y="733038"/>
          <a:ext cx="689277" cy="3446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Program Support</a:t>
          </a:r>
          <a:endParaRPr lang="en-US" sz="800" kern="1200" dirty="0"/>
        </a:p>
      </dsp:txBody>
      <dsp:txXfrm>
        <a:off x="2114282" y="743132"/>
        <a:ext cx="669089" cy="324450"/>
      </dsp:txXfrm>
    </dsp:sp>
    <dsp:sp modelId="{23FF83E1-1BDA-4E2C-ADB3-5FEACE19FBEF}">
      <dsp:nvSpPr>
        <dsp:cNvPr id="0" name=""/>
        <dsp:cNvSpPr/>
      </dsp:nvSpPr>
      <dsp:spPr>
        <a:xfrm rot="6461054">
          <a:off x="2099168" y="1346648"/>
          <a:ext cx="379459" cy="1206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35355" y="1370773"/>
        <a:ext cx="307085" cy="72373"/>
      </dsp:txXfrm>
    </dsp:sp>
    <dsp:sp modelId="{2B9F11B9-2CEE-4A50-AB69-737820048601}">
      <dsp:nvSpPr>
        <dsp:cNvPr id="0" name=""/>
        <dsp:cNvSpPr/>
      </dsp:nvSpPr>
      <dsp:spPr>
        <a:xfrm>
          <a:off x="1784329" y="1736242"/>
          <a:ext cx="689277" cy="3446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Preparedness</a:t>
          </a:r>
          <a:endParaRPr lang="en-US" sz="800" kern="1200" dirty="0"/>
        </a:p>
      </dsp:txBody>
      <dsp:txXfrm>
        <a:off x="1794423" y="1746336"/>
        <a:ext cx="669089" cy="324450"/>
      </dsp:txXfrm>
    </dsp:sp>
    <dsp:sp modelId="{EE3B860F-50F5-4FF5-8533-BFF832F416BB}">
      <dsp:nvSpPr>
        <dsp:cNvPr id="0" name=""/>
        <dsp:cNvSpPr/>
      </dsp:nvSpPr>
      <dsp:spPr>
        <a:xfrm rot="10812893">
          <a:off x="1357439" y="1846067"/>
          <a:ext cx="379459" cy="1206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93626" y="1870192"/>
        <a:ext cx="307085" cy="72373"/>
      </dsp:txXfrm>
    </dsp:sp>
    <dsp:sp modelId="{486C5D9D-3002-43A9-B1F0-70274502E72D}">
      <dsp:nvSpPr>
        <dsp:cNvPr id="0" name=""/>
        <dsp:cNvSpPr/>
      </dsp:nvSpPr>
      <dsp:spPr>
        <a:xfrm>
          <a:off x="620731" y="1731878"/>
          <a:ext cx="689277" cy="3446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Operations</a:t>
          </a:r>
          <a:endParaRPr lang="en-US" sz="800" kern="1200" dirty="0"/>
        </a:p>
      </dsp:txBody>
      <dsp:txXfrm>
        <a:off x="630825" y="1741972"/>
        <a:ext cx="669089" cy="324450"/>
      </dsp:txXfrm>
    </dsp:sp>
    <dsp:sp modelId="{406B5C40-AF86-4150-8764-66BEDFC9755A}">
      <dsp:nvSpPr>
        <dsp:cNvPr id="0" name=""/>
        <dsp:cNvSpPr/>
      </dsp:nvSpPr>
      <dsp:spPr>
        <a:xfrm rot="15101299">
          <a:off x="599801" y="1312561"/>
          <a:ext cx="379459" cy="1206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35988" y="1336686"/>
        <a:ext cx="307085" cy="72373"/>
      </dsp:txXfrm>
    </dsp:sp>
    <dsp:sp modelId="{F9C7474F-1744-4B94-BA50-3C4BB83C6593}">
      <dsp:nvSpPr>
        <dsp:cNvPr id="0" name=""/>
        <dsp:cNvSpPr/>
      </dsp:nvSpPr>
      <dsp:spPr>
        <a:xfrm>
          <a:off x="269054" y="669230"/>
          <a:ext cx="689277" cy="3446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Disaster Assistance</a:t>
          </a:r>
          <a:endParaRPr lang="en-US" sz="800" kern="1200" dirty="0"/>
        </a:p>
      </dsp:txBody>
      <dsp:txXfrm>
        <a:off x="279148" y="679324"/>
        <a:ext cx="669089" cy="324450"/>
      </dsp:txXfrm>
    </dsp:sp>
    <dsp:sp modelId="{8BD4CA85-CA5E-417F-84DB-EBD63CBD5BE0}">
      <dsp:nvSpPr>
        <dsp:cNvPr id="0" name=""/>
        <dsp:cNvSpPr/>
      </dsp:nvSpPr>
      <dsp:spPr>
        <a:xfrm rot="19443267">
          <a:off x="885443" y="446622"/>
          <a:ext cx="379459" cy="1206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21630" y="470747"/>
        <a:ext cx="307085" cy="7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649" cy="465138"/>
          </a:xfrm>
          <a:prstGeom prst="rect">
            <a:avLst/>
          </a:prstGeom>
        </p:spPr>
        <p:txBody>
          <a:bodyPr vert="horz" lIns="92107" tIns="46052" rIns="92107" bIns="460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2107" tIns="46052" rIns="92107" bIns="46052" rtlCol="0"/>
          <a:lstStyle>
            <a:lvl1pPr algn="r">
              <a:defRPr sz="1200"/>
            </a:lvl1pPr>
          </a:lstStyle>
          <a:p>
            <a:fld id="{7B2BFE76-A71C-4716-9710-73BF01227845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649" cy="465138"/>
          </a:xfrm>
          <a:prstGeom prst="rect">
            <a:avLst/>
          </a:prstGeom>
        </p:spPr>
        <p:txBody>
          <a:bodyPr vert="horz" lIns="92107" tIns="46052" rIns="92107" bIns="460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2107" tIns="46052" rIns="92107" bIns="46052" rtlCol="0" anchor="b"/>
          <a:lstStyle>
            <a:lvl1pPr algn="r">
              <a:defRPr sz="1200"/>
            </a:lvl1pPr>
          </a:lstStyle>
          <a:p>
            <a:fld id="{42A6ECBC-5539-4A7A-ADA5-130CBC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649" cy="465138"/>
          </a:xfrm>
          <a:prstGeom prst="rect">
            <a:avLst/>
          </a:prstGeom>
        </p:spPr>
        <p:txBody>
          <a:bodyPr vert="horz" lIns="92107" tIns="46052" rIns="92107" bIns="460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2107" tIns="46052" rIns="92107" bIns="46052" rtlCol="0"/>
          <a:lstStyle>
            <a:lvl1pPr algn="r">
              <a:defRPr sz="1200"/>
            </a:lvl1pPr>
          </a:lstStyle>
          <a:p>
            <a:fld id="{5F253D79-0193-4495-96E6-56AA7D5CEB01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7" tIns="46052" rIns="92107" bIns="460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8"/>
            <a:ext cx="5608320" cy="4183063"/>
          </a:xfrm>
          <a:prstGeom prst="rect">
            <a:avLst/>
          </a:prstGeom>
        </p:spPr>
        <p:txBody>
          <a:bodyPr vert="horz" lIns="92107" tIns="46052" rIns="92107" bIns="4605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8649" cy="465138"/>
          </a:xfrm>
          <a:prstGeom prst="rect">
            <a:avLst/>
          </a:prstGeom>
        </p:spPr>
        <p:txBody>
          <a:bodyPr vert="horz" lIns="92107" tIns="46052" rIns="92107" bIns="460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2107" tIns="46052" rIns="92107" bIns="46052" rtlCol="0" anchor="b"/>
          <a:lstStyle>
            <a:lvl1pPr algn="r">
              <a:defRPr sz="1200"/>
            </a:lvl1pPr>
          </a:lstStyle>
          <a:p>
            <a:fld id="{38FC74E3-A692-4F3C-A592-2BA9111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8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941-FA78-4362-A217-1531D0CD375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7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1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941-FA78-4362-A217-1531D0CD375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5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941-FA78-4362-A217-1531D0CD375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5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941-FA78-4362-A217-1531D0CD375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941-FA78-4362-A217-1531D0CD375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2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941-FA78-4362-A217-1531D0CD375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0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941-FA78-4362-A217-1531D0CD375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2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941-FA78-4362-A217-1531D0CD375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9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941-FA78-4362-A217-1531D0CD375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6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9941-FA78-4362-A217-1531D0CD375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0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073B-1C56-46EC-B056-E705A53C5685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8588-B812-4A2E-BD38-53F493DA8302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6043-1482-4926-9B00-D094700398FA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736D-9B1A-46F6-8984-A0800B0AF13E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A29-3C44-4E5B-9CA4-0514D6F22D58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6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2CB7-67E7-4BF8-B2AB-7D715268AD90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6CCA-C56C-4EEE-9495-1DA4F5BF30F2}" type="datetime1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91B0-46AE-4B18-9F45-19DEBF113D75}" type="datetime1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154-E75D-4C84-AD77-57A5AC767A8B}" type="datetime1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739-ACCF-4A2E-B978-21D68915DAD1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C74A-6970-43A0-B5CF-E42FE6E11316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B1A0-3F4D-4342-BF36-3E500D0D7BE2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r="62632"/>
          <a:stretch/>
        </p:blipFill>
        <p:spPr bwMode="auto">
          <a:xfrm>
            <a:off x="26674" y="24714"/>
            <a:ext cx="1040126" cy="1035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208314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73628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9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sutton@alaska.gov" TargetMode="External"/><Relationship Id="rId2" Type="http://schemas.openxmlformats.org/officeDocument/2006/relationships/hyperlink" Target="mailto:Mike.ohare@alask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r="62632"/>
          <a:stretch/>
        </p:blipFill>
        <p:spPr bwMode="auto">
          <a:xfrm>
            <a:off x="26674" y="24714"/>
            <a:ext cx="1040126" cy="1035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76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Department of Military </a:t>
            </a:r>
          </a:p>
          <a:p>
            <a:pPr algn="ctr"/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Veterans Affairs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208314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273628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9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2900" y="1462703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FY2018 Division Overview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Homeland Security &amp; Emergency Management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Emergency Planning Committee</a:t>
            </a:r>
          </a:p>
          <a:p>
            <a:pPr algn="ctr"/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Mike O’Hare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Director, Homeland Security &amp; Emergency Management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3" descr="Y:\Staff_Support\Public Information\Logo\State of Alaska Department of Military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86836"/>
            <a:ext cx="3695700" cy="2119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Disaster Recovery Focus</a:t>
            </a:r>
            <a:endParaRPr lang="en-US" sz="3200" b="1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3062" y="1420569"/>
            <a:ext cx="8229600" cy="4751631"/>
          </a:xfrm>
        </p:spPr>
        <p:txBody>
          <a:bodyPr>
            <a:norm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Recovery Programs </a:t>
            </a:r>
            <a:r>
              <a:rPr lang="en-US" sz="1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(using state and federal funds)</a:t>
            </a:r>
          </a:p>
          <a:p>
            <a:pPr>
              <a:spcAft>
                <a:spcPts val="400"/>
              </a:spcAft>
            </a:pPr>
            <a:r>
              <a:rPr lang="en-US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Emergency protective measures</a:t>
            </a:r>
          </a:p>
          <a:p>
            <a:pPr>
              <a:spcAft>
                <a:spcPts val="400"/>
              </a:spcAft>
            </a:pPr>
            <a:r>
              <a:rPr lang="en-US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 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</a:t>
            </a:r>
            <a:r>
              <a:rPr lang="en-US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ssistance: Infrastructure damages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Federal Funding 75%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State Funding 25%</a:t>
            </a:r>
          </a:p>
          <a:p>
            <a:pPr>
              <a:spcAft>
                <a:spcPts val="400"/>
              </a:spcAft>
            </a:pPr>
            <a:r>
              <a:rPr lang="en-US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Individual Family Grant: Personal and                                                                  real 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roperty 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</a:t>
            </a:r>
            <a:r>
              <a:rPr lang="en-US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amages, temporary housing</a:t>
            </a:r>
          </a:p>
          <a:p>
            <a:pPr marL="0" indent="0">
              <a:spcAft>
                <a:spcPts val="400"/>
              </a:spcAft>
              <a:buNone/>
            </a:pPr>
            <a:endParaRPr lang="en-US" sz="20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Mitigation Programs </a:t>
            </a:r>
            <a:r>
              <a:rPr lang="en-US" sz="14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(using state and federal funds)</a:t>
            </a:r>
          </a:p>
          <a:p>
            <a:pPr>
              <a:spcAft>
                <a:spcPts val="400"/>
              </a:spcAft>
            </a:pP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Disaster </a:t>
            </a:r>
            <a:r>
              <a:rPr lang="en-US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mitigation grants: Post 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disaster projects improve resiliency, funding cap set by disaster</a:t>
            </a:r>
          </a:p>
          <a:p>
            <a:pPr>
              <a:spcAft>
                <a:spcPts val="400"/>
              </a:spcAft>
            </a:pPr>
            <a:r>
              <a:rPr lang="en-US" sz="1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Pre-disaster mitigation grants: National </a:t>
            </a:r>
            <a:r>
              <a:rPr lang="en-US" sz="1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competitive grants for resiliency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3201539" cy="24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Innovative Partnerships</a:t>
            </a:r>
            <a:endParaRPr lang="en-US" sz="3200" b="1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4038600" cy="4913277"/>
          </a:xfrm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Communities/Boroughs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Emergency Planning Committees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Native Corporations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Business/Industry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Utility Companies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Alaska National Guard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AK State Agencies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Federal Emergency Management Agency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American Red Cross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Volunteer Organizations</a:t>
            </a:r>
          </a:p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Defense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n w="31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704434" y="1600200"/>
            <a:ext cx="414528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of the U.S. Attorney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the Interior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U.S. Coast Guard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Homeland Security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Federal Bureau of Investigation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Environmental Protection Agency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Management Assistance Compact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(Nationwide)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Pacific Northwest Emergency Management Arrangement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(Alaska, Washington, Oregon, Idaho, British Columbia, Yukon Territories)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Innovative </a:t>
            </a:r>
            <a:br>
              <a:rPr lang="en-US" sz="28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28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State Emergency Management</a:t>
            </a:r>
            <a:endParaRPr lang="en-US" sz="2800" b="1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796"/>
            <a:ext cx="8229600" cy="480255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Disaster Relief Fund program/process</a:t>
            </a:r>
          </a:p>
          <a:p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Statewide 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ommunity preparedness: Grants, technical 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upport, gap analysis</a:t>
            </a:r>
          </a:p>
          <a:p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Resiliency and innovative mitigation: Relocations/elevations, partnerships</a:t>
            </a:r>
          </a:p>
          <a:p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State capital investment in catastrophic plans: Generators/water purifiers/food</a:t>
            </a:r>
          </a:p>
          <a:p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Interagency planning                                                                       and response to disasters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97165"/>
            <a:ext cx="3976078" cy="29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269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Homeland Security &amp; Emergency Management</a:t>
            </a:r>
          </a:p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FY2018 Budget 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34954"/>
              </p:ext>
            </p:extLst>
          </p:nvPr>
        </p:nvGraphicFramePr>
        <p:xfrm>
          <a:off x="609600" y="1600201"/>
          <a:ext cx="7772400" cy="425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38527084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197101486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5174958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554450097"/>
                    </a:ext>
                  </a:extLst>
                </a:gridCol>
              </a:tblGrid>
              <a:tr h="10376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Management Plan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FY2018 Governor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Management Plan vs FY2018 Governor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Funds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9,439.3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9,498.3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2,453.1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2,460.7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8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269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Emergency Planning Committee</a:t>
            </a:r>
          </a:p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FY2018 Budget 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69862"/>
              </p:ext>
            </p:extLst>
          </p:nvPr>
        </p:nvGraphicFramePr>
        <p:xfrm>
          <a:off x="609600" y="1600201"/>
          <a:ext cx="7772400" cy="425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38527084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197101486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5174958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554450097"/>
                    </a:ext>
                  </a:extLst>
                </a:gridCol>
              </a:tblGrid>
              <a:tr h="10376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Management Plan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FY2018 Governor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FY2017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Management Plan vs FY2018 Governor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537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Funds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6522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298886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843111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889468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717095"/>
                  </a:ext>
                </a:extLst>
              </a:tr>
              <a:tr h="537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8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9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Local Emergency Planning Committee</a:t>
            </a:r>
            <a:br>
              <a:rPr lang="en-US" sz="28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8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Locally Driven – Local Results</a:t>
            </a:r>
            <a:endParaRPr lang="en-US" sz="2800" b="1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" y="1524000"/>
            <a:ext cx="2923903" cy="21929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49654"/>
            <a:ext cx="3539266" cy="2350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4600" y="371692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Ketchikan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632061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Sitka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33" y="1502979"/>
            <a:ext cx="3124200" cy="20772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354608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 of Wales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39391"/>
            <a:ext cx="3054664" cy="21812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6332" y="630457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Unalaska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1854" y="21272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Community Grants Focus</a:t>
            </a:r>
            <a:endParaRPr lang="en-US" sz="3200" b="1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FFY2015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$2,987,600 Homeland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Security Grant Program (HSGP): 19 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ommunities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$3,101,752 Emergency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Preparedness Grant (EMPG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 Statewide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$300,000 State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Local Emergency Planning Committee Grants (LEPC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21 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ommunities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Community Grant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$2,717,629 Tsunami, Cooperating Technical Partners (CTP), Hazardous Materials Emergency Preparedness (HMEP), Pre-Disaster Mitigation (PDM)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$7,630,612 Hazard Mitigation and Recovery Assistance Grant Programs</a:t>
            </a:r>
            <a:endParaRPr lang="en-US" sz="1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additional information, please contact:</a:t>
            </a:r>
          </a:p>
          <a:p>
            <a:pPr marL="0" indent="0" algn="ctr"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Mike O’Hare,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marL="0" indent="0" algn="ctr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Mike.ohare@alaska.gov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(907)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428-7066</a:t>
            </a:r>
          </a:p>
          <a:p>
            <a:pPr marL="0" indent="0" algn="ctr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Mike Sutton, Deputy Director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Mike.sutton@alaska.gov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(907)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428-7062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524000"/>
          </a:xfrm>
        </p:spPr>
        <p:txBody>
          <a:bodyPr>
            <a:noAutofit/>
          </a:bodyPr>
          <a:lstStyle/>
          <a:p>
            <a:pPr algn="ctr"/>
            <a:r>
              <a:rPr lang="en-US" sz="3200" i="1" cap="none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</a:t>
            </a:r>
            <a:r>
              <a:rPr lang="en-US" sz="3200" i="1" cap="none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Alaska Disaster Act</a:t>
            </a:r>
            <a:br>
              <a:rPr lang="en-US" sz="3200" i="1" cap="none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3200" i="1" cap="none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AS 26.23, Article 1</a:t>
            </a:r>
            <a:br>
              <a:rPr lang="en-US" sz="3200" i="1" cap="none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n-US" sz="3200" i="1" cap="none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153400" cy="4724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 26.23.020 The governor and disaster emergencies</a:t>
            </a:r>
          </a:p>
          <a:p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Provides:</a:t>
            </a:r>
          </a:p>
          <a:p>
            <a:pPr marL="416052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governor is responsible for meeting the dangers presented by disasters</a:t>
            </a:r>
          </a:p>
          <a:p>
            <a:pPr marL="416052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governor shall declare a disaster if one has occurred or is imminent</a:t>
            </a:r>
          </a:p>
          <a:p>
            <a:pPr marL="416052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governor is commander in chief of forces available for emergency duty, can delegate/assign command</a:t>
            </a:r>
          </a:p>
          <a:p>
            <a:pPr marL="416052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May expend up to $1 million without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egislative approval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>
            <a:normAutofit/>
          </a:bodyPr>
          <a:lstStyle/>
          <a:p>
            <a:pPr algn="ctr"/>
            <a:r>
              <a:rPr lang="en-US" sz="3200" i="1" cap="none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 </a:t>
            </a:r>
            <a:r>
              <a:rPr lang="en-US" sz="3200" i="1" cap="none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</a:t>
            </a:r>
            <a:r>
              <a:rPr lang="en-US" sz="3200" i="1" cap="none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ddition, the </a:t>
            </a:r>
            <a:r>
              <a:rPr lang="en-US" sz="3200" i="1" cap="none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</a:t>
            </a:r>
            <a:r>
              <a:rPr lang="en-US" sz="3200" i="1" cap="none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overnor </a:t>
            </a:r>
            <a:r>
              <a:rPr lang="en-US" sz="3200" i="1" cap="none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</a:t>
            </a:r>
            <a:r>
              <a:rPr lang="en-US" sz="3200" i="1" cap="none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ay:</a:t>
            </a:r>
            <a:endParaRPr lang="en-US" sz="3200" i="1" cap="none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305800" cy="5105400"/>
          </a:xfrm>
        </p:spPr>
        <p:txBody>
          <a:bodyPr>
            <a:noAutofit/>
          </a:bodyPr>
          <a:lstStyle/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Suspend the provisions of any regulatory statute</a:t>
            </a:r>
          </a:p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Use all available resources of State and each political subdivision of the State</a:t>
            </a:r>
          </a:p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Transfer personnel or alter the functions of State agencies</a:t>
            </a:r>
          </a:p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Commandeer or use any private property</a:t>
            </a:r>
          </a:p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Direct and compel relocation</a:t>
            </a:r>
          </a:p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Prescribe routes, modes of transportation and destinations in connection with relocation</a:t>
            </a:r>
          </a:p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Control ingress and egress of a disaster area</a:t>
            </a:r>
          </a:p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Suspend or limit sale and dispensing of alcohol, explosives or combustibles</a:t>
            </a:r>
          </a:p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Provide for use of temporary housing</a:t>
            </a:r>
          </a:p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Allocate/redistribute food, water, fuel, clothing, medicine, and supplies</a:t>
            </a:r>
          </a:p>
          <a:p>
            <a:pPr marL="35890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Use funds form the oil and hazardous substance release fund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Homeland Security &amp; </a:t>
            </a:r>
            <a:b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Management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14478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Foster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prepared, resilient State capable of keeping Alaskans safe and secure in the face of all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 time budgeted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$9,498.3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budget request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$2,460.7 UGF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$4,057.8 Federal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$2,979.8 Other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23765"/>
            <a:ext cx="2411777" cy="1808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94" y="2793206"/>
            <a:ext cx="2821781" cy="1881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44" y="1391549"/>
            <a:ext cx="2776152" cy="1850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94" y="4843639"/>
            <a:ext cx="2604720" cy="19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469646" y="1447800"/>
            <a:ext cx="6531354" cy="1330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Direction: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internally as an integrated team and externally as a leader. Direct the development, implementation, and improvement of emergency management plans, programs, policies and collaboration efforts in order to systematically enhance the resilience of every Alaskan community.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Tailor our approach to meet communities’ needs and leverage the strengths of our many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 on extending our services to support communities 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tatewide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 long-term relationships with both our partners and our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3627" r="9643"/>
          <a:stretch/>
        </p:blipFill>
        <p:spPr>
          <a:xfrm>
            <a:off x="5609745" y="4682385"/>
            <a:ext cx="2212760" cy="19747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8" name="Content Placeholder 8" descr="C:\Documents and Settings\cdenver\Desktop\Nanook Presentation\RapdiComm Trailers\Wrap\photo 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r="22619"/>
          <a:stretch/>
        </p:blipFill>
        <p:spPr>
          <a:xfrm>
            <a:off x="990600" y="4682385"/>
            <a:ext cx="2063069" cy="20890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36" y="4682385"/>
            <a:ext cx="1885950" cy="188595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Homeland Security &amp; </a:t>
            </a:r>
            <a:b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Management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05800" y="60960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BE96C6-9964-4F03-8ED6-DA972FAA411D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06751" y="1616992"/>
          <a:ext cx="6343650" cy="368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7343" y="3777497"/>
            <a:ext cx="1361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Community Planning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All-Hazards Resiliency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Cyber Security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5388" y="3792506"/>
            <a:ext cx="12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Community Outreach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Public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58416" y="3792506"/>
            <a:ext cx="155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Emergency Operations Center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Emergency Communications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392" y="3777497"/>
            <a:ext cx="137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Public Assistance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Individual Assistance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51" y="5193670"/>
            <a:ext cx="1357185" cy="1041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85" y="5191731"/>
            <a:ext cx="1543050" cy="1028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04" y="5200247"/>
            <a:ext cx="1543050" cy="1028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46" y="5194944"/>
            <a:ext cx="1378670" cy="103400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txBody>
          <a:bodyPr/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Homeland Security &amp; </a:t>
            </a:r>
            <a:b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Management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4495800" y="2667587"/>
            <a:ext cx="25147" cy="388561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3683" y="6213277"/>
            <a:ext cx="14588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Pre-Disaster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02915" y="6213277"/>
            <a:ext cx="14588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 Event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04762" y="6553200"/>
            <a:ext cx="64649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05800" y="6096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BE96C6-9964-4F03-8ED6-DA972FAA411D}" type="slidenum">
              <a:rPr lang="en-US" sz="140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134983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 positions</a:t>
            </a:r>
          </a:p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363.2 Total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181.6 GF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181.6 Fed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2362" y="1836590"/>
            <a:ext cx="982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15 positions</a:t>
            </a:r>
          </a:p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1,528.7 Total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652.1    GF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709.3    Fed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167.3    Other</a:t>
            </a:r>
          </a:p>
          <a:p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4709" y="189321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 position</a:t>
            </a:r>
          </a:p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156.8 Total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78.4  GF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78.4  Fed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15508" y="3103755"/>
            <a:ext cx="925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12 positions</a:t>
            </a:r>
          </a:p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1,189.8 Total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193.6    GF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391.6    Fed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604.6    Other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5933" y="3101086"/>
            <a:ext cx="914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13 positions</a:t>
            </a:r>
          </a:p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1,398.0 Total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159.4    GF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32.7      Fed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1,205.9 Other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5022" y="3099433"/>
            <a:ext cx="94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positions</a:t>
            </a:r>
          </a:p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1,005.6 Total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463.9   GF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463.9    Fed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77.8      Other 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5947" y="3103755"/>
            <a:ext cx="911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10 positions</a:t>
            </a:r>
          </a:p>
          <a:p>
            <a:r>
              <a:rPr lang="en-US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1,063.4 Total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133.8    GF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531.7    Fed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397.9    Other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Division Disaster Response</a:t>
            </a:r>
            <a:endParaRPr lang="en-US" sz="3200" b="1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9" r="17695"/>
          <a:stretch/>
        </p:blipFill>
        <p:spPr>
          <a:xfrm>
            <a:off x="812801" y="1524433"/>
            <a:ext cx="2819399" cy="2132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590800"/>
            <a:ext cx="4114801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4096563"/>
            <a:ext cx="2844800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599" y="3685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State Emergency Operations Center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6237964"/>
            <a:ext cx="2473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Riverwatch</a:t>
            </a:r>
            <a:r>
              <a:rPr lang="en-US" sz="1200" dirty="0" smtClean="0"/>
              <a:t> on Kuskokwim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366657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2015 Sitka Mudslide Disaster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6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Planning Focus</a:t>
            </a:r>
            <a:endParaRPr lang="en-US" sz="3200" b="1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State Emergency Operation Plan (EOP) development</a:t>
            </a:r>
          </a:p>
          <a:p>
            <a:r>
              <a:rPr lang="en-US" sz="2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Large community EOP support</a:t>
            </a:r>
          </a:p>
          <a:p>
            <a:r>
              <a:rPr lang="en-US" sz="2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Small community </a:t>
            </a: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</a:t>
            </a:r>
            <a:r>
              <a:rPr lang="en-US" sz="2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mergency </a:t>
            </a: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esponse </a:t>
            </a: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</a:t>
            </a:r>
            <a:r>
              <a:rPr lang="en-US" sz="2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lan </a:t>
            </a: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</a:t>
            </a:r>
            <a:r>
              <a:rPr lang="en-US" sz="2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upport</a:t>
            </a:r>
          </a:p>
          <a:p>
            <a:r>
              <a:rPr lang="en-US" sz="2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Continuity </a:t>
            </a: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of operations plan </a:t>
            </a:r>
          </a:p>
          <a:p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Catastrophic disaster plan</a:t>
            </a:r>
          </a:p>
          <a:p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Long-Term recovery plan</a:t>
            </a:r>
          </a:p>
          <a:p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Mitigation plans: State and local</a:t>
            </a:r>
          </a:p>
          <a:p>
            <a:r>
              <a:rPr lang="en-US" sz="2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Alaska assessment: Capability </a:t>
            </a:r>
            <a:r>
              <a:rPr lang="en-US" sz="2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gaps</a:t>
            </a:r>
          </a:p>
          <a:p>
            <a:r>
              <a:rPr lang="en-US" sz="2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Statewide Resilience Workshops</a:t>
            </a:r>
            <a:endParaRPr lang="en-US" sz="26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5791200" y="3581400"/>
          <a:ext cx="3068782" cy="2096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Preparedness Focus</a:t>
            </a:r>
            <a:endParaRPr lang="en-US" sz="3200" b="1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Emergency management 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raining: State/local 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vents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Local exercises: Test local EOP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Annual statewide preparedness conference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Statewide regional 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orkshops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 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emergency 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anagement information: 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oordination 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before, during and after disasters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 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outreach campaigns: Alert/warning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family preparedness</a:t>
            </a:r>
            <a:r>
              <a:rPr lang="en-US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and r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ecovery </a:t>
            </a:r>
          </a:p>
          <a:p>
            <a:pPr lvl="1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Great </a:t>
            </a:r>
            <a:r>
              <a:rPr lang="en-US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Alaska </a:t>
            </a:r>
            <a:r>
              <a:rPr lang="en-US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Shakeout</a:t>
            </a:r>
          </a:p>
          <a:p>
            <a:pPr lvl="1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Earthquake Simulator</a:t>
            </a:r>
            <a:endParaRPr lang="en-US" sz="16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997395"/>
            <a:ext cx="1930404" cy="1447802"/>
          </a:xfrm>
          <a:prstGeom prst="rect">
            <a:avLst/>
          </a:prstGeom>
          <a:ln cmpd="dbl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660"/>
          <a:stretch/>
        </p:blipFill>
        <p:spPr>
          <a:xfrm>
            <a:off x="6553200" y="1981200"/>
            <a:ext cx="2056193" cy="15439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-109" r="1941"/>
          <a:stretch/>
        </p:blipFill>
        <p:spPr>
          <a:xfrm>
            <a:off x="6553200" y="5036902"/>
            <a:ext cx="1898650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986</Words>
  <Application>Microsoft Office PowerPoint</Application>
  <PresentationFormat>On-screen Show (4:3)</PresentationFormat>
  <Paragraphs>278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PowerPoint Presentation</vt:lpstr>
      <vt:lpstr>The Alaska Disaster Act AS 26.23, Article 1 </vt:lpstr>
      <vt:lpstr>In Addition, the Governor May:</vt:lpstr>
      <vt:lpstr>Division of Homeland Security &amp;  Emergency Management</vt:lpstr>
      <vt:lpstr>Division of Homeland Security &amp;  Emergency Management</vt:lpstr>
      <vt:lpstr>Division of Homeland Security &amp;  Emergency Management</vt:lpstr>
      <vt:lpstr>Division Disaster Response</vt:lpstr>
      <vt:lpstr>Planning Focus</vt:lpstr>
      <vt:lpstr>Preparedness Focus</vt:lpstr>
      <vt:lpstr>Disaster Recovery Focus</vt:lpstr>
      <vt:lpstr>Innovative Partnerships</vt:lpstr>
      <vt:lpstr>Innovative  State Emergency Management</vt:lpstr>
      <vt:lpstr>PowerPoint Presentation</vt:lpstr>
      <vt:lpstr>PowerPoint Presentation</vt:lpstr>
      <vt:lpstr>Local Emergency Planning Committee Locally Driven – Local Results</vt:lpstr>
      <vt:lpstr>Community Grants Focus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Jakob W. Johnsen</dc:creator>
  <cp:lastModifiedBy>Stephanie A. Richard</cp:lastModifiedBy>
  <cp:revision>273</cp:revision>
  <cp:lastPrinted>2017-02-08T17:44:25Z</cp:lastPrinted>
  <dcterms:created xsi:type="dcterms:W3CDTF">2015-01-23T18:27:19Z</dcterms:created>
  <dcterms:modified xsi:type="dcterms:W3CDTF">2017-02-08T21:22:29Z</dcterms:modified>
</cp:coreProperties>
</file>