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9265F-A4CB-4ADF-9FE8-ABBA87672E5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46F57-5236-4768-AA95-72A57BE477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/>
              <a:t>Study </a:t>
            </a:r>
            <a:r>
              <a:rPr lang="en-US" sz="1200" b="1" dirty="0" err="1" smtClean="0"/>
              <a:t>findings:</a:t>
            </a:r>
            <a:r>
              <a:rPr lang="en-US" sz="1200" dirty="0" err="1" smtClean="0"/>
              <a:t>dangerous</a:t>
            </a:r>
            <a:r>
              <a:rPr lang="en-US" sz="1200" dirty="0" smtClean="0"/>
              <a:t> for youths and staff</a:t>
            </a:r>
          </a:p>
          <a:p>
            <a:r>
              <a:rPr lang="en-US" sz="1200" dirty="0" smtClean="0"/>
              <a:t>inadequate education, health and mental health services </a:t>
            </a:r>
          </a:p>
          <a:p>
            <a:r>
              <a:rPr lang="en-US" sz="1200" dirty="0" smtClean="0"/>
              <a:t>unacceptable conditions of confinement. </a:t>
            </a:r>
          </a:p>
          <a:p>
            <a:r>
              <a:rPr lang="en-US" sz="1200" dirty="0" smtClean="0"/>
              <a:t>existing accreditation standards did not make a difference. </a:t>
            </a:r>
          </a:p>
          <a:p>
            <a:endParaRPr lang="en-US" sz="1200" dirty="0" smtClean="0"/>
          </a:p>
          <a:p>
            <a:r>
              <a:rPr lang="en-US" sz="1200" b="1" dirty="0" err="1" smtClean="0"/>
              <a:t>enhancing:</a:t>
            </a:r>
            <a:r>
              <a:rPr lang="en-US" sz="1200" dirty="0" err="1" smtClean="0"/>
              <a:t>living</a:t>
            </a:r>
            <a:r>
              <a:rPr lang="en-US" sz="1200" dirty="0" smtClean="0"/>
              <a:t> and working conditions </a:t>
            </a:r>
          </a:p>
          <a:p>
            <a:r>
              <a:rPr lang="en-US" sz="1200" dirty="0" smtClean="0"/>
              <a:t>services to youth  </a:t>
            </a:r>
          </a:p>
          <a:p>
            <a:r>
              <a:rPr lang="en-US" sz="1200" dirty="0" smtClean="0"/>
              <a:t>overall operations of juvenile facilities.</a:t>
            </a:r>
          </a:p>
          <a:p>
            <a:endParaRPr lang="en-US" sz="1200" dirty="0" smtClean="0"/>
          </a:p>
          <a:p>
            <a:r>
              <a:rPr lang="en-US" sz="1200" b="1" dirty="0" smtClean="0"/>
              <a:t>AK joins</a:t>
            </a:r>
            <a:r>
              <a:rPr lang="en-US" sz="1200" dirty="0" smtClean="0"/>
              <a:t>:204 facilities nationwide</a:t>
            </a:r>
          </a:p>
          <a:p>
            <a:r>
              <a:rPr lang="en-US" sz="1200" dirty="0" smtClean="0"/>
              <a:t>27 states</a:t>
            </a:r>
          </a:p>
          <a:p>
            <a:endParaRPr lang="en-US" sz="1200" dirty="0" smtClean="0"/>
          </a:p>
          <a:p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46F57-5236-4768-AA95-72A57BE4774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 14, Sec 7, O 12, H 14, P 27, J 7, R 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46F57-5236-4768-AA95-72A57BE4774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assessments, services, completion, referrals</a:t>
            </a:r>
          </a:p>
          <a:p>
            <a:pPr marL="228600" indent="-228600">
              <a:buAutoNum type="arabicPeriod"/>
            </a:pPr>
            <a:r>
              <a:rPr lang="en-US" dirty="0" smtClean="0"/>
              <a:t>Progress over time since 04</a:t>
            </a:r>
          </a:p>
          <a:p>
            <a:pPr marL="228600" indent="-228600">
              <a:buAutoNum type="arabicPeriod"/>
            </a:pPr>
            <a:r>
              <a:rPr lang="en-US" dirty="0" smtClean="0"/>
              <a:t>Each site has web site with all of their data</a:t>
            </a:r>
            <a:r>
              <a:rPr lang="en-US" baseline="0" dirty="0" smtClean="0"/>
              <a:t> back to 04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46F57-5236-4768-AA95-72A57BE4774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L3 Kenai,  Ketch,   JYC D,     FYF D,       BYF D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46F57-5236-4768-AA95-72A57BE4774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32DC9B8-CDB5-4DF6-A972-EDEC758B6470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30BB1C-91A2-46EB-B6D1-3D0276CC77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050D76-48C9-4426-BA6D-6A1F8696873A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B487D89-9708-4E95-9B89-A126D1CF8B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AB9DD43-725A-40D8-A833-D63F197854D0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A64C1B5-B9F2-40A3-A88C-7966409283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A55D452-C84F-4979-901F-2F6189887950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B0E6556-4A2F-4608-BA60-131262BC1B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4C08B9-AB15-4BE7-918A-CC6EF573FAC0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5A523EC-8DD3-4634-9C68-AF7366B796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6AE3EF-7E05-4B62-95C8-BE62F2AF5428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E775EA2-C341-422D-8BC5-F45260BE02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3418767-A43B-44A6-B1E6-531D892D65FF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4FCB5FB-A1A8-4EAE-B3C4-407C5C3442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537953-E545-4CBA-A9A5-4954F0B8ACC2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D2A647-FC51-48DD-ADE4-1F8EF959A9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D4C0492-2D64-47F3-B33B-86EF24E8397E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9F1BD5-870E-40FB-BE1E-2D4FBBB7B1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11060441-11E2-4B3F-ADC2-35B172C5D64F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61AD5A7-2682-47E4-8C09-30ECD3AACA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252CA9B-58F7-4986-9FB4-BC030D25E4DF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1BF3C5F-1AFD-4528-A006-D410396730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EB4B823-46D0-4803-B702-C1A125A959D2}" type="datetimeFigureOut">
              <a:rPr lang="en-US" smtClean="0"/>
              <a:pPr>
                <a:defRPr/>
              </a:pPr>
              <a:t>1/25/2010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0EE2023-0956-454A-985B-AD10DF9E2D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90763" y="228600"/>
            <a:ext cx="4110037" cy="4114800"/>
          </a:xfrm>
          <a:noFill/>
        </p:spPr>
      </p:pic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304800" y="5486400"/>
            <a:ext cx="845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dirty="0">
                <a:latin typeface="Trebuchet MS" pitchFamily="34" charset="0"/>
              </a:rPr>
              <a:t>S a f e t y  a n d  A c c o u n t a b i l i t y  f o r  J u v e n i l e</a:t>
            </a:r>
          </a:p>
          <a:p>
            <a:pPr algn="ctr"/>
            <a:r>
              <a:rPr lang="pt-BR" dirty="0">
                <a:latin typeface="Trebuchet MS" pitchFamily="34" charset="0"/>
              </a:rPr>
              <a:t>C o r r e c t i o n s  a n d  D e t e n t i o n  F a c i l i t i e 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1752600" y="4724400"/>
            <a:ext cx="58197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Calibri" pitchFamily="34" charset="0"/>
              </a:rPr>
              <a:t>Performance-based Standards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279" y="441516"/>
            <a:ext cx="7433845" cy="5578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3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sz="3600" b="1" dirty="0" smtClean="0"/>
              <a:t>Alaska notes:</a:t>
            </a:r>
          </a:p>
          <a:p>
            <a:pPr lvl="0"/>
            <a:r>
              <a:rPr lang="en-US" dirty="0" smtClean="0"/>
              <a:t>Nome Youth Facility – PbS newsletter </a:t>
            </a:r>
          </a:p>
          <a:p>
            <a:pPr lvl="0"/>
            <a:r>
              <a:rPr lang="en-US" dirty="0" smtClean="0"/>
              <a:t>Bethel Youth Facility - award for excellence</a:t>
            </a:r>
          </a:p>
          <a:p>
            <a:pPr lvl="0"/>
            <a:r>
              <a:rPr lang="en-US" dirty="0" smtClean="0"/>
              <a:t>Fairbanks Youth Facility – Level 4 status  </a:t>
            </a:r>
          </a:p>
          <a:p>
            <a:pPr lvl="0"/>
            <a:r>
              <a:rPr lang="en-US" dirty="0" smtClean="0"/>
              <a:t>5 of 12 Alaska sites achieved L3 status on 2009 </a:t>
            </a:r>
          </a:p>
          <a:p>
            <a:pPr lvl="0"/>
            <a:r>
              <a:rPr lang="en-US" dirty="0" smtClean="0"/>
              <a:t>Recognition of Alaska’s FIP process for suicide policy and intake screening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u="sng" dirty="0" smtClean="0"/>
              <a:t>PbS Timeline: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1994 - Conditions of Confinement Study</a:t>
            </a:r>
          </a:p>
          <a:p>
            <a:pPr>
              <a:buNone/>
            </a:pPr>
            <a:endParaRPr lang="en-US" sz="2000" b="1" dirty="0" smtClean="0"/>
          </a:p>
          <a:p>
            <a:pPr>
              <a:buFont typeface="Arial" charset="0"/>
              <a:buNone/>
            </a:pPr>
            <a:r>
              <a:rPr lang="en-US" sz="2000" b="1" dirty="0" smtClean="0"/>
              <a:t>1998 - Office of Juvenile Justice and Delinquency Prevention (OJJDP) developed Performance-based Standards (PbS) - a nationally-recognized improvement program</a:t>
            </a:r>
          </a:p>
          <a:p>
            <a:pPr>
              <a:buFont typeface="Arial" charset="0"/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2004 – Alaska joins PbS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87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b="1" u="sng" dirty="0" smtClean="0"/>
              <a:t>PbS outcome measures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200" b="1" u="sng" dirty="0" smtClean="0"/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/>
              <a:t>Safety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/>
              <a:t>Security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/>
              <a:t>Order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/>
              <a:t>Health and Mental Health Services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/>
              <a:t>Justice and Legal Rights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/>
              <a:t>Programming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/>
              <a:t>Reintegration Planning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610600" cy="483076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300" b="1" u="sng" dirty="0" smtClean="0"/>
              <a:t>A Three-step Continuous Improvement Process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 smtClean="0"/>
              <a:t>1. Data Collection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 smtClean="0"/>
              <a:t>Youth Records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 smtClean="0"/>
              <a:t>Surveys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 smtClean="0"/>
              <a:t>Incident Reports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 smtClean="0"/>
              <a:t>2. Performance Reports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 smtClean="0"/>
              <a:t>Bar Graphs and Summary Reports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 smtClean="0"/>
              <a:t>3. Facility Improvement Process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 smtClean="0"/>
              <a:t>Facility Improvement Plan (FIP)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 smtClean="0"/>
              <a:t>Web site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55084" y="892344"/>
            <a:ext cx="4117116" cy="4086056"/>
          </a:xfrm>
          <a:noFill/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295400" y="5181600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alibri" pitchFamily="34" charset="0"/>
              </a:rPr>
              <a:t>The </a:t>
            </a:r>
            <a:r>
              <a:rPr lang="en-US" i="1" dirty="0" err="1" smtClean="0">
                <a:latin typeface="Calibri" pitchFamily="34" charset="0"/>
              </a:rPr>
              <a:t>PbS</a:t>
            </a:r>
            <a:r>
              <a:rPr lang="en-US" i="1" dirty="0" smtClean="0">
                <a:latin typeface="Calibri" pitchFamily="34" charset="0"/>
              </a:rPr>
              <a:t> six-month data collection and improvement cycle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133308" rIns="0" bIns="13330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</a:rPr>
              <a:t>Order 12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en-US" sz="28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42" name="Picture 2" descr="http://pbstandards.org/resources/dnc-p06u1u5u.png?6340002087565450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400" y="361950"/>
            <a:ext cx="7416800" cy="5562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1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Picture 2" descr="http://pbstandards.org/resources/dnc-45633b17.png?6340002104581075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1000"/>
            <a:ext cx="7543800" cy="56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28600"/>
            <a:ext cx="7616039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90600" y="533400"/>
            <a:ext cx="7188057" cy="5392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309</TotalTime>
  <Words>303</Words>
  <Application>Microsoft Office PowerPoint</Application>
  <PresentationFormat>On-screen Show (4:3)</PresentationFormat>
  <Paragraphs>61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State of Alaska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mcdonoughs</dc:creator>
  <cp:lastModifiedBy>mcdonoughs</cp:lastModifiedBy>
  <cp:revision>30</cp:revision>
  <dcterms:created xsi:type="dcterms:W3CDTF">2010-01-22T22:23:19Z</dcterms:created>
  <dcterms:modified xsi:type="dcterms:W3CDTF">2010-01-26T01:56:32Z</dcterms:modified>
</cp:coreProperties>
</file>