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51" r:id="rId2"/>
    <p:sldId id="484" r:id="rId3"/>
    <p:sldId id="477" r:id="rId4"/>
    <p:sldId id="476" r:id="rId5"/>
    <p:sldId id="480" r:id="rId6"/>
    <p:sldId id="483" r:id="rId7"/>
    <p:sldId id="481" r:id="rId8"/>
    <p:sldId id="482" r:id="rId9"/>
    <p:sldId id="479" r:id="rId10"/>
    <p:sldId id="478" r:id="rId11"/>
    <p:sldId id="35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2425B7-4FAF-7699-7478-87F12FF2F2C2}" name="Carole Triem" initials="CT" userId="S::carolet@akml.org::60f74393-46f1-4e01-917a-6c95716b813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A4A83"/>
    <a:srgbClr val="619BC7"/>
    <a:srgbClr val="B9B9B9"/>
    <a:srgbClr val="9495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A51328-769F-4DDE-98F1-0E16527AAB24}" v="80" dt="2024-02-19T18:57:42.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6"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ls Andreassen" userId="e4d19e00-e40c-4192-a823-b49c49bfe8b9" providerId="ADAL" clId="{E63A8BE4-7BA8-445D-B877-E0B78F0E807B}"/>
    <pc:docChg chg="custSel addSld modSld sldOrd">
      <pc:chgData name="Nils Andreassen" userId="e4d19e00-e40c-4192-a823-b49c49bfe8b9" providerId="ADAL" clId="{E63A8BE4-7BA8-445D-B877-E0B78F0E807B}" dt="2024-02-17T20:50:14.031" v="206" actId="2711"/>
      <pc:docMkLst>
        <pc:docMk/>
      </pc:docMkLst>
      <pc:sldChg chg="modSp mod">
        <pc:chgData name="Nils Andreassen" userId="e4d19e00-e40c-4192-a823-b49c49bfe8b9" providerId="ADAL" clId="{E63A8BE4-7BA8-445D-B877-E0B78F0E807B}" dt="2024-02-17T20:35:46.670" v="37" actId="20577"/>
        <pc:sldMkLst>
          <pc:docMk/>
          <pc:sldMk cId="3509999002" sldId="476"/>
        </pc:sldMkLst>
        <pc:spChg chg="mod">
          <ac:chgData name="Nils Andreassen" userId="e4d19e00-e40c-4192-a823-b49c49bfe8b9" providerId="ADAL" clId="{E63A8BE4-7BA8-445D-B877-E0B78F0E807B}" dt="2024-02-17T20:35:46.670" v="37" actId="20577"/>
          <ac:spMkLst>
            <pc:docMk/>
            <pc:sldMk cId="3509999002" sldId="476"/>
            <ac:spMk id="4" creationId="{151AE8A2-89EB-F112-CF2D-A084F34E06D7}"/>
          </ac:spMkLst>
        </pc:spChg>
      </pc:sldChg>
      <pc:sldChg chg="modSp mod ord">
        <pc:chgData name="Nils Andreassen" userId="e4d19e00-e40c-4192-a823-b49c49bfe8b9" providerId="ADAL" clId="{E63A8BE4-7BA8-445D-B877-E0B78F0E807B}" dt="2024-02-17T20:42:22.509" v="128" actId="20577"/>
        <pc:sldMkLst>
          <pc:docMk/>
          <pc:sldMk cId="3515907235" sldId="477"/>
        </pc:sldMkLst>
        <pc:spChg chg="mod">
          <ac:chgData name="Nils Andreassen" userId="e4d19e00-e40c-4192-a823-b49c49bfe8b9" providerId="ADAL" clId="{E63A8BE4-7BA8-445D-B877-E0B78F0E807B}" dt="2024-02-17T20:42:22.509" v="128" actId="20577"/>
          <ac:spMkLst>
            <pc:docMk/>
            <pc:sldMk cId="3515907235" sldId="477"/>
            <ac:spMk id="2" creationId="{9D6F423A-E6B4-D0BA-60D7-E6F35C86B4AF}"/>
          </ac:spMkLst>
        </pc:spChg>
      </pc:sldChg>
      <pc:sldChg chg="modSp mod">
        <pc:chgData name="Nils Andreassen" userId="e4d19e00-e40c-4192-a823-b49c49bfe8b9" providerId="ADAL" clId="{E63A8BE4-7BA8-445D-B877-E0B78F0E807B}" dt="2024-02-17T20:49:55.885" v="205" actId="20577"/>
        <pc:sldMkLst>
          <pc:docMk/>
          <pc:sldMk cId="1950544811" sldId="478"/>
        </pc:sldMkLst>
        <pc:spChg chg="mod">
          <ac:chgData name="Nils Andreassen" userId="e4d19e00-e40c-4192-a823-b49c49bfe8b9" providerId="ADAL" clId="{E63A8BE4-7BA8-445D-B877-E0B78F0E807B}" dt="2024-02-17T20:49:55.885" v="205" actId="20577"/>
          <ac:spMkLst>
            <pc:docMk/>
            <pc:sldMk cId="1950544811" sldId="478"/>
            <ac:spMk id="2" creationId="{BB06AC48-D35B-91AA-E7B0-F70321728ABC}"/>
          </ac:spMkLst>
        </pc:spChg>
        <pc:spChg chg="mod">
          <ac:chgData name="Nils Andreassen" userId="e4d19e00-e40c-4192-a823-b49c49bfe8b9" providerId="ADAL" clId="{E63A8BE4-7BA8-445D-B877-E0B78F0E807B}" dt="2024-02-17T20:48:41.804" v="139" actId="20577"/>
          <ac:spMkLst>
            <pc:docMk/>
            <pc:sldMk cId="1950544811" sldId="478"/>
            <ac:spMk id="4" creationId="{4D26CC1D-C264-7C7A-E9E9-99A457D603E7}"/>
          </ac:spMkLst>
        </pc:spChg>
      </pc:sldChg>
      <pc:sldChg chg="modSp mod">
        <pc:chgData name="Nils Andreassen" userId="e4d19e00-e40c-4192-a823-b49c49bfe8b9" providerId="ADAL" clId="{E63A8BE4-7BA8-445D-B877-E0B78F0E807B}" dt="2024-02-17T20:48:32.747" v="136" actId="20577"/>
        <pc:sldMkLst>
          <pc:docMk/>
          <pc:sldMk cId="2777598693" sldId="479"/>
        </pc:sldMkLst>
        <pc:spChg chg="mod">
          <ac:chgData name="Nils Andreassen" userId="e4d19e00-e40c-4192-a823-b49c49bfe8b9" providerId="ADAL" clId="{E63A8BE4-7BA8-445D-B877-E0B78F0E807B}" dt="2024-02-17T20:48:32.747" v="136" actId="20577"/>
          <ac:spMkLst>
            <pc:docMk/>
            <pc:sldMk cId="2777598693" sldId="479"/>
            <ac:spMk id="4" creationId="{688223F8-5E95-D747-381F-807A92803557}"/>
          </ac:spMkLst>
        </pc:spChg>
      </pc:sldChg>
      <pc:sldChg chg="modSp mod">
        <pc:chgData name="Nils Andreassen" userId="e4d19e00-e40c-4192-a823-b49c49bfe8b9" providerId="ADAL" clId="{E63A8BE4-7BA8-445D-B877-E0B78F0E807B}" dt="2024-02-17T20:35:39.795" v="35" actId="20577"/>
        <pc:sldMkLst>
          <pc:docMk/>
          <pc:sldMk cId="2925428052" sldId="480"/>
        </pc:sldMkLst>
        <pc:spChg chg="mod">
          <ac:chgData name="Nils Andreassen" userId="e4d19e00-e40c-4192-a823-b49c49bfe8b9" providerId="ADAL" clId="{E63A8BE4-7BA8-445D-B877-E0B78F0E807B}" dt="2024-02-17T20:35:39.795" v="35" actId="20577"/>
          <ac:spMkLst>
            <pc:docMk/>
            <pc:sldMk cId="2925428052" sldId="480"/>
            <ac:spMk id="4" creationId="{543E512C-B9A8-F096-A971-D32EFF687D87}"/>
          </ac:spMkLst>
        </pc:spChg>
      </pc:sldChg>
      <pc:sldChg chg="delSp modSp mod ord">
        <pc:chgData name="Nils Andreassen" userId="e4d19e00-e40c-4192-a823-b49c49bfe8b9" providerId="ADAL" clId="{E63A8BE4-7BA8-445D-B877-E0B78F0E807B}" dt="2024-02-17T20:35:32.146" v="32" actId="20577"/>
        <pc:sldMkLst>
          <pc:docMk/>
          <pc:sldMk cId="790611043" sldId="481"/>
        </pc:sldMkLst>
        <pc:spChg chg="del">
          <ac:chgData name="Nils Andreassen" userId="e4d19e00-e40c-4192-a823-b49c49bfe8b9" providerId="ADAL" clId="{E63A8BE4-7BA8-445D-B877-E0B78F0E807B}" dt="2024-02-17T20:34:22.519" v="27" actId="478"/>
          <ac:spMkLst>
            <pc:docMk/>
            <pc:sldMk cId="790611043" sldId="481"/>
            <ac:spMk id="3" creationId="{83EABE34-1772-222E-C2EC-E9F96254373A}"/>
          </ac:spMkLst>
        </pc:spChg>
        <pc:spChg chg="mod">
          <ac:chgData name="Nils Andreassen" userId="e4d19e00-e40c-4192-a823-b49c49bfe8b9" providerId="ADAL" clId="{E63A8BE4-7BA8-445D-B877-E0B78F0E807B}" dt="2024-02-17T20:35:32.146" v="32" actId="20577"/>
          <ac:spMkLst>
            <pc:docMk/>
            <pc:sldMk cId="790611043" sldId="481"/>
            <ac:spMk id="4" creationId="{4ADF3EB6-CBF9-3542-978B-B63458028863}"/>
          </ac:spMkLst>
        </pc:spChg>
      </pc:sldChg>
      <pc:sldChg chg="modSp mod">
        <pc:chgData name="Nils Andreassen" userId="e4d19e00-e40c-4192-a823-b49c49bfe8b9" providerId="ADAL" clId="{E63A8BE4-7BA8-445D-B877-E0B78F0E807B}" dt="2024-02-17T20:44:40.444" v="132" actId="20577"/>
        <pc:sldMkLst>
          <pc:docMk/>
          <pc:sldMk cId="2409398120" sldId="482"/>
        </pc:sldMkLst>
        <pc:spChg chg="mod">
          <ac:chgData name="Nils Andreassen" userId="e4d19e00-e40c-4192-a823-b49c49bfe8b9" providerId="ADAL" clId="{E63A8BE4-7BA8-445D-B877-E0B78F0E807B}" dt="2024-02-17T20:44:40.444" v="132" actId="20577"/>
          <ac:spMkLst>
            <pc:docMk/>
            <pc:sldMk cId="2409398120" sldId="482"/>
            <ac:spMk id="4" creationId="{8115ED6D-4E1D-7969-D186-F01D0F92C1FD}"/>
          </ac:spMkLst>
        </pc:spChg>
      </pc:sldChg>
      <pc:sldChg chg="modSp mod ord">
        <pc:chgData name="Nils Andreassen" userId="e4d19e00-e40c-4192-a823-b49c49bfe8b9" providerId="ADAL" clId="{E63A8BE4-7BA8-445D-B877-E0B78F0E807B}" dt="2024-02-17T20:32:41.618" v="22" actId="20577"/>
        <pc:sldMkLst>
          <pc:docMk/>
          <pc:sldMk cId="3458790630" sldId="483"/>
        </pc:sldMkLst>
        <pc:spChg chg="mod">
          <ac:chgData name="Nils Andreassen" userId="e4d19e00-e40c-4192-a823-b49c49bfe8b9" providerId="ADAL" clId="{E63A8BE4-7BA8-445D-B877-E0B78F0E807B}" dt="2024-02-17T20:32:41.618" v="22" actId="20577"/>
          <ac:spMkLst>
            <pc:docMk/>
            <pc:sldMk cId="3458790630" sldId="483"/>
            <ac:spMk id="2" creationId="{17FB7885-55E3-AF5E-0D8B-871192142860}"/>
          </ac:spMkLst>
        </pc:spChg>
      </pc:sldChg>
      <pc:sldChg chg="modSp add mod ord">
        <pc:chgData name="Nils Andreassen" userId="e4d19e00-e40c-4192-a823-b49c49bfe8b9" providerId="ADAL" clId="{E63A8BE4-7BA8-445D-B877-E0B78F0E807B}" dt="2024-02-17T20:50:14.031" v="206" actId="2711"/>
        <pc:sldMkLst>
          <pc:docMk/>
          <pc:sldMk cId="425789027" sldId="484"/>
        </pc:sldMkLst>
        <pc:spChg chg="mod">
          <ac:chgData name="Nils Andreassen" userId="e4d19e00-e40c-4192-a823-b49c49bfe8b9" providerId="ADAL" clId="{E63A8BE4-7BA8-445D-B877-E0B78F0E807B}" dt="2024-02-17T20:36:15.421" v="54" actId="20577"/>
          <ac:spMkLst>
            <pc:docMk/>
            <pc:sldMk cId="425789027" sldId="484"/>
            <ac:spMk id="2" creationId="{D9BB36BF-075E-4C68-A0C6-F8B4EFBA6CD9}"/>
          </ac:spMkLst>
        </pc:spChg>
        <pc:spChg chg="mod">
          <ac:chgData name="Nils Andreassen" userId="e4d19e00-e40c-4192-a823-b49c49bfe8b9" providerId="ADAL" clId="{E63A8BE4-7BA8-445D-B877-E0B78F0E807B}" dt="2024-02-17T20:50:14.031" v="206" actId="2711"/>
          <ac:spMkLst>
            <pc:docMk/>
            <pc:sldMk cId="425789027" sldId="484"/>
            <ac:spMk id="4" creationId="{E09B5EB9-C2AC-DF70-F6DC-3837A0AACA5C}"/>
          </ac:spMkLst>
        </pc:spChg>
      </pc:sldChg>
    </pc:docChg>
  </pc:docChgLst>
  <pc:docChgLst>
    <pc:chgData name="Carole Triem" userId="60f74393-46f1-4e01-917a-6c95716b813c" providerId="ADAL" clId="{54A51328-769F-4DDE-98F1-0E16527AAB24}"/>
    <pc:docChg chg="undo custSel addSld delSld modSld sldOrd">
      <pc:chgData name="Carole Triem" userId="60f74393-46f1-4e01-917a-6c95716b813c" providerId="ADAL" clId="{54A51328-769F-4DDE-98F1-0E16527AAB24}" dt="2024-02-19T19:26:16.306" v="1010" actId="1036"/>
      <pc:docMkLst>
        <pc:docMk/>
      </pc:docMkLst>
      <pc:sldChg chg="del">
        <pc:chgData name="Carole Triem" userId="60f74393-46f1-4e01-917a-6c95716b813c" providerId="ADAL" clId="{54A51328-769F-4DDE-98F1-0E16527AAB24}" dt="2024-02-17T00:46:23.638" v="371" actId="47"/>
        <pc:sldMkLst>
          <pc:docMk/>
          <pc:sldMk cId="871198990" sldId="282"/>
        </pc:sldMkLst>
      </pc:sldChg>
      <pc:sldChg chg="del">
        <pc:chgData name="Carole Triem" userId="60f74393-46f1-4e01-917a-6c95716b813c" providerId="ADAL" clId="{54A51328-769F-4DDE-98F1-0E16527AAB24}" dt="2024-02-17T00:46:23.638" v="371" actId="47"/>
        <pc:sldMkLst>
          <pc:docMk/>
          <pc:sldMk cId="3807538489" sldId="327"/>
        </pc:sldMkLst>
      </pc:sldChg>
      <pc:sldChg chg="del">
        <pc:chgData name="Carole Triem" userId="60f74393-46f1-4e01-917a-6c95716b813c" providerId="ADAL" clId="{54A51328-769F-4DDE-98F1-0E16527AAB24}" dt="2024-02-17T00:46:23.638" v="371" actId="47"/>
        <pc:sldMkLst>
          <pc:docMk/>
          <pc:sldMk cId="235948395" sldId="328"/>
        </pc:sldMkLst>
      </pc:sldChg>
      <pc:sldChg chg="del">
        <pc:chgData name="Carole Triem" userId="60f74393-46f1-4e01-917a-6c95716b813c" providerId="ADAL" clId="{54A51328-769F-4DDE-98F1-0E16527AAB24}" dt="2024-02-17T00:46:23.638" v="371" actId="47"/>
        <pc:sldMkLst>
          <pc:docMk/>
          <pc:sldMk cId="3404407246" sldId="335"/>
        </pc:sldMkLst>
      </pc:sldChg>
      <pc:sldChg chg="modSp del mod ord">
        <pc:chgData name="Carole Triem" userId="60f74393-46f1-4e01-917a-6c95716b813c" providerId="ADAL" clId="{54A51328-769F-4DDE-98F1-0E16527AAB24}" dt="2024-02-17T00:46:26.964" v="372" actId="47"/>
        <pc:sldMkLst>
          <pc:docMk/>
          <pc:sldMk cId="4064981012" sldId="346"/>
        </pc:sldMkLst>
        <pc:spChg chg="mod">
          <ac:chgData name="Carole Triem" userId="60f74393-46f1-4e01-917a-6c95716b813c" providerId="ADAL" clId="{54A51328-769F-4DDE-98F1-0E16527AAB24}" dt="2024-02-17T00:30:27.449" v="143" actId="20577"/>
          <ac:spMkLst>
            <pc:docMk/>
            <pc:sldMk cId="4064981012" sldId="346"/>
            <ac:spMk id="4" creationId="{56E059DA-FE95-FEB8-0C33-2F2DB2007899}"/>
          </ac:spMkLst>
        </pc:spChg>
      </pc:sldChg>
      <pc:sldChg chg="modSp mod">
        <pc:chgData name="Carole Triem" userId="60f74393-46f1-4e01-917a-6c95716b813c" providerId="ADAL" clId="{54A51328-769F-4DDE-98F1-0E16527AAB24}" dt="2024-02-17T00:29:19.451" v="105" actId="20577"/>
        <pc:sldMkLst>
          <pc:docMk/>
          <pc:sldMk cId="4230004589" sldId="351"/>
        </pc:sldMkLst>
        <pc:spChg chg="mod">
          <ac:chgData name="Carole Triem" userId="60f74393-46f1-4e01-917a-6c95716b813c" providerId="ADAL" clId="{54A51328-769F-4DDE-98F1-0E16527AAB24}" dt="2024-02-17T00:29:08.859" v="87" actId="20577"/>
          <ac:spMkLst>
            <pc:docMk/>
            <pc:sldMk cId="4230004589" sldId="351"/>
            <ac:spMk id="2" creationId="{A56D4D04-D293-AB4C-BA01-E073D92BE3B7}"/>
          </ac:spMkLst>
        </pc:spChg>
        <pc:spChg chg="mod">
          <ac:chgData name="Carole Triem" userId="60f74393-46f1-4e01-917a-6c95716b813c" providerId="ADAL" clId="{54A51328-769F-4DDE-98F1-0E16527AAB24}" dt="2024-02-17T00:28:53.288" v="53" actId="20577"/>
          <ac:spMkLst>
            <pc:docMk/>
            <pc:sldMk cId="4230004589" sldId="351"/>
            <ac:spMk id="6" creationId="{057D5434-7589-A348-A371-49DCF2229E7A}"/>
          </ac:spMkLst>
        </pc:spChg>
        <pc:spChg chg="mod">
          <ac:chgData name="Carole Triem" userId="60f74393-46f1-4e01-917a-6c95716b813c" providerId="ADAL" clId="{54A51328-769F-4DDE-98F1-0E16527AAB24}" dt="2024-02-17T00:29:12.506" v="88" actId="6549"/>
          <ac:spMkLst>
            <pc:docMk/>
            <pc:sldMk cId="4230004589" sldId="351"/>
            <ac:spMk id="14" creationId="{FE37D55F-673D-8243-8A95-AECB0D8A0665}"/>
          </ac:spMkLst>
        </pc:spChg>
        <pc:spChg chg="mod">
          <ac:chgData name="Carole Triem" userId="60f74393-46f1-4e01-917a-6c95716b813c" providerId="ADAL" clId="{54A51328-769F-4DDE-98F1-0E16527AAB24}" dt="2024-02-17T00:28:23.195" v="34" actId="20577"/>
          <ac:spMkLst>
            <pc:docMk/>
            <pc:sldMk cId="4230004589" sldId="351"/>
            <ac:spMk id="21" creationId="{C3BB8C60-4A01-A241-A4C1-1012DF930AD5}"/>
          </ac:spMkLst>
        </pc:spChg>
        <pc:spChg chg="mod">
          <ac:chgData name="Carole Triem" userId="60f74393-46f1-4e01-917a-6c95716b813c" providerId="ADAL" clId="{54A51328-769F-4DDE-98F1-0E16527AAB24}" dt="2024-02-17T00:29:19.451" v="105" actId="20577"/>
          <ac:spMkLst>
            <pc:docMk/>
            <pc:sldMk cId="4230004589" sldId="351"/>
            <ac:spMk id="23" creationId="{8466E92F-BA89-B949-BE74-F75A4BDC742D}"/>
          </ac:spMkLst>
        </pc:spChg>
        <pc:grpChg chg="mod">
          <ac:chgData name="Carole Triem" userId="60f74393-46f1-4e01-917a-6c95716b813c" providerId="ADAL" clId="{54A51328-769F-4DDE-98F1-0E16527AAB24}" dt="2024-02-17T00:29:14.363" v="90" actId="1076"/>
          <ac:grpSpMkLst>
            <pc:docMk/>
            <pc:sldMk cId="4230004589" sldId="351"/>
            <ac:grpSpMk id="25" creationId="{4816CADE-E6F6-D444-B0F6-04708042C1B9}"/>
          </ac:grpSpMkLst>
        </pc:grpChg>
      </pc:sldChg>
      <pc:sldChg chg="del">
        <pc:chgData name="Carole Triem" userId="60f74393-46f1-4e01-917a-6c95716b813c" providerId="ADAL" clId="{54A51328-769F-4DDE-98F1-0E16527AAB24}" dt="2024-02-17T00:46:28.880" v="373" actId="47"/>
        <pc:sldMkLst>
          <pc:docMk/>
          <pc:sldMk cId="406366310" sldId="354"/>
        </pc:sldMkLst>
      </pc:sldChg>
      <pc:sldChg chg="del">
        <pc:chgData name="Carole Triem" userId="60f74393-46f1-4e01-917a-6c95716b813c" providerId="ADAL" clId="{54A51328-769F-4DDE-98F1-0E16527AAB24}" dt="2024-02-17T00:46:23.638" v="371" actId="47"/>
        <pc:sldMkLst>
          <pc:docMk/>
          <pc:sldMk cId="3094469443" sldId="366"/>
        </pc:sldMkLst>
      </pc:sldChg>
      <pc:sldChg chg="del">
        <pc:chgData name="Carole Triem" userId="60f74393-46f1-4e01-917a-6c95716b813c" providerId="ADAL" clId="{54A51328-769F-4DDE-98F1-0E16527AAB24}" dt="2024-02-17T00:46:23.638" v="371" actId="47"/>
        <pc:sldMkLst>
          <pc:docMk/>
          <pc:sldMk cId="406245569" sldId="475"/>
        </pc:sldMkLst>
      </pc:sldChg>
      <pc:sldChg chg="addSp delSp modSp new mod ord">
        <pc:chgData name="Carole Triem" userId="60f74393-46f1-4e01-917a-6c95716b813c" providerId="ADAL" clId="{54A51328-769F-4DDE-98F1-0E16527AAB24}" dt="2024-02-19T19:26:16.306" v="1010" actId="1036"/>
        <pc:sldMkLst>
          <pc:docMk/>
          <pc:sldMk cId="3509999002" sldId="476"/>
        </pc:sldMkLst>
        <pc:spChg chg="add mod">
          <ac:chgData name="Carole Triem" userId="60f74393-46f1-4e01-917a-6c95716b813c" providerId="ADAL" clId="{54A51328-769F-4DDE-98F1-0E16527AAB24}" dt="2024-02-17T00:33:59.898" v="167" actId="1076"/>
          <ac:spMkLst>
            <pc:docMk/>
            <pc:sldMk cId="3509999002" sldId="476"/>
            <ac:spMk id="2" creationId="{4E0CE4EF-908F-C0C4-46A1-492901FB453A}"/>
          </ac:spMkLst>
        </pc:spChg>
        <pc:spChg chg="add mod">
          <ac:chgData name="Carole Triem" userId="60f74393-46f1-4e01-917a-6c95716b813c" providerId="ADAL" clId="{54A51328-769F-4DDE-98F1-0E16527AAB24}" dt="2024-02-19T19:22:56.212" v="984" actId="14100"/>
          <ac:spMkLst>
            <pc:docMk/>
            <pc:sldMk cId="3509999002" sldId="476"/>
            <ac:spMk id="3" creationId="{27B4F59D-8479-9F7E-9423-0F47FACF5FF3}"/>
          </ac:spMkLst>
        </pc:spChg>
        <pc:spChg chg="add del mod">
          <ac:chgData name="Carole Triem" userId="60f74393-46f1-4e01-917a-6c95716b813c" providerId="ADAL" clId="{54A51328-769F-4DDE-98F1-0E16527AAB24}" dt="2024-02-17T00:34:19.889" v="171" actId="478"/>
          <ac:spMkLst>
            <pc:docMk/>
            <pc:sldMk cId="3509999002" sldId="476"/>
            <ac:spMk id="3" creationId="{459F88AA-C6DF-7917-F9A7-E04F36B7FD23}"/>
          </ac:spMkLst>
        </pc:spChg>
        <pc:spChg chg="add mod">
          <ac:chgData name="Carole Triem" userId="60f74393-46f1-4e01-917a-6c95716b813c" providerId="ADAL" clId="{54A51328-769F-4DDE-98F1-0E16527AAB24}" dt="2024-02-19T19:26:16.306" v="1010" actId="1036"/>
          <ac:spMkLst>
            <pc:docMk/>
            <pc:sldMk cId="3509999002" sldId="476"/>
            <ac:spMk id="4" creationId="{151AE8A2-89EB-F112-CF2D-A084F34E06D7}"/>
          </ac:spMkLst>
        </pc:spChg>
        <pc:picChg chg="add mod">
          <ac:chgData name="Carole Triem" userId="60f74393-46f1-4e01-917a-6c95716b813c" providerId="ADAL" clId="{54A51328-769F-4DDE-98F1-0E16527AAB24}" dt="2024-02-17T21:03:58.850" v="665" actId="1076"/>
          <ac:picMkLst>
            <pc:docMk/>
            <pc:sldMk cId="3509999002" sldId="476"/>
            <ac:picMk id="5" creationId="{72E1D1AA-DDF9-8397-1C64-836261053F2B}"/>
          </ac:picMkLst>
        </pc:picChg>
      </pc:sldChg>
      <pc:sldChg chg="addSp delSp modSp add mod">
        <pc:chgData name="Carole Triem" userId="60f74393-46f1-4e01-917a-6c95716b813c" providerId="ADAL" clId="{54A51328-769F-4DDE-98F1-0E16527AAB24}" dt="2024-02-17T00:37:53.063" v="259" actId="20577"/>
        <pc:sldMkLst>
          <pc:docMk/>
          <pc:sldMk cId="3515907235" sldId="477"/>
        </pc:sldMkLst>
        <pc:spChg chg="mod">
          <ac:chgData name="Carole Triem" userId="60f74393-46f1-4e01-917a-6c95716b813c" providerId="ADAL" clId="{54A51328-769F-4DDE-98F1-0E16527AAB24}" dt="2024-02-17T00:36:46.312" v="224" actId="20577"/>
          <ac:spMkLst>
            <pc:docMk/>
            <pc:sldMk cId="3515907235" sldId="477"/>
            <ac:spMk id="2" creationId="{9D6F423A-E6B4-D0BA-60D7-E6F35C86B4AF}"/>
          </ac:spMkLst>
        </pc:spChg>
        <pc:spChg chg="add mod">
          <ac:chgData name="Carole Triem" userId="60f74393-46f1-4e01-917a-6c95716b813c" providerId="ADAL" clId="{54A51328-769F-4DDE-98F1-0E16527AAB24}" dt="2024-02-17T00:37:53.063" v="259" actId="20577"/>
          <ac:spMkLst>
            <pc:docMk/>
            <pc:sldMk cId="3515907235" sldId="477"/>
            <ac:spMk id="3" creationId="{D8791A6A-6CD5-504E-3450-F30EDFA91173}"/>
          </ac:spMkLst>
        </pc:spChg>
        <pc:spChg chg="add del mod">
          <ac:chgData name="Carole Triem" userId="60f74393-46f1-4e01-917a-6c95716b813c" providerId="ADAL" clId="{54A51328-769F-4DDE-98F1-0E16527AAB24}" dt="2024-02-17T00:36:53.829" v="229" actId="47"/>
          <ac:spMkLst>
            <pc:docMk/>
            <pc:sldMk cId="3515907235" sldId="477"/>
            <ac:spMk id="4" creationId="{C12AED7C-6635-EE65-05B2-E8D48FA60124}"/>
          </ac:spMkLst>
        </pc:spChg>
        <pc:picChg chg="add mod">
          <ac:chgData name="Carole Triem" userId="60f74393-46f1-4e01-917a-6c95716b813c" providerId="ADAL" clId="{54A51328-769F-4DDE-98F1-0E16527AAB24}" dt="2024-02-17T00:37:05.100" v="232"/>
          <ac:picMkLst>
            <pc:docMk/>
            <pc:sldMk cId="3515907235" sldId="477"/>
            <ac:picMk id="5" creationId="{30C2A491-2782-4CC7-988A-366EDF6987F9}"/>
          </ac:picMkLst>
        </pc:picChg>
      </pc:sldChg>
      <pc:sldChg chg="add del">
        <pc:chgData name="Carole Triem" userId="60f74393-46f1-4e01-917a-6c95716b813c" providerId="ADAL" clId="{54A51328-769F-4DDE-98F1-0E16527AAB24}" dt="2024-02-17T00:36:54.939" v="230"/>
        <pc:sldMkLst>
          <pc:docMk/>
          <pc:sldMk cId="163345724" sldId="478"/>
        </pc:sldMkLst>
      </pc:sldChg>
      <pc:sldChg chg="modSp add mod">
        <pc:chgData name="Carole Triem" userId="60f74393-46f1-4e01-917a-6c95716b813c" providerId="ADAL" clId="{54A51328-769F-4DDE-98F1-0E16527AAB24}" dt="2024-02-19T19:25:58.594" v="1007" actId="1036"/>
        <pc:sldMkLst>
          <pc:docMk/>
          <pc:sldMk cId="1950544811" sldId="478"/>
        </pc:sldMkLst>
        <pc:spChg chg="mod">
          <ac:chgData name="Carole Triem" userId="60f74393-46f1-4e01-917a-6c95716b813c" providerId="ADAL" clId="{54A51328-769F-4DDE-98F1-0E16527AAB24}" dt="2024-02-17T00:38:56.481" v="261"/>
          <ac:spMkLst>
            <pc:docMk/>
            <pc:sldMk cId="1950544811" sldId="478"/>
            <ac:spMk id="2" creationId="{BB06AC48-D35B-91AA-E7B0-F70321728ABC}"/>
          </ac:spMkLst>
        </pc:spChg>
        <pc:spChg chg="mod">
          <ac:chgData name="Carole Triem" userId="60f74393-46f1-4e01-917a-6c95716b813c" providerId="ADAL" clId="{54A51328-769F-4DDE-98F1-0E16527AAB24}" dt="2024-02-19T19:25:58.594" v="1007" actId="1036"/>
          <ac:spMkLst>
            <pc:docMk/>
            <pc:sldMk cId="1950544811" sldId="478"/>
            <ac:spMk id="4" creationId="{4D26CC1D-C264-7C7A-E9E9-99A457D603E7}"/>
          </ac:spMkLst>
        </pc:spChg>
      </pc:sldChg>
      <pc:sldChg chg="addSp delSp modSp add mod">
        <pc:chgData name="Carole Triem" userId="60f74393-46f1-4e01-917a-6c95716b813c" providerId="ADAL" clId="{54A51328-769F-4DDE-98F1-0E16527AAB24}" dt="2024-02-19T19:25:39.170" v="1003" actId="1036"/>
        <pc:sldMkLst>
          <pc:docMk/>
          <pc:sldMk cId="2777598693" sldId="479"/>
        </pc:sldMkLst>
        <pc:spChg chg="mod">
          <ac:chgData name="Carole Triem" userId="60f74393-46f1-4e01-917a-6c95716b813c" providerId="ADAL" clId="{54A51328-769F-4DDE-98F1-0E16527AAB24}" dt="2024-02-17T00:47:24.877" v="433" actId="20577"/>
          <ac:spMkLst>
            <pc:docMk/>
            <pc:sldMk cId="2777598693" sldId="479"/>
            <ac:spMk id="2" creationId="{769A4038-32B1-AAA9-ECA8-56D6BAC738D6}"/>
          </ac:spMkLst>
        </pc:spChg>
        <pc:spChg chg="add del mod">
          <ac:chgData name="Carole Triem" userId="60f74393-46f1-4e01-917a-6c95716b813c" providerId="ADAL" clId="{54A51328-769F-4DDE-98F1-0E16527AAB24}" dt="2024-02-19T19:25:39.170" v="1003" actId="1036"/>
          <ac:spMkLst>
            <pc:docMk/>
            <pc:sldMk cId="2777598693" sldId="479"/>
            <ac:spMk id="4" creationId="{688223F8-5E95-D747-381F-807A92803557}"/>
          </ac:spMkLst>
        </pc:spChg>
        <pc:picChg chg="add mod">
          <ac:chgData name="Carole Triem" userId="60f74393-46f1-4e01-917a-6c95716b813c" providerId="ADAL" clId="{54A51328-769F-4DDE-98F1-0E16527AAB24}" dt="2024-02-17T21:11:09.463" v="669" actId="1076"/>
          <ac:picMkLst>
            <pc:docMk/>
            <pc:sldMk cId="2777598693" sldId="479"/>
            <ac:picMk id="3" creationId="{72DAF81D-656D-9E65-088A-28886741B5C0}"/>
          </ac:picMkLst>
        </pc:picChg>
      </pc:sldChg>
      <pc:sldChg chg="addSp delSp modSp add mod">
        <pc:chgData name="Carole Triem" userId="60f74393-46f1-4e01-917a-6c95716b813c" providerId="ADAL" clId="{54A51328-769F-4DDE-98F1-0E16527AAB24}" dt="2024-02-19T19:25:12.170" v="1000" actId="1035"/>
        <pc:sldMkLst>
          <pc:docMk/>
          <pc:sldMk cId="2925428052" sldId="480"/>
        </pc:sldMkLst>
        <pc:spChg chg="mod">
          <ac:chgData name="Carole Triem" userId="60f74393-46f1-4e01-917a-6c95716b813c" providerId="ADAL" clId="{54A51328-769F-4DDE-98F1-0E16527AAB24}" dt="2024-02-17T00:49:24.653" v="441" actId="20577"/>
          <ac:spMkLst>
            <pc:docMk/>
            <pc:sldMk cId="2925428052" sldId="480"/>
            <ac:spMk id="2" creationId="{966A47C4-C11E-954F-9ADE-CAD449C08F1B}"/>
          </ac:spMkLst>
        </pc:spChg>
        <pc:spChg chg="add del mod">
          <ac:chgData name="Carole Triem" userId="60f74393-46f1-4e01-917a-6c95716b813c" providerId="ADAL" clId="{54A51328-769F-4DDE-98F1-0E16527AAB24}" dt="2024-02-19T19:25:12.170" v="1000" actId="1035"/>
          <ac:spMkLst>
            <pc:docMk/>
            <pc:sldMk cId="2925428052" sldId="480"/>
            <ac:spMk id="4" creationId="{543E512C-B9A8-F096-A971-D32EFF687D87}"/>
          </ac:spMkLst>
        </pc:spChg>
        <pc:spChg chg="add mod">
          <ac:chgData name="Carole Triem" userId="60f74393-46f1-4e01-917a-6c95716b813c" providerId="ADAL" clId="{54A51328-769F-4DDE-98F1-0E16527AAB24}" dt="2024-02-17T21:24:35.927" v="780" actId="207"/>
          <ac:spMkLst>
            <pc:docMk/>
            <pc:sldMk cId="2925428052" sldId="480"/>
            <ac:spMk id="6" creationId="{AE29EEE0-7D6B-C438-2ACF-F98E1AA30F34}"/>
          </ac:spMkLst>
        </pc:spChg>
        <pc:picChg chg="add mod">
          <ac:chgData name="Carole Triem" userId="60f74393-46f1-4e01-917a-6c95716b813c" providerId="ADAL" clId="{54A51328-769F-4DDE-98F1-0E16527AAB24}" dt="2024-02-17T21:23:45.313" v="742" actId="1076"/>
          <ac:picMkLst>
            <pc:docMk/>
            <pc:sldMk cId="2925428052" sldId="480"/>
            <ac:picMk id="5" creationId="{F4DB231A-1497-6C19-A592-D7E6F9876CCB}"/>
          </ac:picMkLst>
        </pc:picChg>
      </pc:sldChg>
      <pc:sldChg chg="addSp delSp modSp add mod addCm delCm modCm">
        <pc:chgData name="Carole Triem" userId="60f74393-46f1-4e01-917a-6c95716b813c" providerId="ADAL" clId="{54A51328-769F-4DDE-98F1-0E16527AAB24}" dt="2024-02-19T19:25:21.226" v="1001" actId="1035"/>
        <pc:sldMkLst>
          <pc:docMk/>
          <pc:sldMk cId="790611043" sldId="481"/>
        </pc:sldMkLst>
        <pc:spChg chg="mod">
          <ac:chgData name="Carole Triem" userId="60f74393-46f1-4e01-917a-6c95716b813c" providerId="ADAL" clId="{54A51328-769F-4DDE-98F1-0E16527AAB24}" dt="2024-02-17T00:55:14.621" v="536" actId="1582"/>
          <ac:spMkLst>
            <pc:docMk/>
            <pc:sldMk cId="790611043" sldId="481"/>
            <ac:spMk id="2" creationId="{9086C3EB-82E4-5D7A-5AE7-8A3365EDF8AB}"/>
          </ac:spMkLst>
        </pc:spChg>
        <pc:spChg chg="add mod">
          <ac:chgData name="Carole Triem" userId="60f74393-46f1-4e01-917a-6c95716b813c" providerId="ADAL" clId="{54A51328-769F-4DDE-98F1-0E16527AAB24}" dt="2024-02-17T01:12:40.730" v="617" actId="114"/>
          <ac:spMkLst>
            <pc:docMk/>
            <pc:sldMk cId="790611043" sldId="481"/>
            <ac:spMk id="3" creationId="{83EABE34-1772-222E-C2EC-E9F96254373A}"/>
          </ac:spMkLst>
        </pc:spChg>
        <pc:spChg chg="mod">
          <ac:chgData name="Carole Triem" userId="60f74393-46f1-4e01-917a-6c95716b813c" providerId="ADAL" clId="{54A51328-769F-4DDE-98F1-0E16527AAB24}" dt="2024-02-19T19:25:21.226" v="1001" actId="1035"/>
          <ac:spMkLst>
            <pc:docMk/>
            <pc:sldMk cId="790611043" sldId="481"/>
            <ac:spMk id="4" creationId="{4ADF3EB6-CBF9-3542-978B-B63458028863}"/>
          </ac:spMkLst>
        </pc:spChg>
        <pc:spChg chg="add del mod">
          <ac:chgData name="Carole Triem" userId="60f74393-46f1-4e01-917a-6c95716b813c" providerId="ADAL" clId="{54A51328-769F-4DDE-98F1-0E16527AAB24}" dt="2024-02-17T00:55:36.444" v="538" actId="478"/>
          <ac:spMkLst>
            <pc:docMk/>
            <pc:sldMk cId="790611043" sldId="481"/>
            <ac:spMk id="5" creationId="{A2309464-41A6-A7F6-83D8-5B04E1BBBAC3}"/>
          </ac:spMkLst>
        </pc:spChg>
        <pc:spChg chg="add del mod">
          <ac:chgData name="Carole Triem" userId="60f74393-46f1-4e01-917a-6c95716b813c" providerId="ADAL" clId="{54A51328-769F-4DDE-98F1-0E16527AAB24}" dt="2024-02-17T22:41:07.632" v="891" actId="478"/>
          <ac:spMkLst>
            <pc:docMk/>
            <pc:sldMk cId="790611043" sldId="481"/>
            <ac:spMk id="6" creationId="{7BFB60ED-1904-A200-ACE5-7F546114BFB0}"/>
          </ac:spMkLst>
        </pc:spChg>
        <pc:spChg chg="add mod">
          <ac:chgData name="Carole Triem" userId="60f74393-46f1-4e01-917a-6c95716b813c" providerId="ADAL" clId="{54A51328-769F-4DDE-98F1-0E16527AAB24}" dt="2024-02-19T19:23:03.007" v="985" actId="1076"/>
          <ac:spMkLst>
            <pc:docMk/>
            <pc:sldMk cId="790611043" sldId="481"/>
            <ac:spMk id="10" creationId="{D33DDAD1-E607-C4B6-4770-02A35ACC1F3D}"/>
          </ac:spMkLst>
        </pc:spChg>
        <pc:picChg chg="add del mod">
          <ac:chgData name="Carole Triem" userId="60f74393-46f1-4e01-917a-6c95716b813c" providerId="ADAL" clId="{54A51328-769F-4DDE-98F1-0E16527AAB24}" dt="2024-02-17T22:37:14.903" v="887" actId="478"/>
          <ac:picMkLst>
            <pc:docMk/>
            <pc:sldMk cId="790611043" sldId="481"/>
            <ac:picMk id="5" creationId="{A082C36A-1CF2-7C16-6187-B491CD4E56A3}"/>
          </ac:picMkLst>
        </pc:picChg>
        <pc:picChg chg="add del mod">
          <ac:chgData name="Carole Triem" userId="60f74393-46f1-4e01-917a-6c95716b813c" providerId="ADAL" clId="{54A51328-769F-4DDE-98F1-0E16527AAB24}" dt="2024-02-17T22:42:56.490" v="894" actId="478"/>
          <ac:picMkLst>
            <pc:docMk/>
            <pc:sldMk cId="790611043" sldId="481"/>
            <ac:picMk id="8" creationId="{C6731750-E67D-553F-B458-428BA8AFA817}"/>
          </ac:picMkLst>
        </pc:picChg>
        <pc:picChg chg="add mod">
          <ac:chgData name="Carole Triem" userId="60f74393-46f1-4e01-917a-6c95716b813c" providerId="ADAL" clId="{54A51328-769F-4DDE-98F1-0E16527AAB24}" dt="2024-02-17T22:43:05.124" v="898" actId="1076"/>
          <ac:picMkLst>
            <pc:docMk/>
            <pc:sldMk cId="790611043" sldId="481"/>
            <ac:picMk id="9" creationId="{1E3CE3EC-B51F-FF1D-DA93-AF20AC21A5D8}"/>
          </ac:picMkLst>
        </pc:picChg>
        <pc:picChg chg="add del mod">
          <ac:chgData name="Carole Triem" userId="60f74393-46f1-4e01-917a-6c95716b813c" providerId="ADAL" clId="{54A51328-769F-4DDE-98F1-0E16527AAB24}" dt="2024-02-17T21:14:10.273" v="670" actId="478"/>
          <ac:picMkLst>
            <pc:docMk/>
            <pc:sldMk cId="790611043" sldId="481"/>
            <ac:picMk id="1026" creationId="{EB82D451-8E80-821D-2AFE-CDF95125ED71}"/>
          </ac:picMkLst>
        </pc:picChg>
        <pc:extLst>
          <p:ext xmlns:p="http://schemas.openxmlformats.org/presentationml/2006/main" uri="{D6D511B9-2390-475A-947B-AFAB55BFBCF1}">
            <pc226:cmChg xmlns:pc226="http://schemas.microsoft.com/office/powerpoint/2022/06/main/command" chg="add del mod">
              <pc226:chgData name="Carole Triem" userId="60f74393-46f1-4e01-917a-6c95716b813c" providerId="ADAL" clId="{54A51328-769F-4DDE-98F1-0E16527AAB24}" dt="2024-02-17T22:37:18.550" v="889"/>
              <pc2:cmMkLst xmlns:pc2="http://schemas.microsoft.com/office/powerpoint/2019/9/main/command">
                <pc:docMk/>
                <pc:sldMk cId="790611043" sldId="481"/>
                <pc2:cmMk id="{D9C2D78E-2B6F-4602-9A42-AFEABCBD3564}"/>
              </pc2:cmMkLst>
            </pc226:cmChg>
            <pc226:cmChg xmlns:pc226="http://schemas.microsoft.com/office/powerpoint/2022/06/main/command" chg="add del mod">
              <pc226:chgData name="Carole Triem" userId="60f74393-46f1-4e01-917a-6c95716b813c" providerId="ADAL" clId="{54A51328-769F-4DDE-98F1-0E16527AAB24}" dt="2024-02-17T21:17:40.978" v="733"/>
              <pc2:cmMkLst xmlns:pc2="http://schemas.microsoft.com/office/powerpoint/2019/9/main/command">
                <pc:docMk/>
                <pc:sldMk cId="790611043" sldId="481"/>
                <pc2:cmMk id="{DB5A6C99-E184-4AC1-80C7-0C60818EF38A}"/>
              </pc2:cmMkLst>
            </pc226:cmChg>
          </p:ext>
        </pc:extLst>
      </pc:sldChg>
      <pc:sldChg chg="addSp modSp add mod">
        <pc:chgData name="Carole Triem" userId="60f74393-46f1-4e01-917a-6c95716b813c" providerId="ADAL" clId="{54A51328-769F-4DDE-98F1-0E16527AAB24}" dt="2024-02-19T19:24:34.458" v="988" actId="1076"/>
        <pc:sldMkLst>
          <pc:docMk/>
          <pc:sldMk cId="2409398120" sldId="482"/>
        </pc:sldMkLst>
        <pc:spChg chg="mod">
          <ac:chgData name="Carole Triem" userId="60f74393-46f1-4e01-917a-6c95716b813c" providerId="ADAL" clId="{54A51328-769F-4DDE-98F1-0E16527AAB24}" dt="2024-02-17T00:56:44.099" v="548" actId="20577"/>
          <ac:spMkLst>
            <pc:docMk/>
            <pc:sldMk cId="2409398120" sldId="482"/>
            <ac:spMk id="2" creationId="{16867D03-0E03-3CF2-9DED-26A22EA6E413}"/>
          </ac:spMkLst>
        </pc:spChg>
        <pc:spChg chg="mod">
          <ac:chgData name="Carole Triem" userId="60f74393-46f1-4e01-917a-6c95716b813c" providerId="ADAL" clId="{54A51328-769F-4DDE-98F1-0E16527AAB24}" dt="2024-02-19T19:24:34.458" v="988" actId="1076"/>
          <ac:spMkLst>
            <pc:docMk/>
            <pc:sldMk cId="2409398120" sldId="482"/>
            <ac:spMk id="4" creationId="{8115ED6D-4E1D-7969-D186-F01D0F92C1FD}"/>
          </ac:spMkLst>
        </pc:spChg>
        <pc:picChg chg="add mod">
          <ac:chgData name="Carole Triem" userId="60f74393-46f1-4e01-917a-6c95716b813c" providerId="ADAL" clId="{54A51328-769F-4DDE-98F1-0E16527AAB24}" dt="2024-02-17T21:25:49.172" v="782" actId="1076"/>
          <ac:picMkLst>
            <pc:docMk/>
            <pc:sldMk cId="2409398120" sldId="482"/>
            <ac:picMk id="3" creationId="{4BC44E5D-CF06-DA13-C914-494D4AC9D7BC}"/>
          </ac:picMkLst>
        </pc:picChg>
      </pc:sldChg>
      <pc:sldChg chg="addSp delSp modSp add mod addCm delCm modCm">
        <pc:chgData name="Carole Triem" userId="60f74393-46f1-4e01-917a-6c95716b813c" providerId="ADAL" clId="{54A51328-769F-4DDE-98F1-0E16527AAB24}" dt="2024-02-19T19:25:03.219" v="992" actId="1036"/>
        <pc:sldMkLst>
          <pc:docMk/>
          <pc:sldMk cId="3458790630" sldId="483"/>
        </pc:sldMkLst>
        <pc:spChg chg="mod">
          <ac:chgData name="Carole Triem" userId="60f74393-46f1-4e01-917a-6c95716b813c" providerId="ADAL" clId="{54A51328-769F-4DDE-98F1-0E16527AAB24}" dt="2024-02-17T01:00:40.977" v="590" actId="20577"/>
          <ac:spMkLst>
            <pc:docMk/>
            <pc:sldMk cId="3458790630" sldId="483"/>
            <ac:spMk id="2" creationId="{17FB7885-55E3-AF5E-0D8B-871192142860}"/>
          </ac:spMkLst>
        </pc:spChg>
        <pc:spChg chg="add del mod">
          <ac:chgData name="Carole Triem" userId="60f74393-46f1-4e01-917a-6c95716b813c" providerId="ADAL" clId="{54A51328-769F-4DDE-98F1-0E16527AAB24}" dt="2024-02-17T22:27:20.902" v="785" actId="478"/>
          <ac:spMkLst>
            <pc:docMk/>
            <pc:sldMk cId="3458790630" sldId="483"/>
            <ac:spMk id="3" creationId="{D261CC67-D6AA-E51A-3EDB-B3AE81F0CF9D}"/>
          </ac:spMkLst>
        </pc:spChg>
        <pc:spChg chg="mod">
          <ac:chgData name="Carole Triem" userId="60f74393-46f1-4e01-917a-6c95716b813c" providerId="ADAL" clId="{54A51328-769F-4DDE-98F1-0E16527AAB24}" dt="2024-02-19T19:25:03.219" v="992" actId="1036"/>
          <ac:spMkLst>
            <pc:docMk/>
            <pc:sldMk cId="3458790630" sldId="483"/>
            <ac:spMk id="4" creationId="{A6998AE4-D392-B4C1-B3AF-3A40ACD8CA43}"/>
          </ac:spMkLst>
        </pc:spChg>
        <pc:spChg chg="add mod">
          <ac:chgData name="Carole Triem" userId="60f74393-46f1-4e01-917a-6c95716b813c" providerId="ADAL" clId="{54A51328-769F-4DDE-98F1-0E16527AAB24}" dt="2024-02-17T22:31:56.781" v="883" actId="20577"/>
          <ac:spMkLst>
            <pc:docMk/>
            <pc:sldMk cId="3458790630" sldId="483"/>
            <ac:spMk id="6" creationId="{3B9EC5F7-F739-9BD8-9B43-63258529F83E}"/>
          </ac:spMkLst>
        </pc:spChg>
        <pc:graphicFrameChg chg="add mod">
          <ac:chgData name="Carole Triem" userId="60f74393-46f1-4e01-917a-6c95716b813c" providerId="ADAL" clId="{54A51328-769F-4DDE-98F1-0E16527AAB24}" dt="2024-02-17T22:50:55.874" v="912" actId="2711"/>
          <ac:graphicFrameMkLst>
            <pc:docMk/>
            <pc:sldMk cId="3458790630" sldId="483"/>
            <ac:graphicFrameMk id="5" creationId="{7C6F451E-8F0F-62C8-02D6-925C2CEBFE49}"/>
          </ac:graphicFrameMkLst>
        </pc:graphicFrameChg>
        <pc:picChg chg="add del mod">
          <ac:chgData name="Carole Triem" userId="60f74393-46f1-4e01-917a-6c95716b813c" providerId="ADAL" clId="{54A51328-769F-4DDE-98F1-0E16527AAB24}" dt="2024-02-17T01:20:49.360" v="619" actId="478"/>
          <ac:picMkLst>
            <pc:docMk/>
            <pc:sldMk cId="3458790630" sldId="483"/>
            <ac:picMk id="2050" creationId="{89134DF3-D9F0-4C9E-57E7-97A5D95BBDA1}"/>
          </ac:picMkLst>
        </pc:picChg>
        <pc:picChg chg="add del">
          <ac:chgData name="Carole Triem" userId="60f74393-46f1-4e01-917a-6c95716b813c" providerId="ADAL" clId="{54A51328-769F-4DDE-98F1-0E16527AAB24}" dt="2024-02-17T01:20:49.360" v="619" actId="478"/>
          <ac:picMkLst>
            <pc:docMk/>
            <pc:sldMk cId="3458790630" sldId="483"/>
            <ac:picMk id="2052" creationId="{19F54749-6B7D-0727-449C-0E718BF8D855}"/>
          </ac:picMkLst>
        </pc:picChg>
        <pc:picChg chg="add del mod">
          <ac:chgData name="Carole Triem" userId="60f74393-46f1-4e01-917a-6c95716b813c" providerId="ADAL" clId="{54A51328-769F-4DDE-98F1-0E16527AAB24}" dt="2024-02-17T22:27:19.034" v="783" actId="478"/>
          <ac:picMkLst>
            <pc:docMk/>
            <pc:sldMk cId="3458790630" sldId="483"/>
            <ac:picMk id="2054" creationId="{BDFDBBD3-EC27-80CE-D29F-4F9D756ED0C4}"/>
          </ac:picMkLst>
        </pc:picChg>
        <pc:extLst>
          <p:ext xmlns:p="http://schemas.openxmlformats.org/presentationml/2006/main" uri="{D6D511B9-2390-475A-947B-AFAB55BFBCF1}">
            <pc226:cmChg xmlns:pc226="http://schemas.microsoft.com/office/powerpoint/2022/06/main/command" chg="add del mod">
              <pc226:chgData name="Carole Triem" userId="60f74393-46f1-4e01-917a-6c95716b813c" providerId="ADAL" clId="{54A51328-769F-4DDE-98F1-0E16527AAB24}" dt="2024-02-17T22:29:02.703" v="868"/>
              <pc2:cmMkLst xmlns:pc2="http://schemas.microsoft.com/office/powerpoint/2019/9/main/command">
                <pc:docMk/>
                <pc:sldMk cId="3458790630" sldId="483"/>
                <pc2:cmMk id="{5DF3FEC6-9845-43BC-8A40-7B3B05AF2D2F}"/>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carolet\Downloads\Book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50" normalizeH="0" baseline="0">
                <a:solidFill>
                  <a:schemeClr val="tx1"/>
                </a:solidFill>
                <a:latin typeface="+mj-lt"/>
                <a:ea typeface="+mj-ea"/>
                <a:cs typeface="+mj-cs"/>
              </a:defRPr>
            </a:pPr>
            <a:r>
              <a:rPr lang="en-US" b="1" dirty="0">
                <a:solidFill>
                  <a:schemeClr val="tx1"/>
                </a:solidFill>
                <a:latin typeface="+mn-lt"/>
              </a:rPr>
              <a:t>Municipal</a:t>
            </a:r>
            <a:r>
              <a:rPr lang="en-US" b="1" baseline="0" dirty="0">
                <a:solidFill>
                  <a:schemeClr val="tx1"/>
                </a:solidFill>
                <a:latin typeface="+mn-lt"/>
              </a:rPr>
              <a:t> School Districts</a:t>
            </a:r>
          </a:p>
          <a:p>
            <a:pPr>
              <a:defRPr b="1">
                <a:solidFill>
                  <a:schemeClr val="tx1"/>
                </a:solidFill>
              </a:defRPr>
            </a:pPr>
            <a:r>
              <a:rPr lang="en-US" b="1" baseline="0" dirty="0">
                <a:solidFill>
                  <a:schemeClr val="tx1"/>
                </a:solidFill>
                <a:latin typeface="+mn-lt"/>
              </a:rPr>
              <a:t>% Funding Change FY17 to FY24</a:t>
            </a:r>
          </a:p>
        </c:rich>
      </c:tx>
      <c:overlay val="0"/>
      <c:spPr>
        <a:noFill/>
        <a:ln>
          <a:noFill/>
        </a:ln>
        <a:effectLst/>
      </c:spPr>
      <c:txPr>
        <a:bodyPr rot="0" spcFirstLastPara="1" vertOverflow="ellipsis" vert="horz" wrap="square" anchor="ctr" anchorCtr="1"/>
        <a:lstStyle/>
        <a:p>
          <a:pPr>
            <a:defRPr sz="1600" b="1" i="0" u="none" strike="noStrike" kern="1200" cap="none" spc="50" normalizeH="0" baseline="0">
              <a:solidFill>
                <a:schemeClr val="tx1"/>
              </a:solidFill>
              <a:latin typeface="+mj-lt"/>
              <a:ea typeface="+mj-ea"/>
              <a:cs typeface="+mj-cs"/>
            </a:defRPr>
          </a:pPr>
          <a:endParaRPr lang="en-US"/>
        </a:p>
      </c:txPr>
    </c:title>
    <c:autoTitleDeleted val="0"/>
    <c:plotArea>
      <c:layout/>
      <c:barChart>
        <c:barDir val="col"/>
        <c:grouping val="clustered"/>
        <c:varyColors val="0"/>
        <c:ser>
          <c:idx val="0"/>
          <c:order val="0"/>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State Contribution</c:v>
                </c:pt>
                <c:pt idx="1">
                  <c:v>Local Contribution</c:v>
                </c:pt>
              </c:strCache>
            </c:strRef>
          </c:cat>
          <c:val>
            <c:numRef>
              <c:f>Sheet1!$D$2:$D$3</c:f>
              <c:numCache>
                <c:formatCode>0%</c:formatCode>
                <c:ptCount val="2"/>
                <c:pt idx="0">
                  <c:v>-1.3709576483423261E-2</c:v>
                </c:pt>
                <c:pt idx="1">
                  <c:v>0.12545446661986803</c:v>
                </c:pt>
              </c:numCache>
            </c:numRef>
          </c:val>
          <c:extLst>
            <c:ext xmlns:c16="http://schemas.microsoft.com/office/drawing/2014/chart" uri="{C3380CC4-5D6E-409C-BE32-E72D297353CC}">
              <c16:uniqueId val="{00000000-140C-4AE6-A2D2-4F9A2F3713EE}"/>
            </c:ext>
          </c:extLst>
        </c:ser>
        <c:dLbls>
          <c:dLblPos val="outEnd"/>
          <c:showLegendKey val="0"/>
          <c:showVal val="1"/>
          <c:showCatName val="0"/>
          <c:showSerName val="0"/>
          <c:showPercent val="0"/>
          <c:showBubbleSize val="0"/>
        </c:dLbls>
        <c:gapWidth val="80"/>
        <c:overlap val="25"/>
        <c:axId val="1089870335"/>
        <c:axId val="1399857103"/>
      </c:barChart>
      <c:catAx>
        <c:axId val="1089870335"/>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cap="none" spc="20" normalizeH="0" baseline="0">
                <a:solidFill>
                  <a:schemeClr val="tx1"/>
                </a:solidFill>
                <a:latin typeface="+mn-lt"/>
                <a:ea typeface="+mn-ea"/>
                <a:cs typeface="+mn-cs"/>
              </a:defRPr>
            </a:pPr>
            <a:endParaRPr lang="en-US"/>
          </a:p>
        </c:txPr>
        <c:crossAx val="1399857103"/>
        <c:crosses val="autoZero"/>
        <c:auto val="1"/>
        <c:lblAlgn val="ctr"/>
        <c:lblOffset val="100"/>
        <c:noMultiLvlLbl val="0"/>
      </c:catAx>
      <c:valAx>
        <c:axId val="1399857103"/>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solidFill>
                <a:latin typeface="+mn-lt"/>
                <a:ea typeface="+mn-ea"/>
                <a:cs typeface="+mn-cs"/>
              </a:defRPr>
            </a:pPr>
            <a:endParaRPr lang="en-US"/>
          </a:p>
        </c:txPr>
        <c:crossAx val="10898703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40BF1-B8FC-4E6F-ADA5-D7B5262A4B10}"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8523D-C13F-4A6A-B00A-CF476A33E235}" type="slidenum">
              <a:rPr lang="en-US" smtClean="0"/>
              <a:t>‹#›</a:t>
            </a:fld>
            <a:endParaRPr lang="en-US"/>
          </a:p>
        </p:txBody>
      </p:sp>
    </p:spTree>
    <p:extLst>
      <p:ext uri="{BB962C8B-B14F-4D97-AF65-F5344CB8AC3E}">
        <p14:creationId xmlns:p14="http://schemas.microsoft.com/office/powerpoint/2010/main" val="400990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25B39-8963-4577-4B19-2CAF992A8A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73BBCE-DE77-9EE2-F166-9EBB95A04B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8F0222-DF6D-5ADE-5F7C-9E79A2F934F8}"/>
              </a:ext>
            </a:extLst>
          </p:cNvPr>
          <p:cNvSpPr>
            <a:spLocks noGrp="1"/>
          </p:cNvSpPr>
          <p:nvPr>
            <p:ph type="dt" sz="half" idx="10"/>
          </p:nvPr>
        </p:nvSpPr>
        <p:spPr/>
        <p:txBody>
          <a:bodyPr/>
          <a:lstStyle/>
          <a:p>
            <a:fld id="{1EA8CE97-A273-4D29-890E-A41E57B3B22B}" type="datetimeFigureOut">
              <a:rPr lang="en-US" smtClean="0"/>
              <a:t>2/19/2024</a:t>
            </a:fld>
            <a:endParaRPr lang="en-US"/>
          </a:p>
        </p:txBody>
      </p:sp>
      <p:sp>
        <p:nvSpPr>
          <p:cNvPr id="5" name="Footer Placeholder 4">
            <a:extLst>
              <a:ext uri="{FF2B5EF4-FFF2-40B4-BE49-F238E27FC236}">
                <a16:creationId xmlns:a16="http://schemas.microsoft.com/office/drawing/2014/main" id="{B9BDF6E7-9910-01BD-1589-E2AB80211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00187C-524D-7A37-B8AC-D464283A4BBC}"/>
              </a:ext>
            </a:extLst>
          </p:cNvPr>
          <p:cNvSpPr>
            <a:spLocks noGrp="1"/>
          </p:cNvSpPr>
          <p:nvPr>
            <p:ph type="sldNum" sz="quarter" idx="12"/>
          </p:nvPr>
        </p:nvSpPr>
        <p:spPr/>
        <p:txBody>
          <a:bodyPr/>
          <a:lstStyle/>
          <a:p>
            <a:fld id="{2A48E05E-3D90-408D-BCB9-7E9F674B4B73}" type="slidenum">
              <a:rPr lang="en-US" smtClean="0"/>
              <a:t>‹#›</a:t>
            </a:fld>
            <a:endParaRPr lang="en-US"/>
          </a:p>
        </p:txBody>
      </p:sp>
      <p:sp>
        <p:nvSpPr>
          <p:cNvPr id="7" name="Rectangle 6">
            <a:extLst>
              <a:ext uri="{FF2B5EF4-FFF2-40B4-BE49-F238E27FC236}">
                <a16:creationId xmlns:a16="http://schemas.microsoft.com/office/drawing/2014/main" id="{11BAD864-453E-8EF5-9D15-B6196D9D8120}"/>
              </a:ext>
            </a:extLst>
          </p:cNvPr>
          <p:cNvSpPr/>
          <p:nvPr userDrawn="1"/>
        </p:nvSpPr>
        <p:spPr>
          <a:xfrm>
            <a:off x="0" y="0"/>
            <a:ext cx="12191999" cy="6858000"/>
          </a:xfrm>
          <a:prstGeom prst="rect">
            <a:avLst/>
          </a:prstGeom>
          <a:solidFill>
            <a:srgbClr val="374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68126ED-1CC4-70D9-EF1A-2D56B671236C}"/>
              </a:ext>
            </a:extLst>
          </p:cNvPr>
          <p:cNvSpPr/>
          <p:nvPr userDrawn="1"/>
        </p:nvSpPr>
        <p:spPr>
          <a:xfrm>
            <a:off x="-3329773" y="-586318"/>
            <a:ext cx="8030635" cy="8030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5A9A735-AA1A-9060-25EE-0BDBA47D1DF6}"/>
              </a:ext>
            </a:extLst>
          </p:cNvPr>
          <p:cNvPicPr>
            <a:picLocks noChangeAspect="1"/>
          </p:cNvPicPr>
          <p:nvPr userDrawn="1"/>
        </p:nvPicPr>
        <p:blipFill>
          <a:blip r:embed="rId2"/>
          <a:stretch>
            <a:fillRect/>
          </a:stretch>
        </p:blipFill>
        <p:spPr>
          <a:xfrm>
            <a:off x="351370" y="1476836"/>
            <a:ext cx="3381701" cy="3904328"/>
          </a:xfrm>
          <a:prstGeom prst="rect">
            <a:avLst/>
          </a:prstGeom>
        </p:spPr>
      </p:pic>
      <p:sp>
        <p:nvSpPr>
          <p:cNvPr id="12" name="Oval 11">
            <a:extLst>
              <a:ext uri="{FF2B5EF4-FFF2-40B4-BE49-F238E27FC236}">
                <a16:creationId xmlns:a16="http://schemas.microsoft.com/office/drawing/2014/main" id="{40515BEE-EB21-525C-D5F2-BA5AF725CE33}"/>
              </a:ext>
            </a:extLst>
          </p:cNvPr>
          <p:cNvSpPr/>
          <p:nvPr userDrawn="1"/>
        </p:nvSpPr>
        <p:spPr>
          <a:xfrm>
            <a:off x="9061450" y="-618068"/>
            <a:ext cx="393700" cy="393700"/>
          </a:xfrm>
          <a:prstGeom prst="ellipse">
            <a:avLst/>
          </a:prstGeom>
          <a:solidFill>
            <a:srgbClr val="374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C3779B-09AC-5A27-5303-F333B398147C}"/>
              </a:ext>
            </a:extLst>
          </p:cNvPr>
          <p:cNvSpPr/>
          <p:nvPr userDrawn="1"/>
        </p:nvSpPr>
        <p:spPr>
          <a:xfrm>
            <a:off x="9608820" y="-618068"/>
            <a:ext cx="393700" cy="393700"/>
          </a:xfrm>
          <a:prstGeom prst="ellipse">
            <a:avLst/>
          </a:prstGeom>
          <a:solidFill>
            <a:srgbClr val="F3B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96990D3-53DA-8BE2-F2DE-67A8503A21F5}"/>
              </a:ext>
            </a:extLst>
          </p:cNvPr>
          <p:cNvSpPr/>
          <p:nvPr userDrawn="1"/>
        </p:nvSpPr>
        <p:spPr>
          <a:xfrm>
            <a:off x="10156190" y="-618068"/>
            <a:ext cx="393700" cy="393700"/>
          </a:xfrm>
          <a:prstGeom prst="ellipse">
            <a:avLst/>
          </a:prstGeom>
          <a:solidFill>
            <a:srgbClr val="619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CDCECA4-C738-FBAD-FABD-F3B86113A940}"/>
              </a:ext>
            </a:extLst>
          </p:cNvPr>
          <p:cNvSpPr/>
          <p:nvPr userDrawn="1"/>
        </p:nvSpPr>
        <p:spPr>
          <a:xfrm>
            <a:off x="10703560" y="-618068"/>
            <a:ext cx="393700" cy="393700"/>
          </a:xfrm>
          <a:prstGeom prst="ellipse">
            <a:avLst/>
          </a:prstGeom>
          <a:solidFill>
            <a:srgbClr val="265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79B04E1-70AC-D0E5-6953-28A916586E9F}"/>
              </a:ext>
            </a:extLst>
          </p:cNvPr>
          <p:cNvSpPr/>
          <p:nvPr userDrawn="1"/>
        </p:nvSpPr>
        <p:spPr>
          <a:xfrm>
            <a:off x="11250930" y="-618068"/>
            <a:ext cx="393700" cy="393700"/>
          </a:xfrm>
          <a:prstGeom prst="ellipse">
            <a:avLst/>
          </a:prstGeom>
          <a:solidFill>
            <a:srgbClr val="BEB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03436DF-9E28-3E1C-353F-2B84D5B28AAE}"/>
              </a:ext>
            </a:extLst>
          </p:cNvPr>
          <p:cNvSpPr/>
          <p:nvPr userDrawn="1"/>
        </p:nvSpPr>
        <p:spPr>
          <a:xfrm>
            <a:off x="11798300" y="-618068"/>
            <a:ext cx="393700" cy="393700"/>
          </a:xfrm>
          <a:prstGeom prst="ellipse">
            <a:avLst/>
          </a:prstGeom>
          <a:solidFill>
            <a:srgbClr val="8B8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76412-0DD3-4164-0226-AE2D151EA34F}"/>
              </a:ext>
            </a:extLst>
          </p:cNvPr>
          <p:cNvSpPr/>
          <p:nvPr/>
        </p:nvSpPr>
        <p:spPr>
          <a:xfrm>
            <a:off x="3785733" y="1072232"/>
            <a:ext cx="1139558" cy="1086344"/>
          </a:xfrm>
          <a:prstGeom prst="ellipse">
            <a:avLst/>
          </a:prstGeom>
          <a:solidFill>
            <a:srgbClr val="F3B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854BF9-8619-A1E2-BA4E-1B5E0E73195F}"/>
              </a:ext>
            </a:extLst>
          </p:cNvPr>
          <p:cNvSpPr/>
          <p:nvPr userDrawn="1"/>
        </p:nvSpPr>
        <p:spPr>
          <a:xfrm>
            <a:off x="5428995" y="3951890"/>
            <a:ext cx="2505643" cy="2417737"/>
          </a:xfrm>
          <a:prstGeom prst="ellipse">
            <a:avLst/>
          </a:prstGeom>
          <a:solidFill>
            <a:srgbClr val="619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0615DF9-FAE1-D2ED-CE2A-FADF980644DF}"/>
              </a:ext>
            </a:extLst>
          </p:cNvPr>
          <p:cNvSpPr/>
          <p:nvPr/>
        </p:nvSpPr>
        <p:spPr>
          <a:xfrm>
            <a:off x="8985614" y="3746375"/>
            <a:ext cx="1417024" cy="1417024"/>
          </a:xfrm>
          <a:prstGeom prst="ellipse">
            <a:avLst/>
          </a:prstGeom>
          <a:solidFill>
            <a:srgbClr val="BEB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51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578FE-8F7F-EFF5-9F11-8FD813975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E6E53E-6AB2-7024-23F6-2000C0009F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6EAA09-0968-DC58-048F-21825D2B4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882348-8DCF-54D8-3657-BBAEA67E1B55}"/>
              </a:ext>
            </a:extLst>
          </p:cNvPr>
          <p:cNvSpPr>
            <a:spLocks noGrp="1"/>
          </p:cNvSpPr>
          <p:nvPr>
            <p:ph type="dt" sz="half" idx="10"/>
          </p:nvPr>
        </p:nvSpPr>
        <p:spPr/>
        <p:txBody>
          <a:bodyPr/>
          <a:lstStyle/>
          <a:p>
            <a:fld id="{1EA8CE97-A273-4D29-890E-A41E57B3B22B}" type="datetimeFigureOut">
              <a:rPr lang="en-US" smtClean="0"/>
              <a:t>2/19/2024</a:t>
            </a:fld>
            <a:endParaRPr lang="en-US"/>
          </a:p>
        </p:txBody>
      </p:sp>
      <p:sp>
        <p:nvSpPr>
          <p:cNvPr id="6" name="Footer Placeholder 5">
            <a:extLst>
              <a:ext uri="{FF2B5EF4-FFF2-40B4-BE49-F238E27FC236}">
                <a16:creationId xmlns:a16="http://schemas.microsoft.com/office/drawing/2014/main" id="{A3C4BD60-6651-0B01-D9EA-05E5E1726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737DE-0EE9-1299-8A17-96FBB15D0716}"/>
              </a:ext>
            </a:extLst>
          </p:cNvPr>
          <p:cNvSpPr>
            <a:spLocks noGrp="1"/>
          </p:cNvSpPr>
          <p:nvPr>
            <p:ph type="sldNum" sz="quarter" idx="12"/>
          </p:nvPr>
        </p:nvSpPr>
        <p:spPr/>
        <p:txBody>
          <a:bodyPr/>
          <a:lstStyle/>
          <a:p>
            <a:fld id="{2A48E05E-3D90-408D-BCB9-7E9F674B4B73}" type="slidenum">
              <a:rPr lang="en-US" smtClean="0"/>
              <a:t>‹#›</a:t>
            </a:fld>
            <a:endParaRPr lang="en-US"/>
          </a:p>
        </p:txBody>
      </p:sp>
    </p:spTree>
    <p:extLst>
      <p:ext uri="{BB962C8B-B14F-4D97-AF65-F5344CB8AC3E}">
        <p14:creationId xmlns:p14="http://schemas.microsoft.com/office/powerpoint/2010/main" val="339549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645BC-BB3C-F041-B2D3-E1AAAE675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BB547-F060-602A-3F31-C2CBC39874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DDFFA3-8D57-8037-69E5-B39128C331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A2D602-B571-0DE9-C824-52D4FE2C09A0}"/>
              </a:ext>
            </a:extLst>
          </p:cNvPr>
          <p:cNvSpPr>
            <a:spLocks noGrp="1"/>
          </p:cNvSpPr>
          <p:nvPr>
            <p:ph type="dt" sz="half" idx="10"/>
          </p:nvPr>
        </p:nvSpPr>
        <p:spPr/>
        <p:txBody>
          <a:bodyPr/>
          <a:lstStyle/>
          <a:p>
            <a:fld id="{1EA8CE97-A273-4D29-890E-A41E57B3B22B}" type="datetimeFigureOut">
              <a:rPr lang="en-US" smtClean="0"/>
              <a:t>2/19/2024</a:t>
            </a:fld>
            <a:endParaRPr lang="en-US"/>
          </a:p>
        </p:txBody>
      </p:sp>
      <p:sp>
        <p:nvSpPr>
          <p:cNvPr id="6" name="Footer Placeholder 5">
            <a:extLst>
              <a:ext uri="{FF2B5EF4-FFF2-40B4-BE49-F238E27FC236}">
                <a16:creationId xmlns:a16="http://schemas.microsoft.com/office/drawing/2014/main" id="{AFC8C690-94C0-6888-6390-EC8AF7A164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9C4386-1B7C-2D67-9067-E7DBEBBE1DAE}"/>
              </a:ext>
            </a:extLst>
          </p:cNvPr>
          <p:cNvSpPr>
            <a:spLocks noGrp="1"/>
          </p:cNvSpPr>
          <p:nvPr>
            <p:ph type="sldNum" sz="quarter" idx="12"/>
          </p:nvPr>
        </p:nvSpPr>
        <p:spPr/>
        <p:txBody>
          <a:bodyPr/>
          <a:lstStyle/>
          <a:p>
            <a:fld id="{2A48E05E-3D90-408D-BCB9-7E9F674B4B73}" type="slidenum">
              <a:rPr lang="en-US" smtClean="0"/>
              <a:t>‹#›</a:t>
            </a:fld>
            <a:endParaRPr lang="en-US"/>
          </a:p>
        </p:txBody>
      </p:sp>
    </p:spTree>
    <p:extLst>
      <p:ext uri="{BB962C8B-B14F-4D97-AF65-F5344CB8AC3E}">
        <p14:creationId xmlns:p14="http://schemas.microsoft.com/office/powerpoint/2010/main" val="3479844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185B-1F17-28E0-1037-FF5445DB1A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2755DB-79D1-550E-A900-6DD45CDF92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DE4F50-82E1-0130-6FAB-6931A7A7DB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A64473-86A7-2CED-5461-80B2A491E5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AC30EC-5B85-D4B7-60A9-8C7F3755A0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6EC9D2-00C7-77AE-21CA-FC441856A246}"/>
              </a:ext>
            </a:extLst>
          </p:cNvPr>
          <p:cNvSpPr>
            <a:spLocks noGrp="1"/>
          </p:cNvSpPr>
          <p:nvPr>
            <p:ph type="dt" sz="half" idx="10"/>
          </p:nvPr>
        </p:nvSpPr>
        <p:spPr/>
        <p:txBody>
          <a:bodyPr/>
          <a:lstStyle/>
          <a:p>
            <a:fld id="{1EA8CE97-A273-4D29-890E-A41E57B3B22B}" type="datetimeFigureOut">
              <a:rPr lang="en-US" smtClean="0"/>
              <a:t>2/19/2024</a:t>
            </a:fld>
            <a:endParaRPr lang="en-US"/>
          </a:p>
        </p:txBody>
      </p:sp>
      <p:sp>
        <p:nvSpPr>
          <p:cNvPr id="8" name="Footer Placeholder 7">
            <a:extLst>
              <a:ext uri="{FF2B5EF4-FFF2-40B4-BE49-F238E27FC236}">
                <a16:creationId xmlns:a16="http://schemas.microsoft.com/office/drawing/2014/main" id="{F4FCE209-ACA8-1EA0-7D51-4D115691CD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7FD657-D6D1-F265-AC20-97F370C926C4}"/>
              </a:ext>
            </a:extLst>
          </p:cNvPr>
          <p:cNvSpPr>
            <a:spLocks noGrp="1"/>
          </p:cNvSpPr>
          <p:nvPr>
            <p:ph type="sldNum" sz="quarter" idx="12"/>
          </p:nvPr>
        </p:nvSpPr>
        <p:spPr/>
        <p:txBody>
          <a:bodyPr/>
          <a:lstStyle/>
          <a:p>
            <a:fld id="{2A48E05E-3D90-408D-BCB9-7E9F674B4B73}" type="slidenum">
              <a:rPr lang="en-US" smtClean="0"/>
              <a:t>‹#›</a:t>
            </a:fld>
            <a:endParaRPr lang="en-US"/>
          </a:p>
        </p:txBody>
      </p:sp>
    </p:spTree>
    <p:extLst>
      <p:ext uri="{BB962C8B-B14F-4D97-AF65-F5344CB8AC3E}">
        <p14:creationId xmlns:p14="http://schemas.microsoft.com/office/powerpoint/2010/main" val="666058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96D4-7986-6130-834B-C8F014BDE6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2F2B26-8B71-34F3-B568-9F4729AB301B}"/>
              </a:ext>
            </a:extLst>
          </p:cNvPr>
          <p:cNvSpPr>
            <a:spLocks noGrp="1"/>
          </p:cNvSpPr>
          <p:nvPr>
            <p:ph type="dt" sz="half" idx="10"/>
          </p:nvPr>
        </p:nvSpPr>
        <p:spPr/>
        <p:txBody>
          <a:bodyPr/>
          <a:lstStyle/>
          <a:p>
            <a:fld id="{1EA8CE97-A273-4D29-890E-A41E57B3B22B}" type="datetimeFigureOut">
              <a:rPr lang="en-US" smtClean="0"/>
              <a:t>2/19/2024</a:t>
            </a:fld>
            <a:endParaRPr lang="en-US"/>
          </a:p>
        </p:txBody>
      </p:sp>
      <p:sp>
        <p:nvSpPr>
          <p:cNvPr id="4" name="Footer Placeholder 3">
            <a:extLst>
              <a:ext uri="{FF2B5EF4-FFF2-40B4-BE49-F238E27FC236}">
                <a16:creationId xmlns:a16="http://schemas.microsoft.com/office/drawing/2014/main" id="{36EB9FC5-8942-4047-57BC-A75B738F54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F2629F-88DA-4D1F-ABE7-3039D110C7AC}"/>
              </a:ext>
            </a:extLst>
          </p:cNvPr>
          <p:cNvSpPr>
            <a:spLocks noGrp="1"/>
          </p:cNvSpPr>
          <p:nvPr>
            <p:ph type="sldNum" sz="quarter" idx="12"/>
          </p:nvPr>
        </p:nvSpPr>
        <p:spPr/>
        <p:txBody>
          <a:bodyPr/>
          <a:lstStyle/>
          <a:p>
            <a:fld id="{2A48E05E-3D90-408D-BCB9-7E9F674B4B73}" type="slidenum">
              <a:rPr lang="en-US" smtClean="0"/>
              <a:t>‹#›</a:t>
            </a:fld>
            <a:endParaRPr lang="en-US"/>
          </a:p>
        </p:txBody>
      </p:sp>
    </p:spTree>
    <p:extLst>
      <p:ext uri="{BB962C8B-B14F-4D97-AF65-F5344CB8AC3E}">
        <p14:creationId xmlns:p14="http://schemas.microsoft.com/office/powerpoint/2010/main" val="262454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5CDDD-2A09-0137-ED83-43AC0B6306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4B3AE6-CB23-2A42-8215-74A3D15795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40FA32-906C-1756-18CB-8CB49D11C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271C69-ABBC-2A43-29B5-EAE419890EBF}"/>
              </a:ext>
            </a:extLst>
          </p:cNvPr>
          <p:cNvSpPr>
            <a:spLocks noGrp="1"/>
          </p:cNvSpPr>
          <p:nvPr>
            <p:ph type="dt" sz="half" idx="10"/>
          </p:nvPr>
        </p:nvSpPr>
        <p:spPr/>
        <p:txBody>
          <a:bodyPr/>
          <a:lstStyle/>
          <a:p>
            <a:fld id="{1EA8CE97-A273-4D29-890E-A41E57B3B22B}" type="datetimeFigureOut">
              <a:rPr lang="en-US" smtClean="0"/>
              <a:t>2/19/2024</a:t>
            </a:fld>
            <a:endParaRPr lang="en-US"/>
          </a:p>
        </p:txBody>
      </p:sp>
      <p:sp>
        <p:nvSpPr>
          <p:cNvPr id="6" name="Footer Placeholder 5">
            <a:extLst>
              <a:ext uri="{FF2B5EF4-FFF2-40B4-BE49-F238E27FC236}">
                <a16:creationId xmlns:a16="http://schemas.microsoft.com/office/drawing/2014/main" id="{2D2F8D14-B0EF-69C4-09F2-DDDADE34BC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1E1AB-092E-8A97-3B87-90CC0CDD0AFF}"/>
              </a:ext>
            </a:extLst>
          </p:cNvPr>
          <p:cNvSpPr>
            <a:spLocks noGrp="1"/>
          </p:cNvSpPr>
          <p:nvPr>
            <p:ph type="sldNum" sz="quarter" idx="12"/>
          </p:nvPr>
        </p:nvSpPr>
        <p:spPr/>
        <p:txBody>
          <a:bodyPr/>
          <a:lstStyle/>
          <a:p>
            <a:fld id="{2A48E05E-3D90-408D-BCB9-7E9F674B4B73}" type="slidenum">
              <a:rPr lang="en-US" smtClean="0"/>
              <a:t>‹#›</a:t>
            </a:fld>
            <a:endParaRPr lang="en-US"/>
          </a:p>
        </p:txBody>
      </p:sp>
    </p:spTree>
    <p:extLst>
      <p:ext uri="{BB962C8B-B14F-4D97-AF65-F5344CB8AC3E}">
        <p14:creationId xmlns:p14="http://schemas.microsoft.com/office/powerpoint/2010/main" val="287616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Dark Blu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A98C7A7-7170-0E53-4EF5-7D869594BF4C}"/>
              </a:ext>
            </a:extLst>
          </p:cNvPr>
          <p:cNvCxnSpPr>
            <a:cxnSpLocks/>
          </p:cNvCxnSpPr>
          <p:nvPr userDrawn="1"/>
        </p:nvCxnSpPr>
        <p:spPr>
          <a:xfrm>
            <a:off x="680805" y="1820263"/>
            <a:ext cx="9778776" cy="8134"/>
          </a:xfrm>
          <a:prstGeom prst="line">
            <a:avLst/>
          </a:prstGeom>
          <a:ln w="38100">
            <a:solidFill>
              <a:srgbClr val="F3B058"/>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4C886B9-AB9B-A66E-97E7-C86995AC3E67}"/>
              </a:ext>
            </a:extLst>
          </p:cNvPr>
          <p:cNvSpPr txBox="1"/>
          <p:nvPr userDrawn="1"/>
        </p:nvSpPr>
        <p:spPr>
          <a:xfrm>
            <a:off x="5722353" y="5460279"/>
            <a:ext cx="879363" cy="460222"/>
          </a:xfrm>
          <a:prstGeom prst="rect">
            <a:avLst/>
          </a:prstGeom>
          <a:noFill/>
        </p:spPr>
        <p:txBody>
          <a:bodyPr wrap="square" rtlCol="0">
            <a:spAutoFit/>
          </a:bodyPr>
          <a:lstStyle/>
          <a:p>
            <a:pPr algn="ctr"/>
            <a:r>
              <a:rPr lang="en-US" sz="2393" dirty="0">
                <a:solidFill>
                  <a:schemeClr val="bg1"/>
                </a:solidFill>
              </a:rPr>
              <a:t>2:1</a:t>
            </a:r>
          </a:p>
        </p:txBody>
      </p:sp>
      <p:sp>
        <p:nvSpPr>
          <p:cNvPr id="15" name="Subtitle 2">
            <a:extLst>
              <a:ext uri="{FF2B5EF4-FFF2-40B4-BE49-F238E27FC236}">
                <a16:creationId xmlns:a16="http://schemas.microsoft.com/office/drawing/2014/main" id="{C8A50556-924F-9089-B1E7-A6060277D54D}"/>
              </a:ext>
            </a:extLst>
          </p:cNvPr>
          <p:cNvSpPr txBox="1">
            <a:spLocks/>
          </p:cNvSpPr>
          <p:nvPr userDrawn="1"/>
        </p:nvSpPr>
        <p:spPr>
          <a:xfrm>
            <a:off x="0" y="0"/>
            <a:ext cx="12192000" cy="692763"/>
          </a:xfrm>
          <a:prstGeom prst="rect">
            <a:avLst/>
          </a:prstGeom>
          <a:solidFill>
            <a:srgbClr val="265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endParaRPr lang="en-US" sz="2000" b="1" spc="1000" dirty="0">
              <a:solidFill>
                <a:schemeClr val="bg1"/>
              </a:solidFill>
            </a:endParaRPr>
          </a:p>
        </p:txBody>
      </p:sp>
      <p:cxnSp>
        <p:nvCxnSpPr>
          <p:cNvPr id="16" name="Straight Connector 15">
            <a:extLst>
              <a:ext uri="{FF2B5EF4-FFF2-40B4-BE49-F238E27FC236}">
                <a16:creationId xmlns:a16="http://schemas.microsoft.com/office/drawing/2014/main" id="{F1B5EBC8-FC27-660E-1EF8-AE6B2047D934}"/>
              </a:ext>
            </a:extLst>
          </p:cNvPr>
          <p:cNvCxnSpPr/>
          <p:nvPr userDrawn="1"/>
        </p:nvCxnSpPr>
        <p:spPr>
          <a:xfrm>
            <a:off x="0" y="6927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41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C886B9-AB9B-A66E-97E7-C86995AC3E67}"/>
              </a:ext>
            </a:extLst>
          </p:cNvPr>
          <p:cNvSpPr txBox="1"/>
          <p:nvPr userDrawn="1"/>
        </p:nvSpPr>
        <p:spPr>
          <a:xfrm>
            <a:off x="5722353" y="5460279"/>
            <a:ext cx="879363" cy="460222"/>
          </a:xfrm>
          <a:prstGeom prst="rect">
            <a:avLst/>
          </a:prstGeom>
          <a:noFill/>
        </p:spPr>
        <p:txBody>
          <a:bodyPr wrap="square" rtlCol="0">
            <a:spAutoFit/>
          </a:bodyPr>
          <a:lstStyle/>
          <a:p>
            <a:pPr algn="ctr"/>
            <a:r>
              <a:rPr lang="en-US" sz="2393" dirty="0">
                <a:solidFill>
                  <a:schemeClr val="bg1"/>
                </a:solidFill>
              </a:rPr>
              <a:t>2:1</a:t>
            </a:r>
          </a:p>
        </p:txBody>
      </p:sp>
      <p:sp>
        <p:nvSpPr>
          <p:cNvPr id="15" name="Subtitle 2">
            <a:extLst>
              <a:ext uri="{FF2B5EF4-FFF2-40B4-BE49-F238E27FC236}">
                <a16:creationId xmlns:a16="http://schemas.microsoft.com/office/drawing/2014/main" id="{C8A50556-924F-9089-B1E7-A6060277D54D}"/>
              </a:ext>
            </a:extLst>
          </p:cNvPr>
          <p:cNvSpPr txBox="1">
            <a:spLocks/>
          </p:cNvSpPr>
          <p:nvPr userDrawn="1"/>
        </p:nvSpPr>
        <p:spPr>
          <a:xfrm>
            <a:off x="0" y="0"/>
            <a:ext cx="12192000" cy="692763"/>
          </a:xfrm>
          <a:prstGeom prst="rect">
            <a:avLst/>
          </a:prstGeom>
          <a:solidFill>
            <a:srgbClr val="265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endParaRPr lang="en-US" sz="2000" b="1" spc="1000" dirty="0">
              <a:solidFill>
                <a:schemeClr val="bg1"/>
              </a:solidFill>
            </a:endParaRPr>
          </a:p>
        </p:txBody>
      </p:sp>
      <p:cxnSp>
        <p:nvCxnSpPr>
          <p:cNvPr id="16" name="Straight Connector 15">
            <a:extLst>
              <a:ext uri="{FF2B5EF4-FFF2-40B4-BE49-F238E27FC236}">
                <a16:creationId xmlns:a16="http://schemas.microsoft.com/office/drawing/2014/main" id="{F1B5EBC8-FC27-660E-1EF8-AE6B2047D934}"/>
              </a:ext>
            </a:extLst>
          </p:cNvPr>
          <p:cNvCxnSpPr/>
          <p:nvPr userDrawn="1"/>
        </p:nvCxnSpPr>
        <p:spPr>
          <a:xfrm>
            <a:off x="0" y="692763"/>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object 4">
            <a:extLst>
              <a:ext uri="{FF2B5EF4-FFF2-40B4-BE49-F238E27FC236}">
                <a16:creationId xmlns:a16="http://schemas.microsoft.com/office/drawing/2014/main" id="{947E9F20-7267-071D-6555-BE01A88DA55C}"/>
              </a:ext>
            </a:extLst>
          </p:cNvPr>
          <p:cNvSpPr/>
          <p:nvPr userDrawn="1"/>
        </p:nvSpPr>
        <p:spPr>
          <a:xfrm>
            <a:off x="443021" y="838353"/>
            <a:ext cx="2966720" cy="2966720"/>
          </a:xfrm>
          <a:custGeom>
            <a:avLst/>
            <a:gdLst/>
            <a:ahLst/>
            <a:cxnLst/>
            <a:rect l="l" t="t" r="r" b="b"/>
            <a:pathLst>
              <a:path w="2966720" h="2966720">
                <a:moveTo>
                  <a:pt x="1483050" y="2966099"/>
                </a:moveTo>
                <a:lnTo>
                  <a:pt x="1435052" y="2965337"/>
                </a:lnTo>
                <a:lnTo>
                  <a:pt x="1387435" y="2963067"/>
                </a:lnTo>
                <a:lnTo>
                  <a:pt x="1340222" y="2959310"/>
                </a:lnTo>
                <a:lnTo>
                  <a:pt x="1293436" y="2954092"/>
                </a:lnTo>
                <a:lnTo>
                  <a:pt x="1247099" y="2947433"/>
                </a:lnTo>
                <a:lnTo>
                  <a:pt x="1201236" y="2939358"/>
                </a:lnTo>
                <a:lnTo>
                  <a:pt x="1155868" y="2929889"/>
                </a:lnTo>
                <a:lnTo>
                  <a:pt x="1111019" y="2919050"/>
                </a:lnTo>
                <a:lnTo>
                  <a:pt x="1066712" y="2906863"/>
                </a:lnTo>
                <a:lnTo>
                  <a:pt x="1022970" y="2893352"/>
                </a:lnTo>
                <a:lnTo>
                  <a:pt x="979815" y="2878539"/>
                </a:lnTo>
                <a:lnTo>
                  <a:pt x="937272" y="2862448"/>
                </a:lnTo>
                <a:lnTo>
                  <a:pt x="895363" y="2845101"/>
                </a:lnTo>
                <a:lnTo>
                  <a:pt x="854111" y="2826522"/>
                </a:lnTo>
                <a:lnTo>
                  <a:pt x="813538" y="2806733"/>
                </a:lnTo>
                <a:lnTo>
                  <a:pt x="773669" y="2785758"/>
                </a:lnTo>
                <a:lnTo>
                  <a:pt x="734526" y="2763620"/>
                </a:lnTo>
                <a:lnTo>
                  <a:pt x="696132" y="2740341"/>
                </a:lnTo>
                <a:lnTo>
                  <a:pt x="658509" y="2715945"/>
                </a:lnTo>
                <a:lnTo>
                  <a:pt x="621682" y="2690454"/>
                </a:lnTo>
                <a:lnTo>
                  <a:pt x="585674" y="2663892"/>
                </a:lnTo>
                <a:lnTo>
                  <a:pt x="550506" y="2636282"/>
                </a:lnTo>
                <a:lnTo>
                  <a:pt x="516202" y="2607647"/>
                </a:lnTo>
                <a:lnTo>
                  <a:pt x="482786" y="2578009"/>
                </a:lnTo>
                <a:lnTo>
                  <a:pt x="450279" y="2547393"/>
                </a:lnTo>
                <a:lnTo>
                  <a:pt x="418706" y="2515820"/>
                </a:lnTo>
                <a:lnTo>
                  <a:pt x="388089" y="2483313"/>
                </a:lnTo>
                <a:lnTo>
                  <a:pt x="358452" y="2449897"/>
                </a:lnTo>
                <a:lnTo>
                  <a:pt x="329817" y="2415593"/>
                </a:lnTo>
                <a:lnTo>
                  <a:pt x="302206" y="2380425"/>
                </a:lnTo>
                <a:lnTo>
                  <a:pt x="275645" y="2344416"/>
                </a:lnTo>
                <a:lnTo>
                  <a:pt x="250154" y="2307589"/>
                </a:lnTo>
                <a:lnTo>
                  <a:pt x="225758" y="2269967"/>
                </a:lnTo>
                <a:lnTo>
                  <a:pt x="202479" y="2231573"/>
                </a:lnTo>
                <a:lnTo>
                  <a:pt x="180341" y="2192430"/>
                </a:lnTo>
                <a:lnTo>
                  <a:pt x="159366" y="2152561"/>
                </a:lnTo>
                <a:lnTo>
                  <a:pt x="139577" y="2111988"/>
                </a:lnTo>
                <a:lnTo>
                  <a:pt x="120998" y="2070736"/>
                </a:lnTo>
                <a:lnTo>
                  <a:pt x="103651" y="2028827"/>
                </a:lnTo>
                <a:lnTo>
                  <a:pt x="87560" y="1986284"/>
                </a:lnTo>
                <a:lnTo>
                  <a:pt x="72747" y="1943129"/>
                </a:lnTo>
                <a:lnTo>
                  <a:pt x="59236" y="1899387"/>
                </a:lnTo>
                <a:lnTo>
                  <a:pt x="47049" y="1855080"/>
                </a:lnTo>
                <a:lnTo>
                  <a:pt x="36210" y="1810231"/>
                </a:lnTo>
                <a:lnTo>
                  <a:pt x="26741" y="1764863"/>
                </a:lnTo>
                <a:lnTo>
                  <a:pt x="18666" y="1719000"/>
                </a:lnTo>
                <a:lnTo>
                  <a:pt x="12007" y="1672663"/>
                </a:lnTo>
                <a:lnTo>
                  <a:pt x="6788" y="1625877"/>
                </a:lnTo>
                <a:lnTo>
                  <a:pt x="3032" y="1578664"/>
                </a:lnTo>
                <a:lnTo>
                  <a:pt x="762" y="1531047"/>
                </a:lnTo>
                <a:lnTo>
                  <a:pt x="0" y="1483049"/>
                </a:lnTo>
                <a:lnTo>
                  <a:pt x="762" y="1435052"/>
                </a:lnTo>
                <a:lnTo>
                  <a:pt x="3032" y="1387435"/>
                </a:lnTo>
                <a:lnTo>
                  <a:pt x="6788" y="1340222"/>
                </a:lnTo>
                <a:lnTo>
                  <a:pt x="12007" y="1293436"/>
                </a:lnTo>
                <a:lnTo>
                  <a:pt x="18666" y="1247099"/>
                </a:lnTo>
                <a:lnTo>
                  <a:pt x="26741" y="1201235"/>
                </a:lnTo>
                <a:lnTo>
                  <a:pt x="36210" y="1155868"/>
                </a:lnTo>
                <a:lnTo>
                  <a:pt x="47049" y="1111019"/>
                </a:lnTo>
                <a:lnTo>
                  <a:pt x="59236" y="1066712"/>
                </a:lnTo>
                <a:lnTo>
                  <a:pt x="72747" y="1022970"/>
                </a:lnTo>
                <a:lnTo>
                  <a:pt x="87560" y="979815"/>
                </a:lnTo>
                <a:lnTo>
                  <a:pt x="103651" y="937272"/>
                </a:lnTo>
                <a:lnTo>
                  <a:pt x="120998" y="895363"/>
                </a:lnTo>
                <a:lnTo>
                  <a:pt x="139577" y="854111"/>
                </a:lnTo>
                <a:lnTo>
                  <a:pt x="159366" y="813538"/>
                </a:lnTo>
                <a:lnTo>
                  <a:pt x="180341" y="773669"/>
                </a:lnTo>
                <a:lnTo>
                  <a:pt x="202479" y="734526"/>
                </a:lnTo>
                <a:lnTo>
                  <a:pt x="225758" y="696132"/>
                </a:lnTo>
                <a:lnTo>
                  <a:pt x="250154" y="658509"/>
                </a:lnTo>
                <a:lnTo>
                  <a:pt x="275645" y="621682"/>
                </a:lnTo>
                <a:lnTo>
                  <a:pt x="302206" y="585674"/>
                </a:lnTo>
                <a:lnTo>
                  <a:pt x="329817" y="550506"/>
                </a:lnTo>
                <a:lnTo>
                  <a:pt x="358452" y="516202"/>
                </a:lnTo>
                <a:lnTo>
                  <a:pt x="388089" y="482786"/>
                </a:lnTo>
                <a:lnTo>
                  <a:pt x="418706" y="450279"/>
                </a:lnTo>
                <a:lnTo>
                  <a:pt x="450279" y="418706"/>
                </a:lnTo>
                <a:lnTo>
                  <a:pt x="482786" y="388089"/>
                </a:lnTo>
                <a:lnTo>
                  <a:pt x="516202" y="358452"/>
                </a:lnTo>
                <a:lnTo>
                  <a:pt x="550506" y="329817"/>
                </a:lnTo>
                <a:lnTo>
                  <a:pt x="585674" y="302206"/>
                </a:lnTo>
                <a:lnTo>
                  <a:pt x="621682" y="275645"/>
                </a:lnTo>
                <a:lnTo>
                  <a:pt x="658509" y="250154"/>
                </a:lnTo>
                <a:lnTo>
                  <a:pt x="696132" y="225758"/>
                </a:lnTo>
                <a:lnTo>
                  <a:pt x="734526" y="202479"/>
                </a:lnTo>
                <a:lnTo>
                  <a:pt x="773669" y="180341"/>
                </a:lnTo>
                <a:lnTo>
                  <a:pt x="813538" y="159366"/>
                </a:lnTo>
                <a:lnTo>
                  <a:pt x="854111" y="139577"/>
                </a:lnTo>
                <a:lnTo>
                  <a:pt x="895363" y="120998"/>
                </a:lnTo>
                <a:lnTo>
                  <a:pt x="937272" y="103651"/>
                </a:lnTo>
                <a:lnTo>
                  <a:pt x="979815" y="87560"/>
                </a:lnTo>
                <a:lnTo>
                  <a:pt x="1022970" y="72747"/>
                </a:lnTo>
                <a:lnTo>
                  <a:pt x="1066712" y="59236"/>
                </a:lnTo>
                <a:lnTo>
                  <a:pt x="1111019" y="47049"/>
                </a:lnTo>
                <a:lnTo>
                  <a:pt x="1155868" y="36210"/>
                </a:lnTo>
                <a:lnTo>
                  <a:pt x="1201236" y="26741"/>
                </a:lnTo>
                <a:lnTo>
                  <a:pt x="1247099" y="18666"/>
                </a:lnTo>
                <a:lnTo>
                  <a:pt x="1293436" y="12007"/>
                </a:lnTo>
                <a:lnTo>
                  <a:pt x="1340222" y="6788"/>
                </a:lnTo>
                <a:lnTo>
                  <a:pt x="1387435" y="3032"/>
                </a:lnTo>
                <a:lnTo>
                  <a:pt x="1435052" y="762"/>
                </a:lnTo>
                <a:lnTo>
                  <a:pt x="1483050" y="0"/>
                </a:lnTo>
                <a:lnTo>
                  <a:pt x="1532126" y="811"/>
                </a:lnTo>
                <a:lnTo>
                  <a:pt x="1580998" y="3235"/>
                </a:lnTo>
                <a:lnTo>
                  <a:pt x="1629631" y="7257"/>
                </a:lnTo>
                <a:lnTo>
                  <a:pt x="1677988" y="12861"/>
                </a:lnTo>
                <a:lnTo>
                  <a:pt x="1726032" y="20034"/>
                </a:lnTo>
                <a:lnTo>
                  <a:pt x="1773729" y="28759"/>
                </a:lnTo>
                <a:lnTo>
                  <a:pt x="1821042" y="39023"/>
                </a:lnTo>
                <a:lnTo>
                  <a:pt x="1867935" y="50810"/>
                </a:lnTo>
                <a:lnTo>
                  <a:pt x="1914373" y="64105"/>
                </a:lnTo>
                <a:lnTo>
                  <a:pt x="1960318" y="78893"/>
                </a:lnTo>
                <a:lnTo>
                  <a:pt x="2005735" y="95160"/>
                </a:lnTo>
                <a:lnTo>
                  <a:pt x="2050588" y="112890"/>
                </a:lnTo>
                <a:lnTo>
                  <a:pt x="2094841" y="132069"/>
                </a:lnTo>
                <a:lnTo>
                  <a:pt x="2138458" y="152681"/>
                </a:lnTo>
                <a:lnTo>
                  <a:pt x="2181404" y="174712"/>
                </a:lnTo>
                <a:lnTo>
                  <a:pt x="2223641" y="198147"/>
                </a:lnTo>
                <a:lnTo>
                  <a:pt x="2265133" y="222971"/>
                </a:lnTo>
                <a:lnTo>
                  <a:pt x="2305846" y="249169"/>
                </a:lnTo>
                <a:lnTo>
                  <a:pt x="2345743" y="276726"/>
                </a:lnTo>
                <a:lnTo>
                  <a:pt x="2384788" y="305627"/>
                </a:lnTo>
                <a:lnTo>
                  <a:pt x="2422944" y="335858"/>
                </a:lnTo>
                <a:lnTo>
                  <a:pt x="2460176" y="367402"/>
                </a:lnTo>
                <a:lnTo>
                  <a:pt x="2496448" y="400246"/>
                </a:lnTo>
                <a:lnTo>
                  <a:pt x="2531724" y="434375"/>
                </a:lnTo>
                <a:lnTo>
                  <a:pt x="2565853" y="469651"/>
                </a:lnTo>
                <a:lnTo>
                  <a:pt x="2598697" y="505923"/>
                </a:lnTo>
                <a:lnTo>
                  <a:pt x="2630241" y="543155"/>
                </a:lnTo>
                <a:lnTo>
                  <a:pt x="2660472" y="581311"/>
                </a:lnTo>
                <a:lnTo>
                  <a:pt x="2689373" y="620356"/>
                </a:lnTo>
                <a:lnTo>
                  <a:pt x="2716930" y="660253"/>
                </a:lnTo>
                <a:lnTo>
                  <a:pt x="2743128" y="700965"/>
                </a:lnTo>
                <a:lnTo>
                  <a:pt x="2767952" y="742458"/>
                </a:lnTo>
                <a:lnTo>
                  <a:pt x="2791387" y="784695"/>
                </a:lnTo>
                <a:lnTo>
                  <a:pt x="2813418" y="827640"/>
                </a:lnTo>
                <a:lnTo>
                  <a:pt x="2834030" y="871258"/>
                </a:lnTo>
                <a:lnTo>
                  <a:pt x="2853209" y="915511"/>
                </a:lnTo>
                <a:lnTo>
                  <a:pt x="2870939" y="960364"/>
                </a:lnTo>
                <a:lnTo>
                  <a:pt x="2887206" y="1005781"/>
                </a:lnTo>
                <a:lnTo>
                  <a:pt x="2901994" y="1051726"/>
                </a:lnTo>
                <a:lnTo>
                  <a:pt x="2915289" y="1098164"/>
                </a:lnTo>
                <a:lnTo>
                  <a:pt x="2927076" y="1145057"/>
                </a:lnTo>
                <a:lnTo>
                  <a:pt x="2937340" y="1192370"/>
                </a:lnTo>
                <a:lnTo>
                  <a:pt x="2946065" y="1240067"/>
                </a:lnTo>
                <a:lnTo>
                  <a:pt x="2953238" y="1288112"/>
                </a:lnTo>
                <a:lnTo>
                  <a:pt x="2958843" y="1336468"/>
                </a:lnTo>
                <a:lnTo>
                  <a:pt x="2962864" y="1385101"/>
                </a:lnTo>
                <a:lnTo>
                  <a:pt x="2965288" y="1433973"/>
                </a:lnTo>
                <a:lnTo>
                  <a:pt x="2966100" y="1483049"/>
                </a:lnTo>
                <a:lnTo>
                  <a:pt x="2965338" y="1531047"/>
                </a:lnTo>
                <a:lnTo>
                  <a:pt x="2963067" y="1578664"/>
                </a:lnTo>
                <a:lnTo>
                  <a:pt x="2959311" y="1625877"/>
                </a:lnTo>
                <a:lnTo>
                  <a:pt x="2954092" y="1672663"/>
                </a:lnTo>
                <a:lnTo>
                  <a:pt x="2947433" y="1719000"/>
                </a:lnTo>
                <a:lnTo>
                  <a:pt x="2939358" y="1764863"/>
                </a:lnTo>
                <a:lnTo>
                  <a:pt x="2929889" y="1810231"/>
                </a:lnTo>
                <a:lnTo>
                  <a:pt x="2919050" y="1855080"/>
                </a:lnTo>
                <a:lnTo>
                  <a:pt x="2906863" y="1899387"/>
                </a:lnTo>
                <a:lnTo>
                  <a:pt x="2893352" y="1943129"/>
                </a:lnTo>
                <a:lnTo>
                  <a:pt x="2878539" y="1986284"/>
                </a:lnTo>
                <a:lnTo>
                  <a:pt x="2862448" y="2028827"/>
                </a:lnTo>
                <a:lnTo>
                  <a:pt x="2845101" y="2070736"/>
                </a:lnTo>
                <a:lnTo>
                  <a:pt x="2826522" y="2111988"/>
                </a:lnTo>
                <a:lnTo>
                  <a:pt x="2806733" y="2152561"/>
                </a:lnTo>
                <a:lnTo>
                  <a:pt x="2785758" y="2192430"/>
                </a:lnTo>
                <a:lnTo>
                  <a:pt x="2763620" y="2231573"/>
                </a:lnTo>
                <a:lnTo>
                  <a:pt x="2740341" y="2269967"/>
                </a:lnTo>
                <a:lnTo>
                  <a:pt x="2715945" y="2307589"/>
                </a:lnTo>
                <a:lnTo>
                  <a:pt x="2690454" y="2344416"/>
                </a:lnTo>
                <a:lnTo>
                  <a:pt x="2663893" y="2380425"/>
                </a:lnTo>
                <a:lnTo>
                  <a:pt x="2636283" y="2415593"/>
                </a:lnTo>
                <a:lnTo>
                  <a:pt x="2607647" y="2449897"/>
                </a:lnTo>
                <a:lnTo>
                  <a:pt x="2578010" y="2483313"/>
                </a:lnTo>
                <a:lnTo>
                  <a:pt x="2547393" y="2515820"/>
                </a:lnTo>
                <a:lnTo>
                  <a:pt x="2515820" y="2547393"/>
                </a:lnTo>
                <a:lnTo>
                  <a:pt x="2483313" y="2578009"/>
                </a:lnTo>
                <a:lnTo>
                  <a:pt x="2449897" y="2607647"/>
                </a:lnTo>
                <a:lnTo>
                  <a:pt x="2415593" y="2636282"/>
                </a:lnTo>
                <a:lnTo>
                  <a:pt x="2380426" y="2663892"/>
                </a:lnTo>
                <a:lnTo>
                  <a:pt x="2344417" y="2690454"/>
                </a:lnTo>
                <a:lnTo>
                  <a:pt x="2307590" y="2715945"/>
                </a:lnTo>
                <a:lnTo>
                  <a:pt x="2269968" y="2740341"/>
                </a:lnTo>
                <a:lnTo>
                  <a:pt x="2231573" y="2763620"/>
                </a:lnTo>
                <a:lnTo>
                  <a:pt x="2192430" y="2785758"/>
                </a:lnTo>
                <a:lnTo>
                  <a:pt x="2152561" y="2806733"/>
                </a:lnTo>
                <a:lnTo>
                  <a:pt x="2111989" y="2826522"/>
                </a:lnTo>
                <a:lnTo>
                  <a:pt x="2070736" y="2845101"/>
                </a:lnTo>
                <a:lnTo>
                  <a:pt x="2028827" y="2862448"/>
                </a:lnTo>
                <a:lnTo>
                  <a:pt x="1986284" y="2878539"/>
                </a:lnTo>
                <a:lnTo>
                  <a:pt x="1943130" y="2893352"/>
                </a:lnTo>
                <a:lnTo>
                  <a:pt x="1899387" y="2906863"/>
                </a:lnTo>
                <a:lnTo>
                  <a:pt x="1855080" y="2919050"/>
                </a:lnTo>
                <a:lnTo>
                  <a:pt x="1810231" y="2929889"/>
                </a:lnTo>
                <a:lnTo>
                  <a:pt x="1764864" y="2939358"/>
                </a:lnTo>
                <a:lnTo>
                  <a:pt x="1719000" y="2947433"/>
                </a:lnTo>
                <a:lnTo>
                  <a:pt x="1672664" y="2954092"/>
                </a:lnTo>
                <a:lnTo>
                  <a:pt x="1625877" y="2959310"/>
                </a:lnTo>
                <a:lnTo>
                  <a:pt x="1578664" y="2963067"/>
                </a:lnTo>
                <a:lnTo>
                  <a:pt x="1531047" y="2965337"/>
                </a:lnTo>
                <a:lnTo>
                  <a:pt x="1483050" y="2966099"/>
                </a:lnTo>
                <a:close/>
              </a:path>
            </a:pathLst>
          </a:custGeom>
          <a:solidFill>
            <a:srgbClr val="63A5DA"/>
          </a:solidFill>
        </p:spPr>
        <p:txBody>
          <a:bodyPr wrap="square" lIns="0" tIns="0" rIns="0" bIns="0" rtlCol="0"/>
          <a:lstStyle/>
          <a:p>
            <a:endParaRPr/>
          </a:p>
        </p:txBody>
      </p:sp>
      <p:sp>
        <p:nvSpPr>
          <p:cNvPr id="6" name="object 8">
            <a:extLst>
              <a:ext uri="{FF2B5EF4-FFF2-40B4-BE49-F238E27FC236}">
                <a16:creationId xmlns:a16="http://schemas.microsoft.com/office/drawing/2014/main" id="{A76D290D-4C9F-376F-2E82-858CAEFDFB65}"/>
              </a:ext>
            </a:extLst>
          </p:cNvPr>
          <p:cNvSpPr/>
          <p:nvPr userDrawn="1"/>
        </p:nvSpPr>
        <p:spPr>
          <a:xfrm>
            <a:off x="2805333" y="3491317"/>
            <a:ext cx="2966720" cy="2966720"/>
          </a:xfrm>
          <a:custGeom>
            <a:avLst/>
            <a:gdLst/>
            <a:ahLst/>
            <a:cxnLst/>
            <a:rect l="l" t="t" r="r" b="b"/>
            <a:pathLst>
              <a:path w="2966720" h="2966720">
                <a:moveTo>
                  <a:pt x="1483050" y="2966099"/>
                </a:moveTo>
                <a:lnTo>
                  <a:pt x="1435052" y="2965337"/>
                </a:lnTo>
                <a:lnTo>
                  <a:pt x="1387435" y="2963067"/>
                </a:lnTo>
                <a:lnTo>
                  <a:pt x="1340222" y="2959310"/>
                </a:lnTo>
                <a:lnTo>
                  <a:pt x="1293436" y="2954092"/>
                </a:lnTo>
                <a:lnTo>
                  <a:pt x="1247099" y="2947433"/>
                </a:lnTo>
                <a:lnTo>
                  <a:pt x="1201236" y="2939358"/>
                </a:lnTo>
                <a:lnTo>
                  <a:pt x="1155868" y="2929889"/>
                </a:lnTo>
                <a:lnTo>
                  <a:pt x="1111019" y="2919050"/>
                </a:lnTo>
                <a:lnTo>
                  <a:pt x="1066712" y="2906863"/>
                </a:lnTo>
                <a:lnTo>
                  <a:pt x="1022970" y="2893352"/>
                </a:lnTo>
                <a:lnTo>
                  <a:pt x="979815" y="2878539"/>
                </a:lnTo>
                <a:lnTo>
                  <a:pt x="937272" y="2862448"/>
                </a:lnTo>
                <a:lnTo>
                  <a:pt x="895363" y="2845101"/>
                </a:lnTo>
                <a:lnTo>
                  <a:pt x="854111" y="2826522"/>
                </a:lnTo>
                <a:lnTo>
                  <a:pt x="813538" y="2806733"/>
                </a:lnTo>
                <a:lnTo>
                  <a:pt x="773669" y="2785758"/>
                </a:lnTo>
                <a:lnTo>
                  <a:pt x="734526" y="2763620"/>
                </a:lnTo>
                <a:lnTo>
                  <a:pt x="696132" y="2740341"/>
                </a:lnTo>
                <a:lnTo>
                  <a:pt x="658509" y="2715945"/>
                </a:lnTo>
                <a:lnTo>
                  <a:pt x="621682" y="2690454"/>
                </a:lnTo>
                <a:lnTo>
                  <a:pt x="585674" y="2663893"/>
                </a:lnTo>
                <a:lnTo>
                  <a:pt x="550506" y="2636282"/>
                </a:lnTo>
                <a:lnTo>
                  <a:pt x="516202" y="2607647"/>
                </a:lnTo>
                <a:lnTo>
                  <a:pt x="482786" y="2578010"/>
                </a:lnTo>
                <a:lnTo>
                  <a:pt x="450279" y="2547393"/>
                </a:lnTo>
                <a:lnTo>
                  <a:pt x="418706" y="2515820"/>
                </a:lnTo>
                <a:lnTo>
                  <a:pt x="388089" y="2483313"/>
                </a:lnTo>
                <a:lnTo>
                  <a:pt x="358452" y="2449897"/>
                </a:lnTo>
                <a:lnTo>
                  <a:pt x="329817" y="2415593"/>
                </a:lnTo>
                <a:lnTo>
                  <a:pt x="302206" y="2380425"/>
                </a:lnTo>
                <a:lnTo>
                  <a:pt x="275645" y="2344417"/>
                </a:lnTo>
                <a:lnTo>
                  <a:pt x="250154" y="2307590"/>
                </a:lnTo>
                <a:lnTo>
                  <a:pt x="225758" y="2269967"/>
                </a:lnTo>
                <a:lnTo>
                  <a:pt x="202479" y="2231573"/>
                </a:lnTo>
                <a:lnTo>
                  <a:pt x="180341" y="2192430"/>
                </a:lnTo>
                <a:lnTo>
                  <a:pt x="159366" y="2152561"/>
                </a:lnTo>
                <a:lnTo>
                  <a:pt x="139577" y="2111988"/>
                </a:lnTo>
                <a:lnTo>
                  <a:pt x="120998" y="2070736"/>
                </a:lnTo>
                <a:lnTo>
                  <a:pt x="103651" y="2028827"/>
                </a:lnTo>
                <a:lnTo>
                  <a:pt x="87560" y="1986284"/>
                </a:lnTo>
                <a:lnTo>
                  <a:pt x="72747" y="1943129"/>
                </a:lnTo>
                <a:lnTo>
                  <a:pt x="59236" y="1899387"/>
                </a:lnTo>
                <a:lnTo>
                  <a:pt x="47049" y="1855080"/>
                </a:lnTo>
                <a:lnTo>
                  <a:pt x="36210" y="1810231"/>
                </a:lnTo>
                <a:lnTo>
                  <a:pt x="26741" y="1764864"/>
                </a:lnTo>
                <a:lnTo>
                  <a:pt x="18666" y="1719000"/>
                </a:lnTo>
                <a:lnTo>
                  <a:pt x="12007" y="1672663"/>
                </a:lnTo>
                <a:lnTo>
                  <a:pt x="6788" y="1625877"/>
                </a:lnTo>
                <a:lnTo>
                  <a:pt x="3032" y="1578664"/>
                </a:lnTo>
                <a:lnTo>
                  <a:pt x="762" y="1531047"/>
                </a:lnTo>
                <a:lnTo>
                  <a:pt x="0" y="1483049"/>
                </a:lnTo>
                <a:lnTo>
                  <a:pt x="762" y="1435052"/>
                </a:lnTo>
                <a:lnTo>
                  <a:pt x="3032" y="1387435"/>
                </a:lnTo>
                <a:lnTo>
                  <a:pt x="6788" y="1340222"/>
                </a:lnTo>
                <a:lnTo>
                  <a:pt x="12007" y="1293436"/>
                </a:lnTo>
                <a:lnTo>
                  <a:pt x="18666" y="1247099"/>
                </a:lnTo>
                <a:lnTo>
                  <a:pt x="26741" y="1201235"/>
                </a:lnTo>
                <a:lnTo>
                  <a:pt x="36210" y="1155868"/>
                </a:lnTo>
                <a:lnTo>
                  <a:pt x="47049" y="1111019"/>
                </a:lnTo>
                <a:lnTo>
                  <a:pt x="59236" y="1066712"/>
                </a:lnTo>
                <a:lnTo>
                  <a:pt x="72747" y="1022970"/>
                </a:lnTo>
                <a:lnTo>
                  <a:pt x="87560" y="979815"/>
                </a:lnTo>
                <a:lnTo>
                  <a:pt x="103651" y="937272"/>
                </a:lnTo>
                <a:lnTo>
                  <a:pt x="120998" y="895363"/>
                </a:lnTo>
                <a:lnTo>
                  <a:pt x="139577" y="854111"/>
                </a:lnTo>
                <a:lnTo>
                  <a:pt x="159366" y="813538"/>
                </a:lnTo>
                <a:lnTo>
                  <a:pt x="180341" y="773669"/>
                </a:lnTo>
                <a:lnTo>
                  <a:pt x="202479" y="734526"/>
                </a:lnTo>
                <a:lnTo>
                  <a:pt x="225758" y="696132"/>
                </a:lnTo>
                <a:lnTo>
                  <a:pt x="250154" y="658509"/>
                </a:lnTo>
                <a:lnTo>
                  <a:pt x="275645" y="621682"/>
                </a:lnTo>
                <a:lnTo>
                  <a:pt x="302206" y="585674"/>
                </a:lnTo>
                <a:lnTo>
                  <a:pt x="329817" y="550506"/>
                </a:lnTo>
                <a:lnTo>
                  <a:pt x="358452" y="516202"/>
                </a:lnTo>
                <a:lnTo>
                  <a:pt x="388089" y="482786"/>
                </a:lnTo>
                <a:lnTo>
                  <a:pt x="418706" y="450279"/>
                </a:lnTo>
                <a:lnTo>
                  <a:pt x="450279" y="418706"/>
                </a:lnTo>
                <a:lnTo>
                  <a:pt x="482786" y="388089"/>
                </a:lnTo>
                <a:lnTo>
                  <a:pt x="516202" y="358452"/>
                </a:lnTo>
                <a:lnTo>
                  <a:pt x="550506" y="329816"/>
                </a:lnTo>
                <a:lnTo>
                  <a:pt x="585674" y="302206"/>
                </a:lnTo>
                <a:lnTo>
                  <a:pt x="621682" y="275645"/>
                </a:lnTo>
                <a:lnTo>
                  <a:pt x="658509" y="250154"/>
                </a:lnTo>
                <a:lnTo>
                  <a:pt x="696132" y="225758"/>
                </a:lnTo>
                <a:lnTo>
                  <a:pt x="734526" y="202479"/>
                </a:lnTo>
                <a:lnTo>
                  <a:pt x="773669" y="180341"/>
                </a:lnTo>
                <a:lnTo>
                  <a:pt x="813538" y="159366"/>
                </a:lnTo>
                <a:lnTo>
                  <a:pt x="854111" y="139577"/>
                </a:lnTo>
                <a:lnTo>
                  <a:pt x="895363" y="120998"/>
                </a:lnTo>
                <a:lnTo>
                  <a:pt x="937272" y="103651"/>
                </a:lnTo>
                <a:lnTo>
                  <a:pt x="979815" y="87560"/>
                </a:lnTo>
                <a:lnTo>
                  <a:pt x="1022970" y="72747"/>
                </a:lnTo>
                <a:lnTo>
                  <a:pt x="1066712" y="59236"/>
                </a:lnTo>
                <a:lnTo>
                  <a:pt x="1111019" y="47049"/>
                </a:lnTo>
                <a:lnTo>
                  <a:pt x="1155868" y="36210"/>
                </a:lnTo>
                <a:lnTo>
                  <a:pt x="1201236" y="26741"/>
                </a:lnTo>
                <a:lnTo>
                  <a:pt x="1247099" y="18666"/>
                </a:lnTo>
                <a:lnTo>
                  <a:pt x="1293436" y="12007"/>
                </a:lnTo>
                <a:lnTo>
                  <a:pt x="1340222" y="6788"/>
                </a:lnTo>
                <a:lnTo>
                  <a:pt x="1387435" y="3032"/>
                </a:lnTo>
                <a:lnTo>
                  <a:pt x="1435052" y="762"/>
                </a:lnTo>
                <a:lnTo>
                  <a:pt x="1483050" y="0"/>
                </a:lnTo>
                <a:lnTo>
                  <a:pt x="1532126" y="811"/>
                </a:lnTo>
                <a:lnTo>
                  <a:pt x="1580998" y="3235"/>
                </a:lnTo>
                <a:lnTo>
                  <a:pt x="1629631" y="7257"/>
                </a:lnTo>
                <a:lnTo>
                  <a:pt x="1677988" y="12861"/>
                </a:lnTo>
                <a:lnTo>
                  <a:pt x="1726032" y="20034"/>
                </a:lnTo>
                <a:lnTo>
                  <a:pt x="1773729" y="28759"/>
                </a:lnTo>
                <a:lnTo>
                  <a:pt x="1821042" y="39023"/>
                </a:lnTo>
                <a:lnTo>
                  <a:pt x="1867935" y="50810"/>
                </a:lnTo>
                <a:lnTo>
                  <a:pt x="1914373" y="64105"/>
                </a:lnTo>
                <a:lnTo>
                  <a:pt x="1960318" y="78893"/>
                </a:lnTo>
                <a:lnTo>
                  <a:pt x="2005735" y="95160"/>
                </a:lnTo>
                <a:lnTo>
                  <a:pt x="2050588" y="112890"/>
                </a:lnTo>
                <a:lnTo>
                  <a:pt x="2094841" y="132069"/>
                </a:lnTo>
                <a:lnTo>
                  <a:pt x="2138458" y="152681"/>
                </a:lnTo>
                <a:lnTo>
                  <a:pt x="2181404" y="174713"/>
                </a:lnTo>
                <a:lnTo>
                  <a:pt x="2223641" y="198148"/>
                </a:lnTo>
                <a:lnTo>
                  <a:pt x="2265133" y="222972"/>
                </a:lnTo>
                <a:lnTo>
                  <a:pt x="2305846" y="249169"/>
                </a:lnTo>
                <a:lnTo>
                  <a:pt x="2345743" y="276726"/>
                </a:lnTo>
                <a:lnTo>
                  <a:pt x="2384788" y="305628"/>
                </a:lnTo>
                <a:lnTo>
                  <a:pt x="2422944" y="335858"/>
                </a:lnTo>
                <a:lnTo>
                  <a:pt x="2460176" y="367402"/>
                </a:lnTo>
                <a:lnTo>
                  <a:pt x="2496448" y="400247"/>
                </a:lnTo>
                <a:lnTo>
                  <a:pt x="2531724" y="434375"/>
                </a:lnTo>
                <a:lnTo>
                  <a:pt x="2565853" y="469651"/>
                </a:lnTo>
                <a:lnTo>
                  <a:pt x="2598697" y="505923"/>
                </a:lnTo>
                <a:lnTo>
                  <a:pt x="2630241" y="543155"/>
                </a:lnTo>
                <a:lnTo>
                  <a:pt x="2660472" y="581311"/>
                </a:lnTo>
                <a:lnTo>
                  <a:pt x="2689373" y="620356"/>
                </a:lnTo>
                <a:lnTo>
                  <a:pt x="2716930" y="660253"/>
                </a:lnTo>
                <a:lnTo>
                  <a:pt x="2743128" y="700966"/>
                </a:lnTo>
                <a:lnTo>
                  <a:pt x="2767952" y="742459"/>
                </a:lnTo>
                <a:lnTo>
                  <a:pt x="2791387" y="784696"/>
                </a:lnTo>
                <a:lnTo>
                  <a:pt x="2813418" y="827641"/>
                </a:lnTo>
                <a:lnTo>
                  <a:pt x="2834030" y="871258"/>
                </a:lnTo>
                <a:lnTo>
                  <a:pt x="2853209" y="915511"/>
                </a:lnTo>
                <a:lnTo>
                  <a:pt x="2870939" y="960364"/>
                </a:lnTo>
                <a:lnTo>
                  <a:pt x="2887206" y="1005781"/>
                </a:lnTo>
                <a:lnTo>
                  <a:pt x="2901994" y="1051726"/>
                </a:lnTo>
                <a:lnTo>
                  <a:pt x="2915289" y="1098164"/>
                </a:lnTo>
                <a:lnTo>
                  <a:pt x="2927076" y="1145057"/>
                </a:lnTo>
                <a:lnTo>
                  <a:pt x="2937340" y="1192370"/>
                </a:lnTo>
                <a:lnTo>
                  <a:pt x="2946065" y="1240067"/>
                </a:lnTo>
                <a:lnTo>
                  <a:pt x="2953238" y="1288112"/>
                </a:lnTo>
                <a:lnTo>
                  <a:pt x="2958843" y="1336468"/>
                </a:lnTo>
                <a:lnTo>
                  <a:pt x="2962864" y="1385101"/>
                </a:lnTo>
                <a:lnTo>
                  <a:pt x="2965288" y="1433973"/>
                </a:lnTo>
                <a:lnTo>
                  <a:pt x="2966100" y="1483049"/>
                </a:lnTo>
                <a:lnTo>
                  <a:pt x="2965338" y="1531047"/>
                </a:lnTo>
                <a:lnTo>
                  <a:pt x="2963067" y="1578664"/>
                </a:lnTo>
                <a:lnTo>
                  <a:pt x="2959311" y="1625877"/>
                </a:lnTo>
                <a:lnTo>
                  <a:pt x="2954092" y="1672663"/>
                </a:lnTo>
                <a:lnTo>
                  <a:pt x="2947433" y="1719000"/>
                </a:lnTo>
                <a:lnTo>
                  <a:pt x="2939358" y="1764864"/>
                </a:lnTo>
                <a:lnTo>
                  <a:pt x="2929889" y="1810231"/>
                </a:lnTo>
                <a:lnTo>
                  <a:pt x="2919050" y="1855080"/>
                </a:lnTo>
                <a:lnTo>
                  <a:pt x="2906863" y="1899387"/>
                </a:lnTo>
                <a:lnTo>
                  <a:pt x="2893352" y="1943129"/>
                </a:lnTo>
                <a:lnTo>
                  <a:pt x="2878539" y="1986284"/>
                </a:lnTo>
                <a:lnTo>
                  <a:pt x="2862448" y="2028827"/>
                </a:lnTo>
                <a:lnTo>
                  <a:pt x="2845101" y="2070736"/>
                </a:lnTo>
                <a:lnTo>
                  <a:pt x="2826522" y="2111988"/>
                </a:lnTo>
                <a:lnTo>
                  <a:pt x="2806733" y="2152561"/>
                </a:lnTo>
                <a:lnTo>
                  <a:pt x="2785758" y="2192430"/>
                </a:lnTo>
                <a:lnTo>
                  <a:pt x="2763620" y="2231573"/>
                </a:lnTo>
                <a:lnTo>
                  <a:pt x="2740341" y="2269967"/>
                </a:lnTo>
                <a:lnTo>
                  <a:pt x="2715945" y="2307590"/>
                </a:lnTo>
                <a:lnTo>
                  <a:pt x="2690454" y="2344417"/>
                </a:lnTo>
                <a:lnTo>
                  <a:pt x="2663893" y="2380425"/>
                </a:lnTo>
                <a:lnTo>
                  <a:pt x="2636283" y="2415593"/>
                </a:lnTo>
                <a:lnTo>
                  <a:pt x="2607647" y="2449897"/>
                </a:lnTo>
                <a:lnTo>
                  <a:pt x="2578010" y="2483313"/>
                </a:lnTo>
                <a:lnTo>
                  <a:pt x="2547393" y="2515820"/>
                </a:lnTo>
                <a:lnTo>
                  <a:pt x="2515820" y="2547393"/>
                </a:lnTo>
                <a:lnTo>
                  <a:pt x="2483313" y="2578010"/>
                </a:lnTo>
                <a:lnTo>
                  <a:pt x="2449897" y="2607647"/>
                </a:lnTo>
                <a:lnTo>
                  <a:pt x="2415593" y="2636282"/>
                </a:lnTo>
                <a:lnTo>
                  <a:pt x="2380426" y="2663893"/>
                </a:lnTo>
                <a:lnTo>
                  <a:pt x="2344417" y="2690454"/>
                </a:lnTo>
                <a:lnTo>
                  <a:pt x="2307590" y="2715945"/>
                </a:lnTo>
                <a:lnTo>
                  <a:pt x="2269968" y="2740341"/>
                </a:lnTo>
                <a:lnTo>
                  <a:pt x="2231573" y="2763620"/>
                </a:lnTo>
                <a:lnTo>
                  <a:pt x="2192430" y="2785758"/>
                </a:lnTo>
                <a:lnTo>
                  <a:pt x="2152561" y="2806733"/>
                </a:lnTo>
                <a:lnTo>
                  <a:pt x="2111989" y="2826522"/>
                </a:lnTo>
                <a:lnTo>
                  <a:pt x="2070736" y="2845101"/>
                </a:lnTo>
                <a:lnTo>
                  <a:pt x="2028827" y="2862448"/>
                </a:lnTo>
                <a:lnTo>
                  <a:pt x="1986284" y="2878539"/>
                </a:lnTo>
                <a:lnTo>
                  <a:pt x="1943130" y="2893352"/>
                </a:lnTo>
                <a:lnTo>
                  <a:pt x="1899387" y="2906863"/>
                </a:lnTo>
                <a:lnTo>
                  <a:pt x="1855080" y="2919050"/>
                </a:lnTo>
                <a:lnTo>
                  <a:pt x="1810231" y="2929889"/>
                </a:lnTo>
                <a:lnTo>
                  <a:pt x="1764864" y="2939358"/>
                </a:lnTo>
                <a:lnTo>
                  <a:pt x="1719000" y="2947433"/>
                </a:lnTo>
                <a:lnTo>
                  <a:pt x="1672664" y="2954092"/>
                </a:lnTo>
                <a:lnTo>
                  <a:pt x="1625877" y="2959310"/>
                </a:lnTo>
                <a:lnTo>
                  <a:pt x="1578664" y="2963067"/>
                </a:lnTo>
                <a:lnTo>
                  <a:pt x="1531047" y="2965337"/>
                </a:lnTo>
                <a:lnTo>
                  <a:pt x="1483050" y="2966099"/>
                </a:lnTo>
                <a:close/>
              </a:path>
            </a:pathLst>
          </a:custGeom>
          <a:solidFill>
            <a:srgbClr val="3B4982"/>
          </a:solidFill>
        </p:spPr>
        <p:txBody>
          <a:bodyPr wrap="square" lIns="0" tIns="0" rIns="0" bIns="0" rtlCol="0"/>
          <a:lstStyle/>
          <a:p>
            <a:endParaRPr/>
          </a:p>
        </p:txBody>
      </p:sp>
      <p:sp>
        <p:nvSpPr>
          <p:cNvPr id="12" name="object 12">
            <a:extLst>
              <a:ext uri="{FF2B5EF4-FFF2-40B4-BE49-F238E27FC236}">
                <a16:creationId xmlns:a16="http://schemas.microsoft.com/office/drawing/2014/main" id="{68EAA1D5-34E2-7453-3821-B0944FAF6237}"/>
              </a:ext>
            </a:extLst>
          </p:cNvPr>
          <p:cNvSpPr/>
          <p:nvPr userDrawn="1"/>
        </p:nvSpPr>
        <p:spPr>
          <a:xfrm>
            <a:off x="7936486" y="3491317"/>
            <a:ext cx="2966720" cy="2966720"/>
          </a:xfrm>
          <a:custGeom>
            <a:avLst/>
            <a:gdLst/>
            <a:ahLst/>
            <a:cxnLst/>
            <a:rect l="l" t="t" r="r" b="b"/>
            <a:pathLst>
              <a:path w="2966720" h="2966720">
                <a:moveTo>
                  <a:pt x="1483049" y="2966099"/>
                </a:moveTo>
                <a:lnTo>
                  <a:pt x="1435052" y="2965337"/>
                </a:lnTo>
                <a:lnTo>
                  <a:pt x="1387435" y="2963067"/>
                </a:lnTo>
                <a:lnTo>
                  <a:pt x="1340222" y="2959310"/>
                </a:lnTo>
                <a:lnTo>
                  <a:pt x="1293436" y="2954092"/>
                </a:lnTo>
                <a:lnTo>
                  <a:pt x="1247099" y="2947433"/>
                </a:lnTo>
                <a:lnTo>
                  <a:pt x="1201235" y="2939358"/>
                </a:lnTo>
                <a:lnTo>
                  <a:pt x="1155868" y="2929889"/>
                </a:lnTo>
                <a:lnTo>
                  <a:pt x="1111019" y="2919050"/>
                </a:lnTo>
                <a:lnTo>
                  <a:pt x="1066712" y="2906863"/>
                </a:lnTo>
                <a:lnTo>
                  <a:pt x="1022970" y="2893352"/>
                </a:lnTo>
                <a:lnTo>
                  <a:pt x="979815" y="2878539"/>
                </a:lnTo>
                <a:lnTo>
                  <a:pt x="937272" y="2862448"/>
                </a:lnTo>
                <a:lnTo>
                  <a:pt x="895363" y="2845101"/>
                </a:lnTo>
                <a:lnTo>
                  <a:pt x="854111" y="2826522"/>
                </a:lnTo>
                <a:lnTo>
                  <a:pt x="813538" y="2806733"/>
                </a:lnTo>
                <a:lnTo>
                  <a:pt x="773669" y="2785758"/>
                </a:lnTo>
                <a:lnTo>
                  <a:pt x="734526" y="2763620"/>
                </a:lnTo>
                <a:lnTo>
                  <a:pt x="696132" y="2740341"/>
                </a:lnTo>
                <a:lnTo>
                  <a:pt x="658510" y="2715945"/>
                </a:lnTo>
                <a:lnTo>
                  <a:pt x="621683" y="2690454"/>
                </a:lnTo>
                <a:lnTo>
                  <a:pt x="585674" y="2663893"/>
                </a:lnTo>
                <a:lnTo>
                  <a:pt x="550506" y="2636282"/>
                </a:lnTo>
                <a:lnTo>
                  <a:pt x="516202" y="2607647"/>
                </a:lnTo>
                <a:lnTo>
                  <a:pt x="482786" y="2578010"/>
                </a:lnTo>
                <a:lnTo>
                  <a:pt x="450279" y="2547393"/>
                </a:lnTo>
                <a:lnTo>
                  <a:pt x="418706" y="2515820"/>
                </a:lnTo>
                <a:lnTo>
                  <a:pt x="388090" y="2483313"/>
                </a:lnTo>
                <a:lnTo>
                  <a:pt x="358452" y="2449897"/>
                </a:lnTo>
                <a:lnTo>
                  <a:pt x="329817" y="2415593"/>
                </a:lnTo>
                <a:lnTo>
                  <a:pt x="302206" y="2380425"/>
                </a:lnTo>
                <a:lnTo>
                  <a:pt x="275645" y="2344417"/>
                </a:lnTo>
                <a:lnTo>
                  <a:pt x="250154" y="2307590"/>
                </a:lnTo>
                <a:lnTo>
                  <a:pt x="225758" y="2269967"/>
                </a:lnTo>
                <a:lnTo>
                  <a:pt x="202479" y="2231573"/>
                </a:lnTo>
                <a:lnTo>
                  <a:pt x="180341" y="2192430"/>
                </a:lnTo>
                <a:lnTo>
                  <a:pt x="159366" y="2152561"/>
                </a:lnTo>
                <a:lnTo>
                  <a:pt x="139577" y="2111988"/>
                </a:lnTo>
                <a:lnTo>
                  <a:pt x="120998" y="2070736"/>
                </a:lnTo>
                <a:lnTo>
                  <a:pt x="103651" y="2028827"/>
                </a:lnTo>
                <a:lnTo>
                  <a:pt x="87560" y="1986284"/>
                </a:lnTo>
                <a:lnTo>
                  <a:pt x="72747" y="1943129"/>
                </a:lnTo>
                <a:lnTo>
                  <a:pt x="59236" y="1899387"/>
                </a:lnTo>
                <a:lnTo>
                  <a:pt x="47049" y="1855080"/>
                </a:lnTo>
                <a:lnTo>
                  <a:pt x="36210" y="1810231"/>
                </a:lnTo>
                <a:lnTo>
                  <a:pt x="26741" y="1764864"/>
                </a:lnTo>
                <a:lnTo>
                  <a:pt x="18666" y="1719000"/>
                </a:lnTo>
                <a:lnTo>
                  <a:pt x="12007" y="1672663"/>
                </a:lnTo>
                <a:lnTo>
                  <a:pt x="6788" y="1625877"/>
                </a:lnTo>
                <a:lnTo>
                  <a:pt x="3032" y="1578664"/>
                </a:lnTo>
                <a:lnTo>
                  <a:pt x="762" y="1531047"/>
                </a:lnTo>
                <a:lnTo>
                  <a:pt x="0" y="1483049"/>
                </a:lnTo>
                <a:lnTo>
                  <a:pt x="762" y="1435052"/>
                </a:lnTo>
                <a:lnTo>
                  <a:pt x="3032" y="1387435"/>
                </a:lnTo>
                <a:lnTo>
                  <a:pt x="6788" y="1340222"/>
                </a:lnTo>
                <a:lnTo>
                  <a:pt x="12007" y="1293436"/>
                </a:lnTo>
                <a:lnTo>
                  <a:pt x="18666" y="1247099"/>
                </a:lnTo>
                <a:lnTo>
                  <a:pt x="26741" y="1201235"/>
                </a:lnTo>
                <a:lnTo>
                  <a:pt x="36210" y="1155868"/>
                </a:lnTo>
                <a:lnTo>
                  <a:pt x="47049" y="1111019"/>
                </a:lnTo>
                <a:lnTo>
                  <a:pt x="59236" y="1066712"/>
                </a:lnTo>
                <a:lnTo>
                  <a:pt x="72747" y="1022970"/>
                </a:lnTo>
                <a:lnTo>
                  <a:pt x="87560" y="979815"/>
                </a:lnTo>
                <a:lnTo>
                  <a:pt x="103651" y="937272"/>
                </a:lnTo>
                <a:lnTo>
                  <a:pt x="120998" y="895363"/>
                </a:lnTo>
                <a:lnTo>
                  <a:pt x="139577" y="854111"/>
                </a:lnTo>
                <a:lnTo>
                  <a:pt x="159366" y="813538"/>
                </a:lnTo>
                <a:lnTo>
                  <a:pt x="180341" y="773669"/>
                </a:lnTo>
                <a:lnTo>
                  <a:pt x="202479" y="734526"/>
                </a:lnTo>
                <a:lnTo>
                  <a:pt x="225758" y="696132"/>
                </a:lnTo>
                <a:lnTo>
                  <a:pt x="250154" y="658509"/>
                </a:lnTo>
                <a:lnTo>
                  <a:pt x="275645" y="621682"/>
                </a:lnTo>
                <a:lnTo>
                  <a:pt x="302206" y="585674"/>
                </a:lnTo>
                <a:lnTo>
                  <a:pt x="329817" y="550506"/>
                </a:lnTo>
                <a:lnTo>
                  <a:pt x="358452" y="516202"/>
                </a:lnTo>
                <a:lnTo>
                  <a:pt x="388090" y="482786"/>
                </a:lnTo>
                <a:lnTo>
                  <a:pt x="418706" y="450279"/>
                </a:lnTo>
                <a:lnTo>
                  <a:pt x="450279" y="418706"/>
                </a:lnTo>
                <a:lnTo>
                  <a:pt x="482786" y="388089"/>
                </a:lnTo>
                <a:lnTo>
                  <a:pt x="516202" y="358452"/>
                </a:lnTo>
                <a:lnTo>
                  <a:pt x="550506" y="329816"/>
                </a:lnTo>
                <a:lnTo>
                  <a:pt x="585674" y="302206"/>
                </a:lnTo>
                <a:lnTo>
                  <a:pt x="621683" y="275645"/>
                </a:lnTo>
                <a:lnTo>
                  <a:pt x="658510" y="250154"/>
                </a:lnTo>
                <a:lnTo>
                  <a:pt x="696132" y="225758"/>
                </a:lnTo>
                <a:lnTo>
                  <a:pt x="734526" y="202479"/>
                </a:lnTo>
                <a:lnTo>
                  <a:pt x="773669" y="180341"/>
                </a:lnTo>
                <a:lnTo>
                  <a:pt x="813538" y="159366"/>
                </a:lnTo>
                <a:lnTo>
                  <a:pt x="854111" y="139577"/>
                </a:lnTo>
                <a:lnTo>
                  <a:pt x="895363" y="120998"/>
                </a:lnTo>
                <a:lnTo>
                  <a:pt x="937272" y="103651"/>
                </a:lnTo>
                <a:lnTo>
                  <a:pt x="979815" y="87560"/>
                </a:lnTo>
                <a:lnTo>
                  <a:pt x="1022970" y="72747"/>
                </a:lnTo>
                <a:lnTo>
                  <a:pt x="1066712" y="59236"/>
                </a:lnTo>
                <a:lnTo>
                  <a:pt x="1111019" y="47049"/>
                </a:lnTo>
                <a:lnTo>
                  <a:pt x="1155868" y="36210"/>
                </a:lnTo>
                <a:lnTo>
                  <a:pt x="1201235" y="26741"/>
                </a:lnTo>
                <a:lnTo>
                  <a:pt x="1247099" y="18666"/>
                </a:lnTo>
                <a:lnTo>
                  <a:pt x="1293436" y="12007"/>
                </a:lnTo>
                <a:lnTo>
                  <a:pt x="1340222" y="6788"/>
                </a:lnTo>
                <a:lnTo>
                  <a:pt x="1387435" y="3032"/>
                </a:lnTo>
                <a:lnTo>
                  <a:pt x="1435052" y="762"/>
                </a:lnTo>
                <a:lnTo>
                  <a:pt x="1483049" y="0"/>
                </a:lnTo>
                <a:lnTo>
                  <a:pt x="1532126" y="811"/>
                </a:lnTo>
                <a:lnTo>
                  <a:pt x="1580998" y="3235"/>
                </a:lnTo>
                <a:lnTo>
                  <a:pt x="1629631" y="7257"/>
                </a:lnTo>
                <a:lnTo>
                  <a:pt x="1677987" y="12861"/>
                </a:lnTo>
                <a:lnTo>
                  <a:pt x="1726032" y="20034"/>
                </a:lnTo>
                <a:lnTo>
                  <a:pt x="1773729" y="28759"/>
                </a:lnTo>
                <a:lnTo>
                  <a:pt x="1821042" y="39023"/>
                </a:lnTo>
                <a:lnTo>
                  <a:pt x="1867935" y="50810"/>
                </a:lnTo>
                <a:lnTo>
                  <a:pt x="1914372" y="64105"/>
                </a:lnTo>
                <a:lnTo>
                  <a:pt x="1960317" y="78893"/>
                </a:lnTo>
                <a:lnTo>
                  <a:pt x="2005735" y="95160"/>
                </a:lnTo>
                <a:lnTo>
                  <a:pt x="2050588" y="112890"/>
                </a:lnTo>
                <a:lnTo>
                  <a:pt x="2094841" y="132069"/>
                </a:lnTo>
                <a:lnTo>
                  <a:pt x="2138458" y="152681"/>
                </a:lnTo>
                <a:lnTo>
                  <a:pt x="2181403" y="174713"/>
                </a:lnTo>
                <a:lnTo>
                  <a:pt x="2223641" y="198148"/>
                </a:lnTo>
                <a:lnTo>
                  <a:pt x="2265133" y="222972"/>
                </a:lnTo>
                <a:lnTo>
                  <a:pt x="2305846" y="249169"/>
                </a:lnTo>
                <a:lnTo>
                  <a:pt x="2345743" y="276726"/>
                </a:lnTo>
                <a:lnTo>
                  <a:pt x="2384788" y="305628"/>
                </a:lnTo>
                <a:lnTo>
                  <a:pt x="2422944" y="335858"/>
                </a:lnTo>
                <a:lnTo>
                  <a:pt x="2460176" y="367402"/>
                </a:lnTo>
                <a:lnTo>
                  <a:pt x="2496449" y="400247"/>
                </a:lnTo>
                <a:lnTo>
                  <a:pt x="2531724" y="434375"/>
                </a:lnTo>
                <a:lnTo>
                  <a:pt x="2565853" y="469651"/>
                </a:lnTo>
                <a:lnTo>
                  <a:pt x="2598697" y="505923"/>
                </a:lnTo>
                <a:lnTo>
                  <a:pt x="2630242" y="543155"/>
                </a:lnTo>
                <a:lnTo>
                  <a:pt x="2660472" y="581311"/>
                </a:lnTo>
                <a:lnTo>
                  <a:pt x="2689373" y="620356"/>
                </a:lnTo>
                <a:lnTo>
                  <a:pt x="2716930" y="660253"/>
                </a:lnTo>
                <a:lnTo>
                  <a:pt x="2743128" y="700966"/>
                </a:lnTo>
                <a:lnTo>
                  <a:pt x="2767952" y="742459"/>
                </a:lnTo>
                <a:lnTo>
                  <a:pt x="2791387" y="784696"/>
                </a:lnTo>
                <a:lnTo>
                  <a:pt x="2813418" y="827641"/>
                </a:lnTo>
                <a:lnTo>
                  <a:pt x="2834030" y="871258"/>
                </a:lnTo>
                <a:lnTo>
                  <a:pt x="2853209" y="915511"/>
                </a:lnTo>
                <a:lnTo>
                  <a:pt x="2870939" y="960364"/>
                </a:lnTo>
                <a:lnTo>
                  <a:pt x="2887206" y="1005781"/>
                </a:lnTo>
                <a:lnTo>
                  <a:pt x="2901994" y="1051726"/>
                </a:lnTo>
                <a:lnTo>
                  <a:pt x="2915289" y="1098164"/>
                </a:lnTo>
                <a:lnTo>
                  <a:pt x="2927076" y="1145057"/>
                </a:lnTo>
                <a:lnTo>
                  <a:pt x="2937340" y="1192370"/>
                </a:lnTo>
                <a:lnTo>
                  <a:pt x="2946065" y="1240067"/>
                </a:lnTo>
                <a:lnTo>
                  <a:pt x="2953238" y="1288112"/>
                </a:lnTo>
                <a:lnTo>
                  <a:pt x="2958842" y="1336468"/>
                </a:lnTo>
                <a:lnTo>
                  <a:pt x="2962864" y="1385101"/>
                </a:lnTo>
                <a:lnTo>
                  <a:pt x="2965288" y="1433973"/>
                </a:lnTo>
                <a:lnTo>
                  <a:pt x="2966099" y="1483049"/>
                </a:lnTo>
                <a:lnTo>
                  <a:pt x="2965337" y="1531047"/>
                </a:lnTo>
                <a:lnTo>
                  <a:pt x="2963067" y="1578664"/>
                </a:lnTo>
                <a:lnTo>
                  <a:pt x="2959310" y="1625877"/>
                </a:lnTo>
                <a:lnTo>
                  <a:pt x="2954092" y="1672663"/>
                </a:lnTo>
                <a:lnTo>
                  <a:pt x="2947433" y="1719000"/>
                </a:lnTo>
                <a:lnTo>
                  <a:pt x="2939358" y="1764864"/>
                </a:lnTo>
                <a:lnTo>
                  <a:pt x="2929889" y="1810231"/>
                </a:lnTo>
                <a:lnTo>
                  <a:pt x="2919050" y="1855080"/>
                </a:lnTo>
                <a:lnTo>
                  <a:pt x="2906863" y="1899387"/>
                </a:lnTo>
                <a:lnTo>
                  <a:pt x="2893352" y="1943129"/>
                </a:lnTo>
                <a:lnTo>
                  <a:pt x="2878539" y="1986284"/>
                </a:lnTo>
                <a:lnTo>
                  <a:pt x="2862448" y="2028827"/>
                </a:lnTo>
                <a:lnTo>
                  <a:pt x="2845101" y="2070736"/>
                </a:lnTo>
                <a:lnTo>
                  <a:pt x="2826522" y="2111988"/>
                </a:lnTo>
                <a:lnTo>
                  <a:pt x="2806733" y="2152561"/>
                </a:lnTo>
                <a:lnTo>
                  <a:pt x="2785758" y="2192430"/>
                </a:lnTo>
                <a:lnTo>
                  <a:pt x="2763620" y="2231573"/>
                </a:lnTo>
                <a:lnTo>
                  <a:pt x="2740341" y="2269967"/>
                </a:lnTo>
                <a:lnTo>
                  <a:pt x="2715945" y="2307590"/>
                </a:lnTo>
                <a:lnTo>
                  <a:pt x="2690454" y="2344417"/>
                </a:lnTo>
                <a:lnTo>
                  <a:pt x="2663892" y="2380425"/>
                </a:lnTo>
                <a:lnTo>
                  <a:pt x="2636282" y="2415593"/>
                </a:lnTo>
                <a:lnTo>
                  <a:pt x="2607647" y="2449897"/>
                </a:lnTo>
                <a:lnTo>
                  <a:pt x="2578009" y="2483313"/>
                </a:lnTo>
                <a:lnTo>
                  <a:pt x="2547393" y="2515820"/>
                </a:lnTo>
                <a:lnTo>
                  <a:pt x="2515820" y="2547393"/>
                </a:lnTo>
                <a:lnTo>
                  <a:pt x="2483313" y="2578010"/>
                </a:lnTo>
                <a:lnTo>
                  <a:pt x="2449897" y="2607647"/>
                </a:lnTo>
                <a:lnTo>
                  <a:pt x="2415593" y="2636282"/>
                </a:lnTo>
                <a:lnTo>
                  <a:pt x="2380425" y="2663893"/>
                </a:lnTo>
                <a:lnTo>
                  <a:pt x="2344416" y="2690454"/>
                </a:lnTo>
                <a:lnTo>
                  <a:pt x="2307589" y="2715945"/>
                </a:lnTo>
                <a:lnTo>
                  <a:pt x="2269967" y="2740341"/>
                </a:lnTo>
                <a:lnTo>
                  <a:pt x="2231573" y="2763620"/>
                </a:lnTo>
                <a:lnTo>
                  <a:pt x="2192430" y="2785758"/>
                </a:lnTo>
                <a:lnTo>
                  <a:pt x="2152561" y="2806733"/>
                </a:lnTo>
                <a:lnTo>
                  <a:pt x="2111988" y="2826522"/>
                </a:lnTo>
                <a:lnTo>
                  <a:pt x="2070736" y="2845101"/>
                </a:lnTo>
                <a:lnTo>
                  <a:pt x="2028827" y="2862448"/>
                </a:lnTo>
                <a:lnTo>
                  <a:pt x="1986284" y="2878539"/>
                </a:lnTo>
                <a:lnTo>
                  <a:pt x="1943129" y="2893352"/>
                </a:lnTo>
                <a:lnTo>
                  <a:pt x="1899387" y="2906863"/>
                </a:lnTo>
                <a:lnTo>
                  <a:pt x="1855080" y="2919050"/>
                </a:lnTo>
                <a:lnTo>
                  <a:pt x="1810231" y="2929889"/>
                </a:lnTo>
                <a:lnTo>
                  <a:pt x="1764863" y="2939358"/>
                </a:lnTo>
                <a:lnTo>
                  <a:pt x="1719000" y="2947433"/>
                </a:lnTo>
                <a:lnTo>
                  <a:pt x="1672663" y="2954092"/>
                </a:lnTo>
                <a:lnTo>
                  <a:pt x="1625877" y="2959310"/>
                </a:lnTo>
                <a:lnTo>
                  <a:pt x="1578664" y="2963067"/>
                </a:lnTo>
                <a:lnTo>
                  <a:pt x="1531047" y="2965337"/>
                </a:lnTo>
                <a:lnTo>
                  <a:pt x="1483049" y="2966099"/>
                </a:lnTo>
                <a:close/>
              </a:path>
            </a:pathLst>
          </a:custGeom>
          <a:solidFill>
            <a:srgbClr val="FCB655"/>
          </a:solidFill>
        </p:spPr>
        <p:txBody>
          <a:bodyPr wrap="square" lIns="0" tIns="0" rIns="0" bIns="0" rtlCol="0"/>
          <a:lstStyle/>
          <a:p>
            <a:endParaRPr/>
          </a:p>
        </p:txBody>
      </p:sp>
      <p:sp>
        <p:nvSpPr>
          <p:cNvPr id="13" name="object 13">
            <a:extLst>
              <a:ext uri="{FF2B5EF4-FFF2-40B4-BE49-F238E27FC236}">
                <a16:creationId xmlns:a16="http://schemas.microsoft.com/office/drawing/2014/main" id="{47064D3C-9A3C-9F41-99ED-FA303CE33FE1}"/>
              </a:ext>
            </a:extLst>
          </p:cNvPr>
          <p:cNvSpPr/>
          <p:nvPr userDrawn="1"/>
        </p:nvSpPr>
        <p:spPr>
          <a:xfrm>
            <a:off x="5462588" y="838353"/>
            <a:ext cx="2966720" cy="2966720"/>
          </a:xfrm>
          <a:custGeom>
            <a:avLst/>
            <a:gdLst/>
            <a:ahLst/>
            <a:cxnLst/>
            <a:rect l="l" t="t" r="r" b="b"/>
            <a:pathLst>
              <a:path w="2966720" h="2966720">
                <a:moveTo>
                  <a:pt x="1483049" y="2966099"/>
                </a:moveTo>
                <a:lnTo>
                  <a:pt x="1435052" y="2965337"/>
                </a:lnTo>
                <a:lnTo>
                  <a:pt x="1387435" y="2963067"/>
                </a:lnTo>
                <a:lnTo>
                  <a:pt x="1340222" y="2959310"/>
                </a:lnTo>
                <a:lnTo>
                  <a:pt x="1293436" y="2954092"/>
                </a:lnTo>
                <a:lnTo>
                  <a:pt x="1247099" y="2947433"/>
                </a:lnTo>
                <a:lnTo>
                  <a:pt x="1201235" y="2939358"/>
                </a:lnTo>
                <a:lnTo>
                  <a:pt x="1155868" y="2929889"/>
                </a:lnTo>
                <a:lnTo>
                  <a:pt x="1111019" y="2919050"/>
                </a:lnTo>
                <a:lnTo>
                  <a:pt x="1066712" y="2906863"/>
                </a:lnTo>
                <a:lnTo>
                  <a:pt x="1022970" y="2893352"/>
                </a:lnTo>
                <a:lnTo>
                  <a:pt x="979815" y="2878539"/>
                </a:lnTo>
                <a:lnTo>
                  <a:pt x="937272" y="2862448"/>
                </a:lnTo>
                <a:lnTo>
                  <a:pt x="895363" y="2845101"/>
                </a:lnTo>
                <a:lnTo>
                  <a:pt x="854111" y="2826522"/>
                </a:lnTo>
                <a:lnTo>
                  <a:pt x="813538" y="2806733"/>
                </a:lnTo>
                <a:lnTo>
                  <a:pt x="773669" y="2785758"/>
                </a:lnTo>
                <a:lnTo>
                  <a:pt x="734526" y="2763620"/>
                </a:lnTo>
                <a:lnTo>
                  <a:pt x="696132" y="2740341"/>
                </a:lnTo>
                <a:lnTo>
                  <a:pt x="658510" y="2715945"/>
                </a:lnTo>
                <a:lnTo>
                  <a:pt x="621683" y="2690454"/>
                </a:lnTo>
                <a:lnTo>
                  <a:pt x="585674" y="2663892"/>
                </a:lnTo>
                <a:lnTo>
                  <a:pt x="550506" y="2636282"/>
                </a:lnTo>
                <a:lnTo>
                  <a:pt x="516202" y="2607647"/>
                </a:lnTo>
                <a:lnTo>
                  <a:pt x="482786" y="2578009"/>
                </a:lnTo>
                <a:lnTo>
                  <a:pt x="450279" y="2547393"/>
                </a:lnTo>
                <a:lnTo>
                  <a:pt x="418706" y="2515820"/>
                </a:lnTo>
                <a:lnTo>
                  <a:pt x="388090" y="2483313"/>
                </a:lnTo>
                <a:lnTo>
                  <a:pt x="358452" y="2449897"/>
                </a:lnTo>
                <a:lnTo>
                  <a:pt x="329817" y="2415593"/>
                </a:lnTo>
                <a:lnTo>
                  <a:pt x="302206" y="2380425"/>
                </a:lnTo>
                <a:lnTo>
                  <a:pt x="275645" y="2344416"/>
                </a:lnTo>
                <a:lnTo>
                  <a:pt x="250154" y="2307589"/>
                </a:lnTo>
                <a:lnTo>
                  <a:pt x="225758" y="2269967"/>
                </a:lnTo>
                <a:lnTo>
                  <a:pt x="202479" y="2231573"/>
                </a:lnTo>
                <a:lnTo>
                  <a:pt x="180341" y="2192430"/>
                </a:lnTo>
                <a:lnTo>
                  <a:pt x="159366" y="2152561"/>
                </a:lnTo>
                <a:lnTo>
                  <a:pt x="139577" y="2111988"/>
                </a:lnTo>
                <a:lnTo>
                  <a:pt x="120998" y="2070736"/>
                </a:lnTo>
                <a:lnTo>
                  <a:pt x="103651" y="2028827"/>
                </a:lnTo>
                <a:lnTo>
                  <a:pt x="87560" y="1986284"/>
                </a:lnTo>
                <a:lnTo>
                  <a:pt x="72747" y="1943129"/>
                </a:lnTo>
                <a:lnTo>
                  <a:pt x="59236" y="1899387"/>
                </a:lnTo>
                <a:lnTo>
                  <a:pt x="47049" y="1855080"/>
                </a:lnTo>
                <a:lnTo>
                  <a:pt x="36210" y="1810231"/>
                </a:lnTo>
                <a:lnTo>
                  <a:pt x="26741" y="1764863"/>
                </a:lnTo>
                <a:lnTo>
                  <a:pt x="18666" y="1719000"/>
                </a:lnTo>
                <a:lnTo>
                  <a:pt x="12007" y="1672663"/>
                </a:lnTo>
                <a:lnTo>
                  <a:pt x="6788" y="1625877"/>
                </a:lnTo>
                <a:lnTo>
                  <a:pt x="3032" y="1578664"/>
                </a:lnTo>
                <a:lnTo>
                  <a:pt x="762" y="1531047"/>
                </a:lnTo>
                <a:lnTo>
                  <a:pt x="0" y="1483049"/>
                </a:lnTo>
                <a:lnTo>
                  <a:pt x="762" y="1435052"/>
                </a:lnTo>
                <a:lnTo>
                  <a:pt x="3032" y="1387435"/>
                </a:lnTo>
                <a:lnTo>
                  <a:pt x="6788" y="1340222"/>
                </a:lnTo>
                <a:lnTo>
                  <a:pt x="12007" y="1293436"/>
                </a:lnTo>
                <a:lnTo>
                  <a:pt x="18666" y="1247099"/>
                </a:lnTo>
                <a:lnTo>
                  <a:pt x="26741" y="1201235"/>
                </a:lnTo>
                <a:lnTo>
                  <a:pt x="36210" y="1155868"/>
                </a:lnTo>
                <a:lnTo>
                  <a:pt x="47049" y="1111019"/>
                </a:lnTo>
                <a:lnTo>
                  <a:pt x="59236" y="1066712"/>
                </a:lnTo>
                <a:lnTo>
                  <a:pt x="72747" y="1022970"/>
                </a:lnTo>
                <a:lnTo>
                  <a:pt x="87560" y="979815"/>
                </a:lnTo>
                <a:lnTo>
                  <a:pt x="103651" y="937272"/>
                </a:lnTo>
                <a:lnTo>
                  <a:pt x="120998" y="895363"/>
                </a:lnTo>
                <a:lnTo>
                  <a:pt x="139577" y="854111"/>
                </a:lnTo>
                <a:lnTo>
                  <a:pt x="159366" y="813538"/>
                </a:lnTo>
                <a:lnTo>
                  <a:pt x="180341" y="773669"/>
                </a:lnTo>
                <a:lnTo>
                  <a:pt x="202479" y="734526"/>
                </a:lnTo>
                <a:lnTo>
                  <a:pt x="225758" y="696132"/>
                </a:lnTo>
                <a:lnTo>
                  <a:pt x="250154" y="658509"/>
                </a:lnTo>
                <a:lnTo>
                  <a:pt x="275645" y="621682"/>
                </a:lnTo>
                <a:lnTo>
                  <a:pt x="302206" y="585674"/>
                </a:lnTo>
                <a:lnTo>
                  <a:pt x="329817" y="550506"/>
                </a:lnTo>
                <a:lnTo>
                  <a:pt x="358452" y="516202"/>
                </a:lnTo>
                <a:lnTo>
                  <a:pt x="388090" y="482786"/>
                </a:lnTo>
                <a:lnTo>
                  <a:pt x="418706" y="450279"/>
                </a:lnTo>
                <a:lnTo>
                  <a:pt x="450279" y="418706"/>
                </a:lnTo>
                <a:lnTo>
                  <a:pt x="482786" y="388089"/>
                </a:lnTo>
                <a:lnTo>
                  <a:pt x="516202" y="358452"/>
                </a:lnTo>
                <a:lnTo>
                  <a:pt x="550506" y="329817"/>
                </a:lnTo>
                <a:lnTo>
                  <a:pt x="585674" y="302206"/>
                </a:lnTo>
                <a:lnTo>
                  <a:pt x="621683" y="275645"/>
                </a:lnTo>
                <a:lnTo>
                  <a:pt x="658510" y="250154"/>
                </a:lnTo>
                <a:lnTo>
                  <a:pt x="696132" y="225758"/>
                </a:lnTo>
                <a:lnTo>
                  <a:pt x="734526" y="202479"/>
                </a:lnTo>
                <a:lnTo>
                  <a:pt x="773669" y="180341"/>
                </a:lnTo>
                <a:lnTo>
                  <a:pt x="813538" y="159366"/>
                </a:lnTo>
                <a:lnTo>
                  <a:pt x="854111" y="139577"/>
                </a:lnTo>
                <a:lnTo>
                  <a:pt x="895363" y="120998"/>
                </a:lnTo>
                <a:lnTo>
                  <a:pt x="937272" y="103651"/>
                </a:lnTo>
                <a:lnTo>
                  <a:pt x="979815" y="87560"/>
                </a:lnTo>
                <a:lnTo>
                  <a:pt x="1022970" y="72747"/>
                </a:lnTo>
                <a:lnTo>
                  <a:pt x="1066712" y="59236"/>
                </a:lnTo>
                <a:lnTo>
                  <a:pt x="1111019" y="47049"/>
                </a:lnTo>
                <a:lnTo>
                  <a:pt x="1155868" y="36210"/>
                </a:lnTo>
                <a:lnTo>
                  <a:pt x="1201235" y="26741"/>
                </a:lnTo>
                <a:lnTo>
                  <a:pt x="1247099" y="18666"/>
                </a:lnTo>
                <a:lnTo>
                  <a:pt x="1293436" y="12007"/>
                </a:lnTo>
                <a:lnTo>
                  <a:pt x="1340222" y="6788"/>
                </a:lnTo>
                <a:lnTo>
                  <a:pt x="1387435" y="3032"/>
                </a:lnTo>
                <a:lnTo>
                  <a:pt x="1435052" y="762"/>
                </a:lnTo>
                <a:lnTo>
                  <a:pt x="1483049" y="0"/>
                </a:lnTo>
                <a:lnTo>
                  <a:pt x="1532126" y="811"/>
                </a:lnTo>
                <a:lnTo>
                  <a:pt x="1580998" y="3235"/>
                </a:lnTo>
                <a:lnTo>
                  <a:pt x="1629631" y="7257"/>
                </a:lnTo>
                <a:lnTo>
                  <a:pt x="1677987" y="12861"/>
                </a:lnTo>
                <a:lnTo>
                  <a:pt x="1726032" y="20034"/>
                </a:lnTo>
                <a:lnTo>
                  <a:pt x="1773729" y="28759"/>
                </a:lnTo>
                <a:lnTo>
                  <a:pt x="1821042" y="39023"/>
                </a:lnTo>
                <a:lnTo>
                  <a:pt x="1867935" y="50810"/>
                </a:lnTo>
                <a:lnTo>
                  <a:pt x="1914372" y="64105"/>
                </a:lnTo>
                <a:lnTo>
                  <a:pt x="1960317" y="78893"/>
                </a:lnTo>
                <a:lnTo>
                  <a:pt x="2005735" y="95160"/>
                </a:lnTo>
                <a:lnTo>
                  <a:pt x="2050588" y="112890"/>
                </a:lnTo>
                <a:lnTo>
                  <a:pt x="2094841" y="132069"/>
                </a:lnTo>
                <a:lnTo>
                  <a:pt x="2138458" y="152681"/>
                </a:lnTo>
                <a:lnTo>
                  <a:pt x="2181403" y="174712"/>
                </a:lnTo>
                <a:lnTo>
                  <a:pt x="2223641" y="198147"/>
                </a:lnTo>
                <a:lnTo>
                  <a:pt x="2265133" y="222971"/>
                </a:lnTo>
                <a:lnTo>
                  <a:pt x="2305846" y="249169"/>
                </a:lnTo>
                <a:lnTo>
                  <a:pt x="2345743" y="276726"/>
                </a:lnTo>
                <a:lnTo>
                  <a:pt x="2384788" y="305627"/>
                </a:lnTo>
                <a:lnTo>
                  <a:pt x="2422944" y="335858"/>
                </a:lnTo>
                <a:lnTo>
                  <a:pt x="2460176" y="367402"/>
                </a:lnTo>
                <a:lnTo>
                  <a:pt x="2496449" y="400246"/>
                </a:lnTo>
                <a:lnTo>
                  <a:pt x="2531724" y="434375"/>
                </a:lnTo>
                <a:lnTo>
                  <a:pt x="2565853" y="469651"/>
                </a:lnTo>
                <a:lnTo>
                  <a:pt x="2598697" y="505923"/>
                </a:lnTo>
                <a:lnTo>
                  <a:pt x="2630242" y="543155"/>
                </a:lnTo>
                <a:lnTo>
                  <a:pt x="2660472" y="581311"/>
                </a:lnTo>
                <a:lnTo>
                  <a:pt x="2689373" y="620356"/>
                </a:lnTo>
                <a:lnTo>
                  <a:pt x="2716930" y="660253"/>
                </a:lnTo>
                <a:lnTo>
                  <a:pt x="2743128" y="700965"/>
                </a:lnTo>
                <a:lnTo>
                  <a:pt x="2767952" y="742458"/>
                </a:lnTo>
                <a:lnTo>
                  <a:pt x="2791387" y="784695"/>
                </a:lnTo>
                <a:lnTo>
                  <a:pt x="2813418" y="827640"/>
                </a:lnTo>
                <a:lnTo>
                  <a:pt x="2834030" y="871258"/>
                </a:lnTo>
                <a:lnTo>
                  <a:pt x="2853209" y="915511"/>
                </a:lnTo>
                <a:lnTo>
                  <a:pt x="2870939" y="960364"/>
                </a:lnTo>
                <a:lnTo>
                  <a:pt x="2887206" y="1005781"/>
                </a:lnTo>
                <a:lnTo>
                  <a:pt x="2901994" y="1051726"/>
                </a:lnTo>
                <a:lnTo>
                  <a:pt x="2915289" y="1098164"/>
                </a:lnTo>
                <a:lnTo>
                  <a:pt x="2927076" y="1145057"/>
                </a:lnTo>
                <a:lnTo>
                  <a:pt x="2937340" y="1192370"/>
                </a:lnTo>
                <a:lnTo>
                  <a:pt x="2946065" y="1240067"/>
                </a:lnTo>
                <a:lnTo>
                  <a:pt x="2953238" y="1288112"/>
                </a:lnTo>
                <a:lnTo>
                  <a:pt x="2958842" y="1336468"/>
                </a:lnTo>
                <a:lnTo>
                  <a:pt x="2962864" y="1385101"/>
                </a:lnTo>
                <a:lnTo>
                  <a:pt x="2965288" y="1433973"/>
                </a:lnTo>
                <a:lnTo>
                  <a:pt x="2966099" y="1483049"/>
                </a:lnTo>
                <a:lnTo>
                  <a:pt x="2965337" y="1531047"/>
                </a:lnTo>
                <a:lnTo>
                  <a:pt x="2963067" y="1578664"/>
                </a:lnTo>
                <a:lnTo>
                  <a:pt x="2959310" y="1625877"/>
                </a:lnTo>
                <a:lnTo>
                  <a:pt x="2954092" y="1672663"/>
                </a:lnTo>
                <a:lnTo>
                  <a:pt x="2947433" y="1719000"/>
                </a:lnTo>
                <a:lnTo>
                  <a:pt x="2939358" y="1764863"/>
                </a:lnTo>
                <a:lnTo>
                  <a:pt x="2929889" y="1810231"/>
                </a:lnTo>
                <a:lnTo>
                  <a:pt x="2919050" y="1855080"/>
                </a:lnTo>
                <a:lnTo>
                  <a:pt x="2906863" y="1899387"/>
                </a:lnTo>
                <a:lnTo>
                  <a:pt x="2893352" y="1943129"/>
                </a:lnTo>
                <a:lnTo>
                  <a:pt x="2878539" y="1986284"/>
                </a:lnTo>
                <a:lnTo>
                  <a:pt x="2862448" y="2028827"/>
                </a:lnTo>
                <a:lnTo>
                  <a:pt x="2845101" y="2070736"/>
                </a:lnTo>
                <a:lnTo>
                  <a:pt x="2826522" y="2111988"/>
                </a:lnTo>
                <a:lnTo>
                  <a:pt x="2806733" y="2152561"/>
                </a:lnTo>
                <a:lnTo>
                  <a:pt x="2785758" y="2192430"/>
                </a:lnTo>
                <a:lnTo>
                  <a:pt x="2763620" y="2231573"/>
                </a:lnTo>
                <a:lnTo>
                  <a:pt x="2740341" y="2269967"/>
                </a:lnTo>
                <a:lnTo>
                  <a:pt x="2715945" y="2307589"/>
                </a:lnTo>
                <a:lnTo>
                  <a:pt x="2690454" y="2344416"/>
                </a:lnTo>
                <a:lnTo>
                  <a:pt x="2663892" y="2380425"/>
                </a:lnTo>
                <a:lnTo>
                  <a:pt x="2636282" y="2415593"/>
                </a:lnTo>
                <a:lnTo>
                  <a:pt x="2607647" y="2449897"/>
                </a:lnTo>
                <a:lnTo>
                  <a:pt x="2578009" y="2483313"/>
                </a:lnTo>
                <a:lnTo>
                  <a:pt x="2547393" y="2515820"/>
                </a:lnTo>
                <a:lnTo>
                  <a:pt x="2515820" y="2547393"/>
                </a:lnTo>
                <a:lnTo>
                  <a:pt x="2483313" y="2578009"/>
                </a:lnTo>
                <a:lnTo>
                  <a:pt x="2449897" y="2607647"/>
                </a:lnTo>
                <a:lnTo>
                  <a:pt x="2415593" y="2636282"/>
                </a:lnTo>
                <a:lnTo>
                  <a:pt x="2380425" y="2663892"/>
                </a:lnTo>
                <a:lnTo>
                  <a:pt x="2344416" y="2690454"/>
                </a:lnTo>
                <a:lnTo>
                  <a:pt x="2307589" y="2715945"/>
                </a:lnTo>
                <a:lnTo>
                  <a:pt x="2269967" y="2740341"/>
                </a:lnTo>
                <a:lnTo>
                  <a:pt x="2231573" y="2763620"/>
                </a:lnTo>
                <a:lnTo>
                  <a:pt x="2192430" y="2785758"/>
                </a:lnTo>
                <a:lnTo>
                  <a:pt x="2152561" y="2806733"/>
                </a:lnTo>
                <a:lnTo>
                  <a:pt x="2111988" y="2826522"/>
                </a:lnTo>
                <a:lnTo>
                  <a:pt x="2070736" y="2845101"/>
                </a:lnTo>
                <a:lnTo>
                  <a:pt x="2028827" y="2862448"/>
                </a:lnTo>
                <a:lnTo>
                  <a:pt x="1986284" y="2878539"/>
                </a:lnTo>
                <a:lnTo>
                  <a:pt x="1943129" y="2893352"/>
                </a:lnTo>
                <a:lnTo>
                  <a:pt x="1899387" y="2906863"/>
                </a:lnTo>
                <a:lnTo>
                  <a:pt x="1855080" y="2919050"/>
                </a:lnTo>
                <a:lnTo>
                  <a:pt x="1810231" y="2929889"/>
                </a:lnTo>
                <a:lnTo>
                  <a:pt x="1764863" y="2939358"/>
                </a:lnTo>
                <a:lnTo>
                  <a:pt x="1719000" y="2947433"/>
                </a:lnTo>
                <a:lnTo>
                  <a:pt x="1672663" y="2954092"/>
                </a:lnTo>
                <a:lnTo>
                  <a:pt x="1625877" y="2959310"/>
                </a:lnTo>
                <a:lnTo>
                  <a:pt x="1578664" y="2963067"/>
                </a:lnTo>
                <a:lnTo>
                  <a:pt x="1531047" y="2965337"/>
                </a:lnTo>
                <a:lnTo>
                  <a:pt x="1483049" y="2966099"/>
                </a:lnTo>
                <a:close/>
              </a:path>
            </a:pathLst>
          </a:custGeom>
          <a:solidFill>
            <a:srgbClr val="235AA7"/>
          </a:solidFill>
        </p:spPr>
        <p:txBody>
          <a:bodyPr wrap="square" lIns="0" tIns="0" rIns="0" bIns="0" rtlCol="0"/>
          <a:lstStyle/>
          <a:p>
            <a:endParaRPr/>
          </a:p>
        </p:txBody>
      </p:sp>
    </p:spTree>
    <p:extLst>
      <p:ext uri="{BB962C8B-B14F-4D97-AF65-F5344CB8AC3E}">
        <p14:creationId xmlns:p14="http://schemas.microsoft.com/office/powerpoint/2010/main" val="253697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61A1CC15-1393-F572-E1DF-F2E6A15ED642}"/>
              </a:ext>
            </a:extLst>
          </p:cNvPr>
          <p:cNvSpPr txBox="1">
            <a:spLocks/>
          </p:cNvSpPr>
          <p:nvPr userDrawn="1"/>
        </p:nvSpPr>
        <p:spPr>
          <a:xfrm>
            <a:off x="0" y="1237"/>
            <a:ext cx="12192000" cy="692763"/>
          </a:xfrm>
          <a:prstGeom prst="rect">
            <a:avLst/>
          </a:prstGeom>
          <a:solidFill>
            <a:srgbClr val="94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endParaRPr lang="en-US" sz="2000" b="1" spc="1000" dirty="0">
              <a:solidFill>
                <a:schemeClr val="bg1"/>
              </a:solidFill>
            </a:endParaRPr>
          </a:p>
        </p:txBody>
      </p:sp>
      <p:cxnSp>
        <p:nvCxnSpPr>
          <p:cNvPr id="16" name="Straight Connector 15">
            <a:extLst>
              <a:ext uri="{FF2B5EF4-FFF2-40B4-BE49-F238E27FC236}">
                <a16:creationId xmlns:a16="http://schemas.microsoft.com/office/drawing/2014/main" id="{FBE7930B-0527-6581-79BB-65030C9F027C}"/>
              </a:ext>
            </a:extLst>
          </p:cNvPr>
          <p:cNvCxnSpPr/>
          <p:nvPr userDrawn="1"/>
        </p:nvCxnSpPr>
        <p:spPr>
          <a:xfrm>
            <a:off x="0" y="690444"/>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D05F007-7709-B98F-4241-55DA370ACCF3}"/>
              </a:ext>
            </a:extLst>
          </p:cNvPr>
          <p:cNvCxnSpPr>
            <a:cxnSpLocks/>
          </p:cNvCxnSpPr>
          <p:nvPr userDrawn="1"/>
        </p:nvCxnSpPr>
        <p:spPr>
          <a:xfrm>
            <a:off x="680805" y="1820263"/>
            <a:ext cx="9778776" cy="8134"/>
          </a:xfrm>
          <a:prstGeom prst="line">
            <a:avLst/>
          </a:prstGeom>
          <a:ln w="38100">
            <a:solidFill>
              <a:srgbClr val="F3B058"/>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74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CB54296-B6A2-512F-F155-C7FA3C2BC23F}"/>
              </a:ext>
            </a:extLst>
          </p:cNvPr>
          <p:cNvSpPr txBox="1">
            <a:spLocks/>
          </p:cNvSpPr>
          <p:nvPr userDrawn="1"/>
        </p:nvSpPr>
        <p:spPr>
          <a:xfrm>
            <a:off x="0" y="-10258"/>
            <a:ext cx="12192000" cy="692763"/>
          </a:xfrm>
          <a:prstGeom prst="rect">
            <a:avLst/>
          </a:prstGeom>
          <a:solidFill>
            <a:srgbClr val="619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endParaRPr lang="en-US" sz="2000" b="1" spc="1000" dirty="0">
              <a:solidFill>
                <a:schemeClr val="bg1"/>
              </a:solidFill>
            </a:endParaRPr>
          </a:p>
        </p:txBody>
      </p:sp>
      <p:cxnSp>
        <p:nvCxnSpPr>
          <p:cNvPr id="3" name="Straight Connector 2">
            <a:extLst>
              <a:ext uri="{FF2B5EF4-FFF2-40B4-BE49-F238E27FC236}">
                <a16:creationId xmlns:a16="http://schemas.microsoft.com/office/drawing/2014/main" id="{B9D0FB34-FB5A-F27C-C854-7B74E5FC3D8E}"/>
              </a:ext>
            </a:extLst>
          </p:cNvPr>
          <p:cNvCxnSpPr/>
          <p:nvPr userDrawn="1"/>
        </p:nvCxnSpPr>
        <p:spPr>
          <a:xfrm>
            <a:off x="0" y="682505"/>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8A60BCE-8580-E482-9206-AFED8AE860F0}"/>
              </a:ext>
            </a:extLst>
          </p:cNvPr>
          <p:cNvCxnSpPr>
            <a:cxnSpLocks/>
          </p:cNvCxnSpPr>
          <p:nvPr userDrawn="1"/>
        </p:nvCxnSpPr>
        <p:spPr>
          <a:xfrm>
            <a:off x="680805" y="1820263"/>
            <a:ext cx="9778776" cy="8134"/>
          </a:xfrm>
          <a:prstGeom prst="line">
            <a:avLst/>
          </a:prstGeom>
          <a:ln w="38100">
            <a:solidFill>
              <a:srgbClr val="F3B058"/>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50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ection Break Go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CF454E43-E1B8-A96C-64B3-F25207646D7D}"/>
              </a:ext>
            </a:extLst>
          </p:cNvPr>
          <p:cNvSpPr txBox="1">
            <a:spLocks/>
          </p:cNvSpPr>
          <p:nvPr userDrawn="1"/>
        </p:nvSpPr>
        <p:spPr>
          <a:xfrm>
            <a:off x="571500" y="585788"/>
            <a:ext cx="11049000" cy="5686424"/>
          </a:xfrm>
          <a:prstGeom prst="rect">
            <a:avLst/>
          </a:prstGeom>
          <a:solidFill>
            <a:schemeClr val="accent4">
              <a:lumMod val="7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endParaRPr lang="en-US" sz="6000" dirty="0">
              <a:solidFill>
                <a:schemeClr val="bg1"/>
              </a:solidFill>
            </a:endParaRPr>
          </a:p>
        </p:txBody>
      </p:sp>
      <p:pic>
        <p:nvPicPr>
          <p:cNvPr id="6" name="Picture 5">
            <a:extLst>
              <a:ext uri="{FF2B5EF4-FFF2-40B4-BE49-F238E27FC236}">
                <a16:creationId xmlns:a16="http://schemas.microsoft.com/office/drawing/2014/main" id="{7B114A94-13BD-A72F-829C-3E6387ED9F4C}"/>
              </a:ext>
            </a:extLst>
          </p:cNvPr>
          <p:cNvPicPr>
            <a:picLocks noChangeAspect="1"/>
          </p:cNvPicPr>
          <p:nvPr userDrawn="1"/>
        </p:nvPicPr>
        <p:blipFill>
          <a:blip r:embed="rId2">
            <a:alphaModFix amt="10000"/>
          </a:blip>
          <a:stretch>
            <a:fillRect/>
          </a:stretch>
        </p:blipFill>
        <p:spPr>
          <a:xfrm>
            <a:off x="2354036" y="928687"/>
            <a:ext cx="7483928" cy="5000625"/>
          </a:xfrm>
          <a:prstGeom prst="rect">
            <a:avLst/>
          </a:prstGeom>
        </p:spPr>
      </p:pic>
    </p:spTree>
    <p:extLst>
      <p:ext uri="{BB962C8B-B14F-4D97-AF65-F5344CB8AC3E}">
        <p14:creationId xmlns:p14="http://schemas.microsoft.com/office/powerpoint/2010/main" val="103737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ection Break Blu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24A8BF-0ECB-90E5-A4FC-F2C831246EBC}"/>
              </a:ext>
            </a:extLst>
          </p:cNvPr>
          <p:cNvSpPr txBox="1">
            <a:spLocks/>
          </p:cNvSpPr>
          <p:nvPr userDrawn="1"/>
        </p:nvSpPr>
        <p:spPr>
          <a:xfrm>
            <a:off x="571500" y="585788"/>
            <a:ext cx="11049000" cy="5686424"/>
          </a:xfrm>
          <a:prstGeom prst="rect">
            <a:avLst/>
          </a:prstGeom>
          <a:solidFill>
            <a:srgbClr val="619BC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endParaRPr lang="en-US" sz="6000" dirty="0">
              <a:solidFill>
                <a:schemeClr val="bg1"/>
              </a:solidFill>
            </a:endParaRPr>
          </a:p>
        </p:txBody>
      </p:sp>
      <p:pic>
        <p:nvPicPr>
          <p:cNvPr id="3" name="Picture 2">
            <a:extLst>
              <a:ext uri="{FF2B5EF4-FFF2-40B4-BE49-F238E27FC236}">
                <a16:creationId xmlns:a16="http://schemas.microsoft.com/office/drawing/2014/main" id="{60F1CFFB-8052-9639-1794-F2105F3C86A5}"/>
              </a:ext>
            </a:extLst>
          </p:cNvPr>
          <p:cNvPicPr>
            <a:picLocks noChangeAspect="1"/>
          </p:cNvPicPr>
          <p:nvPr userDrawn="1"/>
        </p:nvPicPr>
        <p:blipFill>
          <a:blip r:embed="rId2">
            <a:alphaModFix amt="10000"/>
          </a:blip>
          <a:stretch>
            <a:fillRect/>
          </a:stretch>
        </p:blipFill>
        <p:spPr>
          <a:xfrm>
            <a:off x="2354036" y="928687"/>
            <a:ext cx="7483928" cy="5000625"/>
          </a:xfrm>
          <a:prstGeom prst="rect">
            <a:avLst/>
          </a:prstGeom>
        </p:spPr>
      </p:pic>
    </p:spTree>
    <p:extLst>
      <p:ext uri="{BB962C8B-B14F-4D97-AF65-F5344CB8AC3E}">
        <p14:creationId xmlns:p14="http://schemas.microsoft.com/office/powerpoint/2010/main" val="324117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ection Break Dark Blue">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5CD40B3-4B0C-22DA-CDCC-73013499BD55}"/>
              </a:ext>
            </a:extLst>
          </p:cNvPr>
          <p:cNvSpPr txBox="1">
            <a:spLocks/>
          </p:cNvSpPr>
          <p:nvPr userDrawn="1"/>
        </p:nvSpPr>
        <p:spPr>
          <a:xfrm>
            <a:off x="571500" y="585788"/>
            <a:ext cx="11049000" cy="5686424"/>
          </a:xfrm>
          <a:prstGeom prst="rect">
            <a:avLst/>
          </a:prstGeom>
          <a:solidFill>
            <a:srgbClr val="37426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endParaRPr lang="en-US" sz="6000" dirty="0">
              <a:solidFill>
                <a:schemeClr val="bg1"/>
              </a:solidFill>
            </a:endParaRPr>
          </a:p>
        </p:txBody>
      </p:sp>
      <p:pic>
        <p:nvPicPr>
          <p:cNvPr id="5" name="Picture 4">
            <a:extLst>
              <a:ext uri="{FF2B5EF4-FFF2-40B4-BE49-F238E27FC236}">
                <a16:creationId xmlns:a16="http://schemas.microsoft.com/office/drawing/2014/main" id="{FA74E800-BAEF-4299-846A-3A065E2104A3}"/>
              </a:ext>
            </a:extLst>
          </p:cNvPr>
          <p:cNvPicPr>
            <a:picLocks noChangeAspect="1"/>
          </p:cNvPicPr>
          <p:nvPr userDrawn="1"/>
        </p:nvPicPr>
        <p:blipFill>
          <a:blip r:embed="rId2">
            <a:alphaModFix amt="10000"/>
          </a:blip>
          <a:stretch>
            <a:fillRect/>
          </a:stretch>
        </p:blipFill>
        <p:spPr>
          <a:xfrm>
            <a:off x="2354036" y="928687"/>
            <a:ext cx="7483928" cy="5000625"/>
          </a:xfrm>
          <a:prstGeom prst="rect">
            <a:avLst/>
          </a:prstGeom>
        </p:spPr>
      </p:pic>
    </p:spTree>
    <p:extLst>
      <p:ext uri="{BB962C8B-B14F-4D97-AF65-F5344CB8AC3E}">
        <p14:creationId xmlns:p14="http://schemas.microsoft.com/office/powerpoint/2010/main" val="255595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5CD40B3-4B0C-22DA-CDCC-73013499BD55}"/>
              </a:ext>
            </a:extLst>
          </p:cNvPr>
          <p:cNvSpPr txBox="1">
            <a:spLocks/>
          </p:cNvSpPr>
          <p:nvPr userDrawn="1"/>
        </p:nvSpPr>
        <p:spPr>
          <a:xfrm>
            <a:off x="571500" y="585788"/>
            <a:ext cx="11049000" cy="5686424"/>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endParaRPr lang="en-US" sz="6000" dirty="0">
              <a:solidFill>
                <a:schemeClr val="bg1"/>
              </a:solidFill>
            </a:endParaRPr>
          </a:p>
        </p:txBody>
      </p:sp>
      <p:sp>
        <p:nvSpPr>
          <p:cNvPr id="2" name="TextBox 1">
            <a:extLst>
              <a:ext uri="{FF2B5EF4-FFF2-40B4-BE49-F238E27FC236}">
                <a16:creationId xmlns:a16="http://schemas.microsoft.com/office/drawing/2014/main" id="{6A26091B-30E7-B556-167E-5B0F869986D6}"/>
              </a:ext>
            </a:extLst>
          </p:cNvPr>
          <p:cNvSpPr txBox="1"/>
          <p:nvPr userDrawn="1"/>
        </p:nvSpPr>
        <p:spPr>
          <a:xfrm>
            <a:off x="3048897" y="1023218"/>
            <a:ext cx="6094206" cy="1015663"/>
          </a:xfrm>
          <a:prstGeom prst="rect">
            <a:avLst/>
          </a:prstGeom>
          <a:noFill/>
        </p:spPr>
        <p:txBody>
          <a:bodyPr wrap="square">
            <a:spAutoFit/>
          </a:bodyPr>
          <a:lstStyle/>
          <a:p>
            <a:pPr algn="ctr"/>
            <a:r>
              <a:rPr lang="en-US" sz="6000" b="1" dirty="0">
                <a:solidFill>
                  <a:srgbClr val="3A4A83"/>
                </a:solidFill>
                <a:latin typeface="+mn-lt"/>
              </a:rPr>
              <a:t>THANK YOU </a:t>
            </a:r>
          </a:p>
        </p:txBody>
      </p:sp>
      <p:sp>
        <p:nvSpPr>
          <p:cNvPr id="3" name="TextBox 2">
            <a:extLst>
              <a:ext uri="{FF2B5EF4-FFF2-40B4-BE49-F238E27FC236}">
                <a16:creationId xmlns:a16="http://schemas.microsoft.com/office/drawing/2014/main" id="{70E961DF-C5E8-365D-4F4C-2788EDB1F690}"/>
              </a:ext>
            </a:extLst>
          </p:cNvPr>
          <p:cNvSpPr txBox="1"/>
          <p:nvPr userDrawn="1"/>
        </p:nvSpPr>
        <p:spPr>
          <a:xfrm>
            <a:off x="2250141" y="5480839"/>
            <a:ext cx="7691719" cy="707886"/>
          </a:xfrm>
          <a:prstGeom prst="rect">
            <a:avLst/>
          </a:prstGeom>
          <a:noFill/>
        </p:spPr>
        <p:txBody>
          <a:bodyPr wrap="square">
            <a:spAutoFit/>
          </a:bodyPr>
          <a:lstStyle/>
          <a:p>
            <a:pPr marL="0" indent="0" algn="ctr">
              <a:buNone/>
            </a:pPr>
            <a:r>
              <a:rPr lang="en-US" sz="4000" dirty="0">
                <a:solidFill>
                  <a:srgbClr val="3A4A83"/>
                </a:solidFill>
              </a:rPr>
              <a:t>Strengthening Local Governments</a:t>
            </a:r>
          </a:p>
        </p:txBody>
      </p:sp>
      <p:pic>
        <p:nvPicPr>
          <p:cNvPr id="8" name="Picture 7" descr="A logo with text and circles&#10;&#10;Description automatically generated">
            <a:extLst>
              <a:ext uri="{FF2B5EF4-FFF2-40B4-BE49-F238E27FC236}">
                <a16:creationId xmlns:a16="http://schemas.microsoft.com/office/drawing/2014/main" id="{2EA0F62E-299E-342F-4E02-94875BCD23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7798" y="2506978"/>
            <a:ext cx="5736404" cy="2312142"/>
          </a:xfrm>
          <a:prstGeom prst="rect">
            <a:avLst/>
          </a:prstGeom>
        </p:spPr>
      </p:pic>
    </p:spTree>
    <p:extLst>
      <p:ext uri="{BB962C8B-B14F-4D97-AF65-F5344CB8AC3E}">
        <p14:creationId xmlns:p14="http://schemas.microsoft.com/office/powerpoint/2010/main" val="4466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1E8AA7-73DB-92CD-B892-A58CD0E9D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70901C0-2AA8-74B7-5134-1DEE19E9C0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6B3F147-A66C-A54D-30F7-B2F289006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8CE97-A273-4D29-890E-A41E57B3B22B}" type="datetimeFigureOut">
              <a:rPr lang="en-US" smtClean="0"/>
              <a:t>2/19/2024</a:t>
            </a:fld>
            <a:endParaRPr lang="en-US"/>
          </a:p>
        </p:txBody>
      </p:sp>
      <p:sp>
        <p:nvSpPr>
          <p:cNvPr id="5" name="Footer Placeholder 4">
            <a:extLst>
              <a:ext uri="{FF2B5EF4-FFF2-40B4-BE49-F238E27FC236}">
                <a16:creationId xmlns:a16="http://schemas.microsoft.com/office/drawing/2014/main" id="{5CA5E612-FAD5-72A1-1175-D9CF93087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B9E85F-8AC2-7905-D863-67699551D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8E05E-3D90-408D-BCB9-7E9F674B4B73}" type="slidenum">
              <a:rPr lang="en-US" smtClean="0"/>
              <a:t>‹#›</a:t>
            </a:fld>
            <a:endParaRPr lang="en-US"/>
          </a:p>
        </p:txBody>
      </p:sp>
    </p:spTree>
    <p:extLst>
      <p:ext uri="{BB962C8B-B14F-4D97-AF65-F5344CB8AC3E}">
        <p14:creationId xmlns:p14="http://schemas.microsoft.com/office/powerpoint/2010/main" val="178833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1" r:id="rId4"/>
    <p:sldLayoutId id="2147483674" r:id="rId5"/>
    <p:sldLayoutId id="2147483655" r:id="rId6"/>
    <p:sldLayoutId id="2147483672" r:id="rId7"/>
    <p:sldLayoutId id="2147483673" r:id="rId8"/>
    <p:sldLayoutId id="2147483676" r:id="rId9"/>
    <p:sldLayoutId id="2147483656" r:id="rId10"/>
    <p:sldLayoutId id="2147483652" r:id="rId11"/>
    <p:sldLayoutId id="2147483653" r:id="rId12"/>
    <p:sldLayoutId id="2147483654" r:id="rId13"/>
    <p:sldLayoutId id="214748365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B8D24C-2155-F243-A9CB-39E7F86C4855}"/>
              </a:ext>
            </a:extLst>
          </p:cNvPr>
          <p:cNvSpPr/>
          <p:nvPr/>
        </p:nvSpPr>
        <p:spPr>
          <a:xfrm>
            <a:off x="0" y="0"/>
            <a:ext cx="12191999" cy="6858000"/>
          </a:xfrm>
          <a:prstGeom prst="rect">
            <a:avLst/>
          </a:prstGeom>
          <a:solidFill>
            <a:srgbClr val="374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00C0C65-A512-ED4F-929B-3C17B78342A8}"/>
              </a:ext>
            </a:extLst>
          </p:cNvPr>
          <p:cNvSpPr/>
          <p:nvPr/>
        </p:nvSpPr>
        <p:spPr>
          <a:xfrm>
            <a:off x="-3329773" y="-586318"/>
            <a:ext cx="8030635" cy="8030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D4D04-D293-AB4C-BA01-E073D92BE3B7}"/>
              </a:ext>
            </a:extLst>
          </p:cNvPr>
          <p:cNvSpPr>
            <a:spLocks noGrp="1"/>
          </p:cNvSpPr>
          <p:nvPr>
            <p:ph type="ctrTitle"/>
          </p:nvPr>
        </p:nvSpPr>
        <p:spPr>
          <a:xfrm>
            <a:off x="5428995" y="1476836"/>
            <a:ext cx="6034871" cy="1325563"/>
          </a:xfrm>
        </p:spPr>
        <p:txBody>
          <a:bodyPr anchor="b" anchorCtr="0">
            <a:normAutofit fontScale="90000"/>
          </a:bodyPr>
          <a:lstStyle/>
          <a:p>
            <a:pPr algn="l"/>
            <a:r>
              <a:rPr lang="en-US" b="1" dirty="0">
                <a:solidFill>
                  <a:schemeClr val="bg1"/>
                </a:solidFill>
                <a:latin typeface="+mn-lt"/>
              </a:rPr>
              <a:t>Challenges in Rural Communities</a:t>
            </a:r>
          </a:p>
        </p:txBody>
      </p:sp>
      <p:pic>
        <p:nvPicPr>
          <p:cNvPr id="5" name="Picture 4">
            <a:extLst>
              <a:ext uri="{FF2B5EF4-FFF2-40B4-BE49-F238E27FC236}">
                <a16:creationId xmlns:a16="http://schemas.microsoft.com/office/drawing/2014/main" id="{AEBAA35F-8EE8-864A-8FCF-D086D9D1C159}"/>
              </a:ext>
            </a:extLst>
          </p:cNvPr>
          <p:cNvPicPr>
            <a:picLocks noChangeAspect="1"/>
          </p:cNvPicPr>
          <p:nvPr/>
        </p:nvPicPr>
        <p:blipFill>
          <a:blip r:embed="rId2"/>
          <a:stretch>
            <a:fillRect/>
          </a:stretch>
        </p:blipFill>
        <p:spPr>
          <a:xfrm>
            <a:off x="351370" y="1476836"/>
            <a:ext cx="3381701" cy="3904328"/>
          </a:xfrm>
          <a:prstGeom prst="rect">
            <a:avLst/>
          </a:prstGeom>
        </p:spPr>
      </p:pic>
      <p:sp>
        <p:nvSpPr>
          <p:cNvPr id="14" name="Title 1">
            <a:extLst>
              <a:ext uri="{FF2B5EF4-FFF2-40B4-BE49-F238E27FC236}">
                <a16:creationId xmlns:a16="http://schemas.microsoft.com/office/drawing/2014/main" id="{FE37D55F-673D-8243-8A95-AECB0D8A0665}"/>
              </a:ext>
            </a:extLst>
          </p:cNvPr>
          <p:cNvSpPr txBox="1">
            <a:spLocks/>
          </p:cNvSpPr>
          <p:nvPr/>
        </p:nvSpPr>
        <p:spPr>
          <a:xfrm>
            <a:off x="5451686" y="2857435"/>
            <a:ext cx="6602782" cy="1325563"/>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3600" dirty="0">
              <a:solidFill>
                <a:schemeClr val="bg1"/>
              </a:solidFill>
            </a:endParaRPr>
          </a:p>
        </p:txBody>
      </p:sp>
      <p:sp>
        <p:nvSpPr>
          <p:cNvPr id="7" name="Oval 6">
            <a:extLst>
              <a:ext uri="{FF2B5EF4-FFF2-40B4-BE49-F238E27FC236}">
                <a16:creationId xmlns:a16="http://schemas.microsoft.com/office/drawing/2014/main" id="{4BC16011-461B-7746-B088-1EB8B2C9E5CF}"/>
              </a:ext>
            </a:extLst>
          </p:cNvPr>
          <p:cNvSpPr/>
          <p:nvPr/>
        </p:nvSpPr>
        <p:spPr>
          <a:xfrm>
            <a:off x="9061450" y="-618068"/>
            <a:ext cx="393700" cy="393700"/>
          </a:xfrm>
          <a:prstGeom prst="ellipse">
            <a:avLst/>
          </a:prstGeom>
          <a:solidFill>
            <a:srgbClr val="374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7F24DAB-9E59-7F45-8142-983A83F2D9B7}"/>
              </a:ext>
            </a:extLst>
          </p:cNvPr>
          <p:cNvSpPr/>
          <p:nvPr/>
        </p:nvSpPr>
        <p:spPr>
          <a:xfrm>
            <a:off x="9608820" y="-618068"/>
            <a:ext cx="393700" cy="393700"/>
          </a:xfrm>
          <a:prstGeom prst="ellipse">
            <a:avLst/>
          </a:prstGeom>
          <a:solidFill>
            <a:srgbClr val="F3B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8516AEB-D4DA-3F46-A628-BAF9B21DD36A}"/>
              </a:ext>
            </a:extLst>
          </p:cNvPr>
          <p:cNvSpPr/>
          <p:nvPr/>
        </p:nvSpPr>
        <p:spPr>
          <a:xfrm>
            <a:off x="10156190" y="-618068"/>
            <a:ext cx="393700" cy="393700"/>
          </a:xfrm>
          <a:prstGeom prst="ellipse">
            <a:avLst/>
          </a:prstGeom>
          <a:solidFill>
            <a:srgbClr val="619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39B6132-5741-5049-853F-11682AEC320A}"/>
              </a:ext>
            </a:extLst>
          </p:cNvPr>
          <p:cNvSpPr/>
          <p:nvPr/>
        </p:nvSpPr>
        <p:spPr>
          <a:xfrm>
            <a:off x="10703560" y="-618068"/>
            <a:ext cx="393700" cy="393700"/>
          </a:xfrm>
          <a:prstGeom prst="ellipse">
            <a:avLst/>
          </a:prstGeom>
          <a:solidFill>
            <a:srgbClr val="265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FBE410F-052E-E24C-97B7-0306C3D7CAC1}"/>
              </a:ext>
            </a:extLst>
          </p:cNvPr>
          <p:cNvSpPr/>
          <p:nvPr/>
        </p:nvSpPr>
        <p:spPr>
          <a:xfrm>
            <a:off x="11250930" y="-618068"/>
            <a:ext cx="393700" cy="393700"/>
          </a:xfrm>
          <a:prstGeom prst="ellipse">
            <a:avLst/>
          </a:prstGeom>
          <a:solidFill>
            <a:srgbClr val="BEB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AF3348-D565-0E46-8308-32E0D978BEBF}"/>
              </a:ext>
            </a:extLst>
          </p:cNvPr>
          <p:cNvSpPr/>
          <p:nvPr/>
        </p:nvSpPr>
        <p:spPr>
          <a:xfrm>
            <a:off x="11798300" y="-618068"/>
            <a:ext cx="393700" cy="393700"/>
          </a:xfrm>
          <a:prstGeom prst="ellipse">
            <a:avLst/>
          </a:prstGeom>
          <a:solidFill>
            <a:srgbClr val="8B8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89C7071-024A-CA4C-8337-DD3635DAD297}"/>
              </a:ext>
            </a:extLst>
          </p:cNvPr>
          <p:cNvGrpSpPr/>
          <p:nvPr/>
        </p:nvGrpSpPr>
        <p:grpSpPr>
          <a:xfrm>
            <a:off x="3785733" y="1072232"/>
            <a:ext cx="1139558" cy="1086344"/>
            <a:chOff x="5428995" y="3833430"/>
            <a:chExt cx="809208" cy="809208"/>
          </a:xfrm>
        </p:grpSpPr>
        <p:sp>
          <p:nvSpPr>
            <p:cNvPr id="13" name="Oval 12">
              <a:extLst>
                <a:ext uri="{FF2B5EF4-FFF2-40B4-BE49-F238E27FC236}">
                  <a16:creationId xmlns:a16="http://schemas.microsoft.com/office/drawing/2014/main" id="{BB98C807-A268-874D-A49D-55C258AD3E03}"/>
                </a:ext>
              </a:extLst>
            </p:cNvPr>
            <p:cNvSpPr/>
            <p:nvPr/>
          </p:nvSpPr>
          <p:spPr>
            <a:xfrm>
              <a:off x="5428995" y="3833430"/>
              <a:ext cx="809208" cy="809208"/>
            </a:xfrm>
            <a:prstGeom prst="ellipse">
              <a:avLst/>
            </a:prstGeom>
            <a:solidFill>
              <a:srgbClr val="F3B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7D5434-7589-A348-A371-49DCF2229E7A}"/>
                </a:ext>
              </a:extLst>
            </p:cNvPr>
            <p:cNvSpPr txBox="1"/>
            <p:nvPr/>
          </p:nvSpPr>
          <p:spPr>
            <a:xfrm>
              <a:off x="5428995" y="4001257"/>
              <a:ext cx="809208" cy="555955"/>
            </a:xfrm>
            <a:prstGeom prst="rect">
              <a:avLst/>
            </a:prstGeom>
            <a:noFill/>
          </p:spPr>
          <p:txBody>
            <a:bodyPr wrap="square" rtlCol="0" anchor="ctr" anchorCtr="0">
              <a:spAutoFit/>
            </a:bodyPr>
            <a:lstStyle/>
            <a:p>
              <a:pPr algn="ctr">
                <a:lnSpc>
                  <a:spcPts val="1720"/>
                </a:lnSpc>
              </a:pPr>
              <a:r>
                <a:rPr lang="en-US" sz="1600" b="1" dirty="0">
                  <a:solidFill>
                    <a:srgbClr val="37426F"/>
                  </a:solidFill>
                </a:rPr>
                <a:t>February 20,</a:t>
              </a:r>
            </a:p>
            <a:p>
              <a:pPr algn="ctr">
                <a:lnSpc>
                  <a:spcPts val="1720"/>
                </a:lnSpc>
              </a:pPr>
              <a:r>
                <a:rPr lang="en-US" sz="1600" b="1" dirty="0">
                  <a:solidFill>
                    <a:srgbClr val="37426F"/>
                  </a:solidFill>
                </a:rPr>
                <a:t>2024</a:t>
              </a:r>
            </a:p>
          </p:txBody>
        </p:sp>
      </p:grpSp>
      <p:sp>
        <p:nvSpPr>
          <p:cNvPr id="15" name="Oval 14">
            <a:extLst>
              <a:ext uri="{FF2B5EF4-FFF2-40B4-BE49-F238E27FC236}">
                <a16:creationId xmlns:a16="http://schemas.microsoft.com/office/drawing/2014/main" id="{750FF637-C877-9749-A0EB-BC47028C36E6}"/>
              </a:ext>
            </a:extLst>
          </p:cNvPr>
          <p:cNvSpPr/>
          <p:nvPr/>
        </p:nvSpPr>
        <p:spPr>
          <a:xfrm>
            <a:off x="5428995" y="3951890"/>
            <a:ext cx="2505643" cy="2417737"/>
          </a:xfrm>
          <a:prstGeom prst="ellipse">
            <a:avLst/>
          </a:prstGeom>
          <a:solidFill>
            <a:srgbClr val="619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3BB8C60-4A01-A241-A4C1-1012DF930AD5}"/>
              </a:ext>
            </a:extLst>
          </p:cNvPr>
          <p:cNvSpPr txBox="1"/>
          <p:nvPr/>
        </p:nvSpPr>
        <p:spPr>
          <a:xfrm>
            <a:off x="5609964" y="4365599"/>
            <a:ext cx="2143704" cy="1533625"/>
          </a:xfrm>
          <a:prstGeom prst="rect">
            <a:avLst/>
          </a:prstGeom>
          <a:noFill/>
        </p:spPr>
        <p:txBody>
          <a:bodyPr wrap="square" rtlCol="0" anchor="ctr" anchorCtr="0">
            <a:spAutoFit/>
          </a:bodyPr>
          <a:lstStyle/>
          <a:p>
            <a:pPr algn="ctr">
              <a:lnSpc>
                <a:spcPts val="2800"/>
              </a:lnSpc>
            </a:pPr>
            <a:r>
              <a:rPr lang="en-US" sz="2800" b="1" dirty="0">
                <a:solidFill>
                  <a:schemeClr val="bg1"/>
                </a:solidFill>
              </a:rPr>
              <a:t>Senate Community &amp; Regional Affairs</a:t>
            </a:r>
          </a:p>
        </p:txBody>
      </p:sp>
      <p:grpSp>
        <p:nvGrpSpPr>
          <p:cNvPr id="25" name="Group 24">
            <a:extLst>
              <a:ext uri="{FF2B5EF4-FFF2-40B4-BE49-F238E27FC236}">
                <a16:creationId xmlns:a16="http://schemas.microsoft.com/office/drawing/2014/main" id="{4816CADE-E6F6-D444-B0F6-04708042C1B9}"/>
              </a:ext>
            </a:extLst>
          </p:cNvPr>
          <p:cNvGrpSpPr/>
          <p:nvPr/>
        </p:nvGrpSpPr>
        <p:grpSpPr>
          <a:xfrm>
            <a:off x="8902429" y="3746375"/>
            <a:ext cx="1583394" cy="1417024"/>
            <a:chOff x="10549890" y="3850830"/>
            <a:chExt cx="1583394" cy="1417024"/>
          </a:xfrm>
        </p:grpSpPr>
        <p:sp>
          <p:nvSpPr>
            <p:cNvPr id="16" name="Oval 15">
              <a:extLst>
                <a:ext uri="{FF2B5EF4-FFF2-40B4-BE49-F238E27FC236}">
                  <a16:creationId xmlns:a16="http://schemas.microsoft.com/office/drawing/2014/main" id="{9F543029-B454-9E41-AB6F-C6E79E6BCF83}"/>
                </a:ext>
              </a:extLst>
            </p:cNvPr>
            <p:cNvSpPr/>
            <p:nvPr/>
          </p:nvSpPr>
          <p:spPr>
            <a:xfrm>
              <a:off x="10633075" y="3850830"/>
              <a:ext cx="1417024" cy="1417024"/>
            </a:xfrm>
            <a:prstGeom prst="ellipse">
              <a:avLst/>
            </a:prstGeom>
            <a:solidFill>
              <a:srgbClr val="BEB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466E92F-BA89-B949-BE74-F75A4BDC742D}"/>
                </a:ext>
              </a:extLst>
            </p:cNvPr>
            <p:cNvSpPr txBox="1"/>
            <p:nvPr/>
          </p:nvSpPr>
          <p:spPr>
            <a:xfrm>
              <a:off x="10549890" y="4291962"/>
              <a:ext cx="1583394" cy="534762"/>
            </a:xfrm>
            <a:prstGeom prst="rect">
              <a:avLst/>
            </a:prstGeom>
            <a:noFill/>
          </p:spPr>
          <p:txBody>
            <a:bodyPr wrap="square" rtlCol="0" anchor="ctr" anchorCtr="0">
              <a:spAutoFit/>
            </a:bodyPr>
            <a:lstStyle/>
            <a:p>
              <a:pPr algn="ctr">
                <a:lnSpc>
                  <a:spcPts val="1720"/>
                </a:lnSpc>
              </a:pPr>
              <a:r>
                <a:rPr lang="en-US" b="1" dirty="0">
                  <a:solidFill>
                    <a:srgbClr val="37426F"/>
                  </a:solidFill>
                </a:rPr>
                <a:t>Nils Andreassen</a:t>
              </a:r>
            </a:p>
          </p:txBody>
        </p:sp>
      </p:grpSp>
    </p:spTree>
    <p:extLst>
      <p:ext uri="{BB962C8B-B14F-4D97-AF65-F5344CB8AC3E}">
        <p14:creationId xmlns:p14="http://schemas.microsoft.com/office/powerpoint/2010/main" val="4230004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46507-0CD6-97F3-01CF-E1F30954D1F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B06AC48-D35B-91AA-E7B0-F70321728ABC}"/>
              </a:ext>
            </a:extLst>
          </p:cNvPr>
          <p:cNvSpPr txBox="1"/>
          <p:nvPr/>
        </p:nvSpPr>
        <p:spPr>
          <a:xfrm>
            <a:off x="626256" y="1075655"/>
            <a:ext cx="11353481" cy="612475"/>
          </a:xfrm>
          <a:prstGeom prst="rect">
            <a:avLst/>
          </a:prstGeom>
          <a:noFill/>
        </p:spPr>
        <p:txBody>
          <a:bodyPr wrap="square" rtlCol="0">
            <a:spAutoFit/>
          </a:bodyPr>
          <a:lstStyle/>
          <a:p>
            <a:pPr>
              <a:lnSpc>
                <a:spcPts val="4000"/>
              </a:lnSpc>
            </a:pPr>
            <a:r>
              <a:rPr lang="en-US" sz="4000" b="1">
                <a:solidFill>
                  <a:srgbClr val="619BC7"/>
                </a:solidFill>
                <a:ea typeface="+mj-ea"/>
                <a:cs typeface="+mj-cs"/>
              </a:rPr>
              <a:t>Removing Burdens for Communities</a:t>
            </a:r>
            <a:endParaRPr lang="en-US" sz="4000" b="1" dirty="0">
              <a:solidFill>
                <a:srgbClr val="619BC7"/>
              </a:solidFill>
              <a:ea typeface="+mj-ea"/>
              <a:cs typeface="+mj-cs"/>
            </a:endParaRPr>
          </a:p>
        </p:txBody>
      </p:sp>
      <p:sp>
        <p:nvSpPr>
          <p:cNvPr id="4" name="TextBox 3">
            <a:extLst>
              <a:ext uri="{FF2B5EF4-FFF2-40B4-BE49-F238E27FC236}">
                <a16:creationId xmlns:a16="http://schemas.microsoft.com/office/drawing/2014/main" id="{4D26CC1D-C264-7C7A-E9E9-99A457D603E7}"/>
              </a:ext>
            </a:extLst>
          </p:cNvPr>
          <p:cNvSpPr txBox="1"/>
          <p:nvPr/>
        </p:nvSpPr>
        <p:spPr>
          <a:xfrm>
            <a:off x="626256" y="2023717"/>
            <a:ext cx="9796038" cy="2862322"/>
          </a:xfrm>
          <a:prstGeom prst="rect">
            <a:avLst/>
          </a:prstGeom>
          <a:noFill/>
        </p:spPr>
        <p:txBody>
          <a:bodyPr wrap="square" rtlCol="0">
            <a:spAutoFit/>
          </a:bodyPr>
          <a:lstStyle/>
          <a:p>
            <a:r>
              <a:rPr lang="en-US" b="1" dirty="0"/>
              <a:t>Resolution 2024-05 </a:t>
            </a:r>
          </a:p>
          <a:p>
            <a:r>
              <a:rPr lang="en-US" b="1" dirty="0"/>
              <a:t>Prompt Payments from SOA</a:t>
            </a:r>
          </a:p>
          <a:p>
            <a:r>
              <a:rPr lang="en-US" dirty="0"/>
              <a:t>In support of legislation that requires prompt payment of contracted and formula funding obligations, including the distribution of Community Assistance.</a:t>
            </a:r>
          </a:p>
          <a:p>
            <a:endParaRPr lang="en-US" dirty="0"/>
          </a:p>
          <a:p>
            <a:r>
              <a:rPr lang="en-US" b="1" dirty="0"/>
              <a:t>Resolution 2019-07 </a:t>
            </a:r>
          </a:p>
          <a:p>
            <a:r>
              <a:rPr lang="en-US" b="1" dirty="0"/>
              <a:t>Remove Community Assistance Audit Requirements</a:t>
            </a:r>
          </a:p>
          <a:p>
            <a:r>
              <a:rPr lang="en-US" dirty="0"/>
              <a:t>Requesting an amendment to Title 29 to remove the audit requirement for Community Assistance and provide a one-time waiver of past audit requirements.</a:t>
            </a:r>
          </a:p>
          <a:p>
            <a:endParaRPr lang="en-US" dirty="0"/>
          </a:p>
        </p:txBody>
      </p:sp>
    </p:spTree>
    <p:extLst>
      <p:ext uri="{BB962C8B-B14F-4D97-AF65-F5344CB8AC3E}">
        <p14:creationId xmlns:p14="http://schemas.microsoft.com/office/powerpoint/2010/main" val="1950544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598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50A5A-C7DA-9A61-1D10-799C95EFF3D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9BB36BF-075E-4C68-A0C6-F8B4EFBA6CD9}"/>
              </a:ext>
            </a:extLst>
          </p:cNvPr>
          <p:cNvSpPr txBox="1"/>
          <p:nvPr/>
        </p:nvSpPr>
        <p:spPr>
          <a:xfrm>
            <a:off x="626256" y="1075655"/>
            <a:ext cx="11353481" cy="612475"/>
          </a:xfrm>
          <a:prstGeom prst="rect">
            <a:avLst/>
          </a:prstGeom>
          <a:noFill/>
        </p:spPr>
        <p:txBody>
          <a:bodyPr wrap="square" rtlCol="0">
            <a:spAutoFit/>
          </a:bodyPr>
          <a:lstStyle/>
          <a:p>
            <a:pPr>
              <a:lnSpc>
                <a:spcPts val="4000"/>
              </a:lnSpc>
            </a:pPr>
            <a:r>
              <a:rPr lang="en-US" sz="4000" b="1" dirty="0">
                <a:solidFill>
                  <a:srgbClr val="619BC7"/>
                </a:solidFill>
                <a:ea typeface="+mj-ea"/>
                <a:cs typeface="+mj-cs"/>
              </a:rPr>
              <a:t>Local Government</a:t>
            </a:r>
          </a:p>
        </p:txBody>
      </p:sp>
      <p:sp>
        <p:nvSpPr>
          <p:cNvPr id="4" name="TextBox 3">
            <a:extLst>
              <a:ext uri="{FF2B5EF4-FFF2-40B4-BE49-F238E27FC236}">
                <a16:creationId xmlns:a16="http://schemas.microsoft.com/office/drawing/2014/main" id="{E09B5EB9-C2AC-DF70-F6DC-3837A0AACA5C}"/>
              </a:ext>
            </a:extLst>
          </p:cNvPr>
          <p:cNvSpPr txBox="1"/>
          <p:nvPr/>
        </p:nvSpPr>
        <p:spPr>
          <a:xfrm>
            <a:off x="626256" y="2165229"/>
            <a:ext cx="10514495" cy="3970318"/>
          </a:xfrm>
          <a:prstGeom prst="rect">
            <a:avLst/>
          </a:prstGeom>
          <a:noFill/>
        </p:spPr>
        <p:txBody>
          <a:bodyPr wrap="square" rtlCol="0">
            <a:spAutoFit/>
          </a:bodyPr>
          <a:lstStyle/>
          <a:p>
            <a:r>
              <a:rPr lang="en-US">
                <a:solidFill>
                  <a:srgbClr val="333333"/>
                </a:solidFill>
              </a:rPr>
              <a:t>P</a:t>
            </a:r>
            <a:r>
              <a:rPr lang="en-US" b="0" i="0">
                <a:solidFill>
                  <a:srgbClr val="333333"/>
                </a:solidFill>
                <a:effectLst/>
              </a:rPr>
              <a:t>rovide for maximum local self-government with a minimum of local government units, and to prevent duplication of tax-levying jurisdictions. </a:t>
            </a:r>
          </a:p>
          <a:p>
            <a:endParaRPr lang="en-US">
              <a:solidFill>
                <a:srgbClr val="333333"/>
              </a:solidFill>
            </a:endParaRPr>
          </a:p>
          <a:p>
            <a:r>
              <a:rPr lang="en-US" b="0" i="0">
                <a:solidFill>
                  <a:srgbClr val="333333"/>
                </a:solidFill>
                <a:effectLst/>
              </a:rPr>
              <a:t>A liberal construction shall be given to the powers of local government units.</a:t>
            </a:r>
          </a:p>
          <a:p>
            <a:endParaRPr lang="en-US" dirty="0"/>
          </a:p>
          <a:p>
            <a:r>
              <a:rPr lang="en-US" b="0" i="0">
                <a:solidFill>
                  <a:srgbClr val="333333"/>
                </a:solidFill>
                <a:effectLst/>
              </a:rPr>
              <a:t>All local government powers shall be vested in boroughs and cities. </a:t>
            </a:r>
          </a:p>
          <a:p>
            <a:endParaRPr lang="en-US">
              <a:solidFill>
                <a:srgbClr val="333333"/>
              </a:solidFill>
            </a:endParaRPr>
          </a:p>
          <a:p>
            <a:r>
              <a:rPr lang="en-US" b="0" i="0">
                <a:solidFill>
                  <a:srgbClr val="333333"/>
                </a:solidFill>
                <a:effectLst/>
              </a:rPr>
              <a:t>The State may delegate taxing powers to organized boroughs and cities only.</a:t>
            </a:r>
          </a:p>
          <a:p>
            <a:endParaRPr lang="en-US">
              <a:solidFill>
                <a:srgbClr val="333333"/>
              </a:solidFill>
            </a:endParaRPr>
          </a:p>
          <a:p>
            <a:r>
              <a:rPr lang="en-US" b="0" i="0">
                <a:solidFill>
                  <a:srgbClr val="333333"/>
                </a:solidFill>
                <a:effectLst/>
              </a:rPr>
              <a:t>The legislature shall provide for the performance of services it deems necessary or advisable in unorganized boroughs, allowing for maximum local participation and responsibility. </a:t>
            </a:r>
          </a:p>
          <a:p>
            <a:endParaRPr lang="en-US">
              <a:solidFill>
                <a:srgbClr val="333333"/>
              </a:solidFill>
            </a:endParaRPr>
          </a:p>
          <a:p>
            <a:r>
              <a:rPr lang="en-US" b="0" i="0">
                <a:solidFill>
                  <a:srgbClr val="333333"/>
                </a:solidFill>
                <a:effectLst/>
              </a:rPr>
              <a:t>It may exercise any power or function in an unorganized borough which the assembly may exercise in an organized borough.</a:t>
            </a:r>
            <a:endParaRPr lang="en-US" dirty="0"/>
          </a:p>
        </p:txBody>
      </p:sp>
    </p:spTree>
    <p:extLst>
      <p:ext uri="{BB962C8B-B14F-4D97-AF65-F5344CB8AC3E}">
        <p14:creationId xmlns:p14="http://schemas.microsoft.com/office/powerpoint/2010/main" val="425789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52920-30D7-6C65-29F3-43FC2595839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6F423A-E6B4-D0BA-60D7-E6F35C86B4AF}"/>
              </a:ext>
            </a:extLst>
          </p:cNvPr>
          <p:cNvSpPr txBox="1"/>
          <p:nvPr/>
        </p:nvSpPr>
        <p:spPr>
          <a:xfrm>
            <a:off x="626256" y="1075655"/>
            <a:ext cx="11353481" cy="612475"/>
          </a:xfrm>
          <a:prstGeom prst="rect">
            <a:avLst/>
          </a:prstGeom>
          <a:noFill/>
        </p:spPr>
        <p:txBody>
          <a:bodyPr wrap="square" rtlCol="0">
            <a:spAutoFit/>
          </a:bodyPr>
          <a:lstStyle/>
          <a:p>
            <a:pPr>
              <a:lnSpc>
                <a:spcPts val="4000"/>
              </a:lnSpc>
            </a:pPr>
            <a:r>
              <a:rPr lang="en-US" sz="4000" b="1" dirty="0">
                <a:solidFill>
                  <a:srgbClr val="619BC7"/>
                </a:solidFill>
                <a:ea typeface="+mj-ea"/>
                <a:cs typeface="+mj-cs"/>
              </a:rPr>
              <a:t>Sustaining Local Government</a:t>
            </a:r>
          </a:p>
        </p:txBody>
      </p:sp>
      <p:sp>
        <p:nvSpPr>
          <p:cNvPr id="4" name="TextBox 3">
            <a:extLst>
              <a:ext uri="{FF2B5EF4-FFF2-40B4-BE49-F238E27FC236}">
                <a16:creationId xmlns:a16="http://schemas.microsoft.com/office/drawing/2014/main" id="{C12AED7C-6635-EE65-05B2-E8D48FA60124}"/>
              </a:ext>
            </a:extLst>
          </p:cNvPr>
          <p:cNvSpPr txBox="1"/>
          <p:nvPr/>
        </p:nvSpPr>
        <p:spPr>
          <a:xfrm>
            <a:off x="626256" y="2165230"/>
            <a:ext cx="9820333" cy="369332"/>
          </a:xfrm>
          <a:prstGeom prst="rect">
            <a:avLst/>
          </a:prstGeom>
          <a:no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D8791A6A-6CD5-504E-3450-F30EDFA91173}"/>
              </a:ext>
            </a:extLst>
          </p:cNvPr>
          <p:cNvSpPr txBox="1">
            <a:spLocks/>
          </p:cNvSpPr>
          <p:nvPr/>
        </p:nvSpPr>
        <p:spPr>
          <a:xfrm>
            <a:off x="513579" y="2005012"/>
            <a:ext cx="11164842"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sz="1800" b="1" dirty="0">
                <a:ea typeface="Calibri" panose="020F0502020204030204" pitchFamily="34" charset="0"/>
              </a:rPr>
              <a:t>Ensure Sustainability of Community Assistance</a:t>
            </a:r>
          </a:p>
          <a:p>
            <a:pPr marL="514350" lvl="2" indent="-285750"/>
            <a:r>
              <a:rPr lang="en-US" sz="1800" dirty="0"/>
              <a:t>$30 million shortfall for recapitalization minimum</a:t>
            </a:r>
          </a:p>
          <a:p>
            <a:pPr marL="514350" lvl="2" indent="-285750"/>
            <a:r>
              <a:rPr lang="en-US" sz="1800" dirty="0"/>
              <a:t>Allow Fund to accrue return on investments</a:t>
            </a:r>
          </a:p>
          <a:p>
            <a:pPr marL="514350" lvl="2" indent="-285750"/>
            <a:r>
              <a:rPr lang="en-US" sz="1800" dirty="0"/>
              <a:t>Provide for non-federal match access beyond formula</a:t>
            </a:r>
          </a:p>
          <a:p>
            <a:pPr marL="685800" lvl="2" indent="-457200"/>
            <a:endParaRPr lang="en-US" sz="1800" dirty="0"/>
          </a:p>
          <a:p>
            <a:pPr marL="0" lvl="1">
              <a:buFont typeface="Arial" panose="020B0604020202020204" pitchFamily="34" charset="0"/>
              <a:buNone/>
            </a:pPr>
            <a:r>
              <a:rPr lang="en-US" sz="1800" b="1" dirty="0"/>
              <a:t>Failure to recapitalize </a:t>
            </a:r>
          </a:p>
          <a:p>
            <a:pPr marL="514350" lvl="2" indent="-285750"/>
            <a:r>
              <a:rPr lang="en-US" sz="1800" dirty="0"/>
              <a:t>Fund depleted to $60 million in FY24</a:t>
            </a:r>
          </a:p>
          <a:p>
            <a:pPr marL="514350" lvl="2" indent="-285750"/>
            <a:r>
              <a:rPr lang="en-US" sz="1800" dirty="0"/>
              <a:t>A third distributed in FY25 = $20 million, or reduction of $10 million</a:t>
            </a:r>
          </a:p>
          <a:p>
            <a:pPr marL="514350" lvl="2" indent="-285750"/>
            <a:r>
              <a:rPr lang="en-US" sz="1800" dirty="0"/>
              <a:t>Mostly impacts those with high per capita</a:t>
            </a:r>
          </a:p>
          <a:p>
            <a:pPr marL="971550" lvl="3" indent="-285750"/>
            <a:r>
              <a:rPr lang="en-US" dirty="0"/>
              <a:t>Anchorage reduced by 90%</a:t>
            </a:r>
          </a:p>
          <a:p>
            <a:pPr marL="971550" lvl="3" indent="-285750"/>
            <a:r>
              <a:rPr lang="en-US" dirty="0"/>
              <a:t>Mat Su, KPB, FNSB, Fairbanks reduced by 70-85%</a:t>
            </a:r>
          </a:p>
          <a:p>
            <a:pPr marL="971550" lvl="3" indent="-285750"/>
            <a:r>
              <a:rPr lang="en-US" dirty="0"/>
              <a:t>Juneau, Bethel, Kodiak, Homer, Kenai, Palmer, Soldotna, Unalaska, Utqiagvik, Valdez, reduced by 50%</a:t>
            </a:r>
          </a:p>
          <a:p>
            <a:pPr marL="971550" lvl="3" indent="-285750"/>
            <a:r>
              <a:rPr lang="en-US" dirty="0"/>
              <a:t>Kotzebue, Nome reduced by 40%</a:t>
            </a:r>
          </a:p>
          <a:p>
            <a:pPr marL="971550" lvl="3" indent="-285750"/>
            <a:r>
              <a:rPr lang="en-US" dirty="0"/>
              <a:t>Houston, North Pole, Sitka reduced by 25%</a:t>
            </a:r>
          </a:p>
          <a:p>
            <a:pPr marL="571500" lvl="2" indent="-342900"/>
            <a:endParaRPr lang="en-US" sz="1800" dirty="0"/>
          </a:p>
        </p:txBody>
      </p:sp>
      <p:pic>
        <p:nvPicPr>
          <p:cNvPr id="5" name="Picture 4">
            <a:extLst>
              <a:ext uri="{FF2B5EF4-FFF2-40B4-BE49-F238E27FC236}">
                <a16:creationId xmlns:a16="http://schemas.microsoft.com/office/drawing/2014/main" id="{30C2A491-2782-4CC7-988A-366EDF6987F9}"/>
              </a:ext>
            </a:extLst>
          </p:cNvPr>
          <p:cNvPicPr>
            <a:picLocks noChangeAspect="1"/>
          </p:cNvPicPr>
          <p:nvPr/>
        </p:nvPicPr>
        <p:blipFill>
          <a:blip r:embed="rId2"/>
          <a:stretch>
            <a:fillRect/>
          </a:stretch>
        </p:blipFill>
        <p:spPr>
          <a:xfrm>
            <a:off x="7157091" y="2005011"/>
            <a:ext cx="4521330" cy="2245594"/>
          </a:xfrm>
          <a:prstGeom prst="rect">
            <a:avLst/>
          </a:prstGeom>
        </p:spPr>
      </p:pic>
    </p:spTree>
    <p:extLst>
      <p:ext uri="{BB962C8B-B14F-4D97-AF65-F5344CB8AC3E}">
        <p14:creationId xmlns:p14="http://schemas.microsoft.com/office/powerpoint/2010/main" val="351590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0CE4EF-908F-C0C4-46A1-492901FB453A}"/>
              </a:ext>
            </a:extLst>
          </p:cNvPr>
          <p:cNvSpPr txBox="1"/>
          <p:nvPr/>
        </p:nvSpPr>
        <p:spPr>
          <a:xfrm>
            <a:off x="626256" y="1075655"/>
            <a:ext cx="11353481" cy="612475"/>
          </a:xfrm>
          <a:prstGeom prst="rect">
            <a:avLst/>
          </a:prstGeom>
          <a:noFill/>
        </p:spPr>
        <p:txBody>
          <a:bodyPr wrap="square" rtlCol="0">
            <a:spAutoFit/>
          </a:bodyPr>
          <a:lstStyle/>
          <a:p>
            <a:pPr>
              <a:lnSpc>
                <a:spcPts val="4000"/>
              </a:lnSpc>
            </a:pPr>
            <a:r>
              <a:rPr lang="en-US" sz="4000" b="1" dirty="0">
                <a:solidFill>
                  <a:srgbClr val="619BC7"/>
                </a:solidFill>
                <a:ea typeface="+mj-ea"/>
                <a:cs typeface="+mj-cs"/>
              </a:rPr>
              <a:t>Public Safety</a:t>
            </a:r>
          </a:p>
        </p:txBody>
      </p:sp>
      <p:sp>
        <p:nvSpPr>
          <p:cNvPr id="4" name="TextBox 3">
            <a:extLst>
              <a:ext uri="{FF2B5EF4-FFF2-40B4-BE49-F238E27FC236}">
                <a16:creationId xmlns:a16="http://schemas.microsoft.com/office/drawing/2014/main" id="{151AE8A2-89EB-F112-CF2D-A084F34E06D7}"/>
              </a:ext>
            </a:extLst>
          </p:cNvPr>
          <p:cNvSpPr txBox="1"/>
          <p:nvPr/>
        </p:nvSpPr>
        <p:spPr>
          <a:xfrm>
            <a:off x="626256" y="2023495"/>
            <a:ext cx="5541279" cy="3693319"/>
          </a:xfrm>
          <a:prstGeom prst="rect">
            <a:avLst/>
          </a:prstGeom>
          <a:noFill/>
        </p:spPr>
        <p:txBody>
          <a:bodyPr wrap="square" rtlCol="0">
            <a:spAutoFit/>
          </a:bodyPr>
          <a:lstStyle/>
          <a:p>
            <a:r>
              <a:rPr lang="en-US" b="1" dirty="0"/>
              <a:t>Resolution 2020-03 </a:t>
            </a:r>
          </a:p>
          <a:p>
            <a:r>
              <a:rPr lang="en-US" b="1" dirty="0"/>
              <a:t>Support VPO and VPSOs and Rural Public Safety </a:t>
            </a:r>
          </a:p>
          <a:p>
            <a:r>
              <a:rPr lang="en-US" dirty="0"/>
              <a:t>Expressing support for rural law enforcement efforts such as the VPO and VPSO program, while recognizing the need for increased investment and the potential for reform to ensure both public safety and the sustainability of law enforcement efforts in rural Alaska.</a:t>
            </a:r>
          </a:p>
          <a:p>
            <a:endParaRPr lang="en-US" dirty="0"/>
          </a:p>
          <a:p>
            <a:r>
              <a:rPr lang="en-US" b="1" dirty="0"/>
              <a:t>Resolution 2021-09 </a:t>
            </a:r>
          </a:p>
          <a:p>
            <a:r>
              <a:rPr lang="en-US" b="1" dirty="0"/>
              <a:t>Increased Funding for Community Jails and VPOs </a:t>
            </a:r>
          </a:p>
          <a:p>
            <a:r>
              <a:rPr lang="en-US" dirty="0"/>
              <a:t>In support of increased funding for community and regional jails, and a base level of funding for Village Police Officers.</a:t>
            </a:r>
          </a:p>
        </p:txBody>
      </p:sp>
      <p:pic>
        <p:nvPicPr>
          <p:cNvPr id="5" name="Picture 4" descr="A police car parked outside a building&#10;&#10;Description automatically generated">
            <a:extLst>
              <a:ext uri="{FF2B5EF4-FFF2-40B4-BE49-F238E27FC236}">
                <a16:creationId xmlns:a16="http://schemas.microsoft.com/office/drawing/2014/main" id="{72E1D1AA-DDF9-8397-1C64-836261053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334" y="2324213"/>
            <a:ext cx="4500465" cy="3375349"/>
          </a:xfrm>
          <a:prstGeom prst="rect">
            <a:avLst/>
          </a:prstGeom>
        </p:spPr>
      </p:pic>
      <p:sp>
        <p:nvSpPr>
          <p:cNvPr id="3" name="TextBox 2">
            <a:extLst>
              <a:ext uri="{FF2B5EF4-FFF2-40B4-BE49-F238E27FC236}">
                <a16:creationId xmlns:a16="http://schemas.microsoft.com/office/drawing/2014/main" id="{27B4F59D-8479-9F7E-9423-0F47FACF5FF3}"/>
              </a:ext>
            </a:extLst>
          </p:cNvPr>
          <p:cNvSpPr txBox="1"/>
          <p:nvPr/>
        </p:nvSpPr>
        <p:spPr>
          <a:xfrm>
            <a:off x="6853334" y="5699562"/>
            <a:ext cx="4500466" cy="369332"/>
          </a:xfrm>
          <a:prstGeom prst="rect">
            <a:avLst/>
          </a:prstGeom>
          <a:noFill/>
        </p:spPr>
        <p:txBody>
          <a:bodyPr wrap="square" rtlCol="0">
            <a:spAutoFit/>
          </a:bodyPr>
          <a:lstStyle/>
          <a:p>
            <a:pPr algn="ctr"/>
            <a:r>
              <a:rPr lang="en-US" i="1" dirty="0">
                <a:solidFill>
                  <a:srgbClr val="555D66"/>
                </a:solidFill>
              </a:rPr>
              <a:t>City of Dillingham Public Safety Building</a:t>
            </a:r>
            <a:endParaRPr lang="en-US" i="1" dirty="0"/>
          </a:p>
        </p:txBody>
      </p:sp>
    </p:spTree>
    <p:extLst>
      <p:ext uri="{BB962C8B-B14F-4D97-AF65-F5344CB8AC3E}">
        <p14:creationId xmlns:p14="http://schemas.microsoft.com/office/powerpoint/2010/main" val="350999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6FEF3-ECC9-96AC-542B-21BFDB2807E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66A47C4-C11E-954F-9ADE-CAD449C08F1B}"/>
              </a:ext>
            </a:extLst>
          </p:cNvPr>
          <p:cNvSpPr txBox="1"/>
          <p:nvPr/>
        </p:nvSpPr>
        <p:spPr>
          <a:xfrm>
            <a:off x="626256" y="1075655"/>
            <a:ext cx="11353481" cy="612475"/>
          </a:xfrm>
          <a:prstGeom prst="rect">
            <a:avLst/>
          </a:prstGeom>
          <a:noFill/>
        </p:spPr>
        <p:txBody>
          <a:bodyPr wrap="square" rtlCol="0">
            <a:spAutoFit/>
          </a:bodyPr>
          <a:lstStyle/>
          <a:p>
            <a:pPr>
              <a:lnSpc>
                <a:spcPts val="4000"/>
              </a:lnSpc>
            </a:pPr>
            <a:r>
              <a:rPr lang="en-US" sz="4000" b="1" dirty="0">
                <a:solidFill>
                  <a:srgbClr val="619BC7"/>
                </a:solidFill>
                <a:ea typeface="+mj-ea"/>
                <a:cs typeface="+mj-cs"/>
              </a:rPr>
              <a:t>Public Health</a:t>
            </a:r>
          </a:p>
        </p:txBody>
      </p:sp>
      <p:sp>
        <p:nvSpPr>
          <p:cNvPr id="4" name="TextBox 3">
            <a:extLst>
              <a:ext uri="{FF2B5EF4-FFF2-40B4-BE49-F238E27FC236}">
                <a16:creationId xmlns:a16="http://schemas.microsoft.com/office/drawing/2014/main" id="{543E512C-B9A8-F096-A971-D32EFF687D87}"/>
              </a:ext>
            </a:extLst>
          </p:cNvPr>
          <p:cNvSpPr txBox="1"/>
          <p:nvPr/>
        </p:nvSpPr>
        <p:spPr>
          <a:xfrm>
            <a:off x="626256" y="2028644"/>
            <a:ext cx="6203752" cy="3693319"/>
          </a:xfrm>
          <a:prstGeom prst="rect">
            <a:avLst/>
          </a:prstGeom>
          <a:noFill/>
        </p:spPr>
        <p:txBody>
          <a:bodyPr wrap="square" rtlCol="0">
            <a:spAutoFit/>
          </a:bodyPr>
          <a:lstStyle/>
          <a:p>
            <a:r>
              <a:rPr lang="en-US" b="1" dirty="0"/>
              <a:t>Resolution 2024-02 </a:t>
            </a:r>
          </a:p>
          <a:p>
            <a:r>
              <a:rPr lang="en-US" b="1" dirty="0"/>
              <a:t>PFAS Clean Up</a:t>
            </a:r>
          </a:p>
          <a:p>
            <a:r>
              <a:rPr lang="en-US" dirty="0"/>
              <a:t>Requesting that the State of Alaska develop and implement a PFAS collection and clean-up effort.</a:t>
            </a:r>
          </a:p>
          <a:p>
            <a:endParaRPr lang="en-US" dirty="0"/>
          </a:p>
          <a:p>
            <a:r>
              <a:rPr lang="en-US" b="1" dirty="0"/>
              <a:t>Resolution 2023-14 </a:t>
            </a:r>
          </a:p>
          <a:p>
            <a:r>
              <a:rPr lang="en-US" b="1" dirty="0"/>
              <a:t>Reform Best Practices </a:t>
            </a:r>
          </a:p>
          <a:p>
            <a:r>
              <a:rPr lang="en-US" dirty="0"/>
              <a:t>In support of reform of the State’s best practices program.</a:t>
            </a:r>
          </a:p>
          <a:p>
            <a:endParaRPr lang="en-US" dirty="0"/>
          </a:p>
          <a:p>
            <a:r>
              <a:rPr lang="en-US" b="1" dirty="0"/>
              <a:t>Resolution 2024-08 </a:t>
            </a:r>
          </a:p>
          <a:p>
            <a:r>
              <a:rPr lang="en-US" b="1" dirty="0"/>
              <a:t>Legislative Action on Housing</a:t>
            </a:r>
          </a:p>
          <a:p>
            <a:r>
              <a:rPr lang="en-US" dirty="0"/>
              <a:t>Requesting the Alaska State Legislature encourage economic development through housing investments and policymaking.</a:t>
            </a:r>
          </a:p>
        </p:txBody>
      </p:sp>
      <p:pic>
        <p:nvPicPr>
          <p:cNvPr id="5" name="Picture 4">
            <a:extLst>
              <a:ext uri="{FF2B5EF4-FFF2-40B4-BE49-F238E27FC236}">
                <a16:creationId xmlns:a16="http://schemas.microsoft.com/office/drawing/2014/main" id="{F4DB231A-1497-6C19-A592-D7E6F9876CCB}"/>
              </a:ext>
            </a:extLst>
          </p:cNvPr>
          <p:cNvPicPr>
            <a:picLocks noChangeAspect="1"/>
          </p:cNvPicPr>
          <p:nvPr/>
        </p:nvPicPr>
        <p:blipFill>
          <a:blip r:embed="rId2"/>
          <a:stretch>
            <a:fillRect/>
          </a:stretch>
        </p:blipFill>
        <p:spPr>
          <a:xfrm>
            <a:off x="7195930" y="2614111"/>
            <a:ext cx="4293323" cy="3451791"/>
          </a:xfrm>
          <a:prstGeom prst="rect">
            <a:avLst/>
          </a:prstGeom>
        </p:spPr>
      </p:pic>
      <p:sp>
        <p:nvSpPr>
          <p:cNvPr id="6" name="TextBox 5">
            <a:extLst>
              <a:ext uri="{FF2B5EF4-FFF2-40B4-BE49-F238E27FC236}">
                <a16:creationId xmlns:a16="http://schemas.microsoft.com/office/drawing/2014/main" id="{AE29EEE0-7D6B-C438-2ACF-F98E1AA30F34}"/>
              </a:ext>
            </a:extLst>
          </p:cNvPr>
          <p:cNvSpPr txBox="1"/>
          <p:nvPr/>
        </p:nvSpPr>
        <p:spPr>
          <a:xfrm>
            <a:off x="7195930" y="1967780"/>
            <a:ext cx="4293323" cy="646331"/>
          </a:xfrm>
          <a:prstGeom prst="rect">
            <a:avLst/>
          </a:prstGeom>
          <a:noFill/>
        </p:spPr>
        <p:txBody>
          <a:bodyPr wrap="square" rtlCol="0">
            <a:spAutoFit/>
          </a:bodyPr>
          <a:lstStyle/>
          <a:p>
            <a:pPr algn="ctr"/>
            <a:r>
              <a:rPr lang="en-US" b="1" dirty="0">
                <a:solidFill>
                  <a:srgbClr val="619BC7"/>
                </a:solidFill>
              </a:rPr>
              <a:t>Properties funded by AHFC’s </a:t>
            </a:r>
          </a:p>
          <a:p>
            <a:pPr algn="ctr"/>
            <a:r>
              <a:rPr lang="en-US" b="1" dirty="0">
                <a:solidFill>
                  <a:srgbClr val="619BC7"/>
                </a:solidFill>
              </a:rPr>
              <a:t>Rural Professional Housing Grant Program  </a:t>
            </a:r>
          </a:p>
        </p:txBody>
      </p:sp>
    </p:spTree>
    <p:extLst>
      <p:ext uri="{BB962C8B-B14F-4D97-AF65-F5344CB8AC3E}">
        <p14:creationId xmlns:p14="http://schemas.microsoft.com/office/powerpoint/2010/main" val="292542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2DD5E-8E55-9318-0521-9CC5B8FEEBA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7FB7885-55E3-AF5E-0D8B-871192142860}"/>
              </a:ext>
            </a:extLst>
          </p:cNvPr>
          <p:cNvSpPr txBox="1"/>
          <p:nvPr/>
        </p:nvSpPr>
        <p:spPr>
          <a:xfrm>
            <a:off x="626256" y="1067029"/>
            <a:ext cx="11353481" cy="612475"/>
          </a:xfrm>
          <a:prstGeom prst="rect">
            <a:avLst/>
          </a:prstGeom>
          <a:noFill/>
        </p:spPr>
        <p:txBody>
          <a:bodyPr wrap="square" rtlCol="0">
            <a:spAutoFit/>
          </a:bodyPr>
          <a:lstStyle/>
          <a:p>
            <a:pPr>
              <a:lnSpc>
                <a:spcPts val="4000"/>
              </a:lnSpc>
            </a:pPr>
            <a:r>
              <a:rPr lang="en-US" sz="4000" b="1" dirty="0">
                <a:solidFill>
                  <a:srgbClr val="619BC7"/>
                </a:solidFill>
                <a:ea typeface="+mj-ea"/>
                <a:cs typeface="+mj-cs"/>
              </a:rPr>
              <a:t>Public Education</a:t>
            </a:r>
          </a:p>
        </p:txBody>
      </p:sp>
      <p:sp>
        <p:nvSpPr>
          <p:cNvPr id="4" name="TextBox 3">
            <a:extLst>
              <a:ext uri="{FF2B5EF4-FFF2-40B4-BE49-F238E27FC236}">
                <a16:creationId xmlns:a16="http://schemas.microsoft.com/office/drawing/2014/main" id="{A6998AE4-D392-B4C1-B3AF-3A40ACD8CA43}"/>
              </a:ext>
            </a:extLst>
          </p:cNvPr>
          <p:cNvSpPr txBox="1"/>
          <p:nvPr/>
        </p:nvSpPr>
        <p:spPr>
          <a:xfrm>
            <a:off x="626256" y="2027206"/>
            <a:ext cx="4860144" cy="3693319"/>
          </a:xfrm>
          <a:prstGeom prst="rect">
            <a:avLst/>
          </a:prstGeom>
          <a:noFill/>
        </p:spPr>
        <p:txBody>
          <a:bodyPr wrap="square" rtlCol="0">
            <a:spAutoFit/>
          </a:bodyPr>
          <a:lstStyle/>
          <a:p>
            <a:r>
              <a:rPr lang="en-US" b="1" dirty="0"/>
              <a:t>Resolution 2023-12</a:t>
            </a:r>
          </a:p>
          <a:p>
            <a:r>
              <a:rPr lang="en-US" b="1" dirty="0"/>
              <a:t>Increase and Inflation-Proof BSA</a:t>
            </a:r>
          </a:p>
          <a:p>
            <a:r>
              <a:rPr lang="en-US" dirty="0"/>
              <a:t>Requesting that the State increase and inflation-proof the BSA.</a:t>
            </a:r>
          </a:p>
          <a:p>
            <a:endParaRPr lang="en-US" dirty="0"/>
          </a:p>
          <a:p>
            <a:r>
              <a:rPr lang="en-US" b="1" dirty="0"/>
              <a:t>Resolution 2020-07</a:t>
            </a:r>
          </a:p>
          <a:p>
            <a:r>
              <a:rPr lang="en-US" b="1" dirty="0"/>
              <a:t>Fund School Bond Debt Reimbursement</a:t>
            </a:r>
          </a:p>
          <a:p>
            <a:r>
              <a:rPr lang="en-US" dirty="0"/>
              <a:t>Supporting full payment of currently obligated school bond debt reimbursement; a reinstatement of the school bond debt reimbursement program; and a careful and deliberate reform of State support of school construction and maintenance.</a:t>
            </a:r>
          </a:p>
        </p:txBody>
      </p:sp>
      <p:graphicFrame>
        <p:nvGraphicFramePr>
          <p:cNvPr id="5" name="Chart 4">
            <a:extLst>
              <a:ext uri="{FF2B5EF4-FFF2-40B4-BE49-F238E27FC236}">
                <a16:creationId xmlns:a16="http://schemas.microsoft.com/office/drawing/2014/main" id="{7C6F451E-8F0F-62C8-02D6-925C2CEBFE49}"/>
              </a:ext>
            </a:extLst>
          </p:cNvPr>
          <p:cNvGraphicFramePr>
            <a:graphicFrameLocks/>
          </p:cNvGraphicFramePr>
          <p:nvPr>
            <p:extLst>
              <p:ext uri="{D42A27DB-BD31-4B8C-83A1-F6EECF244321}">
                <p14:modId xmlns:p14="http://schemas.microsoft.com/office/powerpoint/2010/main" val="3571851570"/>
              </p:ext>
            </p:extLst>
          </p:nvPr>
        </p:nvGraphicFramePr>
        <p:xfrm>
          <a:off x="5744819" y="1845904"/>
          <a:ext cx="5935980" cy="433197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B9EC5F7-F739-9BD8-9B43-63258529F83E}"/>
              </a:ext>
            </a:extLst>
          </p:cNvPr>
          <p:cNvSpPr txBox="1"/>
          <p:nvPr/>
        </p:nvSpPr>
        <p:spPr>
          <a:xfrm>
            <a:off x="5761360" y="6130979"/>
            <a:ext cx="2951449" cy="246221"/>
          </a:xfrm>
          <a:prstGeom prst="rect">
            <a:avLst/>
          </a:prstGeom>
          <a:noFill/>
        </p:spPr>
        <p:txBody>
          <a:bodyPr wrap="none" rtlCol="0">
            <a:spAutoFit/>
          </a:bodyPr>
          <a:lstStyle/>
          <a:p>
            <a:r>
              <a:rPr lang="en-US" sz="1000" dirty="0"/>
              <a:t>Source: DEED FY17 and FY24 Operating Fund Reports</a:t>
            </a:r>
          </a:p>
        </p:txBody>
      </p:sp>
    </p:spTree>
    <p:extLst>
      <p:ext uri="{BB962C8B-B14F-4D97-AF65-F5344CB8AC3E}">
        <p14:creationId xmlns:p14="http://schemas.microsoft.com/office/powerpoint/2010/main" val="345879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56383-F5D5-6BA1-345E-E89FEF4EAFE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086C3EB-82E4-5D7A-5AE7-8A3365EDF8AB}"/>
              </a:ext>
            </a:extLst>
          </p:cNvPr>
          <p:cNvSpPr txBox="1"/>
          <p:nvPr/>
        </p:nvSpPr>
        <p:spPr>
          <a:xfrm>
            <a:off x="626256" y="1075655"/>
            <a:ext cx="11353481" cy="612475"/>
          </a:xfrm>
          <a:prstGeom prst="rect">
            <a:avLst/>
          </a:prstGeom>
          <a:noFill/>
        </p:spPr>
        <p:txBody>
          <a:bodyPr wrap="square" rtlCol="0">
            <a:spAutoFit/>
          </a:bodyPr>
          <a:lstStyle/>
          <a:p>
            <a:pPr>
              <a:lnSpc>
                <a:spcPts val="4000"/>
              </a:lnSpc>
            </a:pPr>
            <a:r>
              <a:rPr lang="en-US" sz="4000" b="1" dirty="0">
                <a:solidFill>
                  <a:srgbClr val="619BC7"/>
                </a:solidFill>
                <a:ea typeface="+mj-ea"/>
                <a:cs typeface="+mj-cs"/>
              </a:rPr>
              <a:t>Infrastructure</a:t>
            </a:r>
          </a:p>
        </p:txBody>
      </p:sp>
      <p:sp>
        <p:nvSpPr>
          <p:cNvPr id="4" name="TextBox 3">
            <a:extLst>
              <a:ext uri="{FF2B5EF4-FFF2-40B4-BE49-F238E27FC236}">
                <a16:creationId xmlns:a16="http://schemas.microsoft.com/office/drawing/2014/main" id="{4ADF3EB6-CBF9-3542-978B-B63458028863}"/>
              </a:ext>
            </a:extLst>
          </p:cNvPr>
          <p:cNvSpPr txBox="1"/>
          <p:nvPr/>
        </p:nvSpPr>
        <p:spPr>
          <a:xfrm>
            <a:off x="626256" y="2027208"/>
            <a:ext cx="5541278" cy="4524315"/>
          </a:xfrm>
          <a:prstGeom prst="rect">
            <a:avLst/>
          </a:prstGeom>
          <a:noFill/>
        </p:spPr>
        <p:txBody>
          <a:bodyPr wrap="square" rtlCol="0">
            <a:spAutoFit/>
          </a:bodyPr>
          <a:lstStyle/>
          <a:p>
            <a:r>
              <a:rPr lang="en-US" b="1" dirty="0"/>
              <a:t>Resolution 2021-11 </a:t>
            </a:r>
          </a:p>
          <a:p>
            <a:r>
              <a:rPr lang="en-US" b="1" dirty="0"/>
              <a:t>Full Funding of Harbor Facility Grants </a:t>
            </a:r>
          </a:p>
          <a:p>
            <a:r>
              <a:rPr lang="en-US" dirty="0"/>
              <a:t>In support of full funding for the Municipal Harbor Facility Grant Program.</a:t>
            </a:r>
          </a:p>
          <a:p>
            <a:endParaRPr lang="en-US" b="1" dirty="0"/>
          </a:p>
          <a:p>
            <a:r>
              <a:rPr lang="en-US" b="1" dirty="0"/>
              <a:t>Resolution 2023-10 </a:t>
            </a:r>
          </a:p>
          <a:p>
            <a:r>
              <a:rPr lang="en-US" b="1" dirty="0"/>
              <a:t>State Match for Local Government Infrastructure Grants</a:t>
            </a:r>
          </a:p>
          <a:p>
            <a:r>
              <a:rPr lang="en-US" dirty="0"/>
              <a:t>Supporting State provision of non-federal match for local government infrastructure projects, and to address gaps in federal infrastructure funding.</a:t>
            </a:r>
          </a:p>
          <a:p>
            <a:endParaRPr lang="en-US" dirty="0"/>
          </a:p>
          <a:p>
            <a:r>
              <a:rPr lang="en-US" b="1" dirty="0"/>
              <a:t>Resolution 2024-10 </a:t>
            </a:r>
          </a:p>
          <a:p>
            <a:r>
              <a:rPr lang="en-US" b="1" dirty="0"/>
              <a:t>Coastal Infrastructure GO Bond </a:t>
            </a:r>
          </a:p>
          <a:p>
            <a:r>
              <a:rPr lang="en-US" dirty="0"/>
              <a:t>Requesting the Alaska State Legislature approve a coastal infrastructure general obligation bond for the 2024 election.</a:t>
            </a:r>
          </a:p>
        </p:txBody>
      </p:sp>
      <p:pic>
        <p:nvPicPr>
          <p:cNvPr id="9" name="Picture 2">
            <a:extLst>
              <a:ext uri="{FF2B5EF4-FFF2-40B4-BE49-F238E27FC236}">
                <a16:creationId xmlns:a16="http://schemas.microsoft.com/office/drawing/2014/main" id="{1E3CE3EC-B51F-FF1D-DA93-AF20AC21A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996" y="2165230"/>
            <a:ext cx="5256495" cy="33097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33DDAD1-E607-C4B6-4770-02A35ACC1F3D}"/>
              </a:ext>
            </a:extLst>
          </p:cNvPr>
          <p:cNvSpPr txBox="1"/>
          <p:nvPr/>
        </p:nvSpPr>
        <p:spPr>
          <a:xfrm>
            <a:off x="6302996" y="5474960"/>
            <a:ext cx="5256495" cy="646331"/>
          </a:xfrm>
          <a:prstGeom prst="rect">
            <a:avLst/>
          </a:prstGeom>
          <a:noFill/>
        </p:spPr>
        <p:txBody>
          <a:bodyPr wrap="square" rtlCol="0">
            <a:spAutoFit/>
          </a:bodyPr>
          <a:lstStyle/>
          <a:p>
            <a:pPr algn="ctr"/>
            <a:r>
              <a:rPr lang="en-US" b="0" i="1" dirty="0">
                <a:solidFill>
                  <a:srgbClr val="555D66"/>
                </a:solidFill>
                <a:effectLst/>
              </a:rPr>
              <a:t>Blue and white barrels keep some of Meyers Chuck’s docks floating.</a:t>
            </a:r>
            <a:endParaRPr lang="en-US" i="1" dirty="0"/>
          </a:p>
        </p:txBody>
      </p:sp>
    </p:spTree>
    <p:extLst>
      <p:ext uri="{BB962C8B-B14F-4D97-AF65-F5344CB8AC3E}">
        <p14:creationId xmlns:p14="http://schemas.microsoft.com/office/powerpoint/2010/main" val="79061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4C181-48F8-CA89-AD9B-B28541D7D53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6867D03-0E03-3CF2-9DED-26A22EA6E413}"/>
              </a:ext>
            </a:extLst>
          </p:cNvPr>
          <p:cNvSpPr txBox="1"/>
          <p:nvPr/>
        </p:nvSpPr>
        <p:spPr>
          <a:xfrm>
            <a:off x="626256" y="1075655"/>
            <a:ext cx="11353481" cy="612475"/>
          </a:xfrm>
          <a:prstGeom prst="rect">
            <a:avLst/>
          </a:prstGeom>
          <a:noFill/>
        </p:spPr>
        <p:txBody>
          <a:bodyPr wrap="square" rtlCol="0">
            <a:spAutoFit/>
          </a:bodyPr>
          <a:lstStyle/>
          <a:p>
            <a:pPr>
              <a:lnSpc>
                <a:spcPts val="4000"/>
              </a:lnSpc>
            </a:pPr>
            <a:r>
              <a:rPr lang="en-US" sz="4000" b="1" dirty="0">
                <a:solidFill>
                  <a:srgbClr val="619BC7"/>
                </a:solidFill>
                <a:ea typeface="+mj-ea"/>
                <a:cs typeface="+mj-cs"/>
              </a:rPr>
              <a:t>Energy</a:t>
            </a:r>
          </a:p>
        </p:txBody>
      </p:sp>
      <p:sp>
        <p:nvSpPr>
          <p:cNvPr id="4" name="TextBox 3">
            <a:extLst>
              <a:ext uri="{FF2B5EF4-FFF2-40B4-BE49-F238E27FC236}">
                <a16:creationId xmlns:a16="http://schemas.microsoft.com/office/drawing/2014/main" id="{8115ED6D-4E1D-7969-D186-F01D0F92C1FD}"/>
              </a:ext>
            </a:extLst>
          </p:cNvPr>
          <p:cNvSpPr txBox="1"/>
          <p:nvPr/>
        </p:nvSpPr>
        <p:spPr>
          <a:xfrm>
            <a:off x="626256" y="2024516"/>
            <a:ext cx="5989148" cy="4247317"/>
          </a:xfrm>
          <a:prstGeom prst="rect">
            <a:avLst/>
          </a:prstGeom>
          <a:noFill/>
        </p:spPr>
        <p:txBody>
          <a:bodyPr wrap="square" rtlCol="0">
            <a:spAutoFit/>
          </a:bodyPr>
          <a:lstStyle/>
          <a:p>
            <a:r>
              <a:rPr lang="en-US" b="1" dirty="0"/>
              <a:t>Resolution 2021-04 </a:t>
            </a:r>
          </a:p>
          <a:p>
            <a:r>
              <a:rPr lang="en-US" b="1" dirty="0"/>
              <a:t>Transfer PCE Endowment Assets and Responsibilities</a:t>
            </a:r>
          </a:p>
          <a:p>
            <a:r>
              <a:rPr lang="en-US" dirty="0"/>
              <a:t>Recommending the transfer of PCE endowment assets and distribution responsibilities.</a:t>
            </a:r>
          </a:p>
          <a:p>
            <a:endParaRPr lang="en-US" b="1" dirty="0"/>
          </a:p>
          <a:p>
            <a:r>
              <a:rPr lang="en-US" b="1" dirty="0"/>
              <a:t>Resolution 2022-04 </a:t>
            </a:r>
          </a:p>
          <a:p>
            <a:r>
              <a:rPr lang="en-US" b="1" dirty="0"/>
              <a:t>Review PCE Program for Clean Energy Communities</a:t>
            </a:r>
          </a:p>
          <a:p>
            <a:r>
              <a:rPr lang="en-US" dirty="0"/>
              <a:t>Encouraging the Legislature and State to conduct a timely review and make adjustments to the Power Cost Equalization (PCE) program.</a:t>
            </a:r>
          </a:p>
          <a:p>
            <a:endParaRPr lang="en-US" b="1" dirty="0"/>
          </a:p>
          <a:p>
            <a:r>
              <a:rPr lang="en-US" b="1" dirty="0"/>
              <a:t>Resolution 2023-13 </a:t>
            </a:r>
          </a:p>
          <a:p>
            <a:r>
              <a:rPr lang="en-US" b="1" dirty="0"/>
              <a:t>Bulk Fuel Loans</a:t>
            </a:r>
          </a:p>
          <a:p>
            <a:r>
              <a:rPr lang="en-US" dirty="0"/>
              <a:t>Supporting the reduction of the interest rate on bulk fuel loans and increasing the cap.</a:t>
            </a:r>
          </a:p>
        </p:txBody>
      </p:sp>
      <p:pic>
        <p:nvPicPr>
          <p:cNvPr id="3" name="Picture 2">
            <a:extLst>
              <a:ext uri="{FF2B5EF4-FFF2-40B4-BE49-F238E27FC236}">
                <a16:creationId xmlns:a16="http://schemas.microsoft.com/office/drawing/2014/main" id="{4BC44E5D-CF06-DA13-C914-494D4AC9D7BC}"/>
              </a:ext>
            </a:extLst>
          </p:cNvPr>
          <p:cNvPicPr>
            <a:picLocks noChangeAspect="1"/>
          </p:cNvPicPr>
          <p:nvPr/>
        </p:nvPicPr>
        <p:blipFill>
          <a:blip r:embed="rId2"/>
          <a:stretch>
            <a:fillRect/>
          </a:stretch>
        </p:blipFill>
        <p:spPr>
          <a:xfrm>
            <a:off x="6431611" y="2445027"/>
            <a:ext cx="5214877" cy="3233769"/>
          </a:xfrm>
          <a:prstGeom prst="rect">
            <a:avLst/>
          </a:prstGeom>
        </p:spPr>
      </p:pic>
    </p:spTree>
    <p:extLst>
      <p:ext uri="{BB962C8B-B14F-4D97-AF65-F5344CB8AC3E}">
        <p14:creationId xmlns:p14="http://schemas.microsoft.com/office/powerpoint/2010/main" val="2409398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DD1C3-150D-A2A3-C102-03F4240507F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69A4038-32B1-AAA9-ECA8-56D6BAC738D6}"/>
              </a:ext>
            </a:extLst>
          </p:cNvPr>
          <p:cNvSpPr txBox="1"/>
          <p:nvPr/>
        </p:nvSpPr>
        <p:spPr>
          <a:xfrm>
            <a:off x="626256" y="1067029"/>
            <a:ext cx="11353481" cy="612475"/>
          </a:xfrm>
          <a:prstGeom prst="rect">
            <a:avLst/>
          </a:prstGeom>
          <a:noFill/>
        </p:spPr>
        <p:txBody>
          <a:bodyPr wrap="square" rtlCol="0">
            <a:spAutoFit/>
          </a:bodyPr>
          <a:lstStyle/>
          <a:p>
            <a:pPr>
              <a:lnSpc>
                <a:spcPts val="4000"/>
              </a:lnSpc>
            </a:pPr>
            <a:r>
              <a:rPr lang="en-US" sz="4000" b="1" dirty="0">
                <a:solidFill>
                  <a:srgbClr val="619BC7"/>
                </a:solidFill>
                <a:ea typeface="+mj-ea"/>
                <a:cs typeface="+mj-cs"/>
              </a:rPr>
              <a:t>Maximizing Local Self-Government</a:t>
            </a:r>
          </a:p>
        </p:txBody>
      </p:sp>
      <p:sp>
        <p:nvSpPr>
          <p:cNvPr id="4" name="TextBox 3">
            <a:extLst>
              <a:ext uri="{FF2B5EF4-FFF2-40B4-BE49-F238E27FC236}">
                <a16:creationId xmlns:a16="http://schemas.microsoft.com/office/drawing/2014/main" id="{688223F8-5E95-D747-381F-807A92803557}"/>
              </a:ext>
            </a:extLst>
          </p:cNvPr>
          <p:cNvSpPr txBox="1"/>
          <p:nvPr/>
        </p:nvSpPr>
        <p:spPr>
          <a:xfrm>
            <a:off x="626256" y="2026507"/>
            <a:ext cx="6101115" cy="4524315"/>
          </a:xfrm>
          <a:prstGeom prst="rect">
            <a:avLst/>
          </a:prstGeom>
          <a:noFill/>
        </p:spPr>
        <p:txBody>
          <a:bodyPr wrap="square" rtlCol="0">
            <a:spAutoFit/>
          </a:bodyPr>
          <a:lstStyle/>
          <a:p>
            <a:r>
              <a:rPr lang="en-US" b="1" dirty="0"/>
              <a:t>Resolution 2024-04 </a:t>
            </a:r>
          </a:p>
          <a:p>
            <a:r>
              <a:rPr lang="en-US" b="1" dirty="0"/>
              <a:t>Municipal &amp; School District Fiscal Notes</a:t>
            </a:r>
          </a:p>
          <a:p>
            <a:r>
              <a:rPr lang="en-US" dirty="0"/>
              <a:t>In support of requiring the Legislature to include fiscal notes that quantify costs to municipalities and school districts in legislation that impacts these entities.</a:t>
            </a:r>
          </a:p>
          <a:p>
            <a:endParaRPr lang="en-US" dirty="0"/>
          </a:p>
          <a:p>
            <a:r>
              <a:rPr lang="en-US" b="1" dirty="0"/>
              <a:t>Resolution 2020-14 </a:t>
            </a:r>
          </a:p>
          <a:p>
            <a:r>
              <a:rPr lang="en-US" b="1" dirty="0"/>
              <a:t>Local Control of Tax Authority </a:t>
            </a:r>
          </a:p>
          <a:p>
            <a:r>
              <a:rPr lang="en-US" dirty="0"/>
              <a:t>Opposing any State action that would diminish the ability of local governments to tax or receive a share of State tax on local economic activity.</a:t>
            </a:r>
          </a:p>
          <a:p>
            <a:endParaRPr lang="en-US" dirty="0"/>
          </a:p>
          <a:p>
            <a:r>
              <a:rPr lang="en-US" b="1" dirty="0"/>
              <a:t>Resolution 2023-02 </a:t>
            </a:r>
          </a:p>
          <a:p>
            <a:r>
              <a:rPr lang="en-US" b="1" dirty="0"/>
              <a:t>Small Population City Councils </a:t>
            </a:r>
          </a:p>
          <a:p>
            <a:r>
              <a:rPr lang="en-US" dirty="0"/>
              <a:t>In support of reducing the number of required city council officials.</a:t>
            </a:r>
          </a:p>
        </p:txBody>
      </p:sp>
      <p:pic>
        <p:nvPicPr>
          <p:cNvPr id="3" name="Picture 2">
            <a:extLst>
              <a:ext uri="{FF2B5EF4-FFF2-40B4-BE49-F238E27FC236}">
                <a16:creationId xmlns:a16="http://schemas.microsoft.com/office/drawing/2014/main" id="{72DAF81D-656D-9E65-088A-28886741B5C0}"/>
              </a:ext>
            </a:extLst>
          </p:cNvPr>
          <p:cNvPicPr>
            <a:picLocks noChangeAspect="1"/>
          </p:cNvPicPr>
          <p:nvPr/>
        </p:nvPicPr>
        <p:blipFill>
          <a:blip r:embed="rId2"/>
          <a:stretch>
            <a:fillRect/>
          </a:stretch>
        </p:blipFill>
        <p:spPr>
          <a:xfrm>
            <a:off x="7970055" y="1947391"/>
            <a:ext cx="3309603" cy="4648044"/>
          </a:xfrm>
          <a:prstGeom prst="rect">
            <a:avLst/>
          </a:prstGeom>
        </p:spPr>
      </p:pic>
    </p:spTree>
    <p:extLst>
      <p:ext uri="{BB962C8B-B14F-4D97-AF65-F5344CB8AC3E}">
        <p14:creationId xmlns:p14="http://schemas.microsoft.com/office/powerpoint/2010/main" val="2777598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L Powerpoint Template" id="{9270420E-26C3-4E04-B8EB-02B43C8AE849}" vid="{B00CD2C8-37BF-41C8-ADD0-537D24E8C5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AML Powerpoint Template</Template>
  <TotalTime>218</TotalTime>
  <Words>794</Words>
  <Application>Microsoft Office PowerPoint</Application>
  <PresentationFormat>Widescreen</PresentationFormat>
  <Paragraphs>111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Challenges in Rural Communities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Leaning Local</dc:title>
  <dc:creator>Carole Triem</dc:creator>
  <cp:lastModifiedBy>Carole Triem</cp:lastModifiedBy>
  <cp:revision>1</cp:revision>
  <dcterms:created xsi:type="dcterms:W3CDTF">2024-02-17T00:27:40Z</dcterms:created>
  <dcterms:modified xsi:type="dcterms:W3CDTF">2024-02-19T19:26:19Z</dcterms:modified>
</cp:coreProperties>
</file>