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0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5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8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7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8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7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1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6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5F267CF-4653-4E62-9090-1440CC141397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2771B1E-05DC-4666-939C-E47676F2E8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011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ff.org/what-we-do/impact-stories/center-for-apprenticeship-and-work-based-learning/" TargetMode="External"/><Relationship Id="rId2" Type="http://schemas.openxmlformats.org/officeDocument/2006/relationships/hyperlink" Target="https://www.nga.org/wp-content/uploads/2020/02/NGA_Work-Based-Learning_Guide_final_web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dk12.org/c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AC637-7FCA-4988-BDC0-FDE0C2B291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Apprenticeship and </a:t>
            </a:r>
            <a:br>
              <a:rPr lang="en-US" dirty="0"/>
            </a:br>
            <a:r>
              <a:rPr lang="en-US" dirty="0"/>
              <a:t>Work-Based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33619-6C66-4631-8307-21B07B4742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Building a Work-Based Learning System – Anchorage school district</a:t>
            </a:r>
          </a:p>
        </p:txBody>
      </p:sp>
    </p:spTree>
    <p:extLst>
      <p:ext uri="{BB962C8B-B14F-4D97-AF65-F5344CB8AC3E}">
        <p14:creationId xmlns:p14="http://schemas.microsoft.com/office/powerpoint/2010/main" val="339310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9B2C-706D-4640-A027-E7B7CBBA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Pathways in Anchorage School District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5F7FC-D47A-4B2E-ADC5-6D18BC241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Pathway in 5 high schools (approximate 1000 students)</a:t>
            </a:r>
          </a:p>
          <a:p>
            <a:pPr lvl="1"/>
            <a:r>
              <a:rPr lang="en-US" dirty="0"/>
              <a:t>3 year sequence of progressively more technical courses</a:t>
            </a:r>
          </a:p>
          <a:p>
            <a:pPr lvl="1"/>
            <a:r>
              <a:rPr lang="en-US" dirty="0"/>
              <a:t>Integration of HOSA, guest speakers, employer panels, etc.</a:t>
            </a:r>
          </a:p>
          <a:p>
            <a:pPr lvl="1"/>
            <a:r>
              <a:rPr lang="en-US" dirty="0"/>
              <a:t>CTE Internship options for Juniors &amp; Seniors</a:t>
            </a:r>
          </a:p>
          <a:p>
            <a:r>
              <a:rPr lang="en-US" dirty="0"/>
              <a:t>Capstone Options for Industry Certification &amp; Dual Enrollment</a:t>
            </a:r>
          </a:p>
          <a:p>
            <a:pPr lvl="1"/>
            <a:r>
              <a:rPr lang="en-US" dirty="0"/>
              <a:t>Bartlett High School: Pharmacy Technician</a:t>
            </a:r>
          </a:p>
          <a:p>
            <a:pPr lvl="1"/>
            <a:r>
              <a:rPr lang="en-US" dirty="0"/>
              <a:t>Service High School: Biomedical Innovations &amp; Research</a:t>
            </a:r>
          </a:p>
          <a:p>
            <a:pPr lvl="1"/>
            <a:r>
              <a:rPr lang="en-US" dirty="0"/>
              <a:t>King Tech High School: EMT and CNA </a:t>
            </a:r>
          </a:p>
          <a:p>
            <a:pPr lvl="1"/>
            <a:r>
              <a:rPr lang="en-US" dirty="0"/>
              <a:t>Alaska Middle College: dental assisting, medical billing &amp; coding, medical assisting</a:t>
            </a:r>
          </a:p>
        </p:txBody>
      </p:sp>
    </p:spTree>
    <p:extLst>
      <p:ext uri="{BB962C8B-B14F-4D97-AF65-F5344CB8AC3E}">
        <p14:creationId xmlns:p14="http://schemas.microsoft.com/office/powerpoint/2010/main" val="421315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BC3DF-CB87-4C6F-B5E8-5117DC38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on the Horizon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B1888-B295-4F95-A01B-652344E9F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Pharmacy Technician</a:t>
            </a:r>
          </a:p>
          <a:p>
            <a:pPr lvl="1"/>
            <a:r>
              <a:rPr lang="en-US" dirty="0"/>
              <a:t>Partnering with Alaska Primary Care Associates as part of the Good Jobs Challenge to building high school apprenticeship for Pharmacy Tech</a:t>
            </a:r>
          </a:p>
          <a:p>
            <a:pPr lvl="2"/>
            <a:r>
              <a:rPr lang="en-US" dirty="0"/>
              <a:t>Regulation changes are needed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Providence Alaska Employing Minors </a:t>
            </a:r>
          </a:p>
          <a:p>
            <a:pPr lvl="1"/>
            <a:r>
              <a:rPr lang="en-US" dirty="0"/>
              <a:t>Changing internal hiring policies to employ minors in specific high-demand jobs in Anchorage, Valdez and Kodiak</a:t>
            </a:r>
          </a:p>
          <a:p>
            <a:pPr lvl="2"/>
            <a:r>
              <a:rPr lang="en-US" dirty="0"/>
              <a:t>Employer assistance would help more employers make these changes</a:t>
            </a:r>
          </a:p>
        </p:txBody>
      </p:sp>
    </p:spTree>
    <p:extLst>
      <p:ext uri="{BB962C8B-B14F-4D97-AF65-F5344CB8AC3E}">
        <p14:creationId xmlns:p14="http://schemas.microsoft.com/office/powerpoint/2010/main" val="241400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7C821-79EC-4AB1-8C82-BE43E0A2F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Scaling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02FD-8434-4331-A08E-39D0C73B6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Lack of an interdisciplinary, coordinated cross-agency vision for work-based learning</a:t>
            </a:r>
          </a:p>
          <a:p>
            <a:pPr lvl="1"/>
            <a:r>
              <a:rPr lang="en-US" dirty="0"/>
              <a:t>54 school districts are trying to figure it out on their own</a:t>
            </a:r>
          </a:p>
          <a:p>
            <a:endParaRPr lang="en-US" dirty="0"/>
          </a:p>
          <a:p>
            <a:r>
              <a:rPr lang="en-US" dirty="0"/>
              <a:t>Lack of data to measure and scale high quality work-based learning</a:t>
            </a:r>
          </a:p>
          <a:p>
            <a:pPr lvl="1"/>
            <a:r>
              <a:rPr lang="en-US" dirty="0"/>
              <a:t>We don’t know if our efforts are changing the outcomes</a:t>
            </a:r>
          </a:p>
          <a:p>
            <a:endParaRPr lang="en-US" dirty="0"/>
          </a:p>
          <a:p>
            <a:r>
              <a:rPr lang="en-US" dirty="0"/>
              <a:t>Need long term resource development and policy change to support and scale</a:t>
            </a:r>
          </a:p>
          <a:p>
            <a:pPr lvl="1"/>
            <a:r>
              <a:rPr lang="en-US" dirty="0"/>
              <a:t>Difficult for individuals to navigate the process of getting policy changed</a:t>
            </a:r>
          </a:p>
          <a:p>
            <a:pPr lvl="1"/>
            <a:r>
              <a:rPr lang="en-US" dirty="0"/>
              <a:t>Work-Based Learning requires fiscal resources to scale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609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D660-9540-4231-9AE1-E0115F1C7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3ED48-7301-4DF1-8740-067CED68A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 with Governor to create a statewide coalition</a:t>
            </a:r>
          </a:p>
          <a:p>
            <a:pPr lvl="1"/>
            <a:r>
              <a:rPr lang="en-US" dirty="0"/>
              <a:t>Use examples from proven agencies like the </a:t>
            </a:r>
            <a:r>
              <a:rPr lang="en-US" dirty="0">
                <a:hlinkClick r:id="rId2"/>
              </a:rPr>
              <a:t>National Governors Association </a:t>
            </a:r>
            <a:r>
              <a:rPr lang="en-US" dirty="0"/>
              <a:t>or </a:t>
            </a:r>
            <a:r>
              <a:rPr lang="en-US" dirty="0">
                <a:hlinkClick r:id="rId3"/>
              </a:rPr>
              <a:t>Jobs for the Future </a:t>
            </a:r>
            <a:r>
              <a:rPr lang="en-US" dirty="0"/>
              <a:t>to create a system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Increase cross-agency participation to support business and education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Fund education and workforce development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1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A004-B935-4CC2-A2A0-F58F067B5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Missy Fraze, CTE </a:t>
            </a:r>
            <a:r>
              <a:rPr lang="en-US" dirty="0" err="1"/>
              <a:t>DIrector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98362-1C71-419B-932B-71DA627CB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Anchorage School District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Career and Technical Education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(907) 742-8993</a:t>
            </a:r>
          </a:p>
          <a:p>
            <a:pPr marL="0" indent="0">
              <a:buNone/>
            </a:pPr>
            <a:r>
              <a:rPr lang="en-US" dirty="0"/>
              <a:t>fraze_missy@asdk12.org</a:t>
            </a:r>
          </a:p>
        </p:txBody>
      </p:sp>
    </p:spTree>
    <p:extLst>
      <p:ext uri="{BB962C8B-B14F-4D97-AF65-F5344CB8AC3E}">
        <p14:creationId xmlns:p14="http://schemas.microsoft.com/office/powerpoint/2010/main" val="64889127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68</TotalTime>
  <Words>308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Gill Sans MT</vt:lpstr>
      <vt:lpstr>Wingdings 2</vt:lpstr>
      <vt:lpstr>Dividend</vt:lpstr>
      <vt:lpstr>Apprenticeship and  Work-Based Learning</vt:lpstr>
      <vt:lpstr>Career Pathways in Anchorage School District </vt:lpstr>
      <vt:lpstr>Opportunities on the Horizon</vt:lpstr>
      <vt:lpstr>Challenges of Scaling </vt:lpstr>
      <vt:lpstr>How can you help?</vt:lpstr>
      <vt:lpstr>Missy Fraze, CTE DIrector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Apprenticeship and  Work-Based Learning</dc:title>
  <dc:creator>fraze_missy</dc:creator>
  <cp:lastModifiedBy>fraze_missy</cp:lastModifiedBy>
  <cp:revision>9</cp:revision>
  <dcterms:created xsi:type="dcterms:W3CDTF">2023-03-27T18:40:05Z</dcterms:created>
  <dcterms:modified xsi:type="dcterms:W3CDTF">2023-03-27T19:48:37Z</dcterms:modified>
</cp:coreProperties>
</file>