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4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5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6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7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8.xml" ContentType="application/vnd.openxmlformats-officedocument.presentationml.notesSlide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notesSlides/notesSlide9.xml" ContentType="application/vnd.openxmlformats-officedocument.presentationml.notesSlide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notesSlides/notesSlide10.xml" ContentType="application/vnd.openxmlformats-officedocument.presentationml.notesSlide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notesSlides/notesSlide11.xml" ContentType="application/vnd.openxmlformats-officedocument.presentationml.notesSlide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notesSlides/notesSlide12.xml" ContentType="application/vnd.openxmlformats-officedocument.presentationml.notesSlide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notesSlides/notesSlide13.xml" ContentType="application/vnd.openxmlformats-officedocument.presentationml.notesSlide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4"/>
  </p:sldMasterIdLst>
  <p:notesMasterIdLst>
    <p:notesMasterId r:id="rId19"/>
  </p:notesMasterIdLst>
  <p:handoutMasterIdLst>
    <p:handoutMasterId r:id="rId20"/>
  </p:handoutMasterIdLst>
  <p:sldIdLst>
    <p:sldId id="273" r:id="rId5"/>
    <p:sldId id="282" r:id="rId6"/>
    <p:sldId id="274" r:id="rId7"/>
    <p:sldId id="354" r:id="rId8"/>
    <p:sldId id="361" r:id="rId9"/>
    <p:sldId id="368" r:id="rId10"/>
    <p:sldId id="369" r:id="rId11"/>
    <p:sldId id="370" r:id="rId12"/>
    <p:sldId id="359" r:id="rId13"/>
    <p:sldId id="360" r:id="rId14"/>
    <p:sldId id="362" r:id="rId15"/>
    <p:sldId id="363" r:id="rId16"/>
    <p:sldId id="364" r:id="rId17"/>
    <p:sldId id="349" r:id="rId18"/>
  </p:sldIdLst>
  <p:sldSz cx="9144000" cy="6858000" type="screen4x3"/>
  <p:notesSz cx="7010400" cy="9296400"/>
  <p:embeddedFontLst>
    <p:embeddedFont>
      <p:font typeface="Calibri" panose="020F0502020204030204" pitchFamily="34" charset="0"/>
      <p:regular r:id="rId21"/>
      <p:bold r:id="rId22"/>
      <p:italic r:id="rId23"/>
      <p:boldItalic r:id="rId24"/>
    </p:embeddedFont>
    <p:embeddedFont>
      <p:font typeface="Impact" panose="020B0806030902050204" pitchFamily="34" charset="0"/>
      <p:regular r:id="rId25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Rebekah Matrosova" initials="RM" lastIdx="4" clrIdx="0">
    <p:extLst>
      <p:ext uri="{19B8F6BF-5375-455C-9EA6-DF929625EA0E}">
        <p15:presenceInfo xmlns:p15="http://schemas.microsoft.com/office/powerpoint/2012/main" userId="S-1-5-21-1527089841-1786155035-66816758-1417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2B3990"/>
    <a:srgbClr val="283891"/>
    <a:srgbClr val="B2B2B2"/>
    <a:srgbClr val="969696"/>
    <a:srgbClr val="3FA9F5"/>
    <a:srgbClr val="0039A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743" autoAdjust="0"/>
    <p:restoredTop sz="75306" autoAdjust="0"/>
  </p:normalViewPr>
  <p:slideViewPr>
    <p:cSldViewPr snapToGrid="0">
      <p:cViewPr varScale="1">
        <p:scale>
          <a:sx n="63" d="100"/>
          <a:sy n="63" d="100"/>
        </p:scale>
        <p:origin x="686" y="6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95" d="100"/>
          <a:sy n="95" d="100"/>
        </p:scale>
        <p:origin x="2574" y="10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commentAuthors" Target="commentAuthors.xml"/><Relationship Id="rId3" Type="http://schemas.openxmlformats.org/officeDocument/2006/relationships/customXml" Target="../customXml/item3.xml"/><Relationship Id="rId21" Type="http://schemas.openxmlformats.org/officeDocument/2006/relationships/font" Target="fonts/font1.fntdata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font" Target="fonts/font5.fntdata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handoutMaster" Target="handoutMasters/handoutMaster1.xml"/><Relationship Id="rId29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font" Target="fonts/font4.fntdata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font" Target="fonts/font3.fntdata"/><Relationship Id="rId28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font" Target="fonts/font2.fntdata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3837666-E400-46E5-978F-D7053B8FEE4D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8C6CDB53-82B6-42FC-BF57-F1BA30DD1B9D}">
      <dgm:prSet/>
      <dgm:spPr/>
      <dgm:t>
        <a:bodyPr/>
        <a:lstStyle/>
        <a:p>
          <a:pPr rtl="0"/>
          <a:r>
            <a:rPr lang="en-US" dirty="0" smtClean="0"/>
            <a:t>ACPE Mission</a:t>
          </a:r>
          <a:endParaRPr lang="en-US" dirty="0"/>
        </a:p>
      </dgm:t>
    </dgm:pt>
    <dgm:pt modelId="{D36FACCD-167D-48F0-928F-E23C7F5D410D}" type="parTrans" cxnId="{BCCFD282-29F3-46E2-9F5F-057C6DE50DE9}">
      <dgm:prSet/>
      <dgm:spPr/>
      <dgm:t>
        <a:bodyPr/>
        <a:lstStyle/>
        <a:p>
          <a:endParaRPr lang="en-US"/>
        </a:p>
      </dgm:t>
    </dgm:pt>
    <dgm:pt modelId="{5EC3D8C1-B2CE-4879-AB85-E3B57FCD1994}" type="sibTrans" cxnId="{BCCFD282-29F3-46E2-9F5F-057C6DE50DE9}">
      <dgm:prSet/>
      <dgm:spPr/>
      <dgm:t>
        <a:bodyPr/>
        <a:lstStyle/>
        <a:p>
          <a:endParaRPr lang="en-US"/>
        </a:p>
      </dgm:t>
    </dgm:pt>
    <dgm:pt modelId="{B6E3EF48-CD48-4BF5-B773-18A674AA01BC}">
      <dgm:prSet/>
      <dgm:spPr/>
      <dgm:t>
        <a:bodyPr/>
        <a:lstStyle/>
        <a:p>
          <a:pPr rtl="0"/>
          <a:r>
            <a:rPr lang="en-US" dirty="0" smtClean="0"/>
            <a:t>Middle College Connections</a:t>
          </a:r>
          <a:endParaRPr lang="en-US" dirty="0"/>
        </a:p>
      </dgm:t>
    </dgm:pt>
    <dgm:pt modelId="{7E01F731-A600-4EF9-8191-1AD704C60920}" type="parTrans" cxnId="{B11167A6-6DF0-43AA-9503-5F9D02206405}">
      <dgm:prSet/>
      <dgm:spPr/>
      <dgm:t>
        <a:bodyPr/>
        <a:lstStyle/>
        <a:p>
          <a:endParaRPr lang="en-US"/>
        </a:p>
      </dgm:t>
    </dgm:pt>
    <dgm:pt modelId="{CE1BA107-A8DB-4443-BF94-94DB61E8A9B4}" type="sibTrans" cxnId="{B11167A6-6DF0-43AA-9503-5F9D02206405}">
      <dgm:prSet/>
      <dgm:spPr/>
      <dgm:t>
        <a:bodyPr/>
        <a:lstStyle/>
        <a:p>
          <a:endParaRPr lang="en-US"/>
        </a:p>
      </dgm:t>
    </dgm:pt>
    <dgm:pt modelId="{663BFF66-3DD7-4B5A-86B1-03C8E27FACED}">
      <dgm:prSet/>
      <dgm:spPr/>
      <dgm:t>
        <a:bodyPr/>
        <a:lstStyle/>
        <a:p>
          <a:pPr rtl="0"/>
          <a:r>
            <a:rPr lang="en-US" dirty="0" smtClean="0"/>
            <a:t>Benefits </a:t>
          </a:r>
          <a:endParaRPr lang="en-US" dirty="0"/>
        </a:p>
      </dgm:t>
    </dgm:pt>
    <dgm:pt modelId="{561A268B-8B93-4BF5-BE0D-D2B3B811E6AA}" type="parTrans" cxnId="{7DCE800A-180C-4DB1-8B57-36A2DBFB97F9}">
      <dgm:prSet/>
      <dgm:spPr/>
      <dgm:t>
        <a:bodyPr/>
        <a:lstStyle/>
        <a:p>
          <a:endParaRPr lang="en-US"/>
        </a:p>
      </dgm:t>
    </dgm:pt>
    <dgm:pt modelId="{A7FB4468-688B-4B66-8044-9D040988953A}" type="sibTrans" cxnId="{7DCE800A-180C-4DB1-8B57-36A2DBFB97F9}">
      <dgm:prSet/>
      <dgm:spPr/>
      <dgm:t>
        <a:bodyPr/>
        <a:lstStyle/>
        <a:p>
          <a:endParaRPr lang="en-US"/>
        </a:p>
      </dgm:t>
    </dgm:pt>
    <dgm:pt modelId="{C5860D73-EBF3-4AE1-9CB2-0FFE00A6F980}">
      <dgm:prSet/>
      <dgm:spPr/>
      <dgm:t>
        <a:bodyPr/>
        <a:lstStyle/>
        <a:p>
          <a:pPr rtl="0"/>
          <a:r>
            <a:rPr lang="en-US" dirty="0" smtClean="0"/>
            <a:t>Barriers</a:t>
          </a:r>
          <a:endParaRPr lang="en-US" dirty="0"/>
        </a:p>
      </dgm:t>
    </dgm:pt>
    <dgm:pt modelId="{29914F7D-98A4-4327-8441-BCCDD56FB578}" type="parTrans" cxnId="{AFA26DD4-7FD7-4785-8AEB-2180FBE0D75E}">
      <dgm:prSet/>
      <dgm:spPr/>
      <dgm:t>
        <a:bodyPr/>
        <a:lstStyle/>
        <a:p>
          <a:endParaRPr lang="en-US"/>
        </a:p>
      </dgm:t>
    </dgm:pt>
    <dgm:pt modelId="{D4A38B74-4789-4F63-B629-02D1016C71EA}" type="sibTrans" cxnId="{AFA26DD4-7FD7-4785-8AEB-2180FBE0D75E}">
      <dgm:prSet/>
      <dgm:spPr/>
      <dgm:t>
        <a:bodyPr/>
        <a:lstStyle/>
        <a:p>
          <a:endParaRPr lang="en-US"/>
        </a:p>
      </dgm:t>
    </dgm:pt>
    <dgm:pt modelId="{5E021F23-1CCD-44FC-A59E-94823EED661A}">
      <dgm:prSet/>
      <dgm:spPr/>
      <dgm:t>
        <a:bodyPr/>
        <a:lstStyle/>
        <a:p>
          <a:pPr rtl="0"/>
          <a:r>
            <a:rPr lang="en-US" dirty="0" smtClean="0"/>
            <a:t>How ACPE Can Help</a:t>
          </a:r>
          <a:endParaRPr lang="en-US" dirty="0"/>
        </a:p>
      </dgm:t>
    </dgm:pt>
    <dgm:pt modelId="{DBD06705-906B-44DD-92CC-1637677E9AF0}" type="parTrans" cxnId="{9692A8A0-4EBA-4F54-A439-ECC8B07D5256}">
      <dgm:prSet/>
      <dgm:spPr/>
      <dgm:t>
        <a:bodyPr/>
        <a:lstStyle/>
        <a:p>
          <a:endParaRPr lang="en-US"/>
        </a:p>
      </dgm:t>
    </dgm:pt>
    <dgm:pt modelId="{93B6304F-17D1-42C3-B18F-610FAD05778C}" type="sibTrans" cxnId="{9692A8A0-4EBA-4F54-A439-ECC8B07D5256}">
      <dgm:prSet/>
      <dgm:spPr/>
      <dgm:t>
        <a:bodyPr/>
        <a:lstStyle/>
        <a:p>
          <a:endParaRPr lang="en-US"/>
        </a:p>
      </dgm:t>
    </dgm:pt>
    <dgm:pt modelId="{CFC9A515-54B1-411F-B733-EA01712ADFAB}" type="pres">
      <dgm:prSet presAssocID="{E3837666-E400-46E5-978F-D7053B8FEE4D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3B895EED-EE66-469F-BD07-22735869785A}" type="pres">
      <dgm:prSet presAssocID="{8C6CDB53-82B6-42FC-BF57-F1BA30DD1B9D}" presName="parentText" presStyleLbl="node1" presStyleIdx="0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DC4011F-A044-4609-808A-B60F10C55826}" type="pres">
      <dgm:prSet presAssocID="{5EC3D8C1-B2CE-4879-AB85-E3B57FCD1994}" presName="spacer" presStyleCnt="0"/>
      <dgm:spPr/>
      <dgm:t>
        <a:bodyPr/>
        <a:lstStyle/>
        <a:p>
          <a:endParaRPr lang="en-US"/>
        </a:p>
      </dgm:t>
    </dgm:pt>
    <dgm:pt modelId="{7EB38431-B5D8-4FE9-B1E0-803AFEABDC46}" type="pres">
      <dgm:prSet presAssocID="{B6E3EF48-CD48-4BF5-B773-18A674AA01BC}" presName="parentText" presStyleLbl="node1" presStyleIdx="1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1389FF0-94BF-4053-AF23-7B3143329E92}" type="pres">
      <dgm:prSet presAssocID="{CE1BA107-A8DB-4443-BF94-94DB61E8A9B4}" presName="spacer" presStyleCnt="0"/>
      <dgm:spPr/>
      <dgm:t>
        <a:bodyPr/>
        <a:lstStyle/>
        <a:p>
          <a:endParaRPr lang="en-US"/>
        </a:p>
      </dgm:t>
    </dgm:pt>
    <dgm:pt modelId="{947CC471-B605-4416-9809-2C03D5335DAC}" type="pres">
      <dgm:prSet presAssocID="{663BFF66-3DD7-4B5A-86B1-03C8E27FACED}" presName="parentText" presStyleLbl="node1" presStyleIdx="2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CF42593-6654-4DB9-A269-5FF21CA4F94F}" type="pres">
      <dgm:prSet presAssocID="{A7FB4468-688B-4B66-8044-9D040988953A}" presName="spacer" presStyleCnt="0"/>
      <dgm:spPr/>
      <dgm:t>
        <a:bodyPr/>
        <a:lstStyle/>
        <a:p>
          <a:endParaRPr lang="en-US"/>
        </a:p>
      </dgm:t>
    </dgm:pt>
    <dgm:pt modelId="{5A465EBD-9C02-4199-9E80-E621FAE4908F}" type="pres">
      <dgm:prSet presAssocID="{C5860D73-EBF3-4AE1-9CB2-0FFE00A6F980}" presName="parentText" presStyleLbl="node1" presStyleIdx="3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D984EF2-6776-4FF2-86B5-5C35983AA8C7}" type="pres">
      <dgm:prSet presAssocID="{D4A38B74-4789-4F63-B629-02D1016C71EA}" presName="spacer" presStyleCnt="0"/>
      <dgm:spPr/>
      <dgm:t>
        <a:bodyPr/>
        <a:lstStyle/>
        <a:p>
          <a:endParaRPr lang="en-US"/>
        </a:p>
      </dgm:t>
    </dgm:pt>
    <dgm:pt modelId="{5D9A6E23-F4ED-47AC-AE4E-94CFED3B0869}" type="pres">
      <dgm:prSet presAssocID="{5E021F23-1CCD-44FC-A59E-94823EED661A}" presName="parentText" presStyleLbl="node1" presStyleIdx="4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01EC5103-5B24-4DD3-B417-5D34BF4841DC}" type="presOf" srcId="{5E021F23-1CCD-44FC-A59E-94823EED661A}" destId="{5D9A6E23-F4ED-47AC-AE4E-94CFED3B0869}" srcOrd="0" destOrd="0" presId="urn:microsoft.com/office/officeart/2005/8/layout/vList2"/>
    <dgm:cxn modelId="{7DCE800A-180C-4DB1-8B57-36A2DBFB97F9}" srcId="{E3837666-E400-46E5-978F-D7053B8FEE4D}" destId="{663BFF66-3DD7-4B5A-86B1-03C8E27FACED}" srcOrd="2" destOrd="0" parTransId="{561A268B-8B93-4BF5-BE0D-D2B3B811E6AA}" sibTransId="{A7FB4468-688B-4B66-8044-9D040988953A}"/>
    <dgm:cxn modelId="{AFA26DD4-7FD7-4785-8AEB-2180FBE0D75E}" srcId="{E3837666-E400-46E5-978F-D7053B8FEE4D}" destId="{C5860D73-EBF3-4AE1-9CB2-0FFE00A6F980}" srcOrd="3" destOrd="0" parTransId="{29914F7D-98A4-4327-8441-BCCDD56FB578}" sibTransId="{D4A38B74-4789-4F63-B629-02D1016C71EA}"/>
    <dgm:cxn modelId="{0D044195-15F2-40D7-9A56-5688CD90A616}" type="presOf" srcId="{E3837666-E400-46E5-978F-D7053B8FEE4D}" destId="{CFC9A515-54B1-411F-B733-EA01712ADFAB}" srcOrd="0" destOrd="0" presId="urn:microsoft.com/office/officeart/2005/8/layout/vList2"/>
    <dgm:cxn modelId="{CF716F9C-9DD3-4486-B5D3-C84639EDD621}" type="presOf" srcId="{C5860D73-EBF3-4AE1-9CB2-0FFE00A6F980}" destId="{5A465EBD-9C02-4199-9E80-E621FAE4908F}" srcOrd="0" destOrd="0" presId="urn:microsoft.com/office/officeart/2005/8/layout/vList2"/>
    <dgm:cxn modelId="{BCCFD282-29F3-46E2-9F5F-057C6DE50DE9}" srcId="{E3837666-E400-46E5-978F-D7053B8FEE4D}" destId="{8C6CDB53-82B6-42FC-BF57-F1BA30DD1B9D}" srcOrd="0" destOrd="0" parTransId="{D36FACCD-167D-48F0-928F-E23C7F5D410D}" sibTransId="{5EC3D8C1-B2CE-4879-AB85-E3B57FCD1994}"/>
    <dgm:cxn modelId="{B7C665D3-FE52-4F35-B091-67C07F24D21E}" type="presOf" srcId="{8C6CDB53-82B6-42FC-BF57-F1BA30DD1B9D}" destId="{3B895EED-EE66-469F-BD07-22735869785A}" srcOrd="0" destOrd="0" presId="urn:microsoft.com/office/officeart/2005/8/layout/vList2"/>
    <dgm:cxn modelId="{9692A8A0-4EBA-4F54-A439-ECC8B07D5256}" srcId="{E3837666-E400-46E5-978F-D7053B8FEE4D}" destId="{5E021F23-1CCD-44FC-A59E-94823EED661A}" srcOrd="4" destOrd="0" parTransId="{DBD06705-906B-44DD-92CC-1637677E9AF0}" sibTransId="{93B6304F-17D1-42C3-B18F-610FAD05778C}"/>
    <dgm:cxn modelId="{B11167A6-6DF0-43AA-9503-5F9D02206405}" srcId="{E3837666-E400-46E5-978F-D7053B8FEE4D}" destId="{B6E3EF48-CD48-4BF5-B773-18A674AA01BC}" srcOrd="1" destOrd="0" parTransId="{7E01F731-A600-4EF9-8191-1AD704C60920}" sibTransId="{CE1BA107-A8DB-4443-BF94-94DB61E8A9B4}"/>
    <dgm:cxn modelId="{5E8420EA-4D48-4259-9B39-68AB25B12B77}" type="presOf" srcId="{663BFF66-3DD7-4B5A-86B1-03C8E27FACED}" destId="{947CC471-B605-4416-9809-2C03D5335DAC}" srcOrd="0" destOrd="0" presId="urn:microsoft.com/office/officeart/2005/8/layout/vList2"/>
    <dgm:cxn modelId="{2E16F470-E808-4096-8E21-0AE35423D1D8}" type="presOf" srcId="{B6E3EF48-CD48-4BF5-B773-18A674AA01BC}" destId="{7EB38431-B5D8-4FE9-B1E0-803AFEABDC46}" srcOrd="0" destOrd="0" presId="urn:microsoft.com/office/officeart/2005/8/layout/vList2"/>
    <dgm:cxn modelId="{7EABD341-8619-4978-8A30-9F43437772DA}" type="presParOf" srcId="{CFC9A515-54B1-411F-B733-EA01712ADFAB}" destId="{3B895EED-EE66-469F-BD07-22735869785A}" srcOrd="0" destOrd="0" presId="urn:microsoft.com/office/officeart/2005/8/layout/vList2"/>
    <dgm:cxn modelId="{1DB5EA4F-BA8E-4DAA-A281-752358CC75AE}" type="presParOf" srcId="{CFC9A515-54B1-411F-B733-EA01712ADFAB}" destId="{3DC4011F-A044-4609-808A-B60F10C55826}" srcOrd="1" destOrd="0" presId="urn:microsoft.com/office/officeart/2005/8/layout/vList2"/>
    <dgm:cxn modelId="{8E675363-E035-426F-819B-F23AE8E6F671}" type="presParOf" srcId="{CFC9A515-54B1-411F-B733-EA01712ADFAB}" destId="{7EB38431-B5D8-4FE9-B1E0-803AFEABDC46}" srcOrd="2" destOrd="0" presId="urn:microsoft.com/office/officeart/2005/8/layout/vList2"/>
    <dgm:cxn modelId="{F1C9BB4E-0D80-45B3-AB91-6633668D5272}" type="presParOf" srcId="{CFC9A515-54B1-411F-B733-EA01712ADFAB}" destId="{D1389FF0-94BF-4053-AF23-7B3143329E92}" srcOrd="3" destOrd="0" presId="urn:microsoft.com/office/officeart/2005/8/layout/vList2"/>
    <dgm:cxn modelId="{97A6C548-F668-4311-BB4A-CBC76AE94E0D}" type="presParOf" srcId="{CFC9A515-54B1-411F-B733-EA01712ADFAB}" destId="{947CC471-B605-4416-9809-2C03D5335DAC}" srcOrd="4" destOrd="0" presId="urn:microsoft.com/office/officeart/2005/8/layout/vList2"/>
    <dgm:cxn modelId="{67471170-F92A-4B01-841D-07C674D3179D}" type="presParOf" srcId="{CFC9A515-54B1-411F-B733-EA01712ADFAB}" destId="{2CF42593-6654-4DB9-A269-5FF21CA4F94F}" srcOrd="5" destOrd="0" presId="urn:microsoft.com/office/officeart/2005/8/layout/vList2"/>
    <dgm:cxn modelId="{35B59403-1DFF-4F95-987D-0272287D528D}" type="presParOf" srcId="{CFC9A515-54B1-411F-B733-EA01712ADFAB}" destId="{5A465EBD-9C02-4199-9E80-E621FAE4908F}" srcOrd="6" destOrd="0" presId="urn:microsoft.com/office/officeart/2005/8/layout/vList2"/>
    <dgm:cxn modelId="{C0E43C71-C167-4C9F-BDC2-C67D5C70BE2F}" type="presParOf" srcId="{CFC9A515-54B1-411F-B733-EA01712ADFAB}" destId="{8D984EF2-6776-4FF2-86B5-5C35983AA8C7}" srcOrd="7" destOrd="0" presId="urn:microsoft.com/office/officeart/2005/8/layout/vList2"/>
    <dgm:cxn modelId="{07889873-E3B6-4B3A-B9CF-AC67E67821D0}" type="presParOf" srcId="{CFC9A515-54B1-411F-B733-EA01712ADFAB}" destId="{5D9A6E23-F4ED-47AC-AE4E-94CFED3B0869}" srcOrd="8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6C1B494D-9477-4B69-B4B3-E1794E84BC33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3A3DE3EA-EA08-4460-B375-C27B1ABE4F8C}">
      <dgm:prSet custT="1"/>
      <dgm:spPr/>
      <dgm:t>
        <a:bodyPr/>
        <a:lstStyle/>
        <a:p>
          <a:pPr rtl="0"/>
          <a:r>
            <a:rPr lang="en-US" sz="2400" dirty="0" smtClean="0">
              <a:latin typeface="Calibri" panose="020F0502020204030204" pitchFamily="34" charset="0"/>
              <a:cs typeface="Calibri" panose="020F0502020204030204" pitchFamily="34" charset="0"/>
            </a:rPr>
            <a:t>Students must be prepared for academic rigor</a:t>
          </a:r>
          <a:endParaRPr lang="en-US" sz="2400" dirty="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8BCCEADC-0D2C-4457-8919-E48A8350478A}" type="sibTrans" cxnId="{10718E43-E0B2-40A8-8B5D-CFFBB508668A}">
      <dgm:prSet/>
      <dgm:spPr/>
      <dgm:t>
        <a:bodyPr/>
        <a:lstStyle/>
        <a:p>
          <a:endParaRPr lang="en-US"/>
        </a:p>
      </dgm:t>
    </dgm:pt>
    <dgm:pt modelId="{E8A5AD51-7261-464D-8659-E352BE9BA04F}" type="parTrans" cxnId="{10718E43-E0B2-40A8-8B5D-CFFBB508668A}">
      <dgm:prSet/>
      <dgm:spPr/>
      <dgm:t>
        <a:bodyPr/>
        <a:lstStyle/>
        <a:p>
          <a:endParaRPr lang="en-US"/>
        </a:p>
      </dgm:t>
    </dgm:pt>
    <dgm:pt modelId="{3C105124-1A58-478E-8F86-39971A1D2C50}">
      <dgm:prSet custT="1"/>
      <dgm:spPr/>
      <dgm:t>
        <a:bodyPr/>
        <a:lstStyle/>
        <a:p>
          <a:pPr rtl="0"/>
          <a:r>
            <a:rPr lang="en-US" sz="2400" dirty="0" smtClean="0">
              <a:latin typeface="Calibri" panose="020F0502020204030204" pitchFamily="34" charset="0"/>
              <a:cs typeface="Calibri" panose="020F0502020204030204" pitchFamily="34" charset="0"/>
            </a:rPr>
            <a:t>GPAs in collegiate courses become part of students’ college transcripts</a:t>
          </a:r>
          <a:endParaRPr lang="en-US" sz="2400" dirty="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B13B893D-D978-42B2-AA09-76F4ED3049AB}" type="parTrans" cxnId="{DD3A2A1C-AC42-4807-952E-299649ED19C8}">
      <dgm:prSet/>
      <dgm:spPr/>
      <dgm:t>
        <a:bodyPr/>
        <a:lstStyle/>
        <a:p>
          <a:endParaRPr lang="en-US"/>
        </a:p>
      </dgm:t>
    </dgm:pt>
    <dgm:pt modelId="{7867B13D-51D9-454F-901B-FE2B3E8B3C71}" type="sibTrans" cxnId="{DD3A2A1C-AC42-4807-952E-299649ED19C8}">
      <dgm:prSet/>
      <dgm:spPr/>
      <dgm:t>
        <a:bodyPr/>
        <a:lstStyle/>
        <a:p>
          <a:endParaRPr lang="en-US"/>
        </a:p>
      </dgm:t>
    </dgm:pt>
    <dgm:pt modelId="{403F6742-404C-4CED-A36B-DA4EE8A7C989}" type="pres">
      <dgm:prSet presAssocID="{6C1B494D-9477-4B69-B4B3-E1794E84BC33}" presName="vert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DA419774-D200-4745-BC38-307E7D4D5CEE}" type="pres">
      <dgm:prSet presAssocID="{3A3DE3EA-EA08-4460-B375-C27B1ABE4F8C}" presName="thickLine" presStyleLbl="alignNode1" presStyleIdx="0" presStyleCnt="2"/>
      <dgm:spPr/>
    </dgm:pt>
    <dgm:pt modelId="{32B5FFDB-B510-46B2-8118-1E7CF619F1A4}" type="pres">
      <dgm:prSet presAssocID="{3A3DE3EA-EA08-4460-B375-C27B1ABE4F8C}" presName="horz1" presStyleCnt="0"/>
      <dgm:spPr/>
    </dgm:pt>
    <dgm:pt modelId="{B8E2974E-B0C7-4071-8BEE-7C15161D10E9}" type="pres">
      <dgm:prSet presAssocID="{3A3DE3EA-EA08-4460-B375-C27B1ABE4F8C}" presName="tx1" presStyleLbl="revTx" presStyleIdx="0" presStyleCnt="2"/>
      <dgm:spPr/>
      <dgm:t>
        <a:bodyPr/>
        <a:lstStyle/>
        <a:p>
          <a:endParaRPr lang="en-US"/>
        </a:p>
      </dgm:t>
    </dgm:pt>
    <dgm:pt modelId="{F7AA5B52-E3AA-4282-8AB2-8803AE2D2BAD}" type="pres">
      <dgm:prSet presAssocID="{3A3DE3EA-EA08-4460-B375-C27B1ABE4F8C}" presName="vert1" presStyleCnt="0"/>
      <dgm:spPr/>
    </dgm:pt>
    <dgm:pt modelId="{AE6502AB-DF53-40F3-8CF7-9F66A9FEE66A}" type="pres">
      <dgm:prSet presAssocID="{3C105124-1A58-478E-8F86-39971A1D2C50}" presName="thickLine" presStyleLbl="alignNode1" presStyleIdx="1" presStyleCnt="2"/>
      <dgm:spPr/>
    </dgm:pt>
    <dgm:pt modelId="{7428BA83-87F0-4967-89DC-CBB206809F83}" type="pres">
      <dgm:prSet presAssocID="{3C105124-1A58-478E-8F86-39971A1D2C50}" presName="horz1" presStyleCnt="0"/>
      <dgm:spPr/>
    </dgm:pt>
    <dgm:pt modelId="{28331D3E-006D-4BEC-909B-144D4BCB897B}" type="pres">
      <dgm:prSet presAssocID="{3C105124-1A58-478E-8F86-39971A1D2C50}" presName="tx1" presStyleLbl="revTx" presStyleIdx="1" presStyleCnt="2"/>
      <dgm:spPr/>
      <dgm:t>
        <a:bodyPr/>
        <a:lstStyle/>
        <a:p>
          <a:endParaRPr lang="en-US"/>
        </a:p>
      </dgm:t>
    </dgm:pt>
    <dgm:pt modelId="{158A95ED-7EB6-4DF6-8A4E-5784BCBA0ADF}" type="pres">
      <dgm:prSet presAssocID="{3C105124-1A58-478E-8F86-39971A1D2C50}" presName="vert1" presStyleCnt="0"/>
      <dgm:spPr/>
    </dgm:pt>
  </dgm:ptLst>
  <dgm:cxnLst>
    <dgm:cxn modelId="{DD3A2A1C-AC42-4807-952E-299649ED19C8}" srcId="{6C1B494D-9477-4B69-B4B3-E1794E84BC33}" destId="{3C105124-1A58-478E-8F86-39971A1D2C50}" srcOrd="1" destOrd="0" parTransId="{B13B893D-D978-42B2-AA09-76F4ED3049AB}" sibTransId="{7867B13D-51D9-454F-901B-FE2B3E8B3C71}"/>
    <dgm:cxn modelId="{9CAD677C-8B9D-460B-8A05-0E4FF1C40BC1}" type="presOf" srcId="{3C105124-1A58-478E-8F86-39971A1D2C50}" destId="{28331D3E-006D-4BEC-909B-144D4BCB897B}" srcOrd="0" destOrd="0" presId="urn:microsoft.com/office/officeart/2008/layout/LinedList"/>
    <dgm:cxn modelId="{10718E43-E0B2-40A8-8B5D-CFFBB508668A}" srcId="{6C1B494D-9477-4B69-B4B3-E1794E84BC33}" destId="{3A3DE3EA-EA08-4460-B375-C27B1ABE4F8C}" srcOrd="0" destOrd="0" parTransId="{E8A5AD51-7261-464D-8659-E352BE9BA04F}" sibTransId="{8BCCEADC-0D2C-4457-8919-E48A8350478A}"/>
    <dgm:cxn modelId="{856D0B49-8C21-4EE1-8800-90D719CB8F6A}" type="presOf" srcId="{6C1B494D-9477-4B69-B4B3-E1794E84BC33}" destId="{403F6742-404C-4CED-A36B-DA4EE8A7C989}" srcOrd="0" destOrd="0" presId="urn:microsoft.com/office/officeart/2008/layout/LinedList"/>
    <dgm:cxn modelId="{7D815D0A-3E70-4848-A2CD-FC0DB39A267E}" type="presOf" srcId="{3A3DE3EA-EA08-4460-B375-C27B1ABE4F8C}" destId="{B8E2974E-B0C7-4071-8BEE-7C15161D10E9}" srcOrd="0" destOrd="0" presId="urn:microsoft.com/office/officeart/2008/layout/LinedList"/>
    <dgm:cxn modelId="{49B698AF-8455-4299-84BE-48B2A41E6127}" type="presParOf" srcId="{403F6742-404C-4CED-A36B-DA4EE8A7C989}" destId="{DA419774-D200-4745-BC38-307E7D4D5CEE}" srcOrd="0" destOrd="0" presId="urn:microsoft.com/office/officeart/2008/layout/LinedList"/>
    <dgm:cxn modelId="{46303C3A-C772-4B96-89C9-B51E27CB85F3}" type="presParOf" srcId="{403F6742-404C-4CED-A36B-DA4EE8A7C989}" destId="{32B5FFDB-B510-46B2-8118-1E7CF619F1A4}" srcOrd="1" destOrd="0" presId="urn:microsoft.com/office/officeart/2008/layout/LinedList"/>
    <dgm:cxn modelId="{BB5D7233-033B-4336-A880-6A45BB30A070}" type="presParOf" srcId="{32B5FFDB-B510-46B2-8118-1E7CF619F1A4}" destId="{B8E2974E-B0C7-4071-8BEE-7C15161D10E9}" srcOrd="0" destOrd="0" presId="urn:microsoft.com/office/officeart/2008/layout/LinedList"/>
    <dgm:cxn modelId="{E076F825-DCD5-4B7A-9F9D-4FA1BA500771}" type="presParOf" srcId="{32B5FFDB-B510-46B2-8118-1E7CF619F1A4}" destId="{F7AA5B52-E3AA-4282-8AB2-8803AE2D2BAD}" srcOrd="1" destOrd="0" presId="urn:microsoft.com/office/officeart/2008/layout/LinedList"/>
    <dgm:cxn modelId="{7C1F391B-49EB-47CD-9012-68C459A91BC8}" type="presParOf" srcId="{403F6742-404C-4CED-A36B-DA4EE8A7C989}" destId="{AE6502AB-DF53-40F3-8CF7-9F66A9FEE66A}" srcOrd="2" destOrd="0" presId="urn:microsoft.com/office/officeart/2008/layout/LinedList"/>
    <dgm:cxn modelId="{0BAC1FD3-7453-4274-8F16-0C3964FD1B8E}" type="presParOf" srcId="{403F6742-404C-4CED-A36B-DA4EE8A7C989}" destId="{7428BA83-87F0-4967-89DC-CBB206809F83}" srcOrd="3" destOrd="0" presId="urn:microsoft.com/office/officeart/2008/layout/LinedList"/>
    <dgm:cxn modelId="{7CCFE022-3094-4A29-A5A2-49EDFF48F974}" type="presParOf" srcId="{7428BA83-87F0-4967-89DC-CBB206809F83}" destId="{28331D3E-006D-4BEC-909B-144D4BCB897B}" srcOrd="0" destOrd="0" presId="urn:microsoft.com/office/officeart/2008/layout/LinedList"/>
    <dgm:cxn modelId="{CB28AA6D-FD06-49F1-AEE9-8323402A4EC7}" type="presParOf" srcId="{7428BA83-87F0-4967-89DC-CBB206809F83}" destId="{158A95ED-7EB6-4DF6-8A4E-5784BCBA0ADF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6C1B494D-9477-4B69-B4B3-E1794E84BC33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3A3DE3EA-EA08-4460-B375-C27B1ABE4F8C}">
      <dgm:prSet custT="1"/>
      <dgm:spPr/>
      <dgm:t>
        <a:bodyPr/>
        <a:lstStyle/>
        <a:p>
          <a:pPr rtl="0"/>
          <a:r>
            <a:rPr lang="en-US" sz="2400" dirty="0" smtClean="0">
              <a:latin typeface="Calibri" panose="020F0502020204030204" pitchFamily="34" charset="0"/>
              <a:cs typeface="Calibri" panose="020F0502020204030204" pitchFamily="34" charset="0"/>
            </a:rPr>
            <a:t>Students need to understand processes and bureaucracies to enroll in programs</a:t>
          </a:r>
          <a:endParaRPr lang="en-US" sz="2400" dirty="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8BCCEADC-0D2C-4457-8919-E48A8350478A}" type="sibTrans" cxnId="{10718E43-E0B2-40A8-8B5D-CFFBB508668A}">
      <dgm:prSet/>
      <dgm:spPr/>
      <dgm:t>
        <a:bodyPr/>
        <a:lstStyle/>
        <a:p>
          <a:endParaRPr lang="en-US"/>
        </a:p>
      </dgm:t>
    </dgm:pt>
    <dgm:pt modelId="{E8A5AD51-7261-464D-8659-E352BE9BA04F}" type="parTrans" cxnId="{10718E43-E0B2-40A8-8B5D-CFFBB508668A}">
      <dgm:prSet/>
      <dgm:spPr/>
      <dgm:t>
        <a:bodyPr/>
        <a:lstStyle/>
        <a:p>
          <a:endParaRPr lang="en-US"/>
        </a:p>
      </dgm:t>
    </dgm:pt>
    <dgm:pt modelId="{3C105124-1A58-478E-8F86-39971A1D2C50}">
      <dgm:prSet custT="1"/>
      <dgm:spPr/>
      <dgm:t>
        <a:bodyPr/>
        <a:lstStyle/>
        <a:p>
          <a:pPr rtl="0"/>
          <a:r>
            <a:rPr lang="en-US" sz="2400" dirty="0" smtClean="0">
              <a:latin typeface="Calibri" panose="020F0502020204030204" pitchFamily="34" charset="0"/>
              <a:cs typeface="Calibri" panose="020F0502020204030204" pitchFamily="34" charset="0"/>
            </a:rPr>
            <a:t>Students</a:t>
          </a:r>
          <a:r>
            <a:rPr lang="en-US" sz="2400" baseline="0" dirty="0" smtClean="0">
              <a:latin typeface="Calibri" panose="020F0502020204030204" pitchFamily="34" charset="0"/>
              <a:cs typeface="Calibri" panose="020F0502020204030204" pitchFamily="34" charset="0"/>
            </a:rPr>
            <a:t> need to understand benefits </a:t>
          </a:r>
          <a:endParaRPr lang="en-US" sz="2400" dirty="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B13B893D-D978-42B2-AA09-76F4ED3049AB}" type="parTrans" cxnId="{DD3A2A1C-AC42-4807-952E-299649ED19C8}">
      <dgm:prSet/>
      <dgm:spPr/>
      <dgm:t>
        <a:bodyPr/>
        <a:lstStyle/>
        <a:p>
          <a:endParaRPr lang="en-US"/>
        </a:p>
      </dgm:t>
    </dgm:pt>
    <dgm:pt modelId="{7867B13D-51D9-454F-901B-FE2B3E8B3C71}" type="sibTrans" cxnId="{DD3A2A1C-AC42-4807-952E-299649ED19C8}">
      <dgm:prSet/>
      <dgm:spPr/>
      <dgm:t>
        <a:bodyPr/>
        <a:lstStyle/>
        <a:p>
          <a:endParaRPr lang="en-US"/>
        </a:p>
      </dgm:t>
    </dgm:pt>
    <dgm:pt modelId="{403F6742-404C-4CED-A36B-DA4EE8A7C989}" type="pres">
      <dgm:prSet presAssocID="{6C1B494D-9477-4B69-B4B3-E1794E84BC33}" presName="vert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DA419774-D200-4745-BC38-307E7D4D5CEE}" type="pres">
      <dgm:prSet presAssocID="{3A3DE3EA-EA08-4460-B375-C27B1ABE4F8C}" presName="thickLine" presStyleLbl="alignNode1" presStyleIdx="0" presStyleCnt="2"/>
      <dgm:spPr/>
    </dgm:pt>
    <dgm:pt modelId="{32B5FFDB-B510-46B2-8118-1E7CF619F1A4}" type="pres">
      <dgm:prSet presAssocID="{3A3DE3EA-EA08-4460-B375-C27B1ABE4F8C}" presName="horz1" presStyleCnt="0"/>
      <dgm:spPr/>
    </dgm:pt>
    <dgm:pt modelId="{B8E2974E-B0C7-4071-8BEE-7C15161D10E9}" type="pres">
      <dgm:prSet presAssocID="{3A3DE3EA-EA08-4460-B375-C27B1ABE4F8C}" presName="tx1" presStyleLbl="revTx" presStyleIdx="0" presStyleCnt="2"/>
      <dgm:spPr/>
      <dgm:t>
        <a:bodyPr/>
        <a:lstStyle/>
        <a:p>
          <a:endParaRPr lang="en-US"/>
        </a:p>
      </dgm:t>
    </dgm:pt>
    <dgm:pt modelId="{F7AA5B52-E3AA-4282-8AB2-8803AE2D2BAD}" type="pres">
      <dgm:prSet presAssocID="{3A3DE3EA-EA08-4460-B375-C27B1ABE4F8C}" presName="vert1" presStyleCnt="0"/>
      <dgm:spPr/>
    </dgm:pt>
    <dgm:pt modelId="{AE6502AB-DF53-40F3-8CF7-9F66A9FEE66A}" type="pres">
      <dgm:prSet presAssocID="{3C105124-1A58-478E-8F86-39971A1D2C50}" presName="thickLine" presStyleLbl="alignNode1" presStyleIdx="1" presStyleCnt="2"/>
      <dgm:spPr/>
    </dgm:pt>
    <dgm:pt modelId="{7428BA83-87F0-4967-89DC-CBB206809F83}" type="pres">
      <dgm:prSet presAssocID="{3C105124-1A58-478E-8F86-39971A1D2C50}" presName="horz1" presStyleCnt="0"/>
      <dgm:spPr/>
    </dgm:pt>
    <dgm:pt modelId="{28331D3E-006D-4BEC-909B-144D4BCB897B}" type="pres">
      <dgm:prSet presAssocID="{3C105124-1A58-478E-8F86-39971A1D2C50}" presName="tx1" presStyleLbl="revTx" presStyleIdx="1" presStyleCnt="2"/>
      <dgm:spPr/>
      <dgm:t>
        <a:bodyPr/>
        <a:lstStyle/>
        <a:p>
          <a:endParaRPr lang="en-US"/>
        </a:p>
      </dgm:t>
    </dgm:pt>
    <dgm:pt modelId="{158A95ED-7EB6-4DF6-8A4E-5784BCBA0ADF}" type="pres">
      <dgm:prSet presAssocID="{3C105124-1A58-478E-8F86-39971A1D2C50}" presName="vert1" presStyleCnt="0"/>
      <dgm:spPr/>
    </dgm:pt>
  </dgm:ptLst>
  <dgm:cxnLst>
    <dgm:cxn modelId="{DD3A2A1C-AC42-4807-952E-299649ED19C8}" srcId="{6C1B494D-9477-4B69-B4B3-E1794E84BC33}" destId="{3C105124-1A58-478E-8F86-39971A1D2C50}" srcOrd="1" destOrd="0" parTransId="{B13B893D-D978-42B2-AA09-76F4ED3049AB}" sibTransId="{7867B13D-51D9-454F-901B-FE2B3E8B3C71}"/>
    <dgm:cxn modelId="{9CAD677C-8B9D-460B-8A05-0E4FF1C40BC1}" type="presOf" srcId="{3C105124-1A58-478E-8F86-39971A1D2C50}" destId="{28331D3E-006D-4BEC-909B-144D4BCB897B}" srcOrd="0" destOrd="0" presId="urn:microsoft.com/office/officeart/2008/layout/LinedList"/>
    <dgm:cxn modelId="{10718E43-E0B2-40A8-8B5D-CFFBB508668A}" srcId="{6C1B494D-9477-4B69-B4B3-E1794E84BC33}" destId="{3A3DE3EA-EA08-4460-B375-C27B1ABE4F8C}" srcOrd="0" destOrd="0" parTransId="{E8A5AD51-7261-464D-8659-E352BE9BA04F}" sibTransId="{8BCCEADC-0D2C-4457-8919-E48A8350478A}"/>
    <dgm:cxn modelId="{856D0B49-8C21-4EE1-8800-90D719CB8F6A}" type="presOf" srcId="{6C1B494D-9477-4B69-B4B3-E1794E84BC33}" destId="{403F6742-404C-4CED-A36B-DA4EE8A7C989}" srcOrd="0" destOrd="0" presId="urn:microsoft.com/office/officeart/2008/layout/LinedList"/>
    <dgm:cxn modelId="{7D815D0A-3E70-4848-A2CD-FC0DB39A267E}" type="presOf" srcId="{3A3DE3EA-EA08-4460-B375-C27B1ABE4F8C}" destId="{B8E2974E-B0C7-4071-8BEE-7C15161D10E9}" srcOrd="0" destOrd="0" presId="urn:microsoft.com/office/officeart/2008/layout/LinedList"/>
    <dgm:cxn modelId="{49B698AF-8455-4299-84BE-48B2A41E6127}" type="presParOf" srcId="{403F6742-404C-4CED-A36B-DA4EE8A7C989}" destId="{DA419774-D200-4745-BC38-307E7D4D5CEE}" srcOrd="0" destOrd="0" presId="urn:microsoft.com/office/officeart/2008/layout/LinedList"/>
    <dgm:cxn modelId="{46303C3A-C772-4B96-89C9-B51E27CB85F3}" type="presParOf" srcId="{403F6742-404C-4CED-A36B-DA4EE8A7C989}" destId="{32B5FFDB-B510-46B2-8118-1E7CF619F1A4}" srcOrd="1" destOrd="0" presId="urn:microsoft.com/office/officeart/2008/layout/LinedList"/>
    <dgm:cxn modelId="{BB5D7233-033B-4336-A880-6A45BB30A070}" type="presParOf" srcId="{32B5FFDB-B510-46B2-8118-1E7CF619F1A4}" destId="{B8E2974E-B0C7-4071-8BEE-7C15161D10E9}" srcOrd="0" destOrd="0" presId="urn:microsoft.com/office/officeart/2008/layout/LinedList"/>
    <dgm:cxn modelId="{E076F825-DCD5-4B7A-9F9D-4FA1BA500771}" type="presParOf" srcId="{32B5FFDB-B510-46B2-8118-1E7CF619F1A4}" destId="{F7AA5B52-E3AA-4282-8AB2-8803AE2D2BAD}" srcOrd="1" destOrd="0" presId="urn:microsoft.com/office/officeart/2008/layout/LinedList"/>
    <dgm:cxn modelId="{7C1F391B-49EB-47CD-9012-68C459A91BC8}" type="presParOf" srcId="{403F6742-404C-4CED-A36B-DA4EE8A7C989}" destId="{AE6502AB-DF53-40F3-8CF7-9F66A9FEE66A}" srcOrd="2" destOrd="0" presId="urn:microsoft.com/office/officeart/2008/layout/LinedList"/>
    <dgm:cxn modelId="{0BAC1FD3-7453-4274-8F16-0C3964FD1B8E}" type="presParOf" srcId="{403F6742-404C-4CED-A36B-DA4EE8A7C989}" destId="{7428BA83-87F0-4967-89DC-CBB206809F83}" srcOrd="3" destOrd="0" presId="urn:microsoft.com/office/officeart/2008/layout/LinedList"/>
    <dgm:cxn modelId="{7CCFE022-3094-4A29-A5A2-49EDFF48F974}" type="presParOf" srcId="{7428BA83-87F0-4967-89DC-CBB206809F83}" destId="{28331D3E-006D-4BEC-909B-144D4BCB897B}" srcOrd="0" destOrd="0" presId="urn:microsoft.com/office/officeart/2008/layout/LinedList"/>
    <dgm:cxn modelId="{CB28AA6D-FD06-49F1-AEE9-8323402A4EC7}" type="presParOf" srcId="{7428BA83-87F0-4967-89DC-CBB206809F83}" destId="{158A95ED-7EB6-4DF6-8A4E-5784BCBA0ADF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6C1B494D-9477-4B69-B4B3-E1794E84BC33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3A3DE3EA-EA08-4460-B375-C27B1ABE4F8C}">
      <dgm:prSet custT="1"/>
      <dgm:spPr/>
      <dgm:t>
        <a:bodyPr/>
        <a:lstStyle/>
        <a:p>
          <a:pPr rtl="0"/>
          <a:r>
            <a:rPr lang="en-US" sz="2400" dirty="0" smtClean="0">
              <a:latin typeface="Calibri" panose="020F0502020204030204" pitchFamily="34" charset="0"/>
              <a:cs typeface="Calibri" panose="020F0502020204030204" pitchFamily="34" charset="0"/>
            </a:rPr>
            <a:t>Success Centers in-person (</a:t>
          </a:r>
          <a:r>
            <a:rPr lang="en-US" sz="2400" dirty="0" err="1" smtClean="0">
              <a:latin typeface="Calibri" panose="020F0502020204030204" pitchFamily="34" charset="0"/>
              <a:cs typeface="Calibri" panose="020F0502020204030204" pitchFamily="34" charset="0"/>
            </a:rPr>
            <a:t>Dimond</a:t>
          </a:r>
          <a:r>
            <a:rPr lang="en-US" sz="2400" dirty="0" smtClean="0">
              <a:latin typeface="Calibri" panose="020F0502020204030204" pitchFamily="34" charset="0"/>
              <a:cs typeface="Calibri" panose="020F0502020204030204" pitchFamily="34" charset="0"/>
            </a:rPr>
            <a:t> Mall and UAA Enrollment Services) and telephone/distance coaching and assistance</a:t>
          </a:r>
          <a:endParaRPr lang="en-US" sz="2400" dirty="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8BCCEADC-0D2C-4457-8919-E48A8350478A}" type="sibTrans" cxnId="{10718E43-E0B2-40A8-8B5D-CFFBB508668A}">
      <dgm:prSet/>
      <dgm:spPr/>
      <dgm:t>
        <a:bodyPr/>
        <a:lstStyle/>
        <a:p>
          <a:endParaRPr lang="en-US"/>
        </a:p>
      </dgm:t>
    </dgm:pt>
    <dgm:pt modelId="{E8A5AD51-7261-464D-8659-E352BE9BA04F}" type="parTrans" cxnId="{10718E43-E0B2-40A8-8B5D-CFFBB508668A}">
      <dgm:prSet/>
      <dgm:spPr/>
      <dgm:t>
        <a:bodyPr/>
        <a:lstStyle/>
        <a:p>
          <a:endParaRPr lang="en-US"/>
        </a:p>
      </dgm:t>
    </dgm:pt>
    <dgm:pt modelId="{3C105124-1A58-478E-8F86-39971A1D2C50}">
      <dgm:prSet custT="1"/>
      <dgm:spPr/>
      <dgm:t>
        <a:bodyPr/>
        <a:lstStyle/>
        <a:p>
          <a:pPr rtl="0"/>
          <a:r>
            <a:rPr lang="en-US" sz="2400" dirty="0" smtClean="0">
              <a:latin typeface="Calibri" panose="020F0502020204030204" pitchFamily="34" charset="0"/>
              <a:cs typeface="Calibri" panose="020F0502020204030204" pitchFamily="34" charset="0"/>
            </a:rPr>
            <a:t>AKCIS online planning tools (www.akcis.org)</a:t>
          </a:r>
          <a:endParaRPr lang="en-US" sz="2400" dirty="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B13B893D-D978-42B2-AA09-76F4ED3049AB}" type="parTrans" cxnId="{DD3A2A1C-AC42-4807-952E-299649ED19C8}">
      <dgm:prSet/>
      <dgm:spPr/>
      <dgm:t>
        <a:bodyPr/>
        <a:lstStyle/>
        <a:p>
          <a:endParaRPr lang="en-US"/>
        </a:p>
      </dgm:t>
    </dgm:pt>
    <dgm:pt modelId="{7867B13D-51D9-454F-901B-FE2B3E8B3C71}" type="sibTrans" cxnId="{DD3A2A1C-AC42-4807-952E-299649ED19C8}">
      <dgm:prSet/>
      <dgm:spPr/>
      <dgm:t>
        <a:bodyPr/>
        <a:lstStyle/>
        <a:p>
          <a:endParaRPr lang="en-US"/>
        </a:p>
      </dgm:t>
    </dgm:pt>
    <dgm:pt modelId="{4914BC4B-9DE7-4FD8-88B7-01511A132944}">
      <dgm:prSet custT="1"/>
      <dgm:spPr/>
      <dgm:t>
        <a:bodyPr/>
        <a:lstStyle/>
        <a:p>
          <a:pPr rtl="0"/>
          <a:r>
            <a:rPr lang="en-US" sz="2400" dirty="0" smtClean="0">
              <a:latin typeface="Calibri" panose="020F0502020204030204" pitchFamily="34" charset="0"/>
              <a:cs typeface="Calibri" panose="020F0502020204030204" pitchFamily="34" charset="0"/>
            </a:rPr>
            <a:t>Alaska College and Career Advising Consortium (ACAC) initiatives, including mentoring provided through partners</a:t>
          </a:r>
          <a:endParaRPr lang="en-US" sz="2400" dirty="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F3C05112-2B45-4355-9228-CD29D7A6C94E}" type="parTrans" cxnId="{0C49FF45-4B65-49D5-9F09-50000B03F6F4}">
      <dgm:prSet/>
      <dgm:spPr/>
      <dgm:t>
        <a:bodyPr/>
        <a:lstStyle/>
        <a:p>
          <a:endParaRPr lang="en-US"/>
        </a:p>
      </dgm:t>
    </dgm:pt>
    <dgm:pt modelId="{D77A16D5-9B82-430A-9196-59E2617C1B09}" type="sibTrans" cxnId="{0C49FF45-4B65-49D5-9F09-50000B03F6F4}">
      <dgm:prSet/>
      <dgm:spPr/>
      <dgm:t>
        <a:bodyPr/>
        <a:lstStyle/>
        <a:p>
          <a:endParaRPr lang="en-US"/>
        </a:p>
      </dgm:t>
    </dgm:pt>
    <dgm:pt modelId="{A185E505-D04C-49D1-B5D8-C8AA30F9C114}">
      <dgm:prSet custT="1"/>
      <dgm:spPr/>
      <dgm:t>
        <a:bodyPr/>
        <a:lstStyle/>
        <a:p>
          <a:pPr rtl="0"/>
          <a:r>
            <a:rPr lang="en-US" sz="2400" dirty="0" smtClean="0">
              <a:latin typeface="Calibri" panose="020F0502020204030204" pitchFamily="34" charset="0"/>
              <a:cs typeface="Calibri" panose="020F0502020204030204" pitchFamily="34" charset="0"/>
            </a:rPr>
            <a:t>Financial aid and higher education outreach events</a:t>
          </a:r>
          <a:endParaRPr lang="en-US" sz="2400" dirty="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7892317B-A4C0-4F44-A697-C3BAC062BFF9}" type="parTrans" cxnId="{E252C196-59C3-4138-AE37-607BE01D0544}">
      <dgm:prSet/>
      <dgm:spPr/>
      <dgm:t>
        <a:bodyPr/>
        <a:lstStyle/>
        <a:p>
          <a:endParaRPr lang="en-US"/>
        </a:p>
      </dgm:t>
    </dgm:pt>
    <dgm:pt modelId="{54C96C44-1ADA-45D7-91F5-99146AB5BAF7}" type="sibTrans" cxnId="{E252C196-59C3-4138-AE37-607BE01D0544}">
      <dgm:prSet/>
      <dgm:spPr/>
      <dgm:t>
        <a:bodyPr/>
        <a:lstStyle/>
        <a:p>
          <a:endParaRPr lang="en-US"/>
        </a:p>
      </dgm:t>
    </dgm:pt>
    <dgm:pt modelId="{403F6742-404C-4CED-A36B-DA4EE8A7C989}" type="pres">
      <dgm:prSet presAssocID="{6C1B494D-9477-4B69-B4B3-E1794E84BC33}" presName="vert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DA419774-D200-4745-BC38-307E7D4D5CEE}" type="pres">
      <dgm:prSet presAssocID="{3A3DE3EA-EA08-4460-B375-C27B1ABE4F8C}" presName="thickLine" presStyleLbl="alignNode1" presStyleIdx="0" presStyleCnt="4"/>
      <dgm:spPr/>
    </dgm:pt>
    <dgm:pt modelId="{32B5FFDB-B510-46B2-8118-1E7CF619F1A4}" type="pres">
      <dgm:prSet presAssocID="{3A3DE3EA-EA08-4460-B375-C27B1ABE4F8C}" presName="horz1" presStyleCnt="0"/>
      <dgm:spPr/>
    </dgm:pt>
    <dgm:pt modelId="{B8E2974E-B0C7-4071-8BEE-7C15161D10E9}" type="pres">
      <dgm:prSet presAssocID="{3A3DE3EA-EA08-4460-B375-C27B1ABE4F8C}" presName="tx1" presStyleLbl="revTx" presStyleIdx="0" presStyleCnt="4"/>
      <dgm:spPr/>
      <dgm:t>
        <a:bodyPr/>
        <a:lstStyle/>
        <a:p>
          <a:endParaRPr lang="en-US"/>
        </a:p>
      </dgm:t>
    </dgm:pt>
    <dgm:pt modelId="{F7AA5B52-E3AA-4282-8AB2-8803AE2D2BAD}" type="pres">
      <dgm:prSet presAssocID="{3A3DE3EA-EA08-4460-B375-C27B1ABE4F8C}" presName="vert1" presStyleCnt="0"/>
      <dgm:spPr/>
    </dgm:pt>
    <dgm:pt modelId="{0B558E85-BF9A-4811-B145-57D750442D53}" type="pres">
      <dgm:prSet presAssocID="{4914BC4B-9DE7-4FD8-88B7-01511A132944}" presName="thickLine" presStyleLbl="alignNode1" presStyleIdx="1" presStyleCnt="4"/>
      <dgm:spPr/>
    </dgm:pt>
    <dgm:pt modelId="{3D4072C1-5751-4F21-BDF3-46B50B55867F}" type="pres">
      <dgm:prSet presAssocID="{4914BC4B-9DE7-4FD8-88B7-01511A132944}" presName="horz1" presStyleCnt="0"/>
      <dgm:spPr/>
    </dgm:pt>
    <dgm:pt modelId="{52E520F3-0224-41A7-9DB0-417D36E92740}" type="pres">
      <dgm:prSet presAssocID="{4914BC4B-9DE7-4FD8-88B7-01511A132944}" presName="tx1" presStyleLbl="revTx" presStyleIdx="1" presStyleCnt="4"/>
      <dgm:spPr/>
      <dgm:t>
        <a:bodyPr/>
        <a:lstStyle/>
        <a:p>
          <a:endParaRPr lang="en-US"/>
        </a:p>
      </dgm:t>
    </dgm:pt>
    <dgm:pt modelId="{B29D14DA-64CB-42F9-A8C3-9D57787F3415}" type="pres">
      <dgm:prSet presAssocID="{4914BC4B-9DE7-4FD8-88B7-01511A132944}" presName="vert1" presStyleCnt="0"/>
      <dgm:spPr/>
    </dgm:pt>
    <dgm:pt modelId="{AE6502AB-DF53-40F3-8CF7-9F66A9FEE66A}" type="pres">
      <dgm:prSet presAssocID="{3C105124-1A58-478E-8F86-39971A1D2C50}" presName="thickLine" presStyleLbl="alignNode1" presStyleIdx="2" presStyleCnt="4"/>
      <dgm:spPr/>
    </dgm:pt>
    <dgm:pt modelId="{7428BA83-87F0-4967-89DC-CBB206809F83}" type="pres">
      <dgm:prSet presAssocID="{3C105124-1A58-478E-8F86-39971A1D2C50}" presName="horz1" presStyleCnt="0"/>
      <dgm:spPr/>
    </dgm:pt>
    <dgm:pt modelId="{28331D3E-006D-4BEC-909B-144D4BCB897B}" type="pres">
      <dgm:prSet presAssocID="{3C105124-1A58-478E-8F86-39971A1D2C50}" presName="tx1" presStyleLbl="revTx" presStyleIdx="2" presStyleCnt="4"/>
      <dgm:spPr/>
      <dgm:t>
        <a:bodyPr/>
        <a:lstStyle/>
        <a:p>
          <a:endParaRPr lang="en-US"/>
        </a:p>
      </dgm:t>
    </dgm:pt>
    <dgm:pt modelId="{158A95ED-7EB6-4DF6-8A4E-5784BCBA0ADF}" type="pres">
      <dgm:prSet presAssocID="{3C105124-1A58-478E-8F86-39971A1D2C50}" presName="vert1" presStyleCnt="0"/>
      <dgm:spPr/>
    </dgm:pt>
    <dgm:pt modelId="{B3FB5455-77A8-4C7F-974E-0A4959C2C28D}" type="pres">
      <dgm:prSet presAssocID="{A185E505-D04C-49D1-B5D8-C8AA30F9C114}" presName="thickLine" presStyleLbl="alignNode1" presStyleIdx="3" presStyleCnt="4"/>
      <dgm:spPr/>
    </dgm:pt>
    <dgm:pt modelId="{9E622BD6-7D32-461F-A2A9-1A0BCA867F75}" type="pres">
      <dgm:prSet presAssocID="{A185E505-D04C-49D1-B5D8-C8AA30F9C114}" presName="horz1" presStyleCnt="0"/>
      <dgm:spPr/>
    </dgm:pt>
    <dgm:pt modelId="{8AECCA4C-0221-4CEE-A797-2969CDEED7A3}" type="pres">
      <dgm:prSet presAssocID="{A185E505-D04C-49D1-B5D8-C8AA30F9C114}" presName="tx1" presStyleLbl="revTx" presStyleIdx="3" presStyleCnt="4"/>
      <dgm:spPr/>
      <dgm:t>
        <a:bodyPr/>
        <a:lstStyle/>
        <a:p>
          <a:endParaRPr lang="en-US"/>
        </a:p>
      </dgm:t>
    </dgm:pt>
    <dgm:pt modelId="{FD85819B-C961-4965-8A07-FEF9A27ED4DC}" type="pres">
      <dgm:prSet presAssocID="{A185E505-D04C-49D1-B5D8-C8AA30F9C114}" presName="vert1" presStyleCnt="0"/>
      <dgm:spPr/>
    </dgm:pt>
  </dgm:ptLst>
  <dgm:cxnLst>
    <dgm:cxn modelId="{F92551C8-7831-486C-9B19-ADBCDA594CA5}" type="presOf" srcId="{4914BC4B-9DE7-4FD8-88B7-01511A132944}" destId="{52E520F3-0224-41A7-9DB0-417D36E92740}" srcOrd="0" destOrd="0" presId="urn:microsoft.com/office/officeart/2008/layout/LinedList"/>
    <dgm:cxn modelId="{E252C196-59C3-4138-AE37-607BE01D0544}" srcId="{6C1B494D-9477-4B69-B4B3-E1794E84BC33}" destId="{A185E505-D04C-49D1-B5D8-C8AA30F9C114}" srcOrd="3" destOrd="0" parTransId="{7892317B-A4C0-4F44-A697-C3BAC062BFF9}" sibTransId="{54C96C44-1ADA-45D7-91F5-99146AB5BAF7}"/>
    <dgm:cxn modelId="{9CAD677C-8B9D-460B-8A05-0E4FF1C40BC1}" type="presOf" srcId="{3C105124-1A58-478E-8F86-39971A1D2C50}" destId="{28331D3E-006D-4BEC-909B-144D4BCB897B}" srcOrd="0" destOrd="0" presId="urn:microsoft.com/office/officeart/2008/layout/LinedList"/>
    <dgm:cxn modelId="{0C49FF45-4B65-49D5-9F09-50000B03F6F4}" srcId="{6C1B494D-9477-4B69-B4B3-E1794E84BC33}" destId="{4914BC4B-9DE7-4FD8-88B7-01511A132944}" srcOrd="1" destOrd="0" parTransId="{F3C05112-2B45-4355-9228-CD29D7A6C94E}" sibTransId="{D77A16D5-9B82-430A-9196-59E2617C1B09}"/>
    <dgm:cxn modelId="{10718E43-E0B2-40A8-8B5D-CFFBB508668A}" srcId="{6C1B494D-9477-4B69-B4B3-E1794E84BC33}" destId="{3A3DE3EA-EA08-4460-B375-C27B1ABE4F8C}" srcOrd="0" destOrd="0" parTransId="{E8A5AD51-7261-464D-8659-E352BE9BA04F}" sibTransId="{8BCCEADC-0D2C-4457-8919-E48A8350478A}"/>
    <dgm:cxn modelId="{856D0B49-8C21-4EE1-8800-90D719CB8F6A}" type="presOf" srcId="{6C1B494D-9477-4B69-B4B3-E1794E84BC33}" destId="{403F6742-404C-4CED-A36B-DA4EE8A7C989}" srcOrd="0" destOrd="0" presId="urn:microsoft.com/office/officeart/2008/layout/LinedList"/>
    <dgm:cxn modelId="{7D815D0A-3E70-4848-A2CD-FC0DB39A267E}" type="presOf" srcId="{3A3DE3EA-EA08-4460-B375-C27B1ABE4F8C}" destId="{B8E2974E-B0C7-4071-8BEE-7C15161D10E9}" srcOrd="0" destOrd="0" presId="urn:microsoft.com/office/officeart/2008/layout/LinedList"/>
    <dgm:cxn modelId="{8F88A60F-39CC-4C5F-B9A7-0DFDD335AFF0}" type="presOf" srcId="{A185E505-D04C-49D1-B5D8-C8AA30F9C114}" destId="{8AECCA4C-0221-4CEE-A797-2969CDEED7A3}" srcOrd="0" destOrd="0" presId="urn:microsoft.com/office/officeart/2008/layout/LinedList"/>
    <dgm:cxn modelId="{DD3A2A1C-AC42-4807-952E-299649ED19C8}" srcId="{6C1B494D-9477-4B69-B4B3-E1794E84BC33}" destId="{3C105124-1A58-478E-8F86-39971A1D2C50}" srcOrd="2" destOrd="0" parTransId="{B13B893D-D978-42B2-AA09-76F4ED3049AB}" sibTransId="{7867B13D-51D9-454F-901B-FE2B3E8B3C71}"/>
    <dgm:cxn modelId="{49B698AF-8455-4299-84BE-48B2A41E6127}" type="presParOf" srcId="{403F6742-404C-4CED-A36B-DA4EE8A7C989}" destId="{DA419774-D200-4745-BC38-307E7D4D5CEE}" srcOrd="0" destOrd="0" presId="urn:microsoft.com/office/officeart/2008/layout/LinedList"/>
    <dgm:cxn modelId="{46303C3A-C772-4B96-89C9-B51E27CB85F3}" type="presParOf" srcId="{403F6742-404C-4CED-A36B-DA4EE8A7C989}" destId="{32B5FFDB-B510-46B2-8118-1E7CF619F1A4}" srcOrd="1" destOrd="0" presId="urn:microsoft.com/office/officeart/2008/layout/LinedList"/>
    <dgm:cxn modelId="{BB5D7233-033B-4336-A880-6A45BB30A070}" type="presParOf" srcId="{32B5FFDB-B510-46B2-8118-1E7CF619F1A4}" destId="{B8E2974E-B0C7-4071-8BEE-7C15161D10E9}" srcOrd="0" destOrd="0" presId="urn:microsoft.com/office/officeart/2008/layout/LinedList"/>
    <dgm:cxn modelId="{E076F825-DCD5-4B7A-9F9D-4FA1BA500771}" type="presParOf" srcId="{32B5FFDB-B510-46B2-8118-1E7CF619F1A4}" destId="{F7AA5B52-E3AA-4282-8AB2-8803AE2D2BAD}" srcOrd="1" destOrd="0" presId="urn:microsoft.com/office/officeart/2008/layout/LinedList"/>
    <dgm:cxn modelId="{8DD14C6D-87AC-4E80-945F-AD03B3F95C9D}" type="presParOf" srcId="{403F6742-404C-4CED-A36B-DA4EE8A7C989}" destId="{0B558E85-BF9A-4811-B145-57D750442D53}" srcOrd="2" destOrd="0" presId="urn:microsoft.com/office/officeart/2008/layout/LinedList"/>
    <dgm:cxn modelId="{9D7BA680-E677-4CCE-9EC8-A8361702C99D}" type="presParOf" srcId="{403F6742-404C-4CED-A36B-DA4EE8A7C989}" destId="{3D4072C1-5751-4F21-BDF3-46B50B55867F}" srcOrd="3" destOrd="0" presId="urn:microsoft.com/office/officeart/2008/layout/LinedList"/>
    <dgm:cxn modelId="{3A9E61D9-9634-4D80-A98F-1DA778C9FCA8}" type="presParOf" srcId="{3D4072C1-5751-4F21-BDF3-46B50B55867F}" destId="{52E520F3-0224-41A7-9DB0-417D36E92740}" srcOrd="0" destOrd="0" presId="urn:microsoft.com/office/officeart/2008/layout/LinedList"/>
    <dgm:cxn modelId="{43BECFEE-730D-4554-828C-83216477EB3B}" type="presParOf" srcId="{3D4072C1-5751-4F21-BDF3-46B50B55867F}" destId="{B29D14DA-64CB-42F9-A8C3-9D57787F3415}" srcOrd="1" destOrd="0" presId="urn:microsoft.com/office/officeart/2008/layout/LinedList"/>
    <dgm:cxn modelId="{7C1F391B-49EB-47CD-9012-68C459A91BC8}" type="presParOf" srcId="{403F6742-404C-4CED-A36B-DA4EE8A7C989}" destId="{AE6502AB-DF53-40F3-8CF7-9F66A9FEE66A}" srcOrd="4" destOrd="0" presId="urn:microsoft.com/office/officeart/2008/layout/LinedList"/>
    <dgm:cxn modelId="{0BAC1FD3-7453-4274-8F16-0C3964FD1B8E}" type="presParOf" srcId="{403F6742-404C-4CED-A36B-DA4EE8A7C989}" destId="{7428BA83-87F0-4967-89DC-CBB206809F83}" srcOrd="5" destOrd="0" presId="urn:microsoft.com/office/officeart/2008/layout/LinedList"/>
    <dgm:cxn modelId="{7CCFE022-3094-4A29-A5A2-49EDFF48F974}" type="presParOf" srcId="{7428BA83-87F0-4967-89DC-CBB206809F83}" destId="{28331D3E-006D-4BEC-909B-144D4BCB897B}" srcOrd="0" destOrd="0" presId="urn:microsoft.com/office/officeart/2008/layout/LinedList"/>
    <dgm:cxn modelId="{CB28AA6D-FD06-49F1-AEE9-8323402A4EC7}" type="presParOf" srcId="{7428BA83-87F0-4967-89DC-CBB206809F83}" destId="{158A95ED-7EB6-4DF6-8A4E-5784BCBA0ADF}" srcOrd="1" destOrd="0" presId="urn:microsoft.com/office/officeart/2008/layout/LinedList"/>
    <dgm:cxn modelId="{FF300110-61BC-408C-B90C-F133AA54B81F}" type="presParOf" srcId="{403F6742-404C-4CED-A36B-DA4EE8A7C989}" destId="{B3FB5455-77A8-4C7F-974E-0A4959C2C28D}" srcOrd="6" destOrd="0" presId="urn:microsoft.com/office/officeart/2008/layout/LinedList"/>
    <dgm:cxn modelId="{0B60A738-2C63-4875-89DC-BFBD20FD9DDF}" type="presParOf" srcId="{403F6742-404C-4CED-A36B-DA4EE8A7C989}" destId="{9E622BD6-7D32-461F-A2A9-1A0BCA867F75}" srcOrd="7" destOrd="0" presId="urn:microsoft.com/office/officeart/2008/layout/LinedList"/>
    <dgm:cxn modelId="{9FF4C5C1-C03E-4B58-813F-0948DE59AA73}" type="presParOf" srcId="{9E622BD6-7D32-461F-A2A9-1A0BCA867F75}" destId="{8AECCA4C-0221-4CEE-A797-2969CDEED7A3}" srcOrd="0" destOrd="0" presId="urn:microsoft.com/office/officeart/2008/layout/LinedList"/>
    <dgm:cxn modelId="{37DB3DC6-B3C5-4F2D-B5EF-2FA026FF1394}" type="presParOf" srcId="{9E622BD6-7D32-461F-A2A9-1A0BCA867F75}" destId="{FD85819B-C961-4965-8A07-FEF9A27ED4DC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C1B494D-9477-4B69-B4B3-E1794E84BC33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3A3DE3EA-EA08-4460-B375-C27B1ABE4F8C}">
      <dgm:prSet/>
      <dgm:spPr/>
      <dgm:t>
        <a:bodyPr/>
        <a:lstStyle/>
        <a:p>
          <a:pPr rtl="0"/>
          <a:r>
            <a:rPr lang="en-US" dirty="0" smtClean="0"/>
            <a:t>Mission</a:t>
          </a:r>
          <a:endParaRPr lang="en-US" dirty="0"/>
        </a:p>
      </dgm:t>
    </dgm:pt>
    <dgm:pt modelId="{E8A5AD51-7261-464D-8659-E352BE9BA04F}" type="parTrans" cxnId="{10718E43-E0B2-40A8-8B5D-CFFBB508668A}">
      <dgm:prSet/>
      <dgm:spPr/>
      <dgm:t>
        <a:bodyPr/>
        <a:lstStyle/>
        <a:p>
          <a:endParaRPr lang="en-US"/>
        </a:p>
      </dgm:t>
    </dgm:pt>
    <dgm:pt modelId="{8BCCEADC-0D2C-4457-8919-E48A8350478A}" type="sibTrans" cxnId="{10718E43-E0B2-40A8-8B5D-CFFBB508668A}">
      <dgm:prSet/>
      <dgm:spPr/>
      <dgm:t>
        <a:bodyPr/>
        <a:lstStyle/>
        <a:p>
          <a:endParaRPr lang="en-US"/>
        </a:p>
      </dgm:t>
    </dgm:pt>
    <dgm:pt modelId="{612D1C19-0BB0-4377-A492-02D00E6ED94B}">
      <dgm:prSet custT="1"/>
      <dgm:spPr/>
      <dgm:t>
        <a:bodyPr/>
        <a:lstStyle/>
        <a:p>
          <a:pPr rtl="0"/>
          <a:r>
            <a:rPr lang="en-US" sz="2400" b="1" dirty="0" smtClean="0">
              <a:latin typeface="Calibri" panose="020F0502020204030204" pitchFamily="34" charset="0"/>
              <a:cs typeface="Calibri" panose="020F0502020204030204" pitchFamily="34" charset="0"/>
            </a:rPr>
            <a:t>ACPE promotes access to and success in education and career training beyond high school</a:t>
          </a:r>
          <a:endParaRPr lang="en-US" sz="2400" b="1" dirty="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0F429E1B-E538-4B25-9C06-D6DB0ED744AF}" type="parTrans" cxnId="{63EA9A48-3F7F-415C-935D-FEF2DCEB9C58}">
      <dgm:prSet/>
      <dgm:spPr/>
      <dgm:t>
        <a:bodyPr/>
        <a:lstStyle/>
        <a:p>
          <a:endParaRPr lang="en-US"/>
        </a:p>
      </dgm:t>
    </dgm:pt>
    <dgm:pt modelId="{52B69C57-C6D5-4976-A14A-CFE062603266}" type="sibTrans" cxnId="{63EA9A48-3F7F-415C-935D-FEF2DCEB9C58}">
      <dgm:prSet/>
      <dgm:spPr/>
      <dgm:t>
        <a:bodyPr/>
        <a:lstStyle/>
        <a:p>
          <a:endParaRPr lang="en-US"/>
        </a:p>
      </dgm:t>
    </dgm:pt>
    <dgm:pt modelId="{5DF0FB18-ABE9-49CC-9C7D-5DF1BAD763D7}">
      <dgm:prSet custT="1"/>
      <dgm:spPr/>
      <dgm:t>
        <a:bodyPr/>
        <a:lstStyle/>
        <a:p>
          <a:pPr rtl="0"/>
          <a:r>
            <a:rPr lang="en-US" sz="1800" dirty="0" smtClean="0">
              <a:latin typeface="Calibri" panose="020F0502020204030204" pitchFamily="34" charset="0"/>
              <a:cs typeface="Calibri" panose="020F0502020204030204" pitchFamily="34" charset="0"/>
            </a:rPr>
            <a:t>- Advocacy</a:t>
          </a:r>
          <a:r>
            <a:rPr lang="en-US" sz="1800" baseline="0" dirty="0" smtClean="0">
              <a:latin typeface="Calibri" panose="020F0502020204030204" pitchFamily="34" charset="0"/>
              <a:cs typeface="Calibri" panose="020F0502020204030204" pitchFamily="34" charset="0"/>
            </a:rPr>
            <a:t> and support for postsecondary participation in Alaska</a:t>
          </a:r>
          <a:endParaRPr lang="en-US" sz="1800" dirty="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7EE1D050-23DA-4113-96C5-A5B83A4A081F}" type="parTrans" cxnId="{345AB8AF-A869-4F04-AE8A-8AE6D7BB9A2F}">
      <dgm:prSet/>
      <dgm:spPr/>
      <dgm:t>
        <a:bodyPr/>
        <a:lstStyle/>
        <a:p>
          <a:endParaRPr lang="en-US"/>
        </a:p>
      </dgm:t>
    </dgm:pt>
    <dgm:pt modelId="{004818E1-92BF-4D3E-BF82-ACF49CF60D0A}" type="sibTrans" cxnId="{345AB8AF-A869-4F04-AE8A-8AE6D7BB9A2F}">
      <dgm:prSet/>
      <dgm:spPr/>
      <dgm:t>
        <a:bodyPr/>
        <a:lstStyle/>
        <a:p>
          <a:endParaRPr lang="en-US"/>
        </a:p>
      </dgm:t>
    </dgm:pt>
    <dgm:pt modelId="{D8FBC877-CF1D-491D-B417-8A9399420E30}">
      <dgm:prSet custT="1"/>
      <dgm:spPr/>
      <dgm:t>
        <a:bodyPr/>
        <a:lstStyle/>
        <a:p>
          <a:pPr rtl="0"/>
          <a:r>
            <a:rPr lang="en-US" sz="1800" b="0" dirty="0" smtClean="0">
              <a:latin typeface="Calibri" panose="020F0502020204030204" pitchFamily="34" charset="0"/>
              <a:cs typeface="Calibri" panose="020F0502020204030204" pitchFamily="34" charset="0"/>
            </a:rPr>
            <a:t>- Financial aid for college and career training</a:t>
          </a:r>
          <a:endParaRPr lang="en-US" sz="1800" b="0" dirty="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1392B570-9854-4771-82CD-1E692E522030}" type="parTrans" cxnId="{F67D7D61-EC02-4059-BC3F-2143B0ECD5A1}">
      <dgm:prSet/>
      <dgm:spPr/>
      <dgm:t>
        <a:bodyPr/>
        <a:lstStyle/>
        <a:p>
          <a:endParaRPr lang="en-US"/>
        </a:p>
      </dgm:t>
    </dgm:pt>
    <dgm:pt modelId="{7D73A7E1-5868-4603-87FE-9D37F3FA8750}" type="sibTrans" cxnId="{F67D7D61-EC02-4059-BC3F-2143B0ECD5A1}">
      <dgm:prSet/>
      <dgm:spPr/>
      <dgm:t>
        <a:bodyPr/>
        <a:lstStyle/>
        <a:p>
          <a:endParaRPr lang="en-US"/>
        </a:p>
      </dgm:t>
    </dgm:pt>
    <dgm:pt modelId="{7778D3DB-F9A0-4619-B36B-097D35A28CE5}">
      <dgm:prSet custT="1"/>
      <dgm:spPr/>
      <dgm:t>
        <a:bodyPr/>
        <a:lstStyle/>
        <a:p>
          <a:pPr rtl="0"/>
          <a:r>
            <a:rPr lang="en-US" sz="1800" b="0" dirty="0" smtClean="0">
              <a:latin typeface="Calibri" panose="020F0502020204030204" pitchFamily="34" charset="0"/>
              <a:cs typeface="Calibri" panose="020F0502020204030204" pitchFamily="34" charset="0"/>
            </a:rPr>
            <a:t>- Consumer protection through private school licensing</a:t>
          </a:r>
          <a:endParaRPr lang="en-US" sz="1800" b="0" dirty="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CC3237EA-9772-4BBA-97CB-BE75DBCAB593}" type="parTrans" cxnId="{08A199B1-7B7D-4025-B8D4-7B93EA8549E1}">
      <dgm:prSet/>
      <dgm:spPr/>
      <dgm:t>
        <a:bodyPr/>
        <a:lstStyle/>
        <a:p>
          <a:endParaRPr lang="en-US"/>
        </a:p>
      </dgm:t>
    </dgm:pt>
    <dgm:pt modelId="{CC69E8F9-0931-416A-BFC4-3D40151CE3F9}" type="sibTrans" cxnId="{08A199B1-7B7D-4025-B8D4-7B93EA8549E1}">
      <dgm:prSet/>
      <dgm:spPr/>
      <dgm:t>
        <a:bodyPr/>
        <a:lstStyle/>
        <a:p>
          <a:endParaRPr lang="en-US"/>
        </a:p>
      </dgm:t>
    </dgm:pt>
    <dgm:pt modelId="{FDE90D32-8A9F-4EC0-8091-B2E14BAB0494}">
      <dgm:prSet custT="1"/>
      <dgm:spPr/>
      <dgm:t>
        <a:bodyPr/>
        <a:lstStyle/>
        <a:p>
          <a:pPr rtl="0"/>
          <a:r>
            <a:rPr lang="en-US" sz="1800" dirty="0" smtClean="0">
              <a:latin typeface="Calibri" panose="020F0502020204030204" pitchFamily="34" charset="0"/>
              <a:cs typeface="Calibri" panose="020F0502020204030204" pitchFamily="34" charset="0"/>
            </a:rPr>
            <a:t>- Education</a:t>
          </a:r>
          <a:r>
            <a:rPr lang="en-US" sz="1800" baseline="0" dirty="0" smtClean="0">
              <a:latin typeface="Calibri" panose="020F0502020204030204" pitchFamily="34" charset="0"/>
              <a:cs typeface="Calibri" panose="020F0502020204030204" pitchFamily="34" charset="0"/>
            </a:rPr>
            <a:t> planning tools and resources</a:t>
          </a:r>
          <a:endParaRPr lang="en-US" sz="1800" dirty="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45219925-D8B7-4F5B-AD81-4B655C4BBD76}" type="parTrans" cxnId="{9F170109-884D-4BCA-8E31-2C877833365E}">
      <dgm:prSet/>
      <dgm:spPr/>
      <dgm:t>
        <a:bodyPr/>
        <a:lstStyle/>
        <a:p>
          <a:endParaRPr lang="en-US"/>
        </a:p>
      </dgm:t>
    </dgm:pt>
    <dgm:pt modelId="{47EF15D0-180E-4C70-B825-6252FD4D8D29}" type="sibTrans" cxnId="{9F170109-884D-4BCA-8E31-2C877833365E}">
      <dgm:prSet/>
      <dgm:spPr/>
      <dgm:t>
        <a:bodyPr/>
        <a:lstStyle/>
        <a:p>
          <a:endParaRPr lang="en-US"/>
        </a:p>
      </dgm:t>
    </dgm:pt>
    <dgm:pt modelId="{BB225B89-23A6-444F-BA67-83A4C5FD01AE}">
      <dgm:prSet custT="1"/>
      <dgm:spPr/>
      <dgm:t>
        <a:bodyPr/>
        <a:lstStyle/>
        <a:p>
          <a:pPr rtl="0"/>
          <a:r>
            <a:rPr lang="en-US" sz="1800" b="0" dirty="0" smtClean="0">
              <a:latin typeface="Calibri" panose="020F0502020204030204" pitchFamily="34" charset="0"/>
              <a:cs typeface="Calibri" panose="020F0502020204030204" pitchFamily="34" charset="0"/>
            </a:rPr>
            <a:t>- Alaska education outcomes analysis</a:t>
          </a:r>
        </a:p>
        <a:p>
          <a:pPr rtl="0"/>
          <a:endParaRPr lang="en-US" sz="1800" dirty="0"/>
        </a:p>
      </dgm:t>
    </dgm:pt>
    <dgm:pt modelId="{A7EB1C49-B2F8-4CAB-BCE3-5FEB53114BF6}" type="parTrans" cxnId="{EA7FC744-41D6-404F-93AE-3286F7CC15C7}">
      <dgm:prSet/>
      <dgm:spPr/>
      <dgm:t>
        <a:bodyPr/>
        <a:lstStyle/>
        <a:p>
          <a:endParaRPr lang="en-US"/>
        </a:p>
      </dgm:t>
    </dgm:pt>
    <dgm:pt modelId="{D9EB4654-8675-414B-9916-EBD68FB3DA6A}" type="sibTrans" cxnId="{EA7FC744-41D6-404F-93AE-3286F7CC15C7}">
      <dgm:prSet/>
      <dgm:spPr/>
      <dgm:t>
        <a:bodyPr/>
        <a:lstStyle/>
        <a:p>
          <a:endParaRPr lang="en-US"/>
        </a:p>
      </dgm:t>
    </dgm:pt>
    <dgm:pt modelId="{403F6742-404C-4CED-A36B-DA4EE8A7C989}" type="pres">
      <dgm:prSet presAssocID="{6C1B494D-9477-4B69-B4B3-E1794E84BC33}" presName="vert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DA419774-D200-4745-BC38-307E7D4D5CEE}" type="pres">
      <dgm:prSet presAssocID="{3A3DE3EA-EA08-4460-B375-C27B1ABE4F8C}" presName="thickLine" presStyleLbl="alignNode1" presStyleIdx="0" presStyleCnt="1"/>
      <dgm:spPr/>
    </dgm:pt>
    <dgm:pt modelId="{32B5FFDB-B510-46B2-8118-1E7CF619F1A4}" type="pres">
      <dgm:prSet presAssocID="{3A3DE3EA-EA08-4460-B375-C27B1ABE4F8C}" presName="horz1" presStyleCnt="0"/>
      <dgm:spPr/>
    </dgm:pt>
    <dgm:pt modelId="{B8E2974E-B0C7-4071-8BEE-7C15161D10E9}" type="pres">
      <dgm:prSet presAssocID="{3A3DE3EA-EA08-4460-B375-C27B1ABE4F8C}" presName="tx1" presStyleLbl="revTx" presStyleIdx="0" presStyleCnt="7"/>
      <dgm:spPr/>
      <dgm:t>
        <a:bodyPr/>
        <a:lstStyle/>
        <a:p>
          <a:endParaRPr lang="en-US"/>
        </a:p>
      </dgm:t>
    </dgm:pt>
    <dgm:pt modelId="{F7AA5B52-E3AA-4282-8AB2-8803AE2D2BAD}" type="pres">
      <dgm:prSet presAssocID="{3A3DE3EA-EA08-4460-B375-C27B1ABE4F8C}" presName="vert1" presStyleCnt="0"/>
      <dgm:spPr/>
    </dgm:pt>
    <dgm:pt modelId="{DED93620-B8CC-4EA3-9DC9-A62E19D4D4CF}" type="pres">
      <dgm:prSet presAssocID="{612D1C19-0BB0-4377-A492-02D00E6ED94B}" presName="vertSpace2a" presStyleCnt="0"/>
      <dgm:spPr/>
    </dgm:pt>
    <dgm:pt modelId="{AA4887BF-5297-404F-8AE6-F516B0949EA0}" type="pres">
      <dgm:prSet presAssocID="{612D1C19-0BB0-4377-A492-02D00E6ED94B}" presName="horz2" presStyleCnt="0"/>
      <dgm:spPr/>
    </dgm:pt>
    <dgm:pt modelId="{D5C55427-2370-407B-8CD5-DF4123659CF1}" type="pres">
      <dgm:prSet presAssocID="{612D1C19-0BB0-4377-A492-02D00E6ED94B}" presName="horzSpace2" presStyleCnt="0"/>
      <dgm:spPr/>
    </dgm:pt>
    <dgm:pt modelId="{E1EC6B12-5107-413A-8923-788520A625A0}" type="pres">
      <dgm:prSet presAssocID="{612D1C19-0BB0-4377-A492-02D00E6ED94B}" presName="tx2" presStyleLbl="revTx" presStyleIdx="1" presStyleCnt="7" custScaleY="125132"/>
      <dgm:spPr/>
      <dgm:t>
        <a:bodyPr/>
        <a:lstStyle/>
        <a:p>
          <a:endParaRPr lang="en-US"/>
        </a:p>
      </dgm:t>
    </dgm:pt>
    <dgm:pt modelId="{782173E2-4429-4631-A7F4-1C9F1DC65994}" type="pres">
      <dgm:prSet presAssocID="{612D1C19-0BB0-4377-A492-02D00E6ED94B}" presName="vert2" presStyleCnt="0"/>
      <dgm:spPr/>
    </dgm:pt>
    <dgm:pt modelId="{9C41158C-C037-4AE8-9D53-19E55E1C50F0}" type="pres">
      <dgm:prSet presAssocID="{612D1C19-0BB0-4377-A492-02D00E6ED94B}" presName="thinLine2b" presStyleLbl="callout" presStyleIdx="0" presStyleCnt="6"/>
      <dgm:spPr/>
    </dgm:pt>
    <dgm:pt modelId="{E8AB2584-316C-405D-8FC6-D88CC7713AD6}" type="pres">
      <dgm:prSet presAssocID="{612D1C19-0BB0-4377-A492-02D00E6ED94B}" presName="vertSpace2b" presStyleCnt="0"/>
      <dgm:spPr/>
    </dgm:pt>
    <dgm:pt modelId="{D7F96289-CC6F-4FEB-AEAE-BA624D27CCDF}" type="pres">
      <dgm:prSet presAssocID="{FDE90D32-8A9F-4EC0-8091-B2E14BAB0494}" presName="horz2" presStyleCnt="0"/>
      <dgm:spPr/>
    </dgm:pt>
    <dgm:pt modelId="{6AF54CC3-CC3B-48A5-ACFB-5030B2BEB09C}" type="pres">
      <dgm:prSet presAssocID="{FDE90D32-8A9F-4EC0-8091-B2E14BAB0494}" presName="horzSpace2" presStyleCnt="0"/>
      <dgm:spPr/>
    </dgm:pt>
    <dgm:pt modelId="{059EF815-1A7E-40AD-B25E-F39F977D1C7F}" type="pres">
      <dgm:prSet presAssocID="{FDE90D32-8A9F-4EC0-8091-B2E14BAB0494}" presName="tx2" presStyleLbl="revTx" presStyleIdx="2" presStyleCnt="7"/>
      <dgm:spPr/>
      <dgm:t>
        <a:bodyPr/>
        <a:lstStyle/>
        <a:p>
          <a:endParaRPr lang="en-US"/>
        </a:p>
      </dgm:t>
    </dgm:pt>
    <dgm:pt modelId="{AE070E94-8B65-4757-BEAD-AFE3B970AF65}" type="pres">
      <dgm:prSet presAssocID="{FDE90D32-8A9F-4EC0-8091-B2E14BAB0494}" presName="vert2" presStyleCnt="0"/>
      <dgm:spPr/>
    </dgm:pt>
    <dgm:pt modelId="{7122F1C7-7DED-4FF7-A727-06B28E4CCAF5}" type="pres">
      <dgm:prSet presAssocID="{FDE90D32-8A9F-4EC0-8091-B2E14BAB0494}" presName="thinLine2b" presStyleLbl="callout" presStyleIdx="1" presStyleCnt="6"/>
      <dgm:spPr/>
    </dgm:pt>
    <dgm:pt modelId="{E0AA6E8F-0FA3-4CB8-97D9-89757E137BEE}" type="pres">
      <dgm:prSet presAssocID="{FDE90D32-8A9F-4EC0-8091-B2E14BAB0494}" presName="vertSpace2b" presStyleCnt="0"/>
      <dgm:spPr/>
    </dgm:pt>
    <dgm:pt modelId="{22404864-C574-4D76-9481-32C39ABF0DB6}" type="pres">
      <dgm:prSet presAssocID="{5DF0FB18-ABE9-49CC-9C7D-5DF1BAD763D7}" presName="horz2" presStyleCnt="0"/>
      <dgm:spPr/>
    </dgm:pt>
    <dgm:pt modelId="{438F9603-EEB7-4765-9C61-E88E568ECA4A}" type="pres">
      <dgm:prSet presAssocID="{5DF0FB18-ABE9-49CC-9C7D-5DF1BAD763D7}" presName="horzSpace2" presStyleCnt="0"/>
      <dgm:spPr/>
    </dgm:pt>
    <dgm:pt modelId="{518523A3-FEA4-4ECA-B19F-90E48C9A72E8}" type="pres">
      <dgm:prSet presAssocID="{5DF0FB18-ABE9-49CC-9C7D-5DF1BAD763D7}" presName="tx2" presStyleLbl="revTx" presStyleIdx="3" presStyleCnt="7"/>
      <dgm:spPr/>
      <dgm:t>
        <a:bodyPr/>
        <a:lstStyle/>
        <a:p>
          <a:endParaRPr lang="en-US"/>
        </a:p>
      </dgm:t>
    </dgm:pt>
    <dgm:pt modelId="{FFD535DB-EA7E-4F48-83D9-B996A96B981B}" type="pres">
      <dgm:prSet presAssocID="{5DF0FB18-ABE9-49CC-9C7D-5DF1BAD763D7}" presName="vert2" presStyleCnt="0"/>
      <dgm:spPr/>
    </dgm:pt>
    <dgm:pt modelId="{E5A5D4BA-7A7B-4686-8F25-DAAA09FE1087}" type="pres">
      <dgm:prSet presAssocID="{5DF0FB18-ABE9-49CC-9C7D-5DF1BAD763D7}" presName="thinLine2b" presStyleLbl="callout" presStyleIdx="2" presStyleCnt="6"/>
      <dgm:spPr/>
    </dgm:pt>
    <dgm:pt modelId="{6E1CB72E-95B7-4304-8DF8-D5EDB1633039}" type="pres">
      <dgm:prSet presAssocID="{5DF0FB18-ABE9-49CC-9C7D-5DF1BAD763D7}" presName="vertSpace2b" presStyleCnt="0"/>
      <dgm:spPr/>
    </dgm:pt>
    <dgm:pt modelId="{35AC5EB7-26B5-47E6-8025-FF9601E7BB8D}" type="pres">
      <dgm:prSet presAssocID="{D8FBC877-CF1D-491D-B417-8A9399420E30}" presName="horz2" presStyleCnt="0"/>
      <dgm:spPr/>
    </dgm:pt>
    <dgm:pt modelId="{614E7062-985B-4A5B-8A1C-BEC809062101}" type="pres">
      <dgm:prSet presAssocID="{D8FBC877-CF1D-491D-B417-8A9399420E30}" presName="horzSpace2" presStyleCnt="0"/>
      <dgm:spPr/>
    </dgm:pt>
    <dgm:pt modelId="{8F777829-2C35-47E6-A9CD-E792CE8C18B1}" type="pres">
      <dgm:prSet presAssocID="{D8FBC877-CF1D-491D-B417-8A9399420E30}" presName="tx2" presStyleLbl="revTx" presStyleIdx="4" presStyleCnt="7"/>
      <dgm:spPr/>
      <dgm:t>
        <a:bodyPr/>
        <a:lstStyle/>
        <a:p>
          <a:endParaRPr lang="en-US"/>
        </a:p>
      </dgm:t>
    </dgm:pt>
    <dgm:pt modelId="{B0F9ECFD-5C6A-40F2-B33F-164AF558E99E}" type="pres">
      <dgm:prSet presAssocID="{D8FBC877-CF1D-491D-B417-8A9399420E30}" presName="vert2" presStyleCnt="0"/>
      <dgm:spPr/>
    </dgm:pt>
    <dgm:pt modelId="{14009AA1-48B6-49DB-8FCA-12563F1642AD}" type="pres">
      <dgm:prSet presAssocID="{D8FBC877-CF1D-491D-B417-8A9399420E30}" presName="thinLine2b" presStyleLbl="callout" presStyleIdx="3" presStyleCnt="6"/>
      <dgm:spPr/>
    </dgm:pt>
    <dgm:pt modelId="{A35F9591-6867-4B4D-AA91-C859153D8ABC}" type="pres">
      <dgm:prSet presAssocID="{D8FBC877-CF1D-491D-B417-8A9399420E30}" presName="vertSpace2b" presStyleCnt="0"/>
      <dgm:spPr/>
    </dgm:pt>
    <dgm:pt modelId="{6E249BA1-DE68-42F8-BE3A-94DBD47F1EA0}" type="pres">
      <dgm:prSet presAssocID="{7778D3DB-F9A0-4619-B36B-097D35A28CE5}" presName="horz2" presStyleCnt="0"/>
      <dgm:spPr/>
    </dgm:pt>
    <dgm:pt modelId="{C977FC21-FEFB-4E81-81A2-14B04587C362}" type="pres">
      <dgm:prSet presAssocID="{7778D3DB-F9A0-4619-B36B-097D35A28CE5}" presName="horzSpace2" presStyleCnt="0"/>
      <dgm:spPr/>
    </dgm:pt>
    <dgm:pt modelId="{951586D6-5B56-46E2-BA00-E064851E7DE8}" type="pres">
      <dgm:prSet presAssocID="{7778D3DB-F9A0-4619-B36B-097D35A28CE5}" presName="tx2" presStyleLbl="revTx" presStyleIdx="5" presStyleCnt="7"/>
      <dgm:spPr/>
      <dgm:t>
        <a:bodyPr/>
        <a:lstStyle/>
        <a:p>
          <a:endParaRPr lang="en-US"/>
        </a:p>
      </dgm:t>
    </dgm:pt>
    <dgm:pt modelId="{E1444B4A-28D6-46C7-AC5B-8074981638CC}" type="pres">
      <dgm:prSet presAssocID="{7778D3DB-F9A0-4619-B36B-097D35A28CE5}" presName="vert2" presStyleCnt="0"/>
      <dgm:spPr/>
    </dgm:pt>
    <dgm:pt modelId="{E320C7BA-93AE-4D72-9377-FFB4020694B7}" type="pres">
      <dgm:prSet presAssocID="{7778D3DB-F9A0-4619-B36B-097D35A28CE5}" presName="thinLine2b" presStyleLbl="callout" presStyleIdx="4" presStyleCnt="6"/>
      <dgm:spPr/>
    </dgm:pt>
    <dgm:pt modelId="{D0E7654A-0BC0-40FB-8934-C78C7862CFF8}" type="pres">
      <dgm:prSet presAssocID="{7778D3DB-F9A0-4619-B36B-097D35A28CE5}" presName="vertSpace2b" presStyleCnt="0"/>
      <dgm:spPr/>
    </dgm:pt>
    <dgm:pt modelId="{9D853B7D-6B8A-4E5D-AF2E-641C6554B8BA}" type="pres">
      <dgm:prSet presAssocID="{BB225B89-23A6-444F-BA67-83A4C5FD01AE}" presName="horz2" presStyleCnt="0"/>
      <dgm:spPr/>
    </dgm:pt>
    <dgm:pt modelId="{13D20B8E-D9B6-417A-88A0-07E6E0CBFC20}" type="pres">
      <dgm:prSet presAssocID="{BB225B89-23A6-444F-BA67-83A4C5FD01AE}" presName="horzSpace2" presStyleCnt="0"/>
      <dgm:spPr/>
    </dgm:pt>
    <dgm:pt modelId="{CE527F7B-919F-4BEE-A1CB-9D03714D53C3}" type="pres">
      <dgm:prSet presAssocID="{BB225B89-23A6-444F-BA67-83A4C5FD01AE}" presName="tx2" presStyleLbl="revTx" presStyleIdx="6" presStyleCnt="7"/>
      <dgm:spPr/>
      <dgm:t>
        <a:bodyPr/>
        <a:lstStyle/>
        <a:p>
          <a:endParaRPr lang="en-US"/>
        </a:p>
      </dgm:t>
    </dgm:pt>
    <dgm:pt modelId="{DB124E5B-B8F3-4136-B4B0-31A69B9921ED}" type="pres">
      <dgm:prSet presAssocID="{BB225B89-23A6-444F-BA67-83A4C5FD01AE}" presName="vert2" presStyleCnt="0"/>
      <dgm:spPr/>
    </dgm:pt>
    <dgm:pt modelId="{4A831D2D-5CEB-4661-8CA9-FFAABC745230}" type="pres">
      <dgm:prSet presAssocID="{BB225B89-23A6-444F-BA67-83A4C5FD01AE}" presName="thinLine2b" presStyleLbl="callout" presStyleIdx="5" presStyleCnt="6"/>
      <dgm:spPr/>
    </dgm:pt>
    <dgm:pt modelId="{48AF5CDC-7452-4615-9242-43DB7398FEC1}" type="pres">
      <dgm:prSet presAssocID="{BB225B89-23A6-444F-BA67-83A4C5FD01AE}" presName="vertSpace2b" presStyleCnt="0"/>
      <dgm:spPr/>
    </dgm:pt>
  </dgm:ptLst>
  <dgm:cxnLst>
    <dgm:cxn modelId="{EA7FC744-41D6-404F-93AE-3286F7CC15C7}" srcId="{3A3DE3EA-EA08-4460-B375-C27B1ABE4F8C}" destId="{BB225B89-23A6-444F-BA67-83A4C5FD01AE}" srcOrd="5" destOrd="0" parTransId="{A7EB1C49-B2F8-4CAB-BCE3-5FEB53114BF6}" sibTransId="{D9EB4654-8675-414B-9916-EBD68FB3DA6A}"/>
    <dgm:cxn modelId="{7D815D0A-3E70-4848-A2CD-FC0DB39A267E}" type="presOf" srcId="{3A3DE3EA-EA08-4460-B375-C27B1ABE4F8C}" destId="{B8E2974E-B0C7-4071-8BEE-7C15161D10E9}" srcOrd="0" destOrd="0" presId="urn:microsoft.com/office/officeart/2008/layout/LinedList"/>
    <dgm:cxn modelId="{63EA9A48-3F7F-415C-935D-FEF2DCEB9C58}" srcId="{3A3DE3EA-EA08-4460-B375-C27B1ABE4F8C}" destId="{612D1C19-0BB0-4377-A492-02D00E6ED94B}" srcOrd="0" destOrd="0" parTransId="{0F429E1B-E538-4B25-9C06-D6DB0ED744AF}" sibTransId="{52B69C57-C6D5-4976-A14A-CFE062603266}"/>
    <dgm:cxn modelId="{4443B098-B05D-45E0-AF48-7BAB9A45CADD}" type="presOf" srcId="{612D1C19-0BB0-4377-A492-02D00E6ED94B}" destId="{E1EC6B12-5107-413A-8923-788520A625A0}" srcOrd="0" destOrd="0" presId="urn:microsoft.com/office/officeart/2008/layout/LinedList"/>
    <dgm:cxn modelId="{ABF79CFC-466C-4C35-B805-2D52CA6796FD}" type="presOf" srcId="{5DF0FB18-ABE9-49CC-9C7D-5DF1BAD763D7}" destId="{518523A3-FEA4-4ECA-B19F-90E48C9A72E8}" srcOrd="0" destOrd="0" presId="urn:microsoft.com/office/officeart/2008/layout/LinedList"/>
    <dgm:cxn modelId="{EC5C4D84-09EF-41C9-A7E1-483C3A0D0032}" type="presOf" srcId="{BB225B89-23A6-444F-BA67-83A4C5FD01AE}" destId="{CE527F7B-919F-4BEE-A1CB-9D03714D53C3}" srcOrd="0" destOrd="0" presId="urn:microsoft.com/office/officeart/2008/layout/LinedList"/>
    <dgm:cxn modelId="{345AB8AF-A869-4F04-AE8A-8AE6D7BB9A2F}" srcId="{3A3DE3EA-EA08-4460-B375-C27B1ABE4F8C}" destId="{5DF0FB18-ABE9-49CC-9C7D-5DF1BAD763D7}" srcOrd="2" destOrd="0" parTransId="{7EE1D050-23DA-4113-96C5-A5B83A4A081F}" sibTransId="{004818E1-92BF-4D3E-BF82-ACF49CF60D0A}"/>
    <dgm:cxn modelId="{90A3A9A6-63DE-42F4-A6FA-C92EAABED187}" type="presOf" srcId="{7778D3DB-F9A0-4619-B36B-097D35A28CE5}" destId="{951586D6-5B56-46E2-BA00-E064851E7DE8}" srcOrd="0" destOrd="0" presId="urn:microsoft.com/office/officeart/2008/layout/LinedList"/>
    <dgm:cxn modelId="{F67D7D61-EC02-4059-BC3F-2143B0ECD5A1}" srcId="{3A3DE3EA-EA08-4460-B375-C27B1ABE4F8C}" destId="{D8FBC877-CF1D-491D-B417-8A9399420E30}" srcOrd="3" destOrd="0" parTransId="{1392B570-9854-4771-82CD-1E692E522030}" sibTransId="{7D73A7E1-5868-4603-87FE-9D37F3FA8750}"/>
    <dgm:cxn modelId="{50CD386F-A6CF-4A76-8EC3-642DC020A120}" type="presOf" srcId="{FDE90D32-8A9F-4EC0-8091-B2E14BAB0494}" destId="{059EF815-1A7E-40AD-B25E-F39F977D1C7F}" srcOrd="0" destOrd="0" presId="urn:microsoft.com/office/officeart/2008/layout/LinedList"/>
    <dgm:cxn modelId="{08A199B1-7B7D-4025-B8D4-7B93EA8549E1}" srcId="{3A3DE3EA-EA08-4460-B375-C27B1ABE4F8C}" destId="{7778D3DB-F9A0-4619-B36B-097D35A28CE5}" srcOrd="4" destOrd="0" parTransId="{CC3237EA-9772-4BBA-97CB-BE75DBCAB593}" sibTransId="{CC69E8F9-0931-416A-BFC4-3D40151CE3F9}"/>
    <dgm:cxn modelId="{9F170109-884D-4BCA-8E31-2C877833365E}" srcId="{3A3DE3EA-EA08-4460-B375-C27B1ABE4F8C}" destId="{FDE90D32-8A9F-4EC0-8091-B2E14BAB0494}" srcOrd="1" destOrd="0" parTransId="{45219925-D8B7-4F5B-AD81-4B655C4BBD76}" sibTransId="{47EF15D0-180E-4C70-B825-6252FD4D8D29}"/>
    <dgm:cxn modelId="{1EE1A390-5423-479A-9AC1-7C113497875F}" type="presOf" srcId="{D8FBC877-CF1D-491D-B417-8A9399420E30}" destId="{8F777829-2C35-47E6-A9CD-E792CE8C18B1}" srcOrd="0" destOrd="0" presId="urn:microsoft.com/office/officeart/2008/layout/LinedList"/>
    <dgm:cxn modelId="{10718E43-E0B2-40A8-8B5D-CFFBB508668A}" srcId="{6C1B494D-9477-4B69-B4B3-E1794E84BC33}" destId="{3A3DE3EA-EA08-4460-B375-C27B1ABE4F8C}" srcOrd="0" destOrd="0" parTransId="{E8A5AD51-7261-464D-8659-E352BE9BA04F}" sibTransId="{8BCCEADC-0D2C-4457-8919-E48A8350478A}"/>
    <dgm:cxn modelId="{856D0B49-8C21-4EE1-8800-90D719CB8F6A}" type="presOf" srcId="{6C1B494D-9477-4B69-B4B3-E1794E84BC33}" destId="{403F6742-404C-4CED-A36B-DA4EE8A7C989}" srcOrd="0" destOrd="0" presId="urn:microsoft.com/office/officeart/2008/layout/LinedList"/>
    <dgm:cxn modelId="{49B698AF-8455-4299-84BE-48B2A41E6127}" type="presParOf" srcId="{403F6742-404C-4CED-A36B-DA4EE8A7C989}" destId="{DA419774-D200-4745-BC38-307E7D4D5CEE}" srcOrd="0" destOrd="0" presId="urn:microsoft.com/office/officeart/2008/layout/LinedList"/>
    <dgm:cxn modelId="{46303C3A-C772-4B96-89C9-B51E27CB85F3}" type="presParOf" srcId="{403F6742-404C-4CED-A36B-DA4EE8A7C989}" destId="{32B5FFDB-B510-46B2-8118-1E7CF619F1A4}" srcOrd="1" destOrd="0" presId="urn:microsoft.com/office/officeart/2008/layout/LinedList"/>
    <dgm:cxn modelId="{BB5D7233-033B-4336-A880-6A45BB30A070}" type="presParOf" srcId="{32B5FFDB-B510-46B2-8118-1E7CF619F1A4}" destId="{B8E2974E-B0C7-4071-8BEE-7C15161D10E9}" srcOrd="0" destOrd="0" presId="urn:microsoft.com/office/officeart/2008/layout/LinedList"/>
    <dgm:cxn modelId="{E076F825-DCD5-4B7A-9F9D-4FA1BA500771}" type="presParOf" srcId="{32B5FFDB-B510-46B2-8118-1E7CF619F1A4}" destId="{F7AA5B52-E3AA-4282-8AB2-8803AE2D2BAD}" srcOrd="1" destOrd="0" presId="urn:microsoft.com/office/officeart/2008/layout/LinedList"/>
    <dgm:cxn modelId="{B278FC55-4112-40E5-80BC-B97215C90D80}" type="presParOf" srcId="{F7AA5B52-E3AA-4282-8AB2-8803AE2D2BAD}" destId="{DED93620-B8CC-4EA3-9DC9-A62E19D4D4CF}" srcOrd="0" destOrd="0" presId="urn:microsoft.com/office/officeart/2008/layout/LinedList"/>
    <dgm:cxn modelId="{ED32E424-1108-488E-A346-8E0FD99EF97C}" type="presParOf" srcId="{F7AA5B52-E3AA-4282-8AB2-8803AE2D2BAD}" destId="{AA4887BF-5297-404F-8AE6-F516B0949EA0}" srcOrd="1" destOrd="0" presId="urn:microsoft.com/office/officeart/2008/layout/LinedList"/>
    <dgm:cxn modelId="{D7DB3316-39AF-4E62-9008-BD37AF921789}" type="presParOf" srcId="{AA4887BF-5297-404F-8AE6-F516B0949EA0}" destId="{D5C55427-2370-407B-8CD5-DF4123659CF1}" srcOrd="0" destOrd="0" presId="urn:microsoft.com/office/officeart/2008/layout/LinedList"/>
    <dgm:cxn modelId="{AA16A73D-E570-48D5-9EA8-1C0C8B3217C3}" type="presParOf" srcId="{AA4887BF-5297-404F-8AE6-F516B0949EA0}" destId="{E1EC6B12-5107-413A-8923-788520A625A0}" srcOrd="1" destOrd="0" presId="urn:microsoft.com/office/officeart/2008/layout/LinedList"/>
    <dgm:cxn modelId="{32898A59-6A06-46CC-9BA3-43922698EF37}" type="presParOf" srcId="{AA4887BF-5297-404F-8AE6-F516B0949EA0}" destId="{782173E2-4429-4631-A7F4-1C9F1DC65994}" srcOrd="2" destOrd="0" presId="urn:microsoft.com/office/officeart/2008/layout/LinedList"/>
    <dgm:cxn modelId="{7AF5582D-E401-4171-8BA5-6CE9B3D0ED75}" type="presParOf" srcId="{F7AA5B52-E3AA-4282-8AB2-8803AE2D2BAD}" destId="{9C41158C-C037-4AE8-9D53-19E55E1C50F0}" srcOrd="2" destOrd="0" presId="urn:microsoft.com/office/officeart/2008/layout/LinedList"/>
    <dgm:cxn modelId="{731CBA81-45F0-4B9C-A6B6-6E3E06D9577F}" type="presParOf" srcId="{F7AA5B52-E3AA-4282-8AB2-8803AE2D2BAD}" destId="{E8AB2584-316C-405D-8FC6-D88CC7713AD6}" srcOrd="3" destOrd="0" presId="urn:microsoft.com/office/officeart/2008/layout/LinedList"/>
    <dgm:cxn modelId="{C407E031-D0B1-470C-AF22-FC996EFEFC97}" type="presParOf" srcId="{F7AA5B52-E3AA-4282-8AB2-8803AE2D2BAD}" destId="{D7F96289-CC6F-4FEB-AEAE-BA624D27CCDF}" srcOrd="4" destOrd="0" presId="urn:microsoft.com/office/officeart/2008/layout/LinedList"/>
    <dgm:cxn modelId="{F0F0D5C9-9746-4D53-B507-B4DB097D7E03}" type="presParOf" srcId="{D7F96289-CC6F-4FEB-AEAE-BA624D27CCDF}" destId="{6AF54CC3-CC3B-48A5-ACFB-5030B2BEB09C}" srcOrd="0" destOrd="0" presId="urn:microsoft.com/office/officeart/2008/layout/LinedList"/>
    <dgm:cxn modelId="{8C408D0B-FAFC-44C6-84CF-99DC87EA3CDD}" type="presParOf" srcId="{D7F96289-CC6F-4FEB-AEAE-BA624D27CCDF}" destId="{059EF815-1A7E-40AD-B25E-F39F977D1C7F}" srcOrd="1" destOrd="0" presId="urn:microsoft.com/office/officeart/2008/layout/LinedList"/>
    <dgm:cxn modelId="{F2D695ED-D90D-41EF-B8C5-BADBF7860C93}" type="presParOf" srcId="{D7F96289-CC6F-4FEB-AEAE-BA624D27CCDF}" destId="{AE070E94-8B65-4757-BEAD-AFE3B970AF65}" srcOrd="2" destOrd="0" presId="urn:microsoft.com/office/officeart/2008/layout/LinedList"/>
    <dgm:cxn modelId="{04542C56-8E1E-44D7-85E0-0F2A6DFEE496}" type="presParOf" srcId="{F7AA5B52-E3AA-4282-8AB2-8803AE2D2BAD}" destId="{7122F1C7-7DED-4FF7-A727-06B28E4CCAF5}" srcOrd="5" destOrd="0" presId="urn:microsoft.com/office/officeart/2008/layout/LinedList"/>
    <dgm:cxn modelId="{98EF604B-C892-4D9F-97FF-DCC6F619BB4E}" type="presParOf" srcId="{F7AA5B52-E3AA-4282-8AB2-8803AE2D2BAD}" destId="{E0AA6E8F-0FA3-4CB8-97D9-89757E137BEE}" srcOrd="6" destOrd="0" presId="urn:microsoft.com/office/officeart/2008/layout/LinedList"/>
    <dgm:cxn modelId="{A3DDA240-2F2F-4B51-85A8-F36134DB3D5E}" type="presParOf" srcId="{F7AA5B52-E3AA-4282-8AB2-8803AE2D2BAD}" destId="{22404864-C574-4D76-9481-32C39ABF0DB6}" srcOrd="7" destOrd="0" presId="urn:microsoft.com/office/officeart/2008/layout/LinedList"/>
    <dgm:cxn modelId="{09C15570-9E69-4AE5-8827-573D99DEDB95}" type="presParOf" srcId="{22404864-C574-4D76-9481-32C39ABF0DB6}" destId="{438F9603-EEB7-4765-9C61-E88E568ECA4A}" srcOrd="0" destOrd="0" presId="urn:microsoft.com/office/officeart/2008/layout/LinedList"/>
    <dgm:cxn modelId="{43183FE3-DE0E-437E-A2B8-C77EE10A49B8}" type="presParOf" srcId="{22404864-C574-4D76-9481-32C39ABF0DB6}" destId="{518523A3-FEA4-4ECA-B19F-90E48C9A72E8}" srcOrd="1" destOrd="0" presId="urn:microsoft.com/office/officeart/2008/layout/LinedList"/>
    <dgm:cxn modelId="{A5395FD4-069F-49C6-A5C5-14A9C629B3CD}" type="presParOf" srcId="{22404864-C574-4D76-9481-32C39ABF0DB6}" destId="{FFD535DB-EA7E-4F48-83D9-B996A96B981B}" srcOrd="2" destOrd="0" presId="urn:microsoft.com/office/officeart/2008/layout/LinedList"/>
    <dgm:cxn modelId="{AED007B3-DE55-4AA5-BD05-923E9DABABB1}" type="presParOf" srcId="{F7AA5B52-E3AA-4282-8AB2-8803AE2D2BAD}" destId="{E5A5D4BA-7A7B-4686-8F25-DAAA09FE1087}" srcOrd="8" destOrd="0" presId="urn:microsoft.com/office/officeart/2008/layout/LinedList"/>
    <dgm:cxn modelId="{326F51B1-F165-4A3E-95EA-99293107343B}" type="presParOf" srcId="{F7AA5B52-E3AA-4282-8AB2-8803AE2D2BAD}" destId="{6E1CB72E-95B7-4304-8DF8-D5EDB1633039}" srcOrd="9" destOrd="0" presId="urn:microsoft.com/office/officeart/2008/layout/LinedList"/>
    <dgm:cxn modelId="{7B0724DE-BDD8-4BAE-968C-6EE6BFC47A9C}" type="presParOf" srcId="{F7AA5B52-E3AA-4282-8AB2-8803AE2D2BAD}" destId="{35AC5EB7-26B5-47E6-8025-FF9601E7BB8D}" srcOrd="10" destOrd="0" presId="urn:microsoft.com/office/officeart/2008/layout/LinedList"/>
    <dgm:cxn modelId="{6D85FB68-2C20-4F3C-8753-7CE9BB5A88A5}" type="presParOf" srcId="{35AC5EB7-26B5-47E6-8025-FF9601E7BB8D}" destId="{614E7062-985B-4A5B-8A1C-BEC809062101}" srcOrd="0" destOrd="0" presId="urn:microsoft.com/office/officeart/2008/layout/LinedList"/>
    <dgm:cxn modelId="{E10E8499-A487-4B5D-9884-D88D1D8EF73C}" type="presParOf" srcId="{35AC5EB7-26B5-47E6-8025-FF9601E7BB8D}" destId="{8F777829-2C35-47E6-A9CD-E792CE8C18B1}" srcOrd="1" destOrd="0" presId="urn:microsoft.com/office/officeart/2008/layout/LinedList"/>
    <dgm:cxn modelId="{652EC3B1-876D-4121-A7F1-4F6228CAFC30}" type="presParOf" srcId="{35AC5EB7-26B5-47E6-8025-FF9601E7BB8D}" destId="{B0F9ECFD-5C6A-40F2-B33F-164AF558E99E}" srcOrd="2" destOrd="0" presId="urn:microsoft.com/office/officeart/2008/layout/LinedList"/>
    <dgm:cxn modelId="{78707D01-F2EC-408B-8848-259480D060DF}" type="presParOf" srcId="{F7AA5B52-E3AA-4282-8AB2-8803AE2D2BAD}" destId="{14009AA1-48B6-49DB-8FCA-12563F1642AD}" srcOrd="11" destOrd="0" presId="urn:microsoft.com/office/officeart/2008/layout/LinedList"/>
    <dgm:cxn modelId="{36EEDD13-6A49-441C-A71A-63D3B49A259C}" type="presParOf" srcId="{F7AA5B52-E3AA-4282-8AB2-8803AE2D2BAD}" destId="{A35F9591-6867-4B4D-AA91-C859153D8ABC}" srcOrd="12" destOrd="0" presId="urn:microsoft.com/office/officeart/2008/layout/LinedList"/>
    <dgm:cxn modelId="{0A99A368-FD23-467A-B24A-C39348B61627}" type="presParOf" srcId="{F7AA5B52-E3AA-4282-8AB2-8803AE2D2BAD}" destId="{6E249BA1-DE68-42F8-BE3A-94DBD47F1EA0}" srcOrd="13" destOrd="0" presId="urn:microsoft.com/office/officeart/2008/layout/LinedList"/>
    <dgm:cxn modelId="{350F6B7D-D700-44EC-B473-2F1413C6AD78}" type="presParOf" srcId="{6E249BA1-DE68-42F8-BE3A-94DBD47F1EA0}" destId="{C977FC21-FEFB-4E81-81A2-14B04587C362}" srcOrd="0" destOrd="0" presId="urn:microsoft.com/office/officeart/2008/layout/LinedList"/>
    <dgm:cxn modelId="{A4BB689D-793B-4577-B9BC-3475E8B32ADB}" type="presParOf" srcId="{6E249BA1-DE68-42F8-BE3A-94DBD47F1EA0}" destId="{951586D6-5B56-46E2-BA00-E064851E7DE8}" srcOrd="1" destOrd="0" presId="urn:microsoft.com/office/officeart/2008/layout/LinedList"/>
    <dgm:cxn modelId="{9FE99E33-C6D3-4B23-92AF-132A62279CB7}" type="presParOf" srcId="{6E249BA1-DE68-42F8-BE3A-94DBD47F1EA0}" destId="{E1444B4A-28D6-46C7-AC5B-8074981638CC}" srcOrd="2" destOrd="0" presId="urn:microsoft.com/office/officeart/2008/layout/LinedList"/>
    <dgm:cxn modelId="{A3EBC380-123B-42F2-AE23-0332F8092F27}" type="presParOf" srcId="{F7AA5B52-E3AA-4282-8AB2-8803AE2D2BAD}" destId="{E320C7BA-93AE-4D72-9377-FFB4020694B7}" srcOrd="14" destOrd="0" presId="urn:microsoft.com/office/officeart/2008/layout/LinedList"/>
    <dgm:cxn modelId="{D31EE843-AD3B-43FC-B416-5A6A8E9DCFA4}" type="presParOf" srcId="{F7AA5B52-E3AA-4282-8AB2-8803AE2D2BAD}" destId="{D0E7654A-0BC0-40FB-8934-C78C7862CFF8}" srcOrd="15" destOrd="0" presId="urn:microsoft.com/office/officeart/2008/layout/LinedList"/>
    <dgm:cxn modelId="{DAA4FB6B-C42A-4081-A0A5-483C33FC3184}" type="presParOf" srcId="{F7AA5B52-E3AA-4282-8AB2-8803AE2D2BAD}" destId="{9D853B7D-6B8A-4E5D-AF2E-641C6554B8BA}" srcOrd="16" destOrd="0" presId="urn:microsoft.com/office/officeart/2008/layout/LinedList"/>
    <dgm:cxn modelId="{43016AA8-C80F-454B-9352-DCC0E7F3284F}" type="presParOf" srcId="{9D853B7D-6B8A-4E5D-AF2E-641C6554B8BA}" destId="{13D20B8E-D9B6-417A-88A0-07E6E0CBFC20}" srcOrd="0" destOrd="0" presId="urn:microsoft.com/office/officeart/2008/layout/LinedList"/>
    <dgm:cxn modelId="{7C74623D-8F26-44FE-873A-1690343BA5AD}" type="presParOf" srcId="{9D853B7D-6B8A-4E5D-AF2E-641C6554B8BA}" destId="{CE527F7B-919F-4BEE-A1CB-9D03714D53C3}" srcOrd="1" destOrd="0" presId="urn:microsoft.com/office/officeart/2008/layout/LinedList"/>
    <dgm:cxn modelId="{5E3032F7-10D1-45ED-B089-DDE7D24E3581}" type="presParOf" srcId="{9D853B7D-6B8A-4E5D-AF2E-641C6554B8BA}" destId="{DB124E5B-B8F3-4136-B4B0-31A69B9921ED}" srcOrd="2" destOrd="0" presId="urn:microsoft.com/office/officeart/2008/layout/LinedList"/>
    <dgm:cxn modelId="{36E29F85-12E0-4458-9161-A7F68C6C7CE3}" type="presParOf" srcId="{F7AA5B52-E3AA-4282-8AB2-8803AE2D2BAD}" destId="{4A831D2D-5CEB-4661-8CA9-FFAABC745230}" srcOrd="17" destOrd="0" presId="urn:microsoft.com/office/officeart/2008/layout/LinedList"/>
    <dgm:cxn modelId="{704AF39E-2845-43A8-8AF3-67EE7E00878C}" type="presParOf" srcId="{F7AA5B52-E3AA-4282-8AB2-8803AE2D2BAD}" destId="{48AF5CDC-7452-4615-9242-43DB7398FEC1}" srcOrd="18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32B75190-E99F-42BD-8B2B-7813A899C72E}" type="doc">
      <dgm:prSet loTypeId="urn:microsoft.com/office/officeart/2008/layout/LinedList" loCatId="list" qsTypeId="urn:microsoft.com/office/officeart/2005/8/quickstyle/simple5" qsCatId="simple" csTypeId="urn:microsoft.com/office/officeart/2005/8/colors/accent1_1" csCatId="accent1" phldr="1"/>
      <dgm:spPr/>
    </dgm:pt>
    <dgm:pt modelId="{E642D552-5C8E-4D3F-950C-A868EBB62BE1}">
      <dgm:prSet phldrT="[Text]"/>
      <dgm:spPr/>
      <dgm:t>
        <a:bodyPr/>
        <a:lstStyle/>
        <a:p>
          <a:endParaRPr lang="en-US" dirty="0"/>
        </a:p>
      </dgm:t>
    </dgm:pt>
    <dgm:pt modelId="{15B31E1D-D6A1-4E92-8911-46CD8D15C951}" type="parTrans" cxnId="{4D4FBCE2-EE24-4C1D-B391-0599E5917B47}">
      <dgm:prSet/>
      <dgm:spPr/>
      <dgm:t>
        <a:bodyPr/>
        <a:lstStyle/>
        <a:p>
          <a:endParaRPr lang="en-US"/>
        </a:p>
      </dgm:t>
    </dgm:pt>
    <dgm:pt modelId="{7FFBE190-1424-4C24-9E53-F5232D5915FA}" type="sibTrans" cxnId="{4D4FBCE2-EE24-4C1D-B391-0599E5917B47}">
      <dgm:prSet/>
      <dgm:spPr/>
      <dgm:t>
        <a:bodyPr/>
        <a:lstStyle/>
        <a:p>
          <a:endParaRPr lang="en-US"/>
        </a:p>
      </dgm:t>
    </dgm:pt>
    <dgm:pt modelId="{703EA0A6-069F-4182-AE3F-5381B0F0703E}">
      <dgm:prSet phldrT="[Text]"/>
      <dgm:spPr/>
      <dgm:t>
        <a:bodyPr/>
        <a:lstStyle/>
        <a:p>
          <a:r>
            <a:rPr lang="en-US" dirty="0" smtClean="0"/>
            <a:t>ACPE is funded by the Alaska Student Loan Corporation and provides benefits and services to Alaska students, their families, and schools without draw on the State’s General Fund</a:t>
          </a:r>
          <a:endParaRPr lang="en-US" b="0" i="0" dirty="0"/>
        </a:p>
      </dgm:t>
    </dgm:pt>
    <dgm:pt modelId="{A24A4A9C-4B77-47D5-A4DC-73AAA4D371B4}" type="parTrans" cxnId="{7F5720F5-1A41-42B2-A280-5096A37E50AA}">
      <dgm:prSet/>
      <dgm:spPr/>
      <dgm:t>
        <a:bodyPr/>
        <a:lstStyle/>
        <a:p>
          <a:endParaRPr lang="en-US"/>
        </a:p>
      </dgm:t>
    </dgm:pt>
    <dgm:pt modelId="{6301417C-874E-4B79-9CAB-0D0950E14A06}" type="sibTrans" cxnId="{7F5720F5-1A41-42B2-A280-5096A37E50AA}">
      <dgm:prSet/>
      <dgm:spPr/>
      <dgm:t>
        <a:bodyPr/>
        <a:lstStyle/>
        <a:p>
          <a:endParaRPr lang="en-US"/>
        </a:p>
      </dgm:t>
    </dgm:pt>
    <dgm:pt modelId="{1E5FB97D-C0E2-43D8-B52A-E3D481011E6B}" type="pres">
      <dgm:prSet presAssocID="{32B75190-E99F-42BD-8B2B-7813A899C72E}" presName="vert0" presStyleCnt="0">
        <dgm:presLayoutVars>
          <dgm:dir/>
          <dgm:animOne val="branch"/>
          <dgm:animLvl val="lvl"/>
        </dgm:presLayoutVars>
      </dgm:prSet>
      <dgm:spPr/>
    </dgm:pt>
    <dgm:pt modelId="{2F3065A2-93B9-4ADE-92DD-636CB3F315F0}" type="pres">
      <dgm:prSet presAssocID="{E642D552-5C8E-4D3F-950C-A868EBB62BE1}" presName="thickLine" presStyleLbl="alignNode1" presStyleIdx="0" presStyleCnt="1"/>
      <dgm:spPr/>
    </dgm:pt>
    <dgm:pt modelId="{4603E30D-693E-4B1C-8351-29BF4EE42D03}" type="pres">
      <dgm:prSet presAssocID="{E642D552-5C8E-4D3F-950C-A868EBB62BE1}" presName="horz1" presStyleCnt="0"/>
      <dgm:spPr/>
    </dgm:pt>
    <dgm:pt modelId="{B9707E40-9AA1-4685-8490-24DD64EB0538}" type="pres">
      <dgm:prSet presAssocID="{E642D552-5C8E-4D3F-950C-A868EBB62BE1}" presName="tx1" presStyleLbl="revTx" presStyleIdx="0" presStyleCnt="2"/>
      <dgm:spPr/>
      <dgm:t>
        <a:bodyPr/>
        <a:lstStyle/>
        <a:p>
          <a:endParaRPr lang="en-US"/>
        </a:p>
      </dgm:t>
    </dgm:pt>
    <dgm:pt modelId="{F9EEB41E-1A3D-4E60-9DD0-B2CCD77DA5B4}" type="pres">
      <dgm:prSet presAssocID="{E642D552-5C8E-4D3F-950C-A868EBB62BE1}" presName="vert1" presStyleCnt="0"/>
      <dgm:spPr/>
    </dgm:pt>
    <dgm:pt modelId="{9D6119F0-0FA9-4E90-BEE8-AE0170D20973}" type="pres">
      <dgm:prSet presAssocID="{703EA0A6-069F-4182-AE3F-5381B0F0703E}" presName="vertSpace2a" presStyleCnt="0"/>
      <dgm:spPr/>
    </dgm:pt>
    <dgm:pt modelId="{6CDEFF96-7652-4E7D-AC74-88426B008644}" type="pres">
      <dgm:prSet presAssocID="{703EA0A6-069F-4182-AE3F-5381B0F0703E}" presName="horz2" presStyleCnt="0"/>
      <dgm:spPr/>
    </dgm:pt>
    <dgm:pt modelId="{1026A712-3028-4B5B-A1FC-ABE68AFDAC60}" type="pres">
      <dgm:prSet presAssocID="{703EA0A6-069F-4182-AE3F-5381B0F0703E}" presName="horzSpace2" presStyleCnt="0"/>
      <dgm:spPr/>
    </dgm:pt>
    <dgm:pt modelId="{888E200B-5525-4B64-9ACD-A2B85A4AEA5C}" type="pres">
      <dgm:prSet presAssocID="{703EA0A6-069F-4182-AE3F-5381B0F0703E}" presName="tx2" presStyleLbl="revTx" presStyleIdx="1" presStyleCnt="2"/>
      <dgm:spPr/>
      <dgm:t>
        <a:bodyPr/>
        <a:lstStyle/>
        <a:p>
          <a:endParaRPr lang="en-US"/>
        </a:p>
      </dgm:t>
    </dgm:pt>
    <dgm:pt modelId="{C05BB59D-0290-4647-8252-45C05A1B6A1E}" type="pres">
      <dgm:prSet presAssocID="{703EA0A6-069F-4182-AE3F-5381B0F0703E}" presName="vert2" presStyleCnt="0"/>
      <dgm:spPr/>
    </dgm:pt>
    <dgm:pt modelId="{A3827EE1-7EBF-45B4-B062-432E1C538131}" type="pres">
      <dgm:prSet presAssocID="{703EA0A6-069F-4182-AE3F-5381B0F0703E}" presName="thinLine2b" presStyleLbl="callout" presStyleIdx="0" presStyleCnt="1"/>
      <dgm:spPr/>
    </dgm:pt>
    <dgm:pt modelId="{8B802BE1-63AC-4899-8C15-5614995BA924}" type="pres">
      <dgm:prSet presAssocID="{703EA0A6-069F-4182-AE3F-5381B0F0703E}" presName="vertSpace2b" presStyleCnt="0"/>
      <dgm:spPr/>
    </dgm:pt>
  </dgm:ptLst>
  <dgm:cxnLst>
    <dgm:cxn modelId="{828F4A65-683B-4CF6-88A2-1D612E0617FC}" type="presOf" srcId="{703EA0A6-069F-4182-AE3F-5381B0F0703E}" destId="{888E200B-5525-4B64-9ACD-A2B85A4AEA5C}" srcOrd="0" destOrd="0" presId="urn:microsoft.com/office/officeart/2008/layout/LinedList"/>
    <dgm:cxn modelId="{B7BF0FD8-6F9E-4289-937C-A30B7CC4CD31}" type="presOf" srcId="{32B75190-E99F-42BD-8B2B-7813A899C72E}" destId="{1E5FB97D-C0E2-43D8-B52A-E3D481011E6B}" srcOrd="0" destOrd="0" presId="urn:microsoft.com/office/officeart/2008/layout/LinedList"/>
    <dgm:cxn modelId="{4D4FBCE2-EE24-4C1D-B391-0599E5917B47}" srcId="{32B75190-E99F-42BD-8B2B-7813A899C72E}" destId="{E642D552-5C8E-4D3F-950C-A868EBB62BE1}" srcOrd="0" destOrd="0" parTransId="{15B31E1D-D6A1-4E92-8911-46CD8D15C951}" sibTransId="{7FFBE190-1424-4C24-9E53-F5232D5915FA}"/>
    <dgm:cxn modelId="{7F5720F5-1A41-42B2-A280-5096A37E50AA}" srcId="{E642D552-5C8E-4D3F-950C-A868EBB62BE1}" destId="{703EA0A6-069F-4182-AE3F-5381B0F0703E}" srcOrd="0" destOrd="0" parTransId="{A24A4A9C-4B77-47D5-A4DC-73AAA4D371B4}" sibTransId="{6301417C-874E-4B79-9CAB-0D0950E14A06}"/>
    <dgm:cxn modelId="{C249DBB7-8659-49D9-BA5F-D25C4E3EF558}" type="presOf" srcId="{E642D552-5C8E-4D3F-950C-A868EBB62BE1}" destId="{B9707E40-9AA1-4685-8490-24DD64EB0538}" srcOrd="0" destOrd="0" presId="urn:microsoft.com/office/officeart/2008/layout/LinedList"/>
    <dgm:cxn modelId="{68055223-1DFD-4C2B-9D07-E9DA2B6C3F13}" type="presParOf" srcId="{1E5FB97D-C0E2-43D8-B52A-E3D481011E6B}" destId="{2F3065A2-93B9-4ADE-92DD-636CB3F315F0}" srcOrd="0" destOrd="0" presId="urn:microsoft.com/office/officeart/2008/layout/LinedList"/>
    <dgm:cxn modelId="{C9179AF9-B4DF-47F2-9959-38DD769CB27F}" type="presParOf" srcId="{1E5FB97D-C0E2-43D8-B52A-E3D481011E6B}" destId="{4603E30D-693E-4B1C-8351-29BF4EE42D03}" srcOrd="1" destOrd="0" presId="urn:microsoft.com/office/officeart/2008/layout/LinedList"/>
    <dgm:cxn modelId="{19224FA4-5DC6-4C42-8364-74B949C7E47B}" type="presParOf" srcId="{4603E30D-693E-4B1C-8351-29BF4EE42D03}" destId="{B9707E40-9AA1-4685-8490-24DD64EB0538}" srcOrd="0" destOrd="0" presId="urn:microsoft.com/office/officeart/2008/layout/LinedList"/>
    <dgm:cxn modelId="{3E2DA5A5-DA4A-4E04-9D50-020123D8E0B0}" type="presParOf" srcId="{4603E30D-693E-4B1C-8351-29BF4EE42D03}" destId="{F9EEB41E-1A3D-4E60-9DD0-B2CCD77DA5B4}" srcOrd="1" destOrd="0" presId="urn:microsoft.com/office/officeart/2008/layout/LinedList"/>
    <dgm:cxn modelId="{B2C7798A-ECE6-40D9-BE31-C7C7E893D097}" type="presParOf" srcId="{F9EEB41E-1A3D-4E60-9DD0-B2CCD77DA5B4}" destId="{9D6119F0-0FA9-4E90-BEE8-AE0170D20973}" srcOrd="0" destOrd="0" presId="urn:microsoft.com/office/officeart/2008/layout/LinedList"/>
    <dgm:cxn modelId="{1C672A9B-2867-45C2-AE7B-5BBF0E149068}" type="presParOf" srcId="{F9EEB41E-1A3D-4E60-9DD0-B2CCD77DA5B4}" destId="{6CDEFF96-7652-4E7D-AC74-88426B008644}" srcOrd="1" destOrd="0" presId="urn:microsoft.com/office/officeart/2008/layout/LinedList"/>
    <dgm:cxn modelId="{C3C27585-80E9-420B-847E-8D6A12C08F1E}" type="presParOf" srcId="{6CDEFF96-7652-4E7D-AC74-88426B008644}" destId="{1026A712-3028-4B5B-A1FC-ABE68AFDAC60}" srcOrd="0" destOrd="0" presId="urn:microsoft.com/office/officeart/2008/layout/LinedList"/>
    <dgm:cxn modelId="{850CBEB8-8BC3-4E13-AAD7-724C699B8765}" type="presParOf" srcId="{6CDEFF96-7652-4E7D-AC74-88426B008644}" destId="{888E200B-5525-4B64-9ACD-A2B85A4AEA5C}" srcOrd="1" destOrd="0" presId="urn:microsoft.com/office/officeart/2008/layout/LinedList"/>
    <dgm:cxn modelId="{B9C770E9-C13E-4E93-A62C-DACA28BC74CB}" type="presParOf" srcId="{6CDEFF96-7652-4E7D-AC74-88426B008644}" destId="{C05BB59D-0290-4647-8252-45C05A1B6A1E}" srcOrd="2" destOrd="0" presId="urn:microsoft.com/office/officeart/2008/layout/LinedList"/>
    <dgm:cxn modelId="{D20A9511-EDF1-4D7C-A979-7C819BABF9DE}" type="presParOf" srcId="{F9EEB41E-1A3D-4E60-9DD0-B2CCD77DA5B4}" destId="{A3827EE1-7EBF-45B4-B062-432E1C538131}" srcOrd="2" destOrd="0" presId="urn:microsoft.com/office/officeart/2008/layout/LinedList"/>
    <dgm:cxn modelId="{4C8B4505-62C8-4CD5-9FFB-58B4AB955F66}" type="presParOf" srcId="{F9EEB41E-1A3D-4E60-9DD0-B2CCD77DA5B4}" destId="{8B802BE1-63AC-4899-8C15-5614995BA924}" srcOrd="3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6C1B494D-9477-4B69-B4B3-E1794E84BC33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3A3DE3EA-EA08-4460-B375-C27B1ABE4F8C}">
      <dgm:prSet custT="1"/>
      <dgm:spPr/>
      <dgm:t>
        <a:bodyPr/>
        <a:lstStyle/>
        <a:p>
          <a:pPr rtl="0"/>
          <a:r>
            <a:rPr lang="en-US" sz="1800" dirty="0" smtClean="0">
              <a:latin typeface="Calibri" panose="020F0502020204030204" pitchFamily="34" charset="0"/>
              <a:cs typeface="Calibri" panose="020F0502020204030204" pitchFamily="34" charset="0"/>
            </a:rPr>
            <a:t>Education</a:t>
          </a:r>
          <a:r>
            <a:rPr lang="en-US" sz="1800" baseline="0" dirty="0" smtClean="0">
              <a:latin typeface="Calibri" panose="020F0502020204030204" pitchFamily="34" charset="0"/>
              <a:cs typeface="Calibri" panose="020F0502020204030204" pitchFamily="34" charset="0"/>
            </a:rPr>
            <a:t> planning tools </a:t>
          </a:r>
        </a:p>
        <a:p>
          <a:pPr rtl="0"/>
          <a:r>
            <a:rPr lang="en-US" sz="1800" dirty="0" smtClean="0">
              <a:latin typeface="Calibri" panose="020F0502020204030204" pitchFamily="34" charset="0"/>
              <a:cs typeface="Calibri" panose="020F0502020204030204" pitchFamily="34" charset="0"/>
            </a:rPr>
            <a:t>Advocacy</a:t>
          </a:r>
          <a:r>
            <a:rPr lang="en-US" sz="1800" baseline="0" dirty="0" smtClean="0">
              <a:latin typeface="Calibri" panose="020F0502020204030204" pitchFamily="34" charset="0"/>
              <a:cs typeface="Calibri" panose="020F0502020204030204" pitchFamily="34" charset="0"/>
            </a:rPr>
            <a:t> for participation in Alaska </a:t>
          </a:r>
        </a:p>
        <a:p>
          <a:pPr rtl="0"/>
          <a:r>
            <a:rPr lang="en-US" sz="1800" b="0" dirty="0" smtClean="0">
              <a:latin typeface="Calibri" panose="020F0502020204030204" pitchFamily="34" charset="0"/>
              <a:cs typeface="Calibri" panose="020F0502020204030204" pitchFamily="34" charset="0"/>
            </a:rPr>
            <a:t>Student financial aid </a:t>
          </a:r>
        </a:p>
        <a:p>
          <a:pPr rtl="0"/>
          <a:r>
            <a:rPr lang="en-US" sz="1800" b="0" dirty="0" smtClean="0">
              <a:latin typeface="Calibri" panose="020F0502020204030204" pitchFamily="34" charset="0"/>
              <a:cs typeface="Calibri" panose="020F0502020204030204" pitchFamily="34" charset="0"/>
            </a:rPr>
            <a:t>Consumer protection</a:t>
          </a:r>
          <a:endParaRPr lang="en-US" sz="1800" dirty="0" smtClean="0"/>
        </a:p>
        <a:p>
          <a:pPr rtl="0"/>
          <a:r>
            <a:rPr lang="en-US" sz="1800" b="0" dirty="0" smtClean="0">
              <a:latin typeface="Calibri" panose="020F0502020204030204" pitchFamily="34" charset="0"/>
              <a:cs typeface="Calibri" panose="020F0502020204030204" pitchFamily="34" charset="0"/>
            </a:rPr>
            <a:t>Alaska education outcomes analysis</a:t>
          </a:r>
          <a:endParaRPr lang="en-US" sz="1800" dirty="0" smtClean="0"/>
        </a:p>
      </dgm:t>
    </dgm:pt>
    <dgm:pt modelId="{E8A5AD51-7261-464D-8659-E352BE9BA04F}" type="parTrans" cxnId="{10718E43-E0B2-40A8-8B5D-CFFBB508668A}">
      <dgm:prSet/>
      <dgm:spPr/>
      <dgm:t>
        <a:bodyPr/>
        <a:lstStyle/>
        <a:p>
          <a:endParaRPr lang="en-US"/>
        </a:p>
      </dgm:t>
    </dgm:pt>
    <dgm:pt modelId="{8BCCEADC-0D2C-4457-8919-E48A8350478A}" type="sibTrans" cxnId="{10718E43-E0B2-40A8-8B5D-CFFBB508668A}">
      <dgm:prSet/>
      <dgm:spPr/>
      <dgm:t>
        <a:bodyPr/>
        <a:lstStyle/>
        <a:p>
          <a:endParaRPr lang="en-US"/>
        </a:p>
      </dgm:t>
    </dgm:pt>
    <dgm:pt modelId="{612D1C19-0BB0-4377-A492-02D00E6ED94B}">
      <dgm:prSet custT="1"/>
      <dgm:spPr/>
      <dgm:t>
        <a:bodyPr/>
        <a:lstStyle/>
        <a:p>
          <a:pPr rtl="0"/>
          <a:r>
            <a:rPr lang="en-US" sz="1800" baseline="0" dirty="0" smtClean="0">
              <a:latin typeface="Calibri" panose="020F0502020204030204" pitchFamily="34" charset="0"/>
              <a:cs typeface="Calibri" panose="020F0502020204030204" pitchFamily="34" charset="0"/>
            </a:rPr>
            <a:t>- Awareness of benefits of bridging programs and how to prepare  for success with such programs</a:t>
          </a:r>
          <a:endParaRPr lang="en-US" sz="1800" b="0" dirty="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0F429E1B-E538-4B25-9C06-D6DB0ED744AF}" type="parTrans" cxnId="{63EA9A48-3F7F-415C-935D-FEF2DCEB9C58}">
      <dgm:prSet/>
      <dgm:spPr/>
      <dgm:t>
        <a:bodyPr/>
        <a:lstStyle/>
        <a:p>
          <a:endParaRPr lang="en-US"/>
        </a:p>
      </dgm:t>
    </dgm:pt>
    <dgm:pt modelId="{52B69C57-C6D5-4976-A14A-CFE062603266}" type="sibTrans" cxnId="{63EA9A48-3F7F-415C-935D-FEF2DCEB9C58}">
      <dgm:prSet/>
      <dgm:spPr/>
      <dgm:t>
        <a:bodyPr/>
        <a:lstStyle/>
        <a:p>
          <a:endParaRPr lang="en-US"/>
        </a:p>
      </dgm:t>
    </dgm:pt>
    <dgm:pt modelId="{5DF0FB18-ABE9-49CC-9C7D-5DF1BAD763D7}">
      <dgm:prSet custT="1"/>
      <dgm:spPr/>
      <dgm:t>
        <a:bodyPr/>
        <a:lstStyle/>
        <a:p>
          <a:pPr rtl="0"/>
          <a:r>
            <a:rPr lang="en-US" sz="1800" b="0" dirty="0" smtClean="0">
              <a:latin typeface="Calibri" panose="020F0502020204030204" pitchFamily="34" charset="0"/>
              <a:cs typeface="Calibri" panose="020F0502020204030204" pitchFamily="34" charset="0"/>
            </a:rPr>
            <a:t>- Awareness of options and caveats; financial literacy</a:t>
          </a:r>
          <a:endParaRPr lang="en-US" sz="1800" dirty="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7EE1D050-23DA-4113-96C5-A5B83A4A081F}" type="parTrans" cxnId="{345AB8AF-A869-4F04-AE8A-8AE6D7BB9A2F}">
      <dgm:prSet/>
      <dgm:spPr/>
      <dgm:t>
        <a:bodyPr/>
        <a:lstStyle/>
        <a:p>
          <a:endParaRPr lang="en-US"/>
        </a:p>
      </dgm:t>
    </dgm:pt>
    <dgm:pt modelId="{004818E1-92BF-4D3E-BF82-ACF49CF60D0A}" type="sibTrans" cxnId="{345AB8AF-A869-4F04-AE8A-8AE6D7BB9A2F}">
      <dgm:prSet/>
      <dgm:spPr/>
      <dgm:t>
        <a:bodyPr/>
        <a:lstStyle/>
        <a:p>
          <a:endParaRPr lang="en-US"/>
        </a:p>
      </dgm:t>
    </dgm:pt>
    <dgm:pt modelId="{D8FBC877-CF1D-491D-B417-8A9399420E30}">
      <dgm:prSet custT="1"/>
      <dgm:spPr/>
      <dgm:t>
        <a:bodyPr/>
        <a:lstStyle/>
        <a:p>
          <a:pPr rtl="0"/>
          <a:r>
            <a:rPr lang="en-US" sz="1800" b="0" dirty="0" smtClean="0">
              <a:latin typeface="Calibri" panose="020F0502020204030204" pitchFamily="34" charset="0"/>
              <a:cs typeface="Calibri" panose="020F0502020204030204" pitchFamily="34" charset="0"/>
            </a:rPr>
            <a:t>- Education consumer education and institutional authorization </a:t>
          </a:r>
          <a:endParaRPr lang="en-US" sz="1800" b="0" dirty="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1392B570-9854-4771-82CD-1E692E522030}" type="parTrans" cxnId="{F67D7D61-EC02-4059-BC3F-2143B0ECD5A1}">
      <dgm:prSet/>
      <dgm:spPr/>
      <dgm:t>
        <a:bodyPr/>
        <a:lstStyle/>
        <a:p>
          <a:endParaRPr lang="en-US"/>
        </a:p>
      </dgm:t>
    </dgm:pt>
    <dgm:pt modelId="{7D73A7E1-5868-4603-87FE-9D37F3FA8750}" type="sibTrans" cxnId="{F67D7D61-EC02-4059-BC3F-2143B0ECD5A1}">
      <dgm:prSet/>
      <dgm:spPr/>
      <dgm:t>
        <a:bodyPr/>
        <a:lstStyle/>
        <a:p>
          <a:endParaRPr lang="en-US"/>
        </a:p>
      </dgm:t>
    </dgm:pt>
    <dgm:pt modelId="{7778D3DB-F9A0-4619-B36B-097D35A28CE5}">
      <dgm:prSet custT="1"/>
      <dgm:spPr/>
      <dgm:t>
        <a:bodyPr/>
        <a:lstStyle/>
        <a:p>
          <a:pPr rtl="0"/>
          <a:r>
            <a:rPr lang="en-US" sz="1800" b="0" dirty="0" smtClean="0">
              <a:latin typeface="Calibri" panose="020F0502020204030204" pitchFamily="34" charset="0"/>
              <a:cs typeface="Calibri" panose="020F0502020204030204" pitchFamily="34" charset="0"/>
            </a:rPr>
            <a:t>- Outcomes and return-on-investment information</a:t>
          </a:r>
          <a:endParaRPr lang="en-US" sz="1800" b="0" dirty="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CC3237EA-9772-4BBA-97CB-BE75DBCAB593}" type="parTrans" cxnId="{08A199B1-7B7D-4025-B8D4-7B93EA8549E1}">
      <dgm:prSet/>
      <dgm:spPr/>
      <dgm:t>
        <a:bodyPr/>
        <a:lstStyle/>
        <a:p>
          <a:endParaRPr lang="en-US"/>
        </a:p>
      </dgm:t>
    </dgm:pt>
    <dgm:pt modelId="{CC69E8F9-0931-416A-BFC4-3D40151CE3F9}" type="sibTrans" cxnId="{08A199B1-7B7D-4025-B8D4-7B93EA8549E1}">
      <dgm:prSet/>
      <dgm:spPr/>
      <dgm:t>
        <a:bodyPr/>
        <a:lstStyle/>
        <a:p>
          <a:endParaRPr lang="en-US"/>
        </a:p>
      </dgm:t>
    </dgm:pt>
    <dgm:pt modelId="{FDE90D32-8A9F-4EC0-8091-B2E14BAB0494}">
      <dgm:prSet custT="1"/>
      <dgm:spPr/>
      <dgm:t>
        <a:bodyPr/>
        <a:lstStyle/>
        <a:p>
          <a:pPr rtl="0"/>
          <a:r>
            <a:rPr lang="en-US" sz="1800" baseline="0" dirty="0" smtClean="0">
              <a:latin typeface="Calibri" panose="020F0502020204030204" pitchFamily="34" charset="0"/>
              <a:cs typeface="Calibri" panose="020F0502020204030204" pitchFamily="34" charset="0"/>
            </a:rPr>
            <a:t>- Awareness of connections with low-cost, high-quality public and private programs in Alaska</a:t>
          </a:r>
        </a:p>
        <a:p>
          <a:pPr rtl="0"/>
          <a:r>
            <a:rPr lang="en-US" sz="1800" baseline="0" dirty="0" smtClean="0">
              <a:latin typeface="Calibri" panose="020F0502020204030204" pitchFamily="34" charset="0"/>
              <a:cs typeface="Calibri" panose="020F0502020204030204" pitchFamily="34" charset="0"/>
            </a:rPr>
            <a:t>                       </a:t>
          </a:r>
          <a:endParaRPr lang="en-US" sz="1800" dirty="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45219925-D8B7-4F5B-AD81-4B655C4BBD76}" type="parTrans" cxnId="{9F170109-884D-4BCA-8E31-2C877833365E}">
      <dgm:prSet/>
      <dgm:spPr/>
      <dgm:t>
        <a:bodyPr/>
        <a:lstStyle/>
        <a:p>
          <a:endParaRPr lang="en-US"/>
        </a:p>
      </dgm:t>
    </dgm:pt>
    <dgm:pt modelId="{47EF15D0-180E-4C70-B825-6252FD4D8D29}" type="sibTrans" cxnId="{9F170109-884D-4BCA-8E31-2C877833365E}">
      <dgm:prSet/>
      <dgm:spPr/>
      <dgm:t>
        <a:bodyPr/>
        <a:lstStyle/>
        <a:p>
          <a:endParaRPr lang="en-US"/>
        </a:p>
      </dgm:t>
    </dgm:pt>
    <dgm:pt modelId="{BB225B89-23A6-444F-BA67-83A4C5FD01AE}">
      <dgm:prSet custT="1"/>
      <dgm:spPr/>
      <dgm:t>
        <a:bodyPr/>
        <a:lstStyle/>
        <a:p>
          <a:pPr rtl="0"/>
          <a:endParaRPr lang="en-US" sz="1600" dirty="0"/>
        </a:p>
      </dgm:t>
    </dgm:pt>
    <dgm:pt modelId="{A7EB1C49-B2F8-4CAB-BCE3-5FEB53114BF6}" type="parTrans" cxnId="{EA7FC744-41D6-404F-93AE-3286F7CC15C7}">
      <dgm:prSet/>
      <dgm:spPr/>
      <dgm:t>
        <a:bodyPr/>
        <a:lstStyle/>
        <a:p>
          <a:endParaRPr lang="en-US"/>
        </a:p>
      </dgm:t>
    </dgm:pt>
    <dgm:pt modelId="{D9EB4654-8675-414B-9916-EBD68FB3DA6A}" type="sibTrans" cxnId="{EA7FC744-41D6-404F-93AE-3286F7CC15C7}">
      <dgm:prSet/>
      <dgm:spPr/>
      <dgm:t>
        <a:bodyPr/>
        <a:lstStyle/>
        <a:p>
          <a:endParaRPr lang="en-US"/>
        </a:p>
      </dgm:t>
    </dgm:pt>
    <dgm:pt modelId="{403F6742-404C-4CED-A36B-DA4EE8A7C989}" type="pres">
      <dgm:prSet presAssocID="{6C1B494D-9477-4B69-B4B3-E1794E84BC33}" presName="vert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DA419774-D200-4745-BC38-307E7D4D5CEE}" type="pres">
      <dgm:prSet presAssocID="{3A3DE3EA-EA08-4460-B375-C27B1ABE4F8C}" presName="thickLine" presStyleLbl="alignNode1" presStyleIdx="0" presStyleCnt="1"/>
      <dgm:spPr/>
    </dgm:pt>
    <dgm:pt modelId="{32B5FFDB-B510-46B2-8118-1E7CF619F1A4}" type="pres">
      <dgm:prSet presAssocID="{3A3DE3EA-EA08-4460-B375-C27B1ABE4F8C}" presName="horz1" presStyleCnt="0"/>
      <dgm:spPr/>
    </dgm:pt>
    <dgm:pt modelId="{B8E2974E-B0C7-4071-8BEE-7C15161D10E9}" type="pres">
      <dgm:prSet presAssocID="{3A3DE3EA-EA08-4460-B375-C27B1ABE4F8C}" presName="tx1" presStyleLbl="revTx" presStyleIdx="0" presStyleCnt="7"/>
      <dgm:spPr/>
      <dgm:t>
        <a:bodyPr/>
        <a:lstStyle/>
        <a:p>
          <a:endParaRPr lang="en-US"/>
        </a:p>
      </dgm:t>
    </dgm:pt>
    <dgm:pt modelId="{F7AA5B52-E3AA-4282-8AB2-8803AE2D2BAD}" type="pres">
      <dgm:prSet presAssocID="{3A3DE3EA-EA08-4460-B375-C27B1ABE4F8C}" presName="vert1" presStyleCnt="0"/>
      <dgm:spPr/>
    </dgm:pt>
    <dgm:pt modelId="{DED93620-B8CC-4EA3-9DC9-A62E19D4D4CF}" type="pres">
      <dgm:prSet presAssocID="{612D1C19-0BB0-4377-A492-02D00E6ED94B}" presName="vertSpace2a" presStyleCnt="0"/>
      <dgm:spPr/>
    </dgm:pt>
    <dgm:pt modelId="{AA4887BF-5297-404F-8AE6-F516B0949EA0}" type="pres">
      <dgm:prSet presAssocID="{612D1C19-0BB0-4377-A492-02D00E6ED94B}" presName="horz2" presStyleCnt="0"/>
      <dgm:spPr/>
    </dgm:pt>
    <dgm:pt modelId="{D5C55427-2370-407B-8CD5-DF4123659CF1}" type="pres">
      <dgm:prSet presAssocID="{612D1C19-0BB0-4377-A492-02D00E6ED94B}" presName="horzSpace2" presStyleCnt="0"/>
      <dgm:spPr/>
    </dgm:pt>
    <dgm:pt modelId="{E1EC6B12-5107-413A-8923-788520A625A0}" type="pres">
      <dgm:prSet presAssocID="{612D1C19-0BB0-4377-A492-02D00E6ED94B}" presName="tx2" presStyleLbl="revTx" presStyleIdx="1" presStyleCnt="7" custScaleY="125132"/>
      <dgm:spPr/>
      <dgm:t>
        <a:bodyPr/>
        <a:lstStyle/>
        <a:p>
          <a:endParaRPr lang="en-US"/>
        </a:p>
      </dgm:t>
    </dgm:pt>
    <dgm:pt modelId="{782173E2-4429-4631-A7F4-1C9F1DC65994}" type="pres">
      <dgm:prSet presAssocID="{612D1C19-0BB0-4377-A492-02D00E6ED94B}" presName="vert2" presStyleCnt="0"/>
      <dgm:spPr/>
    </dgm:pt>
    <dgm:pt modelId="{9C41158C-C037-4AE8-9D53-19E55E1C50F0}" type="pres">
      <dgm:prSet presAssocID="{612D1C19-0BB0-4377-A492-02D00E6ED94B}" presName="thinLine2b" presStyleLbl="callout" presStyleIdx="0" presStyleCnt="6"/>
      <dgm:spPr/>
    </dgm:pt>
    <dgm:pt modelId="{E8AB2584-316C-405D-8FC6-D88CC7713AD6}" type="pres">
      <dgm:prSet presAssocID="{612D1C19-0BB0-4377-A492-02D00E6ED94B}" presName="vertSpace2b" presStyleCnt="0"/>
      <dgm:spPr/>
    </dgm:pt>
    <dgm:pt modelId="{D7F96289-CC6F-4FEB-AEAE-BA624D27CCDF}" type="pres">
      <dgm:prSet presAssocID="{FDE90D32-8A9F-4EC0-8091-B2E14BAB0494}" presName="horz2" presStyleCnt="0"/>
      <dgm:spPr/>
    </dgm:pt>
    <dgm:pt modelId="{6AF54CC3-CC3B-48A5-ACFB-5030B2BEB09C}" type="pres">
      <dgm:prSet presAssocID="{FDE90D32-8A9F-4EC0-8091-B2E14BAB0494}" presName="horzSpace2" presStyleCnt="0"/>
      <dgm:spPr/>
    </dgm:pt>
    <dgm:pt modelId="{059EF815-1A7E-40AD-B25E-F39F977D1C7F}" type="pres">
      <dgm:prSet presAssocID="{FDE90D32-8A9F-4EC0-8091-B2E14BAB0494}" presName="tx2" presStyleLbl="revTx" presStyleIdx="2" presStyleCnt="7"/>
      <dgm:spPr/>
      <dgm:t>
        <a:bodyPr/>
        <a:lstStyle/>
        <a:p>
          <a:endParaRPr lang="en-US"/>
        </a:p>
      </dgm:t>
    </dgm:pt>
    <dgm:pt modelId="{AE070E94-8B65-4757-BEAD-AFE3B970AF65}" type="pres">
      <dgm:prSet presAssocID="{FDE90D32-8A9F-4EC0-8091-B2E14BAB0494}" presName="vert2" presStyleCnt="0"/>
      <dgm:spPr/>
    </dgm:pt>
    <dgm:pt modelId="{7122F1C7-7DED-4FF7-A727-06B28E4CCAF5}" type="pres">
      <dgm:prSet presAssocID="{FDE90D32-8A9F-4EC0-8091-B2E14BAB0494}" presName="thinLine2b" presStyleLbl="callout" presStyleIdx="1" presStyleCnt="6"/>
      <dgm:spPr/>
    </dgm:pt>
    <dgm:pt modelId="{E0AA6E8F-0FA3-4CB8-97D9-89757E137BEE}" type="pres">
      <dgm:prSet presAssocID="{FDE90D32-8A9F-4EC0-8091-B2E14BAB0494}" presName="vertSpace2b" presStyleCnt="0"/>
      <dgm:spPr/>
    </dgm:pt>
    <dgm:pt modelId="{22404864-C574-4D76-9481-32C39ABF0DB6}" type="pres">
      <dgm:prSet presAssocID="{5DF0FB18-ABE9-49CC-9C7D-5DF1BAD763D7}" presName="horz2" presStyleCnt="0"/>
      <dgm:spPr/>
    </dgm:pt>
    <dgm:pt modelId="{438F9603-EEB7-4765-9C61-E88E568ECA4A}" type="pres">
      <dgm:prSet presAssocID="{5DF0FB18-ABE9-49CC-9C7D-5DF1BAD763D7}" presName="horzSpace2" presStyleCnt="0"/>
      <dgm:spPr/>
    </dgm:pt>
    <dgm:pt modelId="{518523A3-FEA4-4ECA-B19F-90E48C9A72E8}" type="pres">
      <dgm:prSet presAssocID="{5DF0FB18-ABE9-49CC-9C7D-5DF1BAD763D7}" presName="tx2" presStyleLbl="revTx" presStyleIdx="3" presStyleCnt="7"/>
      <dgm:spPr/>
      <dgm:t>
        <a:bodyPr/>
        <a:lstStyle/>
        <a:p>
          <a:endParaRPr lang="en-US"/>
        </a:p>
      </dgm:t>
    </dgm:pt>
    <dgm:pt modelId="{FFD535DB-EA7E-4F48-83D9-B996A96B981B}" type="pres">
      <dgm:prSet presAssocID="{5DF0FB18-ABE9-49CC-9C7D-5DF1BAD763D7}" presName="vert2" presStyleCnt="0"/>
      <dgm:spPr/>
    </dgm:pt>
    <dgm:pt modelId="{E5A5D4BA-7A7B-4686-8F25-DAAA09FE1087}" type="pres">
      <dgm:prSet presAssocID="{5DF0FB18-ABE9-49CC-9C7D-5DF1BAD763D7}" presName="thinLine2b" presStyleLbl="callout" presStyleIdx="2" presStyleCnt="6"/>
      <dgm:spPr/>
    </dgm:pt>
    <dgm:pt modelId="{6E1CB72E-95B7-4304-8DF8-D5EDB1633039}" type="pres">
      <dgm:prSet presAssocID="{5DF0FB18-ABE9-49CC-9C7D-5DF1BAD763D7}" presName="vertSpace2b" presStyleCnt="0"/>
      <dgm:spPr/>
    </dgm:pt>
    <dgm:pt modelId="{35AC5EB7-26B5-47E6-8025-FF9601E7BB8D}" type="pres">
      <dgm:prSet presAssocID="{D8FBC877-CF1D-491D-B417-8A9399420E30}" presName="horz2" presStyleCnt="0"/>
      <dgm:spPr/>
    </dgm:pt>
    <dgm:pt modelId="{614E7062-985B-4A5B-8A1C-BEC809062101}" type="pres">
      <dgm:prSet presAssocID="{D8FBC877-CF1D-491D-B417-8A9399420E30}" presName="horzSpace2" presStyleCnt="0"/>
      <dgm:spPr/>
    </dgm:pt>
    <dgm:pt modelId="{8F777829-2C35-47E6-A9CD-E792CE8C18B1}" type="pres">
      <dgm:prSet presAssocID="{D8FBC877-CF1D-491D-B417-8A9399420E30}" presName="tx2" presStyleLbl="revTx" presStyleIdx="4" presStyleCnt="7"/>
      <dgm:spPr/>
      <dgm:t>
        <a:bodyPr/>
        <a:lstStyle/>
        <a:p>
          <a:endParaRPr lang="en-US"/>
        </a:p>
      </dgm:t>
    </dgm:pt>
    <dgm:pt modelId="{B0F9ECFD-5C6A-40F2-B33F-164AF558E99E}" type="pres">
      <dgm:prSet presAssocID="{D8FBC877-CF1D-491D-B417-8A9399420E30}" presName="vert2" presStyleCnt="0"/>
      <dgm:spPr/>
    </dgm:pt>
    <dgm:pt modelId="{14009AA1-48B6-49DB-8FCA-12563F1642AD}" type="pres">
      <dgm:prSet presAssocID="{D8FBC877-CF1D-491D-B417-8A9399420E30}" presName="thinLine2b" presStyleLbl="callout" presStyleIdx="3" presStyleCnt="6"/>
      <dgm:spPr/>
    </dgm:pt>
    <dgm:pt modelId="{A35F9591-6867-4B4D-AA91-C859153D8ABC}" type="pres">
      <dgm:prSet presAssocID="{D8FBC877-CF1D-491D-B417-8A9399420E30}" presName="vertSpace2b" presStyleCnt="0"/>
      <dgm:spPr/>
    </dgm:pt>
    <dgm:pt modelId="{6E249BA1-DE68-42F8-BE3A-94DBD47F1EA0}" type="pres">
      <dgm:prSet presAssocID="{7778D3DB-F9A0-4619-B36B-097D35A28CE5}" presName="horz2" presStyleCnt="0"/>
      <dgm:spPr/>
    </dgm:pt>
    <dgm:pt modelId="{C977FC21-FEFB-4E81-81A2-14B04587C362}" type="pres">
      <dgm:prSet presAssocID="{7778D3DB-F9A0-4619-B36B-097D35A28CE5}" presName="horzSpace2" presStyleCnt="0"/>
      <dgm:spPr/>
    </dgm:pt>
    <dgm:pt modelId="{951586D6-5B56-46E2-BA00-E064851E7DE8}" type="pres">
      <dgm:prSet presAssocID="{7778D3DB-F9A0-4619-B36B-097D35A28CE5}" presName="tx2" presStyleLbl="revTx" presStyleIdx="5" presStyleCnt="7"/>
      <dgm:spPr/>
      <dgm:t>
        <a:bodyPr/>
        <a:lstStyle/>
        <a:p>
          <a:endParaRPr lang="en-US"/>
        </a:p>
      </dgm:t>
    </dgm:pt>
    <dgm:pt modelId="{E1444B4A-28D6-46C7-AC5B-8074981638CC}" type="pres">
      <dgm:prSet presAssocID="{7778D3DB-F9A0-4619-B36B-097D35A28CE5}" presName="vert2" presStyleCnt="0"/>
      <dgm:spPr/>
    </dgm:pt>
    <dgm:pt modelId="{E320C7BA-93AE-4D72-9377-FFB4020694B7}" type="pres">
      <dgm:prSet presAssocID="{7778D3DB-F9A0-4619-B36B-097D35A28CE5}" presName="thinLine2b" presStyleLbl="callout" presStyleIdx="4" presStyleCnt="6"/>
      <dgm:spPr/>
    </dgm:pt>
    <dgm:pt modelId="{D0E7654A-0BC0-40FB-8934-C78C7862CFF8}" type="pres">
      <dgm:prSet presAssocID="{7778D3DB-F9A0-4619-B36B-097D35A28CE5}" presName="vertSpace2b" presStyleCnt="0"/>
      <dgm:spPr/>
    </dgm:pt>
    <dgm:pt modelId="{9D853B7D-6B8A-4E5D-AF2E-641C6554B8BA}" type="pres">
      <dgm:prSet presAssocID="{BB225B89-23A6-444F-BA67-83A4C5FD01AE}" presName="horz2" presStyleCnt="0"/>
      <dgm:spPr/>
    </dgm:pt>
    <dgm:pt modelId="{13D20B8E-D9B6-417A-88A0-07E6E0CBFC20}" type="pres">
      <dgm:prSet presAssocID="{BB225B89-23A6-444F-BA67-83A4C5FD01AE}" presName="horzSpace2" presStyleCnt="0"/>
      <dgm:spPr/>
    </dgm:pt>
    <dgm:pt modelId="{CE527F7B-919F-4BEE-A1CB-9D03714D53C3}" type="pres">
      <dgm:prSet presAssocID="{BB225B89-23A6-444F-BA67-83A4C5FD01AE}" presName="tx2" presStyleLbl="revTx" presStyleIdx="6" presStyleCnt="7"/>
      <dgm:spPr/>
      <dgm:t>
        <a:bodyPr/>
        <a:lstStyle/>
        <a:p>
          <a:endParaRPr lang="en-US"/>
        </a:p>
      </dgm:t>
    </dgm:pt>
    <dgm:pt modelId="{DB124E5B-B8F3-4136-B4B0-31A69B9921ED}" type="pres">
      <dgm:prSet presAssocID="{BB225B89-23A6-444F-BA67-83A4C5FD01AE}" presName="vert2" presStyleCnt="0"/>
      <dgm:spPr/>
    </dgm:pt>
    <dgm:pt modelId="{4A831D2D-5CEB-4661-8CA9-FFAABC745230}" type="pres">
      <dgm:prSet presAssocID="{BB225B89-23A6-444F-BA67-83A4C5FD01AE}" presName="thinLine2b" presStyleLbl="callout" presStyleIdx="5" presStyleCnt="6"/>
      <dgm:spPr/>
    </dgm:pt>
    <dgm:pt modelId="{48AF5CDC-7452-4615-9242-43DB7398FEC1}" type="pres">
      <dgm:prSet presAssocID="{BB225B89-23A6-444F-BA67-83A4C5FD01AE}" presName="vertSpace2b" presStyleCnt="0"/>
      <dgm:spPr/>
    </dgm:pt>
  </dgm:ptLst>
  <dgm:cxnLst>
    <dgm:cxn modelId="{EA7FC744-41D6-404F-93AE-3286F7CC15C7}" srcId="{3A3DE3EA-EA08-4460-B375-C27B1ABE4F8C}" destId="{BB225B89-23A6-444F-BA67-83A4C5FD01AE}" srcOrd="5" destOrd="0" parTransId="{A7EB1C49-B2F8-4CAB-BCE3-5FEB53114BF6}" sibTransId="{D9EB4654-8675-414B-9916-EBD68FB3DA6A}"/>
    <dgm:cxn modelId="{7D815D0A-3E70-4848-A2CD-FC0DB39A267E}" type="presOf" srcId="{3A3DE3EA-EA08-4460-B375-C27B1ABE4F8C}" destId="{B8E2974E-B0C7-4071-8BEE-7C15161D10E9}" srcOrd="0" destOrd="0" presId="urn:microsoft.com/office/officeart/2008/layout/LinedList"/>
    <dgm:cxn modelId="{63EA9A48-3F7F-415C-935D-FEF2DCEB9C58}" srcId="{3A3DE3EA-EA08-4460-B375-C27B1ABE4F8C}" destId="{612D1C19-0BB0-4377-A492-02D00E6ED94B}" srcOrd="0" destOrd="0" parTransId="{0F429E1B-E538-4B25-9C06-D6DB0ED744AF}" sibTransId="{52B69C57-C6D5-4976-A14A-CFE062603266}"/>
    <dgm:cxn modelId="{4443B098-B05D-45E0-AF48-7BAB9A45CADD}" type="presOf" srcId="{612D1C19-0BB0-4377-A492-02D00E6ED94B}" destId="{E1EC6B12-5107-413A-8923-788520A625A0}" srcOrd="0" destOrd="0" presId="urn:microsoft.com/office/officeart/2008/layout/LinedList"/>
    <dgm:cxn modelId="{ABF79CFC-466C-4C35-B805-2D52CA6796FD}" type="presOf" srcId="{5DF0FB18-ABE9-49CC-9C7D-5DF1BAD763D7}" destId="{518523A3-FEA4-4ECA-B19F-90E48C9A72E8}" srcOrd="0" destOrd="0" presId="urn:microsoft.com/office/officeart/2008/layout/LinedList"/>
    <dgm:cxn modelId="{EC5C4D84-09EF-41C9-A7E1-483C3A0D0032}" type="presOf" srcId="{BB225B89-23A6-444F-BA67-83A4C5FD01AE}" destId="{CE527F7B-919F-4BEE-A1CB-9D03714D53C3}" srcOrd="0" destOrd="0" presId="urn:microsoft.com/office/officeart/2008/layout/LinedList"/>
    <dgm:cxn modelId="{345AB8AF-A869-4F04-AE8A-8AE6D7BB9A2F}" srcId="{3A3DE3EA-EA08-4460-B375-C27B1ABE4F8C}" destId="{5DF0FB18-ABE9-49CC-9C7D-5DF1BAD763D7}" srcOrd="2" destOrd="0" parTransId="{7EE1D050-23DA-4113-96C5-A5B83A4A081F}" sibTransId="{004818E1-92BF-4D3E-BF82-ACF49CF60D0A}"/>
    <dgm:cxn modelId="{90A3A9A6-63DE-42F4-A6FA-C92EAABED187}" type="presOf" srcId="{7778D3DB-F9A0-4619-B36B-097D35A28CE5}" destId="{951586D6-5B56-46E2-BA00-E064851E7DE8}" srcOrd="0" destOrd="0" presId="urn:microsoft.com/office/officeart/2008/layout/LinedList"/>
    <dgm:cxn modelId="{F67D7D61-EC02-4059-BC3F-2143B0ECD5A1}" srcId="{3A3DE3EA-EA08-4460-B375-C27B1ABE4F8C}" destId="{D8FBC877-CF1D-491D-B417-8A9399420E30}" srcOrd="3" destOrd="0" parTransId="{1392B570-9854-4771-82CD-1E692E522030}" sibTransId="{7D73A7E1-5868-4603-87FE-9D37F3FA8750}"/>
    <dgm:cxn modelId="{50CD386F-A6CF-4A76-8EC3-642DC020A120}" type="presOf" srcId="{FDE90D32-8A9F-4EC0-8091-B2E14BAB0494}" destId="{059EF815-1A7E-40AD-B25E-F39F977D1C7F}" srcOrd="0" destOrd="0" presId="urn:microsoft.com/office/officeart/2008/layout/LinedList"/>
    <dgm:cxn modelId="{08A199B1-7B7D-4025-B8D4-7B93EA8549E1}" srcId="{3A3DE3EA-EA08-4460-B375-C27B1ABE4F8C}" destId="{7778D3DB-F9A0-4619-B36B-097D35A28CE5}" srcOrd="4" destOrd="0" parTransId="{CC3237EA-9772-4BBA-97CB-BE75DBCAB593}" sibTransId="{CC69E8F9-0931-416A-BFC4-3D40151CE3F9}"/>
    <dgm:cxn modelId="{9F170109-884D-4BCA-8E31-2C877833365E}" srcId="{3A3DE3EA-EA08-4460-B375-C27B1ABE4F8C}" destId="{FDE90D32-8A9F-4EC0-8091-B2E14BAB0494}" srcOrd="1" destOrd="0" parTransId="{45219925-D8B7-4F5B-AD81-4B655C4BBD76}" sibTransId="{47EF15D0-180E-4C70-B825-6252FD4D8D29}"/>
    <dgm:cxn modelId="{1EE1A390-5423-479A-9AC1-7C113497875F}" type="presOf" srcId="{D8FBC877-CF1D-491D-B417-8A9399420E30}" destId="{8F777829-2C35-47E6-A9CD-E792CE8C18B1}" srcOrd="0" destOrd="0" presId="urn:microsoft.com/office/officeart/2008/layout/LinedList"/>
    <dgm:cxn modelId="{10718E43-E0B2-40A8-8B5D-CFFBB508668A}" srcId="{6C1B494D-9477-4B69-B4B3-E1794E84BC33}" destId="{3A3DE3EA-EA08-4460-B375-C27B1ABE4F8C}" srcOrd="0" destOrd="0" parTransId="{E8A5AD51-7261-464D-8659-E352BE9BA04F}" sibTransId="{8BCCEADC-0D2C-4457-8919-E48A8350478A}"/>
    <dgm:cxn modelId="{856D0B49-8C21-4EE1-8800-90D719CB8F6A}" type="presOf" srcId="{6C1B494D-9477-4B69-B4B3-E1794E84BC33}" destId="{403F6742-404C-4CED-A36B-DA4EE8A7C989}" srcOrd="0" destOrd="0" presId="urn:microsoft.com/office/officeart/2008/layout/LinedList"/>
    <dgm:cxn modelId="{49B698AF-8455-4299-84BE-48B2A41E6127}" type="presParOf" srcId="{403F6742-404C-4CED-A36B-DA4EE8A7C989}" destId="{DA419774-D200-4745-BC38-307E7D4D5CEE}" srcOrd="0" destOrd="0" presId="urn:microsoft.com/office/officeart/2008/layout/LinedList"/>
    <dgm:cxn modelId="{46303C3A-C772-4B96-89C9-B51E27CB85F3}" type="presParOf" srcId="{403F6742-404C-4CED-A36B-DA4EE8A7C989}" destId="{32B5FFDB-B510-46B2-8118-1E7CF619F1A4}" srcOrd="1" destOrd="0" presId="urn:microsoft.com/office/officeart/2008/layout/LinedList"/>
    <dgm:cxn modelId="{BB5D7233-033B-4336-A880-6A45BB30A070}" type="presParOf" srcId="{32B5FFDB-B510-46B2-8118-1E7CF619F1A4}" destId="{B8E2974E-B0C7-4071-8BEE-7C15161D10E9}" srcOrd="0" destOrd="0" presId="urn:microsoft.com/office/officeart/2008/layout/LinedList"/>
    <dgm:cxn modelId="{E076F825-DCD5-4B7A-9F9D-4FA1BA500771}" type="presParOf" srcId="{32B5FFDB-B510-46B2-8118-1E7CF619F1A4}" destId="{F7AA5B52-E3AA-4282-8AB2-8803AE2D2BAD}" srcOrd="1" destOrd="0" presId="urn:microsoft.com/office/officeart/2008/layout/LinedList"/>
    <dgm:cxn modelId="{B278FC55-4112-40E5-80BC-B97215C90D80}" type="presParOf" srcId="{F7AA5B52-E3AA-4282-8AB2-8803AE2D2BAD}" destId="{DED93620-B8CC-4EA3-9DC9-A62E19D4D4CF}" srcOrd="0" destOrd="0" presId="urn:microsoft.com/office/officeart/2008/layout/LinedList"/>
    <dgm:cxn modelId="{ED32E424-1108-488E-A346-8E0FD99EF97C}" type="presParOf" srcId="{F7AA5B52-E3AA-4282-8AB2-8803AE2D2BAD}" destId="{AA4887BF-5297-404F-8AE6-F516B0949EA0}" srcOrd="1" destOrd="0" presId="urn:microsoft.com/office/officeart/2008/layout/LinedList"/>
    <dgm:cxn modelId="{D7DB3316-39AF-4E62-9008-BD37AF921789}" type="presParOf" srcId="{AA4887BF-5297-404F-8AE6-F516B0949EA0}" destId="{D5C55427-2370-407B-8CD5-DF4123659CF1}" srcOrd="0" destOrd="0" presId="urn:microsoft.com/office/officeart/2008/layout/LinedList"/>
    <dgm:cxn modelId="{AA16A73D-E570-48D5-9EA8-1C0C8B3217C3}" type="presParOf" srcId="{AA4887BF-5297-404F-8AE6-F516B0949EA0}" destId="{E1EC6B12-5107-413A-8923-788520A625A0}" srcOrd="1" destOrd="0" presId="urn:microsoft.com/office/officeart/2008/layout/LinedList"/>
    <dgm:cxn modelId="{32898A59-6A06-46CC-9BA3-43922698EF37}" type="presParOf" srcId="{AA4887BF-5297-404F-8AE6-F516B0949EA0}" destId="{782173E2-4429-4631-A7F4-1C9F1DC65994}" srcOrd="2" destOrd="0" presId="urn:microsoft.com/office/officeart/2008/layout/LinedList"/>
    <dgm:cxn modelId="{7AF5582D-E401-4171-8BA5-6CE9B3D0ED75}" type="presParOf" srcId="{F7AA5B52-E3AA-4282-8AB2-8803AE2D2BAD}" destId="{9C41158C-C037-4AE8-9D53-19E55E1C50F0}" srcOrd="2" destOrd="0" presId="urn:microsoft.com/office/officeart/2008/layout/LinedList"/>
    <dgm:cxn modelId="{731CBA81-45F0-4B9C-A6B6-6E3E06D9577F}" type="presParOf" srcId="{F7AA5B52-E3AA-4282-8AB2-8803AE2D2BAD}" destId="{E8AB2584-316C-405D-8FC6-D88CC7713AD6}" srcOrd="3" destOrd="0" presId="urn:microsoft.com/office/officeart/2008/layout/LinedList"/>
    <dgm:cxn modelId="{C407E031-D0B1-470C-AF22-FC996EFEFC97}" type="presParOf" srcId="{F7AA5B52-E3AA-4282-8AB2-8803AE2D2BAD}" destId="{D7F96289-CC6F-4FEB-AEAE-BA624D27CCDF}" srcOrd="4" destOrd="0" presId="urn:microsoft.com/office/officeart/2008/layout/LinedList"/>
    <dgm:cxn modelId="{F0F0D5C9-9746-4D53-B507-B4DB097D7E03}" type="presParOf" srcId="{D7F96289-CC6F-4FEB-AEAE-BA624D27CCDF}" destId="{6AF54CC3-CC3B-48A5-ACFB-5030B2BEB09C}" srcOrd="0" destOrd="0" presId="urn:microsoft.com/office/officeart/2008/layout/LinedList"/>
    <dgm:cxn modelId="{8C408D0B-FAFC-44C6-84CF-99DC87EA3CDD}" type="presParOf" srcId="{D7F96289-CC6F-4FEB-AEAE-BA624D27CCDF}" destId="{059EF815-1A7E-40AD-B25E-F39F977D1C7F}" srcOrd="1" destOrd="0" presId="urn:microsoft.com/office/officeart/2008/layout/LinedList"/>
    <dgm:cxn modelId="{F2D695ED-D90D-41EF-B8C5-BADBF7860C93}" type="presParOf" srcId="{D7F96289-CC6F-4FEB-AEAE-BA624D27CCDF}" destId="{AE070E94-8B65-4757-BEAD-AFE3B970AF65}" srcOrd="2" destOrd="0" presId="urn:microsoft.com/office/officeart/2008/layout/LinedList"/>
    <dgm:cxn modelId="{04542C56-8E1E-44D7-85E0-0F2A6DFEE496}" type="presParOf" srcId="{F7AA5B52-E3AA-4282-8AB2-8803AE2D2BAD}" destId="{7122F1C7-7DED-4FF7-A727-06B28E4CCAF5}" srcOrd="5" destOrd="0" presId="urn:microsoft.com/office/officeart/2008/layout/LinedList"/>
    <dgm:cxn modelId="{98EF604B-C892-4D9F-97FF-DCC6F619BB4E}" type="presParOf" srcId="{F7AA5B52-E3AA-4282-8AB2-8803AE2D2BAD}" destId="{E0AA6E8F-0FA3-4CB8-97D9-89757E137BEE}" srcOrd="6" destOrd="0" presId="urn:microsoft.com/office/officeart/2008/layout/LinedList"/>
    <dgm:cxn modelId="{A3DDA240-2F2F-4B51-85A8-F36134DB3D5E}" type="presParOf" srcId="{F7AA5B52-E3AA-4282-8AB2-8803AE2D2BAD}" destId="{22404864-C574-4D76-9481-32C39ABF0DB6}" srcOrd="7" destOrd="0" presId="urn:microsoft.com/office/officeart/2008/layout/LinedList"/>
    <dgm:cxn modelId="{09C15570-9E69-4AE5-8827-573D99DEDB95}" type="presParOf" srcId="{22404864-C574-4D76-9481-32C39ABF0DB6}" destId="{438F9603-EEB7-4765-9C61-E88E568ECA4A}" srcOrd="0" destOrd="0" presId="urn:microsoft.com/office/officeart/2008/layout/LinedList"/>
    <dgm:cxn modelId="{43183FE3-DE0E-437E-A2B8-C77EE10A49B8}" type="presParOf" srcId="{22404864-C574-4D76-9481-32C39ABF0DB6}" destId="{518523A3-FEA4-4ECA-B19F-90E48C9A72E8}" srcOrd="1" destOrd="0" presId="urn:microsoft.com/office/officeart/2008/layout/LinedList"/>
    <dgm:cxn modelId="{A5395FD4-069F-49C6-A5C5-14A9C629B3CD}" type="presParOf" srcId="{22404864-C574-4D76-9481-32C39ABF0DB6}" destId="{FFD535DB-EA7E-4F48-83D9-B996A96B981B}" srcOrd="2" destOrd="0" presId="urn:microsoft.com/office/officeart/2008/layout/LinedList"/>
    <dgm:cxn modelId="{AED007B3-DE55-4AA5-BD05-923E9DABABB1}" type="presParOf" srcId="{F7AA5B52-E3AA-4282-8AB2-8803AE2D2BAD}" destId="{E5A5D4BA-7A7B-4686-8F25-DAAA09FE1087}" srcOrd="8" destOrd="0" presId="urn:microsoft.com/office/officeart/2008/layout/LinedList"/>
    <dgm:cxn modelId="{326F51B1-F165-4A3E-95EA-99293107343B}" type="presParOf" srcId="{F7AA5B52-E3AA-4282-8AB2-8803AE2D2BAD}" destId="{6E1CB72E-95B7-4304-8DF8-D5EDB1633039}" srcOrd="9" destOrd="0" presId="urn:microsoft.com/office/officeart/2008/layout/LinedList"/>
    <dgm:cxn modelId="{7B0724DE-BDD8-4BAE-968C-6EE6BFC47A9C}" type="presParOf" srcId="{F7AA5B52-E3AA-4282-8AB2-8803AE2D2BAD}" destId="{35AC5EB7-26B5-47E6-8025-FF9601E7BB8D}" srcOrd="10" destOrd="0" presId="urn:microsoft.com/office/officeart/2008/layout/LinedList"/>
    <dgm:cxn modelId="{6D85FB68-2C20-4F3C-8753-7CE9BB5A88A5}" type="presParOf" srcId="{35AC5EB7-26B5-47E6-8025-FF9601E7BB8D}" destId="{614E7062-985B-4A5B-8A1C-BEC809062101}" srcOrd="0" destOrd="0" presId="urn:microsoft.com/office/officeart/2008/layout/LinedList"/>
    <dgm:cxn modelId="{E10E8499-A487-4B5D-9884-D88D1D8EF73C}" type="presParOf" srcId="{35AC5EB7-26B5-47E6-8025-FF9601E7BB8D}" destId="{8F777829-2C35-47E6-A9CD-E792CE8C18B1}" srcOrd="1" destOrd="0" presId="urn:microsoft.com/office/officeart/2008/layout/LinedList"/>
    <dgm:cxn modelId="{652EC3B1-876D-4121-A7F1-4F6228CAFC30}" type="presParOf" srcId="{35AC5EB7-26B5-47E6-8025-FF9601E7BB8D}" destId="{B0F9ECFD-5C6A-40F2-B33F-164AF558E99E}" srcOrd="2" destOrd="0" presId="urn:microsoft.com/office/officeart/2008/layout/LinedList"/>
    <dgm:cxn modelId="{78707D01-F2EC-408B-8848-259480D060DF}" type="presParOf" srcId="{F7AA5B52-E3AA-4282-8AB2-8803AE2D2BAD}" destId="{14009AA1-48B6-49DB-8FCA-12563F1642AD}" srcOrd="11" destOrd="0" presId="urn:microsoft.com/office/officeart/2008/layout/LinedList"/>
    <dgm:cxn modelId="{36EEDD13-6A49-441C-A71A-63D3B49A259C}" type="presParOf" srcId="{F7AA5B52-E3AA-4282-8AB2-8803AE2D2BAD}" destId="{A35F9591-6867-4B4D-AA91-C859153D8ABC}" srcOrd="12" destOrd="0" presId="urn:microsoft.com/office/officeart/2008/layout/LinedList"/>
    <dgm:cxn modelId="{0A99A368-FD23-467A-B24A-C39348B61627}" type="presParOf" srcId="{F7AA5B52-E3AA-4282-8AB2-8803AE2D2BAD}" destId="{6E249BA1-DE68-42F8-BE3A-94DBD47F1EA0}" srcOrd="13" destOrd="0" presId="urn:microsoft.com/office/officeart/2008/layout/LinedList"/>
    <dgm:cxn modelId="{350F6B7D-D700-44EC-B473-2F1413C6AD78}" type="presParOf" srcId="{6E249BA1-DE68-42F8-BE3A-94DBD47F1EA0}" destId="{C977FC21-FEFB-4E81-81A2-14B04587C362}" srcOrd="0" destOrd="0" presId="urn:microsoft.com/office/officeart/2008/layout/LinedList"/>
    <dgm:cxn modelId="{A4BB689D-793B-4577-B9BC-3475E8B32ADB}" type="presParOf" srcId="{6E249BA1-DE68-42F8-BE3A-94DBD47F1EA0}" destId="{951586D6-5B56-46E2-BA00-E064851E7DE8}" srcOrd="1" destOrd="0" presId="urn:microsoft.com/office/officeart/2008/layout/LinedList"/>
    <dgm:cxn modelId="{9FE99E33-C6D3-4B23-92AF-132A62279CB7}" type="presParOf" srcId="{6E249BA1-DE68-42F8-BE3A-94DBD47F1EA0}" destId="{E1444B4A-28D6-46C7-AC5B-8074981638CC}" srcOrd="2" destOrd="0" presId="urn:microsoft.com/office/officeart/2008/layout/LinedList"/>
    <dgm:cxn modelId="{A3EBC380-123B-42F2-AE23-0332F8092F27}" type="presParOf" srcId="{F7AA5B52-E3AA-4282-8AB2-8803AE2D2BAD}" destId="{E320C7BA-93AE-4D72-9377-FFB4020694B7}" srcOrd="14" destOrd="0" presId="urn:microsoft.com/office/officeart/2008/layout/LinedList"/>
    <dgm:cxn modelId="{D31EE843-AD3B-43FC-B416-5A6A8E9DCFA4}" type="presParOf" srcId="{F7AA5B52-E3AA-4282-8AB2-8803AE2D2BAD}" destId="{D0E7654A-0BC0-40FB-8934-C78C7862CFF8}" srcOrd="15" destOrd="0" presId="urn:microsoft.com/office/officeart/2008/layout/LinedList"/>
    <dgm:cxn modelId="{DAA4FB6B-C42A-4081-A0A5-483C33FC3184}" type="presParOf" srcId="{F7AA5B52-E3AA-4282-8AB2-8803AE2D2BAD}" destId="{9D853B7D-6B8A-4E5D-AF2E-641C6554B8BA}" srcOrd="16" destOrd="0" presId="urn:microsoft.com/office/officeart/2008/layout/LinedList"/>
    <dgm:cxn modelId="{43016AA8-C80F-454B-9352-DCC0E7F3284F}" type="presParOf" srcId="{9D853B7D-6B8A-4E5D-AF2E-641C6554B8BA}" destId="{13D20B8E-D9B6-417A-88A0-07E6E0CBFC20}" srcOrd="0" destOrd="0" presId="urn:microsoft.com/office/officeart/2008/layout/LinedList"/>
    <dgm:cxn modelId="{7C74623D-8F26-44FE-873A-1690343BA5AD}" type="presParOf" srcId="{9D853B7D-6B8A-4E5D-AF2E-641C6554B8BA}" destId="{CE527F7B-919F-4BEE-A1CB-9D03714D53C3}" srcOrd="1" destOrd="0" presId="urn:microsoft.com/office/officeart/2008/layout/LinedList"/>
    <dgm:cxn modelId="{5E3032F7-10D1-45ED-B089-DDE7D24E3581}" type="presParOf" srcId="{9D853B7D-6B8A-4E5D-AF2E-641C6554B8BA}" destId="{DB124E5B-B8F3-4136-B4B0-31A69B9921ED}" srcOrd="2" destOrd="0" presId="urn:microsoft.com/office/officeart/2008/layout/LinedList"/>
    <dgm:cxn modelId="{36E29F85-12E0-4458-9161-A7F68C6C7CE3}" type="presParOf" srcId="{F7AA5B52-E3AA-4282-8AB2-8803AE2D2BAD}" destId="{4A831D2D-5CEB-4661-8CA9-FFAABC745230}" srcOrd="17" destOrd="0" presId="urn:microsoft.com/office/officeart/2008/layout/LinedList"/>
    <dgm:cxn modelId="{704AF39E-2845-43A8-8AF3-67EE7E00878C}" type="presParOf" srcId="{F7AA5B52-E3AA-4282-8AB2-8803AE2D2BAD}" destId="{48AF5CDC-7452-4615-9242-43DB7398FEC1}" srcOrd="18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6C1B494D-9477-4B69-B4B3-E1794E84BC33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3A3DE3EA-EA08-4460-B375-C27B1ABE4F8C}">
      <dgm:prSet custT="1"/>
      <dgm:spPr/>
      <dgm:t>
        <a:bodyPr/>
        <a:lstStyle/>
        <a:p>
          <a:pPr rtl="0"/>
          <a:r>
            <a:rPr lang="en-US" sz="2400" dirty="0" smtClean="0">
              <a:latin typeface="Calibri" panose="020F0502020204030204" pitchFamily="34" charset="0"/>
              <a:cs typeface="Calibri" panose="020F0502020204030204" pitchFamily="34" charset="0"/>
            </a:rPr>
            <a:t>University of Alaska programs (multiple)</a:t>
          </a:r>
          <a:endParaRPr lang="en-US" sz="2400" dirty="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E8A5AD51-7261-464D-8659-E352BE9BA04F}" type="parTrans" cxnId="{10718E43-E0B2-40A8-8B5D-CFFBB508668A}">
      <dgm:prSet/>
      <dgm:spPr/>
      <dgm:t>
        <a:bodyPr/>
        <a:lstStyle/>
        <a:p>
          <a:endParaRPr lang="en-US"/>
        </a:p>
      </dgm:t>
    </dgm:pt>
    <dgm:pt modelId="{8BCCEADC-0D2C-4457-8919-E48A8350478A}" type="sibTrans" cxnId="{10718E43-E0B2-40A8-8B5D-CFFBB508668A}">
      <dgm:prSet/>
      <dgm:spPr/>
      <dgm:t>
        <a:bodyPr/>
        <a:lstStyle/>
        <a:p>
          <a:endParaRPr lang="en-US"/>
        </a:p>
      </dgm:t>
    </dgm:pt>
    <dgm:pt modelId="{612D1C19-0BB0-4377-A492-02D00E6ED94B}">
      <dgm:prSet custT="1"/>
      <dgm:spPr/>
      <dgm:t>
        <a:bodyPr/>
        <a:lstStyle/>
        <a:p>
          <a:pPr rtl="0"/>
          <a:r>
            <a:rPr lang="en-US" sz="2400" b="0" dirty="0" smtClean="0">
              <a:latin typeface="Calibri" panose="020F0502020204030204" pitchFamily="34" charset="0"/>
              <a:cs typeface="Calibri" panose="020F0502020204030204" pitchFamily="34" charset="0"/>
            </a:rPr>
            <a:t>Alaska Pacific University (early honors)</a:t>
          </a:r>
          <a:endParaRPr lang="en-US" sz="2400" b="0" dirty="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0F429E1B-E538-4B25-9C06-D6DB0ED744AF}" type="parTrans" cxnId="{63EA9A48-3F7F-415C-935D-FEF2DCEB9C58}">
      <dgm:prSet/>
      <dgm:spPr/>
      <dgm:t>
        <a:bodyPr/>
        <a:lstStyle/>
        <a:p>
          <a:endParaRPr lang="en-US"/>
        </a:p>
      </dgm:t>
    </dgm:pt>
    <dgm:pt modelId="{52B69C57-C6D5-4976-A14A-CFE062603266}" type="sibTrans" cxnId="{63EA9A48-3F7F-415C-935D-FEF2DCEB9C58}">
      <dgm:prSet/>
      <dgm:spPr/>
      <dgm:t>
        <a:bodyPr/>
        <a:lstStyle/>
        <a:p>
          <a:endParaRPr lang="en-US"/>
        </a:p>
      </dgm:t>
    </dgm:pt>
    <dgm:pt modelId="{FDE90D32-8A9F-4EC0-8091-B2E14BAB0494}">
      <dgm:prSet custT="1"/>
      <dgm:spPr/>
      <dgm:t>
        <a:bodyPr/>
        <a:lstStyle/>
        <a:p>
          <a:pPr rtl="0"/>
          <a:r>
            <a:rPr lang="en-US" sz="2400" dirty="0" err="1" smtClean="0">
              <a:latin typeface="Calibri" panose="020F0502020204030204" pitchFamily="34" charset="0"/>
              <a:cs typeface="Calibri" panose="020F0502020204030204" pitchFamily="34" charset="0"/>
            </a:rPr>
            <a:t>Ilisagvik</a:t>
          </a:r>
          <a:r>
            <a:rPr lang="en-US" sz="2400" dirty="0" smtClean="0">
              <a:latin typeface="Calibri" panose="020F0502020204030204" pitchFamily="34" charset="0"/>
              <a:cs typeface="Calibri" panose="020F0502020204030204" pitchFamily="34" charset="0"/>
            </a:rPr>
            <a:t> College (dual enrollment)</a:t>
          </a:r>
          <a:endParaRPr lang="en-US" sz="2400" dirty="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45219925-D8B7-4F5B-AD81-4B655C4BBD76}" type="parTrans" cxnId="{9F170109-884D-4BCA-8E31-2C877833365E}">
      <dgm:prSet/>
      <dgm:spPr/>
      <dgm:t>
        <a:bodyPr/>
        <a:lstStyle/>
        <a:p>
          <a:endParaRPr lang="en-US"/>
        </a:p>
      </dgm:t>
    </dgm:pt>
    <dgm:pt modelId="{47EF15D0-180E-4C70-B825-6252FD4D8D29}" type="sibTrans" cxnId="{9F170109-884D-4BCA-8E31-2C877833365E}">
      <dgm:prSet/>
      <dgm:spPr/>
      <dgm:t>
        <a:bodyPr/>
        <a:lstStyle/>
        <a:p>
          <a:endParaRPr lang="en-US"/>
        </a:p>
      </dgm:t>
    </dgm:pt>
    <dgm:pt modelId="{42FA80BC-4AFF-4F4C-B6B3-70579767E838}">
      <dgm:prSet custT="1"/>
      <dgm:spPr/>
      <dgm:t>
        <a:bodyPr/>
        <a:lstStyle/>
        <a:p>
          <a:pPr rtl="0"/>
          <a:r>
            <a:rPr lang="en-US" sz="2400" dirty="0" smtClean="0">
              <a:latin typeface="Calibri" panose="020F0502020204030204" pitchFamily="34" charset="0"/>
              <a:cs typeface="Calibri" panose="020F0502020204030204" pitchFamily="34" charset="0"/>
            </a:rPr>
            <a:t>AVTEC (high school training)</a:t>
          </a:r>
          <a:endParaRPr lang="en-US" sz="2400" dirty="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5467ACC1-D4F9-4AED-989C-13D671A5082A}" type="parTrans" cxnId="{925E49C0-3DD0-4DB9-A785-8218251DD199}">
      <dgm:prSet/>
      <dgm:spPr/>
      <dgm:t>
        <a:bodyPr/>
        <a:lstStyle/>
        <a:p>
          <a:endParaRPr lang="en-US"/>
        </a:p>
      </dgm:t>
    </dgm:pt>
    <dgm:pt modelId="{93367C56-5068-4A57-8FBE-FA46210136FA}" type="sibTrans" cxnId="{925E49C0-3DD0-4DB9-A785-8218251DD199}">
      <dgm:prSet/>
      <dgm:spPr/>
      <dgm:t>
        <a:bodyPr/>
        <a:lstStyle/>
        <a:p>
          <a:endParaRPr lang="en-US"/>
        </a:p>
      </dgm:t>
    </dgm:pt>
    <dgm:pt modelId="{403F6742-404C-4CED-A36B-DA4EE8A7C989}" type="pres">
      <dgm:prSet presAssocID="{6C1B494D-9477-4B69-B4B3-E1794E84BC33}" presName="vert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DA419774-D200-4745-BC38-307E7D4D5CEE}" type="pres">
      <dgm:prSet presAssocID="{3A3DE3EA-EA08-4460-B375-C27B1ABE4F8C}" presName="thickLine" presStyleLbl="alignNode1" presStyleIdx="0" presStyleCnt="4"/>
      <dgm:spPr/>
    </dgm:pt>
    <dgm:pt modelId="{32B5FFDB-B510-46B2-8118-1E7CF619F1A4}" type="pres">
      <dgm:prSet presAssocID="{3A3DE3EA-EA08-4460-B375-C27B1ABE4F8C}" presName="horz1" presStyleCnt="0"/>
      <dgm:spPr/>
    </dgm:pt>
    <dgm:pt modelId="{B8E2974E-B0C7-4071-8BEE-7C15161D10E9}" type="pres">
      <dgm:prSet presAssocID="{3A3DE3EA-EA08-4460-B375-C27B1ABE4F8C}" presName="tx1" presStyleLbl="revTx" presStyleIdx="0" presStyleCnt="4"/>
      <dgm:spPr/>
      <dgm:t>
        <a:bodyPr/>
        <a:lstStyle/>
        <a:p>
          <a:endParaRPr lang="en-US"/>
        </a:p>
      </dgm:t>
    </dgm:pt>
    <dgm:pt modelId="{F7AA5B52-E3AA-4282-8AB2-8803AE2D2BAD}" type="pres">
      <dgm:prSet presAssocID="{3A3DE3EA-EA08-4460-B375-C27B1ABE4F8C}" presName="vert1" presStyleCnt="0"/>
      <dgm:spPr/>
    </dgm:pt>
    <dgm:pt modelId="{55CFA69F-EAEB-4FB4-A253-CC0DB8E0CC19}" type="pres">
      <dgm:prSet presAssocID="{612D1C19-0BB0-4377-A492-02D00E6ED94B}" presName="thickLine" presStyleLbl="alignNode1" presStyleIdx="1" presStyleCnt="4"/>
      <dgm:spPr/>
    </dgm:pt>
    <dgm:pt modelId="{7ECE36CD-F601-4490-A668-6F2AD387F66F}" type="pres">
      <dgm:prSet presAssocID="{612D1C19-0BB0-4377-A492-02D00E6ED94B}" presName="horz1" presStyleCnt="0"/>
      <dgm:spPr/>
    </dgm:pt>
    <dgm:pt modelId="{BB760824-8787-4DB1-9FBA-47B395EAC2AA}" type="pres">
      <dgm:prSet presAssocID="{612D1C19-0BB0-4377-A492-02D00E6ED94B}" presName="tx1" presStyleLbl="revTx" presStyleIdx="1" presStyleCnt="4"/>
      <dgm:spPr/>
      <dgm:t>
        <a:bodyPr/>
        <a:lstStyle/>
        <a:p>
          <a:endParaRPr lang="en-US"/>
        </a:p>
      </dgm:t>
    </dgm:pt>
    <dgm:pt modelId="{EC7DDB83-2A2E-43A2-BB92-58FE7AAC831D}" type="pres">
      <dgm:prSet presAssocID="{612D1C19-0BB0-4377-A492-02D00E6ED94B}" presName="vert1" presStyleCnt="0"/>
      <dgm:spPr/>
    </dgm:pt>
    <dgm:pt modelId="{4A4B6358-7E9E-428E-A7A0-713D0DD94021}" type="pres">
      <dgm:prSet presAssocID="{FDE90D32-8A9F-4EC0-8091-B2E14BAB0494}" presName="thickLine" presStyleLbl="alignNode1" presStyleIdx="2" presStyleCnt="4"/>
      <dgm:spPr/>
    </dgm:pt>
    <dgm:pt modelId="{31E78038-1AA5-43B2-85C8-BE30C15D5E7E}" type="pres">
      <dgm:prSet presAssocID="{FDE90D32-8A9F-4EC0-8091-B2E14BAB0494}" presName="horz1" presStyleCnt="0"/>
      <dgm:spPr/>
    </dgm:pt>
    <dgm:pt modelId="{938A6159-D681-4DA7-AFA1-8D4439AFB7AF}" type="pres">
      <dgm:prSet presAssocID="{FDE90D32-8A9F-4EC0-8091-B2E14BAB0494}" presName="tx1" presStyleLbl="revTx" presStyleIdx="2" presStyleCnt="4"/>
      <dgm:spPr/>
      <dgm:t>
        <a:bodyPr/>
        <a:lstStyle/>
        <a:p>
          <a:endParaRPr lang="en-US"/>
        </a:p>
      </dgm:t>
    </dgm:pt>
    <dgm:pt modelId="{ECF1B400-555F-4762-8715-3248DEC3DEC1}" type="pres">
      <dgm:prSet presAssocID="{FDE90D32-8A9F-4EC0-8091-B2E14BAB0494}" presName="vert1" presStyleCnt="0"/>
      <dgm:spPr/>
    </dgm:pt>
    <dgm:pt modelId="{5312A103-11D0-42FB-A45C-1DE305A65FEE}" type="pres">
      <dgm:prSet presAssocID="{42FA80BC-4AFF-4F4C-B6B3-70579767E838}" presName="thickLine" presStyleLbl="alignNode1" presStyleIdx="3" presStyleCnt="4"/>
      <dgm:spPr/>
    </dgm:pt>
    <dgm:pt modelId="{F7BF5A97-5C35-4795-BF11-9C9ABD115669}" type="pres">
      <dgm:prSet presAssocID="{42FA80BC-4AFF-4F4C-B6B3-70579767E838}" presName="horz1" presStyleCnt="0"/>
      <dgm:spPr/>
    </dgm:pt>
    <dgm:pt modelId="{1F492E90-A62D-4349-AB0B-27AA6BF10494}" type="pres">
      <dgm:prSet presAssocID="{42FA80BC-4AFF-4F4C-B6B3-70579767E838}" presName="tx1" presStyleLbl="revTx" presStyleIdx="3" presStyleCnt="4"/>
      <dgm:spPr/>
      <dgm:t>
        <a:bodyPr/>
        <a:lstStyle/>
        <a:p>
          <a:endParaRPr lang="en-US"/>
        </a:p>
      </dgm:t>
    </dgm:pt>
    <dgm:pt modelId="{5DC754CB-3167-4CB6-A1CC-BDA1A2548E55}" type="pres">
      <dgm:prSet presAssocID="{42FA80BC-4AFF-4F4C-B6B3-70579767E838}" presName="vert1" presStyleCnt="0"/>
      <dgm:spPr/>
    </dgm:pt>
  </dgm:ptLst>
  <dgm:cxnLst>
    <dgm:cxn modelId="{A8E4685D-3A5B-4A11-A7EC-B53A64FC51D1}" type="presOf" srcId="{42FA80BC-4AFF-4F4C-B6B3-70579767E838}" destId="{1F492E90-A62D-4349-AB0B-27AA6BF10494}" srcOrd="0" destOrd="0" presId="urn:microsoft.com/office/officeart/2008/layout/LinedList"/>
    <dgm:cxn modelId="{10718E43-E0B2-40A8-8B5D-CFFBB508668A}" srcId="{6C1B494D-9477-4B69-B4B3-E1794E84BC33}" destId="{3A3DE3EA-EA08-4460-B375-C27B1ABE4F8C}" srcOrd="0" destOrd="0" parTransId="{E8A5AD51-7261-464D-8659-E352BE9BA04F}" sibTransId="{8BCCEADC-0D2C-4457-8919-E48A8350478A}"/>
    <dgm:cxn modelId="{856D0B49-8C21-4EE1-8800-90D719CB8F6A}" type="presOf" srcId="{6C1B494D-9477-4B69-B4B3-E1794E84BC33}" destId="{403F6742-404C-4CED-A36B-DA4EE8A7C989}" srcOrd="0" destOrd="0" presId="urn:microsoft.com/office/officeart/2008/layout/LinedList"/>
    <dgm:cxn modelId="{7D815D0A-3E70-4848-A2CD-FC0DB39A267E}" type="presOf" srcId="{3A3DE3EA-EA08-4460-B375-C27B1ABE4F8C}" destId="{B8E2974E-B0C7-4071-8BEE-7C15161D10E9}" srcOrd="0" destOrd="0" presId="urn:microsoft.com/office/officeart/2008/layout/LinedList"/>
    <dgm:cxn modelId="{925E49C0-3DD0-4DB9-A785-8218251DD199}" srcId="{6C1B494D-9477-4B69-B4B3-E1794E84BC33}" destId="{42FA80BC-4AFF-4F4C-B6B3-70579767E838}" srcOrd="3" destOrd="0" parTransId="{5467ACC1-D4F9-4AED-989C-13D671A5082A}" sibTransId="{93367C56-5068-4A57-8FBE-FA46210136FA}"/>
    <dgm:cxn modelId="{9F170109-884D-4BCA-8E31-2C877833365E}" srcId="{6C1B494D-9477-4B69-B4B3-E1794E84BC33}" destId="{FDE90D32-8A9F-4EC0-8091-B2E14BAB0494}" srcOrd="2" destOrd="0" parTransId="{45219925-D8B7-4F5B-AD81-4B655C4BBD76}" sibTransId="{47EF15D0-180E-4C70-B825-6252FD4D8D29}"/>
    <dgm:cxn modelId="{404804DD-33E3-4B70-980A-D42F7FD8628D}" type="presOf" srcId="{612D1C19-0BB0-4377-A492-02D00E6ED94B}" destId="{BB760824-8787-4DB1-9FBA-47B395EAC2AA}" srcOrd="0" destOrd="0" presId="urn:microsoft.com/office/officeart/2008/layout/LinedList"/>
    <dgm:cxn modelId="{8E566C0C-4A4F-4254-9E7B-309870C196D1}" type="presOf" srcId="{FDE90D32-8A9F-4EC0-8091-B2E14BAB0494}" destId="{938A6159-D681-4DA7-AFA1-8D4439AFB7AF}" srcOrd="0" destOrd="0" presId="urn:microsoft.com/office/officeart/2008/layout/LinedList"/>
    <dgm:cxn modelId="{63EA9A48-3F7F-415C-935D-FEF2DCEB9C58}" srcId="{6C1B494D-9477-4B69-B4B3-E1794E84BC33}" destId="{612D1C19-0BB0-4377-A492-02D00E6ED94B}" srcOrd="1" destOrd="0" parTransId="{0F429E1B-E538-4B25-9C06-D6DB0ED744AF}" sibTransId="{52B69C57-C6D5-4976-A14A-CFE062603266}"/>
    <dgm:cxn modelId="{49B698AF-8455-4299-84BE-48B2A41E6127}" type="presParOf" srcId="{403F6742-404C-4CED-A36B-DA4EE8A7C989}" destId="{DA419774-D200-4745-BC38-307E7D4D5CEE}" srcOrd="0" destOrd="0" presId="urn:microsoft.com/office/officeart/2008/layout/LinedList"/>
    <dgm:cxn modelId="{46303C3A-C772-4B96-89C9-B51E27CB85F3}" type="presParOf" srcId="{403F6742-404C-4CED-A36B-DA4EE8A7C989}" destId="{32B5FFDB-B510-46B2-8118-1E7CF619F1A4}" srcOrd="1" destOrd="0" presId="urn:microsoft.com/office/officeart/2008/layout/LinedList"/>
    <dgm:cxn modelId="{BB5D7233-033B-4336-A880-6A45BB30A070}" type="presParOf" srcId="{32B5FFDB-B510-46B2-8118-1E7CF619F1A4}" destId="{B8E2974E-B0C7-4071-8BEE-7C15161D10E9}" srcOrd="0" destOrd="0" presId="urn:microsoft.com/office/officeart/2008/layout/LinedList"/>
    <dgm:cxn modelId="{E076F825-DCD5-4B7A-9F9D-4FA1BA500771}" type="presParOf" srcId="{32B5FFDB-B510-46B2-8118-1E7CF619F1A4}" destId="{F7AA5B52-E3AA-4282-8AB2-8803AE2D2BAD}" srcOrd="1" destOrd="0" presId="urn:microsoft.com/office/officeart/2008/layout/LinedList"/>
    <dgm:cxn modelId="{3BC0A35A-7E90-40EE-B977-594ACC55DBB2}" type="presParOf" srcId="{403F6742-404C-4CED-A36B-DA4EE8A7C989}" destId="{55CFA69F-EAEB-4FB4-A253-CC0DB8E0CC19}" srcOrd="2" destOrd="0" presId="urn:microsoft.com/office/officeart/2008/layout/LinedList"/>
    <dgm:cxn modelId="{943E45F5-323A-4BAF-A67A-27A8F69C0732}" type="presParOf" srcId="{403F6742-404C-4CED-A36B-DA4EE8A7C989}" destId="{7ECE36CD-F601-4490-A668-6F2AD387F66F}" srcOrd="3" destOrd="0" presId="urn:microsoft.com/office/officeart/2008/layout/LinedList"/>
    <dgm:cxn modelId="{941B78AF-E305-429C-B0A3-A589F412700D}" type="presParOf" srcId="{7ECE36CD-F601-4490-A668-6F2AD387F66F}" destId="{BB760824-8787-4DB1-9FBA-47B395EAC2AA}" srcOrd="0" destOrd="0" presId="urn:microsoft.com/office/officeart/2008/layout/LinedList"/>
    <dgm:cxn modelId="{9B8962E8-9928-4BE1-AC69-FB8EDDD3649A}" type="presParOf" srcId="{7ECE36CD-F601-4490-A668-6F2AD387F66F}" destId="{EC7DDB83-2A2E-43A2-BB92-58FE7AAC831D}" srcOrd="1" destOrd="0" presId="urn:microsoft.com/office/officeart/2008/layout/LinedList"/>
    <dgm:cxn modelId="{DAAA8F8D-9817-4E91-89A8-FB62494B696E}" type="presParOf" srcId="{403F6742-404C-4CED-A36B-DA4EE8A7C989}" destId="{4A4B6358-7E9E-428E-A7A0-713D0DD94021}" srcOrd="4" destOrd="0" presId="urn:microsoft.com/office/officeart/2008/layout/LinedList"/>
    <dgm:cxn modelId="{E99E626C-B223-4DBB-98A4-F6E57627EBC1}" type="presParOf" srcId="{403F6742-404C-4CED-A36B-DA4EE8A7C989}" destId="{31E78038-1AA5-43B2-85C8-BE30C15D5E7E}" srcOrd="5" destOrd="0" presId="urn:microsoft.com/office/officeart/2008/layout/LinedList"/>
    <dgm:cxn modelId="{39226C98-EF60-4764-BC6A-E4BBD1ECDEE7}" type="presParOf" srcId="{31E78038-1AA5-43B2-85C8-BE30C15D5E7E}" destId="{938A6159-D681-4DA7-AFA1-8D4439AFB7AF}" srcOrd="0" destOrd="0" presId="urn:microsoft.com/office/officeart/2008/layout/LinedList"/>
    <dgm:cxn modelId="{0ADFBF91-F5D2-4A0A-B89F-2B080B8EB32F}" type="presParOf" srcId="{31E78038-1AA5-43B2-85C8-BE30C15D5E7E}" destId="{ECF1B400-555F-4762-8715-3248DEC3DEC1}" srcOrd="1" destOrd="0" presId="urn:microsoft.com/office/officeart/2008/layout/LinedList"/>
    <dgm:cxn modelId="{032AAD51-248A-46A3-8E38-E627D56618BA}" type="presParOf" srcId="{403F6742-404C-4CED-A36B-DA4EE8A7C989}" destId="{5312A103-11D0-42FB-A45C-1DE305A65FEE}" srcOrd="6" destOrd="0" presId="urn:microsoft.com/office/officeart/2008/layout/LinedList"/>
    <dgm:cxn modelId="{6FD16ACA-0B75-4970-BFF9-24EBD3BFF8B5}" type="presParOf" srcId="{403F6742-404C-4CED-A36B-DA4EE8A7C989}" destId="{F7BF5A97-5C35-4795-BF11-9C9ABD115669}" srcOrd="7" destOrd="0" presId="urn:microsoft.com/office/officeart/2008/layout/LinedList"/>
    <dgm:cxn modelId="{25C1FBAB-58D1-44CC-9486-373A56F9974B}" type="presParOf" srcId="{F7BF5A97-5C35-4795-BF11-9C9ABD115669}" destId="{1F492E90-A62D-4349-AB0B-27AA6BF10494}" srcOrd="0" destOrd="0" presId="urn:microsoft.com/office/officeart/2008/layout/LinedList"/>
    <dgm:cxn modelId="{3C12DC6D-FD67-4C03-9F80-5B124FAA20FD}" type="presParOf" srcId="{F7BF5A97-5C35-4795-BF11-9C9ABD115669}" destId="{5DC754CB-3167-4CB6-A1CC-BDA1A2548E55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6C1B494D-9477-4B69-B4B3-E1794E84BC33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3A3DE3EA-EA08-4460-B375-C27B1ABE4F8C}">
      <dgm:prSet custT="1"/>
      <dgm:spPr/>
      <dgm:t>
        <a:bodyPr/>
        <a:lstStyle/>
        <a:p>
          <a:pPr rtl="0"/>
          <a:r>
            <a:rPr lang="en-US" sz="2400" dirty="0" smtClean="0">
              <a:latin typeface="Calibri" panose="020F0502020204030204" pitchFamily="34" charset="0"/>
              <a:cs typeface="Calibri" panose="020F0502020204030204" pitchFamily="34" charset="0"/>
            </a:rPr>
            <a:t>International Baccalaureate (West High)</a:t>
          </a:r>
          <a:endParaRPr lang="en-US" sz="2400" dirty="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E8A5AD51-7261-464D-8659-E352BE9BA04F}" type="parTrans" cxnId="{10718E43-E0B2-40A8-8B5D-CFFBB508668A}">
      <dgm:prSet/>
      <dgm:spPr/>
      <dgm:t>
        <a:bodyPr/>
        <a:lstStyle/>
        <a:p>
          <a:endParaRPr lang="en-US"/>
        </a:p>
      </dgm:t>
    </dgm:pt>
    <dgm:pt modelId="{8BCCEADC-0D2C-4457-8919-E48A8350478A}" type="sibTrans" cxnId="{10718E43-E0B2-40A8-8B5D-CFFBB508668A}">
      <dgm:prSet/>
      <dgm:spPr/>
      <dgm:t>
        <a:bodyPr/>
        <a:lstStyle/>
        <a:p>
          <a:endParaRPr lang="en-US"/>
        </a:p>
      </dgm:t>
    </dgm:pt>
    <dgm:pt modelId="{612D1C19-0BB0-4377-A492-02D00E6ED94B}">
      <dgm:prSet custT="1"/>
      <dgm:spPr/>
      <dgm:t>
        <a:bodyPr/>
        <a:lstStyle/>
        <a:p>
          <a:pPr rtl="0"/>
          <a:r>
            <a:rPr lang="en-US" sz="2400" b="0" dirty="0" smtClean="0">
              <a:latin typeface="Calibri" panose="020F0502020204030204" pitchFamily="34" charset="0"/>
              <a:cs typeface="Calibri" panose="020F0502020204030204" pitchFamily="34" charset="0"/>
            </a:rPr>
            <a:t>CLEP testing</a:t>
          </a:r>
          <a:endParaRPr lang="en-US" sz="2400" b="0" dirty="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0F429E1B-E538-4B25-9C06-D6DB0ED744AF}" type="parTrans" cxnId="{63EA9A48-3F7F-415C-935D-FEF2DCEB9C58}">
      <dgm:prSet/>
      <dgm:spPr/>
      <dgm:t>
        <a:bodyPr/>
        <a:lstStyle/>
        <a:p>
          <a:endParaRPr lang="en-US"/>
        </a:p>
      </dgm:t>
    </dgm:pt>
    <dgm:pt modelId="{52B69C57-C6D5-4976-A14A-CFE062603266}" type="sibTrans" cxnId="{63EA9A48-3F7F-415C-935D-FEF2DCEB9C58}">
      <dgm:prSet/>
      <dgm:spPr/>
      <dgm:t>
        <a:bodyPr/>
        <a:lstStyle/>
        <a:p>
          <a:endParaRPr lang="en-US"/>
        </a:p>
      </dgm:t>
    </dgm:pt>
    <dgm:pt modelId="{FDE90D32-8A9F-4EC0-8091-B2E14BAB0494}">
      <dgm:prSet custT="1"/>
      <dgm:spPr/>
      <dgm:t>
        <a:bodyPr/>
        <a:lstStyle/>
        <a:p>
          <a:pPr rtl="0"/>
          <a:r>
            <a:rPr lang="en-US" sz="2400" dirty="0" smtClean="0">
              <a:latin typeface="Calibri" panose="020F0502020204030204" pitchFamily="34" charset="0"/>
              <a:cs typeface="Calibri" panose="020F0502020204030204" pitchFamily="34" charset="0"/>
            </a:rPr>
            <a:t>Summer college</a:t>
          </a:r>
          <a:endParaRPr lang="en-US" sz="2400" dirty="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45219925-D8B7-4F5B-AD81-4B655C4BBD76}" type="parTrans" cxnId="{9F170109-884D-4BCA-8E31-2C877833365E}">
      <dgm:prSet/>
      <dgm:spPr/>
      <dgm:t>
        <a:bodyPr/>
        <a:lstStyle/>
        <a:p>
          <a:endParaRPr lang="en-US"/>
        </a:p>
      </dgm:t>
    </dgm:pt>
    <dgm:pt modelId="{47EF15D0-180E-4C70-B825-6252FD4D8D29}" type="sibTrans" cxnId="{9F170109-884D-4BCA-8E31-2C877833365E}">
      <dgm:prSet/>
      <dgm:spPr/>
      <dgm:t>
        <a:bodyPr/>
        <a:lstStyle/>
        <a:p>
          <a:endParaRPr lang="en-US"/>
        </a:p>
      </dgm:t>
    </dgm:pt>
    <dgm:pt modelId="{BB225B89-23A6-444F-BA67-83A4C5FD01AE}">
      <dgm:prSet custT="1"/>
      <dgm:spPr/>
      <dgm:t>
        <a:bodyPr/>
        <a:lstStyle/>
        <a:p>
          <a:pPr rtl="0"/>
          <a:r>
            <a:rPr lang="en-US" sz="2400" dirty="0" smtClean="0">
              <a:latin typeface="Calibri" panose="020F0502020204030204" pitchFamily="34" charset="0"/>
              <a:cs typeface="Calibri" panose="020F0502020204030204" pitchFamily="34" charset="0"/>
            </a:rPr>
            <a:t>Advanced placement (AP) testing</a:t>
          </a:r>
          <a:endParaRPr lang="en-US" sz="2400" dirty="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A7EB1C49-B2F8-4CAB-BCE3-5FEB53114BF6}" type="parTrans" cxnId="{EA7FC744-41D6-404F-93AE-3286F7CC15C7}">
      <dgm:prSet/>
      <dgm:spPr/>
      <dgm:t>
        <a:bodyPr/>
        <a:lstStyle/>
        <a:p>
          <a:endParaRPr lang="en-US"/>
        </a:p>
      </dgm:t>
    </dgm:pt>
    <dgm:pt modelId="{D9EB4654-8675-414B-9916-EBD68FB3DA6A}" type="sibTrans" cxnId="{EA7FC744-41D6-404F-93AE-3286F7CC15C7}">
      <dgm:prSet/>
      <dgm:spPr/>
      <dgm:t>
        <a:bodyPr/>
        <a:lstStyle/>
        <a:p>
          <a:endParaRPr lang="en-US"/>
        </a:p>
      </dgm:t>
    </dgm:pt>
    <dgm:pt modelId="{1277C215-F13A-42B9-8ABD-A82528F31FC2}">
      <dgm:prSet custT="1"/>
      <dgm:spPr/>
      <dgm:t>
        <a:bodyPr/>
        <a:lstStyle/>
        <a:p>
          <a:pPr rtl="0"/>
          <a:r>
            <a:rPr lang="en-US" sz="2400" dirty="0" smtClean="0">
              <a:latin typeface="Calibri" panose="020F0502020204030204" pitchFamily="34" charset="0"/>
              <a:cs typeface="Calibri" panose="020F0502020204030204" pitchFamily="34" charset="0"/>
            </a:rPr>
            <a:t>Internships (limited options)</a:t>
          </a:r>
          <a:endParaRPr lang="en-US" sz="2400" dirty="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C2115CC9-9693-42D7-897A-B796493E74A4}" type="parTrans" cxnId="{294F1B3F-7F30-44B6-A5CE-1D560105C281}">
      <dgm:prSet/>
      <dgm:spPr/>
    </dgm:pt>
    <dgm:pt modelId="{C77619FF-A904-4DDA-8895-20160A731428}" type="sibTrans" cxnId="{294F1B3F-7F30-44B6-A5CE-1D560105C281}">
      <dgm:prSet/>
      <dgm:spPr/>
    </dgm:pt>
    <dgm:pt modelId="{403F6742-404C-4CED-A36B-DA4EE8A7C989}" type="pres">
      <dgm:prSet presAssocID="{6C1B494D-9477-4B69-B4B3-E1794E84BC33}" presName="vert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DA419774-D200-4745-BC38-307E7D4D5CEE}" type="pres">
      <dgm:prSet presAssocID="{3A3DE3EA-EA08-4460-B375-C27B1ABE4F8C}" presName="thickLine" presStyleLbl="alignNode1" presStyleIdx="0" presStyleCnt="5"/>
      <dgm:spPr/>
    </dgm:pt>
    <dgm:pt modelId="{32B5FFDB-B510-46B2-8118-1E7CF619F1A4}" type="pres">
      <dgm:prSet presAssocID="{3A3DE3EA-EA08-4460-B375-C27B1ABE4F8C}" presName="horz1" presStyleCnt="0"/>
      <dgm:spPr/>
    </dgm:pt>
    <dgm:pt modelId="{B8E2974E-B0C7-4071-8BEE-7C15161D10E9}" type="pres">
      <dgm:prSet presAssocID="{3A3DE3EA-EA08-4460-B375-C27B1ABE4F8C}" presName="tx1" presStyleLbl="revTx" presStyleIdx="0" presStyleCnt="5"/>
      <dgm:spPr/>
      <dgm:t>
        <a:bodyPr/>
        <a:lstStyle/>
        <a:p>
          <a:endParaRPr lang="en-US"/>
        </a:p>
      </dgm:t>
    </dgm:pt>
    <dgm:pt modelId="{F7AA5B52-E3AA-4282-8AB2-8803AE2D2BAD}" type="pres">
      <dgm:prSet presAssocID="{3A3DE3EA-EA08-4460-B375-C27B1ABE4F8C}" presName="vert1" presStyleCnt="0"/>
      <dgm:spPr/>
    </dgm:pt>
    <dgm:pt modelId="{55CFA69F-EAEB-4FB4-A253-CC0DB8E0CC19}" type="pres">
      <dgm:prSet presAssocID="{612D1C19-0BB0-4377-A492-02D00E6ED94B}" presName="thickLine" presStyleLbl="alignNode1" presStyleIdx="1" presStyleCnt="5"/>
      <dgm:spPr/>
    </dgm:pt>
    <dgm:pt modelId="{7ECE36CD-F601-4490-A668-6F2AD387F66F}" type="pres">
      <dgm:prSet presAssocID="{612D1C19-0BB0-4377-A492-02D00E6ED94B}" presName="horz1" presStyleCnt="0"/>
      <dgm:spPr/>
    </dgm:pt>
    <dgm:pt modelId="{BB760824-8787-4DB1-9FBA-47B395EAC2AA}" type="pres">
      <dgm:prSet presAssocID="{612D1C19-0BB0-4377-A492-02D00E6ED94B}" presName="tx1" presStyleLbl="revTx" presStyleIdx="1" presStyleCnt="5"/>
      <dgm:spPr/>
      <dgm:t>
        <a:bodyPr/>
        <a:lstStyle/>
        <a:p>
          <a:endParaRPr lang="en-US"/>
        </a:p>
      </dgm:t>
    </dgm:pt>
    <dgm:pt modelId="{EC7DDB83-2A2E-43A2-BB92-58FE7AAC831D}" type="pres">
      <dgm:prSet presAssocID="{612D1C19-0BB0-4377-A492-02D00E6ED94B}" presName="vert1" presStyleCnt="0"/>
      <dgm:spPr/>
    </dgm:pt>
    <dgm:pt modelId="{4A4B6358-7E9E-428E-A7A0-713D0DD94021}" type="pres">
      <dgm:prSet presAssocID="{FDE90D32-8A9F-4EC0-8091-B2E14BAB0494}" presName="thickLine" presStyleLbl="alignNode1" presStyleIdx="2" presStyleCnt="5"/>
      <dgm:spPr/>
    </dgm:pt>
    <dgm:pt modelId="{31E78038-1AA5-43B2-85C8-BE30C15D5E7E}" type="pres">
      <dgm:prSet presAssocID="{FDE90D32-8A9F-4EC0-8091-B2E14BAB0494}" presName="horz1" presStyleCnt="0"/>
      <dgm:spPr/>
    </dgm:pt>
    <dgm:pt modelId="{938A6159-D681-4DA7-AFA1-8D4439AFB7AF}" type="pres">
      <dgm:prSet presAssocID="{FDE90D32-8A9F-4EC0-8091-B2E14BAB0494}" presName="tx1" presStyleLbl="revTx" presStyleIdx="2" presStyleCnt="5"/>
      <dgm:spPr/>
      <dgm:t>
        <a:bodyPr/>
        <a:lstStyle/>
        <a:p>
          <a:endParaRPr lang="en-US"/>
        </a:p>
      </dgm:t>
    </dgm:pt>
    <dgm:pt modelId="{ECF1B400-555F-4762-8715-3248DEC3DEC1}" type="pres">
      <dgm:prSet presAssocID="{FDE90D32-8A9F-4EC0-8091-B2E14BAB0494}" presName="vert1" presStyleCnt="0"/>
      <dgm:spPr/>
    </dgm:pt>
    <dgm:pt modelId="{4AD4F3D2-3DB0-40CD-B3F8-250B70C1759F}" type="pres">
      <dgm:prSet presAssocID="{BB225B89-23A6-444F-BA67-83A4C5FD01AE}" presName="thickLine" presStyleLbl="alignNode1" presStyleIdx="3" presStyleCnt="5"/>
      <dgm:spPr/>
    </dgm:pt>
    <dgm:pt modelId="{2EB2BA01-BF67-4349-959D-B7BC3DFFC00A}" type="pres">
      <dgm:prSet presAssocID="{BB225B89-23A6-444F-BA67-83A4C5FD01AE}" presName="horz1" presStyleCnt="0"/>
      <dgm:spPr/>
    </dgm:pt>
    <dgm:pt modelId="{68E1DE64-D797-4806-AB52-DD68A840629A}" type="pres">
      <dgm:prSet presAssocID="{BB225B89-23A6-444F-BA67-83A4C5FD01AE}" presName="tx1" presStyleLbl="revTx" presStyleIdx="3" presStyleCnt="5"/>
      <dgm:spPr/>
      <dgm:t>
        <a:bodyPr/>
        <a:lstStyle/>
        <a:p>
          <a:endParaRPr lang="en-US"/>
        </a:p>
      </dgm:t>
    </dgm:pt>
    <dgm:pt modelId="{A858D7A5-9FA4-42C4-B69C-94B87448CB8B}" type="pres">
      <dgm:prSet presAssocID="{BB225B89-23A6-444F-BA67-83A4C5FD01AE}" presName="vert1" presStyleCnt="0"/>
      <dgm:spPr/>
    </dgm:pt>
    <dgm:pt modelId="{ADB7F944-3921-4266-8519-77F160C0CE42}" type="pres">
      <dgm:prSet presAssocID="{1277C215-F13A-42B9-8ABD-A82528F31FC2}" presName="thickLine" presStyleLbl="alignNode1" presStyleIdx="4" presStyleCnt="5"/>
      <dgm:spPr/>
    </dgm:pt>
    <dgm:pt modelId="{E68AD4FB-DE64-476D-83AC-95A000237BF2}" type="pres">
      <dgm:prSet presAssocID="{1277C215-F13A-42B9-8ABD-A82528F31FC2}" presName="horz1" presStyleCnt="0"/>
      <dgm:spPr/>
    </dgm:pt>
    <dgm:pt modelId="{521DF59C-2179-4319-AD7A-C2029D17F8BC}" type="pres">
      <dgm:prSet presAssocID="{1277C215-F13A-42B9-8ABD-A82528F31FC2}" presName="tx1" presStyleLbl="revTx" presStyleIdx="4" presStyleCnt="5"/>
      <dgm:spPr/>
      <dgm:t>
        <a:bodyPr/>
        <a:lstStyle/>
        <a:p>
          <a:endParaRPr lang="en-US"/>
        </a:p>
      </dgm:t>
    </dgm:pt>
    <dgm:pt modelId="{17463292-43C1-4F73-BD22-121EAA9B1650}" type="pres">
      <dgm:prSet presAssocID="{1277C215-F13A-42B9-8ABD-A82528F31FC2}" presName="vert1" presStyleCnt="0"/>
      <dgm:spPr/>
    </dgm:pt>
  </dgm:ptLst>
  <dgm:cxnLst>
    <dgm:cxn modelId="{10718E43-E0B2-40A8-8B5D-CFFBB508668A}" srcId="{6C1B494D-9477-4B69-B4B3-E1794E84BC33}" destId="{3A3DE3EA-EA08-4460-B375-C27B1ABE4F8C}" srcOrd="0" destOrd="0" parTransId="{E8A5AD51-7261-464D-8659-E352BE9BA04F}" sibTransId="{8BCCEADC-0D2C-4457-8919-E48A8350478A}"/>
    <dgm:cxn modelId="{856D0B49-8C21-4EE1-8800-90D719CB8F6A}" type="presOf" srcId="{6C1B494D-9477-4B69-B4B3-E1794E84BC33}" destId="{403F6742-404C-4CED-A36B-DA4EE8A7C989}" srcOrd="0" destOrd="0" presId="urn:microsoft.com/office/officeart/2008/layout/LinedList"/>
    <dgm:cxn modelId="{EA7FC744-41D6-404F-93AE-3286F7CC15C7}" srcId="{6C1B494D-9477-4B69-B4B3-E1794E84BC33}" destId="{BB225B89-23A6-444F-BA67-83A4C5FD01AE}" srcOrd="3" destOrd="0" parTransId="{A7EB1C49-B2F8-4CAB-BCE3-5FEB53114BF6}" sibTransId="{D9EB4654-8675-414B-9916-EBD68FB3DA6A}"/>
    <dgm:cxn modelId="{7D815D0A-3E70-4848-A2CD-FC0DB39A267E}" type="presOf" srcId="{3A3DE3EA-EA08-4460-B375-C27B1ABE4F8C}" destId="{B8E2974E-B0C7-4071-8BEE-7C15161D10E9}" srcOrd="0" destOrd="0" presId="urn:microsoft.com/office/officeart/2008/layout/LinedList"/>
    <dgm:cxn modelId="{9F170109-884D-4BCA-8E31-2C877833365E}" srcId="{6C1B494D-9477-4B69-B4B3-E1794E84BC33}" destId="{FDE90D32-8A9F-4EC0-8091-B2E14BAB0494}" srcOrd="2" destOrd="0" parTransId="{45219925-D8B7-4F5B-AD81-4B655C4BBD76}" sibTransId="{47EF15D0-180E-4C70-B825-6252FD4D8D29}"/>
    <dgm:cxn modelId="{22AFE7ED-D49E-49FF-AD96-8AD0298CE8D9}" type="presOf" srcId="{BB225B89-23A6-444F-BA67-83A4C5FD01AE}" destId="{68E1DE64-D797-4806-AB52-DD68A840629A}" srcOrd="0" destOrd="0" presId="urn:microsoft.com/office/officeart/2008/layout/LinedList"/>
    <dgm:cxn modelId="{404804DD-33E3-4B70-980A-D42F7FD8628D}" type="presOf" srcId="{612D1C19-0BB0-4377-A492-02D00E6ED94B}" destId="{BB760824-8787-4DB1-9FBA-47B395EAC2AA}" srcOrd="0" destOrd="0" presId="urn:microsoft.com/office/officeart/2008/layout/LinedList"/>
    <dgm:cxn modelId="{244DC972-CAE2-4A27-A6AC-A90F74627C54}" type="presOf" srcId="{1277C215-F13A-42B9-8ABD-A82528F31FC2}" destId="{521DF59C-2179-4319-AD7A-C2029D17F8BC}" srcOrd="0" destOrd="0" presId="urn:microsoft.com/office/officeart/2008/layout/LinedList"/>
    <dgm:cxn modelId="{8E566C0C-4A4F-4254-9E7B-309870C196D1}" type="presOf" srcId="{FDE90D32-8A9F-4EC0-8091-B2E14BAB0494}" destId="{938A6159-D681-4DA7-AFA1-8D4439AFB7AF}" srcOrd="0" destOrd="0" presId="urn:microsoft.com/office/officeart/2008/layout/LinedList"/>
    <dgm:cxn modelId="{63EA9A48-3F7F-415C-935D-FEF2DCEB9C58}" srcId="{6C1B494D-9477-4B69-B4B3-E1794E84BC33}" destId="{612D1C19-0BB0-4377-A492-02D00E6ED94B}" srcOrd="1" destOrd="0" parTransId="{0F429E1B-E538-4B25-9C06-D6DB0ED744AF}" sibTransId="{52B69C57-C6D5-4976-A14A-CFE062603266}"/>
    <dgm:cxn modelId="{294F1B3F-7F30-44B6-A5CE-1D560105C281}" srcId="{6C1B494D-9477-4B69-B4B3-E1794E84BC33}" destId="{1277C215-F13A-42B9-8ABD-A82528F31FC2}" srcOrd="4" destOrd="0" parTransId="{C2115CC9-9693-42D7-897A-B796493E74A4}" sibTransId="{C77619FF-A904-4DDA-8895-20160A731428}"/>
    <dgm:cxn modelId="{49B698AF-8455-4299-84BE-48B2A41E6127}" type="presParOf" srcId="{403F6742-404C-4CED-A36B-DA4EE8A7C989}" destId="{DA419774-D200-4745-BC38-307E7D4D5CEE}" srcOrd="0" destOrd="0" presId="urn:microsoft.com/office/officeart/2008/layout/LinedList"/>
    <dgm:cxn modelId="{46303C3A-C772-4B96-89C9-B51E27CB85F3}" type="presParOf" srcId="{403F6742-404C-4CED-A36B-DA4EE8A7C989}" destId="{32B5FFDB-B510-46B2-8118-1E7CF619F1A4}" srcOrd="1" destOrd="0" presId="urn:microsoft.com/office/officeart/2008/layout/LinedList"/>
    <dgm:cxn modelId="{BB5D7233-033B-4336-A880-6A45BB30A070}" type="presParOf" srcId="{32B5FFDB-B510-46B2-8118-1E7CF619F1A4}" destId="{B8E2974E-B0C7-4071-8BEE-7C15161D10E9}" srcOrd="0" destOrd="0" presId="urn:microsoft.com/office/officeart/2008/layout/LinedList"/>
    <dgm:cxn modelId="{E076F825-DCD5-4B7A-9F9D-4FA1BA500771}" type="presParOf" srcId="{32B5FFDB-B510-46B2-8118-1E7CF619F1A4}" destId="{F7AA5B52-E3AA-4282-8AB2-8803AE2D2BAD}" srcOrd="1" destOrd="0" presId="urn:microsoft.com/office/officeart/2008/layout/LinedList"/>
    <dgm:cxn modelId="{3BC0A35A-7E90-40EE-B977-594ACC55DBB2}" type="presParOf" srcId="{403F6742-404C-4CED-A36B-DA4EE8A7C989}" destId="{55CFA69F-EAEB-4FB4-A253-CC0DB8E0CC19}" srcOrd="2" destOrd="0" presId="urn:microsoft.com/office/officeart/2008/layout/LinedList"/>
    <dgm:cxn modelId="{943E45F5-323A-4BAF-A67A-27A8F69C0732}" type="presParOf" srcId="{403F6742-404C-4CED-A36B-DA4EE8A7C989}" destId="{7ECE36CD-F601-4490-A668-6F2AD387F66F}" srcOrd="3" destOrd="0" presId="urn:microsoft.com/office/officeart/2008/layout/LinedList"/>
    <dgm:cxn modelId="{941B78AF-E305-429C-B0A3-A589F412700D}" type="presParOf" srcId="{7ECE36CD-F601-4490-A668-6F2AD387F66F}" destId="{BB760824-8787-4DB1-9FBA-47B395EAC2AA}" srcOrd="0" destOrd="0" presId="urn:microsoft.com/office/officeart/2008/layout/LinedList"/>
    <dgm:cxn modelId="{9B8962E8-9928-4BE1-AC69-FB8EDDD3649A}" type="presParOf" srcId="{7ECE36CD-F601-4490-A668-6F2AD387F66F}" destId="{EC7DDB83-2A2E-43A2-BB92-58FE7AAC831D}" srcOrd="1" destOrd="0" presId="urn:microsoft.com/office/officeart/2008/layout/LinedList"/>
    <dgm:cxn modelId="{DAAA8F8D-9817-4E91-89A8-FB62494B696E}" type="presParOf" srcId="{403F6742-404C-4CED-A36B-DA4EE8A7C989}" destId="{4A4B6358-7E9E-428E-A7A0-713D0DD94021}" srcOrd="4" destOrd="0" presId="urn:microsoft.com/office/officeart/2008/layout/LinedList"/>
    <dgm:cxn modelId="{E99E626C-B223-4DBB-98A4-F6E57627EBC1}" type="presParOf" srcId="{403F6742-404C-4CED-A36B-DA4EE8A7C989}" destId="{31E78038-1AA5-43B2-85C8-BE30C15D5E7E}" srcOrd="5" destOrd="0" presId="urn:microsoft.com/office/officeart/2008/layout/LinedList"/>
    <dgm:cxn modelId="{39226C98-EF60-4764-BC6A-E4BBD1ECDEE7}" type="presParOf" srcId="{31E78038-1AA5-43B2-85C8-BE30C15D5E7E}" destId="{938A6159-D681-4DA7-AFA1-8D4439AFB7AF}" srcOrd="0" destOrd="0" presId="urn:microsoft.com/office/officeart/2008/layout/LinedList"/>
    <dgm:cxn modelId="{0ADFBF91-F5D2-4A0A-B89F-2B080B8EB32F}" type="presParOf" srcId="{31E78038-1AA5-43B2-85C8-BE30C15D5E7E}" destId="{ECF1B400-555F-4762-8715-3248DEC3DEC1}" srcOrd="1" destOrd="0" presId="urn:microsoft.com/office/officeart/2008/layout/LinedList"/>
    <dgm:cxn modelId="{554DE306-D26A-4019-A74F-5B381A1B6880}" type="presParOf" srcId="{403F6742-404C-4CED-A36B-DA4EE8A7C989}" destId="{4AD4F3D2-3DB0-40CD-B3F8-250B70C1759F}" srcOrd="6" destOrd="0" presId="urn:microsoft.com/office/officeart/2008/layout/LinedList"/>
    <dgm:cxn modelId="{769B80CA-82AF-42B5-8FB3-813F67C355AF}" type="presParOf" srcId="{403F6742-404C-4CED-A36B-DA4EE8A7C989}" destId="{2EB2BA01-BF67-4349-959D-B7BC3DFFC00A}" srcOrd="7" destOrd="0" presId="urn:microsoft.com/office/officeart/2008/layout/LinedList"/>
    <dgm:cxn modelId="{98B9ADCE-D995-4BC3-9634-3A05F83F7603}" type="presParOf" srcId="{2EB2BA01-BF67-4349-959D-B7BC3DFFC00A}" destId="{68E1DE64-D797-4806-AB52-DD68A840629A}" srcOrd="0" destOrd="0" presId="urn:microsoft.com/office/officeart/2008/layout/LinedList"/>
    <dgm:cxn modelId="{98E28887-C127-4A04-836E-1D68E80CC2F6}" type="presParOf" srcId="{2EB2BA01-BF67-4349-959D-B7BC3DFFC00A}" destId="{A858D7A5-9FA4-42C4-B69C-94B87448CB8B}" srcOrd="1" destOrd="0" presId="urn:microsoft.com/office/officeart/2008/layout/LinedList"/>
    <dgm:cxn modelId="{F3FFB9B0-C34F-418C-8A66-6C27129CE9A4}" type="presParOf" srcId="{403F6742-404C-4CED-A36B-DA4EE8A7C989}" destId="{ADB7F944-3921-4266-8519-77F160C0CE42}" srcOrd="8" destOrd="0" presId="urn:microsoft.com/office/officeart/2008/layout/LinedList"/>
    <dgm:cxn modelId="{0A03D6D1-21C4-46AE-8FF7-8B7E0715B284}" type="presParOf" srcId="{403F6742-404C-4CED-A36B-DA4EE8A7C989}" destId="{E68AD4FB-DE64-476D-83AC-95A000237BF2}" srcOrd="9" destOrd="0" presId="urn:microsoft.com/office/officeart/2008/layout/LinedList"/>
    <dgm:cxn modelId="{8366A914-1233-4C10-9A02-7F4A18F1FE55}" type="presParOf" srcId="{E68AD4FB-DE64-476D-83AC-95A000237BF2}" destId="{521DF59C-2179-4319-AD7A-C2029D17F8BC}" srcOrd="0" destOrd="0" presId="urn:microsoft.com/office/officeart/2008/layout/LinedList"/>
    <dgm:cxn modelId="{9D89423A-A0F1-436A-91C9-19DC92BF8D98}" type="presParOf" srcId="{E68AD4FB-DE64-476D-83AC-95A000237BF2}" destId="{17463292-43C1-4F73-BD22-121EAA9B1650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6C1B494D-9477-4B69-B4B3-E1794E84BC33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3A3DE3EA-EA08-4460-B375-C27B1ABE4F8C}">
      <dgm:prSet custT="1"/>
      <dgm:spPr/>
      <dgm:t>
        <a:bodyPr/>
        <a:lstStyle/>
        <a:p>
          <a:pPr rtl="0"/>
          <a:r>
            <a:rPr lang="en-US" sz="2400" dirty="0" smtClean="0">
              <a:latin typeface="Calibri" panose="020F0502020204030204" pitchFamily="34" charset="0"/>
              <a:cs typeface="Calibri" panose="020F0502020204030204" pitchFamily="34" charset="0"/>
            </a:rPr>
            <a:t>Increased high school graduation rates</a:t>
          </a:r>
          <a:endParaRPr lang="en-US" sz="2400" dirty="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E8A5AD51-7261-464D-8659-E352BE9BA04F}" type="parTrans" cxnId="{10718E43-E0B2-40A8-8B5D-CFFBB508668A}">
      <dgm:prSet/>
      <dgm:spPr/>
      <dgm:t>
        <a:bodyPr/>
        <a:lstStyle/>
        <a:p>
          <a:endParaRPr lang="en-US"/>
        </a:p>
      </dgm:t>
    </dgm:pt>
    <dgm:pt modelId="{8BCCEADC-0D2C-4457-8919-E48A8350478A}" type="sibTrans" cxnId="{10718E43-E0B2-40A8-8B5D-CFFBB508668A}">
      <dgm:prSet/>
      <dgm:spPr/>
      <dgm:t>
        <a:bodyPr/>
        <a:lstStyle/>
        <a:p>
          <a:endParaRPr lang="en-US"/>
        </a:p>
      </dgm:t>
    </dgm:pt>
    <dgm:pt modelId="{612D1C19-0BB0-4377-A492-02D00E6ED94B}">
      <dgm:prSet custT="1"/>
      <dgm:spPr/>
      <dgm:t>
        <a:bodyPr/>
        <a:lstStyle/>
        <a:p>
          <a:pPr rtl="0"/>
          <a:r>
            <a:rPr lang="en-US" sz="2400" b="0" dirty="0" smtClean="0">
              <a:latin typeface="Calibri" panose="020F0502020204030204" pitchFamily="34" charset="0"/>
              <a:cs typeface="Calibri" panose="020F0502020204030204" pitchFamily="34" charset="0"/>
            </a:rPr>
            <a:t>Increased college enrollment rates</a:t>
          </a:r>
          <a:endParaRPr lang="en-US" sz="2400" b="0" dirty="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0F429E1B-E538-4B25-9C06-D6DB0ED744AF}" type="parTrans" cxnId="{63EA9A48-3F7F-415C-935D-FEF2DCEB9C58}">
      <dgm:prSet/>
      <dgm:spPr/>
      <dgm:t>
        <a:bodyPr/>
        <a:lstStyle/>
        <a:p>
          <a:endParaRPr lang="en-US"/>
        </a:p>
      </dgm:t>
    </dgm:pt>
    <dgm:pt modelId="{52B69C57-C6D5-4976-A14A-CFE062603266}" type="sibTrans" cxnId="{63EA9A48-3F7F-415C-935D-FEF2DCEB9C58}">
      <dgm:prSet/>
      <dgm:spPr/>
      <dgm:t>
        <a:bodyPr/>
        <a:lstStyle/>
        <a:p>
          <a:endParaRPr lang="en-US"/>
        </a:p>
      </dgm:t>
    </dgm:pt>
    <dgm:pt modelId="{FDE90D32-8A9F-4EC0-8091-B2E14BAB0494}">
      <dgm:prSet custT="1"/>
      <dgm:spPr/>
      <dgm:t>
        <a:bodyPr/>
        <a:lstStyle/>
        <a:p>
          <a:pPr rtl="0"/>
          <a:r>
            <a:rPr lang="en-US" sz="2400" dirty="0" smtClean="0">
              <a:latin typeface="Calibri" panose="020F0502020204030204" pitchFamily="34" charset="0"/>
              <a:cs typeface="Calibri" panose="020F0502020204030204" pitchFamily="34" charset="0"/>
            </a:rPr>
            <a:t>Higher college GPAs</a:t>
          </a:r>
          <a:endParaRPr lang="en-US" sz="2400" dirty="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45219925-D8B7-4F5B-AD81-4B655C4BBD76}" type="parTrans" cxnId="{9F170109-884D-4BCA-8E31-2C877833365E}">
      <dgm:prSet/>
      <dgm:spPr/>
      <dgm:t>
        <a:bodyPr/>
        <a:lstStyle/>
        <a:p>
          <a:endParaRPr lang="en-US"/>
        </a:p>
      </dgm:t>
    </dgm:pt>
    <dgm:pt modelId="{47EF15D0-180E-4C70-B825-6252FD4D8D29}" type="sibTrans" cxnId="{9F170109-884D-4BCA-8E31-2C877833365E}">
      <dgm:prSet/>
      <dgm:spPr/>
      <dgm:t>
        <a:bodyPr/>
        <a:lstStyle/>
        <a:p>
          <a:endParaRPr lang="en-US"/>
        </a:p>
      </dgm:t>
    </dgm:pt>
    <dgm:pt modelId="{BB225B89-23A6-444F-BA67-83A4C5FD01AE}">
      <dgm:prSet custT="1"/>
      <dgm:spPr/>
      <dgm:t>
        <a:bodyPr/>
        <a:lstStyle/>
        <a:p>
          <a:pPr rtl="0"/>
          <a:r>
            <a:rPr lang="en-US" sz="2400" dirty="0" smtClean="0">
              <a:latin typeface="Calibri" panose="020F0502020204030204" pitchFamily="34" charset="0"/>
              <a:cs typeface="Calibri" panose="020F0502020204030204" pitchFamily="34" charset="0"/>
            </a:rPr>
            <a:t>Greater college persistence and faster progress to graduation</a:t>
          </a:r>
          <a:endParaRPr lang="en-US" sz="2400" dirty="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A7EB1C49-B2F8-4CAB-BCE3-5FEB53114BF6}" type="parTrans" cxnId="{EA7FC744-41D6-404F-93AE-3286F7CC15C7}">
      <dgm:prSet/>
      <dgm:spPr/>
      <dgm:t>
        <a:bodyPr/>
        <a:lstStyle/>
        <a:p>
          <a:endParaRPr lang="en-US"/>
        </a:p>
      </dgm:t>
    </dgm:pt>
    <dgm:pt modelId="{D9EB4654-8675-414B-9916-EBD68FB3DA6A}" type="sibTrans" cxnId="{EA7FC744-41D6-404F-93AE-3286F7CC15C7}">
      <dgm:prSet/>
      <dgm:spPr/>
      <dgm:t>
        <a:bodyPr/>
        <a:lstStyle/>
        <a:p>
          <a:endParaRPr lang="en-US"/>
        </a:p>
      </dgm:t>
    </dgm:pt>
    <dgm:pt modelId="{7C57C226-B97D-4042-853C-1D5B2897B8C8}">
      <dgm:prSet custT="1"/>
      <dgm:spPr/>
      <dgm:t>
        <a:bodyPr/>
        <a:lstStyle/>
        <a:p>
          <a:pPr rtl="0"/>
          <a:r>
            <a:rPr lang="en-US" sz="2400" dirty="0" smtClean="0">
              <a:latin typeface="Calibri" panose="020F0502020204030204" pitchFamily="34" charset="0"/>
              <a:cs typeface="Calibri" panose="020F0502020204030204" pitchFamily="34" charset="0"/>
            </a:rPr>
            <a:t>Larger benefits to traditionally underrepresented populations (males and low-income students)</a:t>
          </a:r>
          <a:endParaRPr lang="en-US" sz="2400" dirty="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ACC28D25-1039-483E-84F0-C03A6ACDDB0E}" type="parTrans" cxnId="{1E88AB45-B3E1-457E-9B80-EEE6873E4493}">
      <dgm:prSet/>
      <dgm:spPr/>
      <dgm:t>
        <a:bodyPr/>
        <a:lstStyle/>
        <a:p>
          <a:endParaRPr lang="en-US"/>
        </a:p>
      </dgm:t>
    </dgm:pt>
    <dgm:pt modelId="{E5A9816E-45C1-4A39-A509-0D5FDB38B0C0}" type="sibTrans" cxnId="{1E88AB45-B3E1-457E-9B80-EEE6873E4493}">
      <dgm:prSet/>
      <dgm:spPr/>
      <dgm:t>
        <a:bodyPr/>
        <a:lstStyle/>
        <a:p>
          <a:endParaRPr lang="en-US"/>
        </a:p>
      </dgm:t>
    </dgm:pt>
    <dgm:pt modelId="{42FA80BC-4AFF-4F4C-B6B3-70579767E838}">
      <dgm:prSet custT="1"/>
      <dgm:spPr/>
      <dgm:t>
        <a:bodyPr/>
        <a:lstStyle/>
        <a:p>
          <a:pPr rtl="0"/>
          <a:r>
            <a:rPr lang="en-US" sz="2400" dirty="0" smtClean="0">
              <a:latin typeface="Calibri" panose="020F0502020204030204" pitchFamily="34" charset="0"/>
              <a:cs typeface="Calibri" panose="020F0502020204030204" pitchFamily="34" charset="0"/>
            </a:rPr>
            <a:t>Include collegiate and CTE tracks</a:t>
          </a:r>
          <a:endParaRPr lang="en-US" sz="2400" dirty="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5467ACC1-D4F9-4AED-989C-13D671A5082A}" type="parTrans" cxnId="{925E49C0-3DD0-4DB9-A785-8218251DD199}">
      <dgm:prSet/>
      <dgm:spPr/>
      <dgm:t>
        <a:bodyPr/>
        <a:lstStyle/>
        <a:p>
          <a:endParaRPr lang="en-US"/>
        </a:p>
      </dgm:t>
    </dgm:pt>
    <dgm:pt modelId="{93367C56-5068-4A57-8FBE-FA46210136FA}" type="sibTrans" cxnId="{925E49C0-3DD0-4DB9-A785-8218251DD199}">
      <dgm:prSet/>
      <dgm:spPr/>
      <dgm:t>
        <a:bodyPr/>
        <a:lstStyle/>
        <a:p>
          <a:endParaRPr lang="en-US"/>
        </a:p>
      </dgm:t>
    </dgm:pt>
    <dgm:pt modelId="{403F6742-404C-4CED-A36B-DA4EE8A7C989}" type="pres">
      <dgm:prSet presAssocID="{6C1B494D-9477-4B69-B4B3-E1794E84BC33}" presName="vert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DA419774-D200-4745-BC38-307E7D4D5CEE}" type="pres">
      <dgm:prSet presAssocID="{3A3DE3EA-EA08-4460-B375-C27B1ABE4F8C}" presName="thickLine" presStyleLbl="alignNode1" presStyleIdx="0" presStyleCnt="6"/>
      <dgm:spPr/>
    </dgm:pt>
    <dgm:pt modelId="{32B5FFDB-B510-46B2-8118-1E7CF619F1A4}" type="pres">
      <dgm:prSet presAssocID="{3A3DE3EA-EA08-4460-B375-C27B1ABE4F8C}" presName="horz1" presStyleCnt="0"/>
      <dgm:spPr/>
    </dgm:pt>
    <dgm:pt modelId="{B8E2974E-B0C7-4071-8BEE-7C15161D10E9}" type="pres">
      <dgm:prSet presAssocID="{3A3DE3EA-EA08-4460-B375-C27B1ABE4F8C}" presName="tx1" presStyleLbl="revTx" presStyleIdx="0" presStyleCnt="6"/>
      <dgm:spPr/>
      <dgm:t>
        <a:bodyPr/>
        <a:lstStyle/>
        <a:p>
          <a:endParaRPr lang="en-US"/>
        </a:p>
      </dgm:t>
    </dgm:pt>
    <dgm:pt modelId="{F7AA5B52-E3AA-4282-8AB2-8803AE2D2BAD}" type="pres">
      <dgm:prSet presAssocID="{3A3DE3EA-EA08-4460-B375-C27B1ABE4F8C}" presName="vert1" presStyleCnt="0"/>
      <dgm:spPr/>
    </dgm:pt>
    <dgm:pt modelId="{55CFA69F-EAEB-4FB4-A253-CC0DB8E0CC19}" type="pres">
      <dgm:prSet presAssocID="{612D1C19-0BB0-4377-A492-02D00E6ED94B}" presName="thickLine" presStyleLbl="alignNode1" presStyleIdx="1" presStyleCnt="6"/>
      <dgm:spPr/>
    </dgm:pt>
    <dgm:pt modelId="{7ECE36CD-F601-4490-A668-6F2AD387F66F}" type="pres">
      <dgm:prSet presAssocID="{612D1C19-0BB0-4377-A492-02D00E6ED94B}" presName="horz1" presStyleCnt="0"/>
      <dgm:spPr/>
    </dgm:pt>
    <dgm:pt modelId="{BB760824-8787-4DB1-9FBA-47B395EAC2AA}" type="pres">
      <dgm:prSet presAssocID="{612D1C19-0BB0-4377-A492-02D00E6ED94B}" presName="tx1" presStyleLbl="revTx" presStyleIdx="1" presStyleCnt="6"/>
      <dgm:spPr/>
      <dgm:t>
        <a:bodyPr/>
        <a:lstStyle/>
        <a:p>
          <a:endParaRPr lang="en-US"/>
        </a:p>
      </dgm:t>
    </dgm:pt>
    <dgm:pt modelId="{EC7DDB83-2A2E-43A2-BB92-58FE7AAC831D}" type="pres">
      <dgm:prSet presAssocID="{612D1C19-0BB0-4377-A492-02D00E6ED94B}" presName="vert1" presStyleCnt="0"/>
      <dgm:spPr/>
    </dgm:pt>
    <dgm:pt modelId="{4A4B6358-7E9E-428E-A7A0-713D0DD94021}" type="pres">
      <dgm:prSet presAssocID="{FDE90D32-8A9F-4EC0-8091-B2E14BAB0494}" presName="thickLine" presStyleLbl="alignNode1" presStyleIdx="2" presStyleCnt="6"/>
      <dgm:spPr/>
    </dgm:pt>
    <dgm:pt modelId="{31E78038-1AA5-43B2-85C8-BE30C15D5E7E}" type="pres">
      <dgm:prSet presAssocID="{FDE90D32-8A9F-4EC0-8091-B2E14BAB0494}" presName="horz1" presStyleCnt="0"/>
      <dgm:spPr/>
    </dgm:pt>
    <dgm:pt modelId="{938A6159-D681-4DA7-AFA1-8D4439AFB7AF}" type="pres">
      <dgm:prSet presAssocID="{FDE90D32-8A9F-4EC0-8091-B2E14BAB0494}" presName="tx1" presStyleLbl="revTx" presStyleIdx="2" presStyleCnt="6"/>
      <dgm:spPr/>
      <dgm:t>
        <a:bodyPr/>
        <a:lstStyle/>
        <a:p>
          <a:endParaRPr lang="en-US"/>
        </a:p>
      </dgm:t>
    </dgm:pt>
    <dgm:pt modelId="{ECF1B400-555F-4762-8715-3248DEC3DEC1}" type="pres">
      <dgm:prSet presAssocID="{FDE90D32-8A9F-4EC0-8091-B2E14BAB0494}" presName="vert1" presStyleCnt="0"/>
      <dgm:spPr/>
    </dgm:pt>
    <dgm:pt modelId="{4AD4F3D2-3DB0-40CD-B3F8-250B70C1759F}" type="pres">
      <dgm:prSet presAssocID="{BB225B89-23A6-444F-BA67-83A4C5FD01AE}" presName="thickLine" presStyleLbl="alignNode1" presStyleIdx="3" presStyleCnt="6"/>
      <dgm:spPr/>
    </dgm:pt>
    <dgm:pt modelId="{2EB2BA01-BF67-4349-959D-B7BC3DFFC00A}" type="pres">
      <dgm:prSet presAssocID="{BB225B89-23A6-444F-BA67-83A4C5FD01AE}" presName="horz1" presStyleCnt="0"/>
      <dgm:spPr/>
    </dgm:pt>
    <dgm:pt modelId="{68E1DE64-D797-4806-AB52-DD68A840629A}" type="pres">
      <dgm:prSet presAssocID="{BB225B89-23A6-444F-BA67-83A4C5FD01AE}" presName="tx1" presStyleLbl="revTx" presStyleIdx="3" presStyleCnt="6"/>
      <dgm:spPr/>
      <dgm:t>
        <a:bodyPr/>
        <a:lstStyle/>
        <a:p>
          <a:endParaRPr lang="en-US"/>
        </a:p>
      </dgm:t>
    </dgm:pt>
    <dgm:pt modelId="{A858D7A5-9FA4-42C4-B69C-94B87448CB8B}" type="pres">
      <dgm:prSet presAssocID="{BB225B89-23A6-444F-BA67-83A4C5FD01AE}" presName="vert1" presStyleCnt="0"/>
      <dgm:spPr/>
    </dgm:pt>
    <dgm:pt modelId="{204CED10-40AC-44E7-A461-B51AE3B260E7}" type="pres">
      <dgm:prSet presAssocID="{7C57C226-B97D-4042-853C-1D5B2897B8C8}" presName="thickLine" presStyleLbl="alignNode1" presStyleIdx="4" presStyleCnt="6"/>
      <dgm:spPr/>
    </dgm:pt>
    <dgm:pt modelId="{344F5852-4DF2-4E39-9B98-746B6E2132F5}" type="pres">
      <dgm:prSet presAssocID="{7C57C226-B97D-4042-853C-1D5B2897B8C8}" presName="horz1" presStyleCnt="0"/>
      <dgm:spPr/>
    </dgm:pt>
    <dgm:pt modelId="{4BE40C9F-B050-45A2-9465-78E09D73F36B}" type="pres">
      <dgm:prSet presAssocID="{7C57C226-B97D-4042-853C-1D5B2897B8C8}" presName="tx1" presStyleLbl="revTx" presStyleIdx="4" presStyleCnt="6"/>
      <dgm:spPr/>
      <dgm:t>
        <a:bodyPr/>
        <a:lstStyle/>
        <a:p>
          <a:endParaRPr lang="en-US"/>
        </a:p>
      </dgm:t>
    </dgm:pt>
    <dgm:pt modelId="{F3102EAC-EAFC-491D-BC00-1670E10E88EE}" type="pres">
      <dgm:prSet presAssocID="{7C57C226-B97D-4042-853C-1D5B2897B8C8}" presName="vert1" presStyleCnt="0"/>
      <dgm:spPr/>
    </dgm:pt>
    <dgm:pt modelId="{5312A103-11D0-42FB-A45C-1DE305A65FEE}" type="pres">
      <dgm:prSet presAssocID="{42FA80BC-4AFF-4F4C-B6B3-70579767E838}" presName="thickLine" presStyleLbl="alignNode1" presStyleIdx="5" presStyleCnt="6"/>
      <dgm:spPr/>
    </dgm:pt>
    <dgm:pt modelId="{F7BF5A97-5C35-4795-BF11-9C9ABD115669}" type="pres">
      <dgm:prSet presAssocID="{42FA80BC-4AFF-4F4C-B6B3-70579767E838}" presName="horz1" presStyleCnt="0"/>
      <dgm:spPr/>
    </dgm:pt>
    <dgm:pt modelId="{1F492E90-A62D-4349-AB0B-27AA6BF10494}" type="pres">
      <dgm:prSet presAssocID="{42FA80BC-4AFF-4F4C-B6B3-70579767E838}" presName="tx1" presStyleLbl="revTx" presStyleIdx="5" presStyleCnt="6"/>
      <dgm:spPr/>
      <dgm:t>
        <a:bodyPr/>
        <a:lstStyle/>
        <a:p>
          <a:endParaRPr lang="en-US"/>
        </a:p>
      </dgm:t>
    </dgm:pt>
    <dgm:pt modelId="{5DC754CB-3167-4CB6-A1CC-BDA1A2548E55}" type="pres">
      <dgm:prSet presAssocID="{42FA80BC-4AFF-4F4C-B6B3-70579767E838}" presName="vert1" presStyleCnt="0"/>
      <dgm:spPr/>
    </dgm:pt>
  </dgm:ptLst>
  <dgm:cxnLst>
    <dgm:cxn modelId="{A8E4685D-3A5B-4A11-A7EC-B53A64FC51D1}" type="presOf" srcId="{42FA80BC-4AFF-4F4C-B6B3-70579767E838}" destId="{1F492E90-A62D-4349-AB0B-27AA6BF10494}" srcOrd="0" destOrd="0" presId="urn:microsoft.com/office/officeart/2008/layout/LinedList"/>
    <dgm:cxn modelId="{10718E43-E0B2-40A8-8B5D-CFFBB508668A}" srcId="{6C1B494D-9477-4B69-B4B3-E1794E84BC33}" destId="{3A3DE3EA-EA08-4460-B375-C27B1ABE4F8C}" srcOrd="0" destOrd="0" parTransId="{E8A5AD51-7261-464D-8659-E352BE9BA04F}" sibTransId="{8BCCEADC-0D2C-4457-8919-E48A8350478A}"/>
    <dgm:cxn modelId="{856D0B49-8C21-4EE1-8800-90D719CB8F6A}" type="presOf" srcId="{6C1B494D-9477-4B69-B4B3-E1794E84BC33}" destId="{403F6742-404C-4CED-A36B-DA4EE8A7C989}" srcOrd="0" destOrd="0" presId="urn:microsoft.com/office/officeart/2008/layout/LinedList"/>
    <dgm:cxn modelId="{EA7FC744-41D6-404F-93AE-3286F7CC15C7}" srcId="{6C1B494D-9477-4B69-B4B3-E1794E84BC33}" destId="{BB225B89-23A6-444F-BA67-83A4C5FD01AE}" srcOrd="3" destOrd="0" parTransId="{A7EB1C49-B2F8-4CAB-BCE3-5FEB53114BF6}" sibTransId="{D9EB4654-8675-414B-9916-EBD68FB3DA6A}"/>
    <dgm:cxn modelId="{9C8B691B-0CB2-4618-94CB-27DCB801D5AB}" type="presOf" srcId="{7C57C226-B97D-4042-853C-1D5B2897B8C8}" destId="{4BE40C9F-B050-45A2-9465-78E09D73F36B}" srcOrd="0" destOrd="0" presId="urn:microsoft.com/office/officeart/2008/layout/LinedList"/>
    <dgm:cxn modelId="{925E49C0-3DD0-4DB9-A785-8218251DD199}" srcId="{6C1B494D-9477-4B69-B4B3-E1794E84BC33}" destId="{42FA80BC-4AFF-4F4C-B6B3-70579767E838}" srcOrd="5" destOrd="0" parTransId="{5467ACC1-D4F9-4AED-989C-13D671A5082A}" sibTransId="{93367C56-5068-4A57-8FBE-FA46210136FA}"/>
    <dgm:cxn modelId="{7D815D0A-3E70-4848-A2CD-FC0DB39A267E}" type="presOf" srcId="{3A3DE3EA-EA08-4460-B375-C27B1ABE4F8C}" destId="{B8E2974E-B0C7-4071-8BEE-7C15161D10E9}" srcOrd="0" destOrd="0" presId="urn:microsoft.com/office/officeart/2008/layout/LinedList"/>
    <dgm:cxn modelId="{9F170109-884D-4BCA-8E31-2C877833365E}" srcId="{6C1B494D-9477-4B69-B4B3-E1794E84BC33}" destId="{FDE90D32-8A9F-4EC0-8091-B2E14BAB0494}" srcOrd="2" destOrd="0" parTransId="{45219925-D8B7-4F5B-AD81-4B655C4BBD76}" sibTransId="{47EF15D0-180E-4C70-B825-6252FD4D8D29}"/>
    <dgm:cxn modelId="{1E88AB45-B3E1-457E-9B80-EEE6873E4493}" srcId="{6C1B494D-9477-4B69-B4B3-E1794E84BC33}" destId="{7C57C226-B97D-4042-853C-1D5B2897B8C8}" srcOrd="4" destOrd="0" parTransId="{ACC28D25-1039-483E-84F0-C03A6ACDDB0E}" sibTransId="{E5A9816E-45C1-4A39-A509-0D5FDB38B0C0}"/>
    <dgm:cxn modelId="{22AFE7ED-D49E-49FF-AD96-8AD0298CE8D9}" type="presOf" srcId="{BB225B89-23A6-444F-BA67-83A4C5FD01AE}" destId="{68E1DE64-D797-4806-AB52-DD68A840629A}" srcOrd="0" destOrd="0" presId="urn:microsoft.com/office/officeart/2008/layout/LinedList"/>
    <dgm:cxn modelId="{404804DD-33E3-4B70-980A-D42F7FD8628D}" type="presOf" srcId="{612D1C19-0BB0-4377-A492-02D00E6ED94B}" destId="{BB760824-8787-4DB1-9FBA-47B395EAC2AA}" srcOrd="0" destOrd="0" presId="urn:microsoft.com/office/officeart/2008/layout/LinedList"/>
    <dgm:cxn modelId="{8E566C0C-4A4F-4254-9E7B-309870C196D1}" type="presOf" srcId="{FDE90D32-8A9F-4EC0-8091-B2E14BAB0494}" destId="{938A6159-D681-4DA7-AFA1-8D4439AFB7AF}" srcOrd="0" destOrd="0" presId="urn:microsoft.com/office/officeart/2008/layout/LinedList"/>
    <dgm:cxn modelId="{63EA9A48-3F7F-415C-935D-FEF2DCEB9C58}" srcId="{6C1B494D-9477-4B69-B4B3-E1794E84BC33}" destId="{612D1C19-0BB0-4377-A492-02D00E6ED94B}" srcOrd="1" destOrd="0" parTransId="{0F429E1B-E538-4B25-9C06-D6DB0ED744AF}" sibTransId="{52B69C57-C6D5-4976-A14A-CFE062603266}"/>
    <dgm:cxn modelId="{49B698AF-8455-4299-84BE-48B2A41E6127}" type="presParOf" srcId="{403F6742-404C-4CED-A36B-DA4EE8A7C989}" destId="{DA419774-D200-4745-BC38-307E7D4D5CEE}" srcOrd="0" destOrd="0" presId="urn:microsoft.com/office/officeart/2008/layout/LinedList"/>
    <dgm:cxn modelId="{46303C3A-C772-4B96-89C9-B51E27CB85F3}" type="presParOf" srcId="{403F6742-404C-4CED-A36B-DA4EE8A7C989}" destId="{32B5FFDB-B510-46B2-8118-1E7CF619F1A4}" srcOrd="1" destOrd="0" presId="urn:microsoft.com/office/officeart/2008/layout/LinedList"/>
    <dgm:cxn modelId="{BB5D7233-033B-4336-A880-6A45BB30A070}" type="presParOf" srcId="{32B5FFDB-B510-46B2-8118-1E7CF619F1A4}" destId="{B8E2974E-B0C7-4071-8BEE-7C15161D10E9}" srcOrd="0" destOrd="0" presId="urn:microsoft.com/office/officeart/2008/layout/LinedList"/>
    <dgm:cxn modelId="{E076F825-DCD5-4B7A-9F9D-4FA1BA500771}" type="presParOf" srcId="{32B5FFDB-B510-46B2-8118-1E7CF619F1A4}" destId="{F7AA5B52-E3AA-4282-8AB2-8803AE2D2BAD}" srcOrd="1" destOrd="0" presId="urn:microsoft.com/office/officeart/2008/layout/LinedList"/>
    <dgm:cxn modelId="{3BC0A35A-7E90-40EE-B977-594ACC55DBB2}" type="presParOf" srcId="{403F6742-404C-4CED-A36B-DA4EE8A7C989}" destId="{55CFA69F-EAEB-4FB4-A253-CC0DB8E0CC19}" srcOrd="2" destOrd="0" presId="urn:microsoft.com/office/officeart/2008/layout/LinedList"/>
    <dgm:cxn modelId="{943E45F5-323A-4BAF-A67A-27A8F69C0732}" type="presParOf" srcId="{403F6742-404C-4CED-A36B-DA4EE8A7C989}" destId="{7ECE36CD-F601-4490-A668-6F2AD387F66F}" srcOrd="3" destOrd="0" presId="urn:microsoft.com/office/officeart/2008/layout/LinedList"/>
    <dgm:cxn modelId="{941B78AF-E305-429C-B0A3-A589F412700D}" type="presParOf" srcId="{7ECE36CD-F601-4490-A668-6F2AD387F66F}" destId="{BB760824-8787-4DB1-9FBA-47B395EAC2AA}" srcOrd="0" destOrd="0" presId="urn:microsoft.com/office/officeart/2008/layout/LinedList"/>
    <dgm:cxn modelId="{9B8962E8-9928-4BE1-AC69-FB8EDDD3649A}" type="presParOf" srcId="{7ECE36CD-F601-4490-A668-6F2AD387F66F}" destId="{EC7DDB83-2A2E-43A2-BB92-58FE7AAC831D}" srcOrd="1" destOrd="0" presId="urn:microsoft.com/office/officeart/2008/layout/LinedList"/>
    <dgm:cxn modelId="{DAAA8F8D-9817-4E91-89A8-FB62494B696E}" type="presParOf" srcId="{403F6742-404C-4CED-A36B-DA4EE8A7C989}" destId="{4A4B6358-7E9E-428E-A7A0-713D0DD94021}" srcOrd="4" destOrd="0" presId="urn:microsoft.com/office/officeart/2008/layout/LinedList"/>
    <dgm:cxn modelId="{E99E626C-B223-4DBB-98A4-F6E57627EBC1}" type="presParOf" srcId="{403F6742-404C-4CED-A36B-DA4EE8A7C989}" destId="{31E78038-1AA5-43B2-85C8-BE30C15D5E7E}" srcOrd="5" destOrd="0" presId="urn:microsoft.com/office/officeart/2008/layout/LinedList"/>
    <dgm:cxn modelId="{39226C98-EF60-4764-BC6A-E4BBD1ECDEE7}" type="presParOf" srcId="{31E78038-1AA5-43B2-85C8-BE30C15D5E7E}" destId="{938A6159-D681-4DA7-AFA1-8D4439AFB7AF}" srcOrd="0" destOrd="0" presId="urn:microsoft.com/office/officeart/2008/layout/LinedList"/>
    <dgm:cxn modelId="{0ADFBF91-F5D2-4A0A-B89F-2B080B8EB32F}" type="presParOf" srcId="{31E78038-1AA5-43B2-85C8-BE30C15D5E7E}" destId="{ECF1B400-555F-4762-8715-3248DEC3DEC1}" srcOrd="1" destOrd="0" presId="urn:microsoft.com/office/officeart/2008/layout/LinedList"/>
    <dgm:cxn modelId="{554DE306-D26A-4019-A74F-5B381A1B6880}" type="presParOf" srcId="{403F6742-404C-4CED-A36B-DA4EE8A7C989}" destId="{4AD4F3D2-3DB0-40CD-B3F8-250B70C1759F}" srcOrd="6" destOrd="0" presId="urn:microsoft.com/office/officeart/2008/layout/LinedList"/>
    <dgm:cxn modelId="{769B80CA-82AF-42B5-8FB3-813F67C355AF}" type="presParOf" srcId="{403F6742-404C-4CED-A36B-DA4EE8A7C989}" destId="{2EB2BA01-BF67-4349-959D-B7BC3DFFC00A}" srcOrd="7" destOrd="0" presId="urn:microsoft.com/office/officeart/2008/layout/LinedList"/>
    <dgm:cxn modelId="{98B9ADCE-D995-4BC3-9634-3A05F83F7603}" type="presParOf" srcId="{2EB2BA01-BF67-4349-959D-B7BC3DFFC00A}" destId="{68E1DE64-D797-4806-AB52-DD68A840629A}" srcOrd="0" destOrd="0" presId="urn:microsoft.com/office/officeart/2008/layout/LinedList"/>
    <dgm:cxn modelId="{98E28887-C127-4A04-836E-1D68E80CC2F6}" type="presParOf" srcId="{2EB2BA01-BF67-4349-959D-B7BC3DFFC00A}" destId="{A858D7A5-9FA4-42C4-B69C-94B87448CB8B}" srcOrd="1" destOrd="0" presId="urn:microsoft.com/office/officeart/2008/layout/LinedList"/>
    <dgm:cxn modelId="{E26FCA1E-B4C4-41D1-B97B-8A7766FA758D}" type="presParOf" srcId="{403F6742-404C-4CED-A36B-DA4EE8A7C989}" destId="{204CED10-40AC-44E7-A461-B51AE3B260E7}" srcOrd="8" destOrd="0" presId="urn:microsoft.com/office/officeart/2008/layout/LinedList"/>
    <dgm:cxn modelId="{23E74150-E4A0-4C6E-883A-3A1AC1E9784B}" type="presParOf" srcId="{403F6742-404C-4CED-A36B-DA4EE8A7C989}" destId="{344F5852-4DF2-4E39-9B98-746B6E2132F5}" srcOrd="9" destOrd="0" presId="urn:microsoft.com/office/officeart/2008/layout/LinedList"/>
    <dgm:cxn modelId="{DFFD5036-93DF-4508-8E31-31D2355EC612}" type="presParOf" srcId="{344F5852-4DF2-4E39-9B98-746B6E2132F5}" destId="{4BE40C9F-B050-45A2-9465-78E09D73F36B}" srcOrd="0" destOrd="0" presId="urn:microsoft.com/office/officeart/2008/layout/LinedList"/>
    <dgm:cxn modelId="{86D20C9C-B243-4056-B2E5-26CA3A2FC9F3}" type="presParOf" srcId="{344F5852-4DF2-4E39-9B98-746B6E2132F5}" destId="{F3102EAC-EAFC-491D-BC00-1670E10E88EE}" srcOrd="1" destOrd="0" presId="urn:microsoft.com/office/officeart/2008/layout/LinedList"/>
    <dgm:cxn modelId="{032AAD51-248A-46A3-8E38-E627D56618BA}" type="presParOf" srcId="{403F6742-404C-4CED-A36B-DA4EE8A7C989}" destId="{5312A103-11D0-42FB-A45C-1DE305A65FEE}" srcOrd="10" destOrd="0" presId="urn:microsoft.com/office/officeart/2008/layout/LinedList"/>
    <dgm:cxn modelId="{6FD16ACA-0B75-4970-BFF9-24EBD3BFF8B5}" type="presParOf" srcId="{403F6742-404C-4CED-A36B-DA4EE8A7C989}" destId="{F7BF5A97-5C35-4795-BF11-9C9ABD115669}" srcOrd="11" destOrd="0" presId="urn:microsoft.com/office/officeart/2008/layout/LinedList"/>
    <dgm:cxn modelId="{25C1FBAB-58D1-44CC-9486-373A56F9974B}" type="presParOf" srcId="{F7BF5A97-5C35-4795-BF11-9C9ABD115669}" destId="{1F492E90-A62D-4349-AB0B-27AA6BF10494}" srcOrd="0" destOrd="0" presId="urn:microsoft.com/office/officeart/2008/layout/LinedList"/>
    <dgm:cxn modelId="{3C12DC6D-FD67-4C03-9F80-5B124FAA20FD}" type="presParOf" srcId="{F7BF5A97-5C35-4795-BF11-9C9ABD115669}" destId="{5DC754CB-3167-4CB6-A1CC-BDA1A2548E55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6C1B494D-9477-4B69-B4B3-E1794E84BC33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3A3DE3EA-EA08-4460-B375-C27B1ABE4F8C}">
      <dgm:prSet custT="1"/>
      <dgm:spPr/>
      <dgm:t>
        <a:bodyPr/>
        <a:lstStyle/>
        <a:p>
          <a:pPr rtl="0"/>
          <a:r>
            <a:rPr lang="en-US" sz="2400" dirty="0" smtClean="0">
              <a:latin typeface="Calibri" panose="020F0502020204030204" pitchFamily="34" charset="0"/>
              <a:cs typeface="Calibri" panose="020F0502020204030204" pitchFamily="34" charset="0"/>
            </a:rPr>
            <a:t>Financial barriers</a:t>
          </a:r>
          <a:endParaRPr lang="en-US" sz="2400" dirty="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8BCCEADC-0D2C-4457-8919-E48A8350478A}" type="sibTrans" cxnId="{10718E43-E0B2-40A8-8B5D-CFFBB508668A}">
      <dgm:prSet/>
      <dgm:spPr/>
      <dgm:t>
        <a:bodyPr/>
        <a:lstStyle/>
        <a:p>
          <a:endParaRPr lang="en-US"/>
        </a:p>
      </dgm:t>
    </dgm:pt>
    <dgm:pt modelId="{E8A5AD51-7261-464D-8659-E352BE9BA04F}" type="parTrans" cxnId="{10718E43-E0B2-40A8-8B5D-CFFBB508668A}">
      <dgm:prSet/>
      <dgm:spPr/>
      <dgm:t>
        <a:bodyPr/>
        <a:lstStyle/>
        <a:p>
          <a:endParaRPr lang="en-US"/>
        </a:p>
      </dgm:t>
    </dgm:pt>
    <dgm:pt modelId="{66B09C60-C94B-4FF2-B756-50C831BE475A}">
      <dgm:prSet custT="1"/>
      <dgm:spPr/>
      <dgm:t>
        <a:bodyPr/>
        <a:lstStyle/>
        <a:p>
          <a:pPr rtl="0"/>
          <a:r>
            <a:rPr lang="en-US" sz="2400" dirty="0" smtClean="0">
              <a:latin typeface="Calibri" panose="020F0502020204030204" pitchFamily="34" charset="0"/>
              <a:cs typeface="Calibri" panose="020F0502020204030204" pitchFamily="34" charset="0"/>
            </a:rPr>
            <a:t>Academic barriers</a:t>
          </a:r>
          <a:endParaRPr lang="en-US" sz="2400" dirty="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2A17A794-9CC3-4DB1-8752-430D711D7562}" type="parTrans" cxnId="{630D78B5-824C-457C-B2B9-145BFB7A8C01}">
      <dgm:prSet/>
      <dgm:spPr/>
      <dgm:t>
        <a:bodyPr/>
        <a:lstStyle/>
        <a:p>
          <a:endParaRPr lang="en-US"/>
        </a:p>
      </dgm:t>
    </dgm:pt>
    <dgm:pt modelId="{FB44B7E0-9494-437A-87D6-ECFAD6DCE0F2}" type="sibTrans" cxnId="{630D78B5-824C-457C-B2B9-145BFB7A8C01}">
      <dgm:prSet/>
      <dgm:spPr/>
      <dgm:t>
        <a:bodyPr/>
        <a:lstStyle/>
        <a:p>
          <a:endParaRPr lang="en-US"/>
        </a:p>
      </dgm:t>
    </dgm:pt>
    <dgm:pt modelId="{3C105124-1A58-478E-8F86-39971A1D2C50}">
      <dgm:prSet custT="1"/>
      <dgm:spPr/>
      <dgm:t>
        <a:bodyPr/>
        <a:lstStyle/>
        <a:p>
          <a:pPr rtl="0"/>
          <a:r>
            <a:rPr lang="en-US" sz="2400" dirty="0" smtClean="0">
              <a:latin typeface="Calibri" panose="020F0502020204030204" pitchFamily="34" charset="0"/>
              <a:cs typeface="Calibri" panose="020F0502020204030204" pitchFamily="34" charset="0"/>
            </a:rPr>
            <a:t>Informational barriers</a:t>
          </a:r>
          <a:endParaRPr lang="en-US" sz="2400" dirty="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B13B893D-D978-42B2-AA09-76F4ED3049AB}" type="parTrans" cxnId="{DD3A2A1C-AC42-4807-952E-299649ED19C8}">
      <dgm:prSet/>
      <dgm:spPr/>
      <dgm:t>
        <a:bodyPr/>
        <a:lstStyle/>
        <a:p>
          <a:endParaRPr lang="en-US"/>
        </a:p>
      </dgm:t>
    </dgm:pt>
    <dgm:pt modelId="{7867B13D-51D9-454F-901B-FE2B3E8B3C71}" type="sibTrans" cxnId="{DD3A2A1C-AC42-4807-952E-299649ED19C8}">
      <dgm:prSet/>
      <dgm:spPr/>
      <dgm:t>
        <a:bodyPr/>
        <a:lstStyle/>
        <a:p>
          <a:endParaRPr lang="en-US"/>
        </a:p>
      </dgm:t>
    </dgm:pt>
    <dgm:pt modelId="{403F6742-404C-4CED-A36B-DA4EE8A7C989}" type="pres">
      <dgm:prSet presAssocID="{6C1B494D-9477-4B69-B4B3-E1794E84BC33}" presName="vert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DA419774-D200-4745-BC38-307E7D4D5CEE}" type="pres">
      <dgm:prSet presAssocID="{3A3DE3EA-EA08-4460-B375-C27B1ABE4F8C}" presName="thickLine" presStyleLbl="alignNode1" presStyleIdx="0" presStyleCnt="3"/>
      <dgm:spPr/>
    </dgm:pt>
    <dgm:pt modelId="{32B5FFDB-B510-46B2-8118-1E7CF619F1A4}" type="pres">
      <dgm:prSet presAssocID="{3A3DE3EA-EA08-4460-B375-C27B1ABE4F8C}" presName="horz1" presStyleCnt="0"/>
      <dgm:spPr/>
    </dgm:pt>
    <dgm:pt modelId="{B8E2974E-B0C7-4071-8BEE-7C15161D10E9}" type="pres">
      <dgm:prSet presAssocID="{3A3DE3EA-EA08-4460-B375-C27B1ABE4F8C}" presName="tx1" presStyleLbl="revTx" presStyleIdx="0" presStyleCnt="3"/>
      <dgm:spPr/>
      <dgm:t>
        <a:bodyPr/>
        <a:lstStyle/>
        <a:p>
          <a:endParaRPr lang="en-US"/>
        </a:p>
      </dgm:t>
    </dgm:pt>
    <dgm:pt modelId="{F7AA5B52-E3AA-4282-8AB2-8803AE2D2BAD}" type="pres">
      <dgm:prSet presAssocID="{3A3DE3EA-EA08-4460-B375-C27B1ABE4F8C}" presName="vert1" presStyleCnt="0"/>
      <dgm:spPr/>
    </dgm:pt>
    <dgm:pt modelId="{09F01BBC-141E-41F7-9225-B7C0560F3280}" type="pres">
      <dgm:prSet presAssocID="{66B09C60-C94B-4FF2-B756-50C831BE475A}" presName="thickLine" presStyleLbl="alignNode1" presStyleIdx="1" presStyleCnt="3"/>
      <dgm:spPr/>
    </dgm:pt>
    <dgm:pt modelId="{5C8B0C15-2079-4AD8-B4DF-BE4414771594}" type="pres">
      <dgm:prSet presAssocID="{66B09C60-C94B-4FF2-B756-50C831BE475A}" presName="horz1" presStyleCnt="0"/>
      <dgm:spPr/>
    </dgm:pt>
    <dgm:pt modelId="{FC19436C-0124-4168-82DB-09E436532EED}" type="pres">
      <dgm:prSet presAssocID="{66B09C60-C94B-4FF2-B756-50C831BE475A}" presName="tx1" presStyleLbl="revTx" presStyleIdx="1" presStyleCnt="3"/>
      <dgm:spPr/>
      <dgm:t>
        <a:bodyPr/>
        <a:lstStyle/>
        <a:p>
          <a:endParaRPr lang="en-US"/>
        </a:p>
      </dgm:t>
    </dgm:pt>
    <dgm:pt modelId="{1C39B87B-0E58-461F-BE0C-E13CA0C28FF0}" type="pres">
      <dgm:prSet presAssocID="{66B09C60-C94B-4FF2-B756-50C831BE475A}" presName="vert1" presStyleCnt="0"/>
      <dgm:spPr/>
    </dgm:pt>
    <dgm:pt modelId="{AE6502AB-DF53-40F3-8CF7-9F66A9FEE66A}" type="pres">
      <dgm:prSet presAssocID="{3C105124-1A58-478E-8F86-39971A1D2C50}" presName="thickLine" presStyleLbl="alignNode1" presStyleIdx="2" presStyleCnt="3"/>
      <dgm:spPr/>
    </dgm:pt>
    <dgm:pt modelId="{7428BA83-87F0-4967-89DC-CBB206809F83}" type="pres">
      <dgm:prSet presAssocID="{3C105124-1A58-478E-8F86-39971A1D2C50}" presName="horz1" presStyleCnt="0"/>
      <dgm:spPr/>
    </dgm:pt>
    <dgm:pt modelId="{28331D3E-006D-4BEC-909B-144D4BCB897B}" type="pres">
      <dgm:prSet presAssocID="{3C105124-1A58-478E-8F86-39971A1D2C50}" presName="tx1" presStyleLbl="revTx" presStyleIdx="2" presStyleCnt="3"/>
      <dgm:spPr/>
      <dgm:t>
        <a:bodyPr/>
        <a:lstStyle/>
        <a:p>
          <a:endParaRPr lang="en-US"/>
        </a:p>
      </dgm:t>
    </dgm:pt>
    <dgm:pt modelId="{158A95ED-7EB6-4DF6-8A4E-5784BCBA0ADF}" type="pres">
      <dgm:prSet presAssocID="{3C105124-1A58-478E-8F86-39971A1D2C50}" presName="vert1" presStyleCnt="0"/>
      <dgm:spPr/>
    </dgm:pt>
  </dgm:ptLst>
  <dgm:cxnLst>
    <dgm:cxn modelId="{9CAD677C-8B9D-460B-8A05-0E4FF1C40BC1}" type="presOf" srcId="{3C105124-1A58-478E-8F86-39971A1D2C50}" destId="{28331D3E-006D-4BEC-909B-144D4BCB897B}" srcOrd="0" destOrd="0" presId="urn:microsoft.com/office/officeart/2008/layout/LinedList"/>
    <dgm:cxn modelId="{630D78B5-824C-457C-B2B9-145BFB7A8C01}" srcId="{6C1B494D-9477-4B69-B4B3-E1794E84BC33}" destId="{66B09C60-C94B-4FF2-B756-50C831BE475A}" srcOrd="1" destOrd="0" parTransId="{2A17A794-9CC3-4DB1-8752-430D711D7562}" sibTransId="{FB44B7E0-9494-437A-87D6-ECFAD6DCE0F2}"/>
    <dgm:cxn modelId="{C32EE630-D390-4918-A865-9E8F2D5C5F48}" type="presOf" srcId="{66B09C60-C94B-4FF2-B756-50C831BE475A}" destId="{FC19436C-0124-4168-82DB-09E436532EED}" srcOrd="0" destOrd="0" presId="urn:microsoft.com/office/officeart/2008/layout/LinedList"/>
    <dgm:cxn modelId="{10718E43-E0B2-40A8-8B5D-CFFBB508668A}" srcId="{6C1B494D-9477-4B69-B4B3-E1794E84BC33}" destId="{3A3DE3EA-EA08-4460-B375-C27B1ABE4F8C}" srcOrd="0" destOrd="0" parTransId="{E8A5AD51-7261-464D-8659-E352BE9BA04F}" sibTransId="{8BCCEADC-0D2C-4457-8919-E48A8350478A}"/>
    <dgm:cxn modelId="{856D0B49-8C21-4EE1-8800-90D719CB8F6A}" type="presOf" srcId="{6C1B494D-9477-4B69-B4B3-E1794E84BC33}" destId="{403F6742-404C-4CED-A36B-DA4EE8A7C989}" srcOrd="0" destOrd="0" presId="urn:microsoft.com/office/officeart/2008/layout/LinedList"/>
    <dgm:cxn modelId="{7D815D0A-3E70-4848-A2CD-FC0DB39A267E}" type="presOf" srcId="{3A3DE3EA-EA08-4460-B375-C27B1ABE4F8C}" destId="{B8E2974E-B0C7-4071-8BEE-7C15161D10E9}" srcOrd="0" destOrd="0" presId="urn:microsoft.com/office/officeart/2008/layout/LinedList"/>
    <dgm:cxn modelId="{DD3A2A1C-AC42-4807-952E-299649ED19C8}" srcId="{6C1B494D-9477-4B69-B4B3-E1794E84BC33}" destId="{3C105124-1A58-478E-8F86-39971A1D2C50}" srcOrd="2" destOrd="0" parTransId="{B13B893D-D978-42B2-AA09-76F4ED3049AB}" sibTransId="{7867B13D-51D9-454F-901B-FE2B3E8B3C71}"/>
    <dgm:cxn modelId="{49B698AF-8455-4299-84BE-48B2A41E6127}" type="presParOf" srcId="{403F6742-404C-4CED-A36B-DA4EE8A7C989}" destId="{DA419774-D200-4745-BC38-307E7D4D5CEE}" srcOrd="0" destOrd="0" presId="urn:microsoft.com/office/officeart/2008/layout/LinedList"/>
    <dgm:cxn modelId="{46303C3A-C772-4B96-89C9-B51E27CB85F3}" type="presParOf" srcId="{403F6742-404C-4CED-A36B-DA4EE8A7C989}" destId="{32B5FFDB-B510-46B2-8118-1E7CF619F1A4}" srcOrd="1" destOrd="0" presId="urn:microsoft.com/office/officeart/2008/layout/LinedList"/>
    <dgm:cxn modelId="{BB5D7233-033B-4336-A880-6A45BB30A070}" type="presParOf" srcId="{32B5FFDB-B510-46B2-8118-1E7CF619F1A4}" destId="{B8E2974E-B0C7-4071-8BEE-7C15161D10E9}" srcOrd="0" destOrd="0" presId="urn:microsoft.com/office/officeart/2008/layout/LinedList"/>
    <dgm:cxn modelId="{E076F825-DCD5-4B7A-9F9D-4FA1BA500771}" type="presParOf" srcId="{32B5FFDB-B510-46B2-8118-1E7CF619F1A4}" destId="{F7AA5B52-E3AA-4282-8AB2-8803AE2D2BAD}" srcOrd="1" destOrd="0" presId="urn:microsoft.com/office/officeart/2008/layout/LinedList"/>
    <dgm:cxn modelId="{D1F56DC4-1FCE-4A59-AE54-1A2631E869E4}" type="presParOf" srcId="{403F6742-404C-4CED-A36B-DA4EE8A7C989}" destId="{09F01BBC-141E-41F7-9225-B7C0560F3280}" srcOrd="2" destOrd="0" presId="urn:microsoft.com/office/officeart/2008/layout/LinedList"/>
    <dgm:cxn modelId="{4D1841D7-77DF-4585-9E02-95C9D3CBC141}" type="presParOf" srcId="{403F6742-404C-4CED-A36B-DA4EE8A7C989}" destId="{5C8B0C15-2079-4AD8-B4DF-BE4414771594}" srcOrd="3" destOrd="0" presId="urn:microsoft.com/office/officeart/2008/layout/LinedList"/>
    <dgm:cxn modelId="{E2B9BCA3-0A5A-4DF3-BBF8-EB83B20D8653}" type="presParOf" srcId="{5C8B0C15-2079-4AD8-B4DF-BE4414771594}" destId="{FC19436C-0124-4168-82DB-09E436532EED}" srcOrd="0" destOrd="0" presId="urn:microsoft.com/office/officeart/2008/layout/LinedList"/>
    <dgm:cxn modelId="{1F85094B-8196-4E81-9C2D-20FE712A35CF}" type="presParOf" srcId="{5C8B0C15-2079-4AD8-B4DF-BE4414771594}" destId="{1C39B87B-0E58-461F-BE0C-E13CA0C28FF0}" srcOrd="1" destOrd="0" presId="urn:microsoft.com/office/officeart/2008/layout/LinedList"/>
    <dgm:cxn modelId="{7C1F391B-49EB-47CD-9012-68C459A91BC8}" type="presParOf" srcId="{403F6742-404C-4CED-A36B-DA4EE8A7C989}" destId="{AE6502AB-DF53-40F3-8CF7-9F66A9FEE66A}" srcOrd="4" destOrd="0" presId="urn:microsoft.com/office/officeart/2008/layout/LinedList"/>
    <dgm:cxn modelId="{0BAC1FD3-7453-4274-8F16-0C3964FD1B8E}" type="presParOf" srcId="{403F6742-404C-4CED-A36B-DA4EE8A7C989}" destId="{7428BA83-87F0-4967-89DC-CBB206809F83}" srcOrd="5" destOrd="0" presId="urn:microsoft.com/office/officeart/2008/layout/LinedList"/>
    <dgm:cxn modelId="{7CCFE022-3094-4A29-A5A2-49EDFF48F974}" type="presParOf" srcId="{7428BA83-87F0-4967-89DC-CBB206809F83}" destId="{28331D3E-006D-4BEC-909B-144D4BCB897B}" srcOrd="0" destOrd="0" presId="urn:microsoft.com/office/officeart/2008/layout/LinedList"/>
    <dgm:cxn modelId="{CB28AA6D-FD06-49F1-AEE9-8323402A4EC7}" type="presParOf" srcId="{7428BA83-87F0-4967-89DC-CBB206809F83}" destId="{158A95ED-7EB6-4DF6-8A4E-5784BCBA0ADF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6C1B494D-9477-4B69-B4B3-E1794E84BC33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3A3DE3EA-EA08-4460-B375-C27B1ABE4F8C}">
      <dgm:prSet custT="1"/>
      <dgm:spPr/>
      <dgm:t>
        <a:bodyPr/>
        <a:lstStyle/>
        <a:p>
          <a:pPr rtl="0"/>
          <a:r>
            <a:rPr lang="en-US" sz="2400" dirty="0" smtClean="0">
              <a:latin typeface="Calibri" panose="020F0502020204030204" pitchFamily="34" charset="0"/>
              <a:cs typeface="Calibri" panose="020F0502020204030204" pitchFamily="34" charset="0"/>
            </a:rPr>
            <a:t>Generally lower-cost than enrolling directly in college, but not generally eligible for federal financial aid, Alaska Performance Scholarship, Alaska Education Grant or Alaska Student Loans</a:t>
          </a:r>
          <a:endParaRPr lang="en-US" sz="2400" dirty="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8BCCEADC-0D2C-4457-8919-E48A8350478A}" type="sibTrans" cxnId="{10718E43-E0B2-40A8-8B5D-CFFBB508668A}">
      <dgm:prSet/>
      <dgm:spPr/>
      <dgm:t>
        <a:bodyPr/>
        <a:lstStyle/>
        <a:p>
          <a:endParaRPr lang="en-US"/>
        </a:p>
      </dgm:t>
    </dgm:pt>
    <dgm:pt modelId="{E8A5AD51-7261-464D-8659-E352BE9BA04F}" type="parTrans" cxnId="{10718E43-E0B2-40A8-8B5D-CFFBB508668A}">
      <dgm:prSet/>
      <dgm:spPr/>
      <dgm:t>
        <a:bodyPr/>
        <a:lstStyle/>
        <a:p>
          <a:endParaRPr lang="en-US"/>
        </a:p>
      </dgm:t>
    </dgm:pt>
    <dgm:pt modelId="{3C105124-1A58-478E-8F86-39971A1D2C50}">
      <dgm:prSet custT="1"/>
      <dgm:spPr/>
      <dgm:t>
        <a:bodyPr/>
        <a:lstStyle/>
        <a:p>
          <a:pPr rtl="0"/>
          <a:r>
            <a:rPr lang="en-US" sz="2400" dirty="0" smtClean="0">
              <a:latin typeface="Calibri" panose="020F0502020204030204" pitchFamily="34" charset="0"/>
              <a:cs typeface="Calibri" panose="020F0502020204030204" pitchFamily="34" charset="0"/>
            </a:rPr>
            <a:t>Programs that do result in financial aid eligibility may also result in exhausting financial aid early</a:t>
          </a:r>
          <a:endParaRPr lang="en-US" sz="2400" dirty="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B13B893D-D978-42B2-AA09-76F4ED3049AB}" type="parTrans" cxnId="{DD3A2A1C-AC42-4807-952E-299649ED19C8}">
      <dgm:prSet/>
      <dgm:spPr/>
      <dgm:t>
        <a:bodyPr/>
        <a:lstStyle/>
        <a:p>
          <a:endParaRPr lang="en-US"/>
        </a:p>
      </dgm:t>
    </dgm:pt>
    <dgm:pt modelId="{7867B13D-51D9-454F-901B-FE2B3E8B3C71}" type="sibTrans" cxnId="{DD3A2A1C-AC42-4807-952E-299649ED19C8}">
      <dgm:prSet/>
      <dgm:spPr/>
      <dgm:t>
        <a:bodyPr/>
        <a:lstStyle/>
        <a:p>
          <a:endParaRPr lang="en-US"/>
        </a:p>
      </dgm:t>
    </dgm:pt>
    <dgm:pt modelId="{403F6742-404C-4CED-A36B-DA4EE8A7C989}" type="pres">
      <dgm:prSet presAssocID="{6C1B494D-9477-4B69-B4B3-E1794E84BC33}" presName="vert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DA419774-D200-4745-BC38-307E7D4D5CEE}" type="pres">
      <dgm:prSet presAssocID="{3A3DE3EA-EA08-4460-B375-C27B1ABE4F8C}" presName="thickLine" presStyleLbl="alignNode1" presStyleIdx="0" presStyleCnt="2"/>
      <dgm:spPr/>
    </dgm:pt>
    <dgm:pt modelId="{32B5FFDB-B510-46B2-8118-1E7CF619F1A4}" type="pres">
      <dgm:prSet presAssocID="{3A3DE3EA-EA08-4460-B375-C27B1ABE4F8C}" presName="horz1" presStyleCnt="0"/>
      <dgm:spPr/>
    </dgm:pt>
    <dgm:pt modelId="{B8E2974E-B0C7-4071-8BEE-7C15161D10E9}" type="pres">
      <dgm:prSet presAssocID="{3A3DE3EA-EA08-4460-B375-C27B1ABE4F8C}" presName="tx1" presStyleLbl="revTx" presStyleIdx="0" presStyleCnt="2"/>
      <dgm:spPr/>
      <dgm:t>
        <a:bodyPr/>
        <a:lstStyle/>
        <a:p>
          <a:endParaRPr lang="en-US"/>
        </a:p>
      </dgm:t>
    </dgm:pt>
    <dgm:pt modelId="{F7AA5B52-E3AA-4282-8AB2-8803AE2D2BAD}" type="pres">
      <dgm:prSet presAssocID="{3A3DE3EA-EA08-4460-B375-C27B1ABE4F8C}" presName="vert1" presStyleCnt="0"/>
      <dgm:spPr/>
    </dgm:pt>
    <dgm:pt modelId="{AE6502AB-DF53-40F3-8CF7-9F66A9FEE66A}" type="pres">
      <dgm:prSet presAssocID="{3C105124-1A58-478E-8F86-39971A1D2C50}" presName="thickLine" presStyleLbl="alignNode1" presStyleIdx="1" presStyleCnt="2"/>
      <dgm:spPr/>
    </dgm:pt>
    <dgm:pt modelId="{7428BA83-87F0-4967-89DC-CBB206809F83}" type="pres">
      <dgm:prSet presAssocID="{3C105124-1A58-478E-8F86-39971A1D2C50}" presName="horz1" presStyleCnt="0"/>
      <dgm:spPr/>
    </dgm:pt>
    <dgm:pt modelId="{28331D3E-006D-4BEC-909B-144D4BCB897B}" type="pres">
      <dgm:prSet presAssocID="{3C105124-1A58-478E-8F86-39971A1D2C50}" presName="tx1" presStyleLbl="revTx" presStyleIdx="1" presStyleCnt="2"/>
      <dgm:spPr/>
      <dgm:t>
        <a:bodyPr/>
        <a:lstStyle/>
        <a:p>
          <a:endParaRPr lang="en-US"/>
        </a:p>
      </dgm:t>
    </dgm:pt>
    <dgm:pt modelId="{158A95ED-7EB6-4DF6-8A4E-5784BCBA0ADF}" type="pres">
      <dgm:prSet presAssocID="{3C105124-1A58-478E-8F86-39971A1D2C50}" presName="vert1" presStyleCnt="0"/>
      <dgm:spPr/>
    </dgm:pt>
  </dgm:ptLst>
  <dgm:cxnLst>
    <dgm:cxn modelId="{DD3A2A1C-AC42-4807-952E-299649ED19C8}" srcId="{6C1B494D-9477-4B69-B4B3-E1794E84BC33}" destId="{3C105124-1A58-478E-8F86-39971A1D2C50}" srcOrd="1" destOrd="0" parTransId="{B13B893D-D978-42B2-AA09-76F4ED3049AB}" sibTransId="{7867B13D-51D9-454F-901B-FE2B3E8B3C71}"/>
    <dgm:cxn modelId="{9CAD677C-8B9D-460B-8A05-0E4FF1C40BC1}" type="presOf" srcId="{3C105124-1A58-478E-8F86-39971A1D2C50}" destId="{28331D3E-006D-4BEC-909B-144D4BCB897B}" srcOrd="0" destOrd="0" presId="urn:microsoft.com/office/officeart/2008/layout/LinedList"/>
    <dgm:cxn modelId="{10718E43-E0B2-40A8-8B5D-CFFBB508668A}" srcId="{6C1B494D-9477-4B69-B4B3-E1794E84BC33}" destId="{3A3DE3EA-EA08-4460-B375-C27B1ABE4F8C}" srcOrd="0" destOrd="0" parTransId="{E8A5AD51-7261-464D-8659-E352BE9BA04F}" sibTransId="{8BCCEADC-0D2C-4457-8919-E48A8350478A}"/>
    <dgm:cxn modelId="{856D0B49-8C21-4EE1-8800-90D719CB8F6A}" type="presOf" srcId="{6C1B494D-9477-4B69-B4B3-E1794E84BC33}" destId="{403F6742-404C-4CED-A36B-DA4EE8A7C989}" srcOrd="0" destOrd="0" presId="urn:microsoft.com/office/officeart/2008/layout/LinedList"/>
    <dgm:cxn modelId="{7D815D0A-3E70-4848-A2CD-FC0DB39A267E}" type="presOf" srcId="{3A3DE3EA-EA08-4460-B375-C27B1ABE4F8C}" destId="{B8E2974E-B0C7-4071-8BEE-7C15161D10E9}" srcOrd="0" destOrd="0" presId="urn:microsoft.com/office/officeart/2008/layout/LinedList"/>
    <dgm:cxn modelId="{49B698AF-8455-4299-84BE-48B2A41E6127}" type="presParOf" srcId="{403F6742-404C-4CED-A36B-DA4EE8A7C989}" destId="{DA419774-D200-4745-BC38-307E7D4D5CEE}" srcOrd="0" destOrd="0" presId="urn:microsoft.com/office/officeart/2008/layout/LinedList"/>
    <dgm:cxn modelId="{46303C3A-C772-4B96-89C9-B51E27CB85F3}" type="presParOf" srcId="{403F6742-404C-4CED-A36B-DA4EE8A7C989}" destId="{32B5FFDB-B510-46B2-8118-1E7CF619F1A4}" srcOrd="1" destOrd="0" presId="urn:microsoft.com/office/officeart/2008/layout/LinedList"/>
    <dgm:cxn modelId="{BB5D7233-033B-4336-A880-6A45BB30A070}" type="presParOf" srcId="{32B5FFDB-B510-46B2-8118-1E7CF619F1A4}" destId="{B8E2974E-B0C7-4071-8BEE-7C15161D10E9}" srcOrd="0" destOrd="0" presId="urn:microsoft.com/office/officeart/2008/layout/LinedList"/>
    <dgm:cxn modelId="{E076F825-DCD5-4B7A-9F9D-4FA1BA500771}" type="presParOf" srcId="{32B5FFDB-B510-46B2-8118-1E7CF619F1A4}" destId="{F7AA5B52-E3AA-4282-8AB2-8803AE2D2BAD}" srcOrd="1" destOrd="0" presId="urn:microsoft.com/office/officeart/2008/layout/LinedList"/>
    <dgm:cxn modelId="{7C1F391B-49EB-47CD-9012-68C459A91BC8}" type="presParOf" srcId="{403F6742-404C-4CED-A36B-DA4EE8A7C989}" destId="{AE6502AB-DF53-40F3-8CF7-9F66A9FEE66A}" srcOrd="2" destOrd="0" presId="urn:microsoft.com/office/officeart/2008/layout/LinedList"/>
    <dgm:cxn modelId="{0BAC1FD3-7453-4274-8F16-0C3964FD1B8E}" type="presParOf" srcId="{403F6742-404C-4CED-A36B-DA4EE8A7C989}" destId="{7428BA83-87F0-4967-89DC-CBB206809F83}" srcOrd="3" destOrd="0" presId="urn:microsoft.com/office/officeart/2008/layout/LinedList"/>
    <dgm:cxn modelId="{7CCFE022-3094-4A29-A5A2-49EDFF48F974}" type="presParOf" srcId="{7428BA83-87F0-4967-89DC-CBB206809F83}" destId="{28331D3E-006D-4BEC-909B-144D4BCB897B}" srcOrd="0" destOrd="0" presId="urn:microsoft.com/office/officeart/2008/layout/LinedList"/>
    <dgm:cxn modelId="{CB28AA6D-FD06-49F1-AEE9-8323402A4EC7}" type="presParOf" srcId="{7428BA83-87F0-4967-89DC-CBB206809F83}" destId="{158A95ED-7EB6-4DF6-8A4E-5784BCBA0ADF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B895EED-EE66-469F-BD07-22735869785A}">
      <dsp:nvSpPr>
        <dsp:cNvPr id="0" name=""/>
        <dsp:cNvSpPr/>
      </dsp:nvSpPr>
      <dsp:spPr>
        <a:xfrm>
          <a:off x="0" y="22758"/>
          <a:ext cx="5655075" cy="6318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l" defTabSz="12001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700" kern="1200" dirty="0" smtClean="0"/>
            <a:t>ACPE Mission</a:t>
          </a:r>
          <a:endParaRPr lang="en-US" sz="2700" kern="1200" dirty="0"/>
        </a:p>
      </dsp:txBody>
      <dsp:txXfrm>
        <a:off x="30842" y="53600"/>
        <a:ext cx="5593391" cy="570116"/>
      </dsp:txXfrm>
    </dsp:sp>
    <dsp:sp modelId="{7EB38431-B5D8-4FE9-B1E0-803AFEABDC46}">
      <dsp:nvSpPr>
        <dsp:cNvPr id="0" name=""/>
        <dsp:cNvSpPr/>
      </dsp:nvSpPr>
      <dsp:spPr>
        <a:xfrm>
          <a:off x="0" y="732318"/>
          <a:ext cx="5655075" cy="6318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l" defTabSz="12001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700" kern="1200" dirty="0" smtClean="0"/>
            <a:t>Middle College Connections</a:t>
          </a:r>
          <a:endParaRPr lang="en-US" sz="2700" kern="1200" dirty="0"/>
        </a:p>
      </dsp:txBody>
      <dsp:txXfrm>
        <a:off x="30842" y="763160"/>
        <a:ext cx="5593391" cy="570116"/>
      </dsp:txXfrm>
    </dsp:sp>
    <dsp:sp modelId="{947CC471-B605-4416-9809-2C03D5335DAC}">
      <dsp:nvSpPr>
        <dsp:cNvPr id="0" name=""/>
        <dsp:cNvSpPr/>
      </dsp:nvSpPr>
      <dsp:spPr>
        <a:xfrm>
          <a:off x="0" y="1441878"/>
          <a:ext cx="5655075" cy="6318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l" defTabSz="12001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700" kern="1200" dirty="0" smtClean="0"/>
            <a:t>Benefits </a:t>
          </a:r>
          <a:endParaRPr lang="en-US" sz="2700" kern="1200" dirty="0"/>
        </a:p>
      </dsp:txBody>
      <dsp:txXfrm>
        <a:off x="30842" y="1472720"/>
        <a:ext cx="5593391" cy="570116"/>
      </dsp:txXfrm>
    </dsp:sp>
    <dsp:sp modelId="{5A465EBD-9C02-4199-9E80-E621FAE4908F}">
      <dsp:nvSpPr>
        <dsp:cNvPr id="0" name=""/>
        <dsp:cNvSpPr/>
      </dsp:nvSpPr>
      <dsp:spPr>
        <a:xfrm>
          <a:off x="0" y="2151438"/>
          <a:ext cx="5655075" cy="6318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l" defTabSz="12001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700" kern="1200" dirty="0" smtClean="0"/>
            <a:t>Barriers</a:t>
          </a:r>
          <a:endParaRPr lang="en-US" sz="2700" kern="1200" dirty="0"/>
        </a:p>
      </dsp:txBody>
      <dsp:txXfrm>
        <a:off x="30842" y="2182280"/>
        <a:ext cx="5593391" cy="570116"/>
      </dsp:txXfrm>
    </dsp:sp>
    <dsp:sp modelId="{5D9A6E23-F4ED-47AC-AE4E-94CFED3B0869}">
      <dsp:nvSpPr>
        <dsp:cNvPr id="0" name=""/>
        <dsp:cNvSpPr/>
      </dsp:nvSpPr>
      <dsp:spPr>
        <a:xfrm>
          <a:off x="0" y="2860998"/>
          <a:ext cx="5655075" cy="6318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l" defTabSz="12001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700" kern="1200" dirty="0" smtClean="0"/>
            <a:t>How ACPE Can Help</a:t>
          </a:r>
          <a:endParaRPr lang="en-US" sz="2700" kern="1200" dirty="0"/>
        </a:p>
      </dsp:txBody>
      <dsp:txXfrm>
        <a:off x="30842" y="2891840"/>
        <a:ext cx="5593391" cy="570116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A419774-D200-4745-BC38-307E7D4D5CEE}">
      <dsp:nvSpPr>
        <dsp:cNvPr id="0" name=""/>
        <dsp:cNvSpPr/>
      </dsp:nvSpPr>
      <dsp:spPr>
        <a:xfrm>
          <a:off x="0" y="0"/>
          <a:ext cx="8273601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8E2974E-B0C7-4071-8BEE-7C15161D10E9}">
      <dsp:nvSpPr>
        <dsp:cNvPr id="0" name=""/>
        <dsp:cNvSpPr/>
      </dsp:nvSpPr>
      <dsp:spPr>
        <a:xfrm>
          <a:off x="0" y="0"/>
          <a:ext cx="8273601" cy="213359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lvl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>
              <a:latin typeface="Calibri" panose="020F0502020204030204" pitchFamily="34" charset="0"/>
              <a:cs typeface="Calibri" panose="020F0502020204030204" pitchFamily="34" charset="0"/>
            </a:rPr>
            <a:t>Students must be prepared for academic rigor</a:t>
          </a:r>
          <a:endParaRPr lang="en-US" sz="2400" kern="1200" dirty="0"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0" y="0"/>
        <a:ext cx="8273601" cy="2133599"/>
      </dsp:txXfrm>
    </dsp:sp>
    <dsp:sp modelId="{AE6502AB-DF53-40F3-8CF7-9F66A9FEE66A}">
      <dsp:nvSpPr>
        <dsp:cNvPr id="0" name=""/>
        <dsp:cNvSpPr/>
      </dsp:nvSpPr>
      <dsp:spPr>
        <a:xfrm>
          <a:off x="0" y="2133599"/>
          <a:ext cx="8273601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8331D3E-006D-4BEC-909B-144D4BCB897B}">
      <dsp:nvSpPr>
        <dsp:cNvPr id="0" name=""/>
        <dsp:cNvSpPr/>
      </dsp:nvSpPr>
      <dsp:spPr>
        <a:xfrm>
          <a:off x="0" y="2133599"/>
          <a:ext cx="8273601" cy="213359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lvl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>
              <a:latin typeface="Calibri" panose="020F0502020204030204" pitchFamily="34" charset="0"/>
              <a:cs typeface="Calibri" panose="020F0502020204030204" pitchFamily="34" charset="0"/>
            </a:rPr>
            <a:t>GPAs in collegiate courses become part of students’ college transcripts</a:t>
          </a:r>
          <a:endParaRPr lang="en-US" sz="2400" kern="1200" dirty="0"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0" y="2133599"/>
        <a:ext cx="8273601" cy="2133599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A419774-D200-4745-BC38-307E7D4D5CEE}">
      <dsp:nvSpPr>
        <dsp:cNvPr id="0" name=""/>
        <dsp:cNvSpPr/>
      </dsp:nvSpPr>
      <dsp:spPr>
        <a:xfrm>
          <a:off x="0" y="0"/>
          <a:ext cx="8273601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8E2974E-B0C7-4071-8BEE-7C15161D10E9}">
      <dsp:nvSpPr>
        <dsp:cNvPr id="0" name=""/>
        <dsp:cNvSpPr/>
      </dsp:nvSpPr>
      <dsp:spPr>
        <a:xfrm>
          <a:off x="0" y="0"/>
          <a:ext cx="8273601" cy="213359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lvl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>
              <a:latin typeface="Calibri" panose="020F0502020204030204" pitchFamily="34" charset="0"/>
              <a:cs typeface="Calibri" panose="020F0502020204030204" pitchFamily="34" charset="0"/>
            </a:rPr>
            <a:t>Students need to understand processes and bureaucracies to enroll in programs</a:t>
          </a:r>
          <a:endParaRPr lang="en-US" sz="2400" kern="1200" dirty="0"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0" y="0"/>
        <a:ext cx="8273601" cy="2133599"/>
      </dsp:txXfrm>
    </dsp:sp>
    <dsp:sp modelId="{AE6502AB-DF53-40F3-8CF7-9F66A9FEE66A}">
      <dsp:nvSpPr>
        <dsp:cNvPr id="0" name=""/>
        <dsp:cNvSpPr/>
      </dsp:nvSpPr>
      <dsp:spPr>
        <a:xfrm>
          <a:off x="0" y="2133599"/>
          <a:ext cx="8273601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8331D3E-006D-4BEC-909B-144D4BCB897B}">
      <dsp:nvSpPr>
        <dsp:cNvPr id="0" name=""/>
        <dsp:cNvSpPr/>
      </dsp:nvSpPr>
      <dsp:spPr>
        <a:xfrm>
          <a:off x="0" y="2133599"/>
          <a:ext cx="8273601" cy="213359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lvl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>
              <a:latin typeface="Calibri" panose="020F0502020204030204" pitchFamily="34" charset="0"/>
              <a:cs typeface="Calibri" panose="020F0502020204030204" pitchFamily="34" charset="0"/>
            </a:rPr>
            <a:t>Students</a:t>
          </a:r>
          <a:r>
            <a:rPr lang="en-US" sz="2400" kern="1200" baseline="0" dirty="0" smtClean="0">
              <a:latin typeface="Calibri" panose="020F0502020204030204" pitchFamily="34" charset="0"/>
              <a:cs typeface="Calibri" panose="020F0502020204030204" pitchFamily="34" charset="0"/>
            </a:rPr>
            <a:t> need to understand benefits </a:t>
          </a:r>
          <a:endParaRPr lang="en-US" sz="2400" kern="1200" dirty="0"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0" y="2133599"/>
        <a:ext cx="8273601" cy="2133599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A419774-D200-4745-BC38-307E7D4D5CEE}">
      <dsp:nvSpPr>
        <dsp:cNvPr id="0" name=""/>
        <dsp:cNvSpPr/>
      </dsp:nvSpPr>
      <dsp:spPr>
        <a:xfrm>
          <a:off x="0" y="0"/>
          <a:ext cx="8273601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8E2974E-B0C7-4071-8BEE-7C15161D10E9}">
      <dsp:nvSpPr>
        <dsp:cNvPr id="0" name=""/>
        <dsp:cNvSpPr/>
      </dsp:nvSpPr>
      <dsp:spPr>
        <a:xfrm>
          <a:off x="0" y="0"/>
          <a:ext cx="8273601" cy="106679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lvl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>
              <a:latin typeface="Calibri" panose="020F0502020204030204" pitchFamily="34" charset="0"/>
              <a:cs typeface="Calibri" panose="020F0502020204030204" pitchFamily="34" charset="0"/>
            </a:rPr>
            <a:t>Success Centers in-person (</a:t>
          </a:r>
          <a:r>
            <a:rPr lang="en-US" sz="2400" kern="1200" dirty="0" err="1" smtClean="0">
              <a:latin typeface="Calibri" panose="020F0502020204030204" pitchFamily="34" charset="0"/>
              <a:cs typeface="Calibri" panose="020F0502020204030204" pitchFamily="34" charset="0"/>
            </a:rPr>
            <a:t>Dimond</a:t>
          </a:r>
          <a:r>
            <a:rPr lang="en-US" sz="2400" kern="1200" dirty="0" smtClean="0">
              <a:latin typeface="Calibri" panose="020F0502020204030204" pitchFamily="34" charset="0"/>
              <a:cs typeface="Calibri" panose="020F0502020204030204" pitchFamily="34" charset="0"/>
            </a:rPr>
            <a:t> Mall and UAA Enrollment Services) and telephone/distance coaching and assistance</a:t>
          </a:r>
          <a:endParaRPr lang="en-US" sz="2400" kern="1200" dirty="0"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0" y="0"/>
        <a:ext cx="8273601" cy="1066799"/>
      </dsp:txXfrm>
    </dsp:sp>
    <dsp:sp modelId="{0B558E85-BF9A-4811-B145-57D750442D53}">
      <dsp:nvSpPr>
        <dsp:cNvPr id="0" name=""/>
        <dsp:cNvSpPr/>
      </dsp:nvSpPr>
      <dsp:spPr>
        <a:xfrm>
          <a:off x="0" y="1066799"/>
          <a:ext cx="8273601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2E520F3-0224-41A7-9DB0-417D36E92740}">
      <dsp:nvSpPr>
        <dsp:cNvPr id="0" name=""/>
        <dsp:cNvSpPr/>
      </dsp:nvSpPr>
      <dsp:spPr>
        <a:xfrm>
          <a:off x="0" y="1066799"/>
          <a:ext cx="8273601" cy="106679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lvl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>
              <a:latin typeface="Calibri" panose="020F0502020204030204" pitchFamily="34" charset="0"/>
              <a:cs typeface="Calibri" panose="020F0502020204030204" pitchFamily="34" charset="0"/>
            </a:rPr>
            <a:t>Alaska College and Career Advising Consortium (ACAC) initiatives, including mentoring provided through partners</a:t>
          </a:r>
          <a:endParaRPr lang="en-US" sz="2400" kern="1200" dirty="0"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0" y="1066799"/>
        <a:ext cx="8273601" cy="1066799"/>
      </dsp:txXfrm>
    </dsp:sp>
    <dsp:sp modelId="{AE6502AB-DF53-40F3-8CF7-9F66A9FEE66A}">
      <dsp:nvSpPr>
        <dsp:cNvPr id="0" name=""/>
        <dsp:cNvSpPr/>
      </dsp:nvSpPr>
      <dsp:spPr>
        <a:xfrm>
          <a:off x="0" y="2133599"/>
          <a:ext cx="8273601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8331D3E-006D-4BEC-909B-144D4BCB897B}">
      <dsp:nvSpPr>
        <dsp:cNvPr id="0" name=""/>
        <dsp:cNvSpPr/>
      </dsp:nvSpPr>
      <dsp:spPr>
        <a:xfrm>
          <a:off x="0" y="2133599"/>
          <a:ext cx="8273601" cy="106679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lvl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>
              <a:latin typeface="Calibri" panose="020F0502020204030204" pitchFamily="34" charset="0"/>
              <a:cs typeface="Calibri" panose="020F0502020204030204" pitchFamily="34" charset="0"/>
            </a:rPr>
            <a:t>AKCIS online planning tools (www.akcis.org)</a:t>
          </a:r>
          <a:endParaRPr lang="en-US" sz="2400" kern="1200" dirty="0"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0" y="2133599"/>
        <a:ext cx="8273601" cy="1066799"/>
      </dsp:txXfrm>
    </dsp:sp>
    <dsp:sp modelId="{B3FB5455-77A8-4C7F-974E-0A4959C2C28D}">
      <dsp:nvSpPr>
        <dsp:cNvPr id="0" name=""/>
        <dsp:cNvSpPr/>
      </dsp:nvSpPr>
      <dsp:spPr>
        <a:xfrm>
          <a:off x="0" y="3200399"/>
          <a:ext cx="8273601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AECCA4C-0221-4CEE-A797-2969CDEED7A3}">
      <dsp:nvSpPr>
        <dsp:cNvPr id="0" name=""/>
        <dsp:cNvSpPr/>
      </dsp:nvSpPr>
      <dsp:spPr>
        <a:xfrm>
          <a:off x="0" y="3200399"/>
          <a:ext cx="8273601" cy="106679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lvl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>
              <a:latin typeface="Calibri" panose="020F0502020204030204" pitchFamily="34" charset="0"/>
              <a:cs typeface="Calibri" panose="020F0502020204030204" pitchFamily="34" charset="0"/>
            </a:rPr>
            <a:t>Financial aid and higher education outreach events</a:t>
          </a:r>
          <a:endParaRPr lang="en-US" sz="2400" kern="1200" dirty="0"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0" y="3200399"/>
        <a:ext cx="8273601" cy="106679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A419774-D200-4745-BC38-307E7D4D5CEE}">
      <dsp:nvSpPr>
        <dsp:cNvPr id="0" name=""/>
        <dsp:cNvSpPr/>
      </dsp:nvSpPr>
      <dsp:spPr>
        <a:xfrm>
          <a:off x="0" y="2083"/>
          <a:ext cx="8273601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8E2974E-B0C7-4071-8BEE-7C15161D10E9}">
      <dsp:nvSpPr>
        <dsp:cNvPr id="0" name=""/>
        <dsp:cNvSpPr/>
      </dsp:nvSpPr>
      <dsp:spPr>
        <a:xfrm>
          <a:off x="0" y="2083"/>
          <a:ext cx="1654720" cy="426303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t" anchorCtr="0">
          <a:noAutofit/>
        </a:bodyPr>
        <a:lstStyle/>
        <a:p>
          <a:pPr lvl="0" algn="l" defTabSz="1422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dirty="0" smtClean="0"/>
            <a:t>Mission</a:t>
          </a:r>
          <a:endParaRPr lang="en-US" sz="3200" kern="1200" dirty="0"/>
        </a:p>
      </dsp:txBody>
      <dsp:txXfrm>
        <a:off x="0" y="2083"/>
        <a:ext cx="1654720" cy="4263031"/>
      </dsp:txXfrm>
    </dsp:sp>
    <dsp:sp modelId="{E1EC6B12-5107-413A-8923-788520A625A0}">
      <dsp:nvSpPr>
        <dsp:cNvPr id="0" name=""/>
        <dsp:cNvSpPr/>
      </dsp:nvSpPr>
      <dsp:spPr>
        <a:xfrm>
          <a:off x="1778824" y="34347"/>
          <a:ext cx="6494776" cy="80745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lvl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 smtClean="0">
              <a:latin typeface="Calibri" panose="020F0502020204030204" pitchFamily="34" charset="0"/>
              <a:cs typeface="Calibri" panose="020F0502020204030204" pitchFamily="34" charset="0"/>
            </a:rPr>
            <a:t>ACPE promotes access to and success in education and career training beyond high school</a:t>
          </a:r>
          <a:endParaRPr lang="en-US" sz="2400" b="1" kern="1200" dirty="0"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1778824" y="34347"/>
        <a:ext cx="6494776" cy="807455"/>
      </dsp:txXfrm>
    </dsp:sp>
    <dsp:sp modelId="{9C41158C-C037-4AE8-9D53-19E55E1C50F0}">
      <dsp:nvSpPr>
        <dsp:cNvPr id="0" name=""/>
        <dsp:cNvSpPr/>
      </dsp:nvSpPr>
      <dsp:spPr>
        <a:xfrm>
          <a:off x="1654720" y="841803"/>
          <a:ext cx="661888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59EF815-1A7E-40AD-B25E-F39F977D1C7F}">
      <dsp:nvSpPr>
        <dsp:cNvPr id="0" name=""/>
        <dsp:cNvSpPr/>
      </dsp:nvSpPr>
      <dsp:spPr>
        <a:xfrm>
          <a:off x="1778824" y="874067"/>
          <a:ext cx="6494776" cy="64528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>
              <a:latin typeface="Calibri" panose="020F0502020204030204" pitchFamily="34" charset="0"/>
              <a:cs typeface="Calibri" panose="020F0502020204030204" pitchFamily="34" charset="0"/>
            </a:rPr>
            <a:t>- Education</a:t>
          </a:r>
          <a:r>
            <a:rPr lang="en-US" sz="1800" kern="1200" baseline="0" dirty="0" smtClean="0">
              <a:latin typeface="Calibri" panose="020F0502020204030204" pitchFamily="34" charset="0"/>
              <a:cs typeface="Calibri" panose="020F0502020204030204" pitchFamily="34" charset="0"/>
            </a:rPr>
            <a:t> planning tools and resources</a:t>
          </a:r>
          <a:endParaRPr lang="en-US" sz="1800" kern="1200" dirty="0"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1778824" y="874067"/>
        <a:ext cx="6494776" cy="645283"/>
      </dsp:txXfrm>
    </dsp:sp>
    <dsp:sp modelId="{7122F1C7-7DED-4FF7-A727-06B28E4CCAF5}">
      <dsp:nvSpPr>
        <dsp:cNvPr id="0" name=""/>
        <dsp:cNvSpPr/>
      </dsp:nvSpPr>
      <dsp:spPr>
        <a:xfrm>
          <a:off x="1654720" y="1519350"/>
          <a:ext cx="661888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18523A3-FEA4-4ECA-B19F-90E48C9A72E8}">
      <dsp:nvSpPr>
        <dsp:cNvPr id="0" name=""/>
        <dsp:cNvSpPr/>
      </dsp:nvSpPr>
      <dsp:spPr>
        <a:xfrm>
          <a:off x="1778824" y="1551614"/>
          <a:ext cx="6494776" cy="64528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>
              <a:latin typeface="Calibri" panose="020F0502020204030204" pitchFamily="34" charset="0"/>
              <a:cs typeface="Calibri" panose="020F0502020204030204" pitchFamily="34" charset="0"/>
            </a:rPr>
            <a:t>- Advocacy</a:t>
          </a:r>
          <a:r>
            <a:rPr lang="en-US" sz="1800" kern="1200" baseline="0" dirty="0" smtClean="0">
              <a:latin typeface="Calibri" panose="020F0502020204030204" pitchFamily="34" charset="0"/>
              <a:cs typeface="Calibri" panose="020F0502020204030204" pitchFamily="34" charset="0"/>
            </a:rPr>
            <a:t> and support for postsecondary participation in Alaska</a:t>
          </a:r>
          <a:endParaRPr lang="en-US" sz="1800" kern="1200" dirty="0"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1778824" y="1551614"/>
        <a:ext cx="6494776" cy="645283"/>
      </dsp:txXfrm>
    </dsp:sp>
    <dsp:sp modelId="{E5A5D4BA-7A7B-4686-8F25-DAAA09FE1087}">
      <dsp:nvSpPr>
        <dsp:cNvPr id="0" name=""/>
        <dsp:cNvSpPr/>
      </dsp:nvSpPr>
      <dsp:spPr>
        <a:xfrm>
          <a:off x="1654720" y="2196898"/>
          <a:ext cx="661888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F777829-2C35-47E6-A9CD-E792CE8C18B1}">
      <dsp:nvSpPr>
        <dsp:cNvPr id="0" name=""/>
        <dsp:cNvSpPr/>
      </dsp:nvSpPr>
      <dsp:spPr>
        <a:xfrm>
          <a:off x="1778824" y="2229162"/>
          <a:ext cx="6494776" cy="64528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0" kern="1200" dirty="0" smtClean="0">
              <a:latin typeface="Calibri" panose="020F0502020204030204" pitchFamily="34" charset="0"/>
              <a:cs typeface="Calibri" panose="020F0502020204030204" pitchFamily="34" charset="0"/>
            </a:rPr>
            <a:t>- Financial aid for college and career training</a:t>
          </a:r>
          <a:endParaRPr lang="en-US" sz="1800" b="0" kern="1200" dirty="0"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1778824" y="2229162"/>
        <a:ext cx="6494776" cy="645283"/>
      </dsp:txXfrm>
    </dsp:sp>
    <dsp:sp modelId="{14009AA1-48B6-49DB-8FCA-12563F1642AD}">
      <dsp:nvSpPr>
        <dsp:cNvPr id="0" name=""/>
        <dsp:cNvSpPr/>
      </dsp:nvSpPr>
      <dsp:spPr>
        <a:xfrm>
          <a:off x="1654720" y="2874445"/>
          <a:ext cx="661888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51586D6-5B56-46E2-BA00-E064851E7DE8}">
      <dsp:nvSpPr>
        <dsp:cNvPr id="0" name=""/>
        <dsp:cNvSpPr/>
      </dsp:nvSpPr>
      <dsp:spPr>
        <a:xfrm>
          <a:off x="1778824" y="2906709"/>
          <a:ext cx="6494776" cy="64528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0" kern="1200" dirty="0" smtClean="0">
              <a:latin typeface="Calibri" panose="020F0502020204030204" pitchFamily="34" charset="0"/>
              <a:cs typeface="Calibri" panose="020F0502020204030204" pitchFamily="34" charset="0"/>
            </a:rPr>
            <a:t>- Consumer protection through private school licensing</a:t>
          </a:r>
          <a:endParaRPr lang="en-US" sz="1800" b="0" kern="1200" dirty="0"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1778824" y="2906709"/>
        <a:ext cx="6494776" cy="645283"/>
      </dsp:txXfrm>
    </dsp:sp>
    <dsp:sp modelId="{E320C7BA-93AE-4D72-9377-FFB4020694B7}">
      <dsp:nvSpPr>
        <dsp:cNvPr id="0" name=""/>
        <dsp:cNvSpPr/>
      </dsp:nvSpPr>
      <dsp:spPr>
        <a:xfrm>
          <a:off x="1654720" y="3551992"/>
          <a:ext cx="661888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E527F7B-919F-4BEE-A1CB-9D03714D53C3}">
      <dsp:nvSpPr>
        <dsp:cNvPr id="0" name=""/>
        <dsp:cNvSpPr/>
      </dsp:nvSpPr>
      <dsp:spPr>
        <a:xfrm>
          <a:off x="1778824" y="3584256"/>
          <a:ext cx="6494776" cy="64528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0" kern="1200" dirty="0" smtClean="0">
              <a:latin typeface="Calibri" panose="020F0502020204030204" pitchFamily="34" charset="0"/>
              <a:cs typeface="Calibri" panose="020F0502020204030204" pitchFamily="34" charset="0"/>
            </a:rPr>
            <a:t>- Alaska education outcomes analysis</a:t>
          </a:r>
        </a:p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800" kern="1200" dirty="0"/>
        </a:p>
      </dsp:txBody>
      <dsp:txXfrm>
        <a:off x="1778824" y="3584256"/>
        <a:ext cx="6494776" cy="645283"/>
      </dsp:txXfrm>
    </dsp:sp>
    <dsp:sp modelId="{4A831D2D-5CEB-4661-8CA9-FFAABC745230}">
      <dsp:nvSpPr>
        <dsp:cNvPr id="0" name=""/>
        <dsp:cNvSpPr/>
      </dsp:nvSpPr>
      <dsp:spPr>
        <a:xfrm>
          <a:off x="1654720" y="4229539"/>
          <a:ext cx="661888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F3065A2-93B9-4ADE-92DD-636CB3F315F0}">
      <dsp:nvSpPr>
        <dsp:cNvPr id="0" name=""/>
        <dsp:cNvSpPr/>
      </dsp:nvSpPr>
      <dsp:spPr>
        <a:xfrm>
          <a:off x="0" y="0"/>
          <a:ext cx="8274050" cy="0"/>
        </a:xfrm>
        <a:prstGeom prst="lin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B9707E40-9AA1-4685-8490-24DD64EB0538}">
      <dsp:nvSpPr>
        <dsp:cNvPr id="0" name=""/>
        <dsp:cNvSpPr/>
      </dsp:nvSpPr>
      <dsp:spPr>
        <a:xfrm>
          <a:off x="0" y="0"/>
          <a:ext cx="1654810" cy="413844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247650" rIns="247650" bIns="247650" numCol="1" spcCol="1270" anchor="t" anchorCtr="0">
          <a:noAutofit/>
        </a:bodyPr>
        <a:lstStyle/>
        <a:p>
          <a:pPr lvl="0" algn="l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6500" kern="1200" dirty="0"/>
        </a:p>
      </dsp:txBody>
      <dsp:txXfrm>
        <a:off x="0" y="0"/>
        <a:ext cx="1654810" cy="4138448"/>
      </dsp:txXfrm>
    </dsp:sp>
    <dsp:sp modelId="{888E200B-5525-4B64-9ACD-A2B85A4AEA5C}">
      <dsp:nvSpPr>
        <dsp:cNvPr id="0" name=""/>
        <dsp:cNvSpPr/>
      </dsp:nvSpPr>
      <dsp:spPr>
        <a:xfrm>
          <a:off x="1778920" y="187927"/>
          <a:ext cx="6495129" cy="375855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7160" tIns="137160" rIns="137160" bIns="137160" numCol="1" spcCol="1270" anchor="t" anchorCtr="0">
          <a:noAutofit/>
        </a:bodyPr>
        <a:lstStyle/>
        <a:p>
          <a:pPr lvl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kern="1200" dirty="0" smtClean="0"/>
            <a:t>ACPE is funded by the Alaska Student Loan Corporation and provides benefits and services to Alaska students, their families, and schools without draw on the State’s General Fund</a:t>
          </a:r>
          <a:endParaRPr lang="en-US" sz="3600" b="0" i="0" kern="1200" dirty="0"/>
        </a:p>
      </dsp:txBody>
      <dsp:txXfrm>
        <a:off x="1778920" y="187927"/>
        <a:ext cx="6495129" cy="3758551"/>
      </dsp:txXfrm>
    </dsp:sp>
    <dsp:sp modelId="{A3827EE1-7EBF-45B4-B062-432E1C538131}">
      <dsp:nvSpPr>
        <dsp:cNvPr id="0" name=""/>
        <dsp:cNvSpPr/>
      </dsp:nvSpPr>
      <dsp:spPr>
        <a:xfrm>
          <a:off x="1654810" y="3946478"/>
          <a:ext cx="6619240" cy="0"/>
        </a:xfrm>
        <a:prstGeom prst="line">
          <a:avLst/>
        </a:pr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0">
          <a:scrgbClr r="0" g="0" b="0"/>
        </a:fillRef>
        <a:effectRef idx="1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A419774-D200-4745-BC38-307E7D4D5CEE}">
      <dsp:nvSpPr>
        <dsp:cNvPr id="0" name=""/>
        <dsp:cNvSpPr/>
      </dsp:nvSpPr>
      <dsp:spPr>
        <a:xfrm>
          <a:off x="0" y="2083"/>
          <a:ext cx="8273601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8E2974E-B0C7-4071-8BEE-7C15161D10E9}">
      <dsp:nvSpPr>
        <dsp:cNvPr id="0" name=""/>
        <dsp:cNvSpPr/>
      </dsp:nvSpPr>
      <dsp:spPr>
        <a:xfrm>
          <a:off x="0" y="2083"/>
          <a:ext cx="1654720" cy="426303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>
              <a:latin typeface="Calibri" panose="020F0502020204030204" pitchFamily="34" charset="0"/>
              <a:cs typeface="Calibri" panose="020F0502020204030204" pitchFamily="34" charset="0"/>
            </a:rPr>
            <a:t>Education</a:t>
          </a:r>
          <a:r>
            <a:rPr lang="en-US" sz="1800" kern="1200" baseline="0" dirty="0" smtClean="0">
              <a:latin typeface="Calibri" panose="020F0502020204030204" pitchFamily="34" charset="0"/>
              <a:cs typeface="Calibri" panose="020F0502020204030204" pitchFamily="34" charset="0"/>
            </a:rPr>
            <a:t> planning tools </a:t>
          </a:r>
        </a:p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>
              <a:latin typeface="Calibri" panose="020F0502020204030204" pitchFamily="34" charset="0"/>
              <a:cs typeface="Calibri" panose="020F0502020204030204" pitchFamily="34" charset="0"/>
            </a:rPr>
            <a:t>Advocacy</a:t>
          </a:r>
          <a:r>
            <a:rPr lang="en-US" sz="1800" kern="1200" baseline="0" dirty="0" smtClean="0">
              <a:latin typeface="Calibri" panose="020F0502020204030204" pitchFamily="34" charset="0"/>
              <a:cs typeface="Calibri" panose="020F0502020204030204" pitchFamily="34" charset="0"/>
            </a:rPr>
            <a:t> for participation in Alaska </a:t>
          </a:r>
        </a:p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0" kern="1200" dirty="0" smtClean="0">
              <a:latin typeface="Calibri" panose="020F0502020204030204" pitchFamily="34" charset="0"/>
              <a:cs typeface="Calibri" panose="020F0502020204030204" pitchFamily="34" charset="0"/>
            </a:rPr>
            <a:t>Student financial aid </a:t>
          </a:r>
        </a:p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0" kern="1200" dirty="0" smtClean="0">
              <a:latin typeface="Calibri" panose="020F0502020204030204" pitchFamily="34" charset="0"/>
              <a:cs typeface="Calibri" panose="020F0502020204030204" pitchFamily="34" charset="0"/>
            </a:rPr>
            <a:t>Consumer protection</a:t>
          </a:r>
          <a:endParaRPr lang="en-US" sz="1800" kern="1200" dirty="0" smtClean="0"/>
        </a:p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0" kern="1200" dirty="0" smtClean="0">
              <a:latin typeface="Calibri" panose="020F0502020204030204" pitchFamily="34" charset="0"/>
              <a:cs typeface="Calibri" panose="020F0502020204030204" pitchFamily="34" charset="0"/>
            </a:rPr>
            <a:t>Alaska education outcomes analysis</a:t>
          </a:r>
          <a:endParaRPr lang="en-US" sz="1800" kern="1200" dirty="0" smtClean="0"/>
        </a:p>
      </dsp:txBody>
      <dsp:txXfrm>
        <a:off x="0" y="2083"/>
        <a:ext cx="1654720" cy="4263031"/>
      </dsp:txXfrm>
    </dsp:sp>
    <dsp:sp modelId="{E1EC6B12-5107-413A-8923-788520A625A0}">
      <dsp:nvSpPr>
        <dsp:cNvPr id="0" name=""/>
        <dsp:cNvSpPr/>
      </dsp:nvSpPr>
      <dsp:spPr>
        <a:xfrm>
          <a:off x="1778824" y="34347"/>
          <a:ext cx="6494776" cy="80745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baseline="0" dirty="0" smtClean="0">
              <a:latin typeface="Calibri" panose="020F0502020204030204" pitchFamily="34" charset="0"/>
              <a:cs typeface="Calibri" panose="020F0502020204030204" pitchFamily="34" charset="0"/>
            </a:rPr>
            <a:t>- Awareness of benefits of bridging programs and how to prepare  for success with such programs</a:t>
          </a:r>
          <a:endParaRPr lang="en-US" sz="1800" b="0" kern="1200" dirty="0"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1778824" y="34347"/>
        <a:ext cx="6494776" cy="807455"/>
      </dsp:txXfrm>
    </dsp:sp>
    <dsp:sp modelId="{9C41158C-C037-4AE8-9D53-19E55E1C50F0}">
      <dsp:nvSpPr>
        <dsp:cNvPr id="0" name=""/>
        <dsp:cNvSpPr/>
      </dsp:nvSpPr>
      <dsp:spPr>
        <a:xfrm>
          <a:off x="1654720" y="841803"/>
          <a:ext cx="661888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59EF815-1A7E-40AD-B25E-F39F977D1C7F}">
      <dsp:nvSpPr>
        <dsp:cNvPr id="0" name=""/>
        <dsp:cNvSpPr/>
      </dsp:nvSpPr>
      <dsp:spPr>
        <a:xfrm>
          <a:off x="1778824" y="874067"/>
          <a:ext cx="6494776" cy="64528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baseline="0" dirty="0" smtClean="0">
              <a:latin typeface="Calibri" panose="020F0502020204030204" pitchFamily="34" charset="0"/>
              <a:cs typeface="Calibri" panose="020F0502020204030204" pitchFamily="34" charset="0"/>
            </a:rPr>
            <a:t>- Awareness of connections with low-cost, high-quality public and private programs in Alaska</a:t>
          </a:r>
        </a:p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baseline="0" dirty="0" smtClean="0">
              <a:latin typeface="Calibri" panose="020F0502020204030204" pitchFamily="34" charset="0"/>
              <a:cs typeface="Calibri" panose="020F0502020204030204" pitchFamily="34" charset="0"/>
            </a:rPr>
            <a:t>                       </a:t>
          </a:r>
          <a:endParaRPr lang="en-US" sz="1800" kern="1200" dirty="0"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1778824" y="874067"/>
        <a:ext cx="6494776" cy="645283"/>
      </dsp:txXfrm>
    </dsp:sp>
    <dsp:sp modelId="{7122F1C7-7DED-4FF7-A727-06B28E4CCAF5}">
      <dsp:nvSpPr>
        <dsp:cNvPr id="0" name=""/>
        <dsp:cNvSpPr/>
      </dsp:nvSpPr>
      <dsp:spPr>
        <a:xfrm>
          <a:off x="1654720" y="1519350"/>
          <a:ext cx="661888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18523A3-FEA4-4ECA-B19F-90E48C9A72E8}">
      <dsp:nvSpPr>
        <dsp:cNvPr id="0" name=""/>
        <dsp:cNvSpPr/>
      </dsp:nvSpPr>
      <dsp:spPr>
        <a:xfrm>
          <a:off x="1778824" y="1551614"/>
          <a:ext cx="6494776" cy="64528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0" kern="1200" dirty="0" smtClean="0">
              <a:latin typeface="Calibri" panose="020F0502020204030204" pitchFamily="34" charset="0"/>
              <a:cs typeface="Calibri" panose="020F0502020204030204" pitchFamily="34" charset="0"/>
            </a:rPr>
            <a:t>- Awareness of options and caveats; financial literacy</a:t>
          </a:r>
          <a:endParaRPr lang="en-US" sz="1800" kern="1200" dirty="0"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1778824" y="1551614"/>
        <a:ext cx="6494776" cy="645283"/>
      </dsp:txXfrm>
    </dsp:sp>
    <dsp:sp modelId="{E5A5D4BA-7A7B-4686-8F25-DAAA09FE1087}">
      <dsp:nvSpPr>
        <dsp:cNvPr id="0" name=""/>
        <dsp:cNvSpPr/>
      </dsp:nvSpPr>
      <dsp:spPr>
        <a:xfrm>
          <a:off x="1654720" y="2196898"/>
          <a:ext cx="661888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F777829-2C35-47E6-A9CD-E792CE8C18B1}">
      <dsp:nvSpPr>
        <dsp:cNvPr id="0" name=""/>
        <dsp:cNvSpPr/>
      </dsp:nvSpPr>
      <dsp:spPr>
        <a:xfrm>
          <a:off x="1778824" y="2229162"/>
          <a:ext cx="6494776" cy="64528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0" kern="1200" dirty="0" smtClean="0">
              <a:latin typeface="Calibri" panose="020F0502020204030204" pitchFamily="34" charset="0"/>
              <a:cs typeface="Calibri" panose="020F0502020204030204" pitchFamily="34" charset="0"/>
            </a:rPr>
            <a:t>- Education consumer education and institutional authorization </a:t>
          </a:r>
          <a:endParaRPr lang="en-US" sz="1800" b="0" kern="1200" dirty="0"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1778824" y="2229162"/>
        <a:ext cx="6494776" cy="645283"/>
      </dsp:txXfrm>
    </dsp:sp>
    <dsp:sp modelId="{14009AA1-48B6-49DB-8FCA-12563F1642AD}">
      <dsp:nvSpPr>
        <dsp:cNvPr id="0" name=""/>
        <dsp:cNvSpPr/>
      </dsp:nvSpPr>
      <dsp:spPr>
        <a:xfrm>
          <a:off x="1654720" y="2874445"/>
          <a:ext cx="661888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51586D6-5B56-46E2-BA00-E064851E7DE8}">
      <dsp:nvSpPr>
        <dsp:cNvPr id="0" name=""/>
        <dsp:cNvSpPr/>
      </dsp:nvSpPr>
      <dsp:spPr>
        <a:xfrm>
          <a:off x="1778824" y="2906709"/>
          <a:ext cx="6494776" cy="64528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0" kern="1200" dirty="0" smtClean="0">
              <a:latin typeface="Calibri" panose="020F0502020204030204" pitchFamily="34" charset="0"/>
              <a:cs typeface="Calibri" panose="020F0502020204030204" pitchFamily="34" charset="0"/>
            </a:rPr>
            <a:t>- Outcomes and return-on-investment information</a:t>
          </a:r>
          <a:endParaRPr lang="en-US" sz="1800" b="0" kern="1200" dirty="0"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1778824" y="2906709"/>
        <a:ext cx="6494776" cy="645283"/>
      </dsp:txXfrm>
    </dsp:sp>
    <dsp:sp modelId="{E320C7BA-93AE-4D72-9377-FFB4020694B7}">
      <dsp:nvSpPr>
        <dsp:cNvPr id="0" name=""/>
        <dsp:cNvSpPr/>
      </dsp:nvSpPr>
      <dsp:spPr>
        <a:xfrm>
          <a:off x="1654720" y="3551992"/>
          <a:ext cx="661888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E527F7B-919F-4BEE-A1CB-9D03714D53C3}">
      <dsp:nvSpPr>
        <dsp:cNvPr id="0" name=""/>
        <dsp:cNvSpPr/>
      </dsp:nvSpPr>
      <dsp:spPr>
        <a:xfrm>
          <a:off x="1778824" y="3584256"/>
          <a:ext cx="6494776" cy="64528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lvl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600" kern="1200" dirty="0"/>
        </a:p>
      </dsp:txBody>
      <dsp:txXfrm>
        <a:off x="1778824" y="3584256"/>
        <a:ext cx="6494776" cy="645283"/>
      </dsp:txXfrm>
    </dsp:sp>
    <dsp:sp modelId="{4A831D2D-5CEB-4661-8CA9-FFAABC745230}">
      <dsp:nvSpPr>
        <dsp:cNvPr id="0" name=""/>
        <dsp:cNvSpPr/>
      </dsp:nvSpPr>
      <dsp:spPr>
        <a:xfrm>
          <a:off x="1654720" y="4229539"/>
          <a:ext cx="661888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A419774-D200-4745-BC38-307E7D4D5CEE}">
      <dsp:nvSpPr>
        <dsp:cNvPr id="0" name=""/>
        <dsp:cNvSpPr/>
      </dsp:nvSpPr>
      <dsp:spPr>
        <a:xfrm>
          <a:off x="0" y="0"/>
          <a:ext cx="8273601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8E2974E-B0C7-4071-8BEE-7C15161D10E9}">
      <dsp:nvSpPr>
        <dsp:cNvPr id="0" name=""/>
        <dsp:cNvSpPr/>
      </dsp:nvSpPr>
      <dsp:spPr>
        <a:xfrm>
          <a:off x="0" y="0"/>
          <a:ext cx="8273601" cy="106679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lvl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>
              <a:latin typeface="Calibri" panose="020F0502020204030204" pitchFamily="34" charset="0"/>
              <a:cs typeface="Calibri" panose="020F0502020204030204" pitchFamily="34" charset="0"/>
            </a:rPr>
            <a:t>University of Alaska programs (multiple)</a:t>
          </a:r>
          <a:endParaRPr lang="en-US" sz="2400" kern="1200" dirty="0"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0" y="0"/>
        <a:ext cx="8273601" cy="1066799"/>
      </dsp:txXfrm>
    </dsp:sp>
    <dsp:sp modelId="{55CFA69F-EAEB-4FB4-A253-CC0DB8E0CC19}">
      <dsp:nvSpPr>
        <dsp:cNvPr id="0" name=""/>
        <dsp:cNvSpPr/>
      </dsp:nvSpPr>
      <dsp:spPr>
        <a:xfrm>
          <a:off x="0" y="1066799"/>
          <a:ext cx="8273601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B760824-8787-4DB1-9FBA-47B395EAC2AA}">
      <dsp:nvSpPr>
        <dsp:cNvPr id="0" name=""/>
        <dsp:cNvSpPr/>
      </dsp:nvSpPr>
      <dsp:spPr>
        <a:xfrm>
          <a:off x="0" y="1066799"/>
          <a:ext cx="8273601" cy="106679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lvl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0" kern="1200" dirty="0" smtClean="0">
              <a:latin typeface="Calibri" panose="020F0502020204030204" pitchFamily="34" charset="0"/>
              <a:cs typeface="Calibri" panose="020F0502020204030204" pitchFamily="34" charset="0"/>
            </a:rPr>
            <a:t>Alaska Pacific University (early honors)</a:t>
          </a:r>
          <a:endParaRPr lang="en-US" sz="2400" b="0" kern="1200" dirty="0"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0" y="1066799"/>
        <a:ext cx="8273601" cy="1066799"/>
      </dsp:txXfrm>
    </dsp:sp>
    <dsp:sp modelId="{4A4B6358-7E9E-428E-A7A0-713D0DD94021}">
      <dsp:nvSpPr>
        <dsp:cNvPr id="0" name=""/>
        <dsp:cNvSpPr/>
      </dsp:nvSpPr>
      <dsp:spPr>
        <a:xfrm>
          <a:off x="0" y="2133599"/>
          <a:ext cx="8273601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38A6159-D681-4DA7-AFA1-8D4439AFB7AF}">
      <dsp:nvSpPr>
        <dsp:cNvPr id="0" name=""/>
        <dsp:cNvSpPr/>
      </dsp:nvSpPr>
      <dsp:spPr>
        <a:xfrm>
          <a:off x="0" y="2133599"/>
          <a:ext cx="8273601" cy="106679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lvl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err="1" smtClean="0">
              <a:latin typeface="Calibri" panose="020F0502020204030204" pitchFamily="34" charset="0"/>
              <a:cs typeface="Calibri" panose="020F0502020204030204" pitchFamily="34" charset="0"/>
            </a:rPr>
            <a:t>Ilisagvik</a:t>
          </a:r>
          <a:r>
            <a:rPr lang="en-US" sz="2400" kern="1200" dirty="0" smtClean="0">
              <a:latin typeface="Calibri" panose="020F0502020204030204" pitchFamily="34" charset="0"/>
              <a:cs typeface="Calibri" panose="020F0502020204030204" pitchFamily="34" charset="0"/>
            </a:rPr>
            <a:t> College (dual enrollment)</a:t>
          </a:r>
          <a:endParaRPr lang="en-US" sz="2400" kern="1200" dirty="0"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0" y="2133599"/>
        <a:ext cx="8273601" cy="1066799"/>
      </dsp:txXfrm>
    </dsp:sp>
    <dsp:sp modelId="{5312A103-11D0-42FB-A45C-1DE305A65FEE}">
      <dsp:nvSpPr>
        <dsp:cNvPr id="0" name=""/>
        <dsp:cNvSpPr/>
      </dsp:nvSpPr>
      <dsp:spPr>
        <a:xfrm>
          <a:off x="0" y="3200399"/>
          <a:ext cx="8273601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F492E90-A62D-4349-AB0B-27AA6BF10494}">
      <dsp:nvSpPr>
        <dsp:cNvPr id="0" name=""/>
        <dsp:cNvSpPr/>
      </dsp:nvSpPr>
      <dsp:spPr>
        <a:xfrm>
          <a:off x="0" y="3200399"/>
          <a:ext cx="8273601" cy="106679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lvl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>
              <a:latin typeface="Calibri" panose="020F0502020204030204" pitchFamily="34" charset="0"/>
              <a:cs typeface="Calibri" panose="020F0502020204030204" pitchFamily="34" charset="0"/>
            </a:rPr>
            <a:t>AVTEC (high school training)</a:t>
          </a:r>
          <a:endParaRPr lang="en-US" sz="2400" kern="1200" dirty="0"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0" y="3200399"/>
        <a:ext cx="8273601" cy="1066799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A419774-D200-4745-BC38-307E7D4D5CEE}">
      <dsp:nvSpPr>
        <dsp:cNvPr id="0" name=""/>
        <dsp:cNvSpPr/>
      </dsp:nvSpPr>
      <dsp:spPr>
        <a:xfrm>
          <a:off x="0" y="520"/>
          <a:ext cx="8273601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8E2974E-B0C7-4071-8BEE-7C15161D10E9}">
      <dsp:nvSpPr>
        <dsp:cNvPr id="0" name=""/>
        <dsp:cNvSpPr/>
      </dsp:nvSpPr>
      <dsp:spPr>
        <a:xfrm>
          <a:off x="0" y="520"/>
          <a:ext cx="8273601" cy="85323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lvl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>
              <a:latin typeface="Calibri" panose="020F0502020204030204" pitchFamily="34" charset="0"/>
              <a:cs typeface="Calibri" panose="020F0502020204030204" pitchFamily="34" charset="0"/>
            </a:rPr>
            <a:t>International Baccalaureate (West High)</a:t>
          </a:r>
          <a:endParaRPr lang="en-US" sz="2400" kern="1200" dirty="0"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0" y="520"/>
        <a:ext cx="8273601" cy="853231"/>
      </dsp:txXfrm>
    </dsp:sp>
    <dsp:sp modelId="{55CFA69F-EAEB-4FB4-A253-CC0DB8E0CC19}">
      <dsp:nvSpPr>
        <dsp:cNvPr id="0" name=""/>
        <dsp:cNvSpPr/>
      </dsp:nvSpPr>
      <dsp:spPr>
        <a:xfrm>
          <a:off x="0" y="853752"/>
          <a:ext cx="8273601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B760824-8787-4DB1-9FBA-47B395EAC2AA}">
      <dsp:nvSpPr>
        <dsp:cNvPr id="0" name=""/>
        <dsp:cNvSpPr/>
      </dsp:nvSpPr>
      <dsp:spPr>
        <a:xfrm>
          <a:off x="0" y="853752"/>
          <a:ext cx="8273601" cy="85323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lvl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0" kern="1200" dirty="0" smtClean="0">
              <a:latin typeface="Calibri" panose="020F0502020204030204" pitchFamily="34" charset="0"/>
              <a:cs typeface="Calibri" panose="020F0502020204030204" pitchFamily="34" charset="0"/>
            </a:rPr>
            <a:t>CLEP testing</a:t>
          </a:r>
          <a:endParaRPr lang="en-US" sz="2400" b="0" kern="1200" dirty="0"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0" y="853752"/>
        <a:ext cx="8273601" cy="853231"/>
      </dsp:txXfrm>
    </dsp:sp>
    <dsp:sp modelId="{4A4B6358-7E9E-428E-A7A0-713D0DD94021}">
      <dsp:nvSpPr>
        <dsp:cNvPr id="0" name=""/>
        <dsp:cNvSpPr/>
      </dsp:nvSpPr>
      <dsp:spPr>
        <a:xfrm>
          <a:off x="0" y="1706983"/>
          <a:ext cx="8273601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38A6159-D681-4DA7-AFA1-8D4439AFB7AF}">
      <dsp:nvSpPr>
        <dsp:cNvPr id="0" name=""/>
        <dsp:cNvSpPr/>
      </dsp:nvSpPr>
      <dsp:spPr>
        <a:xfrm>
          <a:off x="0" y="1706983"/>
          <a:ext cx="8273601" cy="85323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lvl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>
              <a:latin typeface="Calibri" panose="020F0502020204030204" pitchFamily="34" charset="0"/>
              <a:cs typeface="Calibri" panose="020F0502020204030204" pitchFamily="34" charset="0"/>
            </a:rPr>
            <a:t>Summer college</a:t>
          </a:r>
          <a:endParaRPr lang="en-US" sz="2400" kern="1200" dirty="0"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0" y="1706983"/>
        <a:ext cx="8273601" cy="853231"/>
      </dsp:txXfrm>
    </dsp:sp>
    <dsp:sp modelId="{4AD4F3D2-3DB0-40CD-B3F8-250B70C1759F}">
      <dsp:nvSpPr>
        <dsp:cNvPr id="0" name=""/>
        <dsp:cNvSpPr/>
      </dsp:nvSpPr>
      <dsp:spPr>
        <a:xfrm>
          <a:off x="0" y="2560215"/>
          <a:ext cx="8273601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8E1DE64-D797-4806-AB52-DD68A840629A}">
      <dsp:nvSpPr>
        <dsp:cNvPr id="0" name=""/>
        <dsp:cNvSpPr/>
      </dsp:nvSpPr>
      <dsp:spPr>
        <a:xfrm>
          <a:off x="0" y="2560215"/>
          <a:ext cx="8273601" cy="85323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lvl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>
              <a:latin typeface="Calibri" panose="020F0502020204030204" pitchFamily="34" charset="0"/>
              <a:cs typeface="Calibri" panose="020F0502020204030204" pitchFamily="34" charset="0"/>
            </a:rPr>
            <a:t>Advanced placement (AP) testing</a:t>
          </a:r>
          <a:endParaRPr lang="en-US" sz="2400" kern="1200" dirty="0"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0" y="2560215"/>
        <a:ext cx="8273601" cy="853231"/>
      </dsp:txXfrm>
    </dsp:sp>
    <dsp:sp modelId="{ADB7F944-3921-4266-8519-77F160C0CE42}">
      <dsp:nvSpPr>
        <dsp:cNvPr id="0" name=""/>
        <dsp:cNvSpPr/>
      </dsp:nvSpPr>
      <dsp:spPr>
        <a:xfrm>
          <a:off x="0" y="3413446"/>
          <a:ext cx="8273601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21DF59C-2179-4319-AD7A-C2029D17F8BC}">
      <dsp:nvSpPr>
        <dsp:cNvPr id="0" name=""/>
        <dsp:cNvSpPr/>
      </dsp:nvSpPr>
      <dsp:spPr>
        <a:xfrm>
          <a:off x="0" y="3413446"/>
          <a:ext cx="8273601" cy="85323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lvl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>
              <a:latin typeface="Calibri" panose="020F0502020204030204" pitchFamily="34" charset="0"/>
              <a:cs typeface="Calibri" panose="020F0502020204030204" pitchFamily="34" charset="0"/>
            </a:rPr>
            <a:t>Internships (limited options)</a:t>
          </a:r>
          <a:endParaRPr lang="en-US" sz="2400" kern="1200" dirty="0"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0" y="3413446"/>
        <a:ext cx="8273601" cy="853231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A419774-D200-4745-BC38-307E7D4D5CEE}">
      <dsp:nvSpPr>
        <dsp:cNvPr id="0" name=""/>
        <dsp:cNvSpPr/>
      </dsp:nvSpPr>
      <dsp:spPr>
        <a:xfrm>
          <a:off x="0" y="2083"/>
          <a:ext cx="8273601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8E2974E-B0C7-4071-8BEE-7C15161D10E9}">
      <dsp:nvSpPr>
        <dsp:cNvPr id="0" name=""/>
        <dsp:cNvSpPr/>
      </dsp:nvSpPr>
      <dsp:spPr>
        <a:xfrm>
          <a:off x="0" y="2083"/>
          <a:ext cx="8273601" cy="71050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lvl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>
              <a:latin typeface="Calibri" panose="020F0502020204030204" pitchFamily="34" charset="0"/>
              <a:cs typeface="Calibri" panose="020F0502020204030204" pitchFamily="34" charset="0"/>
            </a:rPr>
            <a:t>Increased high school graduation rates</a:t>
          </a:r>
          <a:endParaRPr lang="en-US" sz="2400" kern="1200" dirty="0"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0" y="2083"/>
        <a:ext cx="8273601" cy="710505"/>
      </dsp:txXfrm>
    </dsp:sp>
    <dsp:sp modelId="{55CFA69F-EAEB-4FB4-A253-CC0DB8E0CC19}">
      <dsp:nvSpPr>
        <dsp:cNvPr id="0" name=""/>
        <dsp:cNvSpPr/>
      </dsp:nvSpPr>
      <dsp:spPr>
        <a:xfrm>
          <a:off x="0" y="712588"/>
          <a:ext cx="8273601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B760824-8787-4DB1-9FBA-47B395EAC2AA}">
      <dsp:nvSpPr>
        <dsp:cNvPr id="0" name=""/>
        <dsp:cNvSpPr/>
      </dsp:nvSpPr>
      <dsp:spPr>
        <a:xfrm>
          <a:off x="0" y="712588"/>
          <a:ext cx="8273601" cy="71050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lvl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0" kern="1200" dirty="0" smtClean="0">
              <a:latin typeface="Calibri" panose="020F0502020204030204" pitchFamily="34" charset="0"/>
              <a:cs typeface="Calibri" panose="020F0502020204030204" pitchFamily="34" charset="0"/>
            </a:rPr>
            <a:t>Increased college enrollment rates</a:t>
          </a:r>
          <a:endParaRPr lang="en-US" sz="2400" b="0" kern="1200" dirty="0"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0" y="712588"/>
        <a:ext cx="8273601" cy="710505"/>
      </dsp:txXfrm>
    </dsp:sp>
    <dsp:sp modelId="{4A4B6358-7E9E-428E-A7A0-713D0DD94021}">
      <dsp:nvSpPr>
        <dsp:cNvPr id="0" name=""/>
        <dsp:cNvSpPr/>
      </dsp:nvSpPr>
      <dsp:spPr>
        <a:xfrm>
          <a:off x="0" y="1423094"/>
          <a:ext cx="8273601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38A6159-D681-4DA7-AFA1-8D4439AFB7AF}">
      <dsp:nvSpPr>
        <dsp:cNvPr id="0" name=""/>
        <dsp:cNvSpPr/>
      </dsp:nvSpPr>
      <dsp:spPr>
        <a:xfrm>
          <a:off x="0" y="1423094"/>
          <a:ext cx="8273601" cy="71050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lvl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>
              <a:latin typeface="Calibri" panose="020F0502020204030204" pitchFamily="34" charset="0"/>
              <a:cs typeface="Calibri" panose="020F0502020204030204" pitchFamily="34" charset="0"/>
            </a:rPr>
            <a:t>Higher college GPAs</a:t>
          </a:r>
          <a:endParaRPr lang="en-US" sz="2400" kern="1200" dirty="0"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0" y="1423094"/>
        <a:ext cx="8273601" cy="710505"/>
      </dsp:txXfrm>
    </dsp:sp>
    <dsp:sp modelId="{4AD4F3D2-3DB0-40CD-B3F8-250B70C1759F}">
      <dsp:nvSpPr>
        <dsp:cNvPr id="0" name=""/>
        <dsp:cNvSpPr/>
      </dsp:nvSpPr>
      <dsp:spPr>
        <a:xfrm>
          <a:off x="0" y="2133599"/>
          <a:ext cx="8273601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8E1DE64-D797-4806-AB52-DD68A840629A}">
      <dsp:nvSpPr>
        <dsp:cNvPr id="0" name=""/>
        <dsp:cNvSpPr/>
      </dsp:nvSpPr>
      <dsp:spPr>
        <a:xfrm>
          <a:off x="0" y="2133599"/>
          <a:ext cx="8273601" cy="71050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lvl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>
              <a:latin typeface="Calibri" panose="020F0502020204030204" pitchFamily="34" charset="0"/>
              <a:cs typeface="Calibri" panose="020F0502020204030204" pitchFamily="34" charset="0"/>
            </a:rPr>
            <a:t>Greater college persistence and faster progress to graduation</a:t>
          </a:r>
          <a:endParaRPr lang="en-US" sz="2400" kern="1200" dirty="0"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0" y="2133599"/>
        <a:ext cx="8273601" cy="710505"/>
      </dsp:txXfrm>
    </dsp:sp>
    <dsp:sp modelId="{204CED10-40AC-44E7-A461-B51AE3B260E7}">
      <dsp:nvSpPr>
        <dsp:cNvPr id="0" name=""/>
        <dsp:cNvSpPr/>
      </dsp:nvSpPr>
      <dsp:spPr>
        <a:xfrm>
          <a:off x="0" y="2844104"/>
          <a:ext cx="8273601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BE40C9F-B050-45A2-9465-78E09D73F36B}">
      <dsp:nvSpPr>
        <dsp:cNvPr id="0" name=""/>
        <dsp:cNvSpPr/>
      </dsp:nvSpPr>
      <dsp:spPr>
        <a:xfrm>
          <a:off x="0" y="2844104"/>
          <a:ext cx="8273601" cy="71050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lvl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>
              <a:latin typeface="Calibri" panose="020F0502020204030204" pitchFamily="34" charset="0"/>
              <a:cs typeface="Calibri" panose="020F0502020204030204" pitchFamily="34" charset="0"/>
            </a:rPr>
            <a:t>Larger benefits to traditionally underrepresented populations (males and low-income students)</a:t>
          </a:r>
          <a:endParaRPr lang="en-US" sz="2400" kern="1200" dirty="0"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0" y="2844104"/>
        <a:ext cx="8273601" cy="710505"/>
      </dsp:txXfrm>
    </dsp:sp>
    <dsp:sp modelId="{5312A103-11D0-42FB-A45C-1DE305A65FEE}">
      <dsp:nvSpPr>
        <dsp:cNvPr id="0" name=""/>
        <dsp:cNvSpPr/>
      </dsp:nvSpPr>
      <dsp:spPr>
        <a:xfrm>
          <a:off x="0" y="3554610"/>
          <a:ext cx="8273601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F492E90-A62D-4349-AB0B-27AA6BF10494}">
      <dsp:nvSpPr>
        <dsp:cNvPr id="0" name=""/>
        <dsp:cNvSpPr/>
      </dsp:nvSpPr>
      <dsp:spPr>
        <a:xfrm>
          <a:off x="0" y="3554610"/>
          <a:ext cx="8273601" cy="71050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lvl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>
              <a:latin typeface="Calibri" panose="020F0502020204030204" pitchFamily="34" charset="0"/>
              <a:cs typeface="Calibri" panose="020F0502020204030204" pitchFamily="34" charset="0"/>
            </a:rPr>
            <a:t>Include collegiate and CTE tracks</a:t>
          </a:r>
          <a:endParaRPr lang="en-US" sz="2400" kern="1200" dirty="0"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0" y="3554610"/>
        <a:ext cx="8273601" cy="710505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A419774-D200-4745-BC38-307E7D4D5CEE}">
      <dsp:nvSpPr>
        <dsp:cNvPr id="0" name=""/>
        <dsp:cNvSpPr/>
      </dsp:nvSpPr>
      <dsp:spPr>
        <a:xfrm>
          <a:off x="0" y="2083"/>
          <a:ext cx="8273601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8E2974E-B0C7-4071-8BEE-7C15161D10E9}">
      <dsp:nvSpPr>
        <dsp:cNvPr id="0" name=""/>
        <dsp:cNvSpPr/>
      </dsp:nvSpPr>
      <dsp:spPr>
        <a:xfrm>
          <a:off x="0" y="2083"/>
          <a:ext cx="8273601" cy="142101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lvl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>
              <a:latin typeface="Calibri" panose="020F0502020204030204" pitchFamily="34" charset="0"/>
              <a:cs typeface="Calibri" panose="020F0502020204030204" pitchFamily="34" charset="0"/>
            </a:rPr>
            <a:t>Financial barriers</a:t>
          </a:r>
          <a:endParaRPr lang="en-US" sz="2400" kern="1200" dirty="0"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0" y="2083"/>
        <a:ext cx="8273601" cy="1421010"/>
      </dsp:txXfrm>
    </dsp:sp>
    <dsp:sp modelId="{09F01BBC-141E-41F7-9225-B7C0560F3280}">
      <dsp:nvSpPr>
        <dsp:cNvPr id="0" name=""/>
        <dsp:cNvSpPr/>
      </dsp:nvSpPr>
      <dsp:spPr>
        <a:xfrm>
          <a:off x="0" y="1423094"/>
          <a:ext cx="8273601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C19436C-0124-4168-82DB-09E436532EED}">
      <dsp:nvSpPr>
        <dsp:cNvPr id="0" name=""/>
        <dsp:cNvSpPr/>
      </dsp:nvSpPr>
      <dsp:spPr>
        <a:xfrm>
          <a:off x="0" y="1423094"/>
          <a:ext cx="8273601" cy="142101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lvl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>
              <a:latin typeface="Calibri" panose="020F0502020204030204" pitchFamily="34" charset="0"/>
              <a:cs typeface="Calibri" panose="020F0502020204030204" pitchFamily="34" charset="0"/>
            </a:rPr>
            <a:t>Academic barriers</a:t>
          </a:r>
          <a:endParaRPr lang="en-US" sz="2400" kern="1200" dirty="0"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0" y="1423094"/>
        <a:ext cx="8273601" cy="1421010"/>
      </dsp:txXfrm>
    </dsp:sp>
    <dsp:sp modelId="{AE6502AB-DF53-40F3-8CF7-9F66A9FEE66A}">
      <dsp:nvSpPr>
        <dsp:cNvPr id="0" name=""/>
        <dsp:cNvSpPr/>
      </dsp:nvSpPr>
      <dsp:spPr>
        <a:xfrm>
          <a:off x="0" y="2844104"/>
          <a:ext cx="8273601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8331D3E-006D-4BEC-909B-144D4BCB897B}">
      <dsp:nvSpPr>
        <dsp:cNvPr id="0" name=""/>
        <dsp:cNvSpPr/>
      </dsp:nvSpPr>
      <dsp:spPr>
        <a:xfrm>
          <a:off x="0" y="2844104"/>
          <a:ext cx="8273601" cy="142101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lvl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>
              <a:latin typeface="Calibri" panose="020F0502020204030204" pitchFamily="34" charset="0"/>
              <a:cs typeface="Calibri" panose="020F0502020204030204" pitchFamily="34" charset="0"/>
            </a:rPr>
            <a:t>Informational barriers</a:t>
          </a:r>
          <a:endParaRPr lang="en-US" sz="2400" kern="1200" dirty="0"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0" y="2844104"/>
        <a:ext cx="8273601" cy="1421010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A419774-D200-4745-BC38-307E7D4D5CEE}">
      <dsp:nvSpPr>
        <dsp:cNvPr id="0" name=""/>
        <dsp:cNvSpPr/>
      </dsp:nvSpPr>
      <dsp:spPr>
        <a:xfrm>
          <a:off x="0" y="0"/>
          <a:ext cx="8273601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8E2974E-B0C7-4071-8BEE-7C15161D10E9}">
      <dsp:nvSpPr>
        <dsp:cNvPr id="0" name=""/>
        <dsp:cNvSpPr/>
      </dsp:nvSpPr>
      <dsp:spPr>
        <a:xfrm>
          <a:off x="0" y="0"/>
          <a:ext cx="8273601" cy="213359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lvl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>
              <a:latin typeface="Calibri" panose="020F0502020204030204" pitchFamily="34" charset="0"/>
              <a:cs typeface="Calibri" panose="020F0502020204030204" pitchFamily="34" charset="0"/>
            </a:rPr>
            <a:t>Generally lower-cost than enrolling directly in college, but not generally eligible for federal financial aid, Alaska Performance Scholarship, Alaska Education Grant or Alaska Student Loans</a:t>
          </a:r>
          <a:endParaRPr lang="en-US" sz="2400" kern="1200" dirty="0"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0" y="0"/>
        <a:ext cx="8273601" cy="2133599"/>
      </dsp:txXfrm>
    </dsp:sp>
    <dsp:sp modelId="{AE6502AB-DF53-40F3-8CF7-9F66A9FEE66A}">
      <dsp:nvSpPr>
        <dsp:cNvPr id="0" name=""/>
        <dsp:cNvSpPr/>
      </dsp:nvSpPr>
      <dsp:spPr>
        <a:xfrm>
          <a:off x="0" y="2133599"/>
          <a:ext cx="8273601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8331D3E-006D-4BEC-909B-144D4BCB897B}">
      <dsp:nvSpPr>
        <dsp:cNvPr id="0" name=""/>
        <dsp:cNvSpPr/>
      </dsp:nvSpPr>
      <dsp:spPr>
        <a:xfrm>
          <a:off x="0" y="2133599"/>
          <a:ext cx="8273601" cy="213359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lvl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>
              <a:latin typeface="Calibri" panose="020F0502020204030204" pitchFamily="34" charset="0"/>
              <a:cs typeface="Calibri" panose="020F0502020204030204" pitchFamily="34" charset="0"/>
            </a:rPr>
            <a:t>Programs that do result in financial aid eligibility may also result in exhausting financial aid early</a:t>
          </a:r>
          <a:endParaRPr lang="en-US" sz="2400" kern="1200" dirty="0"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0" y="2133599"/>
        <a:ext cx="8273601" cy="213359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4F6DC280-4FBA-4E11-9B45-28610FABBFC6}" type="datetimeFigureOut">
              <a:rPr lang="en-US" smtClean="0"/>
              <a:t>11/8/2018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B80600E6-B257-4985-BAB5-3B581ABB30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980625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E1AE57F6-1A19-4566-B630-D5A104A0A813}" type="datetimeFigureOut">
              <a:rPr lang="en-US" smtClean="0"/>
              <a:pPr/>
              <a:t>11/8/2018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CEED6319-9E1F-4B27-A67C-8A80A3C6C35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8538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ED6319-9E1F-4B27-A67C-8A80A3C6C358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488296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ED6319-9E1F-4B27-A67C-8A80A3C6C358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823180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ED6319-9E1F-4B27-A67C-8A80A3C6C358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079345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ED6319-9E1F-4B27-A67C-8A80A3C6C358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882131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ED6319-9E1F-4B27-A67C-8A80A3C6C358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322344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ED6319-9E1F-4B27-A67C-8A80A3C6C358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425569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ED6319-9E1F-4B27-A67C-8A80A3C6C358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696223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ED6319-9E1F-4B27-A67C-8A80A3C6C358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406315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ED6319-9E1F-4B27-A67C-8A80A3C6C358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5552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ED6319-9E1F-4B27-A67C-8A80A3C6C358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861410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ED6319-9E1F-4B27-A67C-8A80A3C6C358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798441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ED6319-9E1F-4B27-A67C-8A80A3C6C358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959238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ED6319-9E1F-4B27-A67C-8A80A3C6C358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690670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ED6319-9E1F-4B27-A67C-8A80A3C6C358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46889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272537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accent6">
                    <a:lumMod val="50000"/>
                  </a:schemeClr>
                </a:solidFill>
                <a:latin typeface="+mn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Rectangle 3"/>
          <p:cNvSpPr/>
          <p:nvPr userDrawn="1"/>
        </p:nvSpPr>
        <p:spPr>
          <a:xfrm>
            <a:off x="1" y="0"/>
            <a:ext cx="9144000" cy="4259385"/>
          </a:xfrm>
          <a:prstGeom prst="rect">
            <a:avLst/>
          </a:prstGeom>
          <a:solidFill>
            <a:srgbClr val="2B3990"/>
          </a:solidFill>
          <a:ln>
            <a:solidFill>
              <a:srgbClr val="2B399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28389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>
            <a:noAutofit/>
          </a:bodyPr>
          <a:lstStyle>
            <a:lvl1pPr algn="ctr">
              <a:defRPr sz="5400">
                <a:solidFill>
                  <a:schemeClr val="accent5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48032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9DFD1F-360C-4281-924E-EB80C155203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24242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6375"/>
            <a:ext cx="2057400" cy="438785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6375"/>
            <a:ext cx="6019800" cy="438785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9DFD1F-360C-4281-924E-EB80C155203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688069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b="1"/>
            </a:lvl1pPr>
            <a:lvl3pPr>
              <a:defRPr>
                <a:solidFill>
                  <a:schemeClr val="accent1">
                    <a:lumMod val="65000"/>
                    <a:lumOff val="35000"/>
                  </a:schemeClr>
                </a:solidFill>
              </a:defRPr>
            </a:lvl3pPr>
            <a:lvl4pPr>
              <a:defRPr>
                <a:solidFill>
                  <a:schemeClr val="accent1">
                    <a:lumMod val="50000"/>
                    <a:lumOff val="50000"/>
                  </a:schemeClr>
                </a:solidFill>
              </a:defRPr>
            </a:lvl4pPr>
            <a:lvl5pPr>
              <a:defRPr>
                <a:solidFill>
                  <a:schemeClr val="accent1">
                    <a:lumMod val="50000"/>
                    <a:lumOff val="50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023902" y="169655"/>
            <a:ext cx="762000" cy="27699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100">
                <a:solidFill>
                  <a:schemeClr val="accent6">
                    <a:lumMod val="60000"/>
                    <a:lumOff val="40000"/>
                  </a:schemeClr>
                </a:solidFill>
                <a:latin typeface="Impact" pitchFamily="34" charset="0"/>
              </a:defRPr>
            </a:lvl1pPr>
          </a:lstStyle>
          <a:p>
            <a:fld id="{819DFD1F-360C-4281-924E-EB80C155203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0130051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Key Poi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0" indent="0">
              <a:buNone/>
              <a:defRPr>
                <a:solidFill>
                  <a:schemeClr val="accent6">
                    <a:lumMod val="50000"/>
                  </a:schemeClr>
                </a:solidFill>
                <a:latin typeface="+mj-lt"/>
              </a:defRPr>
            </a:lvl1pPr>
            <a:lvl2pPr>
              <a:defRPr>
                <a:solidFill>
                  <a:schemeClr val="accent1"/>
                </a:solidFill>
              </a:defRPr>
            </a:lvl2pPr>
            <a:lvl3pPr>
              <a:defRPr>
                <a:solidFill>
                  <a:schemeClr val="accent1">
                    <a:lumMod val="65000"/>
                    <a:lumOff val="35000"/>
                  </a:schemeClr>
                </a:solidFill>
              </a:defRPr>
            </a:lvl3pPr>
            <a:lvl4pPr>
              <a:defRPr>
                <a:solidFill>
                  <a:schemeClr val="accent1">
                    <a:lumMod val="65000"/>
                    <a:lumOff val="35000"/>
                  </a:schemeClr>
                </a:solidFill>
              </a:defRPr>
            </a:lvl4pPr>
            <a:lvl5pPr>
              <a:defRPr>
                <a:solidFill>
                  <a:schemeClr val="accent1">
                    <a:lumMod val="50000"/>
                    <a:lumOff val="50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023902" y="169655"/>
            <a:ext cx="762000" cy="27699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100">
                <a:solidFill>
                  <a:schemeClr val="accent6"/>
                </a:solidFill>
                <a:latin typeface="Impact" pitchFamily="34" charset="0"/>
              </a:defRPr>
            </a:lvl1pPr>
          </a:lstStyle>
          <a:p>
            <a:fld id="{819DFD1F-360C-4281-924E-EB80C155203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9895054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accent6">
                    <a:lumMod val="75000"/>
                  </a:schemeClr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9DFD1F-360C-4281-924E-EB80C155203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59139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9DFD1F-360C-4281-924E-EB80C155203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47689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3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6">
                    <a:lumMod val="75000"/>
                  </a:schemeClr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3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6">
                    <a:lumMod val="75000"/>
                  </a:schemeClr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9DFD1F-360C-4281-924E-EB80C155203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13812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Pr>
        <a:gradFill>
          <a:gsLst>
            <a:gs pos="0">
              <a:schemeClr val="bg1">
                <a:lumMod val="85000"/>
              </a:schemeClr>
            </a:gs>
            <a:gs pos="17000">
              <a:schemeClr val="bg1"/>
            </a:gs>
            <a:gs pos="100000">
              <a:schemeClr val="bg1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220249"/>
            <a:ext cx="9144001" cy="2040003"/>
          </a:xfrm>
          <a:prstGeom prst="rect">
            <a:avLst/>
          </a:prstGeom>
          <a:solidFill>
            <a:srgbClr val="2B3990"/>
          </a:solidFill>
          <a:ln>
            <a:solidFill>
              <a:srgbClr val="2B399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6671" y="738042"/>
            <a:ext cx="8243666" cy="1143000"/>
          </a:xfrm>
        </p:spPr>
        <p:txBody>
          <a:bodyPr/>
          <a:lstStyle>
            <a:lvl1pPr algn="ctr">
              <a:defRPr>
                <a:solidFill>
                  <a:schemeClr val="accent5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9DFD1F-360C-4281-924E-EB80C155203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59556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49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9DFD1F-360C-4281-924E-EB80C155203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58911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9DFD1F-360C-4281-924E-EB80C155203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4201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1">
                <a:lumMod val="85000"/>
              </a:schemeClr>
            </a:gs>
            <a:gs pos="15000">
              <a:schemeClr val="bg1"/>
            </a:gs>
            <a:gs pos="100000">
              <a:schemeClr val="bg1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7740" y="5479083"/>
            <a:ext cx="1933575" cy="13906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31598" y="237741"/>
            <a:ext cx="8269834" cy="99894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6736" y="1316109"/>
            <a:ext cx="8273601" cy="426719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 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3698398" y="6493001"/>
            <a:ext cx="1956252" cy="276999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algn="ctr"/>
            <a:r>
              <a:rPr lang="en-US" sz="1200" b="0" spc="300" dirty="0" smtClean="0">
                <a:solidFill>
                  <a:srgbClr val="283891"/>
                </a:solidFill>
                <a:latin typeface="+mj-lt"/>
              </a:rPr>
              <a:t>acpe.alaska.gov</a:t>
            </a:r>
            <a:endParaRPr lang="en-US" sz="1200" b="0" spc="300" dirty="0">
              <a:solidFill>
                <a:srgbClr val="283891"/>
              </a:solidFill>
              <a:latin typeface="+mj-lt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948337" y="220249"/>
            <a:ext cx="762000" cy="28431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100">
                <a:solidFill>
                  <a:schemeClr val="accent6">
                    <a:lumMod val="60000"/>
                    <a:lumOff val="40000"/>
                  </a:schemeClr>
                </a:solidFill>
                <a:latin typeface="Impact" pitchFamily="34" charset="0"/>
              </a:defRPr>
            </a:lvl1pPr>
          </a:lstStyle>
          <a:p>
            <a:fld id="{819DFD1F-360C-4281-924E-EB80C1552031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14" cstate="print">
            <a:duotone>
              <a:prstClr val="black"/>
              <a:schemeClr val="tx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797" y="5844761"/>
            <a:ext cx="904973" cy="904973"/>
          </a:xfrm>
          <a:prstGeom prst="rect">
            <a:avLst/>
          </a:prstGeom>
          <a:effectLst/>
        </p:spPr>
      </p:pic>
      <p:pic>
        <p:nvPicPr>
          <p:cNvPr id="10" name="Picture 9" descr="ACPE Logo Final-white.png"/>
          <p:cNvPicPr>
            <a:picLocks noChangeAspect="1"/>
          </p:cNvPicPr>
          <p:nvPr/>
        </p:nvPicPr>
        <p:blipFill>
          <a:blip r:embed="rId15" cstate="print"/>
          <a:stretch>
            <a:fillRect/>
          </a:stretch>
        </p:blipFill>
        <p:spPr>
          <a:xfrm>
            <a:off x="7468819" y="6001988"/>
            <a:ext cx="1517604" cy="7192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53635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51" r:id="rId4"/>
    <p:sldLayoutId id="2147483652" r:id="rId5"/>
    <p:sldLayoutId id="2147483653" r:id="rId6"/>
    <p:sldLayoutId id="2147483654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ts val="4400"/>
        </a:lnSpc>
        <a:spcBef>
          <a:spcPct val="0"/>
        </a:spcBef>
        <a:buNone/>
        <a:defRPr sz="4400" b="1" i="0" kern="1200">
          <a:solidFill>
            <a:schemeClr val="tx1"/>
          </a:solidFill>
          <a:latin typeface="Myriad Pro"/>
          <a:ea typeface="Adobe Gothic Std B" pitchFamily="34" charset="-128"/>
          <a:cs typeface="Myriad Pro"/>
        </a:defRPr>
      </a:lvl1pPr>
    </p:titleStyle>
    <p:bodyStyle>
      <a:lvl1pPr marL="457200" indent="-457200" algn="l" defTabSz="914400" rtl="0" eaLnBrk="1" latinLnBrk="0" hangingPunct="1">
        <a:spcBef>
          <a:spcPct val="20000"/>
        </a:spcBef>
        <a:buFont typeface="Wingdings" pitchFamily="2" charset="2"/>
        <a:buChar char="§"/>
        <a:defRPr sz="3200" kern="1200">
          <a:solidFill>
            <a:schemeClr val="accent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•"/>
        <a:defRPr sz="2800" kern="1200">
          <a:solidFill>
            <a:schemeClr val="accent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2400" b="0" i="0" kern="1200">
          <a:solidFill>
            <a:schemeClr val="accent1">
              <a:lumMod val="65000"/>
              <a:lumOff val="35000"/>
            </a:schemeClr>
          </a:solidFill>
          <a:latin typeface="Myriad Pro"/>
          <a:ea typeface="+mn-ea"/>
          <a:cs typeface="Myriad Pro"/>
        </a:defRPr>
      </a:lvl3pPr>
      <a:lvl4pPr marL="1600200" indent="-228600" algn="l" defTabSz="914400" rtl="0" eaLnBrk="1" latinLnBrk="0" hangingPunct="1">
        <a:spcBef>
          <a:spcPct val="20000"/>
        </a:spcBef>
        <a:buFont typeface="Wingdings" pitchFamily="2" charset="2"/>
        <a:buChar char="§"/>
        <a:defRPr sz="2000" b="0" i="0" kern="1200">
          <a:solidFill>
            <a:schemeClr val="accent1">
              <a:lumMod val="50000"/>
              <a:lumOff val="50000"/>
            </a:schemeClr>
          </a:solidFill>
          <a:latin typeface="Myriad Pro"/>
          <a:ea typeface="+mn-ea"/>
          <a:cs typeface="Myriad Pro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bg1">
              <a:lumMod val="50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9.xml"/><Relationship Id="rId7" Type="http://schemas.microsoft.com/office/2007/relationships/diagramDrawing" Target="../diagrams/drawing9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9.xml"/><Relationship Id="rId5" Type="http://schemas.openxmlformats.org/officeDocument/2006/relationships/diagramQuickStyle" Target="../diagrams/quickStyle9.xml"/><Relationship Id="rId4" Type="http://schemas.openxmlformats.org/officeDocument/2006/relationships/diagramLayout" Target="../diagrams/layout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0.xml"/><Relationship Id="rId7" Type="http://schemas.microsoft.com/office/2007/relationships/diagramDrawing" Target="../diagrams/drawing10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0.xml"/><Relationship Id="rId5" Type="http://schemas.openxmlformats.org/officeDocument/2006/relationships/diagramQuickStyle" Target="../diagrams/quickStyle10.xml"/><Relationship Id="rId4" Type="http://schemas.openxmlformats.org/officeDocument/2006/relationships/diagramLayout" Target="../diagrams/layout10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1.xml"/><Relationship Id="rId7" Type="http://schemas.microsoft.com/office/2007/relationships/diagramDrawing" Target="../diagrams/drawing11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1.xml"/><Relationship Id="rId5" Type="http://schemas.openxmlformats.org/officeDocument/2006/relationships/diagramQuickStyle" Target="../diagrams/quickStyle11.xml"/><Relationship Id="rId4" Type="http://schemas.openxmlformats.org/officeDocument/2006/relationships/diagramLayout" Target="../diagrams/layout1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2.xml"/><Relationship Id="rId7" Type="http://schemas.microsoft.com/office/2007/relationships/diagramDrawing" Target="../diagrams/drawing12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2.xml"/><Relationship Id="rId5" Type="http://schemas.openxmlformats.org/officeDocument/2006/relationships/diagramQuickStyle" Target="../diagrams/quickStyle12.xml"/><Relationship Id="rId4" Type="http://schemas.openxmlformats.org/officeDocument/2006/relationships/diagramLayout" Target="../diagrams/layout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mailto:Rebeakh.Matrosova@Alaska.gov" TargetMode="Externa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4" Type="http://schemas.openxmlformats.org/officeDocument/2006/relationships/hyperlink" Target="mailto:Stephanie.Butler@Alaska.gov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7.xml"/><Relationship Id="rId7" Type="http://schemas.microsoft.com/office/2007/relationships/diagramDrawing" Target="../diagrams/drawing7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7.xml"/><Relationship Id="rId5" Type="http://schemas.openxmlformats.org/officeDocument/2006/relationships/diagramQuickStyle" Target="../diagrams/quickStyle7.xml"/><Relationship Id="rId4" Type="http://schemas.openxmlformats.org/officeDocument/2006/relationships/diagramLayout" Target="../diagrams/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8.xml"/><Relationship Id="rId7" Type="http://schemas.microsoft.com/office/2007/relationships/diagramDrawing" Target="../diagrams/drawing8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8.xml"/><Relationship Id="rId5" Type="http://schemas.openxmlformats.org/officeDocument/2006/relationships/diagramQuickStyle" Target="../diagrams/quickStyle8.xml"/><Relationship Id="rId4" Type="http://schemas.openxmlformats.org/officeDocument/2006/relationships/diagramLayout" Target="../diagrams/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>
          <a:xfrm>
            <a:off x="1390811" y="4356847"/>
            <a:ext cx="7699401" cy="998710"/>
          </a:xfrm>
        </p:spPr>
        <p:txBody>
          <a:bodyPr>
            <a:normAutofit fontScale="92500" lnSpcReduction="10000"/>
          </a:bodyPr>
          <a:lstStyle/>
          <a:p>
            <a:pPr algn="r"/>
            <a:r>
              <a:rPr lang="en-US" sz="2000" dirty="0" smtClean="0">
                <a:latin typeface="Calibri" pitchFamily="34" charset="0"/>
              </a:rPr>
              <a:t>Presentation to the Alaska State Legislature</a:t>
            </a:r>
          </a:p>
          <a:p>
            <a:pPr algn="r"/>
            <a:r>
              <a:rPr lang="en-US" sz="2000" dirty="0" smtClean="0">
                <a:latin typeface="Calibri" pitchFamily="34" charset="0"/>
              </a:rPr>
              <a:t>Joint Senate and House Education Committee</a:t>
            </a:r>
          </a:p>
          <a:p>
            <a:pPr algn="r"/>
            <a:r>
              <a:rPr lang="en-US" sz="2000" dirty="0" smtClean="0">
                <a:latin typeface="Calibri" pitchFamily="34" charset="0"/>
              </a:rPr>
              <a:t>November 13, 2018</a:t>
            </a:r>
            <a:endParaRPr lang="en-US" sz="2000" dirty="0">
              <a:latin typeface="Calibri" pitchFamily="34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176733" y="2850776"/>
            <a:ext cx="8967267" cy="1367758"/>
          </a:xfrm>
        </p:spPr>
        <p:txBody>
          <a:bodyPr/>
          <a:lstStyle/>
          <a:p>
            <a:pPr algn="r"/>
            <a:r>
              <a:rPr lang="en-US" sz="3400" dirty="0" smtClean="0">
                <a:latin typeface="Calibri" pitchFamily="34" charset="0"/>
              </a:rPr>
              <a:t>Alaska Commission on Postsecondary Education</a:t>
            </a:r>
            <a:br>
              <a:rPr lang="en-US" sz="3400" dirty="0" smtClean="0">
                <a:latin typeface="Calibri" pitchFamily="34" charset="0"/>
              </a:rPr>
            </a:br>
            <a:r>
              <a:rPr lang="en-US" sz="3400" dirty="0" smtClean="0">
                <a:latin typeface="Calibri" pitchFamily="34" charset="0"/>
              </a:rPr>
              <a:t>Middle College and Bridging Programs</a:t>
            </a:r>
            <a:endParaRPr lang="en-US" sz="3200" dirty="0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>
                <a:latin typeface="Calibri" pitchFamily="34" charset="0"/>
              </a:rPr>
              <a:t>Financial Considerations</a:t>
            </a:r>
            <a:endParaRPr lang="en-US" sz="3600" dirty="0">
              <a:latin typeface="Calibri" pitchFamily="34" charset="0"/>
            </a:endParaRP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31801204"/>
              </p:ext>
            </p:extLst>
          </p:nvPr>
        </p:nvGraphicFramePr>
        <p:xfrm>
          <a:off x="443134" y="1600201"/>
          <a:ext cx="8273601" cy="42671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19DFD1F-360C-4281-924E-EB80C1552031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27930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>
                <a:latin typeface="Calibri" pitchFamily="34" charset="0"/>
              </a:rPr>
              <a:t>Academic Considerations</a:t>
            </a:r>
            <a:endParaRPr lang="en-US" sz="3600" dirty="0">
              <a:latin typeface="Calibri" pitchFamily="34" charset="0"/>
            </a:endParaRP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92657053"/>
              </p:ext>
            </p:extLst>
          </p:nvPr>
        </p:nvGraphicFramePr>
        <p:xfrm>
          <a:off x="443134" y="1600201"/>
          <a:ext cx="8273601" cy="42671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19DFD1F-360C-4281-924E-EB80C1552031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9204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>
                <a:latin typeface="Calibri" pitchFamily="34" charset="0"/>
              </a:rPr>
              <a:t>Informational Considerations</a:t>
            </a:r>
            <a:endParaRPr lang="en-US" sz="3600" dirty="0">
              <a:latin typeface="Calibri" pitchFamily="34" charset="0"/>
            </a:endParaRP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2301739"/>
              </p:ext>
            </p:extLst>
          </p:nvPr>
        </p:nvGraphicFramePr>
        <p:xfrm>
          <a:off x="443134" y="1600201"/>
          <a:ext cx="8273601" cy="42671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19DFD1F-360C-4281-924E-EB80C1552031}" type="slidenum">
              <a:rPr lang="en-US" smtClean="0"/>
              <a:pPr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805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>
                <a:latin typeface="Calibri" pitchFamily="34" charset="0"/>
              </a:rPr>
              <a:t>How ACPE Can Help</a:t>
            </a:r>
            <a:endParaRPr lang="en-US" sz="3600" dirty="0">
              <a:latin typeface="Calibri" pitchFamily="34" charset="0"/>
            </a:endParaRP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63187690"/>
              </p:ext>
            </p:extLst>
          </p:nvPr>
        </p:nvGraphicFramePr>
        <p:xfrm>
          <a:off x="443134" y="1600201"/>
          <a:ext cx="8273601" cy="42671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19DFD1F-360C-4281-924E-EB80C1552031}" type="slidenum">
              <a:rPr lang="en-US" smtClean="0"/>
              <a:pPr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89434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Questions?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2074985" y="2883877"/>
            <a:ext cx="4935415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Rebekah Matrosova, Director of Outreach </a:t>
            </a:r>
          </a:p>
          <a:p>
            <a:r>
              <a:rPr lang="en-US" dirty="0" smtClean="0">
                <a:hlinkClick r:id="rId3"/>
              </a:rPr>
              <a:t>Rebekah.Matrosova@Alaska.gov</a:t>
            </a:r>
            <a:endParaRPr lang="en-US" dirty="0" smtClean="0"/>
          </a:p>
          <a:p>
            <a:r>
              <a:rPr lang="en-US" dirty="0" smtClean="0"/>
              <a:t>269-3025</a:t>
            </a:r>
          </a:p>
          <a:p>
            <a:endParaRPr lang="en-US" dirty="0"/>
          </a:p>
          <a:p>
            <a:r>
              <a:rPr lang="en-US" dirty="0" smtClean="0"/>
              <a:t>Stephanie Butler, Executive Director</a:t>
            </a:r>
          </a:p>
          <a:p>
            <a:r>
              <a:rPr lang="en-US" dirty="0" smtClean="0">
                <a:hlinkClick r:id="rId4"/>
              </a:rPr>
              <a:t>Stephanie.Butler@Alaska.gov</a:t>
            </a:r>
            <a:endParaRPr lang="en-US" dirty="0" smtClean="0"/>
          </a:p>
          <a:p>
            <a:r>
              <a:rPr lang="en-US" dirty="0" smtClean="0"/>
              <a:t>465-6740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4923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Agenda</a:t>
            </a:r>
            <a:endParaRPr lang="en-US" dirty="0"/>
          </a:p>
        </p:txBody>
      </p:sp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4068189156"/>
              </p:ext>
            </p:extLst>
          </p:nvPr>
        </p:nvGraphicFramePr>
        <p:xfrm>
          <a:off x="1760966" y="2379216"/>
          <a:ext cx="5655075" cy="351555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0278403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Calibri" pitchFamily="34" charset="0"/>
              </a:rPr>
              <a:t>Alaska Commission on Postsecondary Education</a:t>
            </a:r>
            <a:endParaRPr lang="en-US" dirty="0">
              <a:latin typeface="Calibri" pitchFamily="34" charset="0"/>
            </a:endParaRP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86653276"/>
              </p:ext>
            </p:extLst>
          </p:nvPr>
        </p:nvGraphicFramePr>
        <p:xfrm>
          <a:off x="443134" y="1600201"/>
          <a:ext cx="8273601" cy="42671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19DFD1F-360C-4281-924E-EB80C1552031}" type="slidenum">
              <a:rPr lang="en-US" smtClean="0"/>
              <a:pPr/>
              <a:t>3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>
                <a:latin typeface="Calibri" pitchFamily="34" charset="0"/>
              </a:rPr>
              <a:t>Note on Funding</a:t>
            </a:r>
            <a:endParaRPr lang="en-US" sz="4000" dirty="0">
              <a:latin typeface="Calibri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19DFD1F-360C-4281-924E-EB80C1552031}" type="slidenum">
              <a:rPr lang="en-US" smtClean="0"/>
              <a:pPr/>
              <a:t>4</a:t>
            </a:fld>
            <a:endParaRPr lang="en-US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00084397"/>
              </p:ext>
            </p:extLst>
          </p:nvPr>
        </p:nvGraphicFramePr>
        <p:xfrm>
          <a:off x="436563" y="1560786"/>
          <a:ext cx="8274050" cy="41384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8083178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Calibri" pitchFamily="34" charset="0"/>
              </a:rPr>
              <a:t>ACPE Nexus with Middle College and Bridging Programs</a:t>
            </a:r>
            <a:endParaRPr lang="en-US" dirty="0">
              <a:latin typeface="Calibri" pitchFamily="34" charset="0"/>
            </a:endParaRP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65171410"/>
              </p:ext>
            </p:extLst>
          </p:nvPr>
        </p:nvGraphicFramePr>
        <p:xfrm>
          <a:off x="443134" y="1600201"/>
          <a:ext cx="8273601" cy="42671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19DFD1F-360C-4281-924E-EB80C1552031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49661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>
                <a:latin typeface="Calibri" pitchFamily="34" charset="0"/>
              </a:rPr>
              <a:t>Alaska Middle College and Bridging Programs (Examples)</a:t>
            </a:r>
            <a:endParaRPr lang="en-US" sz="3600" dirty="0">
              <a:latin typeface="Calibri" pitchFamily="34" charset="0"/>
            </a:endParaRP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42329927"/>
              </p:ext>
            </p:extLst>
          </p:nvPr>
        </p:nvGraphicFramePr>
        <p:xfrm>
          <a:off x="443134" y="1600201"/>
          <a:ext cx="8273601" cy="42671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19DFD1F-360C-4281-924E-EB80C1552031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98095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>
                <a:latin typeface="Calibri" pitchFamily="34" charset="0"/>
              </a:rPr>
              <a:t>Additional Early College Options </a:t>
            </a:r>
            <a:endParaRPr lang="en-US" sz="3600" dirty="0">
              <a:latin typeface="Calibri" pitchFamily="34" charset="0"/>
            </a:endParaRP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43573573"/>
              </p:ext>
            </p:extLst>
          </p:nvPr>
        </p:nvGraphicFramePr>
        <p:xfrm>
          <a:off x="443134" y="1600201"/>
          <a:ext cx="8273601" cy="42671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19DFD1F-360C-4281-924E-EB80C1552031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6013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>
                <a:latin typeface="Calibri" pitchFamily="34" charset="0"/>
              </a:rPr>
              <a:t>Potential Benefits of Bridging Programs</a:t>
            </a:r>
            <a:endParaRPr lang="en-US" sz="3600" dirty="0">
              <a:latin typeface="Calibri" pitchFamily="34" charset="0"/>
            </a:endParaRP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/>
          </p:nvPr>
        </p:nvGraphicFramePr>
        <p:xfrm>
          <a:off x="443134" y="1600201"/>
          <a:ext cx="8273601" cy="42671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19DFD1F-360C-4281-924E-EB80C1552031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37510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>
                <a:latin typeface="Calibri" pitchFamily="34" charset="0"/>
              </a:rPr>
              <a:t>Potential Barriers to Bridging Program Participation</a:t>
            </a:r>
            <a:endParaRPr lang="en-US" sz="3600" dirty="0">
              <a:latin typeface="Calibri" pitchFamily="34" charset="0"/>
            </a:endParaRP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32794945"/>
              </p:ext>
            </p:extLst>
          </p:nvPr>
        </p:nvGraphicFramePr>
        <p:xfrm>
          <a:off x="443134" y="1600201"/>
          <a:ext cx="8273601" cy="42671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19DFD1F-360C-4281-924E-EB80C1552031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1570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ACPE PowerPoint Template">
  <a:themeElements>
    <a:clrScheme name="ACPE Theme">
      <a:dk1>
        <a:srgbClr val="283891"/>
      </a:dk1>
      <a:lt1>
        <a:sysClr val="window" lastClr="FFFFFF"/>
      </a:lt1>
      <a:dk2>
        <a:srgbClr val="A2ACE6"/>
      </a:dk2>
      <a:lt2>
        <a:srgbClr val="EEECE1"/>
      </a:lt2>
      <a:accent1>
        <a:srgbClr val="000000"/>
      </a:accent1>
      <a:accent2>
        <a:srgbClr val="3FA9F5"/>
      </a:accent2>
      <a:accent3>
        <a:srgbClr val="C00000"/>
      </a:accent3>
      <a:accent4>
        <a:srgbClr val="BAD1FF"/>
      </a:accent4>
      <a:accent5>
        <a:srgbClr val="FFFFFF"/>
      </a:accent5>
      <a:accent6>
        <a:srgbClr val="869EBD"/>
      </a:accent6>
      <a:hlink>
        <a:srgbClr val="3FA9F5"/>
      </a:hlink>
      <a:folHlink>
        <a:srgbClr val="800080"/>
      </a:folHlink>
    </a:clrScheme>
    <a:fontScheme name="ACPE Fonts">
      <a:majorFont>
        <a:latin typeface="Myriad Pro"/>
        <a:ea typeface=""/>
        <a:cs typeface=""/>
      </a:majorFont>
      <a:minorFont>
        <a:latin typeface="Adobe Garamond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B876A74238DFE488C3CE631C89C52AC" ma:contentTypeVersion="16" ma:contentTypeDescription="Create a new document." ma:contentTypeScope="" ma:versionID="af859d6a7d475ed54c08b8eb8a33a1ac">
  <xsd:schema xmlns:xsd="http://www.w3.org/2001/XMLSchema" xmlns:p="http://schemas.microsoft.com/office/2006/metadata/properties" xmlns:ns2="ae7f46ee-2047-47ec-92fe-6ea1305da71e" xmlns:ns3="a4b998ba-bd3d-4526-9797-8fbd5efb4854" xmlns:ns4="e7547d41-f3bb-42ba-b393-dfcd36a0d076" targetNamespace="http://schemas.microsoft.com/office/2006/metadata/properties" ma:root="true" ma:fieldsID="3cab224bcc1aca35ce1f756b0f5dcd20" ns2:_="" ns3:_="" ns4:_="">
    <xsd:import namespace="ae7f46ee-2047-47ec-92fe-6ea1305da71e"/>
    <xsd:import namespace="a4b998ba-bd3d-4526-9797-8fbd5efb4854"/>
    <xsd:import namespace="e7547d41-f3bb-42ba-b393-dfcd36a0d076"/>
    <xsd:element name="properties">
      <xsd:complexType>
        <xsd:sequence>
          <xsd:element name="documentManagement">
            <xsd:complexType>
              <xsd:all>
                <xsd:element ref="ns2:Document_x0020_Type" minOccurs="0"/>
                <xsd:element ref="ns2:Purpose" minOccurs="0"/>
                <xsd:element ref="ns3:Master_x0020_Topics" minOccurs="0"/>
                <xsd:element ref="ns4:Program" minOccurs="0"/>
                <xsd:element ref="ns2:Owner" minOccurs="0"/>
                <xsd:element ref="ns2:Section" minOccurs="0"/>
                <xsd:element ref="ns2:Last_x0020_Reviewed" minOccurs="0"/>
                <xsd:element ref="ns2:Is_x0020_this_x0020_document_x0020_up_x002d_to_x002d_date_x003f_" minOccurs="0"/>
                <xsd:element ref="ns2:Archive" minOccurs="0"/>
              </xsd:all>
            </xsd:complexType>
          </xsd:element>
        </xsd:sequence>
      </xsd:complexType>
    </xsd:element>
  </xsd:schema>
  <xsd:schema xmlns:xsd="http://www.w3.org/2001/XMLSchema" xmlns:dms="http://schemas.microsoft.com/office/2006/documentManagement/types" targetNamespace="ae7f46ee-2047-47ec-92fe-6ea1305da71e" elementFormDefault="qualified">
    <xsd:import namespace="http://schemas.microsoft.com/office/2006/documentManagement/types"/>
    <xsd:element name="Document_x0020_Type" ma:index="2" nillable="true" ma:displayName="Document Type" ma:format="Dropdown" ma:internalName="Document_x0020_Type">
      <xsd:simpleType>
        <xsd:restriction base="dms:Choice">
          <xsd:enumeration value="Select document type..."/>
          <xsd:enumeration value="Chart"/>
          <xsd:enumeration value="Flow"/>
          <xsd:enumeration value="Form"/>
          <xsd:enumeration value="Guide"/>
          <xsd:enumeration value="Historical Reference"/>
          <xsd:enumeration value="Letter"/>
          <xsd:enumeration value="Memorandum"/>
          <xsd:enumeration value="Multimedia"/>
          <xsd:enumeration value="Pages"/>
          <xsd:enumeration value="Policy"/>
          <xsd:enumeration value="Presentation"/>
          <xsd:enumeration value="Procedure"/>
          <xsd:enumeration value="Program Compliance"/>
          <xsd:enumeration value="Publication"/>
          <xsd:enumeration value="Supporting Documentation"/>
          <xsd:enumeration value="Template"/>
          <xsd:enumeration value="Tool"/>
          <xsd:enumeration value="Training Resources"/>
        </xsd:restriction>
      </xsd:simpleType>
    </xsd:element>
    <xsd:element name="Purpose" ma:index="3" nillable="true" ma:displayName="Purpose" ma:internalName="Purpose">
      <xsd:simpleType>
        <xsd:restriction base="dms:Note"/>
      </xsd:simpleType>
    </xsd:element>
    <xsd:element name="Owner" ma:index="6" nillable="true" ma:displayName="Owner" ma:hidden="true" ma:list="UserInfo" ma:internalName="Owner" ma:readOnly="false" ma:showField="ImnNam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ection" ma:index="7" nillable="true" ma:displayName="Section" ma:format="Dropdown" ma:internalName="Section">
      <xsd:simpleType>
        <xsd:restriction base="dms:Choice">
          <xsd:enumeration value="Administration"/>
          <xsd:enumeration value="Archive"/>
          <xsd:enumeration value="Claims"/>
          <xsd:enumeration value="Customer Service"/>
          <xsd:enumeration value="Executive Office"/>
          <xsd:enumeration value="Finance"/>
          <xsd:enumeration value="Human Resources"/>
          <xsd:enumeration value="Information Support Services"/>
          <xsd:enumeration value="Institutional Authorization"/>
          <xsd:enumeration value="Loan Servicing"/>
          <xsd:enumeration value="Outreach"/>
          <xsd:enumeration value="Quality Assurance"/>
          <xsd:enumeration value="Research"/>
        </xsd:restriction>
      </xsd:simpleType>
    </xsd:element>
    <xsd:element name="Last_x0020_Reviewed" ma:index="8" nillable="true" ma:displayName="Last Reviewed" ma:format="DateOnly" ma:internalName="Last_x0020_Reviewed">
      <xsd:simpleType>
        <xsd:restriction base="dms:DateTime"/>
      </xsd:simpleType>
    </xsd:element>
    <xsd:element name="Is_x0020_this_x0020_document_x0020_up_x002d_to_x002d_date_x003f_" ma:index="9" nillable="true" ma:displayName="Is this document up-to-date?" ma:description="Select yes if document contains current information.  Select no if the information outdated (the information will remain published, change the section property to archive if the document is obsolete)." ma:format="RadioButtons" ma:internalName="Is_x0020_this_x0020_document_x0020_up_x002d_to_x002d_date_x003f_">
      <xsd:simpleType>
        <xsd:restriction base="dms:Choice">
          <xsd:enumeration value="Yes"/>
          <xsd:enumeration value="No"/>
        </xsd:restriction>
      </xsd:simpleType>
    </xsd:element>
    <xsd:element name="Archive" ma:index="10" nillable="true" ma:displayName="Archive" ma:format="RadioButtons" ma:internalName="Archive">
      <xsd:simpleType>
        <xsd:restriction base="dms:Choice">
          <xsd:enumeration value="Yes"/>
          <xsd:enumeration value="No"/>
        </xsd:restriction>
      </xsd:simpleType>
    </xsd:element>
  </xsd:schema>
  <xsd:schema xmlns:xsd="http://www.w3.org/2001/XMLSchema" xmlns:dms="http://schemas.microsoft.com/office/2006/documentManagement/types" targetNamespace="a4b998ba-bd3d-4526-9797-8fbd5efb4854" elementFormDefault="qualified">
    <xsd:import namespace="http://schemas.microsoft.com/office/2006/documentManagement/types"/>
    <xsd:element name="Master_x0020_Topics" ma:index="4" nillable="true" ma:displayName="Master Topics" ma:list="{1669cfde-390f-4448-8c6f-d3432e094591}" ma:internalName="Master_x0020_Topics" ma:showField="Title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dms="http://schemas.microsoft.com/office/2006/documentManagement/types" targetNamespace="e7547d41-f3bb-42ba-b393-dfcd36a0d076" elementFormDefault="qualified">
    <xsd:import namespace="http://schemas.microsoft.com/office/2006/documentManagement/types"/>
    <xsd:element name="Program" ma:index="5" nillable="true" ma:displayName="Program" ma:internalName="Program">
      <xsd:complexType>
        <xsd:complexContent>
          <xsd:extension base="dms:MultiChoice">
            <xsd:sequence>
              <xsd:element name="Value" maxOccurs="unbounded" minOccurs="0" nillable="true">
                <xsd:simpleType>
                  <xsd:restriction base="dms:Choice">
                    <xsd:enumeration value="Select one or more programs..."/>
                    <xsd:enumeration value="Alaska Career Information System (AKCIS)"/>
                    <xsd:enumeration value="Alaska College and Career Advising Corps (ACAC)"/>
                    <xsd:enumeration value="Alaska Performance Scholarship (APS)"/>
                    <xsd:enumeration value="Alaska Student Loan (AL)"/>
                    <xsd:enumeration value="Alaska Supplemental Education Loan (AK)"/>
                    <xsd:enumeration value="AlaskAdvantage Education Grant (AEG)"/>
                    <xsd:enumeration value="Alternate Consolidation Loan (CL)"/>
                    <xsd:enumeration value="College Goal Sunday"/>
                    <xsd:enumeration value="Family Education Loan (FE)"/>
                    <xsd:enumeration value="Federal Consolidation Loan"/>
                    <xsd:enumeration value="Federal Loan Programs (All)"/>
                    <xsd:enumeration value="Federal PLUS"/>
                    <xsd:enumeration value="Federal Stafford"/>
                    <xsd:enumeration value="GEAR UP Scholarship"/>
                    <xsd:enumeration value="I Know I Can"/>
                    <xsd:enumeration value="I'm Going to College"/>
                    <xsd:enumeration value="Institutional Authorization"/>
                    <xsd:enumeration value="Professional Student Exchange Program (PSEP)"/>
                    <xsd:enumeration value="Research and Analysis"/>
                    <xsd:enumeration value="SLDS Grant"/>
                    <xsd:enumeration value="Special Loan Programs (All)"/>
                    <xsd:enumeration value="State Loan Programs (All)"/>
                    <xsd:enumeration value="Teacher Education Loan (TL)"/>
                    <xsd:enumeration value="Western Interstate Commission for Higher Education (WICHE)"/>
                    <xsd:enumeration value="Western Undergraduate Exchange (WUE)"/>
                    <xsd:enumeration value="What's Your Story"/>
                    <xsd:enumeration value="Winn Brindle Loan (WB)"/>
                    <xsd:enumeration value="WWAMI"/>
                  </xsd:restriction>
                </xsd:simpleType>
              </xsd:element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office/internal/2005/internalDocumentation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14" ma:displayName="Content Typ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lastPrinted" minOccurs="0" maxOccurs="1" type="xsd:dateTime"/>
        <xsd:element name="contentStatus" minOccurs="0" maxOccurs="1" type="xsd:string"/>
      </xsd:all>
    </xsd:complexType>
  </xsd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ast_x0020_Reviewed xmlns="ae7f46ee-2047-47ec-92fe-6ea1305da71e">2013-01-30T09:00:00+00:00</Last_x0020_Reviewed>
    <Owner xmlns="ae7f46ee-2047-47ec-92fe-6ea1305da71e">
      <UserInfo>
        <DisplayName/>
        <AccountId xsi:nil="true"/>
        <AccountType/>
      </UserInfo>
    </Owner>
    <Master_x0020_Topics xmlns="a4b998ba-bd3d-4526-9797-8fbd5efb4854">
      <Value>18</Value>
    </Master_x0020_Topics>
    <Program xmlns="e7547d41-f3bb-42ba-b393-dfcd36a0d076"/>
    <Section xmlns="ae7f46ee-2047-47ec-92fe-6ea1305da71e">Quality Assurance</Section>
    <Document_x0020_Type xmlns="ae7f46ee-2047-47ec-92fe-6ea1305da71e">Presentation</Document_x0020_Type>
    <Archive xmlns="ae7f46ee-2047-47ec-92fe-6ea1305da71e">No</Archive>
    <Is_x0020_this_x0020_document_x0020_up_x002d_to_x002d_date_x003f_ xmlns="ae7f46ee-2047-47ec-92fe-6ea1305da71e">Yes</Is_x0020_this_x0020_document_x0020_up_x002d_to_x002d_date_x003f_>
    <Purpose xmlns="ae7f46ee-2047-47ec-92fe-6ea1305da71e">Standard ACPE PowerPoint Template</Purpose>
  </documentManagement>
</p:properties>
</file>

<file path=customXml/itemProps1.xml><?xml version="1.0" encoding="utf-8"?>
<ds:datastoreItem xmlns:ds="http://schemas.openxmlformats.org/officeDocument/2006/customXml" ds:itemID="{62738E74-65B6-4DEB-99A8-07652B58E14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e7f46ee-2047-47ec-92fe-6ea1305da71e"/>
    <ds:schemaRef ds:uri="a4b998ba-bd3d-4526-9797-8fbd5efb4854"/>
    <ds:schemaRef ds:uri="e7547d41-f3bb-42ba-b393-dfcd36a0d076"/>
    <ds:schemaRef ds:uri="http://schemas.microsoft.com/office/2006/documentManagement/types"/>
    <ds:schemaRef ds:uri="http://schemas.openxmlformats.org/package/2006/metadata/core-properties"/>
    <ds:schemaRef ds:uri="http://purl.org/dc/elements/1.1/"/>
    <ds:schemaRef ds:uri="http://purl.org/dc/terms/"/>
    <ds:schemaRef ds:uri="http://schemas.microsoft.com/office/internal/2005/internalDocumentation"/>
  </ds:schemaRefs>
</ds:datastoreItem>
</file>

<file path=customXml/itemProps2.xml><?xml version="1.0" encoding="utf-8"?>
<ds:datastoreItem xmlns:ds="http://schemas.openxmlformats.org/officeDocument/2006/customXml" ds:itemID="{B8DBB185-0038-4A56-A224-F6B20187A617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12DA69C0-84AB-4E56-A723-727E90BEC72D}">
  <ds:schemaRefs>
    <ds:schemaRef ds:uri="http://purl.org/dc/terms/"/>
    <ds:schemaRef ds:uri="a4b998ba-bd3d-4526-9797-8fbd5efb4854"/>
    <ds:schemaRef ds:uri="http://www.w3.org/XML/1998/namespace"/>
    <ds:schemaRef ds:uri="e7547d41-f3bb-42ba-b393-dfcd36a0d076"/>
    <ds:schemaRef ds:uri="http://purl.org/dc/elements/1.1/"/>
    <ds:schemaRef ds:uri="http://schemas.openxmlformats.org/package/2006/metadata/core-properties"/>
    <ds:schemaRef ds:uri="http://schemas.microsoft.com/office/2006/documentManagement/types"/>
    <ds:schemaRef ds:uri="ae7f46ee-2047-47ec-92fe-6ea1305da71e"/>
    <ds:schemaRef ds:uri="http://schemas.microsoft.com/office/2006/metadata/properties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ACPE PowerPoint Template</Template>
  <TotalTime>1487</TotalTime>
  <Words>488</Words>
  <Application>Microsoft Office PowerPoint</Application>
  <PresentationFormat>On-screen Show (4:3)</PresentationFormat>
  <Paragraphs>101</Paragraphs>
  <Slides>14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3" baseType="lpstr">
      <vt:lpstr>Calibri</vt:lpstr>
      <vt:lpstr>Arial</vt:lpstr>
      <vt:lpstr>Impact</vt:lpstr>
      <vt:lpstr>Wingdings</vt:lpstr>
      <vt:lpstr>Courier New</vt:lpstr>
      <vt:lpstr>Adobe Gothic Std B</vt:lpstr>
      <vt:lpstr>Adobe Garamond Pro</vt:lpstr>
      <vt:lpstr>Myriad Pro</vt:lpstr>
      <vt:lpstr>ACPE PowerPoint Template</vt:lpstr>
      <vt:lpstr>Alaska Commission on Postsecondary Education Middle College and Bridging Programs</vt:lpstr>
      <vt:lpstr>Agenda</vt:lpstr>
      <vt:lpstr>Alaska Commission on Postsecondary Education</vt:lpstr>
      <vt:lpstr>Note on Funding</vt:lpstr>
      <vt:lpstr>ACPE Nexus with Middle College and Bridging Programs</vt:lpstr>
      <vt:lpstr>Alaska Middle College and Bridging Programs (Examples)</vt:lpstr>
      <vt:lpstr>Additional Early College Options </vt:lpstr>
      <vt:lpstr>Potential Benefits of Bridging Programs</vt:lpstr>
      <vt:lpstr>Potential Barriers to Bridging Program Participation</vt:lpstr>
      <vt:lpstr>Financial Considerations</vt:lpstr>
      <vt:lpstr>Academic Considerations</vt:lpstr>
      <vt:lpstr>Informational Considerations</vt:lpstr>
      <vt:lpstr>How ACPE Can Help</vt:lpstr>
      <vt:lpstr>Questions?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ACPE PowerPoint Template</dc:title>
  <dc:creator>Kelli M. Bergthold</dc:creator>
  <cp:lastModifiedBy>Stephanie Butler</cp:lastModifiedBy>
  <cp:revision>118</cp:revision>
  <cp:lastPrinted>2013-03-14T17:51:40Z</cp:lastPrinted>
  <dcterms:created xsi:type="dcterms:W3CDTF">2013-01-31T18:23:06Z</dcterms:created>
  <dcterms:modified xsi:type="dcterms:W3CDTF">2018-11-08T21:10:24Z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0x0101007B876A74238DFE488C3CE631C89C52AC</vt:lpwstr>
  </property>
</Properties>
</file>