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68" r:id="rId2"/>
  </p:sldMasterIdLst>
  <p:notesMasterIdLst>
    <p:notesMasterId r:id="rId12"/>
  </p:notesMasterIdLst>
  <p:sldIdLst>
    <p:sldId id="270" r:id="rId3"/>
    <p:sldId id="272" r:id="rId4"/>
    <p:sldId id="271" r:id="rId5"/>
    <p:sldId id="264" r:id="rId6"/>
    <p:sldId id="273" r:id="rId7"/>
    <p:sldId id="263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B6BE74-C6C1-4F8A-A7F7-BE6DF5579106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B635A7C-B1D8-4A6A-9C12-125328F3C1FF}">
      <dgm:prSet/>
      <dgm:spPr/>
      <dgm:t>
        <a:bodyPr/>
        <a:lstStyle/>
        <a:p>
          <a:pPr rtl="0"/>
          <a:r>
            <a:rPr lang="en-US" b="0" dirty="0" smtClean="0">
              <a:solidFill>
                <a:schemeClr val="accent1">
                  <a:lumMod val="50000"/>
                </a:schemeClr>
              </a:solidFill>
            </a:rPr>
            <a:t>Dave Gillespie  ARCTEC CEO is facilitating USO governance discussions related to  a uniform system operator </a:t>
          </a:r>
          <a:endParaRPr lang="en-US" b="0" dirty="0">
            <a:solidFill>
              <a:schemeClr val="accent1">
                <a:lumMod val="50000"/>
              </a:schemeClr>
            </a:solidFill>
          </a:endParaRPr>
        </a:p>
      </dgm:t>
    </dgm:pt>
    <dgm:pt modelId="{5653BB32-C4AA-4B5E-BE24-E4E9D7CEE843}" type="parTrans" cxnId="{912C5F09-DC33-4969-A6ED-D1B601B0F2B9}">
      <dgm:prSet/>
      <dgm:spPr/>
      <dgm:t>
        <a:bodyPr/>
        <a:lstStyle/>
        <a:p>
          <a:endParaRPr lang="en-US"/>
        </a:p>
      </dgm:t>
    </dgm:pt>
    <dgm:pt modelId="{C9EC65EB-D8BF-44D4-AAEC-91893CBE1EDE}" type="sibTrans" cxnId="{912C5F09-DC33-4969-A6ED-D1B601B0F2B9}">
      <dgm:prSet/>
      <dgm:spPr/>
      <dgm:t>
        <a:bodyPr/>
        <a:lstStyle/>
        <a:p>
          <a:endParaRPr lang="en-US"/>
        </a:p>
      </dgm:t>
    </dgm:pt>
    <dgm:pt modelId="{97002FA3-0AD9-49A4-818B-956C245F5727}">
      <dgm:prSet custT="1"/>
      <dgm:spPr/>
      <dgm:t>
        <a:bodyPr/>
        <a:lstStyle/>
        <a:p>
          <a:pPr rtl="0"/>
          <a:r>
            <a:rPr lang="en-US" sz="3200" dirty="0" smtClean="0">
              <a:solidFill>
                <a:schemeClr val="accent1">
                  <a:lumMod val="50000"/>
                </a:schemeClr>
              </a:solidFill>
            </a:rPr>
            <a:t>All six utilities participating</a:t>
          </a:r>
          <a:endParaRPr lang="en-US" sz="3200" dirty="0">
            <a:solidFill>
              <a:schemeClr val="accent1">
                <a:lumMod val="50000"/>
              </a:schemeClr>
            </a:solidFill>
          </a:endParaRPr>
        </a:p>
      </dgm:t>
    </dgm:pt>
    <dgm:pt modelId="{CD8D08E6-7704-4648-AC93-3AC78C336B0C}" type="parTrans" cxnId="{0B17A2B4-2088-4F5C-BC83-B2654911D0B1}">
      <dgm:prSet/>
      <dgm:spPr/>
      <dgm:t>
        <a:bodyPr/>
        <a:lstStyle/>
        <a:p>
          <a:endParaRPr lang="en-US"/>
        </a:p>
      </dgm:t>
    </dgm:pt>
    <dgm:pt modelId="{1098FC7F-44A8-41AB-A3D0-E1C7CA2E8F8D}" type="sibTrans" cxnId="{0B17A2B4-2088-4F5C-BC83-B2654911D0B1}">
      <dgm:prSet/>
      <dgm:spPr/>
      <dgm:t>
        <a:bodyPr/>
        <a:lstStyle/>
        <a:p>
          <a:endParaRPr lang="en-US"/>
        </a:p>
      </dgm:t>
    </dgm:pt>
    <dgm:pt modelId="{34953166-205E-4225-A9EE-1B5C7F0DC48E}">
      <dgm:prSet custT="1"/>
      <dgm:spPr/>
      <dgm:t>
        <a:bodyPr/>
        <a:lstStyle/>
        <a:p>
          <a:pPr rtl="0"/>
          <a:r>
            <a:rPr lang="en-US" sz="3200" dirty="0" smtClean="0">
              <a:solidFill>
                <a:schemeClr val="accent1">
                  <a:lumMod val="50000"/>
                </a:schemeClr>
              </a:solidFill>
            </a:rPr>
            <a:t>Non- Utility Stakeholder involvement</a:t>
          </a:r>
          <a:endParaRPr lang="en-US" sz="3200" dirty="0">
            <a:solidFill>
              <a:schemeClr val="accent1">
                <a:lumMod val="50000"/>
              </a:schemeClr>
            </a:solidFill>
          </a:endParaRPr>
        </a:p>
      </dgm:t>
    </dgm:pt>
    <dgm:pt modelId="{5B377E53-1C1A-49DB-BD54-F87E235A9D97}" type="parTrans" cxnId="{52E9A729-5C98-4F6F-B535-E707D9C13BEB}">
      <dgm:prSet/>
      <dgm:spPr/>
      <dgm:t>
        <a:bodyPr/>
        <a:lstStyle/>
        <a:p>
          <a:endParaRPr lang="en-US"/>
        </a:p>
      </dgm:t>
    </dgm:pt>
    <dgm:pt modelId="{91C18005-F0AD-4649-8371-3AFD99D827E2}" type="sibTrans" cxnId="{52E9A729-5C98-4F6F-B535-E707D9C13BEB}">
      <dgm:prSet/>
      <dgm:spPr/>
      <dgm:t>
        <a:bodyPr/>
        <a:lstStyle/>
        <a:p>
          <a:endParaRPr lang="en-US"/>
        </a:p>
      </dgm:t>
    </dgm:pt>
    <dgm:pt modelId="{9A345E9C-0873-46E3-BC38-87C100F91010}">
      <dgm:prSet custT="1"/>
      <dgm:spPr/>
      <dgm:t>
        <a:bodyPr/>
        <a:lstStyle/>
        <a:p>
          <a:pPr rtl="0"/>
          <a:r>
            <a:rPr lang="en-US" sz="3200" dirty="0" smtClean="0">
              <a:solidFill>
                <a:schemeClr val="accent1">
                  <a:lumMod val="50000"/>
                </a:schemeClr>
              </a:solidFill>
            </a:rPr>
            <a:t>Utility Stakeholder involvement </a:t>
          </a:r>
          <a:endParaRPr lang="en-US" sz="3200" dirty="0">
            <a:solidFill>
              <a:schemeClr val="accent1">
                <a:lumMod val="50000"/>
              </a:schemeClr>
            </a:solidFill>
          </a:endParaRPr>
        </a:p>
      </dgm:t>
    </dgm:pt>
    <dgm:pt modelId="{B4A41F98-33A4-43F9-92B0-3315085B16AC}" type="parTrans" cxnId="{3AA392CE-DA2D-42EC-A0C7-3281D8DEF3FA}">
      <dgm:prSet/>
      <dgm:spPr/>
      <dgm:t>
        <a:bodyPr/>
        <a:lstStyle/>
        <a:p>
          <a:endParaRPr lang="en-US"/>
        </a:p>
      </dgm:t>
    </dgm:pt>
    <dgm:pt modelId="{D5B08116-B1FB-4964-99A2-06F08C6B0299}" type="sibTrans" cxnId="{3AA392CE-DA2D-42EC-A0C7-3281D8DEF3FA}">
      <dgm:prSet/>
      <dgm:spPr/>
      <dgm:t>
        <a:bodyPr/>
        <a:lstStyle/>
        <a:p>
          <a:endParaRPr lang="en-US"/>
        </a:p>
      </dgm:t>
    </dgm:pt>
    <dgm:pt modelId="{E43A3381-F847-4C12-ADC8-875D71D4DCBE}" type="pres">
      <dgm:prSet presAssocID="{E9B6BE74-C6C1-4F8A-A7F7-BE6DF55791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508519-93A8-4471-8D39-2D4C0F5BAFE5}" type="pres">
      <dgm:prSet presAssocID="{3B635A7C-B1D8-4A6A-9C12-125328F3C1FF}" presName="linNode" presStyleCnt="0"/>
      <dgm:spPr/>
      <dgm:t>
        <a:bodyPr/>
        <a:lstStyle/>
        <a:p>
          <a:endParaRPr lang="en-US"/>
        </a:p>
      </dgm:t>
    </dgm:pt>
    <dgm:pt modelId="{6051350E-D9E9-46BC-A5C7-C51B3C5EA7F4}" type="pres">
      <dgm:prSet presAssocID="{3B635A7C-B1D8-4A6A-9C12-125328F3C1FF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733C27-2F76-40C7-B149-83199D73CD7D}" type="pres">
      <dgm:prSet presAssocID="{3B635A7C-B1D8-4A6A-9C12-125328F3C1FF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E9A729-5C98-4F6F-B535-E707D9C13BEB}" srcId="{3B635A7C-B1D8-4A6A-9C12-125328F3C1FF}" destId="{34953166-205E-4225-A9EE-1B5C7F0DC48E}" srcOrd="1" destOrd="0" parTransId="{5B377E53-1C1A-49DB-BD54-F87E235A9D97}" sibTransId="{91C18005-F0AD-4649-8371-3AFD99D827E2}"/>
    <dgm:cxn modelId="{9D7A83BA-E9E4-497B-A5D6-0B20460010EC}" type="presOf" srcId="{3B635A7C-B1D8-4A6A-9C12-125328F3C1FF}" destId="{6051350E-D9E9-46BC-A5C7-C51B3C5EA7F4}" srcOrd="0" destOrd="0" presId="urn:microsoft.com/office/officeart/2005/8/layout/vList5"/>
    <dgm:cxn modelId="{6983E54A-BCAD-44A2-B9E1-E1E138D8D285}" type="presOf" srcId="{9A345E9C-0873-46E3-BC38-87C100F91010}" destId="{77733C27-2F76-40C7-B149-83199D73CD7D}" srcOrd="0" destOrd="2" presId="urn:microsoft.com/office/officeart/2005/8/layout/vList5"/>
    <dgm:cxn modelId="{3AA392CE-DA2D-42EC-A0C7-3281D8DEF3FA}" srcId="{3B635A7C-B1D8-4A6A-9C12-125328F3C1FF}" destId="{9A345E9C-0873-46E3-BC38-87C100F91010}" srcOrd="2" destOrd="0" parTransId="{B4A41F98-33A4-43F9-92B0-3315085B16AC}" sibTransId="{D5B08116-B1FB-4964-99A2-06F08C6B0299}"/>
    <dgm:cxn modelId="{969C75E3-C471-4C67-8EE9-408220DD2B55}" type="presOf" srcId="{34953166-205E-4225-A9EE-1B5C7F0DC48E}" destId="{77733C27-2F76-40C7-B149-83199D73CD7D}" srcOrd="0" destOrd="1" presId="urn:microsoft.com/office/officeart/2005/8/layout/vList5"/>
    <dgm:cxn modelId="{6BD050F0-72EE-4BAE-A9E1-042A9E9B9A1F}" type="presOf" srcId="{E9B6BE74-C6C1-4F8A-A7F7-BE6DF5579106}" destId="{E43A3381-F847-4C12-ADC8-875D71D4DCBE}" srcOrd="0" destOrd="0" presId="urn:microsoft.com/office/officeart/2005/8/layout/vList5"/>
    <dgm:cxn modelId="{715E4118-8E96-4566-91F9-E3D7008AB2FF}" type="presOf" srcId="{97002FA3-0AD9-49A4-818B-956C245F5727}" destId="{77733C27-2F76-40C7-B149-83199D73CD7D}" srcOrd="0" destOrd="0" presId="urn:microsoft.com/office/officeart/2005/8/layout/vList5"/>
    <dgm:cxn modelId="{0B17A2B4-2088-4F5C-BC83-B2654911D0B1}" srcId="{3B635A7C-B1D8-4A6A-9C12-125328F3C1FF}" destId="{97002FA3-0AD9-49A4-818B-956C245F5727}" srcOrd="0" destOrd="0" parTransId="{CD8D08E6-7704-4648-AC93-3AC78C336B0C}" sibTransId="{1098FC7F-44A8-41AB-A3D0-E1C7CA2E8F8D}"/>
    <dgm:cxn modelId="{912C5F09-DC33-4969-A6ED-D1B601B0F2B9}" srcId="{E9B6BE74-C6C1-4F8A-A7F7-BE6DF5579106}" destId="{3B635A7C-B1D8-4A6A-9C12-125328F3C1FF}" srcOrd="0" destOrd="0" parTransId="{5653BB32-C4AA-4B5E-BE24-E4E9D7CEE843}" sibTransId="{C9EC65EB-D8BF-44D4-AAEC-91893CBE1EDE}"/>
    <dgm:cxn modelId="{A8064212-57FB-42F0-80AC-8DEF53B1E1A6}" type="presParOf" srcId="{E43A3381-F847-4C12-ADC8-875D71D4DCBE}" destId="{3F508519-93A8-4471-8D39-2D4C0F5BAFE5}" srcOrd="0" destOrd="0" presId="urn:microsoft.com/office/officeart/2005/8/layout/vList5"/>
    <dgm:cxn modelId="{0F7EBD14-E866-4B6A-87C6-7EF9F8222A9F}" type="presParOf" srcId="{3F508519-93A8-4471-8D39-2D4C0F5BAFE5}" destId="{6051350E-D9E9-46BC-A5C7-C51B3C5EA7F4}" srcOrd="0" destOrd="0" presId="urn:microsoft.com/office/officeart/2005/8/layout/vList5"/>
    <dgm:cxn modelId="{2E2CB27E-E6F5-4B28-8237-ADC9976D339A}" type="presParOf" srcId="{3F508519-93A8-4471-8D39-2D4C0F5BAFE5}" destId="{77733C27-2F76-40C7-B149-83199D73CD7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2E2F17-9FC7-40BE-9F48-1C8240BCD3C7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9AD627D-1EE1-468D-91AC-1F519D6D2907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accent1">
                  <a:lumMod val="50000"/>
                </a:schemeClr>
              </a:solidFill>
            </a:rPr>
            <a:t>Five Utilities Signatory- Six Utilities Participating</a:t>
          </a:r>
          <a:endParaRPr lang="en-US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570A7409-564A-4E1E-BC88-D4AD1855F68C}" type="parTrans" cxnId="{F2C3E16A-A665-4CE8-816C-182E4B58FE29}">
      <dgm:prSet/>
      <dgm:spPr/>
      <dgm:t>
        <a:bodyPr/>
        <a:lstStyle/>
        <a:p>
          <a:endParaRPr lang="en-US"/>
        </a:p>
      </dgm:t>
    </dgm:pt>
    <dgm:pt modelId="{CB0DCF6C-C1CC-4E37-87B4-0D720EFDAA2F}" type="sibTrans" cxnId="{F2C3E16A-A665-4CE8-816C-182E4B58FE29}">
      <dgm:prSet/>
      <dgm:spPr/>
      <dgm:t>
        <a:bodyPr/>
        <a:lstStyle/>
        <a:p>
          <a:endParaRPr lang="en-US"/>
        </a:p>
      </dgm:t>
    </dgm:pt>
    <dgm:pt modelId="{20610A99-B8A7-4320-8FEB-56459736E241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accent1">
                  <a:lumMod val="50000"/>
                </a:schemeClr>
              </a:solidFill>
            </a:rPr>
            <a:t>Organized as Steering Committee and Nine Subcommittees</a:t>
          </a:r>
          <a:endParaRPr lang="en-US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EAF4C3C8-6B56-4A92-BD56-2A5935F8802E}" type="parTrans" cxnId="{6BE4E04F-9578-4F9D-953A-FC766DA13C94}">
      <dgm:prSet/>
      <dgm:spPr/>
      <dgm:t>
        <a:bodyPr/>
        <a:lstStyle/>
        <a:p>
          <a:endParaRPr lang="en-US"/>
        </a:p>
      </dgm:t>
    </dgm:pt>
    <dgm:pt modelId="{FEBB880C-DCC2-4AA5-B63E-1EB2CD55E030}" type="sibTrans" cxnId="{6BE4E04F-9578-4F9D-953A-FC766DA13C94}">
      <dgm:prSet/>
      <dgm:spPr/>
      <dgm:t>
        <a:bodyPr/>
        <a:lstStyle/>
        <a:p>
          <a:endParaRPr lang="en-US"/>
        </a:p>
      </dgm:t>
    </dgm:pt>
    <dgm:pt modelId="{5A5FD309-D317-48D9-96CC-8FC24F5683AE}">
      <dgm:prSet custT="1"/>
      <dgm:spPr/>
      <dgm:t>
        <a:bodyPr/>
        <a:lstStyle/>
        <a:p>
          <a:pPr rtl="0"/>
          <a:r>
            <a:rPr lang="en-US" sz="2000" b="0" dirty="0" smtClean="0">
              <a:solidFill>
                <a:schemeClr val="accent1">
                  <a:lumMod val="50000"/>
                </a:schemeClr>
              </a:solidFill>
            </a:rPr>
            <a:t>Governance</a:t>
          </a:r>
          <a:endParaRPr lang="en-US" sz="2000" b="0" dirty="0">
            <a:solidFill>
              <a:schemeClr val="accent1">
                <a:lumMod val="50000"/>
              </a:schemeClr>
            </a:solidFill>
          </a:endParaRPr>
        </a:p>
      </dgm:t>
    </dgm:pt>
    <dgm:pt modelId="{298CA74E-5776-4EB5-B12C-3B8D1904CFBE}" type="parTrans" cxnId="{0DAF87D9-E1D1-4FF0-A267-D9F5EFB03FF1}">
      <dgm:prSet/>
      <dgm:spPr/>
      <dgm:t>
        <a:bodyPr/>
        <a:lstStyle/>
        <a:p>
          <a:endParaRPr lang="en-US"/>
        </a:p>
      </dgm:t>
    </dgm:pt>
    <dgm:pt modelId="{92A2F332-74D0-487B-97FF-D945959866B7}" type="sibTrans" cxnId="{0DAF87D9-E1D1-4FF0-A267-D9F5EFB03FF1}">
      <dgm:prSet/>
      <dgm:spPr/>
      <dgm:t>
        <a:bodyPr/>
        <a:lstStyle/>
        <a:p>
          <a:endParaRPr lang="en-US"/>
        </a:p>
      </dgm:t>
    </dgm:pt>
    <dgm:pt modelId="{3C51ACA0-90E3-4AD9-B5DB-5C0FB28167CC}">
      <dgm:prSet custT="1"/>
      <dgm:spPr/>
      <dgm:t>
        <a:bodyPr/>
        <a:lstStyle/>
        <a:p>
          <a:pPr rtl="0"/>
          <a:r>
            <a:rPr lang="en-US" sz="2000" b="0" dirty="0" smtClean="0">
              <a:solidFill>
                <a:schemeClr val="accent1">
                  <a:lumMod val="50000"/>
                </a:schemeClr>
              </a:solidFill>
            </a:rPr>
            <a:t>Operations, Maintenance and Transitional agreements</a:t>
          </a:r>
          <a:endParaRPr lang="en-US" sz="2000" b="0" dirty="0">
            <a:solidFill>
              <a:schemeClr val="accent1">
                <a:lumMod val="50000"/>
              </a:schemeClr>
            </a:solidFill>
          </a:endParaRPr>
        </a:p>
      </dgm:t>
    </dgm:pt>
    <dgm:pt modelId="{F84D664D-8EDE-406A-9803-B5D94D7492A7}" type="parTrans" cxnId="{7DBDF372-6EFD-44CE-AE2C-2BACDA0BE291}">
      <dgm:prSet/>
      <dgm:spPr/>
      <dgm:t>
        <a:bodyPr/>
        <a:lstStyle/>
        <a:p>
          <a:endParaRPr lang="en-US"/>
        </a:p>
      </dgm:t>
    </dgm:pt>
    <dgm:pt modelId="{D3460C73-B399-430D-84C9-83A881DB68CC}" type="sibTrans" cxnId="{7DBDF372-6EFD-44CE-AE2C-2BACDA0BE291}">
      <dgm:prSet/>
      <dgm:spPr/>
      <dgm:t>
        <a:bodyPr/>
        <a:lstStyle/>
        <a:p>
          <a:endParaRPr lang="en-US"/>
        </a:p>
      </dgm:t>
    </dgm:pt>
    <dgm:pt modelId="{67AAC1A1-4AD7-467E-B404-70F61D2FB6DA}">
      <dgm:prSet custT="1"/>
      <dgm:spPr/>
      <dgm:t>
        <a:bodyPr/>
        <a:lstStyle/>
        <a:p>
          <a:pPr rtl="0"/>
          <a:r>
            <a:rPr lang="en-US" sz="2000" b="0" dirty="0" smtClean="0">
              <a:solidFill>
                <a:schemeClr val="accent1">
                  <a:lumMod val="50000"/>
                </a:schemeClr>
              </a:solidFill>
            </a:rPr>
            <a:t>Economic Dispatch</a:t>
          </a:r>
          <a:endParaRPr lang="en-US" sz="2000" b="0" dirty="0">
            <a:solidFill>
              <a:schemeClr val="accent1">
                <a:lumMod val="50000"/>
              </a:schemeClr>
            </a:solidFill>
          </a:endParaRPr>
        </a:p>
      </dgm:t>
    </dgm:pt>
    <dgm:pt modelId="{B85F3428-D836-46B1-9C08-FA3CA7F1F2C4}" type="parTrans" cxnId="{97A359B4-94E2-40C7-B50F-9B0F0769EFE2}">
      <dgm:prSet/>
      <dgm:spPr/>
      <dgm:t>
        <a:bodyPr/>
        <a:lstStyle/>
        <a:p>
          <a:endParaRPr lang="en-US"/>
        </a:p>
      </dgm:t>
    </dgm:pt>
    <dgm:pt modelId="{53D2EBF3-9FA8-4281-BB98-A77769934B8C}" type="sibTrans" cxnId="{97A359B4-94E2-40C7-B50F-9B0F0769EFE2}">
      <dgm:prSet/>
      <dgm:spPr/>
      <dgm:t>
        <a:bodyPr/>
        <a:lstStyle/>
        <a:p>
          <a:endParaRPr lang="en-US"/>
        </a:p>
      </dgm:t>
    </dgm:pt>
    <dgm:pt modelId="{61678AE7-2610-480A-80CC-35681982C0F0}">
      <dgm:prSet custT="1"/>
      <dgm:spPr/>
      <dgm:t>
        <a:bodyPr/>
        <a:lstStyle/>
        <a:p>
          <a:pPr rtl="0"/>
          <a:r>
            <a:rPr lang="en-US" sz="2000" b="0" dirty="0" smtClean="0">
              <a:solidFill>
                <a:schemeClr val="accent1">
                  <a:lumMod val="50000"/>
                </a:schemeClr>
              </a:solidFill>
            </a:rPr>
            <a:t>Cost and Benefit Allocations and Settlement</a:t>
          </a:r>
          <a:endParaRPr lang="en-US" sz="2000" b="0" dirty="0">
            <a:solidFill>
              <a:schemeClr val="accent1">
                <a:lumMod val="50000"/>
              </a:schemeClr>
            </a:solidFill>
          </a:endParaRPr>
        </a:p>
      </dgm:t>
    </dgm:pt>
    <dgm:pt modelId="{595C22B9-A1A2-4C1C-8D0A-B552625C9D21}" type="parTrans" cxnId="{A243E4AD-526D-402F-8BF8-92C528DA6340}">
      <dgm:prSet/>
      <dgm:spPr/>
      <dgm:t>
        <a:bodyPr/>
        <a:lstStyle/>
        <a:p>
          <a:endParaRPr lang="en-US"/>
        </a:p>
      </dgm:t>
    </dgm:pt>
    <dgm:pt modelId="{4123BDC1-D25F-441A-8B68-EB69D06D3521}" type="sibTrans" cxnId="{A243E4AD-526D-402F-8BF8-92C528DA6340}">
      <dgm:prSet/>
      <dgm:spPr/>
      <dgm:t>
        <a:bodyPr/>
        <a:lstStyle/>
        <a:p>
          <a:endParaRPr lang="en-US"/>
        </a:p>
      </dgm:t>
    </dgm:pt>
    <dgm:pt modelId="{20F1283B-45EF-4190-AEC5-9CBB847512AA}">
      <dgm:prSet custT="1"/>
      <dgm:spPr/>
      <dgm:t>
        <a:bodyPr/>
        <a:lstStyle/>
        <a:p>
          <a:pPr rtl="0"/>
          <a:r>
            <a:rPr lang="en-US" sz="2000" b="0" dirty="0" smtClean="0">
              <a:solidFill>
                <a:schemeClr val="accent1">
                  <a:lumMod val="50000"/>
                </a:schemeClr>
              </a:solidFill>
            </a:rPr>
            <a:t>Reliability Standards</a:t>
          </a:r>
          <a:endParaRPr lang="en-US" sz="2000" b="0" dirty="0">
            <a:solidFill>
              <a:schemeClr val="accent1">
                <a:lumMod val="50000"/>
              </a:schemeClr>
            </a:solidFill>
          </a:endParaRPr>
        </a:p>
      </dgm:t>
    </dgm:pt>
    <dgm:pt modelId="{0BC7CAC8-99EE-4725-9E5D-8E07C3B1BA32}" type="parTrans" cxnId="{EAB62D05-F7B8-4DEF-A527-FC0416F9B730}">
      <dgm:prSet/>
      <dgm:spPr/>
      <dgm:t>
        <a:bodyPr/>
        <a:lstStyle/>
        <a:p>
          <a:endParaRPr lang="en-US"/>
        </a:p>
      </dgm:t>
    </dgm:pt>
    <dgm:pt modelId="{B7B08A8E-C36E-4195-9F85-1D50B19EB67C}" type="sibTrans" cxnId="{EAB62D05-F7B8-4DEF-A527-FC0416F9B730}">
      <dgm:prSet/>
      <dgm:spPr/>
      <dgm:t>
        <a:bodyPr/>
        <a:lstStyle/>
        <a:p>
          <a:endParaRPr lang="en-US"/>
        </a:p>
      </dgm:t>
    </dgm:pt>
    <dgm:pt modelId="{6D203046-F5C4-475C-9AF1-ECED6C9C2028}">
      <dgm:prSet custT="1"/>
      <dgm:spPr/>
      <dgm:t>
        <a:bodyPr/>
        <a:lstStyle/>
        <a:p>
          <a:pPr rtl="0"/>
          <a:r>
            <a:rPr lang="en-US" sz="2000" b="0" dirty="0" smtClean="0">
              <a:solidFill>
                <a:schemeClr val="accent1">
                  <a:lumMod val="50000"/>
                </a:schemeClr>
              </a:solidFill>
            </a:rPr>
            <a:t>HR and organizational structure</a:t>
          </a:r>
          <a:endParaRPr lang="en-US" sz="2000" b="0" dirty="0">
            <a:solidFill>
              <a:schemeClr val="accent1">
                <a:lumMod val="50000"/>
              </a:schemeClr>
            </a:solidFill>
          </a:endParaRPr>
        </a:p>
      </dgm:t>
    </dgm:pt>
    <dgm:pt modelId="{4818A5C7-BBE5-47AE-A698-F1B2B4C25A7C}" type="parTrans" cxnId="{E2554D13-6BAE-4B77-998A-210F3DBF949E}">
      <dgm:prSet/>
      <dgm:spPr/>
      <dgm:t>
        <a:bodyPr/>
        <a:lstStyle/>
        <a:p>
          <a:endParaRPr lang="en-US"/>
        </a:p>
      </dgm:t>
    </dgm:pt>
    <dgm:pt modelId="{5427A0E4-6C40-4EB6-82AF-ABFC5D7C3344}" type="sibTrans" cxnId="{E2554D13-6BAE-4B77-998A-210F3DBF949E}">
      <dgm:prSet/>
      <dgm:spPr/>
      <dgm:t>
        <a:bodyPr/>
        <a:lstStyle/>
        <a:p>
          <a:endParaRPr lang="en-US"/>
        </a:p>
      </dgm:t>
    </dgm:pt>
    <dgm:pt modelId="{0CC3FC7E-8A91-4A21-8998-30FF2C473ACA}">
      <dgm:prSet custT="1"/>
      <dgm:spPr/>
      <dgm:t>
        <a:bodyPr/>
        <a:lstStyle/>
        <a:p>
          <a:pPr rtl="0"/>
          <a:r>
            <a:rPr lang="en-US" sz="2000" b="0" dirty="0" smtClean="0">
              <a:solidFill>
                <a:schemeClr val="accent1">
                  <a:lumMod val="50000"/>
                </a:schemeClr>
              </a:solidFill>
            </a:rPr>
            <a:t>Finance</a:t>
          </a:r>
          <a:endParaRPr lang="en-US" sz="2000" b="0" dirty="0">
            <a:solidFill>
              <a:schemeClr val="accent1">
                <a:lumMod val="50000"/>
              </a:schemeClr>
            </a:solidFill>
          </a:endParaRPr>
        </a:p>
      </dgm:t>
    </dgm:pt>
    <dgm:pt modelId="{E23C6CF0-3128-4EB5-9FBB-999312A17A2C}" type="parTrans" cxnId="{B965B468-D2C0-4BB1-93F7-86C8BC544B03}">
      <dgm:prSet/>
      <dgm:spPr/>
      <dgm:t>
        <a:bodyPr/>
        <a:lstStyle/>
        <a:p>
          <a:endParaRPr lang="en-US"/>
        </a:p>
      </dgm:t>
    </dgm:pt>
    <dgm:pt modelId="{486E262E-637E-4713-B5B7-2B71F4629074}" type="sibTrans" cxnId="{B965B468-D2C0-4BB1-93F7-86C8BC544B03}">
      <dgm:prSet/>
      <dgm:spPr/>
      <dgm:t>
        <a:bodyPr/>
        <a:lstStyle/>
        <a:p>
          <a:endParaRPr lang="en-US"/>
        </a:p>
      </dgm:t>
    </dgm:pt>
    <dgm:pt modelId="{89A0C57C-148C-48A7-B655-2D35F8D1A70B}">
      <dgm:prSet custT="1"/>
      <dgm:spPr/>
      <dgm:t>
        <a:bodyPr/>
        <a:lstStyle/>
        <a:p>
          <a:pPr rtl="0"/>
          <a:r>
            <a:rPr lang="en-US" sz="2000" b="0" dirty="0" smtClean="0">
              <a:solidFill>
                <a:schemeClr val="accent1">
                  <a:lumMod val="50000"/>
                </a:schemeClr>
              </a:solidFill>
            </a:rPr>
            <a:t>Communications</a:t>
          </a:r>
          <a:endParaRPr lang="en-US" sz="2000" b="0" dirty="0">
            <a:solidFill>
              <a:schemeClr val="accent1">
                <a:lumMod val="50000"/>
              </a:schemeClr>
            </a:solidFill>
          </a:endParaRPr>
        </a:p>
      </dgm:t>
    </dgm:pt>
    <dgm:pt modelId="{3F939724-1ABF-4C2C-BBD3-AD844D301572}" type="parTrans" cxnId="{321A3FDC-2B78-43DF-9653-3802AC13443B}">
      <dgm:prSet/>
      <dgm:spPr/>
      <dgm:t>
        <a:bodyPr/>
        <a:lstStyle/>
        <a:p>
          <a:endParaRPr lang="en-US"/>
        </a:p>
      </dgm:t>
    </dgm:pt>
    <dgm:pt modelId="{E6B80D5A-3C3D-4138-A46E-710B88B7657F}" type="sibTrans" cxnId="{321A3FDC-2B78-43DF-9653-3802AC13443B}">
      <dgm:prSet/>
      <dgm:spPr/>
      <dgm:t>
        <a:bodyPr/>
        <a:lstStyle/>
        <a:p>
          <a:endParaRPr lang="en-US"/>
        </a:p>
      </dgm:t>
    </dgm:pt>
    <dgm:pt modelId="{26F877BC-E64F-4763-BE75-BC9F2476DF00}">
      <dgm:prSet custT="1"/>
      <dgm:spPr/>
      <dgm:t>
        <a:bodyPr/>
        <a:lstStyle/>
        <a:p>
          <a:pPr rtl="0"/>
          <a:r>
            <a:rPr lang="en-US" sz="2000" b="0" dirty="0" smtClean="0">
              <a:solidFill>
                <a:schemeClr val="accent1">
                  <a:lumMod val="50000"/>
                </a:schemeClr>
              </a:solidFill>
            </a:rPr>
            <a:t>Regulatory</a:t>
          </a:r>
          <a:endParaRPr lang="en-US" sz="2000" b="0" dirty="0">
            <a:solidFill>
              <a:schemeClr val="accent1">
                <a:lumMod val="50000"/>
              </a:schemeClr>
            </a:solidFill>
          </a:endParaRPr>
        </a:p>
      </dgm:t>
    </dgm:pt>
    <dgm:pt modelId="{CD93312E-8A55-4527-B36A-672B21414E72}" type="parTrans" cxnId="{4E6AD610-DC58-45DA-962D-ECFF5B9C50D8}">
      <dgm:prSet/>
      <dgm:spPr/>
      <dgm:t>
        <a:bodyPr/>
        <a:lstStyle/>
        <a:p>
          <a:endParaRPr lang="en-US"/>
        </a:p>
      </dgm:t>
    </dgm:pt>
    <dgm:pt modelId="{26AA5207-19E8-482E-93CC-F9528DC9A0D9}" type="sibTrans" cxnId="{4E6AD610-DC58-45DA-962D-ECFF5B9C50D8}">
      <dgm:prSet/>
      <dgm:spPr/>
      <dgm:t>
        <a:bodyPr/>
        <a:lstStyle/>
        <a:p>
          <a:endParaRPr lang="en-US"/>
        </a:p>
      </dgm:t>
    </dgm:pt>
    <dgm:pt modelId="{3D5F25C8-207E-4E53-8993-5D0C7B73FE08}" type="pres">
      <dgm:prSet presAssocID="{472E2F17-9FC7-40BE-9F48-1C8240BCD3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E452B6-1F15-44F1-B2BA-0A7093E30CC3}" type="pres">
      <dgm:prSet presAssocID="{B9AD627D-1EE1-468D-91AC-1F519D6D2907}" presName="linNode" presStyleCnt="0"/>
      <dgm:spPr/>
      <dgm:t>
        <a:bodyPr/>
        <a:lstStyle/>
        <a:p>
          <a:endParaRPr lang="en-US"/>
        </a:p>
      </dgm:t>
    </dgm:pt>
    <dgm:pt modelId="{E2D697D3-BA53-49AD-978E-B8F6F04D51E9}" type="pres">
      <dgm:prSet presAssocID="{B9AD627D-1EE1-468D-91AC-1F519D6D2907}" presName="parentText" presStyleLbl="node1" presStyleIdx="0" presStyleCnt="2" custScaleX="265497" custScaleY="35162" custLinFactNeighborX="90329" custLinFactNeighborY="-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5C873-1EFA-4AAC-8936-5D9391CFD4D4}" type="pres">
      <dgm:prSet presAssocID="{CB0DCF6C-C1CC-4E37-87B4-0D720EFDAA2F}" presName="sp" presStyleCnt="0"/>
      <dgm:spPr/>
      <dgm:t>
        <a:bodyPr/>
        <a:lstStyle/>
        <a:p>
          <a:endParaRPr lang="en-US"/>
        </a:p>
      </dgm:t>
    </dgm:pt>
    <dgm:pt modelId="{395ACA17-2B8E-4AE5-96D1-8E0E912ADE69}" type="pres">
      <dgm:prSet presAssocID="{20610A99-B8A7-4320-8FEB-56459736E241}" presName="linNode" presStyleCnt="0"/>
      <dgm:spPr/>
      <dgm:t>
        <a:bodyPr/>
        <a:lstStyle/>
        <a:p>
          <a:endParaRPr lang="en-US"/>
        </a:p>
      </dgm:t>
    </dgm:pt>
    <dgm:pt modelId="{3F4F214E-AA29-4CA3-832C-97A08FDF499E}" type="pres">
      <dgm:prSet presAssocID="{20610A99-B8A7-4320-8FEB-56459736E241}" presName="parentText" presStyleLbl="node1" presStyleIdx="1" presStyleCnt="2" custScaleY="1190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EC6FB4-27AA-4ADA-AA2B-C3845380AC73}" type="pres">
      <dgm:prSet presAssocID="{20610A99-B8A7-4320-8FEB-56459736E241}" presName="descendantText" presStyleLbl="alignAccFollowNode1" presStyleIdx="0" presStyleCnt="1" custScaleX="108644" custScaleY="148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65B468-D2C0-4BB1-93F7-86C8BC544B03}" srcId="{20610A99-B8A7-4320-8FEB-56459736E241}" destId="{0CC3FC7E-8A91-4A21-8998-30FF2C473ACA}" srcOrd="6" destOrd="0" parTransId="{E23C6CF0-3128-4EB5-9FBB-999312A17A2C}" sibTransId="{486E262E-637E-4713-B5B7-2B71F4629074}"/>
    <dgm:cxn modelId="{86A793B8-BEDC-4818-86A0-1E351DC551A6}" type="presOf" srcId="{5A5FD309-D317-48D9-96CC-8FC24F5683AE}" destId="{D8EC6FB4-27AA-4ADA-AA2B-C3845380AC73}" srcOrd="0" destOrd="0" presId="urn:microsoft.com/office/officeart/2005/8/layout/vList5"/>
    <dgm:cxn modelId="{97A359B4-94E2-40C7-B50F-9B0F0769EFE2}" srcId="{20610A99-B8A7-4320-8FEB-56459736E241}" destId="{67AAC1A1-4AD7-467E-B404-70F61D2FB6DA}" srcOrd="2" destOrd="0" parTransId="{B85F3428-D836-46B1-9C08-FA3CA7F1F2C4}" sibTransId="{53D2EBF3-9FA8-4281-BB98-A77769934B8C}"/>
    <dgm:cxn modelId="{F2C3E16A-A665-4CE8-816C-182E4B58FE29}" srcId="{472E2F17-9FC7-40BE-9F48-1C8240BCD3C7}" destId="{B9AD627D-1EE1-468D-91AC-1F519D6D2907}" srcOrd="0" destOrd="0" parTransId="{570A7409-564A-4E1E-BC88-D4AD1855F68C}" sibTransId="{CB0DCF6C-C1CC-4E37-87B4-0D720EFDAA2F}"/>
    <dgm:cxn modelId="{3B18D09A-900F-4AED-A1A9-0168D12ACDE8}" type="presOf" srcId="{20F1283B-45EF-4190-AEC5-9CBB847512AA}" destId="{D8EC6FB4-27AA-4ADA-AA2B-C3845380AC73}" srcOrd="0" destOrd="4" presId="urn:microsoft.com/office/officeart/2005/8/layout/vList5"/>
    <dgm:cxn modelId="{DCFA92A0-94D2-4B56-AE97-10538D5AD23F}" type="presOf" srcId="{26F877BC-E64F-4763-BE75-BC9F2476DF00}" destId="{D8EC6FB4-27AA-4ADA-AA2B-C3845380AC73}" srcOrd="0" destOrd="8" presId="urn:microsoft.com/office/officeart/2005/8/layout/vList5"/>
    <dgm:cxn modelId="{321A3FDC-2B78-43DF-9653-3802AC13443B}" srcId="{20610A99-B8A7-4320-8FEB-56459736E241}" destId="{89A0C57C-148C-48A7-B655-2D35F8D1A70B}" srcOrd="7" destOrd="0" parTransId="{3F939724-1ABF-4C2C-BBD3-AD844D301572}" sibTransId="{E6B80D5A-3C3D-4138-A46E-710B88B7657F}"/>
    <dgm:cxn modelId="{FEA4AE95-CA09-4EF2-A5EE-AE34A445FEE0}" type="presOf" srcId="{3C51ACA0-90E3-4AD9-B5DB-5C0FB28167CC}" destId="{D8EC6FB4-27AA-4ADA-AA2B-C3845380AC73}" srcOrd="0" destOrd="1" presId="urn:microsoft.com/office/officeart/2005/8/layout/vList5"/>
    <dgm:cxn modelId="{E5ED5DB8-8CBA-46EB-A373-7012AB69FB8F}" type="presOf" srcId="{67AAC1A1-4AD7-467E-B404-70F61D2FB6DA}" destId="{D8EC6FB4-27AA-4ADA-AA2B-C3845380AC73}" srcOrd="0" destOrd="2" presId="urn:microsoft.com/office/officeart/2005/8/layout/vList5"/>
    <dgm:cxn modelId="{EAB62D05-F7B8-4DEF-A527-FC0416F9B730}" srcId="{20610A99-B8A7-4320-8FEB-56459736E241}" destId="{20F1283B-45EF-4190-AEC5-9CBB847512AA}" srcOrd="4" destOrd="0" parTransId="{0BC7CAC8-99EE-4725-9E5D-8E07C3B1BA32}" sibTransId="{B7B08A8E-C36E-4195-9F85-1D50B19EB67C}"/>
    <dgm:cxn modelId="{3AD968A9-517D-43AF-886A-F2FC265F92A5}" type="presOf" srcId="{61678AE7-2610-480A-80CC-35681982C0F0}" destId="{D8EC6FB4-27AA-4ADA-AA2B-C3845380AC73}" srcOrd="0" destOrd="3" presId="urn:microsoft.com/office/officeart/2005/8/layout/vList5"/>
    <dgm:cxn modelId="{A243E4AD-526D-402F-8BF8-92C528DA6340}" srcId="{20610A99-B8A7-4320-8FEB-56459736E241}" destId="{61678AE7-2610-480A-80CC-35681982C0F0}" srcOrd="3" destOrd="0" parTransId="{595C22B9-A1A2-4C1C-8D0A-B552625C9D21}" sibTransId="{4123BDC1-D25F-441A-8B68-EB69D06D3521}"/>
    <dgm:cxn modelId="{0DAF87D9-E1D1-4FF0-A267-D9F5EFB03FF1}" srcId="{20610A99-B8A7-4320-8FEB-56459736E241}" destId="{5A5FD309-D317-48D9-96CC-8FC24F5683AE}" srcOrd="0" destOrd="0" parTransId="{298CA74E-5776-4EB5-B12C-3B8D1904CFBE}" sibTransId="{92A2F332-74D0-487B-97FF-D945959866B7}"/>
    <dgm:cxn modelId="{9CC504C2-7556-4593-A834-50D45143E05A}" type="presOf" srcId="{B9AD627D-1EE1-468D-91AC-1F519D6D2907}" destId="{E2D697D3-BA53-49AD-978E-B8F6F04D51E9}" srcOrd="0" destOrd="0" presId="urn:microsoft.com/office/officeart/2005/8/layout/vList5"/>
    <dgm:cxn modelId="{7DBDF372-6EFD-44CE-AE2C-2BACDA0BE291}" srcId="{20610A99-B8A7-4320-8FEB-56459736E241}" destId="{3C51ACA0-90E3-4AD9-B5DB-5C0FB28167CC}" srcOrd="1" destOrd="0" parTransId="{F84D664D-8EDE-406A-9803-B5D94D7492A7}" sibTransId="{D3460C73-B399-430D-84C9-83A881DB68CC}"/>
    <dgm:cxn modelId="{59602603-8703-46C1-B43C-A85DE9E2C942}" type="presOf" srcId="{20610A99-B8A7-4320-8FEB-56459736E241}" destId="{3F4F214E-AA29-4CA3-832C-97A08FDF499E}" srcOrd="0" destOrd="0" presId="urn:microsoft.com/office/officeart/2005/8/layout/vList5"/>
    <dgm:cxn modelId="{6BE4E04F-9578-4F9D-953A-FC766DA13C94}" srcId="{472E2F17-9FC7-40BE-9F48-1C8240BCD3C7}" destId="{20610A99-B8A7-4320-8FEB-56459736E241}" srcOrd="1" destOrd="0" parTransId="{EAF4C3C8-6B56-4A92-BD56-2A5935F8802E}" sibTransId="{FEBB880C-DCC2-4AA5-B63E-1EB2CD55E030}"/>
    <dgm:cxn modelId="{E2554D13-6BAE-4B77-998A-210F3DBF949E}" srcId="{20610A99-B8A7-4320-8FEB-56459736E241}" destId="{6D203046-F5C4-475C-9AF1-ECED6C9C2028}" srcOrd="5" destOrd="0" parTransId="{4818A5C7-BBE5-47AE-A698-F1B2B4C25A7C}" sibTransId="{5427A0E4-6C40-4EB6-82AF-ABFC5D7C3344}"/>
    <dgm:cxn modelId="{4E6AD610-DC58-45DA-962D-ECFF5B9C50D8}" srcId="{20610A99-B8A7-4320-8FEB-56459736E241}" destId="{26F877BC-E64F-4763-BE75-BC9F2476DF00}" srcOrd="8" destOrd="0" parTransId="{CD93312E-8A55-4527-B36A-672B21414E72}" sibTransId="{26AA5207-19E8-482E-93CC-F9528DC9A0D9}"/>
    <dgm:cxn modelId="{7926DAFD-D055-4F4D-AD7A-BA599DBBE18B}" type="presOf" srcId="{0CC3FC7E-8A91-4A21-8998-30FF2C473ACA}" destId="{D8EC6FB4-27AA-4ADA-AA2B-C3845380AC73}" srcOrd="0" destOrd="6" presId="urn:microsoft.com/office/officeart/2005/8/layout/vList5"/>
    <dgm:cxn modelId="{C7202979-728B-4FB1-B294-6D7832C33851}" type="presOf" srcId="{89A0C57C-148C-48A7-B655-2D35F8D1A70B}" destId="{D8EC6FB4-27AA-4ADA-AA2B-C3845380AC73}" srcOrd="0" destOrd="7" presId="urn:microsoft.com/office/officeart/2005/8/layout/vList5"/>
    <dgm:cxn modelId="{C218A9F1-7B43-4763-B42C-1A232F0E27C9}" type="presOf" srcId="{6D203046-F5C4-475C-9AF1-ECED6C9C2028}" destId="{D8EC6FB4-27AA-4ADA-AA2B-C3845380AC73}" srcOrd="0" destOrd="5" presId="urn:microsoft.com/office/officeart/2005/8/layout/vList5"/>
    <dgm:cxn modelId="{92B510AB-B55B-40A9-8221-B7C6EFBEF38C}" type="presOf" srcId="{472E2F17-9FC7-40BE-9F48-1C8240BCD3C7}" destId="{3D5F25C8-207E-4E53-8993-5D0C7B73FE08}" srcOrd="0" destOrd="0" presId="urn:microsoft.com/office/officeart/2005/8/layout/vList5"/>
    <dgm:cxn modelId="{E2139C71-A42B-4DE0-8388-58BDBCAA8754}" type="presParOf" srcId="{3D5F25C8-207E-4E53-8993-5D0C7B73FE08}" destId="{01E452B6-1F15-44F1-B2BA-0A7093E30CC3}" srcOrd="0" destOrd="0" presId="urn:microsoft.com/office/officeart/2005/8/layout/vList5"/>
    <dgm:cxn modelId="{0EFB273E-B961-4AE1-BB8F-9F3828C0309C}" type="presParOf" srcId="{01E452B6-1F15-44F1-B2BA-0A7093E30CC3}" destId="{E2D697D3-BA53-49AD-978E-B8F6F04D51E9}" srcOrd="0" destOrd="0" presId="urn:microsoft.com/office/officeart/2005/8/layout/vList5"/>
    <dgm:cxn modelId="{1A38D5DE-69D2-4CB1-8413-63D53AB6CFA7}" type="presParOf" srcId="{3D5F25C8-207E-4E53-8993-5D0C7B73FE08}" destId="{5975C873-1EFA-4AAC-8936-5D9391CFD4D4}" srcOrd="1" destOrd="0" presId="urn:microsoft.com/office/officeart/2005/8/layout/vList5"/>
    <dgm:cxn modelId="{FDBA2AB6-CBA0-4CA4-951D-211F1E0CAD65}" type="presParOf" srcId="{3D5F25C8-207E-4E53-8993-5D0C7B73FE08}" destId="{395ACA17-2B8E-4AE5-96D1-8E0E912ADE69}" srcOrd="2" destOrd="0" presId="urn:microsoft.com/office/officeart/2005/8/layout/vList5"/>
    <dgm:cxn modelId="{637924E0-6D03-4EBF-8BAA-0F0F66163A34}" type="presParOf" srcId="{395ACA17-2B8E-4AE5-96D1-8E0E912ADE69}" destId="{3F4F214E-AA29-4CA3-832C-97A08FDF499E}" srcOrd="0" destOrd="0" presId="urn:microsoft.com/office/officeart/2005/8/layout/vList5"/>
    <dgm:cxn modelId="{854E83D7-31E9-4DAE-A3F4-A5287269397C}" type="presParOf" srcId="{395ACA17-2B8E-4AE5-96D1-8E0E912ADE69}" destId="{D8EC6FB4-27AA-4ADA-AA2B-C3845380AC7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A27215-A726-457C-B192-9D0DA5BB5CFA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E82DE65-447C-4283-8826-213B8719A677}">
      <dgm:prSet custT="1"/>
      <dgm:spPr/>
      <dgm:t>
        <a:bodyPr/>
        <a:lstStyle/>
        <a:p>
          <a:pPr rtl="0"/>
          <a:r>
            <a:rPr lang="en-US" sz="1600" b="1" dirty="0" smtClean="0">
              <a:solidFill>
                <a:schemeClr val="accent1">
                  <a:lumMod val="50000"/>
                </a:schemeClr>
              </a:solidFill>
            </a:rPr>
            <a:t>RCA Report (provided) contains the work product of the subcommittees in the form of a Transco business plan</a:t>
          </a:r>
          <a:endParaRPr lang="en-US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F1613A46-FDE7-48F4-9151-2C627A6615D0}" type="parTrans" cxnId="{5F6F6BDA-BAF3-4EA1-9AF6-622C5047B8D0}">
      <dgm:prSet/>
      <dgm:spPr/>
      <dgm:t>
        <a:bodyPr/>
        <a:lstStyle/>
        <a:p>
          <a:endParaRPr lang="en-US"/>
        </a:p>
      </dgm:t>
    </dgm:pt>
    <dgm:pt modelId="{3CFDAE8D-5EDB-4818-B81A-067880D99D3E}" type="sibTrans" cxnId="{5F6F6BDA-BAF3-4EA1-9AF6-622C5047B8D0}">
      <dgm:prSet/>
      <dgm:spPr/>
      <dgm:t>
        <a:bodyPr/>
        <a:lstStyle/>
        <a:p>
          <a:endParaRPr lang="en-US"/>
        </a:p>
      </dgm:t>
    </dgm:pt>
    <dgm:pt modelId="{34BDE88E-E185-42CB-8F52-A94A59C835CC}">
      <dgm:prSet/>
      <dgm:spPr/>
      <dgm:t>
        <a:bodyPr/>
        <a:lstStyle/>
        <a:p>
          <a:pPr rtl="0"/>
          <a:r>
            <a:rPr lang="en-US" b="1" dirty="0" smtClean="0">
              <a:solidFill>
                <a:schemeClr val="accent1">
                  <a:lumMod val="50000"/>
                </a:schemeClr>
              </a:solidFill>
            </a:rPr>
            <a:t>Estimated completion of due diligence late second quarter –early third quarter 2016 </a:t>
          </a:r>
          <a:endParaRPr 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2C94969E-F865-4764-B87E-CEE784827A7A}" type="parTrans" cxnId="{BE309BFF-ED1C-4872-A437-9E6AE5739F0D}">
      <dgm:prSet/>
      <dgm:spPr/>
      <dgm:t>
        <a:bodyPr/>
        <a:lstStyle/>
        <a:p>
          <a:endParaRPr lang="en-US"/>
        </a:p>
      </dgm:t>
    </dgm:pt>
    <dgm:pt modelId="{B6FBC506-98BD-49CA-A66B-CBB286F7F001}" type="sibTrans" cxnId="{BE309BFF-ED1C-4872-A437-9E6AE5739F0D}">
      <dgm:prSet/>
      <dgm:spPr/>
      <dgm:t>
        <a:bodyPr/>
        <a:lstStyle/>
        <a:p>
          <a:endParaRPr lang="en-US"/>
        </a:p>
      </dgm:t>
    </dgm:pt>
    <dgm:pt modelId="{09721C4A-8F1D-4348-AE1E-155A51667400}">
      <dgm:prSet/>
      <dgm:spPr/>
      <dgm:t>
        <a:bodyPr/>
        <a:lstStyle/>
        <a:p>
          <a:pPr rtl="0"/>
          <a:r>
            <a:rPr lang="en-US" b="1" dirty="0" smtClean="0">
              <a:solidFill>
                <a:schemeClr val="accent1">
                  <a:lumMod val="50000"/>
                </a:schemeClr>
              </a:solidFill>
            </a:rPr>
            <a:t>Utility governing board consideration third –fourth quarter 2016</a:t>
          </a:r>
          <a:endParaRPr 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9E84EB1D-ED5C-4E02-A562-73D35EC37A76}" type="parTrans" cxnId="{2D099F40-09FE-46AF-AE60-28BB84C141B2}">
      <dgm:prSet/>
      <dgm:spPr/>
      <dgm:t>
        <a:bodyPr/>
        <a:lstStyle/>
        <a:p>
          <a:endParaRPr lang="en-US"/>
        </a:p>
      </dgm:t>
    </dgm:pt>
    <dgm:pt modelId="{D23C53AE-5F48-444E-B548-62D582257608}" type="sibTrans" cxnId="{2D099F40-09FE-46AF-AE60-28BB84C141B2}">
      <dgm:prSet/>
      <dgm:spPr/>
      <dgm:t>
        <a:bodyPr/>
        <a:lstStyle/>
        <a:p>
          <a:endParaRPr lang="en-US"/>
        </a:p>
      </dgm:t>
    </dgm:pt>
    <dgm:pt modelId="{3018717E-05C9-48CE-B49B-76FFD5F66037}">
      <dgm:prSet/>
      <dgm:spPr/>
      <dgm:t>
        <a:bodyPr/>
        <a:lstStyle/>
        <a:p>
          <a:pPr rtl="0"/>
          <a:r>
            <a:rPr lang="en-US" b="1" dirty="0" smtClean="0">
              <a:solidFill>
                <a:schemeClr val="accent1">
                  <a:lumMod val="50000"/>
                </a:schemeClr>
              </a:solidFill>
            </a:rPr>
            <a:t>Restructuring first second quarter 2017</a:t>
          </a:r>
          <a:endParaRPr 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FAAF4092-7EB6-41F8-BCE2-D25506FBCB28}" type="parTrans" cxnId="{3D2DB315-4143-4DB7-81F3-C9712005B84E}">
      <dgm:prSet/>
      <dgm:spPr/>
      <dgm:t>
        <a:bodyPr/>
        <a:lstStyle/>
        <a:p>
          <a:endParaRPr lang="en-US"/>
        </a:p>
      </dgm:t>
    </dgm:pt>
    <dgm:pt modelId="{5BDBA7EE-6A42-4733-ACC0-0EC1E46D1FC7}" type="sibTrans" cxnId="{3D2DB315-4143-4DB7-81F3-C9712005B84E}">
      <dgm:prSet/>
      <dgm:spPr/>
      <dgm:t>
        <a:bodyPr/>
        <a:lstStyle/>
        <a:p>
          <a:endParaRPr lang="en-US"/>
        </a:p>
      </dgm:t>
    </dgm:pt>
    <dgm:pt modelId="{E261A697-0760-4C74-A732-C18EF8DAD9C0}">
      <dgm:prSet/>
      <dgm:spPr/>
      <dgm:t>
        <a:bodyPr/>
        <a:lstStyle/>
        <a:p>
          <a:pPr rtl="0"/>
          <a:r>
            <a:rPr lang="en-US" b="1" dirty="0" smtClean="0">
              <a:solidFill>
                <a:schemeClr val="accent1">
                  <a:lumMod val="50000"/>
                </a:schemeClr>
              </a:solidFill>
            </a:rPr>
            <a:t>Potential  RCA authority statutory change request- 2017 legislation session </a:t>
          </a:r>
          <a:endParaRPr 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7427D6BE-FA45-4AC7-B8E0-ADC40124E32D}" type="parTrans" cxnId="{DB2952CC-25B0-41F6-841D-0DB617D30C41}">
      <dgm:prSet/>
      <dgm:spPr/>
      <dgm:t>
        <a:bodyPr/>
        <a:lstStyle/>
        <a:p>
          <a:endParaRPr lang="en-US"/>
        </a:p>
      </dgm:t>
    </dgm:pt>
    <dgm:pt modelId="{764A1FB8-377C-4284-A5CD-5FDD98622733}" type="sibTrans" cxnId="{DB2952CC-25B0-41F6-841D-0DB617D30C41}">
      <dgm:prSet/>
      <dgm:spPr/>
      <dgm:t>
        <a:bodyPr/>
        <a:lstStyle/>
        <a:p>
          <a:endParaRPr lang="en-US"/>
        </a:p>
      </dgm:t>
    </dgm:pt>
    <dgm:pt modelId="{48F55E50-5320-4E6D-88A9-6905260DAA6A}" type="pres">
      <dgm:prSet presAssocID="{77A27215-A726-457C-B192-9D0DA5BB5CF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B43D33-EA80-48CD-9D5D-37F9F2B4CDC9}" type="pres">
      <dgm:prSet presAssocID="{77A27215-A726-457C-B192-9D0DA5BB5CFA}" presName="arrow" presStyleLbl="bgShp" presStyleIdx="0" presStyleCnt="1"/>
      <dgm:spPr/>
      <dgm:t>
        <a:bodyPr/>
        <a:lstStyle/>
        <a:p>
          <a:endParaRPr lang="en-US"/>
        </a:p>
      </dgm:t>
    </dgm:pt>
    <dgm:pt modelId="{8C12B208-21C1-407C-8BA7-3B22B9C7A3AC}" type="pres">
      <dgm:prSet presAssocID="{77A27215-A726-457C-B192-9D0DA5BB5CFA}" presName="linearProcess" presStyleCnt="0"/>
      <dgm:spPr/>
      <dgm:t>
        <a:bodyPr/>
        <a:lstStyle/>
        <a:p>
          <a:endParaRPr lang="en-US"/>
        </a:p>
      </dgm:t>
    </dgm:pt>
    <dgm:pt modelId="{D081B756-2834-4916-BC9D-4E7CA835353F}" type="pres">
      <dgm:prSet presAssocID="{DE82DE65-447C-4283-8826-213B8719A677}" presName="textNode" presStyleLbl="node1" presStyleIdx="0" presStyleCnt="5" custScaleY="123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9CD39-148C-4F4F-9D0B-09B7DDD54E3E}" type="pres">
      <dgm:prSet presAssocID="{3CFDAE8D-5EDB-4818-B81A-067880D99D3E}" presName="sibTrans" presStyleCnt="0"/>
      <dgm:spPr/>
      <dgm:t>
        <a:bodyPr/>
        <a:lstStyle/>
        <a:p>
          <a:endParaRPr lang="en-US"/>
        </a:p>
      </dgm:t>
    </dgm:pt>
    <dgm:pt modelId="{8D308398-9584-41E3-B7DF-FADAB20835ED}" type="pres">
      <dgm:prSet presAssocID="{34BDE88E-E185-42CB-8F52-A94A59C835CC}" presName="textNode" presStyleLbl="node1" presStyleIdx="1" presStyleCnt="5" custScaleY="123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175B2-C63A-473A-87A8-BF4EBF8091B5}" type="pres">
      <dgm:prSet presAssocID="{B6FBC506-98BD-49CA-A66B-CBB286F7F001}" presName="sibTrans" presStyleCnt="0"/>
      <dgm:spPr/>
      <dgm:t>
        <a:bodyPr/>
        <a:lstStyle/>
        <a:p>
          <a:endParaRPr lang="en-US"/>
        </a:p>
      </dgm:t>
    </dgm:pt>
    <dgm:pt modelId="{524AED1F-ABDB-4F81-B63C-0D4E1C1BA6EF}" type="pres">
      <dgm:prSet presAssocID="{09721C4A-8F1D-4348-AE1E-155A51667400}" presName="textNode" presStyleLbl="node1" presStyleIdx="2" presStyleCnt="5" custScaleY="123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826AF-8C8C-4509-B81F-95492605225E}" type="pres">
      <dgm:prSet presAssocID="{D23C53AE-5F48-444E-B548-62D582257608}" presName="sibTrans" presStyleCnt="0"/>
      <dgm:spPr/>
      <dgm:t>
        <a:bodyPr/>
        <a:lstStyle/>
        <a:p>
          <a:endParaRPr lang="en-US"/>
        </a:p>
      </dgm:t>
    </dgm:pt>
    <dgm:pt modelId="{210B64CB-7D37-468E-956C-1324802763F9}" type="pres">
      <dgm:prSet presAssocID="{3018717E-05C9-48CE-B49B-76FFD5F66037}" presName="textNode" presStyleLbl="node1" presStyleIdx="3" presStyleCnt="5" custScaleY="123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7E9D3-5FBA-4966-ACDA-5023C9709EDC}" type="pres">
      <dgm:prSet presAssocID="{5BDBA7EE-6A42-4733-ACC0-0EC1E46D1FC7}" presName="sibTrans" presStyleCnt="0"/>
      <dgm:spPr/>
      <dgm:t>
        <a:bodyPr/>
        <a:lstStyle/>
        <a:p>
          <a:endParaRPr lang="en-US"/>
        </a:p>
      </dgm:t>
    </dgm:pt>
    <dgm:pt modelId="{399B7985-83FB-41CB-A132-7AB29C6B0E94}" type="pres">
      <dgm:prSet presAssocID="{E261A697-0760-4C74-A732-C18EF8DAD9C0}" presName="textNode" presStyleLbl="node1" presStyleIdx="4" presStyleCnt="5" custScaleX="100457" custScaleY="1230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2952CC-25B0-41F6-841D-0DB617D30C41}" srcId="{77A27215-A726-457C-B192-9D0DA5BB5CFA}" destId="{E261A697-0760-4C74-A732-C18EF8DAD9C0}" srcOrd="4" destOrd="0" parTransId="{7427D6BE-FA45-4AC7-B8E0-ADC40124E32D}" sibTransId="{764A1FB8-377C-4284-A5CD-5FDD98622733}"/>
    <dgm:cxn modelId="{3D2DB315-4143-4DB7-81F3-C9712005B84E}" srcId="{77A27215-A726-457C-B192-9D0DA5BB5CFA}" destId="{3018717E-05C9-48CE-B49B-76FFD5F66037}" srcOrd="3" destOrd="0" parTransId="{FAAF4092-7EB6-41F8-BCE2-D25506FBCB28}" sibTransId="{5BDBA7EE-6A42-4733-ACC0-0EC1E46D1FC7}"/>
    <dgm:cxn modelId="{924685D1-C40C-4D5F-8161-483875283D8E}" type="presOf" srcId="{3018717E-05C9-48CE-B49B-76FFD5F66037}" destId="{210B64CB-7D37-468E-956C-1324802763F9}" srcOrd="0" destOrd="0" presId="urn:microsoft.com/office/officeart/2005/8/layout/hProcess9"/>
    <dgm:cxn modelId="{4FDB58EF-8373-4910-B39E-C7E1B1774DD7}" type="presOf" srcId="{E261A697-0760-4C74-A732-C18EF8DAD9C0}" destId="{399B7985-83FB-41CB-A132-7AB29C6B0E94}" srcOrd="0" destOrd="0" presId="urn:microsoft.com/office/officeart/2005/8/layout/hProcess9"/>
    <dgm:cxn modelId="{04A62CF4-1759-4F2F-B0E1-07216B549D82}" type="presOf" srcId="{34BDE88E-E185-42CB-8F52-A94A59C835CC}" destId="{8D308398-9584-41E3-B7DF-FADAB20835ED}" srcOrd="0" destOrd="0" presId="urn:microsoft.com/office/officeart/2005/8/layout/hProcess9"/>
    <dgm:cxn modelId="{2D099F40-09FE-46AF-AE60-28BB84C141B2}" srcId="{77A27215-A726-457C-B192-9D0DA5BB5CFA}" destId="{09721C4A-8F1D-4348-AE1E-155A51667400}" srcOrd="2" destOrd="0" parTransId="{9E84EB1D-ED5C-4E02-A562-73D35EC37A76}" sibTransId="{D23C53AE-5F48-444E-B548-62D582257608}"/>
    <dgm:cxn modelId="{D8637224-2238-4BFA-A2A1-50257468EE0D}" type="presOf" srcId="{09721C4A-8F1D-4348-AE1E-155A51667400}" destId="{524AED1F-ABDB-4F81-B63C-0D4E1C1BA6EF}" srcOrd="0" destOrd="0" presId="urn:microsoft.com/office/officeart/2005/8/layout/hProcess9"/>
    <dgm:cxn modelId="{1FA2D434-B6BC-4FBF-95C2-47EE686A0C9D}" type="presOf" srcId="{DE82DE65-447C-4283-8826-213B8719A677}" destId="{D081B756-2834-4916-BC9D-4E7CA835353F}" srcOrd="0" destOrd="0" presId="urn:microsoft.com/office/officeart/2005/8/layout/hProcess9"/>
    <dgm:cxn modelId="{5F6F6BDA-BAF3-4EA1-9AF6-622C5047B8D0}" srcId="{77A27215-A726-457C-B192-9D0DA5BB5CFA}" destId="{DE82DE65-447C-4283-8826-213B8719A677}" srcOrd="0" destOrd="0" parTransId="{F1613A46-FDE7-48F4-9151-2C627A6615D0}" sibTransId="{3CFDAE8D-5EDB-4818-B81A-067880D99D3E}"/>
    <dgm:cxn modelId="{928D0D3E-5027-492D-B11A-6444D3877ADB}" type="presOf" srcId="{77A27215-A726-457C-B192-9D0DA5BB5CFA}" destId="{48F55E50-5320-4E6D-88A9-6905260DAA6A}" srcOrd="0" destOrd="0" presId="urn:microsoft.com/office/officeart/2005/8/layout/hProcess9"/>
    <dgm:cxn modelId="{BE309BFF-ED1C-4872-A437-9E6AE5739F0D}" srcId="{77A27215-A726-457C-B192-9D0DA5BB5CFA}" destId="{34BDE88E-E185-42CB-8F52-A94A59C835CC}" srcOrd="1" destOrd="0" parTransId="{2C94969E-F865-4764-B87E-CEE784827A7A}" sibTransId="{B6FBC506-98BD-49CA-A66B-CBB286F7F001}"/>
    <dgm:cxn modelId="{B4A83E6D-19C6-47BA-998B-2E268DF5CE3C}" type="presParOf" srcId="{48F55E50-5320-4E6D-88A9-6905260DAA6A}" destId="{1DB43D33-EA80-48CD-9D5D-37F9F2B4CDC9}" srcOrd="0" destOrd="0" presId="urn:microsoft.com/office/officeart/2005/8/layout/hProcess9"/>
    <dgm:cxn modelId="{07777520-8B1E-4C16-A68B-30026471BB3F}" type="presParOf" srcId="{48F55E50-5320-4E6D-88A9-6905260DAA6A}" destId="{8C12B208-21C1-407C-8BA7-3B22B9C7A3AC}" srcOrd="1" destOrd="0" presId="urn:microsoft.com/office/officeart/2005/8/layout/hProcess9"/>
    <dgm:cxn modelId="{394666F8-6334-4E29-8FF6-64D4859AB5C2}" type="presParOf" srcId="{8C12B208-21C1-407C-8BA7-3B22B9C7A3AC}" destId="{D081B756-2834-4916-BC9D-4E7CA835353F}" srcOrd="0" destOrd="0" presId="urn:microsoft.com/office/officeart/2005/8/layout/hProcess9"/>
    <dgm:cxn modelId="{716C5E2F-B00B-4878-97AB-26E6F5BE8D9F}" type="presParOf" srcId="{8C12B208-21C1-407C-8BA7-3B22B9C7A3AC}" destId="{7EB9CD39-148C-4F4F-9D0B-09B7DDD54E3E}" srcOrd="1" destOrd="0" presId="urn:microsoft.com/office/officeart/2005/8/layout/hProcess9"/>
    <dgm:cxn modelId="{07F0AAD7-333B-4B33-AC7F-B9D065335762}" type="presParOf" srcId="{8C12B208-21C1-407C-8BA7-3B22B9C7A3AC}" destId="{8D308398-9584-41E3-B7DF-FADAB20835ED}" srcOrd="2" destOrd="0" presId="urn:microsoft.com/office/officeart/2005/8/layout/hProcess9"/>
    <dgm:cxn modelId="{E6D982E8-0E4C-4097-8CD8-58132451B50D}" type="presParOf" srcId="{8C12B208-21C1-407C-8BA7-3B22B9C7A3AC}" destId="{176175B2-C63A-473A-87A8-BF4EBF8091B5}" srcOrd="3" destOrd="0" presId="urn:microsoft.com/office/officeart/2005/8/layout/hProcess9"/>
    <dgm:cxn modelId="{83785AD0-40A3-4817-97A5-D2FC18C59BC9}" type="presParOf" srcId="{8C12B208-21C1-407C-8BA7-3B22B9C7A3AC}" destId="{524AED1F-ABDB-4F81-B63C-0D4E1C1BA6EF}" srcOrd="4" destOrd="0" presId="urn:microsoft.com/office/officeart/2005/8/layout/hProcess9"/>
    <dgm:cxn modelId="{DD5E5AC2-6E87-4716-A8E4-76B5FCC8864D}" type="presParOf" srcId="{8C12B208-21C1-407C-8BA7-3B22B9C7A3AC}" destId="{196826AF-8C8C-4509-B81F-95492605225E}" srcOrd="5" destOrd="0" presId="urn:microsoft.com/office/officeart/2005/8/layout/hProcess9"/>
    <dgm:cxn modelId="{21ACB38E-5827-4179-9A59-0F797E984036}" type="presParOf" srcId="{8C12B208-21C1-407C-8BA7-3B22B9C7A3AC}" destId="{210B64CB-7D37-468E-956C-1324802763F9}" srcOrd="6" destOrd="0" presId="urn:microsoft.com/office/officeart/2005/8/layout/hProcess9"/>
    <dgm:cxn modelId="{496F5B99-741A-48A9-A41C-CEE4BC4F0178}" type="presParOf" srcId="{8C12B208-21C1-407C-8BA7-3B22B9C7A3AC}" destId="{5987E9D3-5FBA-4966-ACDA-5023C9709EDC}" srcOrd="7" destOrd="0" presId="urn:microsoft.com/office/officeart/2005/8/layout/hProcess9"/>
    <dgm:cxn modelId="{99525DED-F687-44B4-BE73-7AE06E2639DA}" type="presParOf" srcId="{8C12B208-21C1-407C-8BA7-3B22B9C7A3AC}" destId="{399B7985-83FB-41CB-A132-7AB29C6B0E9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45AF8A-5455-4554-A2EB-DD11C42AF150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291F02B-B119-4D1B-B1CE-2853131EAFAF}">
      <dgm:prSet/>
      <dgm:spPr/>
      <dgm:t>
        <a:bodyPr/>
        <a:lstStyle/>
        <a:p>
          <a:pPr rtl="0"/>
          <a:r>
            <a:rPr lang="en-US" b="1" dirty="0" smtClean="0">
              <a:solidFill>
                <a:schemeClr val="accent1">
                  <a:lumMod val="50000"/>
                </a:schemeClr>
              </a:solidFill>
            </a:rPr>
            <a:t>Let the RCA driven  JDA/USO process run its course</a:t>
          </a:r>
          <a:endParaRPr 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C7F742F3-21B9-4BA0-8853-CC6F2A7DFAFF}" type="parTrans" cxnId="{5DF59B4C-3290-4076-80B8-0C2AC0D8A3BB}">
      <dgm:prSet/>
      <dgm:spPr/>
      <dgm:t>
        <a:bodyPr/>
        <a:lstStyle/>
        <a:p>
          <a:endParaRPr lang="en-US"/>
        </a:p>
      </dgm:t>
    </dgm:pt>
    <dgm:pt modelId="{B1895151-DB00-4DBC-B327-D695CF6B94B8}" type="sibTrans" cxnId="{5DF59B4C-3290-4076-80B8-0C2AC0D8A3BB}">
      <dgm:prSet/>
      <dgm:spPr/>
      <dgm:t>
        <a:bodyPr/>
        <a:lstStyle/>
        <a:p>
          <a:endParaRPr lang="en-US"/>
        </a:p>
      </dgm:t>
    </dgm:pt>
    <dgm:pt modelId="{9C218D25-1246-4CA0-B7B8-DC574A974357}">
      <dgm:prSet/>
      <dgm:spPr/>
      <dgm:t>
        <a:bodyPr/>
        <a:lstStyle/>
        <a:p>
          <a:pPr rtl="0"/>
          <a:r>
            <a:rPr lang="en-US" b="1" dirty="0" smtClean="0">
              <a:solidFill>
                <a:schemeClr val="accent1">
                  <a:lumMod val="50000"/>
                </a:schemeClr>
              </a:solidFill>
            </a:rPr>
            <a:t>Prepare for a request to update RCA statutory authority in 2017 </a:t>
          </a:r>
          <a:endParaRPr 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6871925C-441A-45B6-8A85-6CD3A0FDFFEC}" type="parTrans" cxnId="{4D49DECA-E832-4C6D-BDB1-6B0FD5711C9E}">
      <dgm:prSet/>
      <dgm:spPr/>
      <dgm:t>
        <a:bodyPr/>
        <a:lstStyle/>
        <a:p>
          <a:endParaRPr lang="en-US"/>
        </a:p>
      </dgm:t>
    </dgm:pt>
    <dgm:pt modelId="{8A131408-E47E-430C-9C22-33242A356B1D}" type="sibTrans" cxnId="{4D49DECA-E832-4C6D-BDB1-6B0FD5711C9E}">
      <dgm:prSet/>
      <dgm:spPr/>
      <dgm:t>
        <a:bodyPr/>
        <a:lstStyle/>
        <a:p>
          <a:endParaRPr lang="en-US"/>
        </a:p>
      </dgm:t>
    </dgm:pt>
    <dgm:pt modelId="{C960B43E-D87C-4C04-A3B7-0534A17F1C86}" type="pres">
      <dgm:prSet presAssocID="{EF45AF8A-5455-4554-A2EB-DD11C42AF1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5966CD-59B4-4BBF-B3A3-B8EA57B1C271}" type="pres">
      <dgm:prSet presAssocID="{2291F02B-B119-4D1B-B1CE-2853131EAFAF}" presName="linNode" presStyleCnt="0"/>
      <dgm:spPr/>
      <dgm:t>
        <a:bodyPr/>
        <a:lstStyle/>
        <a:p>
          <a:endParaRPr lang="en-US"/>
        </a:p>
      </dgm:t>
    </dgm:pt>
    <dgm:pt modelId="{687ED542-5CB2-40C6-A779-1D5F46CDEDD4}" type="pres">
      <dgm:prSet presAssocID="{2291F02B-B119-4D1B-B1CE-2853131EAFAF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73FB8A-66A0-4A5F-87D6-FCE75006A65F}" type="pres">
      <dgm:prSet presAssocID="{B1895151-DB00-4DBC-B327-D695CF6B94B8}" presName="sp" presStyleCnt="0"/>
      <dgm:spPr/>
      <dgm:t>
        <a:bodyPr/>
        <a:lstStyle/>
        <a:p>
          <a:endParaRPr lang="en-US"/>
        </a:p>
      </dgm:t>
    </dgm:pt>
    <dgm:pt modelId="{B26C9B15-1DA5-4C21-8EB4-969DA81BA670}" type="pres">
      <dgm:prSet presAssocID="{9C218D25-1246-4CA0-B7B8-DC574A974357}" presName="linNode" presStyleCnt="0"/>
      <dgm:spPr/>
      <dgm:t>
        <a:bodyPr/>
        <a:lstStyle/>
        <a:p>
          <a:endParaRPr lang="en-US"/>
        </a:p>
      </dgm:t>
    </dgm:pt>
    <dgm:pt modelId="{CC7B6C87-14B1-4DBC-B62A-EFF6271F427A}" type="pres">
      <dgm:prSet presAssocID="{9C218D25-1246-4CA0-B7B8-DC574A974357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BFE9B6-1D08-4D82-A4FE-BDED6263CE60}" type="presOf" srcId="{9C218D25-1246-4CA0-B7B8-DC574A974357}" destId="{CC7B6C87-14B1-4DBC-B62A-EFF6271F427A}" srcOrd="0" destOrd="0" presId="urn:microsoft.com/office/officeart/2005/8/layout/vList5"/>
    <dgm:cxn modelId="{4D49DECA-E832-4C6D-BDB1-6B0FD5711C9E}" srcId="{EF45AF8A-5455-4554-A2EB-DD11C42AF150}" destId="{9C218D25-1246-4CA0-B7B8-DC574A974357}" srcOrd="1" destOrd="0" parTransId="{6871925C-441A-45B6-8A85-6CD3A0FDFFEC}" sibTransId="{8A131408-E47E-430C-9C22-33242A356B1D}"/>
    <dgm:cxn modelId="{063B87A6-91ED-4D8C-8B5B-3435715FD62C}" type="presOf" srcId="{2291F02B-B119-4D1B-B1CE-2853131EAFAF}" destId="{687ED542-5CB2-40C6-A779-1D5F46CDEDD4}" srcOrd="0" destOrd="0" presId="urn:microsoft.com/office/officeart/2005/8/layout/vList5"/>
    <dgm:cxn modelId="{5DF59B4C-3290-4076-80B8-0C2AC0D8A3BB}" srcId="{EF45AF8A-5455-4554-A2EB-DD11C42AF150}" destId="{2291F02B-B119-4D1B-B1CE-2853131EAFAF}" srcOrd="0" destOrd="0" parTransId="{C7F742F3-21B9-4BA0-8853-CC6F2A7DFAFF}" sibTransId="{B1895151-DB00-4DBC-B327-D695CF6B94B8}"/>
    <dgm:cxn modelId="{0FB7AE1C-D80E-4D64-921B-EE199B16060F}" type="presOf" srcId="{EF45AF8A-5455-4554-A2EB-DD11C42AF150}" destId="{C960B43E-D87C-4C04-A3B7-0534A17F1C86}" srcOrd="0" destOrd="0" presId="urn:microsoft.com/office/officeart/2005/8/layout/vList5"/>
    <dgm:cxn modelId="{FC7F55D3-A1E2-4B80-8BC5-604F8F01B2D3}" type="presParOf" srcId="{C960B43E-D87C-4C04-A3B7-0534A17F1C86}" destId="{CF5966CD-59B4-4BBF-B3A3-B8EA57B1C271}" srcOrd="0" destOrd="0" presId="urn:microsoft.com/office/officeart/2005/8/layout/vList5"/>
    <dgm:cxn modelId="{57E2F3A0-E16D-455C-AF46-45B6A5C29D53}" type="presParOf" srcId="{CF5966CD-59B4-4BBF-B3A3-B8EA57B1C271}" destId="{687ED542-5CB2-40C6-A779-1D5F46CDEDD4}" srcOrd="0" destOrd="0" presId="urn:microsoft.com/office/officeart/2005/8/layout/vList5"/>
    <dgm:cxn modelId="{75D72FAA-B0FE-498D-AD1B-030CCD99C9D7}" type="presParOf" srcId="{C960B43E-D87C-4C04-A3B7-0534A17F1C86}" destId="{0D73FB8A-66A0-4A5F-87D6-FCE75006A65F}" srcOrd="1" destOrd="0" presId="urn:microsoft.com/office/officeart/2005/8/layout/vList5"/>
    <dgm:cxn modelId="{68BD6357-CD95-4B11-843E-CB0D68FC99A5}" type="presParOf" srcId="{C960B43E-D87C-4C04-A3B7-0534A17F1C86}" destId="{B26C9B15-1DA5-4C21-8EB4-969DA81BA670}" srcOrd="2" destOrd="0" presId="urn:microsoft.com/office/officeart/2005/8/layout/vList5"/>
    <dgm:cxn modelId="{411F0920-B13A-4388-8193-B32EB83F4A9B}" type="presParOf" srcId="{B26C9B15-1DA5-4C21-8EB4-969DA81BA670}" destId="{CC7B6C87-14B1-4DBC-B62A-EFF6271F427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65E6E-3B8A-4026-945B-2CCF6F723B0F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A5463-6814-47E7-BD53-6FA0B01B6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40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F167D-75DE-4E35-9454-344E5A18C49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39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F167D-75DE-4E35-9454-344E5A18C49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38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1419" r="44998" b="77192"/>
          <a:stretch/>
        </p:blipFill>
        <p:spPr>
          <a:xfrm>
            <a:off x="0" y="0"/>
            <a:ext cx="9144000" cy="266700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821C068-18AC-41A6-9893-CFC4830C8E55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 dirty="0">
              <a:solidFill>
                <a:srgbClr val="DDE9EC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49AD-02DE-49AA-BC51-5DB159B20066}" type="datetime1">
              <a:rPr lang="en-US" smtClean="0">
                <a:solidFill>
                  <a:srgbClr val="464653"/>
                </a:solidFill>
              </a:rPr>
              <a:pPr/>
              <a:t>1/28/2016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C068-18AC-41A6-9893-CFC4830C8E55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1419" r="79671" b="77192"/>
          <a:stretch/>
        </p:blipFill>
        <p:spPr>
          <a:xfrm>
            <a:off x="0" y="167641"/>
            <a:ext cx="1463040" cy="1154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245BD61-6034-4C69-9977-1719C61F7D8D}" type="datetime1">
              <a:rPr lang="en-US" smtClean="0">
                <a:solidFill>
                  <a:srgbClr val="464653"/>
                </a:solidFill>
              </a:rPr>
              <a:pPr/>
              <a:t>1/28/2016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821C068-18AC-41A6-9893-CFC4830C8E55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q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182880"/>
            <a:ext cx="71628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245BD61-6034-4C69-9977-1719C61F7D8D}" type="datetime1">
              <a:rPr lang="en-US" smtClean="0">
                <a:solidFill>
                  <a:srgbClr val="464653"/>
                </a:solidFill>
              </a:rPr>
              <a:pPr/>
              <a:t>1/28/2016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821C068-18AC-41A6-9893-CFC4830C8E55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q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Restructuring Opportunities in the Railbelt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495800"/>
            <a:ext cx="8001000" cy="838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House Energy Subcommittee</a:t>
            </a:r>
          </a:p>
          <a:p>
            <a:r>
              <a:rPr lang="en-US" dirty="0"/>
              <a:t>January </a:t>
            </a:r>
            <a:r>
              <a:rPr lang="en-US" dirty="0" smtClean="0"/>
              <a:t>28, </a:t>
            </a:r>
            <a:r>
              <a:rPr lang="en-US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428239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Efforts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2600" dirty="0"/>
              <a:t>Establish a regulated transmission only utility with regional authority and rate recovery</a:t>
            </a:r>
          </a:p>
          <a:p>
            <a:pPr lvl="1"/>
            <a:r>
              <a:rPr lang="en-US" sz="2400" b="0" dirty="0"/>
              <a:t>Planning </a:t>
            </a:r>
          </a:p>
          <a:p>
            <a:pPr lvl="1"/>
            <a:r>
              <a:rPr lang="en-US" sz="2400" b="0" dirty="0"/>
              <a:t>Financing</a:t>
            </a:r>
          </a:p>
          <a:p>
            <a:pPr lvl="1"/>
            <a:r>
              <a:rPr lang="en-US" sz="2400" b="0" dirty="0"/>
              <a:t>Operating and maintaining the Railbelt transmission </a:t>
            </a:r>
            <a:r>
              <a:rPr lang="en-US" sz="2400" b="0" dirty="0" smtClean="0"/>
              <a:t>system</a:t>
            </a:r>
          </a:p>
          <a:p>
            <a:pPr lvl="0"/>
            <a:r>
              <a:rPr lang="en-US" dirty="0"/>
              <a:t>Establish a non-asset owning, revenue neutral, stakeholder governed, unified system operator under the authority of the RCA, with regional responsibility for:</a:t>
            </a:r>
          </a:p>
          <a:p>
            <a:pPr lvl="1"/>
            <a:r>
              <a:rPr lang="en-US" sz="2400" b="0" dirty="0"/>
              <a:t>Economic dispatch</a:t>
            </a:r>
          </a:p>
          <a:p>
            <a:pPr lvl="1"/>
            <a:r>
              <a:rPr lang="en-US" sz="2400" b="0" dirty="0"/>
              <a:t>Cost  settlement and benefit allocation </a:t>
            </a:r>
          </a:p>
          <a:p>
            <a:pPr lvl="1"/>
            <a:r>
              <a:rPr lang="en-US" sz="2400" b="0" dirty="0"/>
              <a:t>Planning and interconnection protocols</a:t>
            </a:r>
          </a:p>
          <a:p>
            <a:pPr lvl="1"/>
            <a:r>
              <a:rPr lang="en-US" sz="2400" b="0" dirty="0"/>
              <a:t>Reliability standard maintenance and monitoring 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C068-18AC-41A6-9893-CFC4830C8E55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2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25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Railbelt grid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No mechanism for making regional </a:t>
            </a:r>
            <a:r>
              <a:rPr lang="en-US" sz="2600" dirty="0" smtClean="0"/>
              <a:t>decisions </a:t>
            </a:r>
            <a:endParaRPr lang="en-US" sz="2600" dirty="0"/>
          </a:p>
          <a:p>
            <a:r>
              <a:rPr lang="en-US" sz="2600" dirty="0" smtClean="0"/>
              <a:t>Lack </a:t>
            </a:r>
            <a:r>
              <a:rPr lang="en-US" sz="2600" dirty="0"/>
              <a:t>of </a:t>
            </a:r>
            <a:r>
              <a:rPr lang="en-US" sz="2600" dirty="0" smtClean="0"/>
              <a:t>Railbelt-wide </a:t>
            </a:r>
            <a:r>
              <a:rPr lang="en-US" sz="2600" dirty="0"/>
              <a:t>economic </a:t>
            </a:r>
            <a:r>
              <a:rPr lang="en-US" sz="2600" dirty="0" smtClean="0"/>
              <a:t>dispatch</a:t>
            </a:r>
          </a:p>
          <a:p>
            <a:r>
              <a:rPr lang="en-US" sz="2600" dirty="0" smtClean="0"/>
              <a:t>Coordination of multiple grid operators</a:t>
            </a:r>
            <a:endParaRPr lang="en-US" sz="2600" dirty="0"/>
          </a:p>
          <a:p>
            <a:r>
              <a:rPr lang="en-US" sz="2600" dirty="0" smtClean="0"/>
              <a:t>Increased transmission </a:t>
            </a:r>
            <a:r>
              <a:rPr lang="en-US" sz="2600" dirty="0"/>
              <a:t>congestion </a:t>
            </a:r>
          </a:p>
          <a:p>
            <a:r>
              <a:rPr lang="en-US" sz="2600" dirty="0" smtClean="0"/>
              <a:t>Lack of unified transmission tariff impedes independent project developments</a:t>
            </a:r>
          </a:p>
          <a:p>
            <a:r>
              <a:rPr lang="en-US" sz="2600" dirty="0" smtClean="0"/>
              <a:t>Difficult to make regional transmission improvements without equitable cost recovery </a:t>
            </a:r>
          </a:p>
          <a:p>
            <a:r>
              <a:rPr lang="en-US" sz="2600" dirty="0" smtClean="0"/>
              <a:t>Maintaining universal reliability standards</a:t>
            </a:r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C068-18AC-41A6-9893-CFC4830C8E55}" type="slidenum">
              <a:rPr lang="en-US" smtClean="0">
                <a:solidFill>
                  <a:srgbClr val="464653"/>
                </a:solidFill>
              </a:rPr>
              <a:pPr/>
              <a:t>3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USO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14865"/>
              </p:ext>
            </p:extLst>
          </p:nvPr>
        </p:nvGraphicFramePr>
        <p:xfrm>
          <a:off x="457200" y="1905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821C068-18AC-41A6-9893-CFC4830C8E55}" type="slidenum">
              <a:rPr lang="en-US" smtClean="0">
                <a:solidFill>
                  <a:srgbClr val="464653"/>
                </a:solidFill>
              </a:rPr>
              <a:pPr/>
              <a:t>4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0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RCA Process and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$250K grant to evaluate ISO applicability </a:t>
            </a:r>
          </a:p>
          <a:p>
            <a:pPr lvl="0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Railbelt requires an independent transmission utility-RCA requires project conditioning authority</a:t>
            </a:r>
          </a:p>
          <a:p>
            <a:pPr lvl="0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Railbelt requires an independent consolidated system operator</a:t>
            </a:r>
          </a:p>
          <a:p>
            <a:pPr lvl="0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Railbelt utility driven Transco and USO would be best-but mandatory implementation if necessary</a:t>
            </a:r>
          </a:p>
          <a:p>
            <a:pPr lvl="0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Unified, mandatory and enforceable reliability standards are necessary</a:t>
            </a:r>
          </a:p>
          <a:p>
            <a:pPr lvl="0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RCA requires additional funding to execute this mission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C068-18AC-41A6-9893-CFC4830C8E55}" type="slidenum">
              <a:rPr lang="en-US" smtClean="0">
                <a:solidFill>
                  <a:srgbClr val="464653"/>
                </a:solidFill>
              </a:rPr>
              <a:pPr/>
              <a:t>5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9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82880"/>
            <a:ext cx="7696200" cy="11116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Transco Joint Development Agreement JDA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639010"/>
              </p:ext>
            </p:extLst>
          </p:nvPr>
        </p:nvGraphicFramePr>
        <p:xfrm>
          <a:off x="457200" y="1905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821C068-18AC-41A6-9893-CFC4830C8E55}" type="slidenum">
              <a:rPr lang="en-US" smtClean="0">
                <a:solidFill>
                  <a:srgbClr val="464653"/>
                </a:solidFill>
              </a:rPr>
              <a:pPr/>
              <a:t>6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"/>
            <a:ext cx="7620000" cy="1111664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Work Product  &amp; Completion </a:t>
            </a:r>
            <a:r>
              <a:rPr lang="en-US" sz="4400" b="1" dirty="0"/>
              <a:t>S</a:t>
            </a:r>
            <a:r>
              <a:rPr lang="en-US" sz="4400" b="1" dirty="0" smtClean="0"/>
              <a:t>chedule</a:t>
            </a:r>
            <a:endParaRPr lang="en-US" sz="44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625000"/>
              </p:ext>
            </p:extLst>
          </p:nvPr>
        </p:nvGraphicFramePr>
        <p:xfrm>
          <a:off x="4572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821C068-18AC-41A6-9893-CFC4830C8E55}" type="slidenum">
              <a:rPr lang="en-US" smtClean="0">
                <a:solidFill>
                  <a:srgbClr val="464653"/>
                </a:solidFill>
              </a:rPr>
              <a:pPr/>
              <a:t>7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94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Take Away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620162"/>
              </p:ext>
            </p:extLst>
          </p:nvPr>
        </p:nvGraphicFramePr>
        <p:xfrm>
          <a:off x="4572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821C068-18AC-41A6-9893-CFC4830C8E55}" type="slidenum">
              <a:rPr lang="en-US" smtClean="0">
                <a:solidFill>
                  <a:srgbClr val="464653"/>
                </a:solidFill>
              </a:rPr>
              <a:pPr/>
              <a:t>8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6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Comments - Questions?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91" y="4030870"/>
            <a:ext cx="5486400" cy="2473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B491-41FE-4257-8F5C-C7077ADA562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91" y="1631848"/>
            <a:ext cx="3152235" cy="2330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4" b="4341"/>
          <a:stretch/>
        </p:blipFill>
        <p:spPr bwMode="auto">
          <a:xfrm>
            <a:off x="4465524" y="1524000"/>
            <a:ext cx="4122584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816" y="3962400"/>
            <a:ext cx="1906442" cy="2541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47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catur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347</Words>
  <Application>Microsoft Office PowerPoint</Application>
  <PresentationFormat>On-screen Show (4:3)</PresentationFormat>
  <Paragraphs>65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Bodoni MT Condensed</vt:lpstr>
      <vt:lpstr>Calibri</vt:lpstr>
      <vt:lpstr>Courier New</vt:lpstr>
      <vt:lpstr>Franklin Gothic Book</vt:lpstr>
      <vt:lpstr>Wingdings</vt:lpstr>
      <vt:lpstr>Decatur</vt:lpstr>
      <vt:lpstr>1_Decatur</vt:lpstr>
      <vt:lpstr>Restructuring Opportunities in the Railbelt</vt:lpstr>
      <vt:lpstr>Current Efforts</vt:lpstr>
      <vt:lpstr>Today’s Railbelt grid challenges</vt:lpstr>
      <vt:lpstr>USO</vt:lpstr>
      <vt:lpstr>RCA Process and Outcome</vt:lpstr>
      <vt:lpstr>Transco Joint Development Agreement JDA</vt:lpstr>
      <vt:lpstr>Work Product  &amp; Completion Schedule</vt:lpstr>
      <vt:lpstr>Take Away</vt:lpstr>
      <vt:lpstr>Comments -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 looks like…</dc:title>
  <dc:creator>Brian Hickey</dc:creator>
  <cp:lastModifiedBy>Steve Konkel</cp:lastModifiedBy>
  <cp:revision>17</cp:revision>
  <dcterms:created xsi:type="dcterms:W3CDTF">2016-01-27T18:02:41Z</dcterms:created>
  <dcterms:modified xsi:type="dcterms:W3CDTF">2016-01-28T18:48:29Z</dcterms:modified>
</cp:coreProperties>
</file>