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75" r:id="rId3"/>
    <p:sldId id="258" r:id="rId4"/>
    <p:sldId id="257" r:id="rId5"/>
    <p:sldId id="277" r:id="rId6"/>
    <p:sldId id="262" r:id="rId7"/>
    <p:sldId id="263" r:id="rId8"/>
    <p:sldId id="260" r:id="rId9"/>
    <p:sldId id="276" r:id="rId10"/>
    <p:sldId id="279" r:id="rId11"/>
    <p:sldId id="261" r:id="rId12"/>
    <p:sldId id="265" r:id="rId13"/>
    <p:sldId id="272" r:id="rId14"/>
    <p:sldId id="270" r:id="rId15"/>
    <p:sldId id="271" r:id="rId16"/>
    <p:sldId id="273" r:id="rId17"/>
    <p:sldId id="264" r:id="rId18"/>
    <p:sldId id="268" r:id="rId19"/>
    <p:sldId id="274" r:id="rId20"/>
    <p:sldId id="267" r:id="rId21"/>
    <p:sldId id="280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5B4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E24CA-44EC-464E-8630-31AAA869B929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EAF3E-853E-466C-BD78-891C51244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E708-BB79-42D7-A3CA-DE7CA1387B80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0BE4-38FC-40DA-B598-358C0DB6FD76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4360-D347-4453-A2F4-E84A7BCA83D2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2F2-0A26-4AB3-B220-BB0F85B8691F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2A5D-0996-4F4B-B3EB-76A3D212E683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E9D4-F6DB-444E-A9A4-EA8B4FF7BCF7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2838-B475-4D34-BFBE-0A35D296C156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4298-9620-4FB1-8232-F93E57FDF998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AADC-89FF-4D0E-9956-27CD9D18037A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D3BAF-0000-4BC9-8630-C7F2BFD1B691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EA516DF-FB6F-44F8-9CB0-B94AB8C1553A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F737950-481C-454C-91E0-F1D45D69E8A9}" type="datetime1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D87DE7-1ADC-4176-ABBC-2FF116394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uff\Documents\AIPPA%20Video%20SD.mp4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www.fireislandwind.com/" TargetMode="External"/><Relationship Id="rId7" Type="http://schemas.openxmlformats.org/officeDocument/2006/relationships/hyperlink" Target="http://www.orpc.co/" TargetMode="External"/><Relationship Id="rId2" Type="http://schemas.openxmlformats.org/officeDocument/2006/relationships/hyperlink" Target="http://www.aippa.inf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yeskaresort.com/" TargetMode="External"/><Relationship Id="rId5" Type="http://schemas.openxmlformats.org/officeDocument/2006/relationships/hyperlink" Target="http://www.juneauhydro.com/" TargetMode="External"/><Relationship Id="rId4" Type="http://schemas.openxmlformats.org/officeDocument/2006/relationships/hyperlink" Target="http://www.aptalaska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371600"/>
            <a:ext cx="7772400" cy="411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16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State of Alaska doesn’t have the funds or the ability to “do it all”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r>
              <a:rPr lang="en-US" dirty="0" smtClean="0"/>
              <a:t>Independent Power Producers can identify market niches with Alaska’s energy resources and bring these resources to market at the lowest cost </a:t>
            </a:r>
          </a:p>
          <a:p>
            <a:r>
              <a:rPr lang="en-US" dirty="0" smtClean="0"/>
              <a:t>No free lunch. Private risk not Public risk.</a:t>
            </a:r>
          </a:p>
          <a:p>
            <a:r>
              <a:rPr lang="en-US" dirty="0" smtClean="0"/>
              <a:t>Alaskan entrepreneurs can focus efforts on regional solutions based on local market  and environmental requirements</a:t>
            </a:r>
          </a:p>
          <a:p>
            <a:pPr lvl="6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85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AIPPA PROJECTS FREE UP LIMITED STATE RESOURCES </a:t>
            </a:r>
            <a:endParaRPr lang="en-US" dirty="0">
              <a:solidFill>
                <a:srgbClr val="0085B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US vs. Alaska IPP Generation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2" name="Slide Number Placeholder 1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" name="TextBox 110"/>
          <p:cNvSpPr txBox="1"/>
          <p:nvPr/>
        </p:nvSpPr>
        <p:spPr>
          <a:xfrm>
            <a:off x="1371600" y="5029200"/>
            <a:ext cx="670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85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Alaska is ranked Last of 50 states in IPP generation …Why?</a:t>
            </a:r>
            <a:endParaRPr lang="en-US" sz="3200" b="1" dirty="0">
              <a:solidFill>
                <a:srgbClr val="0085B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9144000" cy="36576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Alaska also has some of the highest energy costs in America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93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8229600" cy="294384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600" y="5029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HIGH Energy Costs are financially crippling Alaska households, costing Alaskans jobs and discouraging new industrial and resource development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Our Alaskan Economy potential and resource development  cannot be realized unless energy costs are reduced for development and operations.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00200"/>
            <a:ext cx="6477000" cy="4210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8755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Why is Alaska is ranked last in private sector electrical energy production 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21319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Lack of regulatory permitted competition reduces private sector involvement in Alaska’s electrical market resulting in higher cost electrical energy.</a:t>
            </a:r>
          </a:p>
          <a:p>
            <a:r>
              <a:rPr lang="en-US" dirty="0" smtClean="0"/>
              <a:t>Alaska Energy Policy supports private sector development,  but Alaska Regulations  and agencies  have not kept pace with the Alaska Energy Policy</a:t>
            </a:r>
          </a:p>
          <a:p>
            <a:r>
              <a:rPr lang="en-US" dirty="0" smtClean="0"/>
              <a:t>Alaska Statutes &amp; Regulations actually discourage free market forces and competition and actually create  barriers to competitive priced projects funded by the private sector. </a:t>
            </a: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Perhaps it is time to update our Alaska regulatory environment?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High Energy Costs = </a:t>
            </a:r>
            <a:br>
              <a:rPr lang="en-US" b="1" dirty="0" smtClean="0"/>
            </a:br>
            <a:r>
              <a:rPr lang="en-US" b="1" dirty="0" smtClean="0"/>
              <a:t>Low </a:t>
            </a:r>
            <a:r>
              <a:rPr lang="en-US" dirty="0" smtClean="0"/>
              <a:t>or No</a:t>
            </a:r>
            <a:r>
              <a:rPr lang="en-US" b="1" dirty="0" smtClean="0"/>
              <a:t> Economic Development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Alaska’s rural economies become more and more dependent on Government resources and expenditures.</a:t>
            </a:r>
          </a:p>
          <a:p>
            <a:r>
              <a:rPr lang="en-US" dirty="0" smtClean="0"/>
              <a:t>High cost energy discourages energy intensive industries and businesses from participating in the Alaska economy. 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Energy Costs create an Economic Downward Spiral for Alaska’s local economies</a:t>
            </a:r>
            <a:endParaRPr lang="en-US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Alaska’s current and future industries are electricity intensive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Mining Industry- 30-40% of Operating costs</a:t>
            </a:r>
          </a:p>
          <a:p>
            <a:r>
              <a:rPr lang="en-US" dirty="0" smtClean="0"/>
              <a:t>Fish Processing Industry -Freezing and Canning</a:t>
            </a:r>
          </a:p>
          <a:p>
            <a:r>
              <a:rPr lang="en-US" dirty="0" smtClean="0"/>
              <a:t>Government Building and School heating and lighting</a:t>
            </a:r>
          </a:p>
          <a:p>
            <a:r>
              <a:rPr lang="en-US" dirty="0" smtClean="0"/>
              <a:t>Timber Mills and Biomass Production</a:t>
            </a:r>
          </a:p>
          <a:p>
            <a:r>
              <a:rPr lang="en-US" dirty="0" smtClean="0"/>
              <a:t>Military Bases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Alaska is facing an In-State Energy Crisis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Alaskans pay more in raw dollars and in percentage of household income than rest of US. </a:t>
            </a:r>
          </a:p>
          <a:p>
            <a:pPr algn="just"/>
            <a:r>
              <a:rPr lang="en-US" dirty="0" smtClean="0"/>
              <a:t>Energy Competition and market forces are nonexistent in  Alaska.</a:t>
            </a:r>
          </a:p>
          <a:p>
            <a:pPr algn="just"/>
            <a:r>
              <a:rPr lang="en-US" dirty="0" smtClean="0"/>
              <a:t>New economic development and resource development is restricted  or prohibited due to high industrial energy costs and lack of  adequate electrical capacity.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…and our Alaska energy crisis will only get worse if nothing is done about it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3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Alaska’s decreasing oil production requires private investment and job creation in Alaska’s energy development to offset decreasing public investments.</a:t>
            </a:r>
          </a:p>
          <a:p>
            <a:r>
              <a:rPr lang="en-US" dirty="0" smtClean="0"/>
              <a:t>Power Cost Equalization is only sustainable in the long term with stable oil production revenue </a:t>
            </a:r>
            <a:r>
              <a:rPr lang="en-US" b="1" i="1" dirty="0" smtClean="0"/>
              <a:t>unless</a:t>
            </a:r>
            <a:r>
              <a:rPr lang="en-US" dirty="0" smtClean="0"/>
              <a:t> we encourage privately developed lower cost alternatives now.</a:t>
            </a:r>
          </a:p>
          <a:p>
            <a:r>
              <a:rPr lang="en-US" dirty="0" smtClean="0"/>
              <a:t>Our economy will not diversify from oil sector dependence if we do not develop Alaska’s electrical energy resources as a foundation for our future.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2133600"/>
            <a:ext cx="7010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algn="ctr"/>
            <a:r>
              <a:rPr lang="en-US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written in Chinese, the word “crisis” is composed of two characters-one represents danger, and the other represents “opportunity.”</a:t>
            </a:r>
          </a:p>
          <a:p>
            <a:r>
              <a:rPr lang="en-US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F. Kennedy</a:t>
            </a:r>
            <a:endParaRPr lang="en-US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59436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Alaska faces an unprecedented “opportunity” to develop its electrical energy resources for the prosperity and betterment of Alaskans </a:t>
            </a:r>
            <a:endParaRPr lang="en-US" i="1" dirty="0"/>
          </a:p>
        </p:txBody>
      </p:sp>
      <p:pic>
        <p:nvPicPr>
          <p:cNvPr id="8194" name="Picture 2" descr="http://1.bp.blogspot.com/-geoMBOafwRw/UJNW0xqQp8I/AAAAAAAABrs/if93mC6ZvBQ/s1600/Chinese-Word-of-Cris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57200"/>
            <a:ext cx="2971800" cy="18484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2000">
              <a:schemeClr val="bg1">
                <a:tint val="48000"/>
                <a:satMod val="300000"/>
              </a:schemeClr>
            </a:gs>
            <a:gs pos="20000">
              <a:schemeClr val="bg1">
                <a:tint val="49000"/>
                <a:satMod val="300000"/>
              </a:schemeClr>
            </a:gs>
            <a:gs pos="100000">
              <a:schemeClr val="bg1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ROADMAP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AIPPA, OUR MEMBERS</a:t>
            </a:r>
          </a:p>
          <a:p>
            <a:r>
              <a:rPr lang="en-US" dirty="0" smtClean="0"/>
              <a:t>US vs. ALASKA IPP GENERATION, ELECTRICAL GENERATION, CONSUMER ENERGY COSTS, AND IMPACT ON ALASKA ECONOMY</a:t>
            </a:r>
          </a:p>
          <a:p>
            <a:r>
              <a:rPr lang="en-US" dirty="0" smtClean="0"/>
              <a:t>STATE ENERGY POLICY</a:t>
            </a:r>
          </a:p>
          <a:p>
            <a:r>
              <a:rPr lang="en-US" dirty="0" smtClean="0"/>
              <a:t>ALASKA COMPETITIVE POWER TO ASSIST ALASKANS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First Opportunity Step was our State Energy Policy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50% Renewable by 2025</a:t>
            </a:r>
          </a:p>
          <a:p>
            <a:r>
              <a:rPr lang="en-US" sz="3600" dirty="0" smtClean="0"/>
              <a:t>State Energy Policy requires private energy development</a:t>
            </a:r>
          </a:p>
          <a:p>
            <a:r>
              <a:rPr lang="en-US" sz="3600" dirty="0" smtClean="0"/>
              <a:t>State Energy Policy directs fiscal and regulatory regime to support private energy development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Alaska is facing an In-State Energy Crisis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Alaskans pay more in raw dollars and in percentage of household income than rest of US. </a:t>
            </a:r>
          </a:p>
          <a:p>
            <a:pPr algn="just"/>
            <a:r>
              <a:rPr lang="en-US" dirty="0" smtClean="0"/>
              <a:t>Energy Competition and market forces are nonexistent in  Alaska.</a:t>
            </a:r>
          </a:p>
          <a:p>
            <a:pPr algn="just"/>
            <a:r>
              <a:rPr lang="en-US" dirty="0" smtClean="0"/>
              <a:t>New economic development and resource development is restricted  or prohibited due to high industrial energy costs and lack of  adequate electrical capacity.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Next Opportunity step is to transform  State Energy Policy into State statutes and directives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RCA statutes and State regulations require updating to provide for:</a:t>
            </a:r>
          </a:p>
          <a:p>
            <a:pPr lvl="1"/>
            <a:r>
              <a:rPr lang="en-US" sz="3600" dirty="0" smtClean="0"/>
              <a:t>Wholesale Energy Market Competition</a:t>
            </a:r>
          </a:p>
          <a:p>
            <a:pPr lvl="1"/>
            <a:r>
              <a:rPr lang="en-US" sz="3600" dirty="0" smtClean="0"/>
              <a:t>Access to transmission lines built on public funds</a:t>
            </a:r>
          </a:p>
          <a:p>
            <a:pPr lvl="1"/>
            <a:r>
              <a:rPr lang="en-US" sz="3600" dirty="0" smtClean="0"/>
              <a:t>Streamlining of red tape and reducing government regulatory costs</a:t>
            </a:r>
          </a:p>
          <a:p>
            <a:pPr lvl="1"/>
            <a:r>
              <a:rPr lang="en-US" sz="3600" dirty="0" smtClean="0"/>
              <a:t>Reduce public risk and reduce public expenditures by statutorily encouraging and supporting privately developed and operated  Alaska energy projects</a:t>
            </a:r>
            <a:br>
              <a:rPr lang="en-US" sz="3600" dirty="0" smtClean="0"/>
            </a:br>
            <a:endParaRPr lang="en-US" sz="3600" dirty="0" smtClean="0"/>
          </a:p>
          <a:p>
            <a:pPr lvl="1" algn="ctr">
              <a:buNone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actions reduce Alaskans electrical costs now and in the future and will create incentives for private investment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WWW.AIPPA.INFO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4" name="Picture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IPPA Video SD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1143000"/>
            <a:ext cx="91440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Alaska Independent Power Producers Association 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0" y="1676400"/>
            <a:ext cx="8991600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i="1" dirty="0" smtClean="0"/>
              <a:t>Provides:</a:t>
            </a:r>
          </a:p>
          <a:p>
            <a:r>
              <a:rPr lang="en-US" sz="3600" dirty="0" smtClean="0"/>
              <a:t>Alaskan Private Investment &amp; Jobs</a:t>
            </a:r>
          </a:p>
          <a:p>
            <a:r>
              <a:rPr lang="en-US" sz="3600" dirty="0" smtClean="0"/>
              <a:t>Alaskan know-how &amp; </a:t>
            </a:r>
            <a:r>
              <a:rPr lang="en-US" sz="3600" i="1" dirty="0" smtClean="0"/>
              <a:t>Risk taking</a:t>
            </a:r>
          </a:p>
          <a:p>
            <a:r>
              <a:rPr lang="en-US" sz="3600" dirty="0" smtClean="0"/>
              <a:t>Alaskan entrepreneurial spirit </a:t>
            </a:r>
          </a:p>
          <a:p>
            <a:r>
              <a:rPr lang="en-US" sz="3600" dirty="0" smtClean="0"/>
              <a:t>Alaskan Energy Independence from High Cost Energy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3366FF"/>
                </a:solidFill>
              </a:rPr>
              <a:t>=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3366FF"/>
                </a:solidFill>
              </a:rPr>
              <a:t>Alaskans developing Alaskan Energy for Alaskans</a:t>
            </a:r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Alaska Independent Power Producers Association Role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 smtClean="0"/>
              <a:t>	Alaska's Independent Power Producers</a:t>
            </a:r>
            <a:r>
              <a:rPr lang="en-US" sz="4000" dirty="0" smtClean="0"/>
              <a:t> want to help fuel our future's growth with jobs and lower energy costs for everyone.</a:t>
            </a:r>
          </a:p>
          <a:p>
            <a:pPr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i="1" dirty="0" smtClean="0">
                <a:solidFill>
                  <a:srgbClr val="0070C0"/>
                </a:solidFill>
              </a:rPr>
              <a:t>Private enterprise and competition to produce public benefits</a:t>
            </a:r>
            <a:endParaRPr lang="en-US" sz="4000" i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Members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CIRI Fire Island Wind Farm</a:t>
            </a:r>
          </a:p>
          <a:p>
            <a:r>
              <a:rPr lang="en-US" dirty="0" smtClean="0"/>
              <a:t>Alaska Power &amp; Telephone Renewable Energy Developments</a:t>
            </a:r>
          </a:p>
          <a:p>
            <a:r>
              <a:rPr lang="en-US" dirty="0" smtClean="0"/>
              <a:t>Delta Wind Farm</a:t>
            </a:r>
          </a:p>
          <a:p>
            <a:r>
              <a:rPr lang="en-US" dirty="0" smtClean="0"/>
              <a:t>Ocean Renewable Power Company, Hydrokinetic</a:t>
            </a:r>
          </a:p>
          <a:p>
            <a:r>
              <a:rPr lang="en-US" dirty="0" smtClean="0"/>
              <a:t>Alyeska Resort, Self generation natural gas </a:t>
            </a:r>
          </a:p>
          <a:p>
            <a:r>
              <a:rPr lang="en-US" dirty="0" smtClean="0"/>
              <a:t>Juneau Hydropower,  Inc.  Hydroelectric</a:t>
            </a:r>
          </a:p>
          <a:p>
            <a:r>
              <a:rPr lang="en-US" dirty="0" smtClean="0"/>
              <a:t>Fishhook Renewable, LLC  Hydroelectric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AIPPA and Member Websites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AIPPA website: </a:t>
            </a:r>
            <a:r>
              <a:rPr lang="en-US" dirty="0" smtClean="0">
                <a:hlinkClick r:id="rId2"/>
              </a:rPr>
              <a:t>www.aippa.info</a:t>
            </a:r>
            <a:endParaRPr lang="en-US" dirty="0" smtClean="0"/>
          </a:p>
          <a:p>
            <a:r>
              <a:rPr lang="en-US" dirty="0" smtClean="0"/>
              <a:t>CIRI Fire Island Wind Farm: </a:t>
            </a:r>
            <a:r>
              <a:rPr lang="en-US" dirty="0" smtClean="0">
                <a:hlinkClick r:id="rId3"/>
              </a:rPr>
              <a:t>www.fireislandwind.com</a:t>
            </a:r>
            <a:endParaRPr lang="en-US" dirty="0" smtClean="0"/>
          </a:p>
          <a:p>
            <a:r>
              <a:rPr lang="en-US" dirty="0" smtClean="0"/>
              <a:t>Alaska Power &amp; Telephone: </a:t>
            </a:r>
            <a:r>
              <a:rPr lang="en-US" dirty="0" smtClean="0">
                <a:hlinkClick r:id="rId4"/>
              </a:rPr>
              <a:t>www.aptalaska.com</a:t>
            </a:r>
            <a:endParaRPr lang="en-US" dirty="0" smtClean="0"/>
          </a:p>
          <a:p>
            <a:r>
              <a:rPr lang="en-US" dirty="0" smtClean="0"/>
              <a:t>Juneau Hydropower, Inc. </a:t>
            </a:r>
            <a:r>
              <a:rPr lang="en-US" dirty="0" smtClean="0">
                <a:hlinkClick r:id="rId5"/>
              </a:rPr>
              <a:t>www.juneauhydro.com</a:t>
            </a:r>
            <a:endParaRPr lang="en-US" dirty="0" smtClean="0"/>
          </a:p>
          <a:p>
            <a:r>
              <a:rPr lang="en-US" dirty="0" smtClean="0"/>
              <a:t>Delta Wind Farm</a:t>
            </a:r>
          </a:p>
          <a:p>
            <a:r>
              <a:rPr lang="en-US" dirty="0" smtClean="0"/>
              <a:t>Fishhook Renewable Energy, LLC</a:t>
            </a:r>
          </a:p>
          <a:p>
            <a:r>
              <a:rPr lang="en-US" dirty="0" smtClean="0"/>
              <a:t>Alyeska Resort: </a:t>
            </a:r>
            <a:r>
              <a:rPr lang="en-US" dirty="0" smtClean="0">
                <a:hlinkClick r:id="rId6"/>
              </a:rPr>
              <a:t>www.alyeskaresort.com</a:t>
            </a:r>
            <a:endParaRPr lang="en-US" dirty="0" smtClean="0"/>
          </a:p>
          <a:p>
            <a:r>
              <a:rPr lang="en-US" dirty="0" smtClean="0"/>
              <a:t>Ocean Renewable Power Company </a:t>
            </a:r>
            <a:r>
              <a:rPr lang="en-US" dirty="0" smtClean="0">
                <a:hlinkClick r:id="rId7"/>
              </a:rPr>
              <a:t>www.orpc.co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063752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HOW AIPPA helps ALASKA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4724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Private sector can leverage State Energy efforts to bring down the cost of energy and diversify our Alaskan energy portfolio</a:t>
            </a:r>
          </a:p>
          <a:p>
            <a:pPr algn="just"/>
            <a:r>
              <a:rPr lang="en-US" dirty="0" smtClean="0"/>
              <a:t>Private sector can develop local projects surgically designed for local needs and local markets. </a:t>
            </a:r>
          </a:p>
          <a:p>
            <a:pPr algn="just"/>
            <a:r>
              <a:rPr lang="en-US" dirty="0" smtClean="0"/>
              <a:t>Privately finance our untapped and Abundant Energy</a:t>
            </a:r>
          </a:p>
          <a:p>
            <a:pPr algn="just"/>
            <a:r>
              <a:rPr lang="en-US" dirty="0" smtClean="0"/>
              <a:t>Create Family Wage Local Alaskan Energy Jobs</a:t>
            </a:r>
          </a:p>
          <a:p>
            <a:pPr algn="just"/>
            <a:r>
              <a:rPr lang="en-US" dirty="0" smtClean="0"/>
              <a:t>Help Alaskans develop our natural resources to reduce dependency on oil and remove oil price volatility from electrical generation.</a:t>
            </a:r>
          </a:p>
          <a:p>
            <a:pPr algn="just"/>
            <a:r>
              <a:rPr lang="en-US" dirty="0" smtClean="0"/>
              <a:t>Help our Alaskan environment by developing sustainable and renewable energy that is clean and helps meet our 50% renewable energy by 2025 energy goal.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271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Alaska ‘s Energy Potential is virtually untapped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1054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Potential Hydropower in Alaska is 40% of U.S. untapped hydropower (192 billion kWh energy potential)-</a:t>
            </a:r>
            <a:r>
              <a:rPr lang="en-US" sz="1900" i="1" dirty="0" smtClean="0"/>
              <a:t>ACEP- Alaska Center for Energy and Power </a:t>
            </a:r>
          </a:p>
          <a:p>
            <a:r>
              <a:rPr lang="en-US" dirty="0" smtClean="0"/>
              <a:t>Alaska  is blessed with a phenomenal Wind Power Potential based on our enormous coastline.</a:t>
            </a:r>
          </a:p>
          <a:p>
            <a:r>
              <a:rPr lang="en-US" dirty="0" smtClean="0"/>
              <a:t> Tidal and wave – over 90% of the total US tidal and wave  resource-</a:t>
            </a:r>
            <a:r>
              <a:rPr lang="en-US" sz="1900" i="1" dirty="0" smtClean="0"/>
              <a:t>NREL- National Renewable Energy Laboratory</a:t>
            </a:r>
          </a:p>
          <a:p>
            <a:r>
              <a:rPr lang="en-US" dirty="0" smtClean="0"/>
              <a:t>Biomass – over 20% of the total US Resource-</a:t>
            </a:r>
            <a:r>
              <a:rPr lang="en-US" sz="1900" i="1" dirty="0" smtClean="0"/>
              <a:t>NREL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“We have more energy potential than just about anywhere in the world.”  </a:t>
            </a:r>
          </a:p>
          <a:p>
            <a:pPr algn="ctr">
              <a:buNone/>
            </a:pPr>
            <a:r>
              <a:rPr lang="en-US" sz="2800" dirty="0" smtClean="0"/>
              <a:t>U.S. Sen. Lisa Murkowski, R-Alaska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7DE7-1ADC-4176-ABBC-2FF116394A0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4467</TotalTime>
  <Words>1034</Words>
  <Application>Microsoft Office PowerPoint</Application>
  <PresentationFormat>On-screen Show (4:3)</PresentationFormat>
  <Paragraphs>130</Paragraphs>
  <Slides>22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Slide 1</vt:lpstr>
      <vt:lpstr>PRESENTATION ROADMAP</vt:lpstr>
      <vt:lpstr>WWW.AIPPA.INFO</vt:lpstr>
      <vt:lpstr>Alaska Independent Power Producers Association </vt:lpstr>
      <vt:lpstr>Alaska Independent Power Producers Association Role</vt:lpstr>
      <vt:lpstr>Our Members</vt:lpstr>
      <vt:lpstr>AIPPA and Member Websites</vt:lpstr>
      <vt:lpstr>HOW AIPPA helps ALASKA</vt:lpstr>
      <vt:lpstr>Alaska ‘s Energy Potential is virtually untapped </vt:lpstr>
      <vt:lpstr>The State of Alaska doesn’t have the funds or the ability to “do it all” </vt:lpstr>
      <vt:lpstr>US vs. Alaska IPP Generation</vt:lpstr>
      <vt:lpstr>Alaska also has some of the highest energy costs in America</vt:lpstr>
      <vt:lpstr>Our Alaskan Economy potential and resource development  cannot be realized unless energy costs are reduced for development and operations.</vt:lpstr>
      <vt:lpstr>Why is Alaska is ranked last in private sector electrical energy production ? </vt:lpstr>
      <vt:lpstr>High Energy Costs =  Low or No Economic Development</vt:lpstr>
      <vt:lpstr>Alaska’s current and future industries are electricity intensive</vt:lpstr>
      <vt:lpstr>Alaska is facing an In-State Energy Crisis</vt:lpstr>
      <vt:lpstr>…and our Alaska energy crisis will only get worse if nothing is done about it</vt:lpstr>
      <vt:lpstr>Slide 19</vt:lpstr>
      <vt:lpstr>First Opportunity Step was our State Energy Policy</vt:lpstr>
      <vt:lpstr>Alaska is facing an In-State Energy Crisis</vt:lpstr>
      <vt:lpstr>Next Opportunity step is to transform  State Energy Policy into State statutes and directives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Duff</dc:creator>
  <cp:lastModifiedBy>Duff</cp:lastModifiedBy>
  <cp:revision>101</cp:revision>
  <dcterms:created xsi:type="dcterms:W3CDTF">2013-02-16T22:14:20Z</dcterms:created>
  <dcterms:modified xsi:type="dcterms:W3CDTF">2013-02-20T20:08:44Z</dcterms:modified>
</cp:coreProperties>
</file>