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85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82D0E-E573-427D-AC7D-E42E86692A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HB 133: ABLE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6173B-9A7D-4E31-AB4E-5F648D7145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Labor and Commerce</a:t>
            </a:r>
          </a:p>
        </p:txBody>
      </p:sp>
    </p:spTree>
    <p:extLst>
      <p:ext uri="{BB962C8B-B14F-4D97-AF65-F5344CB8AC3E}">
        <p14:creationId xmlns:p14="http://schemas.microsoft.com/office/powerpoint/2010/main" val="2905255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C5B5-C479-48A3-9BF4-B1073D9F3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HB 133 Proposed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BAF0E-0F4C-459C-9830-614D54F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Reassigns department responsibility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Expands age eligibility limits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greater flexibility in using funds to pay for education expenses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529 program accounts to roll into an ABLE account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Aligns with federal regulations regarding program savings accounts</a:t>
            </a:r>
          </a:p>
        </p:txBody>
      </p:sp>
    </p:spTree>
    <p:extLst>
      <p:ext uri="{BB962C8B-B14F-4D97-AF65-F5344CB8AC3E}">
        <p14:creationId xmlns:p14="http://schemas.microsoft.com/office/powerpoint/2010/main" val="2578273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53ADB-4867-4466-8C0D-29C71D983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5155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D7213-703C-4F38-A80C-DB26456C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ABLE account?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7BF67-624E-4199-AC19-C6C67770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ABLE: “Achieving a Better Life Experience”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Tax-free savings account for individuals with qualifying disabilities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may be used to pay for items such as disability expenses, education, housing, transportation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Distributions into accounts are not counted against individual in determining eligibility for Medicaid and needs-based assistance programs</a:t>
            </a:r>
          </a:p>
        </p:txBody>
      </p:sp>
    </p:spTree>
    <p:extLst>
      <p:ext uri="{BB962C8B-B14F-4D97-AF65-F5344CB8AC3E}">
        <p14:creationId xmlns:p14="http://schemas.microsoft.com/office/powerpoint/2010/main" val="155156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53ADB-4867-4466-8C0D-29C71D983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Able</a:t>
            </a:r>
          </a:p>
        </p:txBody>
      </p:sp>
    </p:spTree>
    <p:extLst>
      <p:ext uri="{BB962C8B-B14F-4D97-AF65-F5344CB8AC3E}">
        <p14:creationId xmlns:p14="http://schemas.microsoft.com/office/powerpoint/2010/main" val="84645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2A972-5871-4F61-B244-C8A0E635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ABLE Act of 2013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8DE0B-FAD3-4BFC-944D-BA73821B1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into federal law in December 2014 as part of the Tax Extenders package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 529A (ABLE) savings account exclusively for individuals with disabilities</a:t>
            </a:r>
          </a:p>
        </p:txBody>
      </p:sp>
    </p:spTree>
    <p:extLst>
      <p:ext uri="{BB962C8B-B14F-4D97-AF65-F5344CB8AC3E}">
        <p14:creationId xmlns:p14="http://schemas.microsoft.com/office/powerpoint/2010/main" val="380742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C5B5-C479-48A3-9BF4-B1073D9F3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Alaska ABLE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BAF0E-0F4C-459C-9830-614D54F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into law in July 2016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Authorized establishment of a state ABLE program to be administered by Department of Revenue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Matched the 2013 ABLE Act passed by Congress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Alaska joined the National ABLE Alliance, a group of 17 states formed to share information, create economies of scale and provide a hub for financial inquiries</a:t>
            </a:r>
          </a:p>
        </p:txBody>
      </p:sp>
    </p:spTree>
    <p:extLst>
      <p:ext uri="{BB962C8B-B14F-4D97-AF65-F5344CB8AC3E}">
        <p14:creationId xmlns:p14="http://schemas.microsoft.com/office/powerpoint/2010/main" val="4126119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53ADB-4867-4466-8C0D-29C71D983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Updates 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32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C5B5-C479-48A3-9BF4-B1073D9F3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ABLE to Work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BAF0E-0F4C-459C-9830-614D54F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into law in 2017 as part of the Tax Cuts and Jobs Act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annual contributions levels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Incentivized employment by increasing the contribution level for employed beneficiaries from $15,000 to $27,060</a:t>
            </a:r>
          </a:p>
        </p:txBody>
      </p:sp>
    </p:spTree>
    <p:extLst>
      <p:ext uri="{BB962C8B-B14F-4D97-AF65-F5344CB8AC3E}">
        <p14:creationId xmlns:p14="http://schemas.microsoft.com/office/powerpoint/2010/main" val="403467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C5B5-C479-48A3-9BF4-B1073D9F3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ABLE Financial Planning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BAF0E-0F4C-459C-9830-614D54F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into law in 2017 as part of the Tax Cuts and Jobs Act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college saving account funds (529 accounts) to roll over into ABLE accounts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individuals who incurred disabilities after they established 529 college savings plan to roll over savings into ABLE account</a:t>
            </a:r>
          </a:p>
        </p:txBody>
      </p:sp>
    </p:spTree>
    <p:extLst>
      <p:ext uri="{BB962C8B-B14F-4D97-AF65-F5344CB8AC3E}">
        <p14:creationId xmlns:p14="http://schemas.microsoft.com/office/powerpoint/2010/main" val="2663188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DC5B5-C479-48A3-9BF4-B1073D9F3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ABLE Age Adjustment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BAF0E-0F4C-459C-9830-614D54FA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increase the age of eligibility from 26 to 46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allow more participation in ABLE accounts</a:t>
            </a:r>
          </a:p>
        </p:txBody>
      </p:sp>
    </p:spTree>
    <p:extLst>
      <p:ext uri="{BB962C8B-B14F-4D97-AF65-F5344CB8AC3E}">
        <p14:creationId xmlns:p14="http://schemas.microsoft.com/office/powerpoint/2010/main" val="284212224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168</TotalTime>
  <Words>316</Words>
  <Application>Microsoft Office PowerPoint</Application>
  <PresentationFormat>Widescreen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Times New Roman</vt:lpstr>
      <vt:lpstr>Parcel</vt:lpstr>
      <vt:lpstr>HB 133: ABLE Update</vt:lpstr>
      <vt:lpstr>What is an ABLE account?</vt:lpstr>
      <vt:lpstr>History of Able</vt:lpstr>
      <vt:lpstr>ABLE Act of 2013</vt:lpstr>
      <vt:lpstr>Alaska ABLE Act</vt:lpstr>
      <vt:lpstr>Federal Updates to aBLE</vt:lpstr>
      <vt:lpstr>ABLE to Work Act</vt:lpstr>
      <vt:lpstr>ABLE Financial Planning Act</vt:lpstr>
      <vt:lpstr>ABLE Age Adjustment Act</vt:lpstr>
      <vt:lpstr>HB 133 Proposed Updates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 133: ABLE Update</dc:title>
  <dc:creator>Rep. Zack Fields</dc:creator>
  <cp:lastModifiedBy>Grace Kubitz</cp:lastModifiedBy>
  <cp:revision>17</cp:revision>
  <cp:lastPrinted>2021-03-18T19:47:01Z</cp:lastPrinted>
  <dcterms:created xsi:type="dcterms:W3CDTF">2021-03-16T17:24:09Z</dcterms:created>
  <dcterms:modified xsi:type="dcterms:W3CDTF">2021-03-30T17:12:25Z</dcterms:modified>
</cp:coreProperties>
</file>