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handoutMasterIdLst>
    <p:handoutMasterId r:id="rId19"/>
  </p:handoutMasterIdLst>
  <p:sldIdLst>
    <p:sldId id="266" r:id="rId3"/>
    <p:sldId id="283" r:id="rId4"/>
    <p:sldId id="293" r:id="rId5"/>
    <p:sldId id="284" r:id="rId6"/>
    <p:sldId id="290" r:id="rId7"/>
    <p:sldId id="296" r:id="rId8"/>
    <p:sldId id="294" r:id="rId9"/>
    <p:sldId id="289" r:id="rId10"/>
    <p:sldId id="285" r:id="rId11"/>
    <p:sldId id="295" r:id="rId12"/>
    <p:sldId id="291" r:id="rId13"/>
    <p:sldId id="288" r:id="rId14"/>
    <p:sldId id="276" r:id="rId15"/>
    <p:sldId id="287" r:id="rId16"/>
    <p:sldId id="280"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BD2"/>
    <a:srgbClr val="0069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75" autoAdjust="0"/>
    <p:restoredTop sz="63885" autoAdjust="0"/>
  </p:normalViewPr>
  <p:slideViewPr>
    <p:cSldViewPr snapToGrid="0">
      <p:cViewPr varScale="1">
        <p:scale>
          <a:sx n="72" d="100"/>
          <a:sy n="72" d="100"/>
        </p:scale>
        <p:origin x="1956" y="6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Charges Filed Statewide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Sheet1!$B$1</c:f>
              <c:strCache>
                <c:ptCount val="1"/>
                <c:pt idx="0">
                  <c:v>Charges Filed</c:v>
                </c:pt>
              </c:strCache>
            </c:strRef>
          </c:tx>
          <c:spPr>
            <a:solidFill>
              <a:srgbClr val="009BD2"/>
            </a:solidFill>
            <a:ln>
              <a:noFill/>
            </a:ln>
            <a:effectLst/>
          </c:spPr>
          <c:invertIfNegative val="0"/>
          <c:cat>
            <c:numRef>
              <c:f>Sheet1!$A$2:$A$6</c:f>
              <c:numCache>
                <c:formatCode>General</c:formatCode>
                <c:ptCount val="5"/>
                <c:pt idx="0">
                  <c:v>2018</c:v>
                </c:pt>
                <c:pt idx="1">
                  <c:v>2019</c:v>
                </c:pt>
                <c:pt idx="2">
                  <c:v>2020</c:v>
                </c:pt>
                <c:pt idx="3">
                  <c:v>2021</c:v>
                </c:pt>
                <c:pt idx="4">
                  <c:v>2022</c:v>
                </c:pt>
              </c:numCache>
            </c:numRef>
          </c:cat>
          <c:val>
            <c:numRef>
              <c:f>Sheet1!$B$2:$B$6</c:f>
              <c:numCache>
                <c:formatCode>General</c:formatCode>
                <c:ptCount val="5"/>
                <c:pt idx="0">
                  <c:v>271</c:v>
                </c:pt>
                <c:pt idx="1">
                  <c:v>279</c:v>
                </c:pt>
                <c:pt idx="2">
                  <c:v>244</c:v>
                </c:pt>
                <c:pt idx="3">
                  <c:v>235</c:v>
                </c:pt>
                <c:pt idx="4">
                  <c:v>195</c:v>
                </c:pt>
              </c:numCache>
            </c:numRef>
          </c:val>
          <c:extLst>
            <c:ext xmlns:c16="http://schemas.microsoft.com/office/drawing/2014/chart" uri="{C3380CC4-5D6E-409C-BE32-E72D297353CC}">
              <c16:uniqueId val="{00000000-D520-4452-8CC3-F0AF8B2C36DC}"/>
            </c:ext>
          </c:extLst>
        </c:ser>
        <c:dLbls>
          <c:showLegendKey val="0"/>
          <c:showVal val="0"/>
          <c:showCatName val="0"/>
          <c:showSerName val="0"/>
          <c:showPercent val="0"/>
          <c:showBubbleSize val="0"/>
        </c:dLbls>
        <c:gapWidth val="150"/>
        <c:overlap val="100"/>
        <c:axId val="306248656"/>
        <c:axId val="306249640"/>
      </c:barChart>
      <c:catAx>
        <c:axId val="3062486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06249640"/>
        <c:crosses val="autoZero"/>
        <c:auto val="1"/>
        <c:lblAlgn val="ctr"/>
        <c:lblOffset val="100"/>
        <c:noMultiLvlLbl val="0"/>
      </c:catAx>
      <c:valAx>
        <c:axId val="3062496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062486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2.xml.rels><?xml version="1.0" encoding="UTF-8" standalone="yes"?>
<Relationships xmlns="http://schemas.openxmlformats.org/package/2006/relationships"><Relationship Id="rId2" Type="http://schemas.openxmlformats.org/officeDocument/2006/relationships/hyperlink" Target="http://touchngo.com/lglcntr/akstats/Statutes/Title11/Chapter41.htm" TargetMode="External"/><Relationship Id="rId1" Type="http://schemas.openxmlformats.org/officeDocument/2006/relationships/hyperlink" Target="http://touchngo.com/lglcntr/akstats/Statutes/Title12/Chapter55/Section125.htm"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http://touchngo.com/lglcntr/akstats/Statutes/Title11/Chapter41.htm" TargetMode="External"/><Relationship Id="rId1" Type="http://schemas.openxmlformats.org/officeDocument/2006/relationships/hyperlink" Target="http://touchngo.com/lglcntr/akstats/Statutes/Title12/Chapter55/Section125.htm" TargetMode="Externa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06E9D9-398A-4954-A34B-C93A6EEFA290}" type="doc">
      <dgm:prSet loTypeId="urn:microsoft.com/office/officeart/2008/layout/LinedList" loCatId="list" qsTypeId="urn:microsoft.com/office/officeart/2005/8/quickstyle/simple5" qsCatId="simple" csTypeId="urn:microsoft.com/office/officeart/2005/8/colors/accent0_3" csCatId="mainScheme" phldr="1"/>
      <dgm:spPr/>
      <dgm:t>
        <a:bodyPr/>
        <a:lstStyle/>
        <a:p>
          <a:endParaRPr lang="en-US"/>
        </a:p>
      </dgm:t>
    </dgm:pt>
    <dgm:pt modelId="{7F2331C0-2E2B-434C-AE9E-DC6424E3115F}">
      <dgm:prSet custT="1"/>
      <dgm:spPr/>
      <dgm:t>
        <a:bodyPr/>
        <a:lstStyle/>
        <a:p>
          <a:r>
            <a:rPr lang="en-US" sz="3000" dirty="0"/>
            <a:t>Establishes a class A misdemeanor for violation</a:t>
          </a:r>
        </a:p>
      </dgm:t>
    </dgm:pt>
    <dgm:pt modelId="{A3FD44F6-AC4C-4D88-B8CF-CCECC621AC3D}" type="parTrans" cxnId="{F10970BA-080A-4BD1-8947-D8FC795C2F47}">
      <dgm:prSet/>
      <dgm:spPr/>
      <dgm:t>
        <a:bodyPr/>
        <a:lstStyle/>
        <a:p>
          <a:endParaRPr lang="en-US"/>
        </a:p>
      </dgm:t>
    </dgm:pt>
    <dgm:pt modelId="{8108052A-7409-4F92-9C2F-7B383E74EF5D}" type="sibTrans" cxnId="{F10970BA-080A-4BD1-8947-D8FC795C2F47}">
      <dgm:prSet/>
      <dgm:spPr/>
      <dgm:t>
        <a:bodyPr/>
        <a:lstStyle/>
        <a:p>
          <a:endParaRPr lang="en-US"/>
        </a:p>
      </dgm:t>
    </dgm:pt>
    <dgm:pt modelId="{88937781-F8B5-4319-95BD-440A62471BED}">
      <dgm:prSet custT="1"/>
      <dgm:spPr/>
      <dgm:t>
        <a:bodyPr/>
        <a:lstStyle/>
        <a:p>
          <a:r>
            <a:rPr lang="en-US" sz="3000" dirty="0"/>
            <a:t>Creates a law similar  to Anchorage Municipal Code </a:t>
          </a:r>
          <a:r>
            <a:rPr lang="en-US" sz="3000" i="0" dirty="0"/>
            <a:t>8.10.050-</a:t>
          </a:r>
          <a:r>
            <a:rPr lang="en-US" sz="3000" dirty="0"/>
            <a:t> </a:t>
          </a:r>
          <a:r>
            <a:rPr lang="en-US" sz="3000" i="1" dirty="0"/>
            <a:t>Family Violence </a:t>
          </a:r>
          <a:endParaRPr lang="en-US" sz="3000" dirty="0"/>
        </a:p>
      </dgm:t>
    </dgm:pt>
    <dgm:pt modelId="{8F718390-28A7-4DF2-B6FF-804C92F6E542}" type="parTrans" cxnId="{B6F4D4BF-D81D-4D89-9ADD-51C1E0F8360B}">
      <dgm:prSet/>
      <dgm:spPr/>
      <dgm:t>
        <a:bodyPr/>
        <a:lstStyle/>
        <a:p>
          <a:endParaRPr lang="en-US"/>
        </a:p>
      </dgm:t>
    </dgm:pt>
    <dgm:pt modelId="{D21A39AD-6F18-46DA-B5B2-BDE123CEB290}" type="sibTrans" cxnId="{B6F4D4BF-D81D-4D89-9ADD-51C1E0F8360B}">
      <dgm:prSet/>
      <dgm:spPr/>
      <dgm:t>
        <a:bodyPr/>
        <a:lstStyle/>
        <a:p>
          <a:endParaRPr lang="en-US"/>
        </a:p>
      </dgm:t>
    </dgm:pt>
    <dgm:pt modelId="{4E357D6E-8D98-4DA7-A7F8-F6C81DA82105}">
      <dgm:prSet custT="1"/>
      <dgm:spPr/>
      <dgm:t>
        <a:bodyPr/>
        <a:lstStyle/>
        <a:p>
          <a:endParaRPr lang="en-US" sz="3900" dirty="0"/>
        </a:p>
        <a:p>
          <a:endParaRPr lang="en-US" sz="3900" dirty="0"/>
        </a:p>
        <a:p>
          <a:r>
            <a:rPr lang="en-US" sz="4800" dirty="0"/>
            <a:t>Assault in the presence of a child</a:t>
          </a:r>
        </a:p>
      </dgm:t>
    </dgm:pt>
    <dgm:pt modelId="{A7E12B29-53CD-42FF-BD1A-AA3A60FEFF64}" type="parTrans" cxnId="{F5F81EB1-B3C4-409E-817C-7CDC8CB0D39B}">
      <dgm:prSet/>
      <dgm:spPr/>
      <dgm:t>
        <a:bodyPr/>
        <a:lstStyle/>
        <a:p>
          <a:endParaRPr lang="en-US"/>
        </a:p>
      </dgm:t>
    </dgm:pt>
    <dgm:pt modelId="{EF8FAA89-D7FF-4AF8-BC45-195FD98F2F84}" type="sibTrans" cxnId="{F5F81EB1-B3C4-409E-817C-7CDC8CB0D39B}">
      <dgm:prSet/>
      <dgm:spPr/>
      <dgm:t>
        <a:bodyPr/>
        <a:lstStyle/>
        <a:p>
          <a:endParaRPr lang="en-US"/>
        </a:p>
      </dgm:t>
    </dgm:pt>
    <dgm:pt modelId="{BF65D4A3-9F37-4528-928B-09C7EA629DE0}" type="pres">
      <dgm:prSet presAssocID="{EF06E9D9-398A-4954-A34B-C93A6EEFA290}" presName="vert0" presStyleCnt="0">
        <dgm:presLayoutVars>
          <dgm:dir/>
          <dgm:animOne val="branch"/>
          <dgm:animLvl val="lvl"/>
        </dgm:presLayoutVars>
      </dgm:prSet>
      <dgm:spPr/>
    </dgm:pt>
    <dgm:pt modelId="{53DA159C-72BF-44B9-B10F-CD91560762EB}" type="pres">
      <dgm:prSet presAssocID="{4E357D6E-8D98-4DA7-A7F8-F6C81DA82105}" presName="thickLine" presStyleLbl="alignNode1" presStyleIdx="0" presStyleCnt="1"/>
      <dgm:spPr/>
    </dgm:pt>
    <dgm:pt modelId="{F1C8AEB6-893C-4575-AA9F-870FF5102A68}" type="pres">
      <dgm:prSet presAssocID="{4E357D6E-8D98-4DA7-A7F8-F6C81DA82105}" presName="horz1" presStyleCnt="0"/>
      <dgm:spPr/>
    </dgm:pt>
    <dgm:pt modelId="{D0110BAE-0652-48FA-AA9C-33C9FA56EBCA}" type="pres">
      <dgm:prSet presAssocID="{4E357D6E-8D98-4DA7-A7F8-F6C81DA82105}" presName="tx1" presStyleLbl="revTx" presStyleIdx="0" presStyleCnt="3" custScaleX="446184"/>
      <dgm:spPr/>
    </dgm:pt>
    <dgm:pt modelId="{1BF7F7C6-9984-423A-8EA2-3BBDF3F055B6}" type="pres">
      <dgm:prSet presAssocID="{4E357D6E-8D98-4DA7-A7F8-F6C81DA82105}" presName="vert1" presStyleCnt="0"/>
      <dgm:spPr/>
    </dgm:pt>
    <dgm:pt modelId="{A9AC3D3D-37F5-4B04-8665-A95AAE3884E0}" type="pres">
      <dgm:prSet presAssocID="{88937781-F8B5-4319-95BD-440A62471BED}" presName="vertSpace2a" presStyleCnt="0"/>
      <dgm:spPr/>
    </dgm:pt>
    <dgm:pt modelId="{98A79AFC-C369-4E0C-A5C4-5C0458814475}" type="pres">
      <dgm:prSet presAssocID="{88937781-F8B5-4319-95BD-440A62471BED}" presName="horz2" presStyleCnt="0"/>
      <dgm:spPr/>
    </dgm:pt>
    <dgm:pt modelId="{754DF96A-7C59-46A8-BC90-C468AD70BB82}" type="pres">
      <dgm:prSet presAssocID="{88937781-F8B5-4319-95BD-440A62471BED}" presName="horzSpace2" presStyleCnt="0"/>
      <dgm:spPr/>
    </dgm:pt>
    <dgm:pt modelId="{1367DC06-72D4-44E8-893C-9806D79E6FAE}" type="pres">
      <dgm:prSet presAssocID="{88937781-F8B5-4319-95BD-440A62471BED}" presName="tx2" presStyleLbl="revTx" presStyleIdx="1" presStyleCnt="3" custScaleX="87415" custScaleY="46177"/>
      <dgm:spPr/>
    </dgm:pt>
    <dgm:pt modelId="{F08B2BA8-6E04-4D4E-9021-72B56D90DC9B}" type="pres">
      <dgm:prSet presAssocID="{88937781-F8B5-4319-95BD-440A62471BED}" presName="vert2" presStyleCnt="0"/>
      <dgm:spPr/>
    </dgm:pt>
    <dgm:pt modelId="{B723B55C-2D9E-4826-B5DC-8C9CD0DADA6C}" type="pres">
      <dgm:prSet presAssocID="{88937781-F8B5-4319-95BD-440A62471BED}" presName="thinLine2b" presStyleLbl="callout" presStyleIdx="0" presStyleCnt="2"/>
      <dgm:spPr/>
    </dgm:pt>
    <dgm:pt modelId="{27A7D0B1-155C-4AD8-8FD8-4BC3ADE1E6D7}" type="pres">
      <dgm:prSet presAssocID="{88937781-F8B5-4319-95BD-440A62471BED}" presName="vertSpace2b" presStyleCnt="0"/>
      <dgm:spPr/>
    </dgm:pt>
    <dgm:pt modelId="{CEA57A4F-8BB2-4BC3-B9D8-7DA34F138A1E}" type="pres">
      <dgm:prSet presAssocID="{7F2331C0-2E2B-434C-AE9E-DC6424E3115F}" presName="horz2" presStyleCnt="0"/>
      <dgm:spPr/>
    </dgm:pt>
    <dgm:pt modelId="{3DBC02CE-948A-436E-9500-ECA06216440B}" type="pres">
      <dgm:prSet presAssocID="{7F2331C0-2E2B-434C-AE9E-DC6424E3115F}" presName="horzSpace2" presStyleCnt="0"/>
      <dgm:spPr/>
    </dgm:pt>
    <dgm:pt modelId="{BBEE5C87-F455-4B6F-A02E-2129ACD40890}" type="pres">
      <dgm:prSet presAssocID="{7F2331C0-2E2B-434C-AE9E-DC6424E3115F}" presName="tx2" presStyleLbl="revTx" presStyleIdx="2" presStyleCnt="3" custScaleX="86175" custScaleY="41123"/>
      <dgm:spPr/>
    </dgm:pt>
    <dgm:pt modelId="{EBB4837D-F9D4-4928-AD04-16DB84ED275A}" type="pres">
      <dgm:prSet presAssocID="{7F2331C0-2E2B-434C-AE9E-DC6424E3115F}" presName="vert2" presStyleCnt="0"/>
      <dgm:spPr/>
    </dgm:pt>
    <dgm:pt modelId="{51798C1F-50AF-469B-8F75-F4D440BC08BF}" type="pres">
      <dgm:prSet presAssocID="{7F2331C0-2E2B-434C-AE9E-DC6424E3115F}" presName="thinLine2b" presStyleLbl="callout" presStyleIdx="1" presStyleCnt="2"/>
      <dgm:spPr/>
    </dgm:pt>
    <dgm:pt modelId="{6DCD681C-3F2B-43C2-97B6-AA2086E47307}" type="pres">
      <dgm:prSet presAssocID="{7F2331C0-2E2B-434C-AE9E-DC6424E3115F}" presName="vertSpace2b" presStyleCnt="0"/>
      <dgm:spPr/>
    </dgm:pt>
  </dgm:ptLst>
  <dgm:cxnLst>
    <dgm:cxn modelId="{E976243C-9ED7-4D8A-89CE-A1A56E515FA3}" type="presOf" srcId="{4E357D6E-8D98-4DA7-A7F8-F6C81DA82105}" destId="{D0110BAE-0652-48FA-AA9C-33C9FA56EBCA}" srcOrd="0" destOrd="0" presId="urn:microsoft.com/office/officeart/2008/layout/LinedList"/>
    <dgm:cxn modelId="{2EC84854-4F27-4E69-A542-2EC3A1913B45}" type="presOf" srcId="{EF06E9D9-398A-4954-A34B-C93A6EEFA290}" destId="{BF65D4A3-9F37-4528-928B-09C7EA629DE0}" srcOrd="0" destOrd="0" presId="urn:microsoft.com/office/officeart/2008/layout/LinedList"/>
    <dgm:cxn modelId="{F5F81EB1-B3C4-409E-817C-7CDC8CB0D39B}" srcId="{EF06E9D9-398A-4954-A34B-C93A6EEFA290}" destId="{4E357D6E-8D98-4DA7-A7F8-F6C81DA82105}" srcOrd="0" destOrd="0" parTransId="{A7E12B29-53CD-42FF-BD1A-AA3A60FEFF64}" sibTransId="{EF8FAA89-D7FF-4AF8-BC45-195FD98F2F84}"/>
    <dgm:cxn modelId="{F10970BA-080A-4BD1-8947-D8FC795C2F47}" srcId="{4E357D6E-8D98-4DA7-A7F8-F6C81DA82105}" destId="{7F2331C0-2E2B-434C-AE9E-DC6424E3115F}" srcOrd="1" destOrd="0" parTransId="{A3FD44F6-AC4C-4D88-B8CF-CCECC621AC3D}" sibTransId="{8108052A-7409-4F92-9C2F-7B383E74EF5D}"/>
    <dgm:cxn modelId="{B6F4D4BF-D81D-4D89-9ADD-51C1E0F8360B}" srcId="{4E357D6E-8D98-4DA7-A7F8-F6C81DA82105}" destId="{88937781-F8B5-4319-95BD-440A62471BED}" srcOrd="0" destOrd="0" parTransId="{8F718390-28A7-4DF2-B6FF-804C92F6E542}" sibTransId="{D21A39AD-6F18-46DA-B5B2-BDE123CEB290}"/>
    <dgm:cxn modelId="{A1005DC6-480F-4343-9A94-57271FF6224B}" type="presOf" srcId="{7F2331C0-2E2B-434C-AE9E-DC6424E3115F}" destId="{BBEE5C87-F455-4B6F-A02E-2129ACD40890}" srcOrd="0" destOrd="0" presId="urn:microsoft.com/office/officeart/2008/layout/LinedList"/>
    <dgm:cxn modelId="{C5B094D3-68D6-47E0-92D1-E6DAE034668E}" type="presOf" srcId="{88937781-F8B5-4319-95BD-440A62471BED}" destId="{1367DC06-72D4-44E8-893C-9806D79E6FAE}" srcOrd="0" destOrd="0" presId="urn:microsoft.com/office/officeart/2008/layout/LinedList"/>
    <dgm:cxn modelId="{FF280C89-9367-44E5-9EC6-E8C43B57E8EB}" type="presParOf" srcId="{BF65D4A3-9F37-4528-928B-09C7EA629DE0}" destId="{53DA159C-72BF-44B9-B10F-CD91560762EB}" srcOrd="0" destOrd="0" presId="urn:microsoft.com/office/officeart/2008/layout/LinedList"/>
    <dgm:cxn modelId="{0EC801B4-8811-48EA-8ABA-F6CAB87A2DB7}" type="presParOf" srcId="{BF65D4A3-9F37-4528-928B-09C7EA629DE0}" destId="{F1C8AEB6-893C-4575-AA9F-870FF5102A68}" srcOrd="1" destOrd="0" presId="urn:microsoft.com/office/officeart/2008/layout/LinedList"/>
    <dgm:cxn modelId="{19F22F51-9051-4998-A52A-EE29C8A2643E}" type="presParOf" srcId="{F1C8AEB6-893C-4575-AA9F-870FF5102A68}" destId="{D0110BAE-0652-48FA-AA9C-33C9FA56EBCA}" srcOrd="0" destOrd="0" presId="urn:microsoft.com/office/officeart/2008/layout/LinedList"/>
    <dgm:cxn modelId="{031EB3D1-0D84-4758-93E1-647001640B37}" type="presParOf" srcId="{F1C8AEB6-893C-4575-AA9F-870FF5102A68}" destId="{1BF7F7C6-9984-423A-8EA2-3BBDF3F055B6}" srcOrd="1" destOrd="0" presId="urn:microsoft.com/office/officeart/2008/layout/LinedList"/>
    <dgm:cxn modelId="{8808F31A-CE84-43E9-98E0-304EC472007F}" type="presParOf" srcId="{1BF7F7C6-9984-423A-8EA2-3BBDF3F055B6}" destId="{A9AC3D3D-37F5-4B04-8665-A95AAE3884E0}" srcOrd="0" destOrd="0" presId="urn:microsoft.com/office/officeart/2008/layout/LinedList"/>
    <dgm:cxn modelId="{4B68EA5D-94D9-434B-B4C7-7E12856F4921}" type="presParOf" srcId="{1BF7F7C6-9984-423A-8EA2-3BBDF3F055B6}" destId="{98A79AFC-C369-4E0C-A5C4-5C0458814475}" srcOrd="1" destOrd="0" presId="urn:microsoft.com/office/officeart/2008/layout/LinedList"/>
    <dgm:cxn modelId="{F9024D7A-B3D2-477C-86FD-97B0E00977F1}" type="presParOf" srcId="{98A79AFC-C369-4E0C-A5C4-5C0458814475}" destId="{754DF96A-7C59-46A8-BC90-C468AD70BB82}" srcOrd="0" destOrd="0" presId="urn:microsoft.com/office/officeart/2008/layout/LinedList"/>
    <dgm:cxn modelId="{338C0D86-2976-4FB8-A4F3-0809D64796F5}" type="presParOf" srcId="{98A79AFC-C369-4E0C-A5C4-5C0458814475}" destId="{1367DC06-72D4-44E8-893C-9806D79E6FAE}" srcOrd="1" destOrd="0" presId="urn:microsoft.com/office/officeart/2008/layout/LinedList"/>
    <dgm:cxn modelId="{6FACDFE9-0D76-4C71-960A-37BA973AB808}" type="presParOf" srcId="{98A79AFC-C369-4E0C-A5C4-5C0458814475}" destId="{F08B2BA8-6E04-4D4E-9021-72B56D90DC9B}" srcOrd="2" destOrd="0" presId="urn:microsoft.com/office/officeart/2008/layout/LinedList"/>
    <dgm:cxn modelId="{F613B50A-F263-4E80-86F7-CEDAFDAC212D}" type="presParOf" srcId="{1BF7F7C6-9984-423A-8EA2-3BBDF3F055B6}" destId="{B723B55C-2D9E-4826-B5DC-8C9CD0DADA6C}" srcOrd="2" destOrd="0" presId="urn:microsoft.com/office/officeart/2008/layout/LinedList"/>
    <dgm:cxn modelId="{6193FACF-4928-4875-B171-DA58B24336E9}" type="presParOf" srcId="{1BF7F7C6-9984-423A-8EA2-3BBDF3F055B6}" destId="{27A7D0B1-155C-4AD8-8FD8-4BC3ADE1E6D7}" srcOrd="3" destOrd="0" presId="urn:microsoft.com/office/officeart/2008/layout/LinedList"/>
    <dgm:cxn modelId="{E000FB5A-4DA1-4EDF-9C5B-3E2AC13C7B9A}" type="presParOf" srcId="{1BF7F7C6-9984-423A-8EA2-3BBDF3F055B6}" destId="{CEA57A4F-8BB2-4BC3-B9D8-7DA34F138A1E}" srcOrd="4" destOrd="0" presId="urn:microsoft.com/office/officeart/2008/layout/LinedList"/>
    <dgm:cxn modelId="{16BC3E89-B1CE-4924-8AF6-9F100ECE0680}" type="presParOf" srcId="{CEA57A4F-8BB2-4BC3-B9D8-7DA34F138A1E}" destId="{3DBC02CE-948A-436E-9500-ECA06216440B}" srcOrd="0" destOrd="0" presId="urn:microsoft.com/office/officeart/2008/layout/LinedList"/>
    <dgm:cxn modelId="{20A431A1-FF78-4B84-9B75-FB3FD8350EF1}" type="presParOf" srcId="{CEA57A4F-8BB2-4BC3-B9D8-7DA34F138A1E}" destId="{BBEE5C87-F455-4B6F-A02E-2129ACD40890}" srcOrd="1" destOrd="0" presId="urn:microsoft.com/office/officeart/2008/layout/LinedList"/>
    <dgm:cxn modelId="{1CCABC87-414D-4C2A-9B85-53FFBCB209A9}" type="presParOf" srcId="{CEA57A4F-8BB2-4BC3-B9D8-7DA34F138A1E}" destId="{EBB4837D-F9D4-4928-AD04-16DB84ED275A}" srcOrd="2" destOrd="0" presId="urn:microsoft.com/office/officeart/2008/layout/LinedList"/>
    <dgm:cxn modelId="{72F6AD21-EDF7-4B43-9E99-28D7147A687B}" type="presParOf" srcId="{1BF7F7C6-9984-423A-8EA2-3BBDF3F055B6}" destId="{51798C1F-50AF-469B-8F75-F4D440BC08BF}" srcOrd="5" destOrd="0" presId="urn:microsoft.com/office/officeart/2008/layout/LinedList"/>
    <dgm:cxn modelId="{D407CC56-D4A8-447A-95D4-194EBB33E9D3}" type="presParOf" srcId="{1BF7F7C6-9984-423A-8EA2-3BBDF3F055B6}" destId="{6DCD681C-3F2B-43C2-97B6-AA2086E47307}"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F06E9D9-398A-4954-A34B-C93A6EEFA290}" type="doc">
      <dgm:prSet loTypeId="urn:diagrams.loki3.com/VaryingWidthList" loCatId="list" qsTypeId="urn:microsoft.com/office/officeart/2005/8/quickstyle/simple1" qsCatId="simple" csTypeId="urn:microsoft.com/office/officeart/2005/8/colors/accent0_3" csCatId="mainScheme" phldr="1"/>
      <dgm:spPr/>
      <dgm:t>
        <a:bodyPr/>
        <a:lstStyle/>
        <a:p>
          <a:endParaRPr lang="en-US"/>
        </a:p>
      </dgm:t>
    </dgm:pt>
    <dgm:pt modelId="{004A08AF-EB21-4F1C-91CD-0A3276410CC8}">
      <dgm:prSet/>
      <dgm:spPr/>
      <dgm:t>
        <a:bodyPr/>
        <a:lstStyle/>
        <a:p>
          <a:r>
            <a:rPr lang="en-US" dirty="0"/>
            <a:t>(18) The offense was a felony</a:t>
          </a:r>
        </a:p>
      </dgm:t>
    </dgm:pt>
    <dgm:pt modelId="{40A99896-0B97-4F06-9A08-AE2E8D8BE6FE}" type="parTrans" cxnId="{4E9FD9CF-44A0-4B9C-94DE-22CA11B5810C}">
      <dgm:prSet/>
      <dgm:spPr/>
      <dgm:t>
        <a:bodyPr/>
        <a:lstStyle/>
        <a:p>
          <a:endParaRPr lang="en-US"/>
        </a:p>
      </dgm:t>
    </dgm:pt>
    <dgm:pt modelId="{6E955E84-3797-411C-9B41-C594F28B1C88}" type="sibTrans" cxnId="{4E9FD9CF-44A0-4B9C-94DE-22CA11B5810C}">
      <dgm:prSet/>
      <dgm:spPr/>
      <dgm:t>
        <a:bodyPr/>
        <a:lstStyle/>
        <a:p>
          <a:endParaRPr lang="en-US"/>
        </a:p>
      </dgm:t>
    </dgm:pt>
    <dgm:pt modelId="{9A0FD397-4A47-4D05-8351-BAFF8C56FE53}">
      <dgm:prSet/>
      <dgm:spPr/>
      <dgm:t>
        <a:bodyPr/>
        <a:lstStyle/>
        <a:p>
          <a:r>
            <a:rPr lang="en-US" b="1" i="0" dirty="0"/>
            <a:t>(c)</a:t>
          </a:r>
          <a:r>
            <a:rPr lang="en-US" b="0" i="0" dirty="0"/>
            <a:t> The following factors shall be considered by the sentencing court if proven in accordance with this section, and may allow imposition of a sentence above the presumptive range set out in AS </a:t>
          </a:r>
          <a:r>
            <a:rPr lang="en-US" b="0" i="0" dirty="0">
              <a:hlinkClick xmlns:r="http://schemas.openxmlformats.org/officeDocument/2006/relationships" r:id="rId1"/>
            </a:rPr>
            <a:t>12.55.125</a:t>
          </a:r>
          <a:r>
            <a:rPr lang="en-US" b="0" i="0" dirty="0"/>
            <a:t>:</a:t>
          </a:r>
          <a:endParaRPr lang="en-US" dirty="0"/>
        </a:p>
      </dgm:t>
    </dgm:pt>
    <dgm:pt modelId="{83FEDADE-B6B6-4990-80A7-B5FB81C1F086}" type="parTrans" cxnId="{98867C3B-8E0C-45BB-86FF-09DB57A971CA}">
      <dgm:prSet/>
      <dgm:spPr/>
      <dgm:t>
        <a:bodyPr/>
        <a:lstStyle/>
        <a:p>
          <a:endParaRPr lang="en-US"/>
        </a:p>
      </dgm:t>
    </dgm:pt>
    <dgm:pt modelId="{73B41F00-4C4A-4A56-94FC-1C40C3B7EEB4}" type="sibTrans" cxnId="{98867C3B-8E0C-45BB-86FF-09DB57A971CA}">
      <dgm:prSet/>
      <dgm:spPr/>
      <dgm:t>
        <a:bodyPr/>
        <a:lstStyle/>
        <a:p>
          <a:endParaRPr lang="en-US"/>
        </a:p>
      </dgm:t>
    </dgm:pt>
    <dgm:pt modelId="{A71EAF0D-A95C-40F8-BBAA-91BD4346FCD4}">
      <dgm:prSet/>
      <dgm:spPr/>
      <dgm:t>
        <a:bodyPr/>
        <a:lstStyle/>
        <a:p>
          <a:r>
            <a:rPr lang="en-US" dirty="0"/>
            <a:t>(C) </a:t>
          </a:r>
          <a:r>
            <a:rPr lang="en-US" b="0" i="0" dirty="0"/>
            <a:t>specified in AS </a:t>
          </a:r>
          <a:r>
            <a:rPr lang="en-US" b="0" i="0" dirty="0">
              <a:hlinkClick xmlns:r="http://schemas.openxmlformats.org/officeDocument/2006/relationships" r:id="rId2"/>
            </a:rPr>
            <a:t>11.41</a:t>
          </a:r>
          <a:r>
            <a:rPr lang="en-US" b="0" i="0" dirty="0"/>
            <a:t> that is a crime involving domestic violence and was committed in the physical presence or hearing of a child under 16 years of age who was, at the time of the offense, living within the residence of the victim, the residence of the perpetrator, or the residence where the crime involving domestic violence occurred;</a:t>
          </a:r>
          <a:endParaRPr lang="en-US" dirty="0"/>
        </a:p>
      </dgm:t>
    </dgm:pt>
    <dgm:pt modelId="{1E3D7A70-4B7C-4FFB-9AD7-BEAA83B2E37F}" type="parTrans" cxnId="{30CE9772-F732-4CE2-B6DE-4927532B29CA}">
      <dgm:prSet/>
      <dgm:spPr/>
      <dgm:t>
        <a:bodyPr/>
        <a:lstStyle/>
        <a:p>
          <a:endParaRPr lang="en-US"/>
        </a:p>
      </dgm:t>
    </dgm:pt>
    <dgm:pt modelId="{E6E71B12-7ADF-498A-9E91-96D187737C1D}" type="sibTrans" cxnId="{30CE9772-F732-4CE2-B6DE-4927532B29CA}">
      <dgm:prSet/>
      <dgm:spPr/>
      <dgm:t>
        <a:bodyPr/>
        <a:lstStyle/>
        <a:p>
          <a:endParaRPr lang="en-US"/>
        </a:p>
      </dgm:t>
    </dgm:pt>
    <dgm:pt modelId="{A4BFF0A7-C91C-49FC-AD7E-E44761596B35}" type="pres">
      <dgm:prSet presAssocID="{EF06E9D9-398A-4954-A34B-C93A6EEFA290}" presName="Name0" presStyleCnt="0">
        <dgm:presLayoutVars>
          <dgm:resizeHandles/>
        </dgm:presLayoutVars>
      </dgm:prSet>
      <dgm:spPr/>
    </dgm:pt>
    <dgm:pt modelId="{ADAC3C76-3A4F-483A-BC0F-1441728BF174}" type="pres">
      <dgm:prSet presAssocID="{9A0FD397-4A47-4D05-8351-BAFF8C56FE53}" presName="text" presStyleLbl="node1" presStyleIdx="0" presStyleCnt="1">
        <dgm:presLayoutVars>
          <dgm:bulletEnabled val="1"/>
        </dgm:presLayoutVars>
      </dgm:prSet>
      <dgm:spPr/>
    </dgm:pt>
  </dgm:ptLst>
  <dgm:cxnLst>
    <dgm:cxn modelId="{98867C3B-8E0C-45BB-86FF-09DB57A971CA}" srcId="{EF06E9D9-398A-4954-A34B-C93A6EEFA290}" destId="{9A0FD397-4A47-4D05-8351-BAFF8C56FE53}" srcOrd="0" destOrd="0" parTransId="{83FEDADE-B6B6-4990-80A7-B5FB81C1F086}" sibTransId="{73B41F00-4C4A-4A56-94FC-1C40C3B7EEB4}"/>
    <dgm:cxn modelId="{1934EB49-1E89-4A1F-A768-6C13836A9DFC}" type="presOf" srcId="{004A08AF-EB21-4F1C-91CD-0A3276410CC8}" destId="{ADAC3C76-3A4F-483A-BC0F-1441728BF174}" srcOrd="0" destOrd="1" presId="urn:diagrams.loki3.com/VaryingWidthList"/>
    <dgm:cxn modelId="{30CE9772-F732-4CE2-B6DE-4927532B29CA}" srcId="{9A0FD397-4A47-4D05-8351-BAFF8C56FE53}" destId="{A71EAF0D-A95C-40F8-BBAA-91BD4346FCD4}" srcOrd="1" destOrd="0" parTransId="{1E3D7A70-4B7C-4FFB-9AD7-BEAA83B2E37F}" sibTransId="{E6E71B12-7ADF-498A-9E91-96D187737C1D}"/>
    <dgm:cxn modelId="{8333027B-5B3F-4320-84FA-5F86A7AC2D91}" type="presOf" srcId="{9A0FD397-4A47-4D05-8351-BAFF8C56FE53}" destId="{ADAC3C76-3A4F-483A-BC0F-1441728BF174}" srcOrd="0" destOrd="0" presId="urn:diagrams.loki3.com/VaryingWidthList"/>
    <dgm:cxn modelId="{4E9FD9CF-44A0-4B9C-94DE-22CA11B5810C}" srcId="{9A0FD397-4A47-4D05-8351-BAFF8C56FE53}" destId="{004A08AF-EB21-4F1C-91CD-0A3276410CC8}" srcOrd="0" destOrd="0" parTransId="{40A99896-0B97-4F06-9A08-AE2E8D8BE6FE}" sibTransId="{6E955E84-3797-411C-9B41-C594F28B1C88}"/>
    <dgm:cxn modelId="{73BCA2D8-CC50-43C9-808A-5F52F470FEBD}" type="presOf" srcId="{EF06E9D9-398A-4954-A34B-C93A6EEFA290}" destId="{A4BFF0A7-C91C-49FC-AD7E-E44761596B35}" srcOrd="0" destOrd="0" presId="urn:diagrams.loki3.com/VaryingWidthList"/>
    <dgm:cxn modelId="{4EF962F6-F271-4C02-A6B2-7436A2B77891}" type="presOf" srcId="{A71EAF0D-A95C-40F8-BBAA-91BD4346FCD4}" destId="{ADAC3C76-3A4F-483A-BC0F-1441728BF174}" srcOrd="0" destOrd="2" presId="urn:diagrams.loki3.com/VaryingWidthList"/>
    <dgm:cxn modelId="{48C487E8-A015-4045-AD09-B0FE6CD6C24F}" type="presParOf" srcId="{A4BFF0A7-C91C-49FC-AD7E-E44761596B35}" destId="{ADAC3C76-3A4F-483A-BC0F-1441728BF174}" srcOrd="0" destOrd="0" presId="urn:diagrams.loki3.com/VaryingWidth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F06C838-85CB-448F-9577-EB3231D6D445}" type="doc">
      <dgm:prSet loTypeId="urn:microsoft.com/office/officeart/2008/layout/LinedList" loCatId="list" qsTypeId="urn:microsoft.com/office/officeart/2005/8/quickstyle/simple5" qsCatId="simple" csTypeId="urn:microsoft.com/office/officeart/2005/8/colors/accent0_3" csCatId="mainScheme" phldr="1"/>
      <dgm:spPr/>
      <dgm:t>
        <a:bodyPr/>
        <a:lstStyle/>
        <a:p>
          <a:endParaRPr lang="en-US"/>
        </a:p>
      </dgm:t>
    </dgm:pt>
    <dgm:pt modelId="{B13C896D-3D05-4135-889C-1A209CBEE0A4}">
      <dgm:prSet/>
      <dgm:spPr/>
      <dgm:t>
        <a:bodyPr/>
        <a:lstStyle/>
        <a:p>
          <a:r>
            <a:rPr lang="en-US" dirty="0"/>
            <a:t>A 2020 report showed 19.1% of adults being exposed to intimate partner violence of a parent when they were a child.</a:t>
          </a:r>
        </a:p>
      </dgm:t>
    </dgm:pt>
    <dgm:pt modelId="{9F6302A9-7BEA-4B25-8F8D-E0CBE43C7686}" type="parTrans" cxnId="{E35B74FA-2B80-4D12-9C70-B2B737F215FF}">
      <dgm:prSet/>
      <dgm:spPr/>
      <dgm:t>
        <a:bodyPr/>
        <a:lstStyle/>
        <a:p>
          <a:endParaRPr lang="en-US"/>
        </a:p>
      </dgm:t>
    </dgm:pt>
    <dgm:pt modelId="{B86854BB-3517-4D23-A9BD-519F6CF9D6B7}" type="sibTrans" cxnId="{E35B74FA-2B80-4D12-9C70-B2B737F215FF}">
      <dgm:prSet/>
      <dgm:spPr/>
      <dgm:t>
        <a:bodyPr/>
        <a:lstStyle/>
        <a:p>
          <a:endParaRPr lang="en-US"/>
        </a:p>
      </dgm:t>
    </dgm:pt>
    <dgm:pt modelId="{2C289691-4BFC-469A-926F-57CAC1F0F7B4}">
      <dgm:prSet/>
      <dgm:spPr/>
      <dgm:t>
        <a:bodyPr/>
        <a:lstStyle/>
        <a:p>
          <a:r>
            <a:rPr lang="en-US" dirty="0"/>
            <a:t>In a 2020 survey conducted with approximately 1,000 mothers, five percent reported that their three-year-old child saw violence or physical abuse.</a:t>
          </a:r>
        </a:p>
      </dgm:t>
    </dgm:pt>
    <dgm:pt modelId="{88CC90A2-1984-4D30-A471-6595C0110E1F}" type="parTrans" cxnId="{6CDE289E-A2ED-4841-9D51-7B840F1CC24B}">
      <dgm:prSet/>
      <dgm:spPr/>
      <dgm:t>
        <a:bodyPr/>
        <a:lstStyle/>
        <a:p>
          <a:endParaRPr lang="en-US"/>
        </a:p>
      </dgm:t>
    </dgm:pt>
    <dgm:pt modelId="{EE47A6FD-204B-42BA-B5BA-02F10C6E8688}" type="sibTrans" cxnId="{6CDE289E-A2ED-4841-9D51-7B840F1CC24B}">
      <dgm:prSet/>
      <dgm:spPr/>
      <dgm:t>
        <a:bodyPr/>
        <a:lstStyle/>
        <a:p>
          <a:endParaRPr lang="en-US"/>
        </a:p>
      </dgm:t>
    </dgm:pt>
    <dgm:pt modelId="{9F2AE284-98A5-4E6A-9E5B-CE1DC0C0B017}">
      <dgm:prSet custT="1"/>
      <dgm:spPr/>
      <dgm:t>
        <a:bodyPr/>
        <a:lstStyle/>
        <a:p>
          <a:r>
            <a:rPr lang="en-US" sz="2500" dirty="0"/>
            <a:t>From 2016 through 2018 the number of intimate partner violence victimizations in the United States increased 42%</a:t>
          </a:r>
        </a:p>
        <a:p>
          <a:r>
            <a:rPr lang="en-US" sz="2500" dirty="0"/>
            <a:t>                                                                     </a:t>
          </a:r>
        </a:p>
        <a:p>
          <a:r>
            <a:rPr lang="en-US" sz="1600" dirty="0"/>
            <a:t>				</a:t>
          </a:r>
        </a:p>
        <a:p>
          <a:r>
            <a:rPr lang="en-US" sz="1600" dirty="0"/>
            <a:t>		</a:t>
          </a:r>
          <a:endParaRPr lang="en-US" sz="2500" i="1" dirty="0"/>
        </a:p>
      </dgm:t>
    </dgm:pt>
    <dgm:pt modelId="{06754CF3-298E-4823-94AD-7979642050D0}" type="parTrans" cxnId="{3C6FF828-76B9-4984-B370-EA5A66D356F3}">
      <dgm:prSet/>
      <dgm:spPr/>
      <dgm:t>
        <a:bodyPr/>
        <a:lstStyle/>
        <a:p>
          <a:endParaRPr lang="en-US"/>
        </a:p>
      </dgm:t>
    </dgm:pt>
    <dgm:pt modelId="{85B86E6C-15D5-4A33-A927-5A21B3CD9785}" type="sibTrans" cxnId="{3C6FF828-76B9-4984-B370-EA5A66D356F3}">
      <dgm:prSet/>
      <dgm:spPr/>
      <dgm:t>
        <a:bodyPr/>
        <a:lstStyle/>
        <a:p>
          <a:endParaRPr lang="en-US"/>
        </a:p>
      </dgm:t>
    </dgm:pt>
    <dgm:pt modelId="{93D4C8DC-CDB5-4B52-8013-9BD06533ECBB}" type="pres">
      <dgm:prSet presAssocID="{3F06C838-85CB-448F-9577-EB3231D6D445}" presName="vert0" presStyleCnt="0">
        <dgm:presLayoutVars>
          <dgm:dir/>
          <dgm:animOne val="branch"/>
          <dgm:animLvl val="lvl"/>
        </dgm:presLayoutVars>
      </dgm:prSet>
      <dgm:spPr/>
    </dgm:pt>
    <dgm:pt modelId="{D68F15FF-C9E7-4C90-A14D-A8B0D3A0201C}" type="pres">
      <dgm:prSet presAssocID="{B13C896D-3D05-4135-889C-1A209CBEE0A4}" presName="thickLine" presStyleLbl="alignNode1" presStyleIdx="0" presStyleCnt="3"/>
      <dgm:spPr/>
    </dgm:pt>
    <dgm:pt modelId="{5FB8AD74-4F96-4D11-9BD2-A07A98805C34}" type="pres">
      <dgm:prSet presAssocID="{B13C896D-3D05-4135-889C-1A209CBEE0A4}" presName="horz1" presStyleCnt="0"/>
      <dgm:spPr/>
    </dgm:pt>
    <dgm:pt modelId="{A3AB930B-8057-4ABE-8C4D-B01A8DE5C60D}" type="pres">
      <dgm:prSet presAssocID="{B13C896D-3D05-4135-889C-1A209CBEE0A4}" presName="tx1" presStyleLbl="revTx" presStyleIdx="0" presStyleCnt="3"/>
      <dgm:spPr/>
    </dgm:pt>
    <dgm:pt modelId="{C5AE535F-1805-4DFF-8690-C4F3D3FB671C}" type="pres">
      <dgm:prSet presAssocID="{B13C896D-3D05-4135-889C-1A209CBEE0A4}" presName="vert1" presStyleCnt="0"/>
      <dgm:spPr/>
    </dgm:pt>
    <dgm:pt modelId="{2D0EDAF0-C93E-4B99-9E5F-985AE392D6F5}" type="pres">
      <dgm:prSet presAssocID="{2C289691-4BFC-469A-926F-57CAC1F0F7B4}" presName="thickLine" presStyleLbl="alignNode1" presStyleIdx="1" presStyleCnt="3"/>
      <dgm:spPr/>
    </dgm:pt>
    <dgm:pt modelId="{1D28118C-B83A-4EC5-8A13-BCC357B218B8}" type="pres">
      <dgm:prSet presAssocID="{2C289691-4BFC-469A-926F-57CAC1F0F7B4}" presName="horz1" presStyleCnt="0"/>
      <dgm:spPr/>
    </dgm:pt>
    <dgm:pt modelId="{4470EEEF-9A1B-42BE-B160-A9347A10E1DD}" type="pres">
      <dgm:prSet presAssocID="{2C289691-4BFC-469A-926F-57CAC1F0F7B4}" presName="tx1" presStyleLbl="revTx" presStyleIdx="1" presStyleCnt="3"/>
      <dgm:spPr/>
    </dgm:pt>
    <dgm:pt modelId="{DCAD9933-E028-4F54-B8B2-F1C7EB17BD3D}" type="pres">
      <dgm:prSet presAssocID="{2C289691-4BFC-469A-926F-57CAC1F0F7B4}" presName="vert1" presStyleCnt="0"/>
      <dgm:spPr/>
    </dgm:pt>
    <dgm:pt modelId="{88867987-F7DF-486C-92A8-643F03301FEB}" type="pres">
      <dgm:prSet presAssocID="{9F2AE284-98A5-4E6A-9E5B-CE1DC0C0B017}" presName="thickLine" presStyleLbl="alignNode1" presStyleIdx="2" presStyleCnt="3"/>
      <dgm:spPr/>
    </dgm:pt>
    <dgm:pt modelId="{709BD450-3F94-4B4A-BF1B-9BEFB6280E8D}" type="pres">
      <dgm:prSet presAssocID="{9F2AE284-98A5-4E6A-9E5B-CE1DC0C0B017}" presName="horz1" presStyleCnt="0"/>
      <dgm:spPr/>
    </dgm:pt>
    <dgm:pt modelId="{BF5310B2-E9C2-411B-ABC0-565CC8BF4F29}" type="pres">
      <dgm:prSet presAssocID="{9F2AE284-98A5-4E6A-9E5B-CE1DC0C0B017}" presName="tx1" presStyleLbl="revTx" presStyleIdx="2" presStyleCnt="3"/>
      <dgm:spPr/>
    </dgm:pt>
    <dgm:pt modelId="{FF1AB1F3-C75C-4A77-B349-A3A1A2E3C015}" type="pres">
      <dgm:prSet presAssocID="{9F2AE284-98A5-4E6A-9E5B-CE1DC0C0B017}" presName="vert1" presStyleCnt="0"/>
      <dgm:spPr/>
    </dgm:pt>
  </dgm:ptLst>
  <dgm:cxnLst>
    <dgm:cxn modelId="{3C6FF828-76B9-4984-B370-EA5A66D356F3}" srcId="{3F06C838-85CB-448F-9577-EB3231D6D445}" destId="{9F2AE284-98A5-4E6A-9E5B-CE1DC0C0B017}" srcOrd="2" destOrd="0" parTransId="{06754CF3-298E-4823-94AD-7979642050D0}" sibTransId="{85B86E6C-15D5-4A33-A927-5A21B3CD9785}"/>
    <dgm:cxn modelId="{6C637A8B-82AA-4AAF-A6E0-3289E2510AC8}" type="presOf" srcId="{B13C896D-3D05-4135-889C-1A209CBEE0A4}" destId="{A3AB930B-8057-4ABE-8C4D-B01A8DE5C60D}" srcOrd="0" destOrd="0" presId="urn:microsoft.com/office/officeart/2008/layout/LinedList"/>
    <dgm:cxn modelId="{6CDE289E-A2ED-4841-9D51-7B840F1CC24B}" srcId="{3F06C838-85CB-448F-9577-EB3231D6D445}" destId="{2C289691-4BFC-469A-926F-57CAC1F0F7B4}" srcOrd="1" destOrd="0" parTransId="{88CC90A2-1984-4D30-A471-6595C0110E1F}" sibTransId="{EE47A6FD-204B-42BA-B5BA-02F10C6E8688}"/>
    <dgm:cxn modelId="{362009B5-F4C0-4374-B096-E81D15411F79}" type="presOf" srcId="{9F2AE284-98A5-4E6A-9E5B-CE1DC0C0B017}" destId="{BF5310B2-E9C2-411B-ABC0-565CC8BF4F29}" srcOrd="0" destOrd="0" presId="urn:microsoft.com/office/officeart/2008/layout/LinedList"/>
    <dgm:cxn modelId="{8A6A8EC9-988D-4726-907F-8C00E27AA249}" type="presOf" srcId="{3F06C838-85CB-448F-9577-EB3231D6D445}" destId="{93D4C8DC-CDB5-4B52-8013-9BD06533ECBB}" srcOrd="0" destOrd="0" presId="urn:microsoft.com/office/officeart/2008/layout/LinedList"/>
    <dgm:cxn modelId="{C7B4BFD7-3AFB-4AD1-AAB8-17272D5085BF}" type="presOf" srcId="{2C289691-4BFC-469A-926F-57CAC1F0F7B4}" destId="{4470EEEF-9A1B-42BE-B160-A9347A10E1DD}" srcOrd="0" destOrd="0" presId="urn:microsoft.com/office/officeart/2008/layout/LinedList"/>
    <dgm:cxn modelId="{E35B74FA-2B80-4D12-9C70-B2B737F215FF}" srcId="{3F06C838-85CB-448F-9577-EB3231D6D445}" destId="{B13C896D-3D05-4135-889C-1A209CBEE0A4}" srcOrd="0" destOrd="0" parTransId="{9F6302A9-7BEA-4B25-8F8D-E0CBE43C7686}" sibTransId="{B86854BB-3517-4D23-A9BD-519F6CF9D6B7}"/>
    <dgm:cxn modelId="{B5CE6BC9-1E1D-4A63-AC4F-A516783978A8}" type="presParOf" srcId="{93D4C8DC-CDB5-4B52-8013-9BD06533ECBB}" destId="{D68F15FF-C9E7-4C90-A14D-A8B0D3A0201C}" srcOrd="0" destOrd="0" presId="urn:microsoft.com/office/officeart/2008/layout/LinedList"/>
    <dgm:cxn modelId="{61366D4A-BFF3-42FE-8664-E6F3502AAFB4}" type="presParOf" srcId="{93D4C8DC-CDB5-4B52-8013-9BD06533ECBB}" destId="{5FB8AD74-4F96-4D11-9BD2-A07A98805C34}" srcOrd="1" destOrd="0" presId="urn:microsoft.com/office/officeart/2008/layout/LinedList"/>
    <dgm:cxn modelId="{714F511B-F443-4DDB-BCA8-51640835E903}" type="presParOf" srcId="{5FB8AD74-4F96-4D11-9BD2-A07A98805C34}" destId="{A3AB930B-8057-4ABE-8C4D-B01A8DE5C60D}" srcOrd="0" destOrd="0" presId="urn:microsoft.com/office/officeart/2008/layout/LinedList"/>
    <dgm:cxn modelId="{CB03DB34-B664-4B28-992F-C75C16884802}" type="presParOf" srcId="{5FB8AD74-4F96-4D11-9BD2-A07A98805C34}" destId="{C5AE535F-1805-4DFF-8690-C4F3D3FB671C}" srcOrd="1" destOrd="0" presId="urn:microsoft.com/office/officeart/2008/layout/LinedList"/>
    <dgm:cxn modelId="{2EC17E45-8391-41C2-971E-E78BDA54678E}" type="presParOf" srcId="{93D4C8DC-CDB5-4B52-8013-9BD06533ECBB}" destId="{2D0EDAF0-C93E-4B99-9E5F-985AE392D6F5}" srcOrd="2" destOrd="0" presId="urn:microsoft.com/office/officeart/2008/layout/LinedList"/>
    <dgm:cxn modelId="{9DDC6003-51D3-4CB5-B420-378D0ABE38BA}" type="presParOf" srcId="{93D4C8DC-CDB5-4B52-8013-9BD06533ECBB}" destId="{1D28118C-B83A-4EC5-8A13-BCC357B218B8}" srcOrd="3" destOrd="0" presId="urn:microsoft.com/office/officeart/2008/layout/LinedList"/>
    <dgm:cxn modelId="{A09D742C-5FE7-43F7-9761-429FF25AA5C2}" type="presParOf" srcId="{1D28118C-B83A-4EC5-8A13-BCC357B218B8}" destId="{4470EEEF-9A1B-42BE-B160-A9347A10E1DD}" srcOrd="0" destOrd="0" presId="urn:microsoft.com/office/officeart/2008/layout/LinedList"/>
    <dgm:cxn modelId="{71C5B991-5325-4CA3-9AC8-E8328C515FFB}" type="presParOf" srcId="{1D28118C-B83A-4EC5-8A13-BCC357B218B8}" destId="{DCAD9933-E028-4F54-B8B2-F1C7EB17BD3D}" srcOrd="1" destOrd="0" presId="urn:microsoft.com/office/officeart/2008/layout/LinedList"/>
    <dgm:cxn modelId="{CA8972A1-303C-41C5-9066-2E7D642513A2}" type="presParOf" srcId="{93D4C8DC-CDB5-4B52-8013-9BD06533ECBB}" destId="{88867987-F7DF-486C-92A8-643F03301FEB}" srcOrd="4" destOrd="0" presId="urn:microsoft.com/office/officeart/2008/layout/LinedList"/>
    <dgm:cxn modelId="{9D0780E0-C347-40BB-9E99-2EE6936163BB}" type="presParOf" srcId="{93D4C8DC-CDB5-4B52-8013-9BD06533ECBB}" destId="{709BD450-3F94-4B4A-BF1B-9BEFB6280E8D}" srcOrd="5" destOrd="0" presId="urn:microsoft.com/office/officeart/2008/layout/LinedList"/>
    <dgm:cxn modelId="{DF9D34B3-4C91-43BA-B518-E5198773F30C}" type="presParOf" srcId="{709BD450-3F94-4B4A-BF1B-9BEFB6280E8D}" destId="{BF5310B2-E9C2-411B-ABC0-565CC8BF4F29}" srcOrd="0" destOrd="0" presId="urn:microsoft.com/office/officeart/2008/layout/LinedList"/>
    <dgm:cxn modelId="{9AB17BEF-7A1C-4661-AF95-D199DDBFA17A}" type="presParOf" srcId="{709BD450-3F94-4B4A-BF1B-9BEFB6280E8D}" destId="{FF1AB1F3-C75C-4A77-B349-A3A1A2E3C01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06C838-85CB-448F-9577-EB3231D6D445}" type="doc">
      <dgm:prSet loTypeId="urn:microsoft.com/office/officeart/2008/layout/LinedList" loCatId="list" qsTypeId="urn:microsoft.com/office/officeart/2005/8/quickstyle/simple5" qsCatId="simple" csTypeId="urn:microsoft.com/office/officeart/2005/8/colors/accent0_3" csCatId="mainScheme" phldr="1"/>
      <dgm:spPr/>
      <dgm:t>
        <a:bodyPr/>
        <a:lstStyle/>
        <a:p>
          <a:endParaRPr lang="en-US"/>
        </a:p>
      </dgm:t>
    </dgm:pt>
    <dgm:pt modelId="{B13C896D-3D05-4135-889C-1A209CBEE0A4}">
      <dgm:prSet/>
      <dgm:spPr/>
      <dgm:t>
        <a:bodyPr/>
        <a:lstStyle/>
        <a:p>
          <a:r>
            <a:rPr lang="en-US" dirty="0"/>
            <a:t>Alaska</a:t>
          </a:r>
        </a:p>
      </dgm:t>
    </dgm:pt>
    <dgm:pt modelId="{9F6302A9-7BEA-4B25-8F8D-E0CBE43C7686}" type="parTrans" cxnId="{E35B74FA-2B80-4D12-9C70-B2B737F215FF}">
      <dgm:prSet/>
      <dgm:spPr/>
      <dgm:t>
        <a:bodyPr/>
        <a:lstStyle/>
        <a:p>
          <a:endParaRPr lang="en-US"/>
        </a:p>
      </dgm:t>
    </dgm:pt>
    <dgm:pt modelId="{B86854BB-3517-4D23-A9BD-519F6CF9D6B7}" type="sibTrans" cxnId="{E35B74FA-2B80-4D12-9C70-B2B737F215FF}">
      <dgm:prSet/>
      <dgm:spPr/>
      <dgm:t>
        <a:bodyPr/>
        <a:lstStyle/>
        <a:p>
          <a:endParaRPr lang="en-US"/>
        </a:p>
      </dgm:t>
    </dgm:pt>
    <dgm:pt modelId="{62A6C649-2D30-4340-919D-49700FCDB936}">
      <dgm:prSet/>
      <dgm:spPr/>
      <dgm:t>
        <a:bodyPr/>
        <a:lstStyle/>
        <a:p>
          <a:r>
            <a:rPr lang="en-US" dirty="0"/>
            <a:t>Arizona</a:t>
          </a:r>
        </a:p>
      </dgm:t>
    </dgm:pt>
    <dgm:pt modelId="{34A81006-7A70-4F75-946E-7D1491383861}" type="parTrans" cxnId="{91633FD0-E241-489E-AD4E-C188C50C4E8B}">
      <dgm:prSet/>
      <dgm:spPr/>
      <dgm:t>
        <a:bodyPr/>
        <a:lstStyle/>
        <a:p>
          <a:endParaRPr lang="en-US"/>
        </a:p>
      </dgm:t>
    </dgm:pt>
    <dgm:pt modelId="{F01F47A0-2B22-4E94-A37B-027EE348E871}" type="sibTrans" cxnId="{91633FD0-E241-489E-AD4E-C188C50C4E8B}">
      <dgm:prSet/>
      <dgm:spPr/>
      <dgm:t>
        <a:bodyPr/>
        <a:lstStyle/>
        <a:p>
          <a:endParaRPr lang="en-US"/>
        </a:p>
      </dgm:t>
    </dgm:pt>
    <dgm:pt modelId="{B122B932-2865-4224-836B-63EBDBE16079}">
      <dgm:prSet/>
      <dgm:spPr/>
      <dgm:t>
        <a:bodyPr/>
        <a:lstStyle/>
        <a:p>
          <a:r>
            <a:rPr lang="en-US" dirty="0"/>
            <a:t>California</a:t>
          </a:r>
        </a:p>
      </dgm:t>
    </dgm:pt>
    <dgm:pt modelId="{9136204D-0E0B-4B08-B5D7-60D0E951707F}" type="parTrans" cxnId="{ADEF3110-78DE-413F-94B1-857F66EA2011}">
      <dgm:prSet/>
      <dgm:spPr/>
      <dgm:t>
        <a:bodyPr/>
        <a:lstStyle/>
        <a:p>
          <a:endParaRPr lang="en-US"/>
        </a:p>
      </dgm:t>
    </dgm:pt>
    <dgm:pt modelId="{074DC3B1-3358-4DA9-8166-6D1422E8ED50}" type="sibTrans" cxnId="{ADEF3110-78DE-413F-94B1-857F66EA2011}">
      <dgm:prSet/>
      <dgm:spPr/>
      <dgm:t>
        <a:bodyPr/>
        <a:lstStyle/>
        <a:p>
          <a:endParaRPr lang="en-US"/>
        </a:p>
      </dgm:t>
    </dgm:pt>
    <dgm:pt modelId="{DE235998-B178-439C-8057-DEE9CECFABE9}">
      <dgm:prSet/>
      <dgm:spPr/>
      <dgm:t>
        <a:bodyPr/>
        <a:lstStyle/>
        <a:p>
          <a:r>
            <a:rPr lang="en-US" dirty="0"/>
            <a:t>Hawaii</a:t>
          </a:r>
        </a:p>
      </dgm:t>
    </dgm:pt>
    <dgm:pt modelId="{CD8647BA-E9EF-46EC-94E2-0ABD70066AF0}" type="parTrans" cxnId="{F2D8EEA8-DCE6-4D6A-9572-52347DB55EBA}">
      <dgm:prSet/>
      <dgm:spPr/>
      <dgm:t>
        <a:bodyPr/>
        <a:lstStyle/>
        <a:p>
          <a:endParaRPr lang="en-US"/>
        </a:p>
      </dgm:t>
    </dgm:pt>
    <dgm:pt modelId="{8CB29605-E46E-4D39-809D-493F9554D3CE}" type="sibTrans" cxnId="{F2D8EEA8-DCE6-4D6A-9572-52347DB55EBA}">
      <dgm:prSet/>
      <dgm:spPr/>
      <dgm:t>
        <a:bodyPr/>
        <a:lstStyle/>
        <a:p>
          <a:endParaRPr lang="en-US"/>
        </a:p>
      </dgm:t>
    </dgm:pt>
    <dgm:pt modelId="{60B8057C-1FFB-4230-9B7F-C9643520435A}">
      <dgm:prSet/>
      <dgm:spPr/>
      <dgm:t>
        <a:bodyPr/>
        <a:lstStyle/>
        <a:p>
          <a:r>
            <a:rPr lang="en-US" dirty="0"/>
            <a:t>Mississippi</a:t>
          </a:r>
        </a:p>
      </dgm:t>
    </dgm:pt>
    <dgm:pt modelId="{977610A5-08D5-4A59-A57A-0CCA77E60167}" type="parTrans" cxnId="{6A20FEB8-2658-474D-B2B1-23C40EEF12E1}">
      <dgm:prSet/>
      <dgm:spPr/>
      <dgm:t>
        <a:bodyPr/>
        <a:lstStyle/>
        <a:p>
          <a:endParaRPr lang="en-US"/>
        </a:p>
      </dgm:t>
    </dgm:pt>
    <dgm:pt modelId="{E4934220-1D1C-4EC6-8843-C690422C7C70}" type="sibTrans" cxnId="{6A20FEB8-2658-474D-B2B1-23C40EEF12E1}">
      <dgm:prSet/>
      <dgm:spPr/>
      <dgm:t>
        <a:bodyPr/>
        <a:lstStyle/>
        <a:p>
          <a:endParaRPr lang="en-US"/>
        </a:p>
      </dgm:t>
    </dgm:pt>
    <dgm:pt modelId="{49298E0E-E07A-4604-A2E0-637EFBA8833C}">
      <dgm:prSet/>
      <dgm:spPr/>
      <dgm:t>
        <a:bodyPr/>
        <a:lstStyle/>
        <a:p>
          <a:r>
            <a:rPr lang="en-US" dirty="0"/>
            <a:t>Montana</a:t>
          </a:r>
        </a:p>
      </dgm:t>
    </dgm:pt>
    <dgm:pt modelId="{02870112-E770-45C9-B046-CE2ED6C3F218}" type="parTrans" cxnId="{9E384A19-74F9-423A-AB17-56FE203F6B71}">
      <dgm:prSet/>
      <dgm:spPr/>
      <dgm:t>
        <a:bodyPr/>
        <a:lstStyle/>
        <a:p>
          <a:endParaRPr lang="en-US"/>
        </a:p>
      </dgm:t>
    </dgm:pt>
    <dgm:pt modelId="{9E720189-5149-4CB9-AD71-806BE8BF0D6E}" type="sibTrans" cxnId="{9E384A19-74F9-423A-AB17-56FE203F6B71}">
      <dgm:prSet/>
      <dgm:spPr/>
      <dgm:t>
        <a:bodyPr/>
        <a:lstStyle/>
        <a:p>
          <a:endParaRPr lang="en-US"/>
        </a:p>
      </dgm:t>
    </dgm:pt>
    <dgm:pt modelId="{419E05AB-1F10-4C97-AECB-616B26EF9A7A}">
      <dgm:prSet/>
      <dgm:spPr/>
      <dgm:t>
        <a:bodyPr/>
        <a:lstStyle/>
        <a:p>
          <a:r>
            <a:rPr lang="en-US" dirty="0"/>
            <a:t>Ohio</a:t>
          </a:r>
        </a:p>
      </dgm:t>
    </dgm:pt>
    <dgm:pt modelId="{EBE606F9-EA92-40AC-A29C-3EE098A07AC7}" type="parTrans" cxnId="{772A0F98-608C-475C-86E3-4B3AF04590DD}">
      <dgm:prSet/>
      <dgm:spPr/>
      <dgm:t>
        <a:bodyPr/>
        <a:lstStyle/>
        <a:p>
          <a:endParaRPr lang="en-US"/>
        </a:p>
      </dgm:t>
    </dgm:pt>
    <dgm:pt modelId="{616EBF77-ED33-4E8A-ADFD-B1B01EDDA67B}" type="sibTrans" cxnId="{772A0F98-608C-475C-86E3-4B3AF04590DD}">
      <dgm:prSet/>
      <dgm:spPr/>
      <dgm:t>
        <a:bodyPr/>
        <a:lstStyle/>
        <a:p>
          <a:endParaRPr lang="en-US"/>
        </a:p>
      </dgm:t>
    </dgm:pt>
    <dgm:pt modelId="{A35D0874-C78A-47AB-8068-9B039722618A}">
      <dgm:prSet/>
      <dgm:spPr/>
      <dgm:t>
        <a:bodyPr/>
        <a:lstStyle/>
        <a:p>
          <a:r>
            <a:rPr lang="en-US" dirty="0"/>
            <a:t>South Carolina</a:t>
          </a:r>
        </a:p>
      </dgm:t>
    </dgm:pt>
    <dgm:pt modelId="{BAE8B753-2737-4FD6-B88B-6AE9168D90AC}" type="parTrans" cxnId="{27BBDBEB-017D-44AC-B464-0E397D82468B}">
      <dgm:prSet/>
      <dgm:spPr/>
      <dgm:t>
        <a:bodyPr/>
        <a:lstStyle/>
        <a:p>
          <a:endParaRPr lang="en-US"/>
        </a:p>
      </dgm:t>
    </dgm:pt>
    <dgm:pt modelId="{A60ACAF8-E212-4EB3-894C-E16D6D0274C9}" type="sibTrans" cxnId="{27BBDBEB-017D-44AC-B464-0E397D82468B}">
      <dgm:prSet/>
      <dgm:spPr/>
      <dgm:t>
        <a:bodyPr/>
        <a:lstStyle/>
        <a:p>
          <a:endParaRPr lang="en-US"/>
        </a:p>
      </dgm:t>
    </dgm:pt>
    <dgm:pt modelId="{39927048-F1DD-4030-A0CA-AD59CE22C84A}">
      <dgm:prSet/>
      <dgm:spPr/>
      <dgm:t>
        <a:bodyPr/>
        <a:lstStyle/>
        <a:p>
          <a:r>
            <a:rPr lang="en-US" dirty="0"/>
            <a:t>Washington</a:t>
          </a:r>
        </a:p>
      </dgm:t>
    </dgm:pt>
    <dgm:pt modelId="{6AEAFF27-BFE2-4A34-885C-9B4523174AE5}" type="parTrans" cxnId="{7A4DADC0-BCAC-4B91-A631-EB2AD29C5191}">
      <dgm:prSet/>
      <dgm:spPr/>
      <dgm:t>
        <a:bodyPr/>
        <a:lstStyle/>
        <a:p>
          <a:endParaRPr lang="en-US"/>
        </a:p>
      </dgm:t>
    </dgm:pt>
    <dgm:pt modelId="{19BB836F-DF30-41CB-98C1-75BE14D6A0C7}" type="sibTrans" cxnId="{7A4DADC0-BCAC-4B91-A631-EB2AD29C5191}">
      <dgm:prSet/>
      <dgm:spPr/>
      <dgm:t>
        <a:bodyPr/>
        <a:lstStyle/>
        <a:p>
          <a:endParaRPr lang="en-US"/>
        </a:p>
      </dgm:t>
    </dgm:pt>
    <dgm:pt modelId="{93D4C8DC-CDB5-4B52-8013-9BD06533ECBB}" type="pres">
      <dgm:prSet presAssocID="{3F06C838-85CB-448F-9577-EB3231D6D445}" presName="vert0" presStyleCnt="0">
        <dgm:presLayoutVars>
          <dgm:dir/>
          <dgm:animOne val="branch"/>
          <dgm:animLvl val="lvl"/>
        </dgm:presLayoutVars>
      </dgm:prSet>
      <dgm:spPr/>
    </dgm:pt>
    <dgm:pt modelId="{D68F15FF-C9E7-4C90-A14D-A8B0D3A0201C}" type="pres">
      <dgm:prSet presAssocID="{B13C896D-3D05-4135-889C-1A209CBEE0A4}" presName="thickLine" presStyleLbl="alignNode1" presStyleIdx="0" presStyleCnt="9"/>
      <dgm:spPr/>
    </dgm:pt>
    <dgm:pt modelId="{5FB8AD74-4F96-4D11-9BD2-A07A98805C34}" type="pres">
      <dgm:prSet presAssocID="{B13C896D-3D05-4135-889C-1A209CBEE0A4}" presName="horz1" presStyleCnt="0"/>
      <dgm:spPr/>
    </dgm:pt>
    <dgm:pt modelId="{A3AB930B-8057-4ABE-8C4D-B01A8DE5C60D}" type="pres">
      <dgm:prSet presAssocID="{B13C896D-3D05-4135-889C-1A209CBEE0A4}" presName="tx1" presStyleLbl="revTx" presStyleIdx="0" presStyleCnt="9"/>
      <dgm:spPr/>
    </dgm:pt>
    <dgm:pt modelId="{C5AE535F-1805-4DFF-8690-C4F3D3FB671C}" type="pres">
      <dgm:prSet presAssocID="{B13C896D-3D05-4135-889C-1A209CBEE0A4}" presName="vert1" presStyleCnt="0"/>
      <dgm:spPr/>
    </dgm:pt>
    <dgm:pt modelId="{431A4DD4-62C5-47B0-9DCC-C359472E36BF}" type="pres">
      <dgm:prSet presAssocID="{62A6C649-2D30-4340-919D-49700FCDB936}" presName="thickLine" presStyleLbl="alignNode1" presStyleIdx="1" presStyleCnt="9"/>
      <dgm:spPr/>
    </dgm:pt>
    <dgm:pt modelId="{3B36B25F-CF6D-49B0-AA28-362508BD7BCD}" type="pres">
      <dgm:prSet presAssocID="{62A6C649-2D30-4340-919D-49700FCDB936}" presName="horz1" presStyleCnt="0"/>
      <dgm:spPr/>
    </dgm:pt>
    <dgm:pt modelId="{122CFCA2-804A-41C9-809C-562822169E7C}" type="pres">
      <dgm:prSet presAssocID="{62A6C649-2D30-4340-919D-49700FCDB936}" presName="tx1" presStyleLbl="revTx" presStyleIdx="1" presStyleCnt="9"/>
      <dgm:spPr/>
    </dgm:pt>
    <dgm:pt modelId="{F9879FFD-97AE-469B-95EF-95A0E5F6C86D}" type="pres">
      <dgm:prSet presAssocID="{62A6C649-2D30-4340-919D-49700FCDB936}" presName="vert1" presStyleCnt="0"/>
      <dgm:spPr/>
    </dgm:pt>
    <dgm:pt modelId="{F63F73E9-4685-45D5-83D6-A230ECF7914C}" type="pres">
      <dgm:prSet presAssocID="{B122B932-2865-4224-836B-63EBDBE16079}" presName="thickLine" presStyleLbl="alignNode1" presStyleIdx="2" presStyleCnt="9"/>
      <dgm:spPr/>
    </dgm:pt>
    <dgm:pt modelId="{68D8721B-F788-41A2-9C68-7E564BFBFB34}" type="pres">
      <dgm:prSet presAssocID="{B122B932-2865-4224-836B-63EBDBE16079}" presName="horz1" presStyleCnt="0"/>
      <dgm:spPr/>
    </dgm:pt>
    <dgm:pt modelId="{0B08D7CE-D090-49CF-9721-EEBD7B227F83}" type="pres">
      <dgm:prSet presAssocID="{B122B932-2865-4224-836B-63EBDBE16079}" presName="tx1" presStyleLbl="revTx" presStyleIdx="2" presStyleCnt="9"/>
      <dgm:spPr/>
    </dgm:pt>
    <dgm:pt modelId="{D89D3054-A41B-4886-8C31-FAEDB1E431B9}" type="pres">
      <dgm:prSet presAssocID="{B122B932-2865-4224-836B-63EBDBE16079}" presName="vert1" presStyleCnt="0"/>
      <dgm:spPr/>
    </dgm:pt>
    <dgm:pt modelId="{0F8C5E2C-9D3F-4BDE-9272-1B89539D9A5C}" type="pres">
      <dgm:prSet presAssocID="{DE235998-B178-439C-8057-DEE9CECFABE9}" presName="thickLine" presStyleLbl="alignNode1" presStyleIdx="3" presStyleCnt="9"/>
      <dgm:spPr/>
    </dgm:pt>
    <dgm:pt modelId="{C9724431-E6CC-4CF1-AE0B-6575E77F84BC}" type="pres">
      <dgm:prSet presAssocID="{DE235998-B178-439C-8057-DEE9CECFABE9}" presName="horz1" presStyleCnt="0"/>
      <dgm:spPr/>
    </dgm:pt>
    <dgm:pt modelId="{32B19F70-7067-4439-B33B-912BE1C94DBF}" type="pres">
      <dgm:prSet presAssocID="{DE235998-B178-439C-8057-DEE9CECFABE9}" presName="tx1" presStyleLbl="revTx" presStyleIdx="3" presStyleCnt="9"/>
      <dgm:spPr/>
    </dgm:pt>
    <dgm:pt modelId="{FE3737E1-DBDC-4634-8371-11B9D6444088}" type="pres">
      <dgm:prSet presAssocID="{DE235998-B178-439C-8057-DEE9CECFABE9}" presName="vert1" presStyleCnt="0"/>
      <dgm:spPr/>
    </dgm:pt>
    <dgm:pt modelId="{D6ECB60C-BB6E-4E9B-85FB-4CCE8B357C47}" type="pres">
      <dgm:prSet presAssocID="{60B8057C-1FFB-4230-9B7F-C9643520435A}" presName="thickLine" presStyleLbl="alignNode1" presStyleIdx="4" presStyleCnt="9"/>
      <dgm:spPr/>
    </dgm:pt>
    <dgm:pt modelId="{5733B477-B5D0-4984-9115-9B2BB080EC0D}" type="pres">
      <dgm:prSet presAssocID="{60B8057C-1FFB-4230-9B7F-C9643520435A}" presName="horz1" presStyleCnt="0"/>
      <dgm:spPr/>
    </dgm:pt>
    <dgm:pt modelId="{B47BBA8B-F356-439C-9822-03EDFFAD4C07}" type="pres">
      <dgm:prSet presAssocID="{60B8057C-1FFB-4230-9B7F-C9643520435A}" presName="tx1" presStyleLbl="revTx" presStyleIdx="4" presStyleCnt="9"/>
      <dgm:spPr/>
    </dgm:pt>
    <dgm:pt modelId="{C9255575-0F2C-43D3-8818-92A1BA6A1C84}" type="pres">
      <dgm:prSet presAssocID="{60B8057C-1FFB-4230-9B7F-C9643520435A}" presName="vert1" presStyleCnt="0"/>
      <dgm:spPr/>
    </dgm:pt>
    <dgm:pt modelId="{3296B8B2-4D02-4743-B165-B06E7122A59E}" type="pres">
      <dgm:prSet presAssocID="{49298E0E-E07A-4604-A2E0-637EFBA8833C}" presName="thickLine" presStyleLbl="alignNode1" presStyleIdx="5" presStyleCnt="9"/>
      <dgm:spPr/>
    </dgm:pt>
    <dgm:pt modelId="{304F0753-C367-4FB2-91A0-828EF797675A}" type="pres">
      <dgm:prSet presAssocID="{49298E0E-E07A-4604-A2E0-637EFBA8833C}" presName="horz1" presStyleCnt="0"/>
      <dgm:spPr/>
    </dgm:pt>
    <dgm:pt modelId="{18A1342E-CC14-4BF7-8CB5-5BF9BA00BE9B}" type="pres">
      <dgm:prSet presAssocID="{49298E0E-E07A-4604-A2E0-637EFBA8833C}" presName="tx1" presStyleLbl="revTx" presStyleIdx="5" presStyleCnt="9"/>
      <dgm:spPr/>
    </dgm:pt>
    <dgm:pt modelId="{F6A1F39E-8316-4F3D-B987-743D208831F4}" type="pres">
      <dgm:prSet presAssocID="{49298E0E-E07A-4604-A2E0-637EFBA8833C}" presName="vert1" presStyleCnt="0"/>
      <dgm:spPr/>
    </dgm:pt>
    <dgm:pt modelId="{13E768FE-88B2-4CFD-B9D8-6C98B314400C}" type="pres">
      <dgm:prSet presAssocID="{419E05AB-1F10-4C97-AECB-616B26EF9A7A}" presName="thickLine" presStyleLbl="alignNode1" presStyleIdx="6" presStyleCnt="9"/>
      <dgm:spPr/>
    </dgm:pt>
    <dgm:pt modelId="{AC3D5210-48F5-455A-974A-182F3EBC63B2}" type="pres">
      <dgm:prSet presAssocID="{419E05AB-1F10-4C97-AECB-616B26EF9A7A}" presName="horz1" presStyleCnt="0"/>
      <dgm:spPr/>
    </dgm:pt>
    <dgm:pt modelId="{F685BC3E-291C-423C-A6B2-23558B665969}" type="pres">
      <dgm:prSet presAssocID="{419E05AB-1F10-4C97-AECB-616B26EF9A7A}" presName="tx1" presStyleLbl="revTx" presStyleIdx="6" presStyleCnt="9"/>
      <dgm:spPr/>
    </dgm:pt>
    <dgm:pt modelId="{52A85BE1-FC02-4C4B-94DA-895818638B08}" type="pres">
      <dgm:prSet presAssocID="{419E05AB-1F10-4C97-AECB-616B26EF9A7A}" presName="vert1" presStyleCnt="0"/>
      <dgm:spPr/>
    </dgm:pt>
    <dgm:pt modelId="{E3D46909-1195-4EF8-AE92-4B5B4FD7E1FF}" type="pres">
      <dgm:prSet presAssocID="{A35D0874-C78A-47AB-8068-9B039722618A}" presName="thickLine" presStyleLbl="alignNode1" presStyleIdx="7" presStyleCnt="9"/>
      <dgm:spPr/>
    </dgm:pt>
    <dgm:pt modelId="{65935878-E9F6-44B8-B7D3-54BEB6760F7B}" type="pres">
      <dgm:prSet presAssocID="{A35D0874-C78A-47AB-8068-9B039722618A}" presName="horz1" presStyleCnt="0"/>
      <dgm:spPr/>
    </dgm:pt>
    <dgm:pt modelId="{951B9B3C-6F24-4788-999D-1AF842CE6283}" type="pres">
      <dgm:prSet presAssocID="{A35D0874-C78A-47AB-8068-9B039722618A}" presName="tx1" presStyleLbl="revTx" presStyleIdx="7" presStyleCnt="9"/>
      <dgm:spPr/>
    </dgm:pt>
    <dgm:pt modelId="{536459DA-AD64-4753-903F-378EC603DF41}" type="pres">
      <dgm:prSet presAssocID="{A35D0874-C78A-47AB-8068-9B039722618A}" presName="vert1" presStyleCnt="0"/>
      <dgm:spPr/>
    </dgm:pt>
    <dgm:pt modelId="{247D71A1-1CEF-48F5-B55A-40C49E2839ED}" type="pres">
      <dgm:prSet presAssocID="{39927048-F1DD-4030-A0CA-AD59CE22C84A}" presName="thickLine" presStyleLbl="alignNode1" presStyleIdx="8" presStyleCnt="9"/>
      <dgm:spPr/>
    </dgm:pt>
    <dgm:pt modelId="{9437D878-8D5E-4612-9D2B-E00799A23042}" type="pres">
      <dgm:prSet presAssocID="{39927048-F1DD-4030-A0CA-AD59CE22C84A}" presName="horz1" presStyleCnt="0"/>
      <dgm:spPr/>
    </dgm:pt>
    <dgm:pt modelId="{FB989D93-A8AD-47A0-BC17-B8CDB23A5929}" type="pres">
      <dgm:prSet presAssocID="{39927048-F1DD-4030-A0CA-AD59CE22C84A}" presName="tx1" presStyleLbl="revTx" presStyleIdx="8" presStyleCnt="9"/>
      <dgm:spPr/>
    </dgm:pt>
    <dgm:pt modelId="{92FAAFA0-AD15-45B3-8043-7EC5925110B5}" type="pres">
      <dgm:prSet presAssocID="{39927048-F1DD-4030-A0CA-AD59CE22C84A}" presName="vert1" presStyleCnt="0"/>
      <dgm:spPr/>
    </dgm:pt>
  </dgm:ptLst>
  <dgm:cxnLst>
    <dgm:cxn modelId="{9712D504-7475-40E4-8C96-78F9EDF1D186}" type="presOf" srcId="{49298E0E-E07A-4604-A2E0-637EFBA8833C}" destId="{18A1342E-CC14-4BF7-8CB5-5BF9BA00BE9B}" srcOrd="0" destOrd="0" presId="urn:microsoft.com/office/officeart/2008/layout/LinedList"/>
    <dgm:cxn modelId="{ADEF3110-78DE-413F-94B1-857F66EA2011}" srcId="{3F06C838-85CB-448F-9577-EB3231D6D445}" destId="{B122B932-2865-4224-836B-63EBDBE16079}" srcOrd="2" destOrd="0" parTransId="{9136204D-0E0B-4B08-B5D7-60D0E951707F}" sibTransId="{074DC3B1-3358-4DA9-8166-6D1422E8ED50}"/>
    <dgm:cxn modelId="{9E384A19-74F9-423A-AB17-56FE203F6B71}" srcId="{3F06C838-85CB-448F-9577-EB3231D6D445}" destId="{49298E0E-E07A-4604-A2E0-637EFBA8833C}" srcOrd="5" destOrd="0" parTransId="{02870112-E770-45C9-B046-CE2ED6C3F218}" sibTransId="{9E720189-5149-4CB9-AD71-806BE8BF0D6E}"/>
    <dgm:cxn modelId="{A1CD3021-2E3C-4671-9BE8-8B67F741C872}" type="presOf" srcId="{62A6C649-2D30-4340-919D-49700FCDB936}" destId="{122CFCA2-804A-41C9-809C-562822169E7C}" srcOrd="0" destOrd="0" presId="urn:microsoft.com/office/officeart/2008/layout/LinedList"/>
    <dgm:cxn modelId="{B008E82A-8C1C-4D9F-8AFF-09B947508A2E}" type="presOf" srcId="{39927048-F1DD-4030-A0CA-AD59CE22C84A}" destId="{FB989D93-A8AD-47A0-BC17-B8CDB23A5929}" srcOrd="0" destOrd="0" presId="urn:microsoft.com/office/officeart/2008/layout/LinedList"/>
    <dgm:cxn modelId="{34B84E2C-E5D0-4E05-9D49-D828D2A9D73A}" type="presOf" srcId="{DE235998-B178-439C-8057-DEE9CECFABE9}" destId="{32B19F70-7067-4439-B33B-912BE1C94DBF}" srcOrd="0" destOrd="0" presId="urn:microsoft.com/office/officeart/2008/layout/LinedList"/>
    <dgm:cxn modelId="{F37D3470-05BC-4DA1-A577-4CC48A88D697}" type="presOf" srcId="{B122B932-2865-4224-836B-63EBDBE16079}" destId="{0B08D7CE-D090-49CF-9721-EEBD7B227F83}" srcOrd="0" destOrd="0" presId="urn:microsoft.com/office/officeart/2008/layout/LinedList"/>
    <dgm:cxn modelId="{6C637A8B-82AA-4AAF-A6E0-3289E2510AC8}" type="presOf" srcId="{B13C896D-3D05-4135-889C-1A209CBEE0A4}" destId="{A3AB930B-8057-4ABE-8C4D-B01A8DE5C60D}" srcOrd="0" destOrd="0" presId="urn:microsoft.com/office/officeart/2008/layout/LinedList"/>
    <dgm:cxn modelId="{772A0F98-608C-475C-86E3-4B3AF04590DD}" srcId="{3F06C838-85CB-448F-9577-EB3231D6D445}" destId="{419E05AB-1F10-4C97-AECB-616B26EF9A7A}" srcOrd="6" destOrd="0" parTransId="{EBE606F9-EA92-40AC-A29C-3EE098A07AC7}" sibTransId="{616EBF77-ED33-4E8A-ADFD-B1B01EDDA67B}"/>
    <dgm:cxn modelId="{F2D8EEA8-DCE6-4D6A-9572-52347DB55EBA}" srcId="{3F06C838-85CB-448F-9577-EB3231D6D445}" destId="{DE235998-B178-439C-8057-DEE9CECFABE9}" srcOrd="3" destOrd="0" parTransId="{CD8647BA-E9EF-46EC-94E2-0ABD70066AF0}" sibTransId="{8CB29605-E46E-4D39-809D-493F9554D3CE}"/>
    <dgm:cxn modelId="{6A20FEB8-2658-474D-B2B1-23C40EEF12E1}" srcId="{3F06C838-85CB-448F-9577-EB3231D6D445}" destId="{60B8057C-1FFB-4230-9B7F-C9643520435A}" srcOrd="4" destOrd="0" parTransId="{977610A5-08D5-4A59-A57A-0CCA77E60167}" sibTransId="{E4934220-1D1C-4EC6-8843-C690422C7C70}"/>
    <dgm:cxn modelId="{7A4DADC0-BCAC-4B91-A631-EB2AD29C5191}" srcId="{3F06C838-85CB-448F-9577-EB3231D6D445}" destId="{39927048-F1DD-4030-A0CA-AD59CE22C84A}" srcOrd="8" destOrd="0" parTransId="{6AEAFF27-BFE2-4A34-885C-9B4523174AE5}" sibTransId="{19BB836F-DF30-41CB-98C1-75BE14D6A0C7}"/>
    <dgm:cxn modelId="{312DDAC4-EE69-47E9-9645-582927AA92F7}" type="presOf" srcId="{419E05AB-1F10-4C97-AECB-616B26EF9A7A}" destId="{F685BC3E-291C-423C-A6B2-23558B665969}" srcOrd="0" destOrd="0" presId="urn:microsoft.com/office/officeart/2008/layout/LinedList"/>
    <dgm:cxn modelId="{8A6A8EC9-988D-4726-907F-8C00E27AA249}" type="presOf" srcId="{3F06C838-85CB-448F-9577-EB3231D6D445}" destId="{93D4C8DC-CDB5-4B52-8013-9BD06533ECBB}" srcOrd="0" destOrd="0" presId="urn:microsoft.com/office/officeart/2008/layout/LinedList"/>
    <dgm:cxn modelId="{91633FD0-E241-489E-AD4E-C188C50C4E8B}" srcId="{3F06C838-85CB-448F-9577-EB3231D6D445}" destId="{62A6C649-2D30-4340-919D-49700FCDB936}" srcOrd="1" destOrd="0" parTransId="{34A81006-7A70-4F75-946E-7D1491383861}" sibTransId="{F01F47A0-2B22-4E94-A37B-027EE348E871}"/>
    <dgm:cxn modelId="{CCEAD8D7-5264-4EEB-AAC9-B3111201313B}" type="presOf" srcId="{A35D0874-C78A-47AB-8068-9B039722618A}" destId="{951B9B3C-6F24-4788-999D-1AF842CE6283}" srcOrd="0" destOrd="0" presId="urn:microsoft.com/office/officeart/2008/layout/LinedList"/>
    <dgm:cxn modelId="{B87D0FDF-12D4-4A11-9567-F2EC104C7E10}" type="presOf" srcId="{60B8057C-1FFB-4230-9B7F-C9643520435A}" destId="{B47BBA8B-F356-439C-9822-03EDFFAD4C07}" srcOrd="0" destOrd="0" presId="urn:microsoft.com/office/officeart/2008/layout/LinedList"/>
    <dgm:cxn modelId="{27BBDBEB-017D-44AC-B464-0E397D82468B}" srcId="{3F06C838-85CB-448F-9577-EB3231D6D445}" destId="{A35D0874-C78A-47AB-8068-9B039722618A}" srcOrd="7" destOrd="0" parTransId="{BAE8B753-2737-4FD6-B88B-6AE9168D90AC}" sibTransId="{A60ACAF8-E212-4EB3-894C-E16D6D0274C9}"/>
    <dgm:cxn modelId="{E35B74FA-2B80-4D12-9C70-B2B737F215FF}" srcId="{3F06C838-85CB-448F-9577-EB3231D6D445}" destId="{B13C896D-3D05-4135-889C-1A209CBEE0A4}" srcOrd="0" destOrd="0" parTransId="{9F6302A9-7BEA-4B25-8F8D-E0CBE43C7686}" sibTransId="{B86854BB-3517-4D23-A9BD-519F6CF9D6B7}"/>
    <dgm:cxn modelId="{B5CE6BC9-1E1D-4A63-AC4F-A516783978A8}" type="presParOf" srcId="{93D4C8DC-CDB5-4B52-8013-9BD06533ECBB}" destId="{D68F15FF-C9E7-4C90-A14D-A8B0D3A0201C}" srcOrd="0" destOrd="0" presId="urn:microsoft.com/office/officeart/2008/layout/LinedList"/>
    <dgm:cxn modelId="{61366D4A-BFF3-42FE-8664-E6F3502AAFB4}" type="presParOf" srcId="{93D4C8DC-CDB5-4B52-8013-9BD06533ECBB}" destId="{5FB8AD74-4F96-4D11-9BD2-A07A98805C34}" srcOrd="1" destOrd="0" presId="urn:microsoft.com/office/officeart/2008/layout/LinedList"/>
    <dgm:cxn modelId="{714F511B-F443-4DDB-BCA8-51640835E903}" type="presParOf" srcId="{5FB8AD74-4F96-4D11-9BD2-A07A98805C34}" destId="{A3AB930B-8057-4ABE-8C4D-B01A8DE5C60D}" srcOrd="0" destOrd="0" presId="urn:microsoft.com/office/officeart/2008/layout/LinedList"/>
    <dgm:cxn modelId="{CB03DB34-B664-4B28-992F-C75C16884802}" type="presParOf" srcId="{5FB8AD74-4F96-4D11-9BD2-A07A98805C34}" destId="{C5AE535F-1805-4DFF-8690-C4F3D3FB671C}" srcOrd="1" destOrd="0" presId="urn:microsoft.com/office/officeart/2008/layout/LinedList"/>
    <dgm:cxn modelId="{29C1F8D7-98AC-4A60-A34A-CE94CF28EDB3}" type="presParOf" srcId="{93D4C8DC-CDB5-4B52-8013-9BD06533ECBB}" destId="{431A4DD4-62C5-47B0-9DCC-C359472E36BF}" srcOrd="2" destOrd="0" presId="urn:microsoft.com/office/officeart/2008/layout/LinedList"/>
    <dgm:cxn modelId="{4ACE76AE-292B-4B39-A044-70A577E68F15}" type="presParOf" srcId="{93D4C8DC-CDB5-4B52-8013-9BD06533ECBB}" destId="{3B36B25F-CF6D-49B0-AA28-362508BD7BCD}" srcOrd="3" destOrd="0" presId="urn:microsoft.com/office/officeart/2008/layout/LinedList"/>
    <dgm:cxn modelId="{7A29F650-C983-4CA9-A925-D92D9FEB3B51}" type="presParOf" srcId="{3B36B25F-CF6D-49B0-AA28-362508BD7BCD}" destId="{122CFCA2-804A-41C9-809C-562822169E7C}" srcOrd="0" destOrd="0" presId="urn:microsoft.com/office/officeart/2008/layout/LinedList"/>
    <dgm:cxn modelId="{B5E10C78-0F10-4210-B577-53A8D1A2F704}" type="presParOf" srcId="{3B36B25F-CF6D-49B0-AA28-362508BD7BCD}" destId="{F9879FFD-97AE-469B-95EF-95A0E5F6C86D}" srcOrd="1" destOrd="0" presId="urn:microsoft.com/office/officeart/2008/layout/LinedList"/>
    <dgm:cxn modelId="{3CF3C7CD-D163-4F55-B902-00EA1DA2C1E8}" type="presParOf" srcId="{93D4C8DC-CDB5-4B52-8013-9BD06533ECBB}" destId="{F63F73E9-4685-45D5-83D6-A230ECF7914C}" srcOrd="4" destOrd="0" presId="urn:microsoft.com/office/officeart/2008/layout/LinedList"/>
    <dgm:cxn modelId="{A5EF4A28-E178-47B5-8562-E8F5003212C2}" type="presParOf" srcId="{93D4C8DC-CDB5-4B52-8013-9BD06533ECBB}" destId="{68D8721B-F788-41A2-9C68-7E564BFBFB34}" srcOrd="5" destOrd="0" presId="urn:microsoft.com/office/officeart/2008/layout/LinedList"/>
    <dgm:cxn modelId="{28A2B88B-F024-4DF2-AB40-63DB75283428}" type="presParOf" srcId="{68D8721B-F788-41A2-9C68-7E564BFBFB34}" destId="{0B08D7CE-D090-49CF-9721-EEBD7B227F83}" srcOrd="0" destOrd="0" presId="urn:microsoft.com/office/officeart/2008/layout/LinedList"/>
    <dgm:cxn modelId="{79EDC45F-76BD-4F0F-9447-E821CFBE9A8C}" type="presParOf" srcId="{68D8721B-F788-41A2-9C68-7E564BFBFB34}" destId="{D89D3054-A41B-4886-8C31-FAEDB1E431B9}" srcOrd="1" destOrd="0" presId="urn:microsoft.com/office/officeart/2008/layout/LinedList"/>
    <dgm:cxn modelId="{01D42D3D-5BB2-4E26-BB24-5E9024053042}" type="presParOf" srcId="{93D4C8DC-CDB5-4B52-8013-9BD06533ECBB}" destId="{0F8C5E2C-9D3F-4BDE-9272-1B89539D9A5C}" srcOrd="6" destOrd="0" presId="urn:microsoft.com/office/officeart/2008/layout/LinedList"/>
    <dgm:cxn modelId="{A252B53C-33BE-4616-897E-FFDC2D99290D}" type="presParOf" srcId="{93D4C8DC-CDB5-4B52-8013-9BD06533ECBB}" destId="{C9724431-E6CC-4CF1-AE0B-6575E77F84BC}" srcOrd="7" destOrd="0" presId="urn:microsoft.com/office/officeart/2008/layout/LinedList"/>
    <dgm:cxn modelId="{B1A4A2F6-3F41-4CFA-BEEC-2074DBEBC8FB}" type="presParOf" srcId="{C9724431-E6CC-4CF1-AE0B-6575E77F84BC}" destId="{32B19F70-7067-4439-B33B-912BE1C94DBF}" srcOrd="0" destOrd="0" presId="urn:microsoft.com/office/officeart/2008/layout/LinedList"/>
    <dgm:cxn modelId="{5FAAB5E6-E48A-466C-B080-8CFED8D02F4D}" type="presParOf" srcId="{C9724431-E6CC-4CF1-AE0B-6575E77F84BC}" destId="{FE3737E1-DBDC-4634-8371-11B9D6444088}" srcOrd="1" destOrd="0" presId="urn:microsoft.com/office/officeart/2008/layout/LinedList"/>
    <dgm:cxn modelId="{2B4D41A7-C45A-410E-B31B-F5BEA776392C}" type="presParOf" srcId="{93D4C8DC-CDB5-4B52-8013-9BD06533ECBB}" destId="{D6ECB60C-BB6E-4E9B-85FB-4CCE8B357C47}" srcOrd="8" destOrd="0" presId="urn:microsoft.com/office/officeart/2008/layout/LinedList"/>
    <dgm:cxn modelId="{D3ED546C-D343-4A57-B910-CBB13E561FD5}" type="presParOf" srcId="{93D4C8DC-CDB5-4B52-8013-9BD06533ECBB}" destId="{5733B477-B5D0-4984-9115-9B2BB080EC0D}" srcOrd="9" destOrd="0" presId="urn:microsoft.com/office/officeart/2008/layout/LinedList"/>
    <dgm:cxn modelId="{4BF7FBCF-0867-4189-8E82-A8309BEA8BA1}" type="presParOf" srcId="{5733B477-B5D0-4984-9115-9B2BB080EC0D}" destId="{B47BBA8B-F356-439C-9822-03EDFFAD4C07}" srcOrd="0" destOrd="0" presId="urn:microsoft.com/office/officeart/2008/layout/LinedList"/>
    <dgm:cxn modelId="{1FD90C14-D62C-418C-B407-A856D1934D13}" type="presParOf" srcId="{5733B477-B5D0-4984-9115-9B2BB080EC0D}" destId="{C9255575-0F2C-43D3-8818-92A1BA6A1C84}" srcOrd="1" destOrd="0" presId="urn:microsoft.com/office/officeart/2008/layout/LinedList"/>
    <dgm:cxn modelId="{D9299D83-38B8-4D9E-8314-85B8F54D06FB}" type="presParOf" srcId="{93D4C8DC-CDB5-4B52-8013-9BD06533ECBB}" destId="{3296B8B2-4D02-4743-B165-B06E7122A59E}" srcOrd="10" destOrd="0" presId="urn:microsoft.com/office/officeart/2008/layout/LinedList"/>
    <dgm:cxn modelId="{4AAD6E5F-C6B9-408C-9647-856250385B9E}" type="presParOf" srcId="{93D4C8DC-CDB5-4B52-8013-9BD06533ECBB}" destId="{304F0753-C367-4FB2-91A0-828EF797675A}" srcOrd="11" destOrd="0" presId="urn:microsoft.com/office/officeart/2008/layout/LinedList"/>
    <dgm:cxn modelId="{68EF2141-3A38-453C-B18E-BA61D57D30D6}" type="presParOf" srcId="{304F0753-C367-4FB2-91A0-828EF797675A}" destId="{18A1342E-CC14-4BF7-8CB5-5BF9BA00BE9B}" srcOrd="0" destOrd="0" presId="urn:microsoft.com/office/officeart/2008/layout/LinedList"/>
    <dgm:cxn modelId="{95BDE5A9-36FA-4FDD-A58E-F93D49A79476}" type="presParOf" srcId="{304F0753-C367-4FB2-91A0-828EF797675A}" destId="{F6A1F39E-8316-4F3D-B987-743D208831F4}" srcOrd="1" destOrd="0" presId="urn:microsoft.com/office/officeart/2008/layout/LinedList"/>
    <dgm:cxn modelId="{ACF87051-FF62-4FB2-B308-3EE9821255C9}" type="presParOf" srcId="{93D4C8DC-CDB5-4B52-8013-9BD06533ECBB}" destId="{13E768FE-88B2-4CFD-B9D8-6C98B314400C}" srcOrd="12" destOrd="0" presId="urn:microsoft.com/office/officeart/2008/layout/LinedList"/>
    <dgm:cxn modelId="{BBE8EF92-FE82-4EEE-B94C-A1497B873631}" type="presParOf" srcId="{93D4C8DC-CDB5-4B52-8013-9BD06533ECBB}" destId="{AC3D5210-48F5-455A-974A-182F3EBC63B2}" srcOrd="13" destOrd="0" presId="urn:microsoft.com/office/officeart/2008/layout/LinedList"/>
    <dgm:cxn modelId="{A81692AF-D0F5-4612-8065-20FF46E95F13}" type="presParOf" srcId="{AC3D5210-48F5-455A-974A-182F3EBC63B2}" destId="{F685BC3E-291C-423C-A6B2-23558B665969}" srcOrd="0" destOrd="0" presId="urn:microsoft.com/office/officeart/2008/layout/LinedList"/>
    <dgm:cxn modelId="{A88450BE-7816-489D-A317-08782D0ABC9B}" type="presParOf" srcId="{AC3D5210-48F5-455A-974A-182F3EBC63B2}" destId="{52A85BE1-FC02-4C4B-94DA-895818638B08}" srcOrd="1" destOrd="0" presId="urn:microsoft.com/office/officeart/2008/layout/LinedList"/>
    <dgm:cxn modelId="{0361275D-6BDA-4AAB-B33E-B107B2B51B27}" type="presParOf" srcId="{93D4C8DC-CDB5-4B52-8013-9BD06533ECBB}" destId="{E3D46909-1195-4EF8-AE92-4B5B4FD7E1FF}" srcOrd="14" destOrd="0" presId="urn:microsoft.com/office/officeart/2008/layout/LinedList"/>
    <dgm:cxn modelId="{5D55CF09-BBF3-4E30-982F-BEE148A0ED6D}" type="presParOf" srcId="{93D4C8DC-CDB5-4B52-8013-9BD06533ECBB}" destId="{65935878-E9F6-44B8-B7D3-54BEB6760F7B}" srcOrd="15" destOrd="0" presId="urn:microsoft.com/office/officeart/2008/layout/LinedList"/>
    <dgm:cxn modelId="{A24EED61-B408-4C36-9912-001F5AC2188B}" type="presParOf" srcId="{65935878-E9F6-44B8-B7D3-54BEB6760F7B}" destId="{951B9B3C-6F24-4788-999D-1AF842CE6283}" srcOrd="0" destOrd="0" presId="urn:microsoft.com/office/officeart/2008/layout/LinedList"/>
    <dgm:cxn modelId="{9A46AB30-45E3-4477-B7E2-026C3A81ECC7}" type="presParOf" srcId="{65935878-E9F6-44B8-B7D3-54BEB6760F7B}" destId="{536459DA-AD64-4753-903F-378EC603DF41}" srcOrd="1" destOrd="0" presId="urn:microsoft.com/office/officeart/2008/layout/LinedList"/>
    <dgm:cxn modelId="{66B22482-0F53-4871-B51E-A1A0851330A8}" type="presParOf" srcId="{93D4C8DC-CDB5-4B52-8013-9BD06533ECBB}" destId="{247D71A1-1CEF-48F5-B55A-40C49E2839ED}" srcOrd="16" destOrd="0" presId="urn:microsoft.com/office/officeart/2008/layout/LinedList"/>
    <dgm:cxn modelId="{5CD6AA5A-CB26-46E7-A306-339328B8D694}" type="presParOf" srcId="{93D4C8DC-CDB5-4B52-8013-9BD06533ECBB}" destId="{9437D878-8D5E-4612-9D2B-E00799A23042}" srcOrd="17" destOrd="0" presId="urn:microsoft.com/office/officeart/2008/layout/LinedList"/>
    <dgm:cxn modelId="{DDE07488-3C62-4540-9642-45097107F513}" type="presParOf" srcId="{9437D878-8D5E-4612-9D2B-E00799A23042}" destId="{FB989D93-A8AD-47A0-BC17-B8CDB23A5929}" srcOrd="0" destOrd="0" presId="urn:microsoft.com/office/officeart/2008/layout/LinedList"/>
    <dgm:cxn modelId="{DE11CB24-4D09-44EC-9A21-28FDE8C724FE}" type="presParOf" srcId="{9437D878-8D5E-4612-9D2B-E00799A23042}" destId="{92FAAFA0-AD15-45B3-8043-7EC5925110B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F06C838-85CB-448F-9577-EB3231D6D445}" type="doc">
      <dgm:prSet loTypeId="urn:microsoft.com/office/officeart/2008/layout/LinedList" loCatId="list" qsTypeId="urn:microsoft.com/office/officeart/2005/8/quickstyle/simple5" qsCatId="simple" csTypeId="urn:microsoft.com/office/officeart/2005/8/colors/accent0_3" csCatId="mainScheme" phldr="1"/>
      <dgm:spPr/>
      <dgm:t>
        <a:bodyPr/>
        <a:lstStyle/>
        <a:p>
          <a:endParaRPr lang="en-US"/>
        </a:p>
      </dgm:t>
    </dgm:pt>
    <dgm:pt modelId="{B13C896D-3D05-4135-889C-1A209CBEE0A4}">
      <dgm:prSet custT="1"/>
      <dgm:spPr/>
      <dgm:t>
        <a:bodyPr/>
        <a:lstStyle/>
        <a:p>
          <a:r>
            <a:rPr lang="en-US" sz="3600" dirty="0"/>
            <a:t>Delaware</a:t>
          </a:r>
        </a:p>
      </dgm:t>
    </dgm:pt>
    <dgm:pt modelId="{9F6302A9-7BEA-4B25-8F8D-E0CBE43C7686}" type="parTrans" cxnId="{E35B74FA-2B80-4D12-9C70-B2B737F215FF}">
      <dgm:prSet/>
      <dgm:spPr/>
      <dgm:t>
        <a:bodyPr/>
        <a:lstStyle/>
        <a:p>
          <a:endParaRPr lang="en-US"/>
        </a:p>
      </dgm:t>
    </dgm:pt>
    <dgm:pt modelId="{B86854BB-3517-4D23-A9BD-519F6CF9D6B7}" type="sibTrans" cxnId="{E35B74FA-2B80-4D12-9C70-B2B737F215FF}">
      <dgm:prSet/>
      <dgm:spPr/>
      <dgm:t>
        <a:bodyPr/>
        <a:lstStyle/>
        <a:p>
          <a:endParaRPr lang="en-US"/>
        </a:p>
      </dgm:t>
    </dgm:pt>
    <dgm:pt modelId="{B5EC280A-4B16-4A4C-896B-0ED019F2EFA8}">
      <dgm:prSet custT="1"/>
      <dgm:spPr/>
      <dgm:t>
        <a:bodyPr/>
        <a:lstStyle/>
        <a:p>
          <a:r>
            <a:rPr lang="en-US" sz="3600" dirty="0"/>
            <a:t>Georgia</a:t>
          </a:r>
        </a:p>
      </dgm:t>
    </dgm:pt>
    <dgm:pt modelId="{0D8C1200-ABDA-4AFA-B0D7-361B5803A3F0}" type="parTrans" cxnId="{F94230CD-5755-48C2-A22D-7F2939E1D683}">
      <dgm:prSet/>
      <dgm:spPr/>
      <dgm:t>
        <a:bodyPr/>
        <a:lstStyle/>
        <a:p>
          <a:endParaRPr lang="en-US"/>
        </a:p>
      </dgm:t>
    </dgm:pt>
    <dgm:pt modelId="{2C719D28-1788-4066-8C60-2619096E1909}" type="sibTrans" cxnId="{F94230CD-5755-48C2-A22D-7F2939E1D683}">
      <dgm:prSet/>
      <dgm:spPr/>
      <dgm:t>
        <a:bodyPr/>
        <a:lstStyle/>
        <a:p>
          <a:endParaRPr lang="en-US"/>
        </a:p>
      </dgm:t>
    </dgm:pt>
    <dgm:pt modelId="{5ED334B2-36FD-4BA0-B9D0-765140EC94DD}">
      <dgm:prSet custT="1"/>
      <dgm:spPr/>
      <dgm:t>
        <a:bodyPr/>
        <a:lstStyle/>
        <a:p>
          <a:r>
            <a:rPr lang="en-US" sz="3600" dirty="0"/>
            <a:t>North Carolina</a:t>
          </a:r>
        </a:p>
      </dgm:t>
    </dgm:pt>
    <dgm:pt modelId="{DCFAB708-8415-49BF-A623-CFC1B63D1985}" type="parTrans" cxnId="{48A179A7-AC56-409B-BF95-E3B551A2EC96}">
      <dgm:prSet/>
      <dgm:spPr/>
      <dgm:t>
        <a:bodyPr/>
        <a:lstStyle/>
        <a:p>
          <a:endParaRPr lang="en-US"/>
        </a:p>
      </dgm:t>
    </dgm:pt>
    <dgm:pt modelId="{6C1A5D4A-3651-4370-B449-0023B41B41C6}" type="sibTrans" cxnId="{48A179A7-AC56-409B-BF95-E3B551A2EC96}">
      <dgm:prSet/>
      <dgm:spPr/>
      <dgm:t>
        <a:bodyPr/>
        <a:lstStyle/>
        <a:p>
          <a:endParaRPr lang="en-US"/>
        </a:p>
      </dgm:t>
    </dgm:pt>
    <dgm:pt modelId="{8C592228-4DD1-43A8-8E7D-4EC31EBA16D9}">
      <dgm:prSet custT="1"/>
      <dgm:spPr/>
      <dgm:t>
        <a:bodyPr/>
        <a:lstStyle/>
        <a:p>
          <a:r>
            <a:rPr lang="en-US" sz="3600" dirty="0"/>
            <a:t>Oklahoma</a:t>
          </a:r>
        </a:p>
      </dgm:t>
    </dgm:pt>
    <dgm:pt modelId="{926892E6-6C83-493F-AFC4-3C957087DB33}" type="parTrans" cxnId="{7C5880EE-1D10-40E9-AAE6-01882D7CDE59}">
      <dgm:prSet/>
      <dgm:spPr/>
      <dgm:t>
        <a:bodyPr/>
        <a:lstStyle/>
        <a:p>
          <a:endParaRPr lang="en-US"/>
        </a:p>
      </dgm:t>
    </dgm:pt>
    <dgm:pt modelId="{786D2346-16CA-4558-822A-AEF46186CEDF}" type="sibTrans" cxnId="{7C5880EE-1D10-40E9-AAE6-01882D7CDE59}">
      <dgm:prSet/>
      <dgm:spPr/>
      <dgm:t>
        <a:bodyPr/>
        <a:lstStyle/>
        <a:p>
          <a:endParaRPr lang="en-US"/>
        </a:p>
      </dgm:t>
    </dgm:pt>
    <dgm:pt modelId="{CF1BD1C3-0AB5-4377-9197-2955835EB349}">
      <dgm:prSet custT="1"/>
      <dgm:spPr/>
      <dgm:t>
        <a:bodyPr/>
        <a:lstStyle/>
        <a:p>
          <a:r>
            <a:rPr lang="en-US" sz="3600" dirty="0"/>
            <a:t>Oregon</a:t>
          </a:r>
        </a:p>
      </dgm:t>
    </dgm:pt>
    <dgm:pt modelId="{29EEA221-8038-4414-8252-A5A059D8AA94}" type="parTrans" cxnId="{FE3C95D6-1BFB-4D0F-A109-4FDDA772A48F}">
      <dgm:prSet/>
      <dgm:spPr/>
      <dgm:t>
        <a:bodyPr/>
        <a:lstStyle/>
        <a:p>
          <a:endParaRPr lang="en-US"/>
        </a:p>
      </dgm:t>
    </dgm:pt>
    <dgm:pt modelId="{997C2E2E-F5FE-4BAE-A273-CECDF11D0E3F}" type="sibTrans" cxnId="{FE3C95D6-1BFB-4D0F-A109-4FDDA772A48F}">
      <dgm:prSet/>
      <dgm:spPr/>
      <dgm:t>
        <a:bodyPr/>
        <a:lstStyle/>
        <a:p>
          <a:endParaRPr lang="en-US"/>
        </a:p>
      </dgm:t>
    </dgm:pt>
    <dgm:pt modelId="{F63B8749-A1B5-4070-9C6D-90A431DFB6B3}">
      <dgm:prSet custT="1"/>
      <dgm:spPr/>
      <dgm:t>
        <a:bodyPr/>
        <a:lstStyle/>
        <a:p>
          <a:r>
            <a:rPr lang="en-US" sz="3600" dirty="0"/>
            <a:t>Utah</a:t>
          </a:r>
        </a:p>
      </dgm:t>
    </dgm:pt>
    <dgm:pt modelId="{C274AE8B-F858-400D-9E28-EFF8242434B7}" type="parTrans" cxnId="{D724159C-32AD-4B2B-9554-1E436F623B09}">
      <dgm:prSet/>
      <dgm:spPr/>
      <dgm:t>
        <a:bodyPr/>
        <a:lstStyle/>
        <a:p>
          <a:endParaRPr lang="en-US"/>
        </a:p>
      </dgm:t>
    </dgm:pt>
    <dgm:pt modelId="{9EAB503D-70F4-4131-8AFA-6E5E15CC326E}" type="sibTrans" cxnId="{D724159C-32AD-4B2B-9554-1E436F623B09}">
      <dgm:prSet/>
      <dgm:spPr/>
      <dgm:t>
        <a:bodyPr/>
        <a:lstStyle/>
        <a:p>
          <a:endParaRPr lang="en-US"/>
        </a:p>
      </dgm:t>
    </dgm:pt>
    <dgm:pt modelId="{93D4C8DC-CDB5-4B52-8013-9BD06533ECBB}" type="pres">
      <dgm:prSet presAssocID="{3F06C838-85CB-448F-9577-EB3231D6D445}" presName="vert0" presStyleCnt="0">
        <dgm:presLayoutVars>
          <dgm:dir/>
          <dgm:animOne val="branch"/>
          <dgm:animLvl val="lvl"/>
        </dgm:presLayoutVars>
      </dgm:prSet>
      <dgm:spPr/>
    </dgm:pt>
    <dgm:pt modelId="{D68F15FF-C9E7-4C90-A14D-A8B0D3A0201C}" type="pres">
      <dgm:prSet presAssocID="{B13C896D-3D05-4135-889C-1A209CBEE0A4}" presName="thickLine" presStyleLbl="alignNode1" presStyleIdx="0" presStyleCnt="6"/>
      <dgm:spPr/>
    </dgm:pt>
    <dgm:pt modelId="{5FB8AD74-4F96-4D11-9BD2-A07A98805C34}" type="pres">
      <dgm:prSet presAssocID="{B13C896D-3D05-4135-889C-1A209CBEE0A4}" presName="horz1" presStyleCnt="0"/>
      <dgm:spPr/>
    </dgm:pt>
    <dgm:pt modelId="{A3AB930B-8057-4ABE-8C4D-B01A8DE5C60D}" type="pres">
      <dgm:prSet presAssocID="{B13C896D-3D05-4135-889C-1A209CBEE0A4}" presName="tx1" presStyleLbl="revTx" presStyleIdx="0" presStyleCnt="6"/>
      <dgm:spPr/>
    </dgm:pt>
    <dgm:pt modelId="{C5AE535F-1805-4DFF-8690-C4F3D3FB671C}" type="pres">
      <dgm:prSet presAssocID="{B13C896D-3D05-4135-889C-1A209CBEE0A4}" presName="vert1" presStyleCnt="0"/>
      <dgm:spPr/>
    </dgm:pt>
    <dgm:pt modelId="{EABD2C73-70C9-4CEC-A49A-DE51768CCB1D}" type="pres">
      <dgm:prSet presAssocID="{B5EC280A-4B16-4A4C-896B-0ED019F2EFA8}" presName="thickLine" presStyleLbl="alignNode1" presStyleIdx="1" presStyleCnt="6"/>
      <dgm:spPr/>
    </dgm:pt>
    <dgm:pt modelId="{C98B4F54-A09B-4743-BB7A-9B20B10F9E15}" type="pres">
      <dgm:prSet presAssocID="{B5EC280A-4B16-4A4C-896B-0ED019F2EFA8}" presName="horz1" presStyleCnt="0"/>
      <dgm:spPr/>
    </dgm:pt>
    <dgm:pt modelId="{BE41A526-CA2E-408E-9B59-D86FF58657E5}" type="pres">
      <dgm:prSet presAssocID="{B5EC280A-4B16-4A4C-896B-0ED019F2EFA8}" presName="tx1" presStyleLbl="revTx" presStyleIdx="1" presStyleCnt="6"/>
      <dgm:spPr/>
    </dgm:pt>
    <dgm:pt modelId="{6A0A5ABF-1FD5-46F4-AFA4-AE5743240A90}" type="pres">
      <dgm:prSet presAssocID="{B5EC280A-4B16-4A4C-896B-0ED019F2EFA8}" presName="vert1" presStyleCnt="0"/>
      <dgm:spPr/>
    </dgm:pt>
    <dgm:pt modelId="{910D6064-E931-4304-B98C-F1851D0B8373}" type="pres">
      <dgm:prSet presAssocID="{5ED334B2-36FD-4BA0-B9D0-765140EC94DD}" presName="thickLine" presStyleLbl="alignNode1" presStyleIdx="2" presStyleCnt="6"/>
      <dgm:spPr/>
    </dgm:pt>
    <dgm:pt modelId="{3F658830-4814-48F3-8428-CE6D3F1EEA88}" type="pres">
      <dgm:prSet presAssocID="{5ED334B2-36FD-4BA0-B9D0-765140EC94DD}" presName="horz1" presStyleCnt="0"/>
      <dgm:spPr/>
    </dgm:pt>
    <dgm:pt modelId="{A325AC8C-208D-4752-B54D-C50DFA18AA2D}" type="pres">
      <dgm:prSet presAssocID="{5ED334B2-36FD-4BA0-B9D0-765140EC94DD}" presName="tx1" presStyleLbl="revTx" presStyleIdx="2" presStyleCnt="6"/>
      <dgm:spPr/>
    </dgm:pt>
    <dgm:pt modelId="{B51842C7-BED8-48EA-8BEA-1C7AA18A555F}" type="pres">
      <dgm:prSet presAssocID="{5ED334B2-36FD-4BA0-B9D0-765140EC94DD}" presName="vert1" presStyleCnt="0"/>
      <dgm:spPr/>
    </dgm:pt>
    <dgm:pt modelId="{87A45B9E-8B39-4284-9EC9-198E95DA4EEB}" type="pres">
      <dgm:prSet presAssocID="{8C592228-4DD1-43A8-8E7D-4EC31EBA16D9}" presName="thickLine" presStyleLbl="alignNode1" presStyleIdx="3" presStyleCnt="6"/>
      <dgm:spPr/>
    </dgm:pt>
    <dgm:pt modelId="{999B5292-27E3-4E74-BD0A-6C6AE8739A91}" type="pres">
      <dgm:prSet presAssocID="{8C592228-4DD1-43A8-8E7D-4EC31EBA16D9}" presName="horz1" presStyleCnt="0"/>
      <dgm:spPr/>
    </dgm:pt>
    <dgm:pt modelId="{4E8C3BE2-F116-4D05-89A4-12287EC29C9D}" type="pres">
      <dgm:prSet presAssocID="{8C592228-4DD1-43A8-8E7D-4EC31EBA16D9}" presName="tx1" presStyleLbl="revTx" presStyleIdx="3" presStyleCnt="6"/>
      <dgm:spPr/>
    </dgm:pt>
    <dgm:pt modelId="{E1065EFB-A79D-45D2-AD4C-E8B2863D9B02}" type="pres">
      <dgm:prSet presAssocID="{8C592228-4DD1-43A8-8E7D-4EC31EBA16D9}" presName="vert1" presStyleCnt="0"/>
      <dgm:spPr/>
    </dgm:pt>
    <dgm:pt modelId="{9B22F699-DB7B-49B1-ADE6-FD0F4FB82825}" type="pres">
      <dgm:prSet presAssocID="{CF1BD1C3-0AB5-4377-9197-2955835EB349}" presName="thickLine" presStyleLbl="alignNode1" presStyleIdx="4" presStyleCnt="6"/>
      <dgm:spPr/>
    </dgm:pt>
    <dgm:pt modelId="{02C87FEB-33CA-4717-B2F3-E3F2B34F644D}" type="pres">
      <dgm:prSet presAssocID="{CF1BD1C3-0AB5-4377-9197-2955835EB349}" presName="horz1" presStyleCnt="0"/>
      <dgm:spPr/>
    </dgm:pt>
    <dgm:pt modelId="{710176C2-8881-4331-80EF-AE82726B0A21}" type="pres">
      <dgm:prSet presAssocID="{CF1BD1C3-0AB5-4377-9197-2955835EB349}" presName="tx1" presStyleLbl="revTx" presStyleIdx="4" presStyleCnt="6"/>
      <dgm:spPr/>
    </dgm:pt>
    <dgm:pt modelId="{EB3E0EFF-96B4-4954-878B-F2997962017E}" type="pres">
      <dgm:prSet presAssocID="{CF1BD1C3-0AB5-4377-9197-2955835EB349}" presName="vert1" presStyleCnt="0"/>
      <dgm:spPr/>
    </dgm:pt>
    <dgm:pt modelId="{4D122071-D2DB-4176-A020-6898F48893FB}" type="pres">
      <dgm:prSet presAssocID="{F63B8749-A1B5-4070-9C6D-90A431DFB6B3}" presName="thickLine" presStyleLbl="alignNode1" presStyleIdx="5" presStyleCnt="6"/>
      <dgm:spPr/>
    </dgm:pt>
    <dgm:pt modelId="{821AF8CB-107E-419C-981B-C8B864BC1C7B}" type="pres">
      <dgm:prSet presAssocID="{F63B8749-A1B5-4070-9C6D-90A431DFB6B3}" presName="horz1" presStyleCnt="0"/>
      <dgm:spPr/>
    </dgm:pt>
    <dgm:pt modelId="{5349C7F1-F632-4D34-81C0-19571743BCA8}" type="pres">
      <dgm:prSet presAssocID="{F63B8749-A1B5-4070-9C6D-90A431DFB6B3}" presName="tx1" presStyleLbl="revTx" presStyleIdx="5" presStyleCnt="6"/>
      <dgm:spPr/>
    </dgm:pt>
    <dgm:pt modelId="{513776FD-5AAC-470A-B64B-4655B6C335C7}" type="pres">
      <dgm:prSet presAssocID="{F63B8749-A1B5-4070-9C6D-90A431DFB6B3}" presName="vert1" presStyleCnt="0"/>
      <dgm:spPr/>
    </dgm:pt>
  </dgm:ptLst>
  <dgm:cxnLst>
    <dgm:cxn modelId="{53C4551B-17BF-4BFF-883A-2A50AF00461E}" type="presOf" srcId="{F63B8749-A1B5-4070-9C6D-90A431DFB6B3}" destId="{5349C7F1-F632-4D34-81C0-19571743BCA8}" srcOrd="0" destOrd="0" presId="urn:microsoft.com/office/officeart/2008/layout/LinedList"/>
    <dgm:cxn modelId="{AC18844D-2FA6-438A-8461-DFFF6C65B5DE}" type="presOf" srcId="{5ED334B2-36FD-4BA0-B9D0-765140EC94DD}" destId="{A325AC8C-208D-4752-B54D-C50DFA18AA2D}" srcOrd="0" destOrd="0" presId="urn:microsoft.com/office/officeart/2008/layout/LinedList"/>
    <dgm:cxn modelId="{9A2D1956-2869-4AA5-9265-42B098885008}" type="presOf" srcId="{B5EC280A-4B16-4A4C-896B-0ED019F2EFA8}" destId="{BE41A526-CA2E-408E-9B59-D86FF58657E5}" srcOrd="0" destOrd="0" presId="urn:microsoft.com/office/officeart/2008/layout/LinedList"/>
    <dgm:cxn modelId="{6C637A8B-82AA-4AAF-A6E0-3289E2510AC8}" type="presOf" srcId="{B13C896D-3D05-4135-889C-1A209CBEE0A4}" destId="{A3AB930B-8057-4ABE-8C4D-B01A8DE5C60D}" srcOrd="0" destOrd="0" presId="urn:microsoft.com/office/officeart/2008/layout/LinedList"/>
    <dgm:cxn modelId="{D724159C-32AD-4B2B-9554-1E436F623B09}" srcId="{3F06C838-85CB-448F-9577-EB3231D6D445}" destId="{F63B8749-A1B5-4070-9C6D-90A431DFB6B3}" srcOrd="5" destOrd="0" parTransId="{C274AE8B-F858-400D-9E28-EFF8242434B7}" sibTransId="{9EAB503D-70F4-4131-8AFA-6E5E15CC326E}"/>
    <dgm:cxn modelId="{ABCAEBA6-64C9-42C6-B5C7-A2F81A782609}" type="presOf" srcId="{CF1BD1C3-0AB5-4377-9197-2955835EB349}" destId="{710176C2-8881-4331-80EF-AE82726B0A21}" srcOrd="0" destOrd="0" presId="urn:microsoft.com/office/officeart/2008/layout/LinedList"/>
    <dgm:cxn modelId="{48A179A7-AC56-409B-BF95-E3B551A2EC96}" srcId="{3F06C838-85CB-448F-9577-EB3231D6D445}" destId="{5ED334B2-36FD-4BA0-B9D0-765140EC94DD}" srcOrd="2" destOrd="0" parTransId="{DCFAB708-8415-49BF-A623-CFC1B63D1985}" sibTransId="{6C1A5D4A-3651-4370-B449-0023B41B41C6}"/>
    <dgm:cxn modelId="{8A6A8EC9-988D-4726-907F-8C00E27AA249}" type="presOf" srcId="{3F06C838-85CB-448F-9577-EB3231D6D445}" destId="{93D4C8DC-CDB5-4B52-8013-9BD06533ECBB}" srcOrd="0" destOrd="0" presId="urn:microsoft.com/office/officeart/2008/layout/LinedList"/>
    <dgm:cxn modelId="{F94230CD-5755-48C2-A22D-7F2939E1D683}" srcId="{3F06C838-85CB-448F-9577-EB3231D6D445}" destId="{B5EC280A-4B16-4A4C-896B-0ED019F2EFA8}" srcOrd="1" destOrd="0" parTransId="{0D8C1200-ABDA-4AFA-B0D7-361B5803A3F0}" sibTransId="{2C719D28-1788-4066-8C60-2619096E1909}"/>
    <dgm:cxn modelId="{FE3C95D6-1BFB-4D0F-A109-4FDDA772A48F}" srcId="{3F06C838-85CB-448F-9577-EB3231D6D445}" destId="{CF1BD1C3-0AB5-4377-9197-2955835EB349}" srcOrd="4" destOrd="0" parTransId="{29EEA221-8038-4414-8252-A5A059D8AA94}" sibTransId="{997C2E2E-F5FE-4BAE-A273-CECDF11D0E3F}"/>
    <dgm:cxn modelId="{7C5880EE-1D10-40E9-AAE6-01882D7CDE59}" srcId="{3F06C838-85CB-448F-9577-EB3231D6D445}" destId="{8C592228-4DD1-43A8-8E7D-4EC31EBA16D9}" srcOrd="3" destOrd="0" parTransId="{926892E6-6C83-493F-AFC4-3C957087DB33}" sibTransId="{786D2346-16CA-4558-822A-AEF46186CEDF}"/>
    <dgm:cxn modelId="{E35B74FA-2B80-4D12-9C70-B2B737F215FF}" srcId="{3F06C838-85CB-448F-9577-EB3231D6D445}" destId="{B13C896D-3D05-4135-889C-1A209CBEE0A4}" srcOrd="0" destOrd="0" parTransId="{9F6302A9-7BEA-4B25-8F8D-E0CBE43C7686}" sibTransId="{B86854BB-3517-4D23-A9BD-519F6CF9D6B7}"/>
    <dgm:cxn modelId="{2D2A60FF-0F24-4213-8883-54A75EBF1981}" type="presOf" srcId="{8C592228-4DD1-43A8-8E7D-4EC31EBA16D9}" destId="{4E8C3BE2-F116-4D05-89A4-12287EC29C9D}" srcOrd="0" destOrd="0" presId="urn:microsoft.com/office/officeart/2008/layout/LinedList"/>
    <dgm:cxn modelId="{B5CE6BC9-1E1D-4A63-AC4F-A516783978A8}" type="presParOf" srcId="{93D4C8DC-CDB5-4B52-8013-9BD06533ECBB}" destId="{D68F15FF-C9E7-4C90-A14D-A8B0D3A0201C}" srcOrd="0" destOrd="0" presId="urn:microsoft.com/office/officeart/2008/layout/LinedList"/>
    <dgm:cxn modelId="{61366D4A-BFF3-42FE-8664-E6F3502AAFB4}" type="presParOf" srcId="{93D4C8DC-CDB5-4B52-8013-9BD06533ECBB}" destId="{5FB8AD74-4F96-4D11-9BD2-A07A98805C34}" srcOrd="1" destOrd="0" presId="urn:microsoft.com/office/officeart/2008/layout/LinedList"/>
    <dgm:cxn modelId="{714F511B-F443-4DDB-BCA8-51640835E903}" type="presParOf" srcId="{5FB8AD74-4F96-4D11-9BD2-A07A98805C34}" destId="{A3AB930B-8057-4ABE-8C4D-B01A8DE5C60D}" srcOrd="0" destOrd="0" presId="urn:microsoft.com/office/officeart/2008/layout/LinedList"/>
    <dgm:cxn modelId="{CB03DB34-B664-4B28-992F-C75C16884802}" type="presParOf" srcId="{5FB8AD74-4F96-4D11-9BD2-A07A98805C34}" destId="{C5AE535F-1805-4DFF-8690-C4F3D3FB671C}" srcOrd="1" destOrd="0" presId="urn:microsoft.com/office/officeart/2008/layout/LinedList"/>
    <dgm:cxn modelId="{196CF221-7A09-4356-B227-E0C0359D7DCA}" type="presParOf" srcId="{93D4C8DC-CDB5-4B52-8013-9BD06533ECBB}" destId="{EABD2C73-70C9-4CEC-A49A-DE51768CCB1D}" srcOrd="2" destOrd="0" presId="urn:microsoft.com/office/officeart/2008/layout/LinedList"/>
    <dgm:cxn modelId="{0BE6D73C-0FB0-4F2F-BC56-E08FF85A7F37}" type="presParOf" srcId="{93D4C8DC-CDB5-4B52-8013-9BD06533ECBB}" destId="{C98B4F54-A09B-4743-BB7A-9B20B10F9E15}" srcOrd="3" destOrd="0" presId="urn:microsoft.com/office/officeart/2008/layout/LinedList"/>
    <dgm:cxn modelId="{3170927A-307A-42FC-9D80-D50BD657DBBF}" type="presParOf" srcId="{C98B4F54-A09B-4743-BB7A-9B20B10F9E15}" destId="{BE41A526-CA2E-408E-9B59-D86FF58657E5}" srcOrd="0" destOrd="0" presId="urn:microsoft.com/office/officeart/2008/layout/LinedList"/>
    <dgm:cxn modelId="{6523663E-3B94-401D-80E6-06B8CDC93D3A}" type="presParOf" srcId="{C98B4F54-A09B-4743-BB7A-9B20B10F9E15}" destId="{6A0A5ABF-1FD5-46F4-AFA4-AE5743240A90}" srcOrd="1" destOrd="0" presId="urn:microsoft.com/office/officeart/2008/layout/LinedList"/>
    <dgm:cxn modelId="{FF38FD2A-D139-44A2-B200-ECD273FC38D0}" type="presParOf" srcId="{93D4C8DC-CDB5-4B52-8013-9BD06533ECBB}" destId="{910D6064-E931-4304-B98C-F1851D0B8373}" srcOrd="4" destOrd="0" presId="urn:microsoft.com/office/officeart/2008/layout/LinedList"/>
    <dgm:cxn modelId="{B71F9AFA-2E43-4EF1-B2C3-3E90E8C21E5E}" type="presParOf" srcId="{93D4C8DC-CDB5-4B52-8013-9BD06533ECBB}" destId="{3F658830-4814-48F3-8428-CE6D3F1EEA88}" srcOrd="5" destOrd="0" presId="urn:microsoft.com/office/officeart/2008/layout/LinedList"/>
    <dgm:cxn modelId="{ED542E28-3A1D-4CCF-9FDE-8B6F93AF975F}" type="presParOf" srcId="{3F658830-4814-48F3-8428-CE6D3F1EEA88}" destId="{A325AC8C-208D-4752-B54D-C50DFA18AA2D}" srcOrd="0" destOrd="0" presId="urn:microsoft.com/office/officeart/2008/layout/LinedList"/>
    <dgm:cxn modelId="{F9B556BE-5397-4CA3-9D97-8ADA24E9D891}" type="presParOf" srcId="{3F658830-4814-48F3-8428-CE6D3F1EEA88}" destId="{B51842C7-BED8-48EA-8BEA-1C7AA18A555F}" srcOrd="1" destOrd="0" presId="urn:microsoft.com/office/officeart/2008/layout/LinedList"/>
    <dgm:cxn modelId="{FD2B0599-B95F-42E4-B3D2-F5E2429375F0}" type="presParOf" srcId="{93D4C8DC-CDB5-4B52-8013-9BD06533ECBB}" destId="{87A45B9E-8B39-4284-9EC9-198E95DA4EEB}" srcOrd="6" destOrd="0" presId="urn:microsoft.com/office/officeart/2008/layout/LinedList"/>
    <dgm:cxn modelId="{B1231901-FA7C-444B-A829-2273524BB872}" type="presParOf" srcId="{93D4C8DC-CDB5-4B52-8013-9BD06533ECBB}" destId="{999B5292-27E3-4E74-BD0A-6C6AE8739A91}" srcOrd="7" destOrd="0" presId="urn:microsoft.com/office/officeart/2008/layout/LinedList"/>
    <dgm:cxn modelId="{746006D2-808D-4CC2-9ED0-38BEBA186C2F}" type="presParOf" srcId="{999B5292-27E3-4E74-BD0A-6C6AE8739A91}" destId="{4E8C3BE2-F116-4D05-89A4-12287EC29C9D}" srcOrd="0" destOrd="0" presId="urn:microsoft.com/office/officeart/2008/layout/LinedList"/>
    <dgm:cxn modelId="{7E5CEA33-04D9-44EB-81F5-71BF6C11DD26}" type="presParOf" srcId="{999B5292-27E3-4E74-BD0A-6C6AE8739A91}" destId="{E1065EFB-A79D-45D2-AD4C-E8B2863D9B02}" srcOrd="1" destOrd="0" presId="urn:microsoft.com/office/officeart/2008/layout/LinedList"/>
    <dgm:cxn modelId="{0EF5D723-BFD9-47A6-9417-B6F3692AC32B}" type="presParOf" srcId="{93D4C8DC-CDB5-4B52-8013-9BD06533ECBB}" destId="{9B22F699-DB7B-49B1-ADE6-FD0F4FB82825}" srcOrd="8" destOrd="0" presId="urn:microsoft.com/office/officeart/2008/layout/LinedList"/>
    <dgm:cxn modelId="{874D90D2-3E60-4C9C-91A9-42A824B97896}" type="presParOf" srcId="{93D4C8DC-CDB5-4B52-8013-9BD06533ECBB}" destId="{02C87FEB-33CA-4717-B2F3-E3F2B34F644D}" srcOrd="9" destOrd="0" presId="urn:microsoft.com/office/officeart/2008/layout/LinedList"/>
    <dgm:cxn modelId="{004EA527-62E0-41C8-BFA1-28CFD68F0609}" type="presParOf" srcId="{02C87FEB-33CA-4717-B2F3-E3F2B34F644D}" destId="{710176C2-8881-4331-80EF-AE82726B0A21}" srcOrd="0" destOrd="0" presId="urn:microsoft.com/office/officeart/2008/layout/LinedList"/>
    <dgm:cxn modelId="{730BCA1C-94CF-4381-8BF1-0952F5A142EA}" type="presParOf" srcId="{02C87FEB-33CA-4717-B2F3-E3F2B34F644D}" destId="{EB3E0EFF-96B4-4954-878B-F2997962017E}" srcOrd="1" destOrd="0" presId="urn:microsoft.com/office/officeart/2008/layout/LinedList"/>
    <dgm:cxn modelId="{2D0F3CC0-7E48-4F3E-A4D4-E8D58731436A}" type="presParOf" srcId="{93D4C8DC-CDB5-4B52-8013-9BD06533ECBB}" destId="{4D122071-D2DB-4176-A020-6898F48893FB}" srcOrd="10" destOrd="0" presId="urn:microsoft.com/office/officeart/2008/layout/LinedList"/>
    <dgm:cxn modelId="{547AF656-069F-45BC-BD33-AB7FCEC25CDD}" type="presParOf" srcId="{93D4C8DC-CDB5-4B52-8013-9BD06533ECBB}" destId="{821AF8CB-107E-419C-981B-C8B864BC1C7B}" srcOrd="11" destOrd="0" presId="urn:microsoft.com/office/officeart/2008/layout/LinedList"/>
    <dgm:cxn modelId="{656D42C2-7CF0-48AF-B607-5C6B5275F33A}" type="presParOf" srcId="{821AF8CB-107E-419C-981B-C8B864BC1C7B}" destId="{5349C7F1-F632-4D34-81C0-19571743BCA8}" srcOrd="0" destOrd="0" presId="urn:microsoft.com/office/officeart/2008/layout/LinedList"/>
    <dgm:cxn modelId="{935B0BF9-67E9-4529-AB59-7D43DE627925}" type="presParOf" srcId="{821AF8CB-107E-419C-981B-C8B864BC1C7B}" destId="{513776FD-5AAC-470A-B64B-4655B6C335C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4961717-8DD7-4D91-9756-F5416F583E62}" type="doc">
      <dgm:prSet loTypeId="urn:microsoft.com/office/officeart/2005/8/layout/process4" loCatId="list" qsTypeId="urn:microsoft.com/office/officeart/2005/8/quickstyle/simple5" qsCatId="simple" csTypeId="urn:microsoft.com/office/officeart/2005/8/colors/accent0_3" csCatId="mainScheme" phldr="1"/>
      <dgm:spPr/>
      <dgm:t>
        <a:bodyPr/>
        <a:lstStyle/>
        <a:p>
          <a:endParaRPr lang="en-US"/>
        </a:p>
      </dgm:t>
    </dgm:pt>
    <dgm:pt modelId="{8FABEBDE-0ED0-46C8-BFE4-866299408509}">
      <dgm:prSet/>
      <dgm:spPr/>
      <dgm:t>
        <a:bodyPr/>
        <a:lstStyle/>
        <a:p>
          <a:r>
            <a:rPr lang="en-US" b="0" i="0">
              <a:effectLst/>
              <a:latin typeface="Roboto" panose="02000000000000000000" pitchFamily="2" charset="0"/>
            </a:rPr>
            <a:t>Generalized anxiety</a:t>
          </a:r>
          <a:endParaRPr lang="en-US" dirty="0"/>
        </a:p>
      </dgm:t>
    </dgm:pt>
    <dgm:pt modelId="{04FC0A3C-9391-4868-8B99-C471728E54E3}" type="parTrans" cxnId="{53701F7C-7F82-4BDB-BFCB-B5827F3BDBBE}">
      <dgm:prSet/>
      <dgm:spPr/>
      <dgm:t>
        <a:bodyPr/>
        <a:lstStyle/>
        <a:p>
          <a:endParaRPr lang="en-US"/>
        </a:p>
      </dgm:t>
    </dgm:pt>
    <dgm:pt modelId="{93F6340F-445A-4DD6-8A6D-424143862BF1}" type="sibTrans" cxnId="{53701F7C-7F82-4BDB-BFCB-B5827F3BDBBE}">
      <dgm:prSet/>
      <dgm:spPr/>
      <dgm:t>
        <a:bodyPr/>
        <a:lstStyle/>
        <a:p>
          <a:endParaRPr lang="en-US"/>
        </a:p>
      </dgm:t>
    </dgm:pt>
    <dgm:pt modelId="{E162C713-17C5-4916-8720-4FBEAB729DBC}">
      <dgm:prSet/>
      <dgm:spPr/>
      <dgm:t>
        <a:bodyPr/>
        <a:lstStyle/>
        <a:p>
          <a:r>
            <a:rPr lang="en-US" b="0" i="0">
              <a:effectLst/>
              <a:latin typeface="Roboto" panose="02000000000000000000" pitchFamily="2" charset="0"/>
            </a:rPr>
            <a:t>Sleeplessness</a:t>
          </a:r>
          <a:endParaRPr lang="en-US" b="0" i="0" dirty="0">
            <a:effectLst/>
            <a:latin typeface="Roboto" panose="02000000000000000000" pitchFamily="2" charset="0"/>
          </a:endParaRPr>
        </a:p>
      </dgm:t>
    </dgm:pt>
    <dgm:pt modelId="{780FC13E-82E5-4447-B615-6DEACF08D1A4}" type="parTrans" cxnId="{7B1589F1-2AAB-4A52-8180-7D0519588D34}">
      <dgm:prSet/>
      <dgm:spPr/>
      <dgm:t>
        <a:bodyPr/>
        <a:lstStyle/>
        <a:p>
          <a:endParaRPr lang="en-US"/>
        </a:p>
      </dgm:t>
    </dgm:pt>
    <dgm:pt modelId="{8691FB6A-08F5-47D6-95D5-CD9B8610A302}" type="sibTrans" cxnId="{7B1589F1-2AAB-4A52-8180-7D0519588D34}">
      <dgm:prSet/>
      <dgm:spPr/>
      <dgm:t>
        <a:bodyPr/>
        <a:lstStyle/>
        <a:p>
          <a:endParaRPr lang="en-US"/>
        </a:p>
      </dgm:t>
    </dgm:pt>
    <dgm:pt modelId="{21520598-7246-4AA8-832A-DB419DE69F5D}">
      <dgm:prSet/>
      <dgm:spPr/>
      <dgm:t>
        <a:bodyPr/>
        <a:lstStyle/>
        <a:p>
          <a:r>
            <a:rPr lang="en-US" b="0" i="0">
              <a:effectLst/>
              <a:latin typeface="Roboto" panose="02000000000000000000" pitchFamily="2" charset="0"/>
            </a:rPr>
            <a:t>Nightmares</a:t>
          </a:r>
          <a:endParaRPr lang="en-US" b="0" i="0" dirty="0">
            <a:effectLst/>
            <a:latin typeface="Roboto" panose="02000000000000000000" pitchFamily="2" charset="0"/>
          </a:endParaRPr>
        </a:p>
      </dgm:t>
    </dgm:pt>
    <dgm:pt modelId="{4BFA6685-8697-4CC5-BB90-AB0B3CDA4E2B}" type="parTrans" cxnId="{A92AE445-4730-4E60-AA8D-C69AAD90F6B6}">
      <dgm:prSet/>
      <dgm:spPr/>
      <dgm:t>
        <a:bodyPr/>
        <a:lstStyle/>
        <a:p>
          <a:endParaRPr lang="en-US"/>
        </a:p>
      </dgm:t>
    </dgm:pt>
    <dgm:pt modelId="{A8226456-6B22-43CB-8F3B-6CA21E757DAE}" type="sibTrans" cxnId="{A92AE445-4730-4E60-AA8D-C69AAD90F6B6}">
      <dgm:prSet/>
      <dgm:spPr/>
      <dgm:t>
        <a:bodyPr/>
        <a:lstStyle/>
        <a:p>
          <a:endParaRPr lang="en-US"/>
        </a:p>
      </dgm:t>
    </dgm:pt>
    <dgm:pt modelId="{5E1DC7AD-4323-4073-B2BD-2601BD65C8E0}">
      <dgm:prSet/>
      <dgm:spPr/>
      <dgm:t>
        <a:bodyPr/>
        <a:lstStyle/>
        <a:p>
          <a:r>
            <a:rPr lang="en-US" b="0" i="0">
              <a:effectLst/>
              <a:latin typeface="Roboto" panose="02000000000000000000" pitchFamily="2" charset="0"/>
            </a:rPr>
            <a:t>Difficulty concentrating</a:t>
          </a:r>
          <a:endParaRPr lang="en-US" b="0" i="0" dirty="0">
            <a:effectLst/>
            <a:latin typeface="Roboto" panose="02000000000000000000" pitchFamily="2" charset="0"/>
          </a:endParaRPr>
        </a:p>
      </dgm:t>
    </dgm:pt>
    <dgm:pt modelId="{CBC9276D-F5DE-4EB3-A769-81A72EE9358B}" type="parTrans" cxnId="{0C7AE1A1-1B33-4DC6-8F9D-88C2BAB03AC6}">
      <dgm:prSet/>
      <dgm:spPr/>
      <dgm:t>
        <a:bodyPr/>
        <a:lstStyle/>
        <a:p>
          <a:endParaRPr lang="en-US"/>
        </a:p>
      </dgm:t>
    </dgm:pt>
    <dgm:pt modelId="{D29D059A-7DA6-47F3-91BD-5DBBC88D34AB}" type="sibTrans" cxnId="{0C7AE1A1-1B33-4DC6-8F9D-88C2BAB03AC6}">
      <dgm:prSet/>
      <dgm:spPr/>
      <dgm:t>
        <a:bodyPr/>
        <a:lstStyle/>
        <a:p>
          <a:endParaRPr lang="en-US"/>
        </a:p>
      </dgm:t>
    </dgm:pt>
    <dgm:pt modelId="{F74B13DF-9A68-4580-97B4-98C37EEC6FE0}">
      <dgm:prSet/>
      <dgm:spPr/>
      <dgm:t>
        <a:bodyPr/>
        <a:lstStyle/>
        <a:p>
          <a:r>
            <a:rPr lang="en-US" b="0" i="0">
              <a:effectLst/>
              <a:latin typeface="Roboto" panose="02000000000000000000" pitchFamily="2" charset="0"/>
            </a:rPr>
            <a:t>High activity levels</a:t>
          </a:r>
          <a:endParaRPr lang="en-US" b="0" i="0" dirty="0">
            <a:effectLst/>
            <a:latin typeface="Roboto" panose="02000000000000000000" pitchFamily="2" charset="0"/>
          </a:endParaRPr>
        </a:p>
      </dgm:t>
    </dgm:pt>
    <dgm:pt modelId="{99D5181D-6B6E-4694-8C94-1338EDBED998}" type="parTrans" cxnId="{3B4E7BC9-6728-4F99-96C2-07BD9CA965A0}">
      <dgm:prSet/>
      <dgm:spPr/>
      <dgm:t>
        <a:bodyPr/>
        <a:lstStyle/>
        <a:p>
          <a:endParaRPr lang="en-US"/>
        </a:p>
      </dgm:t>
    </dgm:pt>
    <dgm:pt modelId="{33F380E6-3974-424B-94F3-5E14175C3E19}" type="sibTrans" cxnId="{3B4E7BC9-6728-4F99-96C2-07BD9CA965A0}">
      <dgm:prSet/>
      <dgm:spPr/>
      <dgm:t>
        <a:bodyPr/>
        <a:lstStyle/>
        <a:p>
          <a:endParaRPr lang="en-US"/>
        </a:p>
      </dgm:t>
    </dgm:pt>
    <dgm:pt modelId="{6EFE6EF9-FFB3-4FD9-8A3A-FF8058C54439}">
      <dgm:prSet/>
      <dgm:spPr/>
      <dgm:t>
        <a:bodyPr/>
        <a:lstStyle/>
        <a:p>
          <a:r>
            <a:rPr lang="en-US" b="0" i="0">
              <a:effectLst/>
              <a:latin typeface="Roboto" panose="02000000000000000000" pitchFamily="2" charset="0"/>
            </a:rPr>
            <a:t>Increased aggression</a:t>
          </a:r>
          <a:endParaRPr lang="en-US" b="0" i="0" dirty="0">
            <a:effectLst/>
            <a:latin typeface="Roboto" panose="02000000000000000000" pitchFamily="2" charset="0"/>
          </a:endParaRPr>
        </a:p>
      </dgm:t>
    </dgm:pt>
    <dgm:pt modelId="{9FE5EEED-0DB0-4F1E-B331-26D1849DCB80}" type="parTrans" cxnId="{C747828A-4FF3-462F-80E7-F36AF84F62DB}">
      <dgm:prSet/>
      <dgm:spPr/>
      <dgm:t>
        <a:bodyPr/>
        <a:lstStyle/>
        <a:p>
          <a:endParaRPr lang="en-US"/>
        </a:p>
      </dgm:t>
    </dgm:pt>
    <dgm:pt modelId="{D24ECF97-1C56-43AF-884F-20CFF2E537D5}" type="sibTrans" cxnId="{C747828A-4FF3-462F-80E7-F36AF84F62DB}">
      <dgm:prSet/>
      <dgm:spPr/>
      <dgm:t>
        <a:bodyPr/>
        <a:lstStyle/>
        <a:p>
          <a:endParaRPr lang="en-US"/>
        </a:p>
      </dgm:t>
    </dgm:pt>
    <dgm:pt modelId="{DDA930E2-7D23-49CC-A920-EB1676A28D40}">
      <dgm:prSet/>
      <dgm:spPr/>
      <dgm:t>
        <a:bodyPr/>
        <a:lstStyle/>
        <a:p>
          <a:r>
            <a:rPr lang="en-US" b="0" i="0">
              <a:effectLst/>
              <a:latin typeface="Roboto" panose="02000000000000000000" pitchFamily="2" charset="0"/>
            </a:rPr>
            <a:t>Increased anxiety about being separated from a parent</a:t>
          </a:r>
          <a:endParaRPr lang="en-US" b="0" i="0" dirty="0">
            <a:effectLst/>
            <a:latin typeface="Roboto" panose="02000000000000000000" pitchFamily="2" charset="0"/>
          </a:endParaRPr>
        </a:p>
      </dgm:t>
    </dgm:pt>
    <dgm:pt modelId="{E4A204CE-4151-49B4-91F9-E9BE182B266D}" type="parTrans" cxnId="{1B50D6FA-8B17-42D2-87F8-F412C4341366}">
      <dgm:prSet/>
      <dgm:spPr/>
      <dgm:t>
        <a:bodyPr/>
        <a:lstStyle/>
        <a:p>
          <a:endParaRPr lang="en-US"/>
        </a:p>
      </dgm:t>
    </dgm:pt>
    <dgm:pt modelId="{167ECC1A-B5C1-4EFA-AA4D-E298EABBD556}" type="sibTrans" cxnId="{1B50D6FA-8B17-42D2-87F8-F412C4341366}">
      <dgm:prSet/>
      <dgm:spPr/>
      <dgm:t>
        <a:bodyPr/>
        <a:lstStyle/>
        <a:p>
          <a:endParaRPr lang="en-US"/>
        </a:p>
      </dgm:t>
    </dgm:pt>
    <dgm:pt modelId="{B0D147DD-BDA4-4E5E-94AD-60E83AFAB6AE}">
      <dgm:prSet/>
      <dgm:spPr/>
      <dgm:t>
        <a:bodyPr/>
        <a:lstStyle/>
        <a:p>
          <a:r>
            <a:rPr lang="en-US" b="0" i="0" dirty="0">
              <a:effectLst/>
              <a:latin typeface="Roboto" panose="02000000000000000000" pitchFamily="2" charset="0"/>
            </a:rPr>
            <a:t>Intense worry about their safety or the safety of a parent</a:t>
          </a:r>
        </a:p>
      </dgm:t>
    </dgm:pt>
    <dgm:pt modelId="{F0235E4C-003E-469E-9466-5E7D08999B0D}" type="parTrans" cxnId="{6EEF7B52-5F9C-40DF-A254-E4A46BA9E3C1}">
      <dgm:prSet/>
      <dgm:spPr/>
      <dgm:t>
        <a:bodyPr/>
        <a:lstStyle/>
        <a:p>
          <a:endParaRPr lang="en-US"/>
        </a:p>
      </dgm:t>
    </dgm:pt>
    <dgm:pt modelId="{217390FD-4E49-4639-8A09-9B2BE316792B}" type="sibTrans" cxnId="{6EEF7B52-5F9C-40DF-A254-E4A46BA9E3C1}">
      <dgm:prSet/>
      <dgm:spPr/>
      <dgm:t>
        <a:bodyPr/>
        <a:lstStyle/>
        <a:p>
          <a:endParaRPr lang="en-US"/>
        </a:p>
      </dgm:t>
    </dgm:pt>
    <dgm:pt modelId="{CA0957CD-151A-4852-B907-54A71C916C52}" type="pres">
      <dgm:prSet presAssocID="{34961717-8DD7-4D91-9756-F5416F583E62}" presName="Name0" presStyleCnt="0">
        <dgm:presLayoutVars>
          <dgm:dir/>
          <dgm:animLvl val="lvl"/>
          <dgm:resizeHandles val="exact"/>
        </dgm:presLayoutVars>
      </dgm:prSet>
      <dgm:spPr/>
    </dgm:pt>
    <dgm:pt modelId="{F486735A-3FF8-4181-A7B9-C4FF09266584}" type="pres">
      <dgm:prSet presAssocID="{B0D147DD-BDA4-4E5E-94AD-60E83AFAB6AE}" presName="boxAndChildren" presStyleCnt="0"/>
      <dgm:spPr/>
    </dgm:pt>
    <dgm:pt modelId="{7503F8BC-26EC-4859-B7EE-6623217CB986}" type="pres">
      <dgm:prSet presAssocID="{B0D147DD-BDA4-4E5E-94AD-60E83AFAB6AE}" presName="parentTextBox" presStyleLbl="node1" presStyleIdx="0" presStyleCnt="8"/>
      <dgm:spPr/>
    </dgm:pt>
    <dgm:pt modelId="{10D0E8EF-5A09-407E-928E-ABE961E45897}" type="pres">
      <dgm:prSet presAssocID="{167ECC1A-B5C1-4EFA-AA4D-E298EABBD556}" presName="sp" presStyleCnt="0"/>
      <dgm:spPr/>
    </dgm:pt>
    <dgm:pt modelId="{03F3FF4E-6401-4D0A-9ADA-E5EB3599BDB3}" type="pres">
      <dgm:prSet presAssocID="{DDA930E2-7D23-49CC-A920-EB1676A28D40}" presName="arrowAndChildren" presStyleCnt="0"/>
      <dgm:spPr/>
    </dgm:pt>
    <dgm:pt modelId="{589583CA-CE39-4EAF-A14A-119751CEB3AC}" type="pres">
      <dgm:prSet presAssocID="{DDA930E2-7D23-49CC-A920-EB1676A28D40}" presName="parentTextArrow" presStyleLbl="node1" presStyleIdx="1" presStyleCnt="8"/>
      <dgm:spPr/>
    </dgm:pt>
    <dgm:pt modelId="{23FAFFC2-D108-4181-A09B-6E4F9FF88F7D}" type="pres">
      <dgm:prSet presAssocID="{D24ECF97-1C56-43AF-884F-20CFF2E537D5}" presName="sp" presStyleCnt="0"/>
      <dgm:spPr/>
    </dgm:pt>
    <dgm:pt modelId="{434CAB7D-48E0-4564-8F60-F5714FE199B2}" type="pres">
      <dgm:prSet presAssocID="{6EFE6EF9-FFB3-4FD9-8A3A-FF8058C54439}" presName="arrowAndChildren" presStyleCnt="0"/>
      <dgm:spPr/>
    </dgm:pt>
    <dgm:pt modelId="{D4BEA8B4-2D6F-4236-8283-04ACE5B6472F}" type="pres">
      <dgm:prSet presAssocID="{6EFE6EF9-FFB3-4FD9-8A3A-FF8058C54439}" presName="parentTextArrow" presStyleLbl="node1" presStyleIdx="2" presStyleCnt="8"/>
      <dgm:spPr/>
    </dgm:pt>
    <dgm:pt modelId="{9377C658-0380-4179-A019-23B81886FEEB}" type="pres">
      <dgm:prSet presAssocID="{33F380E6-3974-424B-94F3-5E14175C3E19}" presName="sp" presStyleCnt="0"/>
      <dgm:spPr/>
    </dgm:pt>
    <dgm:pt modelId="{8D6E6D07-FB9B-4D2B-9A7C-3C35D72B86E9}" type="pres">
      <dgm:prSet presAssocID="{F74B13DF-9A68-4580-97B4-98C37EEC6FE0}" presName="arrowAndChildren" presStyleCnt="0"/>
      <dgm:spPr/>
    </dgm:pt>
    <dgm:pt modelId="{1ECFEA21-812F-4070-81CC-5F436F619FBA}" type="pres">
      <dgm:prSet presAssocID="{F74B13DF-9A68-4580-97B4-98C37EEC6FE0}" presName="parentTextArrow" presStyleLbl="node1" presStyleIdx="3" presStyleCnt="8"/>
      <dgm:spPr/>
    </dgm:pt>
    <dgm:pt modelId="{2614924D-9972-49A4-9599-05A297897D93}" type="pres">
      <dgm:prSet presAssocID="{D29D059A-7DA6-47F3-91BD-5DBBC88D34AB}" presName="sp" presStyleCnt="0"/>
      <dgm:spPr/>
    </dgm:pt>
    <dgm:pt modelId="{75C7C092-096E-49F2-94BA-568CE92A1D2E}" type="pres">
      <dgm:prSet presAssocID="{5E1DC7AD-4323-4073-B2BD-2601BD65C8E0}" presName="arrowAndChildren" presStyleCnt="0"/>
      <dgm:spPr/>
    </dgm:pt>
    <dgm:pt modelId="{C087C421-FC74-492A-9CBE-F755E38F8B67}" type="pres">
      <dgm:prSet presAssocID="{5E1DC7AD-4323-4073-B2BD-2601BD65C8E0}" presName="parentTextArrow" presStyleLbl="node1" presStyleIdx="4" presStyleCnt="8"/>
      <dgm:spPr/>
    </dgm:pt>
    <dgm:pt modelId="{788748A8-28BA-4141-98D4-B154016E201D}" type="pres">
      <dgm:prSet presAssocID="{A8226456-6B22-43CB-8F3B-6CA21E757DAE}" presName="sp" presStyleCnt="0"/>
      <dgm:spPr/>
    </dgm:pt>
    <dgm:pt modelId="{03243F07-7B74-460D-98D6-D521C649F257}" type="pres">
      <dgm:prSet presAssocID="{21520598-7246-4AA8-832A-DB419DE69F5D}" presName="arrowAndChildren" presStyleCnt="0"/>
      <dgm:spPr/>
    </dgm:pt>
    <dgm:pt modelId="{42F39BDB-DA44-40D1-9122-8B676FEBF8CA}" type="pres">
      <dgm:prSet presAssocID="{21520598-7246-4AA8-832A-DB419DE69F5D}" presName="parentTextArrow" presStyleLbl="node1" presStyleIdx="5" presStyleCnt="8"/>
      <dgm:spPr/>
    </dgm:pt>
    <dgm:pt modelId="{F68523D7-9823-4848-A96A-F976E96EAAA0}" type="pres">
      <dgm:prSet presAssocID="{8691FB6A-08F5-47D6-95D5-CD9B8610A302}" presName="sp" presStyleCnt="0"/>
      <dgm:spPr/>
    </dgm:pt>
    <dgm:pt modelId="{D00BB614-F2AE-423F-BE75-FB17721010B7}" type="pres">
      <dgm:prSet presAssocID="{E162C713-17C5-4916-8720-4FBEAB729DBC}" presName="arrowAndChildren" presStyleCnt="0"/>
      <dgm:spPr/>
    </dgm:pt>
    <dgm:pt modelId="{D14581F0-DEAA-4744-A425-15EA64FDCE11}" type="pres">
      <dgm:prSet presAssocID="{E162C713-17C5-4916-8720-4FBEAB729DBC}" presName="parentTextArrow" presStyleLbl="node1" presStyleIdx="6" presStyleCnt="8"/>
      <dgm:spPr/>
    </dgm:pt>
    <dgm:pt modelId="{5AAB78D4-14D4-4C09-9DE9-234048C7B4AB}" type="pres">
      <dgm:prSet presAssocID="{93F6340F-445A-4DD6-8A6D-424143862BF1}" presName="sp" presStyleCnt="0"/>
      <dgm:spPr/>
    </dgm:pt>
    <dgm:pt modelId="{618897F3-677D-4E66-94A2-813ACE3DFF11}" type="pres">
      <dgm:prSet presAssocID="{8FABEBDE-0ED0-46C8-BFE4-866299408509}" presName="arrowAndChildren" presStyleCnt="0"/>
      <dgm:spPr/>
    </dgm:pt>
    <dgm:pt modelId="{5366B7AB-D4B9-4887-9401-61CFCD60FF02}" type="pres">
      <dgm:prSet presAssocID="{8FABEBDE-0ED0-46C8-BFE4-866299408509}" presName="parentTextArrow" presStyleLbl="node1" presStyleIdx="7" presStyleCnt="8"/>
      <dgm:spPr/>
    </dgm:pt>
  </dgm:ptLst>
  <dgm:cxnLst>
    <dgm:cxn modelId="{D7F4153A-0BED-4CE9-8761-10F6ABC71443}" type="presOf" srcId="{F74B13DF-9A68-4580-97B4-98C37EEC6FE0}" destId="{1ECFEA21-812F-4070-81CC-5F436F619FBA}" srcOrd="0" destOrd="0" presId="urn:microsoft.com/office/officeart/2005/8/layout/process4"/>
    <dgm:cxn modelId="{460E495B-26B3-4061-B4B9-88CFA7E57305}" type="presOf" srcId="{34961717-8DD7-4D91-9756-F5416F583E62}" destId="{CA0957CD-151A-4852-B907-54A71C916C52}" srcOrd="0" destOrd="0" presId="urn:microsoft.com/office/officeart/2005/8/layout/process4"/>
    <dgm:cxn modelId="{7B523865-B898-4341-871D-0441C0621062}" type="presOf" srcId="{B0D147DD-BDA4-4E5E-94AD-60E83AFAB6AE}" destId="{7503F8BC-26EC-4859-B7EE-6623217CB986}" srcOrd="0" destOrd="0" presId="urn:microsoft.com/office/officeart/2005/8/layout/process4"/>
    <dgm:cxn modelId="{A92AE445-4730-4E60-AA8D-C69AAD90F6B6}" srcId="{34961717-8DD7-4D91-9756-F5416F583E62}" destId="{21520598-7246-4AA8-832A-DB419DE69F5D}" srcOrd="2" destOrd="0" parTransId="{4BFA6685-8697-4CC5-BB90-AB0B3CDA4E2B}" sibTransId="{A8226456-6B22-43CB-8F3B-6CA21E757DAE}"/>
    <dgm:cxn modelId="{1DFF6646-84DC-440B-9264-E3636C4C856E}" type="presOf" srcId="{21520598-7246-4AA8-832A-DB419DE69F5D}" destId="{42F39BDB-DA44-40D1-9122-8B676FEBF8CA}" srcOrd="0" destOrd="0" presId="urn:microsoft.com/office/officeart/2005/8/layout/process4"/>
    <dgm:cxn modelId="{6EEF7B52-5F9C-40DF-A254-E4A46BA9E3C1}" srcId="{34961717-8DD7-4D91-9756-F5416F583E62}" destId="{B0D147DD-BDA4-4E5E-94AD-60E83AFAB6AE}" srcOrd="7" destOrd="0" parTransId="{F0235E4C-003E-469E-9466-5E7D08999B0D}" sibTransId="{217390FD-4E49-4639-8A09-9B2BE316792B}"/>
    <dgm:cxn modelId="{53701F7C-7F82-4BDB-BFCB-B5827F3BDBBE}" srcId="{34961717-8DD7-4D91-9756-F5416F583E62}" destId="{8FABEBDE-0ED0-46C8-BFE4-866299408509}" srcOrd="0" destOrd="0" parTransId="{04FC0A3C-9391-4868-8B99-C471728E54E3}" sibTransId="{93F6340F-445A-4DD6-8A6D-424143862BF1}"/>
    <dgm:cxn modelId="{F51D8386-9215-4EE6-ADD5-F34032A6E404}" type="presOf" srcId="{DDA930E2-7D23-49CC-A920-EB1676A28D40}" destId="{589583CA-CE39-4EAF-A14A-119751CEB3AC}" srcOrd="0" destOrd="0" presId="urn:microsoft.com/office/officeart/2005/8/layout/process4"/>
    <dgm:cxn modelId="{C747828A-4FF3-462F-80E7-F36AF84F62DB}" srcId="{34961717-8DD7-4D91-9756-F5416F583E62}" destId="{6EFE6EF9-FFB3-4FD9-8A3A-FF8058C54439}" srcOrd="5" destOrd="0" parTransId="{9FE5EEED-0DB0-4F1E-B331-26D1849DCB80}" sibTransId="{D24ECF97-1C56-43AF-884F-20CFF2E537D5}"/>
    <dgm:cxn modelId="{D8175099-9739-4B9F-A1A6-32BC99473527}" type="presOf" srcId="{6EFE6EF9-FFB3-4FD9-8A3A-FF8058C54439}" destId="{D4BEA8B4-2D6F-4236-8283-04ACE5B6472F}" srcOrd="0" destOrd="0" presId="urn:microsoft.com/office/officeart/2005/8/layout/process4"/>
    <dgm:cxn modelId="{0C7AE1A1-1B33-4DC6-8F9D-88C2BAB03AC6}" srcId="{34961717-8DD7-4D91-9756-F5416F583E62}" destId="{5E1DC7AD-4323-4073-B2BD-2601BD65C8E0}" srcOrd="3" destOrd="0" parTransId="{CBC9276D-F5DE-4EB3-A769-81A72EE9358B}" sibTransId="{D29D059A-7DA6-47F3-91BD-5DBBC88D34AB}"/>
    <dgm:cxn modelId="{30CF67B6-1D4B-4E6B-A4AC-D7BE08307B06}" type="presOf" srcId="{5E1DC7AD-4323-4073-B2BD-2601BD65C8E0}" destId="{C087C421-FC74-492A-9CBE-F755E38F8B67}" srcOrd="0" destOrd="0" presId="urn:microsoft.com/office/officeart/2005/8/layout/process4"/>
    <dgm:cxn modelId="{A74B57BE-9B16-4F6C-9CEB-80339355A5DC}" type="presOf" srcId="{E162C713-17C5-4916-8720-4FBEAB729DBC}" destId="{D14581F0-DEAA-4744-A425-15EA64FDCE11}" srcOrd="0" destOrd="0" presId="urn:microsoft.com/office/officeart/2005/8/layout/process4"/>
    <dgm:cxn modelId="{3B4E7BC9-6728-4F99-96C2-07BD9CA965A0}" srcId="{34961717-8DD7-4D91-9756-F5416F583E62}" destId="{F74B13DF-9A68-4580-97B4-98C37EEC6FE0}" srcOrd="4" destOrd="0" parTransId="{99D5181D-6B6E-4694-8C94-1338EDBED998}" sibTransId="{33F380E6-3974-424B-94F3-5E14175C3E19}"/>
    <dgm:cxn modelId="{7B1589F1-2AAB-4A52-8180-7D0519588D34}" srcId="{34961717-8DD7-4D91-9756-F5416F583E62}" destId="{E162C713-17C5-4916-8720-4FBEAB729DBC}" srcOrd="1" destOrd="0" parTransId="{780FC13E-82E5-4447-B615-6DEACF08D1A4}" sibTransId="{8691FB6A-08F5-47D6-95D5-CD9B8610A302}"/>
    <dgm:cxn modelId="{1B50D6FA-8B17-42D2-87F8-F412C4341366}" srcId="{34961717-8DD7-4D91-9756-F5416F583E62}" destId="{DDA930E2-7D23-49CC-A920-EB1676A28D40}" srcOrd="6" destOrd="0" parTransId="{E4A204CE-4151-49B4-91F9-E9BE182B266D}" sibTransId="{167ECC1A-B5C1-4EFA-AA4D-E298EABBD556}"/>
    <dgm:cxn modelId="{939D81FE-70C5-4245-B3B9-8FD5387F327F}" type="presOf" srcId="{8FABEBDE-0ED0-46C8-BFE4-866299408509}" destId="{5366B7AB-D4B9-4887-9401-61CFCD60FF02}" srcOrd="0" destOrd="0" presId="urn:microsoft.com/office/officeart/2005/8/layout/process4"/>
    <dgm:cxn modelId="{C1D9A440-BCD3-4092-A634-F540E952087F}" type="presParOf" srcId="{CA0957CD-151A-4852-B907-54A71C916C52}" destId="{F486735A-3FF8-4181-A7B9-C4FF09266584}" srcOrd="0" destOrd="0" presId="urn:microsoft.com/office/officeart/2005/8/layout/process4"/>
    <dgm:cxn modelId="{5E311436-178B-439A-A3F8-1613751B8A55}" type="presParOf" srcId="{F486735A-3FF8-4181-A7B9-C4FF09266584}" destId="{7503F8BC-26EC-4859-B7EE-6623217CB986}" srcOrd="0" destOrd="0" presId="urn:microsoft.com/office/officeart/2005/8/layout/process4"/>
    <dgm:cxn modelId="{C75CE2C2-D56B-456F-8A6B-A97ED34C76F6}" type="presParOf" srcId="{CA0957CD-151A-4852-B907-54A71C916C52}" destId="{10D0E8EF-5A09-407E-928E-ABE961E45897}" srcOrd="1" destOrd="0" presId="urn:microsoft.com/office/officeart/2005/8/layout/process4"/>
    <dgm:cxn modelId="{BF9499BF-520C-4FB0-912C-50B8A6658300}" type="presParOf" srcId="{CA0957CD-151A-4852-B907-54A71C916C52}" destId="{03F3FF4E-6401-4D0A-9ADA-E5EB3599BDB3}" srcOrd="2" destOrd="0" presId="urn:microsoft.com/office/officeart/2005/8/layout/process4"/>
    <dgm:cxn modelId="{9274E62B-9FED-4918-9EBC-503CCF94B3BA}" type="presParOf" srcId="{03F3FF4E-6401-4D0A-9ADA-E5EB3599BDB3}" destId="{589583CA-CE39-4EAF-A14A-119751CEB3AC}" srcOrd="0" destOrd="0" presId="urn:microsoft.com/office/officeart/2005/8/layout/process4"/>
    <dgm:cxn modelId="{4C10811C-964D-4C98-970D-448023C7792C}" type="presParOf" srcId="{CA0957CD-151A-4852-B907-54A71C916C52}" destId="{23FAFFC2-D108-4181-A09B-6E4F9FF88F7D}" srcOrd="3" destOrd="0" presId="urn:microsoft.com/office/officeart/2005/8/layout/process4"/>
    <dgm:cxn modelId="{338B2A91-D1AC-42C8-BC78-22A9931A61A8}" type="presParOf" srcId="{CA0957CD-151A-4852-B907-54A71C916C52}" destId="{434CAB7D-48E0-4564-8F60-F5714FE199B2}" srcOrd="4" destOrd="0" presId="urn:microsoft.com/office/officeart/2005/8/layout/process4"/>
    <dgm:cxn modelId="{514B0C6E-231D-49FA-A839-B26EC977CB97}" type="presParOf" srcId="{434CAB7D-48E0-4564-8F60-F5714FE199B2}" destId="{D4BEA8B4-2D6F-4236-8283-04ACE5B6472F}" srcOrd="0" destOrd="0" presId="urn:microsoft.com/office/officeart/2005/8/layout/process4"/>
    <dgm:cxn modelId="{63751755-2CC3-412C-9F2E-43B1ABB8FC8C}" type="presParOf" srcId="{CA0957CD-151A-4852-B907-54A71C916C52}" destId="{9377C658-0380-4179-A019-23B81886FEEB}" srcOrd="5" destOrd="0" presId="urn:microsoft.com/office/officeart/2005/8/layout/process4"/>
    <dgm:cxn modelId="{4D5861E4-CD45-442C-A890-5D8766B43176}" type="presParOf" srcId="{CA0957CD-151A-4852-B907-54A71C916C52}" destId="{8D6E6D07-FB9B-4D2B-9A7C-3C35D72B86E9}" srcOrd="6" destOrd="0" presId="urn:microsoft.com/office/officeart/2005/8/layout/process4"/>
    <dgm:cxn modelId="{ED85A5C5-1164-46BB-8CD2-7AADE9030FA5}" type="presParOf" srcId="{8D6E6D07-FB9B-4D2B-9A7C-3C35D72B86E9}" destId="{1ECFEA21-812F-4070-81CC-5F436F619FBA}" srcOrd="0" destOrd="0" presId="urn:microsoft.com/office/officeart/2005/8/layout/process4"/>
    <dgm:cxn modelId="{5E47A42C-28B4-4468-BF0E-CCD8350F1FF2}" type="presParOf" srcId="{CA0957CD-151A-4852-B907-54A71C916C52}" destId="{2614924D-9972-49A4-9599-05A297897D93}" srcOrd="7" destOrd="0" presId="urn:microsoft.com/office/officeart/2005/8/layout/process4"/>
    <dgm:cxn modelId="{C5DFC794-806A-4FDF-9383-6F558F12FF10}" type="presParOf" srcId="{CA0957CD-151A-4852-B907-54A71C916C52}" destId="{75C7C092-096E-49F2-94BA-568CE92A1D2E}" srcOrd="8" destOrd="0" presId="urn:microsoft.com/office/officeart/2005/8/layout/process4"/>
    <dgm:cxn modelId="{AEC095D3-9A36-4139-9275-3A8A618E58C6}" type="presParOf" srcId="{75C7C092-096E-49F2-94BA-568CE92A1D2E}" destId="{C087C421-FC74-492A-9CBE-F755E38F8B67}" srcOrd="0" destOrd="0" presId="urn:microsoft.com/office/officeart/2005/8/layout/process4"/>
    <dgm:cxn modelId="{184B72C7-85F5-421A-9D65-B3359EF0F4CA}" type="presParOf" srcId="{CA0957CD-151A-4852-B907-54A71C916C52}" destId="{788748A8-28BA-4141-98D4-B154016E201D}" srcOrd="9" destOrd="0" presId="urn:microsoft.com/office/officeart/2005/8/layout/process4"/>
    <dgm:cxn modelId="{90BA7471-63A0-4D63-94A5-03A63980F240}" type="presParOf" srcId="{CA0957CD-151A-4852-B907-54A71C916C52}" destId="{03243F07-7B74-460D-98D6-D521C649F257}" srcOrd="10" destOrd="0" presId="urn:microsoft.com/office/officeart/2005/8/layout/process4"/>
    <dgm:cxn modelId="{C14635F6-C35D-438D-9EFB-F82AAB9209F8}" type="presParOf" srcId="{03243F07-7B74-460D-98D6-D521C649F257}" destId="{42F39BDB-DA44-40D1-9122-8B676FEBF8CA}" srcOrd="0" destOrd="0" presId="urn:microsoft.com/office/officeart/2005/8/layout/process4"/>
    <dgm:cxn modelId="{CA5C1A97-B0BD-45C8-8559-8D6325DD63B1}" type="presParOf" srcId="{CA0957CD-151A-4852-B907-54A71C916C52}" destId="{F68523D7-9823-4848-A96A-F976E96EAAA0}" srcOrd="11" destOrd="0" presId="urn:microsoft.com/office/officeart/2005/8/layout/process4"/>
    <dgm:cxn modelId="{DE37D991-B352-4C84-B4EB-3D67DA46D3E1}" type="presParOf" srcId="{CA0957CD-151A-4852-B907-54A71C916C52}" destId="{D00BB614-F2AE-423F-BE75-FB17721010B7}" srcOrd="12" destOrd="0" presId="urn:microsoft.com/office/officeart/2005/8/layout/process4"/>
    <dgm:cxn modelId="{72E006B0-8F86-4AF3-8112-B0DDEFD8D0FA}" type="presParOf" srcId="{D00BB614-F2AE-423F-BE75-FB17721010B7}" destId="{D14581F0-DEAA-4744-A425-15EA64FDCE11}" srcOrd="0" destOrd="0" presId="urn:microsoft.com/office/officeart/2005/8/layout/process4"/>
    <dgm:cxn modelId="{860783DB-936F-4D8A-B73A-A082933A6846}" type="presParOf" srcId="{CA0957CD-151A-4852-B907-54A71C916C52}" destId="{5AAB78D4-14D4-4C09-9DE9-234048C7B4AB}" srcOrd="13" destOrd="0" presId="urn:microsoft.com/office/officeart/2005/8/layout/process4"/>
    <dgm:cxn modelId="{2D64AB8C-5D14-431C-AC9B-28D1F7B47EB4}" type="presParOf" srcId="{CA0957CD-151A-4852-B907-54A71C916C52}" destId="{618897F3-677D-4E66-94A2-813ACE3DFF11}" srcOrd="14" destOrd="0" presId="urn:microsoft.com/office/officeart/2005/8/layout/process4"/>
    <dgm:cxn modelId="{F04A2814-B0AD-4F1B-B102-5391E20FB92B}" type="presParOf" srcId="{618897F3-677D-4E66-94A2-813ACE3DFF11}" destId="{5366B7AB-D4B9-4887-9401-61CFCD60FF02}"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4961717-8DD7-4D91-9756-F5416F583E62}" type="doc">
      <dgm:prSet loTypeId="urn:microsoft.com/office/officeart/2005/8/layout/process4" loCatId="list" qsTypeId="urn:microsoft.com/office/officeart/2005/8/quickstyle/simple5" qsCatId="simple" csTypeId="urn:microsoft.com/office/officeart/2005/8/colors/accent0_3" csCatId="mainScheme" phldr="1"/>
      <dgm:spPr/>
      <dgm:t>
        <a:bodyPr/>
        <a:lstStyle/>
        <a:p>
          <a:endParaRPr lang="en-US"/>
        </a:p>
      </dgm:t>
    </dgm:pt>
    <dgm:pt modelId="{8FABEBDE-0ED0-46C8-BFE4-866299408509}">
      <dgm:prSet/>
      <dgm:spPr/>
      <dgm:t>
        <a:bodyPr/>
        <a:lstStyle/>
        <a:p>
          <a:r>
            <a:rPr lang="en-US" b="0" i="0">
              <a:effectLst/>
              <a:latin typeface="Roboto" panose="02000000000000000000" pitchFamily="2" charset="0"/>
            </a:rPr>
            <a:t>Physical health problems</a:t>
          </a:r>
          <a:endParaRPr lang="en-US" dirty="0"/>
        </a:p>
      </dgm:t>
    </dgm:pt>
    <dgm:pt modelId="{04FC0A3C-9391-4868-8B99-C471728E54E3}" type="parTrans" cxnId="{53701F7C-7F82-4BDB-BFCB-B5827F3BDBBE}">
      <dgm:prSet/>
      <dgm:spPr/>
      <dgm:t>
        <a:bodyPr/>
        <a:lstStyle/>
        <a:p>
          <a:endParaRPr lang="en-US"/>
        </a:p>
      </dgm:t>
    </dgm:pt>
    <dgm:pt modelId="{93F6340F-445A-4DD6-8A6D-424143862BF1}" type="sibTrans" cxnId="{53701F7C-7F82-4BDB-BFCB-B5827F3BDBBE}">
      <dgm:prSet/>
      <dgm:spPr/>
      <dgm:t>
        <a:bodyPr/>
        <a:lstStyle/>
        <a:p>
          <a:endParaRPr lang="en-US"/>
        </a:p>
      </dgm:t>
    </dgm:pt>
    <dgm:pt modelId="{E5853296-912E-40EA-BB27-0322A111B4E9}">
      <dgm:prSet/>
      <dgm:spPr/>
      <dgm:t>
        <a:bodyPr/>
        <a:lstStyle/>
        <a:p>
          <a:r>
            <a:rPr lang="en-US" b="0" i="0" dirty="0">
              <a:effectLst/>
              <a:latin typeface="Roboto" panose="02000000000000000000" pitchFamily="2" charset="0"/>
            </a:rPr>
            <a:t>Behavior problems in adolescence (e.g., delinquency, alcohol or substance abuse)</a:t>
          </a:r>
        </a:p>
      </dgm:t>
    </dgm:pt>
    <dgm:pt modelId="{937FB2CE-724D-44CF-9989-82FC8DC828AC}" type="parTrans" cxnId="{5A78BEC2-C10F-4281-B10E-87D11C3937F1}">
      <dgm:prSet/>
      <dgm:spPr/>
      <dgm:t>
        <a:bodyPr/>
        <a:lstStyle/>
        <a:p>
          <a:endParaRPr lang="en-US"/>
        </a:p>
      </dgm:t>
    </dgm:pt>
    <dgm:pt modelId="{A6FA1F25-10F4-44A8-900E-F4464025FC13}" type="sibTrans" cxnId="{5A78BEC2-C10F-4281-B10E-87D11C3937F1}">
      <dgm:prSet/>
      <dgm:spPr/>
      <dgm:t>
        <a:bodyPr/>
        <a:lstStyle/>
        <a:p>
          <a:endParaRPr lang="en-US"/>
        </a:p>
      </dgm:t>
    </dgm:pt>
    <dgm:pt modelId="{201F2D7E-1776-4D9B-9F8C-4BD12C51BA53}">
      <dgm:prSet/>
      <dgm:spPr/>
      <dgm:t>
        <a:bodyPr/>
        <a:lstStyle/>
        <a:p>
          <a:r>
            <a:rPr lang="en-US" b="0" i="0">
              <a:effectLst/>
              <a:latin typeface="Roboto" panose="02000000000000000000" pitchFamily="2" charset="0"/>
            </a:rPr>
            <a:t>Emotional difficulties in adulthood (e.g., depression, anxiety, PTSD)</a:t>
          </a:r>
          <a:endParaRPr lang="en-US" b="0" i="0" dirty="0">
            <a:effectLst/>
            <a:latin typeface="Roboto" panose="02000000000000000000" pitchFamily="2" charset="0"/>
          </a:endParaRPr>
        </a:p>
      </dgm:t>
    </dgm:pt>
    <dgm:pt modelId="{5922EF18-E26B-4F91-A755-B1E59866E07F}" type="parTrans" cxnId="{2A0E34D3-33B6-4925-BCC8-7E8C153E4134}">
      <dgm:prSet/>
      <dgm:spPr/>
      <dgm:t>
        <a:bodyPr/>
        <a:lstStyle/>
        <a:p>
          <a:endParaRPr lang="en-US"/>
        </a:p>
      </dgm:t>
    </dgm:pt>
    <dgm:pt modelId="{E28B72E4-6503-4727-8B40-2FC22A226376}" type="sibTrans" cxnId="{2A0E34D3-33B6-4925-BCC8-7E8C153E4134}">
      <dgm:prSet/>
      <dgm:spPr/>
      <dgm:t>
        <a:bodyPr/>
        <a:lstStyle/>
        <a:p>
          <a:endParaRPr lang="en-US"/>
        </a:p>
      </dgm:t>
    </dgm:pt>
    <dgm:pt modelId="{CA0957CD-151A-4852-B907-54A71C916C52}" type="pres">
      <dgm:prSet presAssocID="{34961717-8DD7-4D91-9756-F5416F583E62}" presName="Name0" presStyleCnt="0">
        <dgm:presLayoutVars>
          <dgm:dir/>
          <dgm:animLvl val="lvl"/>
          <dgm:resizeHandles val="exact"/>
        </dgm:presLayoutVars>
      </dgm:prSet>
      <dgm:spPr/>
    </dgm:pt>
    <dgm:pt modelId="{0A180EE5-A70B-4BC7-B065-CF112F9D5BDD}" type="pres">
      <dgm:prSet presAssocID="{201F2D7E-1776-4D9B-9F8C-4BD12C51BA53}" presName="boxAndChildren" presStyleCnt="0"/>
      <dgm:spPr/>
    </dgm:pt>
    <dgm:pt modelId="{F41F788C-1077-4B2D-9F19-3AC5091FA20A}" type="pres">
      <dgm:prSet presAssocID="{201F2D7E-1776-4D9B-9F8C-4BD12C51BA53}" presName="parentTextBox" presStyleLbl="node1" presStyleIdx="0" presStyleCnt="3"/>
      <dgm:spPr/>
    </dgm:pt>
    <dgm:pt modelId="{F71E6060-B2C3-4757-B61E-1C90366146EC}" type="pres">
      <dgm:prSet presAssocID="{A6FA1F25-10F4-44A8-900E-F4464025FC13}" presName="sp" presStyleCnt="0"/>
      <dgm:spPr/>
    </dgm:pt>
    <dgm:pt modelId="{AB1414EF-0A27-4BD2-A5FC-96CF7A431574}" type="pres">
      <dgm:prSet presAssocID="{E5853296-912E-40EA-BB27-0322A111B4E9}" presName="arrowAndChildren" presStyleCnt="0"/>
      <dgm:spPr/>
    </dgm:pt>
    <dgm:pt modelId="{A5E7476E-5305-4222-88A5-E1B88A44DF9C}" type="pres">
      <dgm:prSet presAssocID="{E5853296-912E-40EA-BB27-0322A111B4E9}" presName="parentTextArrow" presStyleLbl="node1" presStyleIdx="1" presStyleCnt="3"/>
      <dgm:spPr/>
    </dgm:pt>
    <dgm:pt modelId="{5AAB78D4-14D4-4C09-9DE9-234048C7B4AB}" type="pres">
      <dgm:prSet presAssocID="{93F6340F-445A-4DD6-8A6D-424143862BF1}" presName="sp" presStyleCnt="0"/>
      <dgm:spPr/>
    </dgm:pt>
    <dgm:pt modelId="{618897F3-677D-4E66-94A2-813ACE3DFF11}" type="pres">
      <dgm:prSet presAssocID="{8FABEBDE-0ED0-46C8-BFE4-866299408509}" presName="arrowAndChildren" presStyleCnt="0"/>
      <dgm:spPr/>
    </dgm:pt>
    <dgm:pt modelId="{5366B7AB-D4B9-4887-9401-61CFCD60FF02}" type="pres">
      <dgm:prSet presAssocID="{8FABEBDE-0ED0-46C8-BFE4-866299408509}" presName="parentTextArrow" presStyleLbl="node1" presStyleIdx="2" presStyleCnt="3"/>
      <dgm:spPr/>
    </dgm:pt>
  </dgm:ptLst>
  <dgm:cxnLst>
    <dgm:cxn modelId="{460E495B-26B3-4061-B4B9-88CFA7E57305}" type="presOf" srcId="{34961717-8DD7-4D91-9756-F5416F583E62}" destId="{CA0957CD-151A-4852-B907-54A71C916C52}" srcOrd="0" destOrd="0" presId="urn:microsoft.com/office/officeart/2005/8/layout/process4"/>
    <dgm:cxn modelId="{53701F7C-7F82-4BDB-BFCB-B5827F3BDBBE}" srcId="{34961717-8DD7-4D91-9756-F5416F583E62}" destId="{8FABEBDE-0ED0-46C8-BFE4-866299408509}" srcOrd="0" destOrd="0" parTransId="{04FC0A3C-9391-4868-8B99-C471728E54E3}" sibTransId="{93F6340F-445A-4DD6-8A6D-424143862BF1}"/>
    <dgm:cxn modelId="{CF5236BE-8291-4CC1-8B06-CD16CD14FDFC}" type="presOf" srcId="{E5853296-912E-40EA-BB27-0322A111B4E9}" destId="{A5E7476E-5305-4222-88A5-E1B88A44DF9C}" srcOrd="0" destOrd="0" presId="urn:microsoft.com/office/officeart/2005/8/layout/process4"/>
    <dgm:cxn modelId="{5A78BEC2-C10F-4281-B10E-87D11C3937F1}" srcId="{34961717-8DD7-4D91-9756-F5416F583E62}" destId="{E5853296-912E-40EA-BB27-0322A111B4E9}" srcOrd="1" destOrd="0" parTransId="{937FB2CE-724D-44CF-9989-82FC8DC828AC}" sibTransId="{A6FA1F25-10F4-44A8-900E-F4464025FC13}"/>
    <dgm:cxn modelId="{2A0E34D3-33B6-4925-BCC8-7E8C153E4134}" srcId="{34961717-8DD7-4D91-9756-F5416F583E62}" destId="{201F2D7E-1776-4D9B-9F8C-4BD12C51BA53}" srcOrd="2" destOrd="0" parTransId="{5922EF18-E26B-4F91-A755-B1E59866E07F}" sibTransId="{E28B72E4-6503-4727-8B40-2FC22A226376}"/>
    <dgm:cxn modelId="{AE5619D9-119E-48F5-A4B2-9F3F78376870}" type="presOf" srcId="{201F2D7E-1776-4D9B-9F8C-4BD12C51BA53}" destId="{F41F788C-1077-4B2D-9F19-3AC5091FA20A}" srcOrd="0" destOrd="0" presId="urn:microsoft.com/office/officeart/2005/8/layout/process4"/>
    <dgm:cxn modelId="{939D81FE-70C5-4245-B3B9-8FD5387F327F}" type="presOf" srcId="{8FABEBDE-0ED0-46C8-BFE4-866299408509}" destId="{5366B7AB-D4B9-4887-9401-61CFCD60FF02}" srcOrd="0" destOrd="0" presId="urn:microsoft.com/office/officeart/2005/8/layout/process4"/>
    <dgm:cxn modelId="{481D5279-971D-4066-8672-1ABC83BE6985}" type="presParOf" srcId="{CA0957CD-151A-4852-B907-54A71C916C52}" destId="{0A180EE5-A70B-4BC7-B065-CF112F9D5BDD}" srcOrd="0" destOrd="0" presId="urn:microsoft.com/office/officeart/2005/8/layout/process4"/>
    <dgm:cxn modelId="{E21A2BB2-2457-42D4-B7B2-C18F4B846371}" type="presParOf" srcId="{0A180EE5-A70B-4BC7-B065-CF112F9D5BDD}" destId="{F41F788C-1077-4B2D-9F19-3AC5091FA20A}" srcOrd="0" destOrd="0" presId="urn:microsoft.com/office/officeart/2005/8/layout/process4"/>
    <dgm:cxn modelId="{09233683-18C1-4AE8-9640-080771A519C1}" type="presParOf" srcId="{CA0957CD-151A-4852-B907-54A71C916C52}" destId="{F71E6060-B2C3-4757-B61E-1C90366146EC}" srcOrd="1" destOrd="0" presId="urn:microsoft.com/office/officeart/2005/8/layout/process4"/>
    <dgm:cxn modelId="{27B58C35-F47C-4EB2-B8F3-1A784040BBBC}" type="presParOf" srcId="{CA0957CD-151A-4852-B907-54A71C916C52}" destId="{AB1414EF-0A27-4BD2-A5FC-96CF7A431574}" srcOrd="2" destOrd="0" presId="urn:microsoft.com/office/officeart/2005/8/layout/process4"/>
    <dgm:cxn modelId="{0AD82AF2-896E-45F5-831F-A6EB129C73EC}" type="presParOf" srcId="{AB1414EF-0A27-4BD2-A5FC-96CF7A431574}" destId="{A5E7476E-5305-4222-88A5-E1B88A44DF9C}" srcOrd="0" destOrd="0" presId="urn:microsoft.com/office/officeart/2005/8/layout/process4"/>
    <dgm:cxn modelId="{860783DB-936F-4D8A-B73A-A082933A6846}" type="presParOf" srcId="{CA0957CD-151A-4852-B907-54A71C916C52}" destId="{5AAB78D4-14D4-4C09-9DE9-234048C7B4AB}" srcOrd="3" destOrd="0" presId="urn:microsoft.com/office/officeart/2005/8/layout/process4"/>
    <dgm:cxn modelId="{2D64AB8C-5D14-431C-AC9B-28D1F7B47EB4}" type="presParOf" srcId="{CA0957CD-151A-4852-B907-54A71C916C52}" destId="{618897F3-677D-4E66-94A2-813ACE3DFF11}" srcOrd="4" destOrd="0" presId="urn:microsoft.com/office/officeart/2005/8/layout/process4"/>
    <dgm:cxn modelId="{F04A2814-B0AD-4F1B-B102-5391E20FB92B}" type="presParOf" srcId="{618897F3-677D-4E66-94A2-813ACE3DFF11}" destId="{5366B7AB-D4B9-4887-9401-61CFCD60FF02}"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4961717-8DD7-4D91-9756-F5416F583E62}" type="doc">
      <dgm:prSet loTypeId="urn:microsoft.com/office/officeart/2005/8/layout/process4" loCatId="list" qsTypeId="urn:microsoft.com/office/officeart/2005/8/quickstyle/simple1" qsCatId="simple" csTypeId="urn:microsoft.com/office/officeart/2005/8/colors/accent0_3" csCatId="mainScheme" phldr="1"/>
      <dgm:spPr/>
      <dgm:t>
        <a:bodyPr/>
        <a:lstStyle/>
        <a:p>
          <a:endParaRPr lang="en-US"/>
        </a:p>
      </dgm:t>
    </dgm:pt>
    <dgm:pt modelId="{8FABEBDE-0ED0-46C8-BFE4-866299408509}">
      <dgm:prSet/>
      <dgm:spPr/>
      <dgm:t>
        <a:bodyPr/>
        <a:lstStyle/>
        <a:p>
          <a:r>
            <a:rPr lang="en-US" b="0" i="0" dirty="0">
              <a:effectLst/>
              <a:latin typeface="Roboto" panose="02000000000000000000" pitchFamily="2" charset="0"/>
            </a:rPr>
            <a:t>Can be charged with a felony or misdemeanor</a:t>
          </a:r>
          <a:endParaRPr lang="en-US" dirty="0"/>
        </a:p>
      </dgm:t>
    </dgm:pt>
    <dgm:pt modelId="{04FC0A3C-9391-4868-8B99-C471728E54E3}" type="parTrans" cxnId="{53701F7C-7F82-4BDB-BFCB-B5827F3BDBBE}">
      <dgm:prSet/>
      <dgm:spPr/>
      <dgm:t>
        <a:bodyPr/>
        <a:lstStyle/>
        <a:p>
          <a:endParaRPr lang="en-US"/>
        </a:p>
      </dgm:t>
    </dgm:pt>
    <dgm:pt modelId="{93F6340F-445A-4DD6-8A6D-424143862BF1}" type="sibTrans" cxnId="{53701F7C-7F82-4BDB-BFCB-B5827F3BDBBE}">
      <dgm:prSet/>
      <dgm:spPr/>
      <dgm:t>
        <a:bodyPr/>
        <a:lstStyle/>
        <a:p>
          <a:endParaRPr lang="en-US"/>
        </a:p>
      </dgm:t>
    </dgm:pt>
    <dgm:pt modelId="{AFE696B8-E3C6-4921-8F0F-A94876D333B2}">
      <dgm:prSet/>
      <dgm:spPr/>
      <dgm:t>
        <a:bodyPr/>
        <a:lstStyle/>
        <a:p>
          <a:r>
            <a:rPr lang="en-US" dirty="0"/>
            <a:t>Can be charged with multiple counts</a:t>
          </a:r>
        </a:p>
      </dgm:t>
    </dgm:pt>
    <dgm:pt modelId="{0C3A6F39-3841-43FD-81E7-B8F80EEACCF1}" type="parTrans" cxnId="{D5C9870B-C8D2-4578-BB5D-53FFE3CF2A5F}">
      <dgm:prSet/>
      <dgm:spPr/>
      <dgm:t>
        <a:bodyPr/>
        <a:lstStyle/>
        <a:p>
          <a:endParaRPr lang="en-US"/>
        </a:p>
      </dgm:t>
    </dgm:pt>
    <dgm:pt modelId="{E5AC77F0-7125-4756-ACD7-ECAA654F0AC0}" type="sibTrans" cxnId="{D5C9870B-C8D2-4578-BB5D-53FFE3CF2A5F}">
      <dgm:prSet/>
      <dgm:spPr/>
      <dgm:t>
        <a:bodyPr/>
        <a:lstStyle/>
        <a:p>
          <a:endParaRPr lang="en-US"/>
        </a:p>
      </dgm:t>
    </dgm:pt>
    <dgm:pt modelId="{A598DFB2-B641-462F-AEA1-564DF178AEA9}">
      <dgm:prSet custT="1"/>
      <dgm:spPr/>
      <dgm:t>
        <a:bodyPr/>
        <a:lstStyle/>
        <a:p>
          <a:r>
            <a:rPr lang="en-US" sz="2000" dirty="0"/>
            <a:t>Can be charged in lieu of aggravator </a:t>
          </a:r>
          <a:r>
            <a:rPr lang="en-US" sz="1800" dirty="0"/>
            <a:t>(12.55.155(c)(18)(C))</a:t>
          </a:r>
          <a:endParaRPr lang="en-US" sz="2000" dirty="0"/>
        </a:p>
      </dgm:t>
    </dgm:pt>
    <dgm:pt modelId="{9395969A-940E-412C-B643-6C53B5133EC6}" type="parTrans" cxnId="{D7BF3513-5DCA-493F-B551-E4993AB29A2A}">
      <dgm:prSet/>
      <dgm:spPr/>
      <dgm:t>
        <a:bodyPr/>
        <a:lstStyle/>
        <a:p>
          <a:endParaRPr lang="en-US"/>
        </a:p>
      </dgm:t>
    </dgm:pt>
    <dgm:pt modelId="{FC6040F3-AFA5-4409-A841-C79E74404F29}" type="sibTrans" cxnId="{D7BF3513-5DCA-493F-B551-E4993AB29A2A}">
      <dgm:prSet/>
      <dgm:spPr/>
      <dgm:t>
        <a:bodyPr/>
        <a:lstStyle/>
        <a:p>
          <a:endParaRPr lang="en-US"/>
        </a:p>
      </dgm:t>
    </dgm:pt>
    <dgm:pt modelId="{9FC074D4-B7C2-4507-9016-49595A802930}">
      <dgm:prSet/>
      <dgm:spPr/>
      <dgm:t>
        <a:bodyPr/>
        <a:lstStyle/>
        <a:p>
          <a:r>
            <a:rPr lang="en-US" dirty="0"/>
            <a:t>Applies to any type of assault under 11.41, not just domestic violence</a:t>
          </a:r>
        </a:p>
      </dgm:t>
    </dgm:pt>
    <dgm:pt modelId="{B5A51961-0CB9-4364-AFE3-B9D53706FC2D}" type="parTrans" cxnId="{FF368C02-D500-42E4-BD08-640DEBFB09C2}">
      <dgm:prSet/>
      <dgm:spPr/>
      <dgm:t>
        <a:bodyPr/>
        <a:lstStyle/>
        <a:p>
          <a:endParaRPr lang="en-US"/>
        </a:p>
      </dgm:t>
    </dgm:pt>
    <dgm:pt modelId="{144B6F95-24DB-4185-BE82-E9FC28FA87A6}" type="sibTrans" cxnId="{FF368C02-D500-42E4-BD08-640DEBFB09C2}">
      <dgm:prSet/>
      <dgm:spPr/>
      <dgm:t>
        <a:bodyPr/>
        <a:lstStyle/>
        <a:p>
          <a:endParaRPr lang="en-US"/>
        </a:p>
      </dgm:t>
    </dgm:pt>
    <dgm:pt modelId="{760016D0-BC2F-4C6D-840B-4C21B3FAFEB9}">
      <dgm:prSet custT="1"/>
      <dgm:spPr/>
      <dgm:t>
        <a:bodyPr/>
        <a:lstStyle/>
        <a:p>
          <a:r>
            <a:rPr lang="en-US" sz="1800" dirty="0"/>
            <a:t>Can be charged in any location if the crime of assault is committed in the presence of a child (in a park, for example) </a:t>
          </a:r>
        </a:p>
      </dgm:t>
    </dgm:pt>
    <dgm:pt modelId="{D1B8D025-F823-4C6F-A72E-0CE93C9FEA62}" type="parTrans" cxnId="{C3604FF7-542D-4953-9947-999124A4002B}">
      <dgm:prSet/>
      <dgm:spPr/>
      <dgm:t>
        <a:bodyPr/>
        <a:lstStyle/>
        <a:p>
          <a:endParaRPr lang="en-US"/>
        </a:p>
      </dgm:t>
    </dgm:pt>
    <dgm:pt modelId="{2FE7CF53-2501-4CDC-9E12-3B0E9AAF1DFC}" type="sibTrans" cxnId="{C3604FF7-542D-4953-9947-999124A4002B}">
      <dgm:prSet/>
      <dgm:spPr/>
      <dgm:t>
        <a:bodyPr/>
        <a:lstStyle/>
        <a:p>
          <a:endParaRPr lang="en-US"/>
        </a:p>
      </dgm:t>
    </dgm:pt>
    <dgm:pt modelId="{0474AD9C-C41C-46E4-993F-C2F703181645}" type="pres">
      <dgm:prSet presAssocID="{34961717-8DD7-4D91-9756-F5416F583E62}" presName="Name0" presStyleCnt="0">
        <dgm:presLayoutVars>
          <dgm:dir/>
          <dgm:animLvl val="lvl"/>
          <dgm:resizeHandles val="exact"/>
        </dgm:presLayoutVars>
      </dgm:prSet>
      <dgm:spPr/>
    </dgm:pt>
    <dgm:pt modelId="{96BE4821-794D-437F-B305-82EEBBB87A31}" type="pres">
      <dgm:prSet presAssocID="{760016D0-BC2F-4C6D-840B-4C21B3FAFEB9}" presName="boxAndChildren" presStyleCnt="0"/>
      <dgm:spPr/>
    </dgm:pt>
    <dgm:pt modelId="{20A016C4-8341-4DAA-AC0E-DBF83C6C245F}" type="pres">
      <dgm:prSet presAssocID="{760016D0-BC2F-4C6D-840B-4C21B3FAFEB9}" presName="parentTextBox" presStyleLbl="node1" presStyleIdx="0" presStyleCnt="5"/>
      <dgm:spPr/>
    </dgm:pt>
    <dgm:pt modelId="{E376FB71-23E4-4C85-B7C8-BE21767F20E4}" type="pres">
      <dgm:prSet presAssocID="{144B6F95-24DB-4185-BE82-E9FC28FA87A6}" presName="sp" presStyleCnt="0"/>
      <dgm:spPr/>
    </dgm:pt>
    <dgm:pt modelId="{AF999D24-39E5-428C-95D8-0EC8D28DAE0A}" type="pres">
      <dgm:prSet presAssocID="{9FC074D4-B7C2-4507-9016-49595A802930}" presName="arrowAndChildren" presStyleCnt="0"/>
      <dgm:spPr/>
    </dgm:pt>
    <dgm:pt modelId="{B1D4228A-9478-4EAF-9267-8C690432FE0C}" type="pres">
      <dgm:prSet presAssocID="{9FC074D4-B7C2-4507-9016-49595A802930}" presName="parentTextArrow" presStyleLbl="node1" presStyleIdx="1" presStyleCnt="5"/>
      <dgm:spPr/>
    </dgm:pt>
    <dgm:pt modelId="{AACB6D66-71AE-421D-936B-DFDEC873219A}" type="pres">
      <dgm:prSet presAssocID="{FC6040F3-AFA5-4409-A841-C79E74404F29}" presName="sp" presStyleCnt="0"/>
      <dgm:spPr/>
    </dgm:pt>
    <dgm:pt modelId="{DB3C72DC-6DE1-47A5-8EB1-BE8CD5AEB48B}" type="pres">
      <dgm:prSet presAssocID="{A598DFB2-B641-462F-AEA1-564DF178AEA9}" presName="arrowAndChildren" presStyleCnt="0"/>
      <dgm:spPr/>
    </dgm:pt>
    <dgm:pt modelId="{8A7673BD-D7E3-4A9F-A513-1B490E32A630}" type="pres">
      <dgm:prSet presAssocID="{A598DFB2-B641-462F-AEA1-564DF178AEA9}" presName="parentTextArrow" presStyleLbl="node1" presStyleIdx="2" presStyleCnt="5"/>
      <dgm:spPr/>
    </dgm:pt>
    <dgm:pt modelId="{8AAEAE0D-7204-4A9B-8FFD-383A03668125}" type="pres">
      <dgm:prSet presAssocID="{E5AC77F0-7125-4756-ACD7-ECAA654F0AC0}" presName="sp" presStyleCnt="0"/>
      <dgm:spPr/>
    </dgm:pt>
    <dgm:pt modelId="{48E79E4F-0422-43B9-BFE4-0038AFE57C63}" type="pres">
      <dgm:prSet presAssocID="{AFE696B8-E3C6-4921-8F0F-A94876D333B2}" presName="arrowAndChildren" presStyleCnt="0"/>
      <dgm:spPr/>
    </dgm:pt>
    <dgm:pt modelId="{67D423F4-0DB7-4E4B-A833-7EED512C3DA0}" type="pres">
      <dgm:prSet presAssocID="{AFE696B8-E3C6-4921-8F0F-A94876D333B2}" presName="parentTextArrow" presStyleLbl="node1" presStyleIdx="3" presStyleCnt="5"/>
      <dgm:spPr/>
    </dgm:pt>
    <dgm:pt modelId="{494B5746-D368-4907-8A30-88204E26E31F}" type="pres">
      <dgm:prSet presAssocID="{93F6340F-445A-4DD6-8A6D-424143862BF1}" presName="sp" presStyleCnt="0"/>
      <dgm:spPr/>
    </dgm:pt>
    <dgm:pt modelId="{BD79D59C-FDD3-496F-AA96-2DDFA58D75A2}" type="pres">
      <dgm:prSet presAssocID="{8FABEBDE-0ED0-46C8-BFE4-866299408509}" presName="arrowAndChildren" presStyleCnt="0"/>
      <dgm:spPr/>
    </dgm:pt>
    <dgm:pt modelId="{5B1E9400-D21E-4702-8A97-6D392367FB57}" type="pres">
      <dgm:prSet presAssocID="{8FABEBDE-0ED0-46C8-BFE4-866299408509}" presName="parentTextArrow" presStyleLbl="node1" presStyleIdx="4" presStyleCnt="5"/>
      <dgm:spPr/>
    </dgm:pt>
  </dgm:ptLst>
  <dgm:cxnLst>
    <dgm:cxn modelId="{FF368C02-D500-42E4-BD08-640DEBFB09C2}" srcId="{34961717-8DD7-4D91-9756-F5416F583E62}" destId="{9FC074D4-B7C2-4507-9016-49595A802930}" srcOrd="3" destOrd="0" parTransId="{B5A51961-0CB9-4364-AFE3-B9D53706FC2D}" sibTransId="{144B6F95-24DB-4185-BE82-E9FC28FA87A6}"/>
    <dgm:cxn modelId="{D5C9870B-C8D2-4578-BB5D-53FFE3CF2A5F}" srcId="{34961717-8DD7-4D91-9756-F5416F583E62}" destId="{AFE696B8-E3C6-4921-8F0F-A94876D333B2}" srcOrd="1" destOrd="0" parTransId="{0C3A6F39-3841-43FD-81E7-B8F80EEACCF1}" sibTransId="{E5AC77F0-7125-4756-ACD7-ECAA654F0AC0}"/>
    <dgm:cxn modelId="{D7BF3513-5DCA-493F-B551-E4993AB29A2A}" srcId="{34961717-8DD7-4D91-9756-F5416F583E62}" destId="{A598DFB2-B641-462F-AEA1-564DF178AEA9}" srcOrd="2" destOrd="0" parTransId="{9395969A-940E-412C-B643-6C53B5133EC6}" sibTransId="{FC6040F3-AFA5-4409-A841-C79E74404F29}"/>
    <dgm:cxn modelId="{15898A61-28A2-402C-B2B3-2A112006889B}" type="presOf" srcId="{34961717-8DD7-4D91-9756-F5416F583E62}" destId="{0474AD9C-C41C-46E4-993F-C2F703181645}" srcOrd="0" destOrd="0" presId="urn:microsoft.com/office/officeart/2005/8/layout/process4"/>
    <dgm:cxn modelId="{334C1A67-EF4A-44AD-9C93-B9BBB66FF3AC}" type="presOf" srcId="{AFE696B8-E3C6-4921-8F0F-A94876D333B2}" destId="{67D423F4-0DB7-4E4B-A833-7EED512C3DA0}" srcOrd="0" destOrd="0" presId="urn:microsoft.com/office/officeart/2005/8/layout/process4"/>
    <dgm:cxn modelId="{3A04E56F-0B17-4705-A221-FA5C9B306BA6}" type="presOf" srcId="{8FABEBDE-0ED0-46C8-BFE4-866299408509}" destId="{5B1E9400-D21E-4702-8A97-6D392367FB57}" srcOrd="0" destOrd="0" presId="urn:microsoft.com/office/officeart/2005/8/layout/process4"/>
    <dgm:cxn modelId="{D2BDAC72-D33E-4181-95AC-C2B7BE384A84}" type="presOf" srcId="{A598DFB2-B641-462F-AEA1-564DF178AEA9}" destId="{8A7673BD-D7E3-4A9F-A513-1B490E32A630}" srcOrd="0" destOrd="0" presId="urn:microsoft.com/office/officeart/2005/8/layout/process4"/>
    <dgm:cxn modelId="{53701F7C-7F82-4BDB-BFCB-B5827F3BDBBE}" srcId="{34961717-8DD7-4D91-9756-F5416F583E62}" destId="{8FABEBDE-0ED0-46C8-BFE4-866299408509}" srcOrd="0" destOrd="0" parTransId="{04FC0A3C-9391-4868-8B99-C471728E54E3}" sibTransId="{93F6340F-445A-4DD6-8A6D-424143862BF1}"/>
    <dgm:cxn modelId="{C4ED1CCA-6C0E-4A47-AD07-FF1C17F71761}" type="presOf" srcId="{760016D0-BC2F-4C6D-840B-4C21B3FAFEB9}" destId="{20A016C4-8341-4DAA-AC0E-DBF83C6C245F}" srcOrd="0" destOrd="0" presId="urn:microsoft.com/office/officeart/2005/8/layout/process4"/>
    <dgm:cxn modelId="{B89255F3-7CBF-4D7E-B5C1-0FB9474D3CF3}" type="presOf" srcId="{9FC074D4-B7C2-4507-9016-49595A802930}" destId="{B1D4228A-9478-4EAF-9267-8C690432FE0C}" srcOrd="0" destOrd="0" presId="urn:microsoft.com/office/officeart/2005/8/layout/process4"/>
    <dgm:cxn modelId="{C3604FF7-542D-4953-9947-999124A4002B}" srcId="{34961717-8DD7-4D91-9756-F5416F583E62}" destId="{760016D0-BC2F-4C6D-840B-4C21B3FAFEB9}" srcOrd="4" destOrd="0" parTransId="{D1B8D025-F823-4C6F-A72E-0CE93C9FEA62}" sibTransId="{2FE7CF53-2501-4CDC-9E12-3B0E9AAF1DFC}"/>
    <dgm:cxn modelId="{598B98F6-210F-442F-932A-C1A29ABD200F}" type="presParOf" srcId="{0474AD9C-C41C-46E4-993F-C2F703181645}" destId="{96BE4821-794D-437F-B305-82EEBBB87A31}" srcOrd="0" destOrd="0" presId="urn:microsoft.com/office/officeart/2005/8/layout/process4"/>
    <dgm:cxn modelId="{7C047F54-97EF-42AB-ABD9-F4992CFA2A01}" type="presParOf" srcId="{96BE4821-794D-437F-B305-82EEBBB87A31}" destId="{20A016C4-8341-4DAA-AC0E-DBF83C6C245F}" srcOrd="0" destOrd="0" presId="urn:microsoft.com/office/officeart/2005/8/layout/process4"/>
    <dgm:cxn modelId="{D37F19F5-E4EC-49F3-AD8E-623BBFE52FE9}" type="presParOf" srcId="{0474AD9C-C41C-46E4-993F-C2F703181645}" destId="{E376FB71-23E4-4C85-B7C8-BE21767F20E4}" srcOrd="1" destOrd="0" presId="urn:microsoft.com/office/officeart/2005/8/layout/process4"/>
    <dgm:cxn modelId="{3949A74A-8CFA-42D2-ABF6-EA8752896A00}" type="presParOf" srcId="{0474AD9C-C41C-46E4-993F-C2F703181645}" destId="{AF999D24-39E5-428C-95D8-0EC8D28DAE0A}" srcOrd="2" destOrd="0" presId="urn:microsoft.com/office/officeart/2005/8/layout/process4"/>
    <dgm:cxn modelId="{AE043A70-7A71-4394-B2CE-54B6532E5B01}" type="presParOf" srcId="{AF999D24-39E5-428C-95D8-0EC8D28DAE0A}" destId="{B1D4228A-9478-4EAF-9267-8C690432FE0C}" srcOrd="0" destOrd="0" presId="urn:microsoft.com/office/officeart/2005/8/layout/process4"/>
    <dgm:cxn modelId="{535EC008-E92C-4A1B-BCA2-55B5083902D6}" type="presParOf" srcId="{0474AD9C-C41C-46E4-993F-C2F703181645}" destId="{AACB6D66-71AE-421D-936B-DFDEC873219A}" srcOrd="3" destOrd="0" presId="urn:microsoft.com/office/officeart/2005/8/layout/process4"/>
    <dgm:cxn modelId="{39AC5147-0F8C-446A-9647-B3FD6C1D82DD}" type="presParOf" srcId="{0474AD9C-C41C-46E4-993F-C2F703181645}" destId="{DB3C72DC-6DE1-47A5-8EB1-BE8CD5AEB48B}" srcOrd="4" destOrd="0" presId="urn:microsoft.com/office/officeart/2005/8/layout/process4"/>
    <dgm:cxn modelId="{11766069-9C0C-4426-A770-C6213D952725}" type="presParOf" srcId="{DB3C72DC-6DE1-47A5-8EB1-BE8CD5AEB48B}" destId="{8A7673BD-D7E3-4A9F-A513-1B490E32A630}" srcOrd="0" destOrd="0" presId="urn:microsoft.com/office/officeart/2005/8/layout/process4"/>
    <dgm:cxn modelId="{37A92934-E4A9-46A0-B1CE-718B42F91F67}" type="presParOf" srcId="{0474AD9C-C41C-46E4-993F-C2F703181645}" destId="{8AAEAE0D-7204-4A9B-8FFD-383A03668125}" srcOrd="5" destOrd="0" presId="urn:microsoft.com/office/officeart/2005/8/layout/process4"/>
    <dgm:cxn modelId="{81AB5E56-FCFC-4085-8651-611BCE331979}" type="presParOf" srcId="{0474AD9C-C41C-46E4-993F-C2F703181645}" destId="{48E79E4F-0422-43B9-BFE4-0038AFE57C63}" srcOrd="6" destOrd="0" presId="urn:microsoft.com/office/officeart/2005/8/layout/process4"/>
    <dgm:cxn modelId="{FCE0B427-121E-4488-895A-BD5A3219F753}" type="presParOf" srcId="{48E79E4F-0422-43B9-BFE4-0038AFE57C63}" destId="{67D423F4-0DB7-4E4B-A833-7EED512C3DA0}" srcOrd="0" destOrd="0" presId="urn:microsoft.com/office/officeart/2005/8/layout/process4"/>
    <dgm:cxn modelId="{921BC982-9B2F-4BAE-A143-A172F6231D7D}" type="presParOf" srcId="{0474AD9C-C41C-46E4-993F-C2F703181645}" destId="{494B5746-D368-4907-8A30-88204E26E31F}" srcOrd="7" destOrd="0" presId="urn:microsoft.com/office/officeart/2005/8/layout/process4"/>
    <dgm:cxn modelId="{064E6A69-8C6C-4BAA-8E6E-5D01E575B12B}" type="presParOf" srcId="{0474AD9C-C41C-46E4-993F-C2F703181645}" destId="{BD79D59C-FDD3-496F-AA96-2DDFA58D75A2}" srcOrd="8" destOrd="0" presId="urn:microsoft.com/office/officeart/2005/8/layout/process4"/>
    <dgm:cxn modelId="{DBA365D7-B15B-493A-BE8F-B816764F4552}" type="presParOf" srcId="{BD79D59C-FDD3-496F-AA96-2DDFA58D75A2}" destId="{5B1E9400-D21E-4702-8A97-6D392367FB57}"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DA159C-72BF-44B9-B10F-CD91560762EB}">
      <dsp:nvSpPr>
        <dsp:cNvPr id="0" name=""/>
        <dsp:cNvSpPr/>
      </dsp:nvSpPr>
      <dsp:spPr>
        <a:xfrm>
          <a:off x="0" y="2876"/>
          <a:ext cx="6786716"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D0110BAE-0652-48FA-AA9C-33C9FA56EBCA}">
      <dsp:nvSpPr>
        <dsp:cNvPr id="0" name=""/>
        <dsp:cNvSpPr/>
      </dsp:nvSpPr>
      <dsp:spPr>
        <a:xfrm>
          <a:off x="0" y="2876"/>
          <a:ext cx="3578154" cy="5884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endParaRPr lang="en-US" sz="3900" kern="1200" dirty="0"/>
        </a:p>
        <a:p>
          <a:pPr marL="0" lvl="0" indent="0" algn="l" defTabSz="1733550">
            <a:lnSpc>
              <a:spcPct val="90000"/>
            </a:lnSpc>
            <a:spcBef>
              <a:spcPct val="0"/>
            </a:spcBef>
            <a:spcAft>
              <a:spcPct val="35000"/>
            </a:spcAft>
            <a:buNone/>
          </a:pPr>
          <a:endParaRPr lang="en-US" sz="3900" kern="1200" dirty="0"/>
        </a:p>
        <a:p>
          <a:pPr marL="0" lvl="0" indent="0" algn="l" defTabSz="1733550">
            <a:lnSpc>
              <a:spcPct val="90000"/>
            </a:lnSpc>
            <a:spcBef>
              <a:spcPct val="0"/>
            </a:spcBef>
            <a:spcAft>
              <a:spcPct val="35000"/>
            </a:spcAft>
            <a:buNone/>
          </a:pPr>
          <a:r>
            <a:rPr lang="en-US" sz="4800" kern="1200" dirty="0"/>
            <a:t>Assault in the presence of a child</a:t>
          </a:r>
        </a:p>
      </dsp:txBody>
      <dsp:txXfrm>
        <a:off x="0" y="2876"/>
        <a:ext cx="3578154" cy="5884844"/>
      </dsp:txXfrm>
    </dsp:sp>
    <dsp:sp modelId="{1367DC06-72D4-44E8-893C-9806D79E6FAE}">
      <dsp:nvSpPr>
        <dsp:cNvPr id="0" name=""/>
        <dsp:cNvSpPr/>
      </dsp:nvSpPr>
      <dsp:spPr>
        <a:xfrm>
          <a:off x="3638300" y="290222"/>
          <a:ext cx="2751507" cy="26537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Creates a law similar  to Anchorage Municipal Code </a:t>
          </a:r>
          <a:r>
            <a:rPr lang="en-US" sz="3000" i="0" kern="1200" dirty="0"/>
            <a:t>8.10.050-</a:t>
          </a:r>
          <a:r>
            <a:rPr lang="en-US" sz="3000" kern="1200" dirty="0"/>
            <a:t> </a:t>
          </a:r>
          <a:r>
            <a:rPr lang="en-US" sz="3000" i="1" kern="1200" dirty="0"/>
            <a:t>Family Violence </a:t>
          </a:r>
          <a:endParaRPr lang="en-US" sz="3000" kern="1200" dirty="0"/>
        </a:p>
      </dsp:txBody>
      <dsp:txXfrm>
        <a:off x="3638300" y="290222"/>
        <a:ext cx="2751507" cy="2653754"/>
      </dsp:txXfrm>
    </dsp:sp>
    <dsp:sp modelId="{B723B55C-2D9E-4826-B5DC-8C9CD0DADA6C}">
      <dsp:nvSpPr>
        <dsp:cNvPr id="0" name=""/>
        <dsp:cNvSpPr/>
      </dsp:nvSpPr>
      <dsp:spPr>
        <a:xfrm>
          <a:off x="3578154" y="2943976"/>
          <a:ext cx="3207783" cy="0"/>
        </a:xfrm>
        <a:prstGeom prst="line">
          <a:avLst/>
        </a:prstGeom>
        <a:noFill/>
        <a:ln w="6350" cap="flat" cmpd="sng" algn="ctr">
          <a:solidFill>
            <a:schemeClr val="dk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BBEE5C87-F455-4B6F-A02E-2129ACD40890}">
      <dsp:nvSpPr>
        <dsp:cNvPr id="0" name=""/>
        <dsp:cNvSpPr/>
      </dsp:nvSpPr>
      <dsp:spPr>
        <a:xfrm>
          <a:off x="3638300" y="3231322"/>
          <a:ext cx="2712476" cy="2363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Establishes a class A misdemeanor for violation</a:t>
          </a:r>
        </a:p>
      </dsp:txBody>
      <dsp:txXfrm>
        <a:off x="3638300" y="3231322"/>
        <a:ext cx="2712476" cy="2363305"/>
      </dsp:txXfrm>
    </dsp:sp>
    <dsp:sp modelId="{51798C1F-50AF-469B-8F75-F4D440BC08BF}">
      <dsp:nvSpPr>
        <dsp:cNvPr id="0" name=""/>
        <dsp:cNvSpPr/>
      </dsp:nvSpPr>
      <dsp:spPr>
        <a:xfrm>
          <a:off x="3578154" y="5594627"/>
          <a:ext cx="3207783" cy="0"/>
        </a:xfrm>
        <a:prstGeom prst="line">
          <a:avLst/>
        </a:prstGeom>
        <a:noFill/>
        <a:ln w="6350" cap="flat" cmpd="sng" algn="ctr">
          <a:solidFill>
            <a:schemeClr val="dk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AC3C76-3A4F-483A-BC0F-1441728BF174}">
      <dsp:nvSpPr>
        <dsp:cNvPr id="0" name=""/>
        <dsp:cNvSpPr/>
      </dsp:nvSpPr>
      <dsp:spPr>
        <a:xfrm>
          <a:off x="423357" y="2876"/>
          <a:ext cx="5940000" cy="5884844"/>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1333500">
            <a:lnSpc>
              <a:spcPct val="90000"/>
            </a:lnSpc>
            <a:spcBef>
              <a:spcPct val="0"/>
            </a:spcBef>
            <a:spcAft>
              <a:spcPct val="35000"/>
            </a:spcAft>
            <a:buNone/>
          </a:pPr>
          <a:r>
            <a:rPr lang="en-US" sz="3000" b="1" i="0" kern="1200" dirty="0"/>
            <a:t>(c)</a:t>
          </a:r>
          <a:r>
            <a:rPr lang="en-US" sz="3000" b="0" i="0" kern="1200" dirty="0"/>
            <a:t> The following factors shall be considered by the sentencing court if proven in accordance with this section, and may allow imposition of a sentence above the presumptive range set out in AS </a:t>
          </a:r>
          <a:r>
            <a:rPr lang="en-US" sz="3000" b="0" i="0" kern="1200" dirty="0">
              <a:hlinkClick xmlns:r="http://schemas.openxmlformats.org/officeDocument/2006/relationships" r:id="rId1"/>
            </a:rPr>
            <a:t>12.55.125</a:t>
          </a:r>
          <a:r>
            <a:rPr lang="en-US" sz="3000" b="0" i="0" kern="1200" dirty="0"/>
            <a:t>:</a:t>
          </a:r>
          <a:endParaRPr lang="en-US" sz="3000" kern="1200" dirty="0"/>
        </a:p>
        <a:p>
          <a:pPr marL="228600" lvl="1" indent="-228600" algn="l" defTabSz="1022350">
            <a:lnSpc>
              <a:spcPct val="90000"/>
            </a:lnSpc>
            <a:spcBef>
              <a:spcPct val="0"/>
            </a:spcBef>
            <a:spcAft>
              <a:spcPct val="15000"/>
            </a:spcAft>
            <a:buChar char="•"/>
          </a:pPr>
          <a:r>
            <a:rPr lang="en-US" sz="2300" kern="1200" dirty="0"/>
            <a:t>(18) The offense was a felony</a:t>
          </a:r>
        </a:p>
        <a:p>
          <a:pPr marL="228600" lvl="1" indent="-228600" algn="l" defTabSz="1022350">
            <a:lnSpc>
              <a:spcPct val="90000"/>
            </a:lnSpc>
            <a:spcBef>
              <a:spcPct val="0"/>
            </a:spcBef>
            <a:spcAft>
              <a:spcPct val="15000"/>
            </a:spcAft>
            <a:buChar char="•"/>
          </a:pPr>
          <a:r>
            <a:rPr lang="en-US" sz="2300" kern="1200" dirty="0"/>
            <a:t>(C) </a:t>
          </a:r>
          <a:r>
            <a:rPr lang="en-US" sz="2300" b="0" i="0" kern="1200" dirty="0"/>
            <a:t>specified in AS </a:t>
          </a:r>
          <a:r>
            <a:rPr lang="en-US" sz="2300" b="0" i="0" kern="1200" dirty="0">
              <a:hlinkClick xmlns:r="http://schemas.openxmlformats.org/officeDocument/2006/relationships" r:id="rId2"/>
            </a:rPr>
            <a:t>11.41</a:t>
          </a:r>
          <a:r>
            <a:rPr lang="en-US" sz="2300" b="0" i="0" kern="1200" dirty="0"/>
            <a:t> that is a crime involving domestic violence and was committed in the physical presence or hearing of a child under 16 years of age who was, at the time of the offense, living within the residence of the victim, the residence of the perpetrator, or the residence where the crime involving domestic violence occurred;</a:t>
          </a:r>
          <a:endParaRPr lang="en-US" sz="2300" kern="1200" dirty="0"/>
        </a:p>
      </dsp:txBody>
      <dsp:txXfrm>
        <a:off x="423357" y="2876"/>
        <a:ext cx="5940000" cy="58848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8F15FF-C9E7-4C90-A14D-A8B0D3A0201C}">
      <dsp:nvSpPr>
        <dsp:cNvPr id="0" name=""/>
        <dsp:cNvSpPr/>
      </dsp:nvSpPr>
      <dsp:spPr>
        <a:xfrm>
          <a:off x="0" y="2720"/>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A3AB930B-8057-4ABE-8C4D-B01A8DE5C60D}">
      <dsp:nvSpPr>
        <dsp:cNvPr id="0" name=""/>
        <dsp:cNvSpPr/>
      </dsp:nvSpPr>
      <dsp:spPr>
        <a:xfrm>
          <a:off x="0" y="2720"/>
          <a:ext cx="6089650" cy="1855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A 2020 report showed 19.1% of adults being exposed to intimate partner violence of a parent when they were a child.</a:t>
          </a:r>
        </a:p>
      </dsp:txBody>
      <dsp:txXfrm>
        <a:off x="0" y="2720"/>
        <a:ext cx="6089650" cy="1855561"/>
      </dsp:txXfrm>
    </dsp:sp>
    <dsp:sp modelId="{2D0EDAF0-C93E-4B99-9E5F-985AE392D6F5}">
      <dsp:nvSpPr>
        <dsp:cNvPr id="0" name=""/>
        <dsp:cNvSpPr/>
      </dsp:nvSpPr>
      <dsp:spPr>
        <a:xfrm>
          <a:off x="0" y="1858281"/>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470EEEF-9A1B-42BE-B160-A9347A10E1DD}">
      <dsp:nvSpPr>
        <dsp:cNvPr id="0" name=""/>
        <dsp:cNvSpPr/>
      </dsp:nvSpPr>
      <dsp:spPr>
        <a:xfrm>
          <a:off x="0" y="1858281"/>
          <a:ext cx="6089650" cy="1855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In a 2020 survey conducted with approximately 1,000 mothers, five percent reported that their three-year-old child saw violence or physical abuse.</a:t>
          </a:r>
        </a:p>
      </dsp:txBody>
      <dsp:txXfrm>
        <a:off x="0" y="1858281"/>
        <a:ext cx="6089650" cy="1855561"/>
      </dsp:txXfrm>
    </dsp:sp>
    <dsp:sp modelId="{88867987-F7DF-486C-92A8-643F03301FEB}">
      <dsp:nvSpPr>
        <dsp:cNvPr id="0" name=""/>
        <dsp:cNvSpPr/>
      </dsp:nvSpPr>
      <dsp:spPr>
        <a:xfrm>
          <a:off x="0" y="3713843"/>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BF5310B2-E9C2-411B-ABC0-565CC8BF4F29}">
      <dsp:nvSpPr>
        <dsp:cNvPr id="0" name=""/>
        <dsp:cNvSpPr/>
      </dsp:nvSpPr>
      <dsp:spPr>
        <a:xfrm>
          <a:off x="0" y="3713843"/>
          <a:ext cx="6089650" cy="1855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a:t>From 2016 through 2018 the number of intimate partner violence victimizations in the United States increased 42%</a:t>
          </a:r>
        </a:p>
        <a:p>
          <a:pPr marL="0" lvl="0" indent="0" algn="l" defTabSz="1111250">
            <a:lnSpc>
              <a:spcPct val="90000"/>
            </a:lnSpc>
            <a:spcBef>
              <a:spcPct val="0"/>
            </a:spcBef>
            <a:spcAft>
              <a:spcPct val="35000"/>
            </a:spcAft>
            <a:buNone/>
          </a:pPr>
          <a:r>
            <a:rPr lang="en-US" sz="2500" kern="1200" dirty="0"/>
            <a:t>                                                                     </a:t>
          </a:r>
        </a:p>
        <a:p>
          <a:pPr marL="0" lvl="0" indent="0" algn="l" defTabSz="1111250">
            <a:lnSpc>
              <a:spcPct val="90000"/>
            </a:lnSpc>
            <a:spcBef>
              <a:spcPct val="0"/>
            </a:spcBef>
            <a:spcAft>
              <a:spcPct val="35000"/>
            </a:spcAft>
            <a:buNone/>
          </a:pPr>
          <a:r>
            <a:rPr lang="en-US" sz="1600" kern="1200" dirty="0"/>
            <a:t>				</a:t>
          </a:r>
        </a:p>
        <a:p>
          <a:pPr marL="0" lvl="0" indent="0" algn="l" defTabSz="1111250">
            <a:lnSpc>
              <a:spcPct val="90000"/>
            </a:lnSpc>
            <a:spcBef>
              <a:spcPct val="0"/>
            </a:spcBef>
            <a:spcAft>
              <a:spcPct val="35000"/>
            </a:spcAft>
            <a:buNone/>
          </a:pPr>
          <a:r>
            <a:rPr lang="en-US" sz="1600" kern="1200" dirty="0"/>
            <a:t>		</a:t>
          </a:r>
          <a:endParaRPr lang="en-US" sz="2500" i="1" kern="1200" dirty="0"/>
        </a:p>
      </dsp:txBody>
      <dsp:txXfrm>
        <a:off x="0" y="3713843"/>
        <a:ext cx="6089650" cy="18555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8F15FF-C9E7-4C90-A14D-A8B0D3A0201C}">
      <dsp:nvSpPr>
        <dsp:cNvPr id="0" name=""/>
        <dsp:cNvSpPr/>
      </dsp:nvSpPr>
      <dsp:spPr>
        <a:xfrm>
          <a:off x="0" y="680"/>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A3AB930B-8057-4ABE-8C4D-B01A8DE5C60D}">
      <dsp:nvSpPr>
        <dsp:cNvPr id="0" name=""/>
        <dsp:cNvSpPr/>
      </dsp:nvSpPr>
      <dsp:spPr>
        <a:xfrm>
          <a:off x="0" y="680"/>
          <a:ext cx="6089650" cy="618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Alaska</a:t>
          </a:r>
        </a:p>
      </dsp:txBody>
      <dsp:txXfrm>
        <a:off x="0" y="680"/>
        <a:ext cx="6089650" cy="618973"/>
      </dsp:txXfrm>
    </dsp:sp>
    <dsp:sp modelId="{431A4DD4-62C5-47B0-9DCC-C359472E36BF}">
      <dsp:nvSpPr>
        <dsp:cNvPr id="0" name=""/>
        <dsp:cNvSpPr/>
      </dsp:nvSpPr>
      <dsp:spPr>
        <a:xfrm>
          <a:off x="0" y="619654"/>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22CFCA2-804A-41C9-809C-562822169E7C}">
      <dsp:nvSpPr>
        <dsp:cNvPr id="0" name=""/>
        <dsp:cNvSpPr/>
      </dsp:nvSpPr>
      <dsp:spPr>
        <a:xfrm>
          <a:off x="0" y="619654"/>
          <a:ext cx="6089650" cy="618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Arizona</a:t>
          </a:r>
        </a:p>
      </dsp:txBody>
      <dsp:txXfrm>
        <a:off x="0" y="619654"/>
        <a:ext cx="6089650" cy="618973"/>
      </dsp:txXfrm>
    </dsp:sp>
    <dsp:sp modelId="{F63F73E9-4685-45D5-83D6-A230ECF7914C}">
      <dsp:nvSpPr>
        <dsp:cNvPr id="0" name=""/>
        <dsp:cNvSpPr/>
      </dsp:nvSpPr>
      <dsp:spPr>
        <a:xfrm>
          <a:off x="0" y="1238627"/>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B08D7CE-D090-49CF-9721-EEBD7B227F83}">
      <dsp:nvSpPr>
        <dsp:cNvPr id="0" name=""/>
        <dsp:cNvSpPr/>
      </dsp:nvSpPr>
      <dsp:spPr>
        <a:xfrm>
          <a:off x="0" y="1238627"/>
          <a:ext cx="6089650" cy="618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California</a:t>
          </a:r>
        </a:p>
      </dsp:txBody>
      <dsp:txXfrm>
        <a:off x="0" y="1238627"/>
        <a:ext cx="6089650" cy="618973"/>
      </dsp:txXfrm>
    </dsp:sp>
    <dsp:sp modelId="{0F8C5E2C-9D3F-4BDE-9272-1B89539D9A5C}">
      <dsp:nvSpPr>
        <dsp:cNvPr id="0" name=""/>
        <dsp:cNvSpPr/>
      </dsp:nvSpPr>
      <dsp:spPr>
        <a:xfrm>
          <a:off x="0" y="1857601"/>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32B19F70-7067-4439-B33B-912BE1C94DBF}">
      <dsp:nvSpPr>
        <dsp:cNvPr id="0" name=""/>
        <dsp:cNvSpPr/>
      </dsp:nvSpPr>
      <dsp:spPr>
        <a:xfrm>
          <a:off x="0" y="1857601"/>
          <a:ext cx="6089650" cy="618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Hawaii</a:t>
          </a:r>
        </a:p>
      </dsp:txBody>
      <dsp:txXfrm>
        <a:off x="0" y="1857601"/>
        <a:ext cx="6089650" cy="618973"/>
      </dsp:txXfrm>
    </dsp:sp>
    <dsp:sp modelId="{D6ECB60C-BB6E-4E9B-85FB-4CCE8B357C47}">
      <dsp:nvSpPr>
        <dsp:cNvPr id="0" name=""/>
        <dsp:cNvSpPr/>
      </dsp:nvSpPr>
      <dsp:spPr>
        <a:xfrm>
          <a:off x="0" y="2476575"/>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B47BBA8B-F356-439C-9822-03EDFFAD4C07}">
      <dsp:nvSpPr>
        <dsp:cNvPr id="0" name=""/>
        <dsp:cNvSpPr/>
      </dsp:nvSpPr>
      <dsp:spPr>
        <a:xfrm>
          <a:off x="0" y="2476575"/>
          <a:ext cx="6089650" cy="618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Mississippi</a:t>
          </a:r>
        </a:p>
      </dsp:txBody>
      <dsp:txXfrm>
        <a:off x="0" y="2476575"/>
        <a:ext cx="6089650" cy="618973"/>
      </dsp:txXfrm>
    </dsp:sp>
    <dsp:sp modelId="{3296B8B2-4D02-4743-B165-B06E7122A59E}">
      <dsp:nvSpPr>
        <dsp:cNvPr id="0" name=""/>
        <dsp:cNvSpPr/>
      </dsp:nvSpPr>
      <dsp:spPr>
        <a:xfrm>
          <a:off x="0" y="3095549"/>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8A1342E-CC14-4BF7-8CB5-5BF9BA00BE9B}">
      <dsp:nvSpPr>
        <dsp:cNvPr id="0" name=""/>
        <dsp:cNvSpPr/>
      </dsp:nvSpPr>
      <dsp:spPr>
        <a:xfrm>
          <a:off x="0" y="3095549"/>
          <a:ext cx="6089650" cy="618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Montana</a:t>
          </a:r>
        </a:p>
      </dsp:txBody>
      <dsp:txXfrm>
        <a:off x="0" y="3095549"/>
        <a:ext cx="6089650" cy="618973"/>
      </dsp:txXfrm>
    </dsp:sp>
    <dsp:sp modelId="{13E768FE-88B2-4CFD-B9D8-6C98B314400C}">
      <dsp:nvSpPr>
        <dsp:cNvPr id="0" name=""/>
        <dsp:cNvSpPr/>
      </dsp:nvSpPr>
      <dsp:spPr>
        <a:xfrm>
          <a:off x="0" y="3714523"/>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F685BC3E-291C-423C-A6B2-23558B665969}">
      <dsp:nvSpPr>
        <dsp:cNvPr id="0" name=""/>
        <dsp:cNvSpPr/>
      </dsp:nvSpPr>
      <dsp:spPr>
        <a:xfrm>
          <a:off x="0" y="3714523"/>
          <a:ext cx="6089650" cy="618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Ohio</a:t>
          </a:r>
        </a:p>
      </dsp:txBody>
      <dsp:txXfrm>
        <a:off x="0" y="3714523"/>
        <a:ext cx="6089650" cy="618973"/>
      </dsp:txXfrm>
    </dsp:sp>
    <dsp:sp modelId="{E3D46909-1195-4EF8-AE92-4B5B4FD7E1FF}">
      <dsp:nvSpPr>
        <dsp:cNvPr id="0" name=""/>
        <dsp:cNvSpPr/>
      </dsp:nvSpPr>
      <dsp:spPr>
        <a:xfrm>
          <a:off x="0" y="4333497"/>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951B9B3C-6F24-4788-999D-1AF842CE6283}">
      <dsp:nvSpPr>
        <dsp:cNvPr id="0" name=""/>
        <dsp:cNvSpPr/>
      </dsp:nvSpPr>
      <dsp:spPr>
        <a:xfrm>
          <a:off x="0" y="4333497"/>
          <a:ext cx="6089650" cy="618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South Carolina</a:t>
          </a:r>
        </a:p>
      </dsp:txBody>
      <dsp:txXfrm>
        <a:off x="0" y="4333497"/>
        <a:ext cx="6089650" cy="618973"/>
      </dsp:txXfrm>
    </dsp:sp>
    <dsp:sp modelId="{247D71A1-1CEF-48F5-B55A-40C49E2839ED}">
      <dsp:nvSpPr>
        <dsp:cNvPr id="0" name=""/>
        <dsp:cNvSpPr/>
      </dsp:nvSpPr>
      <dsp:spPr>
        <a:xfrm>
          <a:off x="0" y="4952470"/>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FB989D93-A8AD-47A0-BC17-B8CDB23A5929}">
      <dsp:nvSpPr>
        <dsp:cNvPr id="0" name=""/>
        <dsp:cNvSpPr/>
      </dsp:nvSpPr>
      <dsp:spPr>
        <a:xfrm>
          <a:off x="0" y="4952470"/>
          <a:ext cx="6089650" cy="618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Washington</a:t>
          </a:r>
        </a:p>
      </dsp:txBody>
      <dsp:txXfrm>
        <a:off x="0" y="4952470"/>
        <a:ext cx="6089650" cy="61897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8F15FF-C9E7-4C90-A14D-A8B0D3A0201C}">
      <dsp:nvSpPr>
        <dsp:cNvPr id="0" name=""/>
        <dsp:cNvSpPr/>
      </dsp:nvSpPr>
      <dsp:spPr>
        <a:xfrm>
          <a:off x="0" y="2720"/>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A3AB930B-8057-4ABE-8C4D-B01A8DE5C60D}">
      <dsp:nvSpPr>
        <dsp:cNvPr id="0" name=""/>
        <dsp:cNvSpPr/>
      </dsp:nvSpPr>
      <dsp:spPr>
        <a:xfrm>
          <a:off x="0" y="2720"/>
          <a:ext cx="6089650"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Delaware</a:t>
          </a:r>
        </a:p>
      </dsp:txBody>
      <dsp:txXfrm>
        <a:off x="0" y="2720"/>
        <a:ext cx="6089650" cy="927780"/>
      </dsp:txXfrm>
    </dsp:sp>
    <dsp:sp modelId="{EABD2C73-70C9-4CEC-A49A-DE51768CCB1D}">
      <dsp:nvSpPr>
        <dsp:cNvPr id="0" name=""/>
        <dsp:cNvSpPr/>
      </dsp:nvSpPr>
      <dsp:spPr>
        <a:xfrm>
          <a:off x="0" y="930501"/>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BE41A526-CA2E-408E-9B59-D86FF58657E5}">
      <dsp:nvSpPr>
        <dsp:cNvPr id="0" name=""/>
        <dsp:cNvSpPr/>
      </dsp:nvSpPr>
      <dsp:spPr>
        <a:xfrm>
          <a:off x="0" y="930501"/>
          <a:ext cx="6089650"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Georgia</a:t>
          </a:r>
        </a:p>
      </dsp:txBody>
      <dsp:txXfrm>
        <a:off x="0" y="930501"/>
        <a:ext cx="6089650" cy="927780"/>
      </dsp:txXfrm>
    </dsp:sp>
    <dsp:sp modelId="{910D6064-E931-4304-B98C-F1851D0B8373}">
      <dsp:nvSpPr>
        <dsp:cNvPr id="0" name=""/>
        <dsp:cNvSpPr/>
      </dsp:nvSpPr>
      <dsp:spPr>
        <a:xfrm>
          <a:off x="0" y="1858281"/>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A325AC8C-208D-4752-B54D-C50DFA18AA2D}">
      <dsp:nvSpPr>
        <dsp:cNvPr id="0" name=""/>
        <dsp:cNvSpPr/>
      </dsp:nvSpPr>
      <dsp:spPr>
        <a:xfrm>
          <a:off x="0" y="1858281"/>
          <a:ext cx="6089650"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North Carolina</a:t>
          </a:r>
        </a:p>
      </dsp:txBody>
      <dsp:txXfrm>
        <a:off x="0" y="1858281"/>
        <a:ext cx="6089650" cy="927780"/>
      </dsp:txXfrm>
    </dsp:sp>
    <dsp:sp modelId="{87A45B9E-8B39-4284-9EC9-198E95DA4EEB}">
      <dsp:nvSpPr>
        <dsp:cNvPr id="0" name=""/>
        <dsp:cNvSpPr/>
      </dsp:nvSpPr>
      <dsp:spPr>
        <a:xfrm>
          <a:off x="0" y="2786062"/>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E8C3BE2-F116-4D05-89A4-12287EC29C9D}">
      <dsp:nvSpPr>
        <dsp:cNvPr id="0" name=""/>
        <dsp:cNvSpPr/>
      </dsp:nvSpPr>
      <dsp:spPr>
        <a:xfrm>
          <a:off x="0" y="2786062"/>
          <a:ext cx="6089650"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Oklahoma</a:t>
          </a:r>
        </a:p>
      </dsp:txBody>
      <dsp:txXfrm>
        <a:off x="0" y="2786062"/>
        <a:ext cx="6089650" cy="927780"/>
      </dsp:txXfrm>
    </dsp:sp>
    <dsp:sp modelId="{9B22F699-DB7B-49B1-ADE6-FD0F4FB82825}">
      <dsp:nvSpPr>
        <dsp:cNvPr id="0" name=""/>
        <dsp:cNvSpPr/>
      </dsp:nvSpPr>
      <dsp:spPr>
        <a:xfrm>
          <a:off x="0" y="3713843"/>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10176C2-8881-4331-80EF-AE82726B0A21}">
      <dsp:nvSpPr>
        <dsp:cNvPr id="0" name=""/>
        <dsp:cNvSpPr/>
      </dsp:nvSpPr>
      <dsp:spPr>
        <a:xfrm>
          <a:off x="0" y="3713843"/>
          <a:ext cx="6089650"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Oregon</a:t>
          </a:r>
        </a:p>
      </dsp:txBody>
      <dsp:txXfrm>
        <a:off x="0" y="3713843"/>
        <a:ext cx="6089650" cy="927780"/>
      </dsp:txXfrm>
    </dsp:sp>
    <dsp:sp modelId="{4D122071-D2DB-4176-A020-6898F48893FB}">
      <dsp:nvSpPr>
        <dsp:cNvPr id="0" name=""/>
        <dsp:cNvSpPr/>
      </dsp:nvSpPr>
      <dsp:spPr>
        <a:xfrm>
          <a:off x="0" y="4641623"/>
          <a:ext cx="6089650"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5349C7F1-F632-4D34-81C0-19571743BCA8}">
      <dsp:nvSpPr>
        <dsp:cNvPr id="0" name=""/>
        <dsp:cNvSpPr/>
      </dsp:nvSpPr>
      <dsp:spPr>
        <a:xfrm>
          <a:off x="0" y="4641623"/>
          <a:ext cx="6089650"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Utah</a:t>
          </a:r>
        </a:p>
      </dsp:txBody>
      <dsp:txXfrm>
        <a:off x="0" y="4641623"/>
        <a:ext cx="6089650" cy="9277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03F8BC-26EC-4859-B7EE-6623217CB986}">
      <dsp:nvSpPr>
        <dsp:cNvPr id="0" name=""/>
        <dsp:cNvSpPr/>
      </dsp:nvSpPr>
      <dsp:spPr>
        <a:xfrm>
          <a:off x="0" y="5531934"/>
          <a:ext cx="6386223" cy="518687"/>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i="0" kern="1200" dirty="0">
              <a:effectLst/>
              <a:latin typeface="Roboto" panose="02000000000000000000" pitchFamily="2" charset="0"/>
            </a:rPr>
            <a:t>Intense worry about their safety or the safety of a parent</a:t>
          </a:r>
        </a:p>
      </dsp:txBody>
      <dsp:txXfrm>
        <a:off x="0" y="5531934"/>
        <a:ext cx="6386223" cy="518687"/>
      </dsp:txXfrm>
    </dsp:sp>
    <dsp:sp modelId="{589583CA-CE39-4EAF-A14A-119751CEB3AC}">
      <dsp:nvSpPr>
        <dsp:cNvPr id="0" name=""/>
        <dsp:cNvSpPr/>
      </dsp:nvSpPr>
      <dsp:spPr>
        <a:xfrm rot="10800000">
          <a:off x="0" y="4741973"/>
          <a:ext cx="6386223" cy="797741"/>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i="0" kern="1200">
              <a:effectLst/>
              <a:latin typeface="Roboto" panose="02000000000000000000" pitchFamily="2" charset="0"/>
            </a:rPr>
            <a:t>Increased anxiety about being separated from a parent</a:t>
          </a:r>
          <a:endParaRPr lang="en-US" sz="1800" b="0" i="0" kern="1200" dirty="0">
            <a:effectLst/>
            <a:latin typeface="Roboto" panose="02000000000000000000" pitchFamily="2" charset="0"/>
          </a:endParaRPr>
        </a:p>
      </dsp:txBody>
      <dsp:txXfrm rot="10800000">
        <a:off x="0" y="4741973"/>
        <a:ext cx="6386223" cy="518348"/>
      </dsp:txXfrm>
    </dsp:sp>
    <dsp:sp modelId="{D4BEA8B4-2D6F-4236-8283-04ACE5B6472F}">
      <dsp:nvSpPr>
        <dsp:cNvPr id="0" name=""/>
        <dsp:cNvSpPr/>
      </dsp:nvSpPr>
      <dsp:spPr>
        <a:xfrm rot="10800000">
          <a:off x="0" y="3952012"/>
          <a:ext cx="6386223" cy="797741"/>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i="0" kern="1200">
              <a:effectLst/>
              <a:latin typeface="Roboto" panose="02000000000000000000" pitchFamily="2" charset="0"/>
            </a:rPr>
            <a:t>Increased aggression</a:t>
          </a:r>
          <a:endParaRPr lang="en-US" sz="1800" b="0" i="0" kern="1200" dirty="0">
            <a:effectLst/>
            <a:latin typeface="Roboto" panose="02000000000000000000" pitchFamily="2" charset="0"/>
          </a:endParaRPr>
        </a:p>
      </dsp:txBody>
      <dsp:txXfrm rot="10800000">
        <a:off x="0" y="3952012"/>
        <a:ext cx="6386223" cy="518348"/>
      </dsp:txXfrm>
    </dsp:sp>
    <dsp:sp modelId="{1ECFEA21-812F-4070-81CC-5F436F619FBA}">
      <dsp:nvSpPr>
        <dsp:cNvPr id="0" name=""/>
        <dsp:cNvSpPr/>
      </dsp:nvSpPr>
      <dsp:spPr>
        <a:xfrm rot="10800000">
          <a:off x="0" y="3162051"/>
          <a:ext cx="6386223" cy="797741"/>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i="0" kern="1200">
              <a:effectLst/>
              <a:latin typeface="Roboto" panose="02000000000000000000" pitchFamily="2" charset="0"/>
            </a:rPr>
            <a:t>High activity levels</a:t>
          </a:r>
          <a:endParaRPr lang="en-US" sz="1800" b="0" i="0" kern="1200" dirty="0">
            <a:effectLst/>
            <a:latin typeface="Roboto" panose="02000000000000000000" pitchFamily="2" charset="0"/>
          </a:endParaRPr>
        </a:p>
      </dsp:txBody>
      <dsp:txXfrm rot="10800000">
        <a:off x="0" y="3162051"/>
        <a:ext cx="6386223" cy="518348"/>
      </dsp:txXfrm>
    </dsp:sp>
    <dsp:sp modelId="{C087C421-FC74-492A-9CBE-F755E38F8B67}">
      <dsp:nvSpPr>
        <dsp:cNvPr id="0" name=""/>
        <dsp:cNvSpPr/>
      </dsp:nvSpPr>
      <dsp:spPr>
        <a:xfrm rot="10800000">
          <a:off x="0" y="2372090"/>
          <a:ext cx="6386223" cy="797741"/>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i="0" kern="1200">
              <a:effectLst/>
              <a:latin typeface="Roboto" panose="02000000000000000000" pitchFamily="2" charset="0"/>
            </a:rPr>
            <a:t>Difficulty concentrating</a:t>
          </a:r>
          <a:endParaRPr lang="en-US" sz="1800" b="0" i="0" kern="1200" dirty="0">
            <a:effectLst/>
            <a:latin typeface="Roboto" panose="02000000000000000000" pitchFamily="2" charset="0"/>
          </a:endParaRPr>
        </a:p>
      </dsp:txBody>
      <dsp:txXfrm rot="10800000">
        <a:off x="0" y="2372090"/>
        <a:ext cx="6386223" cy="518348"/>
      </dsp:txXfrm>
    </dsp:sp>
    <dsp:sp modelId="{42F39BDB-DA44-40D1-9122-8B676FEBF8CA}">
      <dsp:nvSpPr>
        <dsp:cNvPr id="0" name=""/>
        <dsp:cNvSpPr/>
      </dsp:nvSpPr>
      <dsp:spPr>
        <a:xfrm rot="10800000">
          <a:off x="0" y="1582130"/>
          <a:ext cx="6386223" cy="797741"/>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i="0" kern="1200">
              <a:effectLst/>
              <a:latin typeface="Roboto" panose="02000000000000000000" pitchFamily="2" charset="0"/>
            </a:rPr>
            <a:t>Nightmares</a:t>
          </a:r>
          <a:endParaRPr lang="en-US" sz="1800" b="0" i="0" kern="1200" dirty="0">
            <a:effectLst/>
            <a:latin typeface="Roboto" panose="02000000000000000000" pitchFamily="2" charset="0"/>
          </a:endParaRPr>
        </a:p>
      </dsp:txBody>
      <dsp:txXfrm rot="10800000">
        <a:off x="0" y="1582130"/>
        <a:ext cx="6386223" cy="518348"/>
      </dsp:txXfrm>
    </dsp:sp>
    <dsp:sp modelId="{D14581F0-DEAA-4744-A425-15EA64FDCE11}">
      <dsp:nvSpPr>
        <dsp:cNvPr id="0" name=""/>
        <dsp:cNvSpPr/>
      </dsp:nvSpPr>
      <dsp:spPr>
        <a:xfrm rot="10800000">
          <a:off x="0" y="792169"/>
          <a:ext cx="6386223" cy="797741"/>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i="0" kern="1200">
              <a:effectLst/>
              <a:latin typeface="Roboto" panose="02000000000000000000" pitchFamily="2" charset="0"/>
            </a:rPr>
            <a:t>Sleeplessness</a:t>
          </a:r>
          <a:endParaRPr lang="en-US" sz="1800" b="0" i="0" kern="1200" dirty="0">
            <a:effectLst/>
            <a:latin typeface="Roboto" panose="02000000000000000000" pitchFamily="2" charset="0"/>
          </a:endParaRPr>
        </a:p>
      </dsp:txBody>
      <dsp:txXfrm rot="10800000">
        <a:off x="0" y="792169"/>
        <a:ext cx="6386223" cy="518348"/>
      </dsp:txXfrm>
    </dsp:sp>
    <dsp:sp modelId="{5366B7AB-D4B9-4887-9401-61CFCD60FF02}">
      <dsp:nvSpPr>
        <dsp:cNvPr id="0" name=""/>
        <dsp:cNvSpPr/>
      </dsp:nvSpPr>
      <dsp:spPr>
        <a:xfrm rot="10800000">
          <a:off x="0" y="2208"/>
          <a:ext cx="6386223" cy="797741"/>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i="0" kern="1200">
              <a:effectLst/>
              <a:latin typeface="Roboto" panose="02000000000000000000" pitchFamily="2" charset="0"/>
            </a:rPr>
            <a:t>Generalized anxiety</a:t>
          </a:r>
          <a:endParaRPr lang="en-US" sz="1800" kern="1200" dirty="0"/>
        </a:p>
      </dsp:txBody>
      <dsp:txXfrm rot="10800000">
        <a:off x="0" y="2208"/>
        <a:ext cx="6386223" cy="51834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1F788C-1077-4B2D-9F19-3AC5091FA20A}">
      <dsp:nvSpPr>
        <dsp:cNvPr id="0" name=""/>
        <dsp:cNvSpPr/>
      </dsp:nvSpPr>
      <dsp:spPr>
        <a:xfrm>
          <a:off x="0" y="4556285"/>
          <a:ext cx="6386223" cy="1495474"/>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en-US" sz="2600" b="0" i="0" kern="1200">
              <a:effectLst/>
              <a:latin typeface="Roboto" panose="02000000000000000000" pitchFamily="2" charset="0"/>
            </a:rPr>
            <a:t>Emotional difficulties in adulthood (e.g., depression, anxiety, PTSD)</a:t>
          </a:r>
          <a:endParaRPr lang="en-US" sz="2600" b="0" i="0" kern="1200" dirty="0">
            <a:effectLst/>
            <a:latin typeface="Roboto" panose="02000000000000000000" pitchFamily="2" charset="0"/>
          </a:endParaRPr>
        </a:p>
      </dsp:txBody>
      <dsp:txXfrm>
        <a:off x="0" y="4556285"/>
        <a:ext cx="6386223" cy="1495474"/>
      </dsp:txXfrm>
    </dsp:sp>
    <dsp:sp modelId="{A5E7476E-5305-4222-88A5-E1B88A44DF9C}">
      <dsp:nvSpPr>
        <dsp:cNvPr id="0" name=""/>
        <dsp:cNvSpPr/>
      </dsp:nvSpPr>
      <dsp:spPr>
        <a:xfrm rot="10800000">
          <a:off x="0" y="2278677"/>
          <a:ext cx="6386223" cy="2300039"/>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en-US" sz="2600" b="0" i="0" kern="1200" dirty="0">
              <a:effectLst/>
              <a:latin typeface="Roboto" panose="02000000000000000000" pitchFamily="2" charset="0"/>
            </a:rPr>
            <a:t>Behavior problems in adolescence (e.g., delinquency, alcohol or substance abuse)</a:t>
          </a:r>
        </a:p>
      </dsp:txBody>
      <dsp:txXfrm rot="10800000">
        <a:off x="0" y="2278677"/>
        <a:ext cx="6386223" cy="1494496"/>
      </dsp:txXfrm>
    </dsp:sp>
    <dsp:sp modelId="{5366B7AB-D4B9-4887-9401-61CFCD60FF02}">
      <dsp:nvSpPr>
        <dsp:cNvPr id="0" name=""/>
        <dsp:cNvSpPr/>
      </dsp:nvSpPr>
      <dsp:spPr>
        <a:xfrm rot="10800000">
          <a:off x="0" y="1069"/>
          <a:ext cx="6386223" cy="2300039"/>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en-US" sz="2600" b="0" i="0" kern="1200">
              <a:effectLst/>
              <a:latin typeface="Roboto" panose="02000000000000000000" pitchFamily="2" charset="0"/>
            </a:rPr>
            <a:t>Physical health problems</a:t>
          </a:r>
          <a:endParaRPr lang="en-US" sz="2600" kern="1200" dirty="0"/>
        </a:p>
      </dsp:txBody>
      <dsp:txXfrm rot="10800000">
        <a:off x="0" y="1069"/>
        <a:ext cx="6386223" cy="149449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A016C4-8341-4DAA-AC0E-DBF83C6C245F}">
      <dsp:nvSpPr>
        <dsp:cNvPr id="0" name=""/>
        <dsp:cNvSpPr/>
      </dsp:nvSpPr>
      <dsp:spPr>
        <a:xfrm>
          <a:off x="0" y="5390995"/>
          <a:ext cx="6601850" cy="88443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Can be charged in any location if the crime of assault is committed in the presence of a child (in a park, for example) </a:t>
          </a:r>
        </a:p>
      </dsp:txBody>
      <dsp:txXfrm>
        <a:off x="0" y="5390995"/>
        <a:ext cx="6601850" cy="884437"/>
      </dsp:txXfrm>
    </dsp:sp>
    <dsp:sp modelId="{B1D4228A-9478-4EAF-9267-8C690432FE0C}">
      <dsp:nvSpPr>
        <dsp:cNvPr id="0" name=""/>
        <dsp:cNvSpPr/>
      </dsp:nvSpPr>
      <dsp:spPr>
        <a:xfrm rot="10800000">
          <a:off x="0" y="4043996"/>
          <a:ext cx="6601850" cy="1360265"/>
        </a:xfrm>
        <a:prstGeom prst="upArrowCallou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Applies to any type of assault under 11.41, not just domestic violence</a:t>
          </a:r>
        </a:p>
      </dsp:txBody>
      <dsp:txXfrm rot="10800000">
        <a:off x="0" y="4043996"/>
        <a:ext cx="6601850" cy="883859"/>
      </dsp:txXfrm>
    </dsp:sp>
    <dsp:sp modelId="{8A7673BD-D7E3-4A9F-A513-1B490E32A630}">
      <dsp:nvSpPr>
        <dsp:cNvPr id="0" name=""/>
        <dsp:cNvSpPr/>
      </dsp:nvSpPr>
      <dsp:spPr>
        <a:xfrm rot="10800000">
          <a:off x="0" y="2696998"/>
          <a:ext cx="6601850" cy="1360265"/>
        </a:xfrm>
        <a:prstGeom prst="upArrowCallou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Can be charged in lieu of aggravator </a:t>
          </a:r>
          <a:r>
            <a:rPr lang="en-US" sz="1800" kern="1200" dirty="0"/>
            <a:t>(12.55.155(c)(18)(C))</a:t>
          </a:r>
          <a:endParaRPr lang="en-US" sz="2000" kern="1200" dirty="0"/>
        </a:p>
      </dsp:txBody>
      <dsp:txXfrm rot="10800000">
        <a:off x="0" y="2696998"/>
        <a:ext cx="6601850" cy="883859"/>
      </dsp:txXfrm>
    </dsp:sp>
    <dsp:sp modelId="{67D423F4-0DB7-4E4B-A833-7EED512C3DA0}">
      <dsp:nvSpPr>
        <dsp:cNvPr id="0" name=""/>
        <dsp:cNvSpPr/>
      </dsp:nvSpPr>
      <dsp:spPr>
        <a:xfrm rot="10800000">
          <a:off x="0" y="1349999"/>
          <a:ext cx="6601850" cy="1360265"/>
        </a:xfrm>
        <a:prstGeom prst="upArrowCallou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Can be charged with multiple counts</a:t>
          </a:r>
        </a:p>
      </dsp:txBody>
      <dsp:txXfrm rot="10800000">
        <a:off x="0" y="1349999"/>
        <a:ext cx="6601850" cy="883859"/>
      </dsp:txXfrm>
    </dsp:sp>
    <dsp:sp modelId="{5B1E9400-D21E-4702-8A97-6D392367FB57}">
      <dsp:nvSpPr>
        <dsp:cNvPr id="0" name=""/>
        <dsp:cNvSpPr/>
      </dsp:nvSpPr>
      <dsp:spPr>
        <a:xfrm rot="10800000">
          <a:off x="0" y="3001"/>
          <a:ext cx="6601850" cy="1360265"/>
        </a:xfrm>
        <a:prstGeom prst="upArrowCallou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0" i="0" kern="1200" dirty="0">
              <a:effectLst/>
              <a:latin typeface="Roboto" panose="02000000000000000000" pitchFamily="2" charset="0"/>
            </a:rPr>
            <a:t>Can be charged with a felony or misdemeanor</a:t>
          </a:r>
          <a:endParaRPr lang="en-US" sz="2000" kern="1200" dirty="0"/>
        </a:p>
      </dsp:txBody>
      <dsp:txXfrm rot="10800000">
        <a:off x="0" y="3001"/>
        <a:ext cx="6601850" cy="88385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E35011-E2CF-6EF3-1844-1E7505435710}"/>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C8900AC-23B2-7641-8FCD-FA2CD24FEE7C}"/>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BEC7BB0B-BD40-4D88-939B-F22766CE62B9}" type="datetimeFigureOut">
              <a:rPr lang="en-US" smtClean="0"/>
              <a:t>2/1/2024</a:t>
            </a:fld>
            <a:endParaRPr lang="en-US"/>
          </a:p>
        </p:txBody>
      </p:sp>
      <p:sp>
        <p:nvSpPr>
          <p:cNvPr id="4" name="Footer Placeholder 3">
            <a:extLst>
              <a:ext uri="{FF2B5EF4-FFF2-40B4-BE49-F238E27FC236}">
                <a16:creationId xmlns:a16="http://schemas.microsoft.com/office/drawing/2014/main" id="{CB4D10D4-C37E-B651-2D55-B66955954EF1}"/>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C72E66E-0CCF-79EB-5631-17C13349FCB6}"/>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11122198-1052-4A4E-88C6-B2CC7FB08FC9}" type="slidenum">
              <a:rPr lang="en-US" smtClean="0"/>
              <a:t>‹#›</a:t>
            </a:fld>
            <a:endParaRPr lang="en-US"/>
          </a:p>
        </p:txBody>
      </p:sp>
    </p:spTree>
    <p:extLst>
      <p:ext uri="{BB962C8B-B14F-4D97-AF65-F5344CB8AC3E}">
        <p14:creationId xmlns:p14="http://schemas.microsoft.com/office/powerpoint/2010/main" val="153908339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155" cy="466554"/>
          </a:xfrm>
          <a:prstGeom prst="rect">
            <a:avLst/>
          </a:prstGeom>
        </p:spPr>
        <p:txBody>
          <a:bodyPr vert="horz" lIns="90680" tIns="45340" rIns="90680" bIns="45340" rtlCol="0"/>
          <a:lstStyle>
            <a:lvl1pPr algn="l">
              <a:defRPr sz="1200"/>
            </a:lvl1pPr>
          </a:lstStyle>
          <a:p>
            <a:endParaRPr lang="en-US"/>
          </a:p>
        </p:txBody>
      </p:sp>
      <p:sp>
        <p:nvSpPr>
          <p:cNvPr id="3" name="Date Placeholder 2"/>
          <p:cNvSpPr>
            <a:spLocks noGrp="1"/>
          </p:cNvSpPr>
          <p:nvPr>
            <p:ph type="dt" idx="1"/>
          </p:nvPr>
        </p:nvSpPr>
        <p:spPr>
          <a:xfrm>
            <a:off x="3970674" y="1"/>
            <a:ext cx="3038155" cy="466554"/>
          </a:xfrm>
          <a:prstGeom prst="rect">
            <a:avLst/>
          </a:prstGeom>
        </p:spPr>
        <p:txBody>
          <a:bodyPr vert="horz" lIns="90680" tIns="45340" rIns="90680" bIns="45340" rtlCol="0"/>
          <a:lstStyle>
            <a:lvl1pPr algn="r">
              <a:defRPr sz="1200"/>
            </a:lvl1pPr>
          </a:lstStyle>
          <a:p>
            <a:fld id="{C9C30007-6BAB-408F-8080-00C3C5C2C76B}" type="datetimeFigureOut">
              <a:rPr lang="en-US" smtClean="0"/>
              <a:t>2/1/2024</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0680" tIns="45340" rIns="90680" bIns="45340" rtlCol="0" anchor="ctr"/>
          <a:lstStyle/>
          <a:p>
            <a:endParaRPr lang="en-US"/>
          </a:p>
        </p:txBody>
      </p:sp>
      <p:sp>
        <p:nvSpPr>
          <p:cNvPr id="5" name="Notes Placeholder 4"/>
          <p:cNvSpPr>
            <a:spLocks noGrp="1"/>
          </p:cNvSpPr>
          <p:nvPr>
            <p:ph type="body" sz="quarter" idx="3"/>
          </p:nvPr>
        </p:nvSpPr>
        <p:spPr>
          <a:xfrm>
            <a:off x="701356" y="4473243"/>
            <a:ext cx="5607691" cy="3661502"/>
          </a:xfrm>
          <a:prstGeom prst="rect">
            <a:avLst/>
          </a:prstGeom>
        </p:spPr>
        <p:txBody>
          <a:bodyPr vert="horz" lIns="90680" tIns="45340" rIns="90680" bIns="4534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846"/>
            <a:ext cx="3038155" cy="466554"/>
          </a:xfrm>
          <a:prstGeom prst="rect">
            <a:avLst/>
          </a:prstGeom>
        </p:spPr>
        <p:txBody>
          <a:bodyPr vert="horz" lIns="90680" tIns="45340" rIns="90680" bIns="45340" rtlCol="0" anchor="b"/>
          <a:lstStyle>
            <a:lvl1pPr algn="l">
              <a:defRPr sz="1200"/>
            </a:lvl1pPr>
          </a:lstStyle>
          <a:p>
            <a:endParaRPr lang="en-US"/>
          </a:p>
        </p:txBody>
      </p:sp>
      <p:sp>
        <p:nvSpPr>
          <p:cNvPr id="7" name="Slide Number Placeholder 6"/>
          <p:cNvSpPr>
            <a:spLocks noGrp="1"/>
          </p:cNvSpPr>
          <p:nvPr>
            <p:ph type="sldNum" sz="quarter" idx="5"/>
          </p:nvPr>
        </p:nvSpPr>
        <p:spPr>
          <a:xfrm>
            <a:off x="3970674" y="8829846"/>
            <a:ext cx="3038155" cy="466554"/>
          </a:xfrm>
          <a:prstGeom prst="rect">
            <a:avLst/>
          </a:prstGeom>
        </p:spPr>
        <p:txBody>
          <a:bodyPr vert="horz" lIns="90680" tIns="45340" rIns="90680" bIns="45340" rtlCol="0" anchor="b"/>
          <a:lstStyle>
            <a:lvl1pPr algn="r">
              <a:defRPr sz="1200"/>
            </a:lvl1pPr>
          </a:lstStyle>
          <a:p>
            <a:fld id="{6C70169A-2A33-4D20-8F02-A5BA468AEE29}" type="slidenum">
              <a:rPr lang="en-US" smtClean="0"/>
              <a:t>‹#›</a:t>
            </a:fld>
            <a:endParaRPr lang="en-US"/>
          </a:p>
        </p:txBody>
      </p:sp>
    </p:spTree>
    <p:extLst>
      <p:ext uri="{BB962C8B-B14F-4D97-AF65-F5344CB8AC3E}">
        <p14:creationId xmlns:p14="http://schemas.microsoft.com/office/powerpoint/2010/main" val="286844372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70169A-2A33-4D20-8F02-A5BA468AEE29}" type="slidenum">
              <a:rPr lang="en-US" smtClean="0"/>
              <a:t>1</a:t>
            </a:fld>
            <a:endParaRPr lang="en-US"/>
          </a:p>
        </p:txBody>
      </p:sp>
      <p:sp>
        <p:nvSpPr>
          <p:cNvPr id="5" name="Footer Placeholder 4">
            <a:extLst>
              <a:ext uri="{FF2B5EF4-FFF2-40B4-BE49-F238E27FC236}">
                <a16:creationId xmlns:a16="http://schemas.microsoft.com/office/drawing/2014/main" id="{80FFA7A2-F56D-AAB5-1094-454103E017AB}"/>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298230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3">
              <a:defRPr/>
            </a:pPr>
            <a:endParaRPr lang="en-US" sz="1100" b="1" dirty="0"/>
          </a:p>
        </p:txBody>
      </p:sp>
      <p:sp>
        <p:nvSpPr>
          <p:cNvPr id="4" name="Slide Number Placeholder 3"/>
          <p:cNvSpPr>
            <a:spLocks noGrp="1"/>
          </p:cNvSpPr>
          <p:nvPr>
            <p:ph type="sldNum" sz="quarter" idx="5"/>
          </p:nvPr>
        </p:nvSpPr>
        <p:spPr/>
        <p:txBody>
          <a:bodyPr/>
          <a:lstStyle/>
          <a:p>
            <a:fld id="{6C70169A-2A33-4D20-8F02-A5BA468AEE29}" type="slidenum">
              <a:rPr lang="en-US" smtClean="0"/>
              <a:t>10</a:t>
            </a:fld>
            <a:endParaRPr lang="en-US"/>
          </a:p>
        </p:txBody>
      </p:sp>
      <p:sp>
        <p:nvSpPr>
          <p:cNvPr id="5" name="Footer Placeholder 4">
            <a:extLst>
              <a:ext uri="{FF2B5EF4-FFF2-40B4-BE49-F238E27FC236}">
                <a16:creationId xmlns:a16="http://schemas.microsoft.com/office/drawing/2014/main" id="{3DE3EFCA-EAD7-2017-0517-396DD2959343}"/>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22381090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70169A-2A33-4D20-8F02-A5BA468AEE29}" type="slidenum">
              <a:rPr lang="en-US" smtClean="0"/>
              <a:t>11</a:t>
            </a:fld>
            <a:endParaRPr lang="en-US"/>
          </a:p>
        </p:txBody>
      </p:sp>
      <p:sp>
        <p:nvSpPr>
          <p:cNvPr id="5" name="Footer Placeholder 4">
            <a:extLst>
              <a:ext uri="{FF2B5EF4-FFF2-40B4-BE49-F238E27FC236}">
                <a16:creationId xmlns:a16="http://schemas.microsoft.com/office/drawing/2014/main" id="{9300A94C-0A09-FA11-226F-530054D9A64E}"/>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4102222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70169A-2A33-4D20-8F02-A5BA468AEE29}" type="slidenum">
              <a:rPr lang="en-US" smtClean="0"/>
              <a:t>12</a:t>
            </a:fld>
            <a:endParaRPr lang="en-US"/>
          </a:p>
        </p:txBody>
      </p:sp>
      <p:sp>
        <p:nvSpPr>
          <p:cNvPr id="5" name="Footer Placeholder 4">
            <a:extLst>
              <a:ext uri="{FF2B5EF4-FFF2-40B4-BE49-F238E27FC236}">
                <a16:creationId xmlns:a16="http://schemas.microsoft.com/office/drawing/2014/main" id="{19E6EAEA-EA15-865A-38C7-7BD1072AD44C}"/>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7908794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3">
              <a:defRPr/>
            </a:pPr>
            <a:endParaRPr lang="en-US" dirty="0"/>
          </a:p>
        </p:txBody>
      </p:sp>
      <p:sp>
        <p:nvSpPr>
          <p:cNvPr id="4" name="Slide Number Placeholder 3"/>
          <p:cNvSpPr>
            <a:spLocks noGrp="1"/>
          </p:cNvSpPr>
          <p:nvPr>
            <p:ph type="sldNum" sz="quarter" idx="5"/>
          </p:nvPr>
        </p:nvSpPr>
        <p:spPr/>
        <p:txBody>
          <a:bodyPr/>
          <a:lstStyle/>
          <a:p>
            <a:fld id="{6C70169A-2A33-4D20-8F02-A5BA468AEE29}" type="slidenum">
              <a:rPr lang="en-US" smtClean="0"/>
              <a:t>13</a:t>
            </a:fld>
            <a:endParaRPr lang="en-US"/>
          </a:p>
        </p:txBody>
      </p:sp>
      <p:sp>
        <p:nvSpPr>
          <p:cNvPr id="5" name="Footer Placeholder 4">
            <a:extLst>
              <a:ext uri="{FF2B5EF4-FFF2-40B4-BE49-F238E27FC236}">
                <a16:creationId xmlns:a16="http://schemas.microsoft.com/office/drawing/2014/main" id="{B795230E-F5A1-D16A-9B05-C3E0C5F7C3DB}"/>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5629007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70169A-2A33-4D20-8F02-A5BA468AEE29}" type="slidenum">
              <a:rPr lang="en-US" smtClean="0"/>
              <a:t>14</a:t>
            </a:fld>
            <a:endParaRPr lang="en-US"/>
          </a:p>
        </p:txBody>
      </p:sp>
      <p:sp>
        <p:nvSpPr>
          <p:cNvPr id="5" name="Footer Placeholder 4">
            <a:extLst>
              <a:ext uri="{FF2B5EF4-FFF2-40B4-BE49-F238E27FC236}">
                <a16:creationId xmlns:a16="http://schemas.microsoft.com/office/drawing/2014/main" id="{779D93D5-7917-773C-BF4F-DA6CB5F8F09C}"/>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9504555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70169A-2A33-4D20-8F02-A5BA468AEE29}" type="slidenum">
              <a:rPr lang="en-US" smtClean="0"/>
              <a:t>15</a:t>
            </a:fld>
            <a:endParaRPr lang="en-US"/>
          </a:p>
        </p:txBody>
      </p:sp>
      <p:sp>
        <p:nvSpPr>
          <p:cNvPr id="5" name="Footer Placeholder 4">
            <a:extLst>
              <a:ext uri="{FF2B5EF4-FFF2-40B4-BE49-F238E27FC236}">
                <a16:creationId xmlns:a16="http://schemas.microsoft.com/office/drawing/2014/main" id="{01FD546D-5013-6D31-2042-4D3F8D6B0BE7}"/>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745698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70169A-2A33-4D20-8F02-A5BA468AEE29}" type="slidenum">
              <a:rPr lang="en-US" smtClean="0"/>
              <a:t>2</a:t>
            </a:fld>
            <a:endParaRPr lang="en-US"/>
          </a:p>
        </p:txBody>
      </p:sp>
      <p:sp>
        <p:nvSpPr>
          <p:cNvPr id="5" name="Footer Placeholder 4">
            <a:extLst>
              <a:ext uri="{FF2B5EF4-FFF2-40B4-BE49-F238E27FC236}">
                <a16:creationId xmlns:a16="http://schemas.microsoft.com/office/drawing/2014/main" id="{DF033FAC-15A8-E381-E411-3F67EBD5EA84}"/>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2372319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70169A-2A33-4D20-8F02-A5BA468AEE29}" type="slidenum">
              <a:rPr lang="en-US" smtClean="0"/>
              <a:t>3</a:t>
            </a:fld>
            <a:endParaRPr lang="en-US"/>
          </a:p>
        </p:txBody>
      </p:sp>
      <p:sp>
        <p:nvSpPr>
          <p:cNvPr id="5" name="Footer Placeholder 4">
            <a:extLst>
              <a:ext uri="{FF2B5EF4-FFF2-40B4-BE49-F238E27FC236}">
                <a16:creationId xmlns:a16="http://schemas.microsoft.com/office/drawing/2014/main" id="{37F569F3-01A2-7A8A-17E1-CADAA429370B}"/>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186784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6C70169A-2A33-4D20-8F02-A5BA468AEE29}" type="slidenum">
              <a:rPr lang="en-US" smtClean="0"/>
              <a:t>4</a:t>
            </a:fld>
            <a:endParaRPr lang="en-US"/>
          </a:p>
        </p:txBody>
      </p:sp>
      <p:sp>
        <p:nvSpPr>
          <p:cNvPr id="5" name="Footer Placeholder 4">
            <a:extLst>
              <a:ext uri="{FF2B5EF4-FFF2-40B4-BE49-F238E27FC236}">
                <a16:creationId xmlns:a16="http://schemas.microsoft.com/office/drawing/2014/main" id="{2ED15171-CDD2-2F38-E3BC-5B3ABBF2CF61}"/>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5150229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i="1" dirty="0"/>
          </a:p>
        </p:txBody>
      </p:sp>
      <p:sp>
        <p:nvSpPr>
          <p:cNvPr id="4" name="Slide Number Placeholder 3"/>
          <p:cNvSpPr>
            <a:spLocks noGrp="1"/>
          </p:cNvSpPr>
          <p:nvPr>
            <p:ph type="sldNum" sz="quarter" idx="5"/>
          </p:nvPr>
        </p:nvSpPr>
        <p:spPr/>
        <p:txBody>
          <a:bodyPr/>
          <a:lstStyle/>
          <a:p>
            <a:fld id="{6C70169A-2A33-4D20-8F02-A5BA468AEE29}" type="slidenum">
              <a:rPr lang="en-US" smtClean="0"/>
              <a:t>5</a:t>
            </a:fld>
            <a:endParaRPr lang="en-US"/>
          </a:p>
        </p:txBody>
      </p:sp>
      <p:sp>
        <p:nvSpPr>
          <p:cNvPr id="5" name="Footer Placeholder 4">
            <a:extLst>
              <a:ext uri="{FF2B5EF4-FFF2-40B4-BE49-F238E27FC236}">
                <a16:creationId xmlns:a16="http://schemas.microsoft.com/office/drawing/2014/main" id="{953D47F4-7233-09A2-0907-3CF8284ED533}"/>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654782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i="1" dirty="0"/>
          </a:p>
        </p:txBody>
      </p:sp>
      <p:sp>
        <p:nvSpPr>
          <p:cNvPr id="4" name="Slide Number Placeholder 3"/>
          <p:cNvSpPr>
            <a:spLocks noGrp="1"/>
          </p:cNvSpPr>
          <p:nvPr>
            <p:ph type="sldNum" sz="quarter" idx="5"/>
          </p:nvPr>
        </p:nvSpPr>
        <p:spPr/>
        <p:txBody>
          <a:bodyPr/>
          <a:lstStyle/>
          <a:p>
            <a:fld id="{6C70169A-2A33-4D20-8F02-A5BA468AEE29}" type="slidenum">
              <a:rPr lang="en-US" smtClean="0"/>
              <a:t>6</a:t>
            </a:fld>
            <a:endParaRPr lang="en-US"/>
          </a:p>
        </p:txBody>
      </p:sp>
      <p:sp>
        <p:nvSpPr>
          <p:cNvPr id="5" name="Footer Placeholder 4">
            <a:extLst>
              <a:ext uri="{FF2B5EF4-FFF2-40B4-BE49-F238E27FC236}">
                <a16:creationId xmlns:a16="http://schemas.microsoft.com/office/drawing/2014/main" id="{74552522-C020-3272-3008-1F109D5F9215}"/>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4257406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i="1" u="sng" dirty="0"/>
          </a:p>
        </p:txBody>
      </p:sp>
      <p:sp>
        <p:nvSpPr>
          <p:cNvPr id="4" name="Slide Number Placeholder 3"/>
          <p:cNvSpPr>
            <a:spLocks noGrp="1"/>
          </p:cNvSpPr>
          <p:nvPr>
            <p:ph type="sldNum" sz="quarter" idx="5"/>
          </p:nvPr>
        </p:nvSpPr>
        <p:spPr/>
        <p:txBody>
          <a:bodyPr/>
          <a:lstStyle/>
          <a:p>
            <a:fld id="{6C70169A-2A33-4D20-8F02-A5BA468AEE29}" type="slidenum">
              <a:rPr lang="en-US" smtClean="0"/>
              <a:t>7</a:t>
            </a:fld>
            <a:endParaRPr lang="en-US"/>
          </a:p>
        </p:txBody>
      </p:sp>
      <p:sp>
        <p:nvSpPr>
          <p:cNvPr id="5" name="Footer Placeholder 4">
            <a:extLst>
              <a:ext uri="{FF2B5EF4-FFF2-40B4-BE49-F238E27FC236}">
                <a16:creationId xmlns:a16="http://schemas.microsoft.com/office/drawing/2014/main" id="{EB9ADB7C-8FBC-0D2B-5B46-E932B6093A50}"/>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796058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14303">
              <a:defRPr/>
            </a:pPr>
            <a:fld id="{BCA88DAB-23E0-45B1-B410-01CA09C933BE}" type="slidenum">
              <a:rPr lang="en-US">
                <a:solidFill>
                  <a:prstClr val="black"/>
                </a:solidFill>
                <a:latin typeface="Calibri" panose="020F0502020204030204"/>
              </a:rPr>
              <a:pPr defTabSz="914303">
                <a:defRPr/>
              </a:pPr>
              <a:t>8</a:t>
            </a:fld>
            <a:endParaRPr lang="en-US">
              <a:solidFill>
                <a:prstClr val="black"/>
              </a:solidFill>
              <a:latin typeface="Calibri" panose="020F0502020204030204"/>
            </a:endParaRPr>
          </a:p>
        </p:txBody>
      </p:sp>
      <p:sp>
        <p:nvSpPr>
          <p:cNvPr id="5" name="Footer Placeholder 4">
            <a:extLst>
              <a:ext uri="{FF2B5EF4-FFF2-40B4-BE49-F238E27FC236}">
                <a16:creationId xmlns:a16="http://schemas.microsoft.com/office/drawing/2014/main" id="{E7903707-C943-094E-7CA8-0936C93080F5}"/>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5820724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32" indent="-171432" defTabSz="914303">
              <a:buFont typeface="Arial" panose="020B0604020202020204" pitchFamily="34" charset="0"/>
              <a:buChar char="•"/>
              <a:defRPr/>
            </a:pPr>
            <a:endParaRPr lang="en-US" sz="1100" b="1" dirty="0"/>
          </a:p>
        </p:txBody>
      </p:sp>
      <p:sp>
        <p:nvSpPr>
          <p:cNvPr id="4" name="Slide Number Placeholder 3"/>
          <p:cNvSpPr>
            <a:spLocks noGrp="1"/>
          </p:cNvSpPr>
          <p:nvPr>
            <p:ph type="sldNum" sz="quarter" idx="5"/>
          </p:nvPr>
        </p:nvSpPr>
        <p:spPr/>
        <p:txBody>
          <a:bodyPr/>
          <a:lstStyle/>
          <a:p>
            <a:fld id="{6C70169A-2A33-4D20-8F02-A5BA468AEE29}" type="slidenum">
              <a:rPr lang="en-US" smtClean="0"/>
              <a:t>9</a:t>
            </a:fld>
            <a:endParaRPr lang="en-US"/>
          </a:p>
        </p:txBody>
      </p:sp>
      <p:sp>
        <p:nvSpPr>
          <p:cNvPr id="5" name="Footer Placeholder 4">
            <a:extLst>
              <a:ext uri="{FF2B5EF4-FFF2-40B4-BE49-F238E27FC236}">
                <a16:creationId xmlns:a16="http://schemas.microsoft.com/office/drawing/2014/main" id="{2BB6AEBB-0240-73B0-E5AB-56484CA788A2}"/>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083323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26F95-338C-4A25-9FF2-2CA8E98061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C3459FB-40AB-455A-8EE7-51CD75D832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5574001-279B-4B99-BF71-2D244224F12B}"/>
              </a:ext>
            </a:extLst>
          </p:cNvPr>
          <p:cNvSpPr>
            <a:spLocks noGrp="1"/>
          </p:cNvSpPr>
          <p:nvPr>
            <p:ph type="dt" sz="half" idx="10"/>
          </p:nvPr>
        </p:nvSpPr>
        <p:spPr/>
        <p:txBody>
          <a:bodyPr/>
          <a:lstStyle/>
          <a:p>
            <a:fld id="{CA0C1112-383B-4DEA-A9A4-2093E8572A3E}" type="datetime1">
              <a:rPr lang="en-US" smtClean="0"/>
              <a:t>2/1/2024</a:t>
            </a:fld>
            <a:endParaRPr lang="en-US"/>
          </a:p>
        </p:txBody>
      </p:sp>
      <p:sp>
        <p:nvSpPr>
          <p:cNvPr id="5" name="Footer Placeholder 4">
            <a:extLst>
              <a:ext uri="{FF2B5EF4-FFF2-40B4-BE49-F238E27FC236}">
                <a16:creationId xmlns:a16="http://schemas.microsoft.com/office/drawing/2014/main" id="{D710EB1D-1BE1-460B-BC51-F978C25C91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126B19-1033-4C91-B9F4-CF14280C227C}"/>
              </a:ext>
            </a:extLst>
          </p:cNvPr>
          <p:cNvSpPr>
            <a:spLocks noGrp="1"/>
          </p:cNvSpPr>
          <p:nvPr>
            <p:ph type="sldNum" sz="quarter" idx="12"/>
          </p:nvPr>
        </p:nvSpPr>
        <p:spPr/>
        <p:txBody>
          <a:bodyPr/>
          <a:lstStyle/>
          <a:p>
            <a:fld id="{0DAE37DD-853E-4362-93B1-C49EA566EEA8}" type="slidenum">
              <a:rPr lang="en-US" smtClean="0"/>
              <a:t>‹#›</a:t>
            </a:fld>
            <a:endParaRPr lang="en-US"/>
          </a:p>
        </p:txBody>
      </p:sp>
    </p:spTree>
    <p:extLst>
      <p:ext uri="{BB962C8B-B14F-4D97-AF65-F5344CB8AC3E}">
        <p14:creationId xmlns:p14="http://schemas.microsoft.com/office/powerpoint/2010/main" val="78969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4D0F4-1336-4105-B68D-CA5FE3F6DA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3944EA-B58B-437D-9C88-0C7D9656B4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BE29E0-FC81-47D4-B92B-F1FA46888BD2}"/>
              </a:ext>
            </a:extLst>
          </p:cNvPr>
          <p:cNvSpPr>
            <a:spLocks noGrp="1"/>
          </p:cNvSpPr>
          <p:nvPr>
            <p:ph type="dt" sz="half" idx="10"/>
          </p:nvPr>
        </p:nvSpPr>
        <p:spPr/>
        <p:txBody>
          <a:bodyPr/>
          <a:lstStyle/>
          <a:p>
            <a:fld id="{59838FCD-4EBF-42A0-A981-1AC5E4F8535F}" type="datetime1">
              <a:rPr lang="en-US" smtClean="0"/>
              <a:t>2/1/2024</a:t>
            </a:fld>
            <a:endParaRPr lang="en-US"/>
          </a:p>
        </p:txBody>
      </p:sp>
      <p:sp>
        <p:nvSpPr>
          <p:cNvPr id="5" name="Footer Placeholder 4">
            <a:extLst>
              <a:ext uri="{FF2B5EF4-FFF2-40B4-BE49-F238E27FC236}">
                <a16:creationId xmlns:a16="http://schemas.microsoft.com/office/drawing/2014/main" id="{7A667048-0BF4-43BE-82B5-B5D821E84C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C850A7-E2C8-49E5-99F7-1E1BF0884704}"/>
              </a:ext>
            </a:extLst>
          </p:cNvPr>
          <p:cNvSpPr>
            <a:spLocks noGrp="1"/>
          </p:cNvSpPr>
          <p:nvPr>
            <p:ph type="sldNum" sz="quarter" idx="12"/>
          </p:nvPr>
        </p:nvSpPr>
        <p:spPr/>
        <p:txBody>
          <a:bodyPr/>
          <a:lstStyle/>
          <a:p>
            <a:fld id="{0DAE37DD-853E-4362-93B1-C49EA566EEA8}" type="slidenum">
              <a:rPr lang="en-US" smtClean="0"/>
              <a:t>‹#›</a:t>
            </a:fld>
            <a:endParaRPr lang="en-US"/>
          </a:p>
        </p:txBody>
      </p:sp>
    </p:spTree>
    <p:extLst>
      <p:ext uri="{BB962C8B-B14F-4D97-AF65-F5344CB8AC3E}">
        <p14:creationId xmlns:p14="http://schemas.microsoft.com/office/powerpoint/2010/main" val="373235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5BC491-EC2B-4C53-9886-2CB27D62A1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941A929-3539-4A2A-9F21-4CC5801E15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79DBBF-D787-4CE1-AFAD-7DFC52AF380F}"/>
              </a:ext>
            </a:extLst>
          </p:cNvPr>
          <p:cNvSpPr>
            <a:spLocks noGrp="1"/>
          </p:cNvSpPr>
          <p:nvPr>
            <p:ph type="dt" sz="half" idx="10"/>
          </p:nvPr>
        </p:nvSpPr>
        <p:spPr/>
        <p:txBody>
          <a:bodyPr/>
          <a:lstStyle/>
          <a:p>
            <a:fld id="{129B5E3A-49B2-406B-9FF2-DAB162619366}" type="datetime1">
              <a:rPr lang="en-US" smtClean="0"/>
              <a:t>2/1/2024</a:t>
            </a:fld>
            <a:endParaRPr lang="en-US"/>
          </a:p>
        </p:txBody>
      </p:sp>
      <p:sp>
        <p:nvSpPr>
          <p:cNvPr id="5" name="Footer Placeholder 4">
            <a:extLst>
              <a:ext uri="{FF2B5EF4-FFF2-40B4-BE49-F238E27FC236}">
                <a16:creationId xmlns:a16="http://schemas.microsoft.com/office/drawing/2014/main" id="{4CF72AA2-E095-43DC-A806-A5C0660001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4537BA-AC2D-41D5-95FD-D1222131B15D}"/>
              </a:ext>
            </a:extLst>
          </p:cNvPr>
          <p:cNvSpPr>
            <a:spLocks noGrp="1"/>
          </p:cNvSpPr>
          <p:nvPr>
            <p:ph type="sldNum" sz="quarter" idx="12"/>
          </p:nvPr>
        </p:nvSpPr>
        <p:spPr/>
        <p:txBody>
          <a:bodyPr/>
          <a:lstStyle/>
          <a:p>
            <a:fld id="{0DAE37DD-853E-4362-93B1-C49EA566EEA8}" type="slidenum">
              <a:rPr lang="en-US" smtClean="0"/>
              <a:t>‹#›</a:t>
            </a:fld>
            <a:endParaRPr lang="en-US"/>
          </a:p>
        </p:txBody>
      </p:sp>
    </p:spTree>
    <p:extLst>
      <p:ext uri="{BB962C8B-B14F-4D97-AF65-F5344CB8AC3E}">
        <p14:creationId xmlns:p14="http://schemas.microsoft.com/office/powerpoint/2010/main" val="3703809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1EBC4-9D99-9197-2873-3B0CF955B0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26A366-B36A-0984-368D-28F90BB590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C2109F-8F99-6453-FF7E-AB54D52F9C4D}"/>
              </a:ext>
            </a:extLst>
          </p:cNvPr>
          <p:cNvSpPr>
            <a:spLocks noGrp="1"/>
          </p:cNvSpPr>
          <p:nvPr>
            <p:ph type="dt" sz="half" idx="10"/>
          </p:nvPr>
        </p:nvSpPr>
        <p:spPr/>
        <p:txBody>
          <a:bodyPr/>
          <a:lstStyle/>
          <a:p>
            <a:fld id="{19E2FE8B-A03A-4223-9959-7407D6A13669}" type="datetime1">
              <a:rPr lang="en-US" smtClean="0"/>
              <a:t>2/1/2024</a:t>
            </a:fld>
            <a:endParaRPr lang="en-US"/>
          </a:p>
        </p:txBody>
      </p:sp>
      <p:sp>
        <p:nvSpPr>
          <p:cNvPr id="5" name="Footer Placeholder 4">
            <a:extLst>
              <a:ext uri="{FF2B5EF4-FFF2-40B4-BE49-F238E27FC236}">
                <a16:creationId xmlns:a16="http://schemas.microsoft.com/office/drawing/2014/main" id="{88566636-BBD2-4F6A-DCAA-9EEBE82DCC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D0F84A-BEAB-41BE-D4D0-7D4B191E474E}"/>
              </a:ext>
            </a:extLst>
          </p:cNvPr>
          <p:cNvSpPr>
            <a:spLocks noGrp="1"/>
          </p:cNvSpPr>
          <p:nvPr>
            <p:ph type="sldNum" sz="quarter" idx="12"/>
          </p:nvPr>
        </p:nvSpPr>
        <p:spPr/>
        <p:txBody>
          <a:bodyPr/>
          <a:lstStyle/>
          <a:p>
            <a:fld id="{617C09B4-B6E4-4285-9A21-B164A864167E}" type="slidenum">
              <a:rPr lang="en-US" smtClean="0"/>
              <a:t>‹#›</a:t>
            </a:fld>
            <a:endParaRPr lang="en-US"/>
          </a:p>
        </p:txBody>
      </p:sp>
    </p:spTree>
    <p:extLst>
      <p:ext uri="{BB962C8B-B14F-4D97-AF65-F5344CB8AC3E}">
        <p14:creationId xmlns:p14="http://schemas.microsoft.com/office/powerpoint/2010/main" val="31095262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4680A-A8EA-762F-F16F-F34A56036B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CC161B-B937-5A32-384C-3A9D7039C7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E9307B-4F0A-8F5E-166D-A1159AE2A0B0}"/>
              </a:ext>
            </a:extLst>
          </p:cNvPr>
          <p:cNvSpPr>
            <a:spLocks noGrp="1"/>
          </p:cNvSpPr>
          <p:nvPr>
            <p:ph type="dt" sz="half" idx="10"/>
          </p:nvPr>
        </p:nvSpPr>
        <p:spPr/>
        <p:txBody>
          <a:bodyPr/>
          <a:lstStyle/>
          <a:p>
            <a:fld id="{3AA61352-DC0F-48CD-B185-D40BC590F66B}" type="datetime1">
              <a:rPr lang="en-US" smtClean="0"/>
              <a:t>2/1/2024</a:t>
            </a:fld>
            <a:endParaRPr lang="en-US"/>
          </a:p>
        </p:txBody>
      </p:sp>
      <p:sp>
        <p:nvSpPr>
          <p:cNvPr id="5" name="Footer Placeholder 4">
            <a:extLst>
              <a:ext uri="{FF2B5EF4-FFF2-40B4-BE49-F238E27FC236}">
                <a16:creationId xmlns:a16="http://schemas.microsoft.com/office/drawing/2014/main" id="{02AD5182-8ACF-1D0D-8C48-49B91DDDEE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0484F5-49DE-DEBC-A054-749517DF031C}"/>
              </a:ext>
            </a:extLst>
          </p:cNvPr>
          <p:cNvSpPr>
            <a:spLocks noGrp="1"/>
          </p:cNvSpPr>
          <p:nvPr>
            <p:ph type="sldNum" sz="quarter" idx="12"/>
          </p:nvPr>
        </p:nvSpPr>
        <p:spPr/>
        <p:txBody>
          <a:bodyPr/>
          <a:lstStyle/>
          <a:p>
            <a:fld id="{617C09B4-B6E4-4285-9A21-B164A864167E}" type="slidenum">
              <a:rPr lang="en-US" smtClean="0"/>
              <a:t>‹#›</a:t>
            </a:fld>
            <a:endParaRPr lang="en-US"/>
          </a:p>
        </p:txBody>
      </p:sp>
    </p:spTree>
    <p:extLst>
      <p:ext uri="{BB962C8B-B14F-4D97-AF65-F5344CB8AC3E}">
        <p14:creationId xmlns:p14="http://schemas.microsoft.com/office/powerpoint/2010/main" val="3483904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D882B-2D16-3F20-2A36-C121FE03FB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99D7D71-BA2E-3405-FB1A-83C2F3A4F4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F43DC4-A847-30C8-1F7A-AC129E074C13}"/>
              </a:ext>
            </a:extLst>
          </p:cNvPr>
          <p:cNvSpPr>
            <a:spLocks noGrp="1"/>
          </p:cNvSpPr>
          <p:nvPr>
            <p:ph type="dt" sz="half" idx="10"/>
          </p:nvPr>
        </p:nvSpPr>
        <p:spPr/>
        <p:txBody>
          <a:bodyPr/>
          <a:lstStyle/>
          <a:p>
            <a:fld id="{7E63B395-A691-43E1-9621-F5ED6D251F1D}" type="datetime1">
              <a:rPr lang="en-US" smtClean="0"/>
              <a:t>2/1/2024</a:t>
            </a:fld>
            <a:endParaRPr lang="en-US"/>
          </a:p>
        </p:txBody>
      </p:sp>
      <p:sp>
        <p:nvSpPr>
          <p:cNvPr id="5" name="Footer Placeholder 4">
            <a:extLst>
              <a:ext uri="{FF2B5EF4-FFF2-40B4-BE49-F238E27FC236}">
                <a16:creationId xmlns:a16="http://schemas.microsoft.com/office/drawing/2014/main" id="{E6820C8D-30A1-A0F1-A1AC-4A35582CD6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4E0179-DBE6-1E0A-DBA5-A272D3FCE7F6}"/>
              </a:ext>
            </a:extLst>
          </p:cNvPr>
          <p:cNvSpPr>
            <a:spLocks noGrp="1"/>
          </p:cNvSpPr>
          <p:nvPr>
            <p:ph type="sldNum" sz="quarter" idx="12"/>
          </p:nvPr>
        </p:nvSpPr>
        <p:spPr/>
        <p:txBody>
          <a:bodyPr/>
          <a:lstStyle/>
          <a:p>
            <a:fld id="{617C09B4-B6E4-4285-9A21-B164A864167E}" type="slidenum">
              <a:rPr lang="en-US" smtClean="0"/>
              <a:t>‹#›</a:t>
            </a:fld>
            <a:endParaRPr lang="en-US"/>
          </a:p>
        </p:txBody>
      </p:sp>
    </p:spTree>
    <p:extLst>
      <p:ext uri="{BB962C8B-B14F-4D97-AF65-F5344CB8AC3E}">
        <p14:creationId xmlns:p14="http://schemas.microsoft.com/office/powerpoint/2010/main" val="3999308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608C3-4EE5-C151-C3BB-EEC0CC98FA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2A8093-BD0B-CE9A-D7AB-E2FF3A06EB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F8357C-D40C-A9FC-2CF1-BDEA8A21E6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96D16B-76C0-484F-4E8D-F4072938B25B}"/>
              </a:ext>
            </a:extLst>
          </p:cNvPr>
          <p:cNvSpPr>
            <a:spLocks noGrp="1"/>
          </p:cNvSpPr>
          <p:nvPr>
            <p:ph type="dt" sz="half" idx="10"/>
          </p:nvPr>
        </p:nvSpPr>
        <p:spPr/>
        <p:txBody>
          <a:bodyPr/>
          <a:lstStyle/>
          <a:p>
            <a:fld id="{286BF024-6838-4014-A014-0CA62FAE3921}" type="datetime1">
              <a:rPr lang="en-US" smtClean="0"/>
              <a:t>2/1/2024</a:t>
            </a:fld>
            <a:endParaRPr lang="en-US"/>
          </a:p>
        </p:txBody>
      </p:sp>
      <p:sp>
        <p:nvSpPr>
          <p:cNvPr id="6" name="Footer Placeholder 5">
            <a:extLst>
              <a:ext uri="{FF2B5EF4-FFF2-40B4-BE49-F238E27FC236}">
                <a16:creationId xmlns:a16="http://schemas.microsoft.com/office/drawing/2014/main" id="{8E39CDC7-F11F-3B35-2B8B-181B9B7715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723FC2-8CB4-171F-491B-9BEB44997CFE}"/>
              </a:ext>
            </a:extLst>
          </p:cNvPr>
          <p:cNvSpPr>
            <a:spLocks noGrp="1"/>
          </p:cNvSpPr>
          <p:nvPr>
            <p:ph type="sldNum" sz="quarter" idx="12"/>
          </p:nvPr>
        </p:nvSpPr>
        <p:spPr/>
        <p:txBody>
          <a:bodyPr/>
          <a:lstStyle/>
          <a:p>
            <a:fld id="{617C09B4-B6E4-4285-9A21-B164A864167E}" type="slidenum">
              <a:rPr lang="en-US" smtClean="0"/>
              <a:t>‹#›</a:t>
            </a:fld>
            <a:endParaRPr lang="en-US"/>
          </a:p>
        </p:txBody>
      </p:sp>
    </p:spTree>
    <p:extLst>
      <p:ext uri="{BB962C8B-B14F-4D97-AF65-F5344CB8AC3E}">
        <p14:creationId xmlns:p14="http://schemas.microsoft.com/office/powerpoint/2010/main" val="15249558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7A98F-5078-E547-47D4-894A54669C1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D21FFD-45E4-D37B-A7EC-2606EAD1C7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3FF682-30A4-1B8A-BF82-68C39B8DA7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CAF111-255C-2550-0295-24A23F7B1E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8198B0-DDF0-BB7D-E092-79778B4F3B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AD33C00-4765-EA3E-64C4-CE06D417B59C}"/>
              </a:ext>
            </a:extLst>
          </p:cNvPr>
          <p:cNvSpPr>
            <a:spLocks noGrp="1"/>
          </p:cNvSpPr>
          <p:nvPr>
            <p:ph type="dt" sz="half" idx="10"/>
          </p:nvPr>
        </p:nvSpPr>
        <p:spPr/>
        <p:txBody>
          <a:bodyPr/>
          <a:lstStyle/>
          <a:p>
            <a:fld id="{BD651498-9A45-47EA-B96E-502F99784C49}" type="datetime1">
              <a:rPr lang="en-US" smtClean="0"/>
              <a:t>2/1/2024</a:t>
            </a:fld>
            <a:endParaRPr lang="en-US"/>
          </a:p>
        </p:txBody>
      </p:sp>
      <p:sp>
        <p:nvSpPr>
          <p:cNvPr id="8" name="Footer Placeholder 7">
            <a:extLst>
              <a:ext uri="{FF2B5EF4-FFF2-40B4-BE49-F238E27FC236}">
                <a16:creationId xmlns:a16="http://schemas.microsoft.com/office/drawing/2014/main" id="{C0CE00AD-423E-0819-CA4C-0EA38896562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FCC16A-D9F9-8728-E00B-05CB6A971BCF}"/>
              </a:ext>
            </a:extLst>
          </p:cNvPr>
          <p:cNvSpPr>
            <a:spLocks noGrp="1"/>
          </p:cNvSpPr>
          <p:nvPr>
            <p:ph type="sldNum" sz="quarter" idx="12"/>
          </p:nvPr>
        </p:nvSpPr>
        <p:spPr/>
        <p:txBody>
          <a:bodyPr/>
          <a:lstStyle/>
          <a:p>
            <a:fld id="{617C09B4-B6E4-4285-9A21-B164A864167E}" type="slidenum">
              <a:rPr lang="en-US" smtClean="0"/>
              <a:t>‹#›</a:t>
            </a:fld>
            <a:endParaRPr lang="en-US"/>
          </a:p>
        </p:txBody>
      </p:sp>
    </p:spTree>
    <p:extLst>
      <p:ext uri="{BB962C8B-B14F-4D97-AF65-F5344CB8AC3E}">
        <p14:creationId xmlns:p14="http://schemas.microsoft.com/office/powerpoint/2010/main" val="23410619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B22C7-D623-A84D-C73B-BACEB8671B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7339CE0-8D09-7009-D6A5-75BF7BC2BDC6}"/>
              </a:ext>
            </a:extLst>
          </p:cNvPr>
          <p:cNvSpPr>
            <a:spLocks noGrp="1"/>
          </p:cNvSpPr>
          <p:nvPr>
            <p:ph type="dt" sz="half" idx="10"/>
          </p:nvPr>
        </p:nvSpPr>
        <p:spPr/>
        <p:txBody>
          <a:bodyPr/>
          <a:lstStyle/>
          <a:p>
            <a:fld id="{261ECB09-CADF-457C-A60F-AF48D54D4EB9}" type="datetime1">
              <a:rPr lang="en-US" smtClean="0"/>
              <a:t>2/1/2024</a:t>
            </a:fld>
            <a:endParaRPr lang="en-US"/>
          </a:p>
        </p:txBody>
      </p:sp>
      <p:sp>
        <p:nvSpPr>
          <p:cNvPr id="4" name="Footer Placeholder 3">
            <a:extLst>
              <a:ext uri="{FF2B5EF4-FFF2-40B4-BE49-F238E27FC236}">
                <a16:creationId xmlns:a16="http://schemas.microsoft.com/office/drawing/2014/main" id="{3A5591C2-C713-5300-4CA3-D4FC73B1F9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6C7C19-64B4-1BD0-1998-793812155C4B}"/>
              </a:ext>
            </a:extLst>
          </p:cNvPr>
          <p:cNvSpPr>
            <a:spLocks noGrp="1"/>
          </p:cNvSpPr>
          <p:nvPr>
            <p:ph type="sldNum" sz="quarter" idx="12"/>
          </p:nvPr>
        </p:nvSpPr>
        <p:spPr/>
        <p:txBody>
          <a:bodyPr/>
          <a:lstStyle/>
          <a:p>
            <a:fld id="{617C09B4-B6E4-4285-9A21-B164A864167E}" type="slidenum">
              <a:rPr lang="en-US" smtClean="0"/>
              <a:t>‹#›</a:t>
            </a:fld>
            <a:endParaRPr lang="en-US"/>
          </a:p>
        </p:txBody>
      </p:sp>
    </p:spTree>
    <p:extLst>
      <p:ext uri="{BB962C8B-B14F-4D97-AF65-F5344CB8AC3E}">
        <p14:creationId xmlns:p14="http://schemas.microsoft.com/office/powerpoint/2010/main" val="39494925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8E2FBB-267D-D8AA-7B4E-8205B4D6FBE9}"/>
              </a:ext>
            </a:extLst>
          </p:cNvPr>
          <p:cNvSpPr>
            <a:spLocks noGrp="1"/>
          </p:cNvSpPr>
          <p:nvPr>
            <p:ph type="dt" sz="half" idx="10"/>
          </p:nvPr>
        </p:nvSpPr>
        <p:spPr/>
        <p:txBody>
          <a:bodyPr/>
          <a:lstStyle/>
          <a:p>
            <a:fld id="{FC4B780C-88BC-4B53-A29E-94E35B381355}" type="datetime1">
              <a:rPr lang="en-US" smtClean="0"/>
              <a:t>2/1/2024</a:t>
            </a:fld>
            <a:endParaRPr lang="en-US"/>
          </a:p>
        </p:txBody>
      </p:sp>
      <p:sp>
        <p:nvSpPr>
          <p:cNvPr id="3" name="Footer Placeholder 2">
            <a:extLst>
              <a:ext uri="{FF2B5EF4-FFF2-40B4-BE49-F238E27FC236}">
                <a16:creationId xmlns:a16="http://schemas.microsoft.com/office/drawing/2014/main" id="{B490031E-1181-64DA-9AF3-BEE2DC01BE6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FB9BB6C-9596-7806-B56F-CDA04D75A761}"/>
              </a:ext>
            </a:extLst>
          </p:cNvPr>
          <p:cNvSpPr>
            <a:spLocks noGrp="1"/>
          </p:cNvSpPr>
          <p:nvPr>
            <p:ph type="sldNum" sz="quarter" idx="12"/>
          </p:nvPr>
        </p:nvSpPr>
        <p:spPr/>
        <p:txBody>
          <a:bodyPr/>
          <a:lstStyle/>
          <a:p>
            <a:fld id="{617C09B4-B6E4-4285-9A21-B164A864167E}" type="slidenum">
              <a:rPr lang="en-US" smtClean="0"/>
              <a:t>‹#›</a:t>
            </a:fld>
            <a:endParaRPr lang="en-US"/>
          </a:p>
        </p:txBody>
      </p:sp>
    </p:spTree>
    <p:extLst>
      <p:ext uri="{BB962C8B-B14F-4D97-AF65-F5344CB8AC3E}">
        <p14:creationId xmlns:p14="http://schemas.microsoft.com/office/powerpoint/2010/main" val="26531262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194A9-8A3F-3630-D6CC-9D3B13F2A2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F6E233-C6EE-60E5-8207-7051EB0011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3A85D7-02A9-6A6F-1F0B-76119D337D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4436C6-92AE-DF56-11D2-80F2180A766C}"/>
              </a:ext>
            </a:extLst>
          </p:cNvPr>
          <p:cNvSpPr>
            <a:spLocks noGrp="1"/>
          </p:cNvSpPr>
          <p:nvPr>
            <p:ph type="dt" sz="half" idx="10"/>
          </p:nvPr>
        </p:nvSpPr>
        <p:spPr/>
        <p:txBody>
          <a:bodyPr/>
          <a:lstStyle/>
          <a:p>
            <a:fld id="{7E1287A9-D8DB-4D20-A2EA-FCC4D333B3BF}" type="datetime1">
              <a:rPr lang="en-US" smtClean="0"/>
              <a:t>2/1/2024</a:t>
            </a:fld>
            <a:endParaRPr lang="en-US"/>
          </a:p>
        </p:txBody>
      </p:sp>
      <p:sp>
        <p:nvSpPr>
          <p:cNvPr id="6" name="Footer Placeholder 5">
            <a:extLst>
              <a:ext uri="{FF2B5EF4-FFF2-40B4-BE49-F238E27FC236}">
                <a16:creationId xmlns:a16="http://schemas.microsoft.com/office/drawing/2014/main" id="{EDEC024D-4A9D-EAE7-515C-2D642C7473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0900AE-BA68-9FBE-F353-FBA30B1A5C3B}"/>
              </a:ext>
            </a:extLst>
          </p:cNvPr>
          <p:cNvSpPr>
            <a:spLocks noGrp="1"/>
          </p:cNvSpPr>
          <p:nvPr>
            <p:ph type="sldNum" sz="quarter" idx="12"/>
          </p:nvPr>
        </p:nvSpPr>
        <p:spPr/>
        <p:txBody>
          <a:bodyPr/>
          <a:lstStyle/>
          <a:p>
            <a:fld id="{617C09B4-B6E4-4285-9A21-B164A864167E}" type="slidenum">
              <a:rPr lang="en-US" smtClean="0"/>
              <a:t>‹#›</a:t>
            </a:fld>
            <a:endParaRPr lang="en-US"/>
          </a:p>
        </p:txBody>
      </p:sp>
    </p:spTree>
    <p:extLst>
      <p:ext uri="{BB962C8B-B14F-4D97-AF65-F5344CB8AC3E}">
        <p14:creationId xmlns:p14="http://schemas.microsoft.com/office/powerpoint/2010/main" val="3667776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C25EA-B728-49E1-97D2-DBD2220F37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75580D-E26B-42BA-BF49-517CC5ABDA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1630AF-FD5D-436F-8D5B-E84C3EC5E93E}"/>
              </a:ext>
            </a:extLst>
          </p:cNvPr>
          <p:cNvSpPr>
            <a:spLocks noGrp="1"/>
          </p:cNvSpPr>
          <p:nvPr>
            <p:ph type="dt" sz="half" idx="10"/>
          </p:nvPr>
        </p:nvSpPr>
        <p:spPr/>
        <p:txBody>
          <a:bodyPr/>
          <a:lstStyle/>
          <a:p>
            <a:fld id="{92CE9B2E-D87E-449A-8746-33A5B1CDEABB}" type="datetime1">
              <a:rPr lang="en-US" smtClean="0"/>
              <a:t>2/1/2024</a:t>
            </a:fld>
            <a:endParaRPr lang="en-US"/>
          </a:p>
        </p:txBody>
      </p:sp>
      <p:sp>
        <p:nvSpPr>
          <p:cNvPr id="5" name="Footer Placeholder 4">
            <a:extLst>
              <a:ext uri="{FF2B5EF4-FFF2-40B4-BE49-F238E27FC236}">
                <a16:creationId xmlns:a16="http://schemas.microsoft.com/office/drawing/2014/main" id="{B09C9F4D-1CB1-41F9-9DA8-9131343BC8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D30915-C7FE-4D3C-BE50-6ADB6ABBDA71}"/>
              </a:ext>
            </a:extLst>
          </p:cNvPr>
          <p:cNvSpPr>
            <a:spLocks noGrp="1"/>
          </p:cNvSpPr>
          <p:nvPr>
            <p:ph type="sldNum" sz="quarter" idx="12"/>
          </p:nvPr>
        </p:nvSpPr>
        <p:spPr/>
        <p:txBody>
          <a:bodyPr/>
          <a:lstStyle/>
          <a:p>
            <a:fld id="{0DAE37DD-853E-4362-93B1-C49EA566EEA8}" type="slidenum">
              <a:rPr lang="en-US" smtClean="0"/>
              <a:t>‹#›</a:t>
            </a:fld>
            <a:endParaRPr lang="en-US"/>
          </a:p>
        </p:txBody>
      </p:sp>
    </p:spTree>
    <p:extLst>
      <p:ext uri="{BB962C8B-B14F-4D97-AF65-F5344CB8AC3E}">
        <p14:creationId xmlns:p14="http://schemas.microsoft.com/office/powerpoint/2010/main" val="9196931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0E49C-115C-FCAC-6F87-AF9D1AC59C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A4782D5-D634-4DEB-BD5A-02011A7F55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139496-5B71-A6B2-CFA8-B35E5C4B30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9968AF-FE90-A1C9-5A1B-22FC9F59CBB3}"/>
              </a:ext>
            </a:extLst>
          </p:cNvPr>
          <p:cNvSpPr>
            <a:spLocks noGrp="1"/>
          </p:cNvSpPr>
          <p:nvPr>
            <p:ph type="dt" sz="half" idx="10"/>
          </p:nvPr>
        </p:nvSpPr>
        <p:spPr/>
        <p:txBody>
          <a:bodyPr/>
          <a:lstStyle/>
          <a:p>
            <a:fld id="{8EAF1DB0-F6E0-4772-9AE6-73D0E35236CD}" type="datetime1">
              <a:rPr lang="en-US" smtClean="0"/>
              <a:t>2/1/2024</a:t>
            </a:fld>
            <a:endParaRPr lang="en-US"/>
          </a:p>
        </p:txBody>
      </p:sp>
      <p:sp>
        <p:nvSpPr>
          <p:cNvPr id="6" name="Footer Placeholder 5">
            <a:extLst>
              <a:ext uri="{FF2B5EF4-FFF2-40B4-BE49-F238E27FC236}">
                <a16:creationId xmlns:a16="http://schemas.microsoft.com/office/drawing/2014/main" id="{9637CFAF-A9D1-9F20-221A-B873E569C0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A85161-F735-47AC-A872-10ADB945EA72}"/>
              </a:ext>
            </a:extLst>
          </p:cNvPr>
          <p:cNvSpPr>
            <a:spLocks noGrp="1"/>
          </p:cNvSpPr>
          <p:nvPr>
            <p:ph type="sldNum" sz="quarter" idx="12"/>
          </p:nvPr>
        </p:nvSpPr>
        <p:spPr/>
        <p:txBody>
          <a:bodyPr/>
          <a:lstStyle/>
          <a:p>
            <a:fld id="{617C09B4-B6E4-4285-9A21-B164A864167E}" type="slidenum">
              <a:rPr lang="en-US" smtClean="0"/>
              <a:t>‹#›</a:t>
            </a:fld>
            <a:endParaRPr lang="en-US"/>
          </a:p>
        </p:txBody>
      </p:sp>
    </p:spTree>
    <p:extLst>
      <p:ext uri="{BB962C8B-B14F-4D97-AF65-F5344CB8AC3E}">
        <p14:creationId xmlns:p14="http://schemas.microsoft.com/office/powerpoint/2010/main" val="449157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BF799-3385-70E9-85B4-9B9976CD96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596E78-B111-16FB-5AC7-256F9A4FAC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70F9DA-84A1-384A-EE29-9DD7B0906E87}"/>
              </a:ext>
            </a:extLst>
          </p:cNvPr>
          <p:cNvSpPr>
            <a:spLocks noGrp="1"/>
          </p:cNvSpPr>
          <p:nvPr>
            <p:ph type="dt" sz="half" idx="10"/>
          </p:nvPr>
        </p:nvSpPr>
        <p:spPr/>
        <p:txBody>
          <a:bodyPr/>
          <a:lstStyle/>
          <a:p>
            <a:fld id="{125AB461-902D-472F-A6C9-DE2FB8852726}" type="datetime1">
              <a:rPr lang="en-US" smtClean="0"/>
              <a:t>2/1/2024</a:t>
            </a:fld>
            <a:endParaRPr lang="en-US"/>
          </a:p>
        </p:txBody>
      </p:sp>
      <p:sp>
        <p:nvSpPr>
          <p:cNvPr id="5" name="Footer Placeholder 4">
            <a:extLst>
              <a:ext uri="{FF2B5EF4-FFF2-40B4-BE49-F238E27FC236}">
                <a16:creationId xmlns:a16="http://schemas.microsoft.com/office/drawing/2014/main" id="{79D53814-2D20-AA35-CA0B-D310C303ED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35678D-6BB4-14A4-FF7F-5C72DFD73B7C}"/>
              </a:ext>
            </a:extLst>
          </p:cNvPr>
          <p:cNvSpPr>
            <a:spLocks noGrp="1"/>
          </p:cNvSpPr>
          <p:nvPr>
            <p:ph type="sldNum" sz="quarter" idx="12"/>
          </p:nvPr>
        </p:nvSpPr>
        <p:spPr/>
        <p:txBody>
          <a:bodyPr/>
          <a:lstStyle/>
          <a:p>
            <a:fld id="{617C09B4-B6E4-4285-9A21-B164A864167E}" type="slidenum">
              <a:rPr lang="en-US" smtClean="0"/>
              <a:t>‹#›</a:t>
            </a:fld>
            <a:endParaRPr lang="en-US"/>
          </a:p>
        </p:txBody>
      </p:sp>
    </p:spTree>
    <p:extLst>
      <p:ext uri="{BB962C8B-B14F-4D97-AF65-F5344CB8AC3E}">
        <p14:creationId xmlns:p14="http://schemas.microsoft.com/office/powerpoint/2010/main" val="21684388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534626-65D4-803B-252B-359F5E7701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13708B1-580E-7B97-C36F-21DB02A427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954194-19D3-B1E3-F034-585F56032EAB}"/>
              </a:ext>
            </a:extLst>
          </p:cNvPr>
          <p:cNvSpPr>
            <a:spLocks noGrp="1"/>
          </p:cNvSpPr>
          <p:nvPr>
            <p:ph type="dt" sz="half" idx="10"/>
          </p:nvPr>
        </p:nvSpPr>
        <p:spPr/>
        <p:txBody>
          <a:bodyPr/>
          <a:lstStyle/>
          <a:p>
            <a:fld id="{33343EC5-1308-41F2-8B41-8E377F0E92B3}" type="datetime1">
              <a:rPr lang="en-US" smtClean="0"/>
              <a:t>2/1/2024</a:t>
            </a:fld>
            <a:endParaRPr lang="en-US"/>
          </a:p>
        </p:txBody>
      </p:sp>
      <p:sp>
        <p:nvSpPr>
          <p:cNvPr id="5" name="Footer Placeholder 4">
            <a:extLst>
              <a:ext uri="{FF2B5EF4-FFF2-40B4-BE49-F238E27FC236}">
                <a16:creationId xmlns:a16="http://schemas.microsoft.com/office/drawing/2014/main" id="{B0BDC4C7-1DEF-CD9B-AB2B-0A10903E9D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8FCBFF-D1E8-62D1-09C1-F33FEBDB4DD0}"/>
              </a:ext>
            </a:extLst>
          </p:cNvPr>
          <p:cNvSpPr>
            <a:spLocks noGrp="1"/>
          </p:cNvSpPr>
          <p:nvPr>
            <p:ph type="sldNum" sz="quarter" idx="12"/>
          </p:nvPr>
        </p:nvSpPr>
        <p:spPr/>
        <p:txBody>
          <a:bodyPr/>
          <a:lstStyle/>
          <a:p>
            <a:fld id="{617C09B4-B6E4-4285-9A21-B164A864167E}" type="slidenum">
              <a:rPr lang="en-US" smtClean="0"/>
              <a:t>‹#›</a:t>
            </a:fld>
            <a:endParaRPr lang="en-US"/>
          </a:p>
        </p:txBody>
      </p:sp>
    </p:spTree>
    <p:extLst>
      <p:ext uri="{BB962C8B-B14F-4D97-AF65-F5344CB8AC3E}">
        <p14:creationId xmlns:p14="http://schemas.microsoft.com/office/powerpoint/2010/main" val="1710274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AC8D6-0FFB-40DE-B38D-6139B8C857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B7CB57F-95CE-4748-A93B-1DA7B275F7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815E52-A9FF-48A7-8703-BCC8D35DD0DB}"/>
              </a:ext>
            </a:extLst>
          </p:cNvPr>
          <p:cNvSpPr>
            <a:spLocks noGrp="1"/>
          </p:cNvSpPr>
          <p:nvPr>
            <p:ph type="dt" sz="half" idx="10"/>
          </p:nvPr>
        </p:nvSpPr>
        <p:spPr/>
        <p:txBody>
          <a:bodyPr/>
          <a:lstStyle/>
          <a:p>
            <a:fld id="{FB64F590-92BD-4BD1-B3F6-5ED901206578}" type="datetime1">
              <a:rPr lang="en-US" smtClean="0"/>
              <a:t>2/1/2024</a:t>
            </a:fld>
            <a:endParaRPr lang="en-US"/>
          </a:p>
        </p:txBody>
      </p:sp>
      <p:sp>
        <p:nvSpPr>
          <p:cNvPr id="5" name="Footer Placeholder 4">
            <a:extLst>
              <a:ext uri="{FF2B5EF4-FFF2-40B4-BE49-F238E27FC236}">
                <a16:creationId xmlns:a16="http://schemas.microsoft.com/office/drawing/2014/main" id="{01D7893B-99AC-48AF-80E2-F0D5FB3D41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5D0AE4-5CAB-42DA-B002-2698B6438BA7}"/>
              </a:ext>
            </a:extLst>
          </p:cNvPr>
          <p:cNvSpPr>
            <a:spLocks noGrp="1"/>
          </p:cNvSpPr>
          <p:nvPr>
            <p:ph type="sldNum" sz="quarter" idx="12"/>
          </p:nvPr>
        </p:nvSpPr>
        <p:spPr/>
        <p:txBody>
          <a:bodyPr/>
          <a:lstStyle/>
          <a:p>
            <a:fld id="{0DAE37DD-853E-4362-93B1-C49EA566EEA8}" type="slidenum">
              <a:rPr lang="en-US" smtClean="0"/>
              <a:t>‹#›</a:t>
            </a:fld>
            <a:endParaRPr lang="en-US"/>
          </a:p>
        </p:txBody>
      </p:sp>
    </p:spTree>
    <p:extLst>
      <p:ext uri="{BB962C8B-B14F-4D97-AF65-F5344CB8AC3E}">
        <p14:creationId xmlns:p14="http://schemas.microsoft.com/office/powerpoint/2010/main" val="3840486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C59B7-6ACA-4C80-B862-20F6AFF34E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645959-9B39-4224-BF59-21A645B493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1828E1-D49F-4BBA-BE9F-DA96FC465BA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D9A73F-DFE5-47EE-9397-D4EF309C4A6D}"/>
              </a:ext>
            </a:extLst>
          </p:cNvPr>
          <p:cNvSpPr>
            <a:spLocks noGrp="1"/>
          </p:cNvSpPr>
          <p:nvPr>
            <p:ph type="dt" sz="half" idx="10"/>
          </p:nvPr>
        </p:nvSpPr>
        <p:spPr/>
        <p:txBody>
          <a:bodyPr/>
          <a:lstStyle/>
          <a:p>
            <a:fld id="{DA60D620-52DD-495F-9085-5837722464CE}" type="datetime1">
              <a:rPr lang="en-US" smtClean="0"/>
              <a:t>2/1/2024</a:t>
            </a:fld>
            <a:endParaRPr lang="en-US"/>
          </a:p>
        </p:txBody>
      </p:sp>
      <p:sp>
        <p:nvSpPr>
          <p:cNvPr id="6" name="Footer Placeholder 5">
            <a:extLst>
              <a:ext uri="{FF2B5EF4-FFF2-40B4-BE49-F238E27FC236}">
                <a16:creationId xmlns:a16="http://schemas.microsoft.com/office/drawing/2014/main" id="{3ACB6BBB-1657-4C52-8452-F6434073D8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B21706-D834-47B0-8691-0BD8491325F2}"/>
              </a:ext>
            </a:extLst>
          </p:cNvPr>
          <p:cNvSpPr>
            <a:spLocks noGrp="1"/>
          </p:cNvSpPr>
          <p:nvPr>
            <p:ph type="sldNum" sz="quarter" idx="12"/>
          </p:nvPr>
        </p:nvSpPr>
        <p:spPr/>
        <p:txBody>
          <a:bodyPr/>
          <a:lstStyle/>
          <a:p>
            <a:fld id="{0DAE37DD-853E-4362-93B1-C49EA566EEA8}" type="slidenum">
              <a:rPr lang="en-US" smtClean="0"/>
              <a:t>‹#›</a:t>
            </a:fld>
            <a:endParaRPr lang="en-US"/>
          </a:p>
        </p:txBody>
      </p:sp>
    </p:spTree>
    <p:extLst>
      <p:ext uri="{BB962C8B-B14F-4D97-AF65-F5344CB8AC3E}">
        <p14:creationId xmlns:p14="http://schemas.microsoft.com/office/powerpoint/2010/main" val="265907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D56A5-9DB1-4087-8C0C-8D3DA67A3A0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D510D48-DFE2-4D20-AE83-397BBE6473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5D7629-6B43-4C03-8A79-A758CF7466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BE9D0E-ADD8-4ADD-AD3C-E5FAA75C26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9BEEAE-E5A5-45A3-AC0F-D449DAEFB8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6C21D6-4329-4414-94E1-A9F5CC5CC388}"/>
              </a:ext>
            </a:extLst>
          </p:cNvPr>
          <p:cNvSpPr>
            <a:spLocks noGrp="1"/>
          </p:cNvSpPr>
          <p:nvPr>
            <p:ph type="dt" sz="half" idx="10"/>
          </p:nvPr>
        </p:nvSpPr>
        <p:spPr/>
        <p:txBody>
          <a:bodyPr/>
          <a:lstStyle/>
          <a:p>
            <a:fld id="{D16FEA97-9033-41ED-99AB-4452A6730738}" type="datetime1">
              <a:rPr lang="en-US" smtClean="0"/>
              <a:t>2/1/2024</a:t>
            </a:fld>
            <a:endParaRPr lang="en-US"/>
          </a:p>
        </p:txBody>
      </p:sp>
      <p:sp>
        <p:nvSpPr>
          <p:cNvPr id="8" name="Footer Placeholder 7">
            <a:extLst>
              <a:ext uri="{FF2B5EF4-FFF2-40B4-BE49-F238E27FC236}">
                <a16:creationId xmlns:a16="http://schemas.microsoft.com/office/drawing/2014/main" id="{ABED66C0-BAEB-47A0-86CF-1E2E761E2D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ED9804-5175-4AED-BF64-2D1650553603}"/>
              </a:ext>
            </a:extLst>
          </p:cNvPr>
          <p:cNvSpPr>
            <a:spLocks noGrp="1"/>
          </p:cNvSpPr>
          <p:nvPr>
            <p:ph type="sldNum" sz="quarter" idx="12"/>
          </p:nvPr>
        </p:nvSpPr>
        <p:spPr/>
        <p:txBody>
          <a:bodyPr/>
          <a:lstStyle/>
          <a:p>
            <a:fld id="{0DAE37DD-853E-4362-93B1-C49EA566EEA8}" type="slidenum">
              <a:rPr lang="en-US" smtClean="0"/>
              <a:t>‹#›</a:t>
            </a:fld>
            <a:endParaRPr lang="en-US"/>
          </a:p>
        </p:txBody>
      </p:sp>
    </p:spTree>
    <p:extLst>
      <p:ext uri="{BB962C8B-B14F-4D97-AF65-F5344CB8AC3E}">
        <p14:creationId xmlns:p14="http://schemas.microsoft.com/office/powerpoint/2010/main" val="2616827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579F8-8403-42B9-A8FD-799D5CFB8E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1EB91C-5B99-4D0B-8603-58CD7A3E0993}"/>
              </a:ext>
            </a:extLst>
          </p:cNvPr>
          <p:cNvSpPr>
            <a:spLocks noGrp="1"/>
          </p:cNvSpPr>
          <p:nvPr>
            <p:ph type="dt" sz="half" idx="10"/>
          </p:nvPr>
        </p:nvSpPr>
        <p:spPr/>
        <p:txBody>
          <a:bodyPr/>
          <a:lstStyle/>
          <a:p>
            <a:fld id="{1B38FE90-5500-426C-9D8A-17B67769F637}" type="datetime1">
              <a:rPr lang="en-US" smtClean="0"/>
              <a:t>2/1/2024</a:t>
            </a:fld>
            <a:endParaRPr lang="en-US"/>
          </a:p>
        </p:txBody>
      </p:sp>
      <p:sp>
        <p:nvSpPr>
          <p:cNvPr id="4" name="Footer Placeholder 3">
            <a:extLst>
              <a:ext uri="{FF2B5EF4-FFF2-40B4-BE49-F238E27FC236}">
                <a16:creationId xmlns:a16="http://schemas.microsoft.com/office/drawing/2014/main" id="{6F79BDA4-20BF-4891-83A1-21AE032212E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4202642-5E22-466A-B08C-3ACDA1BEA9E5}"/>
              </a:ext>
            </a:extLst>
          </p:cNvPr>
          <p:cNvSpPr>
            <a:spLocks noGrp="1"/>
          </p:cNvSpPr>
          <p:nvPr>
            <p:ph type="sldNum" sz="quarter" idx="12"/>
          </p:nvPr>
        </p:nvSpPr>
        <p:spPr/>
        <p:txBody>
          <a:bodyPr/>
          <a:lstStyle/>
          <a:p>
            <a:fld id="{0DAE37DD-853E-4362-93B1-C49EA566EEA8}" type="slidenum">
              <a:rPr lang="en-US" smtClean="0"/>
              <a:t>‹#›</a:t>
            </a:fld>
            <a:endParaRPr lang="en-US"/>
          </a:p>
        </p:txBody>
      </p:sp>
    </p:spTree>
    <p:extLst>
      <p:ext uri="{BB962C8B-B14F-4D97-AF65-F5344CB8AC3E}">
        <p14:creationId xmlns:p14="http://schemas.microsoft.com/office/powerpoint/2010/main" val="2035958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3E638B-673E-4E21-A06D-3B513EDF86B5}"/>
              </a:ext>
            </a:extLst>
          </p:cNvPr>
          <p:cNvSpPr>
            <a:spLocks noGrp="1"/>
          </p:cNvSpPr>
          <p:nvPr>
            <p:ph type="dt" sz="half" idx="10"/>
          </p:nvPr>
        </p:nvSpPr>
        <p:spPr/>
        <p:txBody>
          <a:bodyPr/>
          <a:lstStyle/>
          <a:p>
            <a:fld id="{48F4A06E-E663-44B9-A560-E25C81CE67CB}" type="datetime1">
              <a:rPr lang="en-US" smtClean="0"/>
              <a:t>2/1/2024</a:t>
            </a:fld>
            <a:endParaRPr lang="en-US"/>
          </a:p>
        </p:txBody>
      </p:sp>
      <p:sp>
        <p:nvSpPr>
          <p:cNvPr id="3" name="Footer Placeholder 2">
            <a:extLst>
              <a:ext uri="{FF2B5EF4-FFF2-40B4-BE49-F238E27FC236}">
                <a16:creationId xmlns:a16="http://schemas.microsoft.com/office/drawing/2014/main" id="{5EAB9ADA-8F44-44B6-A7CD-D5886D843E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F15C2B-1E05-4DFD-B6D8-C272C974B01A}"/>
              </a:ext>
            </a:extLst>
          </p:cNvPr>
          <p:cNvSpPr>
            <a:spLocks noGrp="1"/>
          </p:cNvSpPr>
          <p:nvPr>
            <p:ph type="sldNum" sz="quarter" idx="12"/>
          </p:nvPr>
        </p:nvSpPr>
        <p:spPr/>
        <p:txBody>
          <a:bodyPr/>
          <a:lstStyle/>
          <a:p>
            <a:fld id="{0DAE37DD-853E-4362-93B1-C49EA566EEA8}" type="slidenum">
              <a:rPr lang="en-US" smtClean="0"/>
              <a:t>‹#›</a:t>
            </a:fld>
            <a:endParaRPr lang="en-US"/>
          </a:p>
        </p:txBody>
      </p:sp>
    </p:spTree>
    <p:extLst>
      <p:ext uri="{BB962C8B-B14F-4D97-AF65-F5344CB8AC3E}">
        <p14:creationId xmlns:p14="http://schemas.microsoft.com/office/powerpoint/2010/main" val="1164907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E66AF-8B90-4E27-BA8E-2338D4105D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801035-7148-47C6-8F64-FF0030BD7A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5FBBD60-46B3-4A12-BD53-C491298C94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EE735D-F23C-46B6-9FD0-F3207BFC9E39}"/>
              </a:ext>
            </a:extLst>
          </p:cNvPr>
          <p:cNvSpPr>
            <a:spLocks noGrp="1"/>
          </p:cNvSpPr>
          <p:nvPr>
            <p:ph type="dt" sz="half" idx="10"/>
          </p:nvPr>
        </p:nvSpPr>
        <p:spPr/>
        <p:txBody>
          <a:bodyPr/>
          <a:lstStyle/>
          <a:p>
            <a:fld id="{D4CC0D7A-E5CB-48CE-BEF8-69AACB6F76F7}" type="datetime1">
              <a:rPr lang="en-US" smtClean="0"/>
              <a:t>2/1/2024</a:t>
            </a:fld>
            <a:endParaRPr lang="en-US"/>
          </a:p>
        </p:txBody>
      </p:sp>
      <p:sp>
        <p:nvSpPr>
          <p:cNvPr id="6" name="Footer Placeholder 5">
            <a:extLst>
              <a:ext uri="{FF2B5EF4-FFF2-40B4-BE49-F238E27FC236}">
                <a16:creationId xmlns:a16="http://schemas.microsoft.com/office/drawing/2014/main" id="{1F2B0F32-F705-421C-AAF3-43AC33A40B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731268-3640-4870-984E-48EB1C5E832D}"/>
              </a:ext>
            </a:extLst>
          </p:cNvPr>
          <p:cNvSpPr>
            <a:spLocks noGrp="1"/>
          </p:cNvSpPr>
          <p:nvPr>
            <p:ph type="sldNum" sz="quarter" idx="12"/>
          </p:nvPr>
        </p:nvSpPr>
        <p:spPr/>
        <p:txBody>
          <a:bodyPr/>
          <a:lstStyle/>
          <a:p>
            <a:fld id="{0DAE37DD-853E-4362-93B1-C49EA566EEA8}" type="slidenum">
              <a:rPr lang="en-US" smtClean="0"/>
              <a:t>‹#›</a:t>
            </a:fld>
            <a:endParaRPr lang="en-US"/>
          </a:p>
        </p:txBody>
      </p:sp>
    </p:spTree>
    <p:extLst>
      <p:ext uri="{BB962C8B-B14F-4D97-AF65-F5344CB8AC3E}">
        <p14:creationId xmlns:p14="http://schemas.microsoft.com/office/powerpoint/2010/main" val="202088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3B8B0-46B0-4445-A4A1-E4E6EB0B74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D2796F9-79AD-41CF-8D36-0CD919EC7A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6982EF-51D1-46C8-9A48-8294A189E2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D0729-922B-4456-A10D-F81E1D53A409}"/>
              </a:ext>
            </a:extLst>
          </p:cNvPr>
          <p:cNvSpPr>
            <a:spLocks noGrp="1"/>
          </p:cNvSpPr>
          <p:nvPr>
            <p:ph type="dt" sz="half" idx="10"/>
          </p:nvPr>
        </p:nvSpPr>
        <p:spPr/>
        <p:txBody>
          <a:bodyPr/>
          <a:lstStyle/>
          <a:p>
            <a:fld id="{87C730D1-EDE8-42E2-BE11-A9278A3E6F4A}" type="datetime1">
              <a:rPr lang="en-US" smtClean="0"/>
              <a:t>2/1/2024</a:t>
            </a:fld>
            <a:endParaRPr lang="en-US"/>
          </a:p>
        </p:txBody>
      </p:sp>
      <p:sp>
        <p:nvSpPr>
          <p:cNvPr id="6" name="Footer Placeholder 5">
            <a:extLst>
              <a:ext uri="{FF2B5EF4-FFF2-40B4-BE49-F238E27FC236}">
                <a16:creationId xmlns:a16="http://schemas.microsoft.com/office/drawing/2014/main" id="{CC2D594B-B7AC-4794-BAA6-E34CE46089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69E29E-B307-4AA4-BB30-9143837068CB}"/>
              </a:ext>
            </a:extLst>
          </p:cNvPr>
          <p:cNvSpPr>
            <a:spLocks noGrp="1"/>
          </p:cNvSpPr>
          <p:nvPr>
            <p:ph type="sldNum" sz="quarter" idx="12"/>
          </p:nvPr>
        </p:nvSpPr>
        <p:spPr/>
        <p:txBody>
          <a:bodyPr/>
          <a:lstStyle/>
          <a:p>
            <a:fld id="{0DAE37DD-853E-4362-93B1-C49EA566EEA8}" type="slidenum">
              <a:rPr lang="en-US" smtClean="0"/>
              <a:t>‹#›</a:t>
            </a:fld>
            <a:endParaRPr lang="en-US"/>
          </a:p>
        </p:txBody>
      </p:sp>
    </p:spTree>
    <p:extLst>
      <p:ext uri="{BB962C8B-B14F-4D97-AF65-F5344CB8AC3E}">
        <p14:creationId xmlns:p14="http://schemas.microsoft.com/office/powerpoint/2010/main" val="3206054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D481E2-6A06-4AE9-AA3A-1F5F57F761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45F9B5E-D205-43CA-9D85-F3627E9218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08CC34-4DEE-4446-B7D5-C126E15D67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79FEBE-7463-4CAF-93E7-23BFDD676D39}" type="datetime1">
              <a:rPr lang="en-US" smtClean="0"/>
              <a:t>2/1/2024</a:t>
            </a:fld>
            <a:endParaRPr lang="en-US"/>
          </a:p>
        </p:txBody>
      </p:sp>
      <p:sp>
        <p:nvSpPr>
          <p:cNvPr id="5" name="Footer Placeholder 4">
            <a:extLst>
              <a:ext uri="{FF2B5EF4-FFF2-40B4-BE49-F238E27FC236}">
                <a16:creationId xmlns:a16="http://schemas.microsoft.com/office/drawing/2014/main" id="{460FA971-2214-4CD7-A24E-BEB677D1F7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ED6E360-23D4-47EF-8DB8-9E2F2BAE73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AE37DD-853E-4362-93B1-C49EA566EEA8}" type="slidenum">
              <a:rPr lang="en-US" smtClean="0"/>
              <a:t>‹#›</a:t>
            </a:fld>
            <a:endParaRPr lang="en-US"/>
          </a:p>
        </p:txBody>
      </p:sp>
    </p:spTree>
    <p:extLst>
      <p:ext uri="{BB962C8B-B14F-4D97-AF65-F5344CB8AC3E}">
        <p14:creationId xmlns:p14="http://schemas.microsoft.com/office/powerpoint/2010/main" val="972429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FE788D-BF8D-5D5B-E10A-7FC2B6C70B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29C3C9-DE7D-68FB-FCFB-F22A6352EF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0C27EC-05B8-F63E-0464-DCA99511A7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D81508-B179-4DE0-9125-10140F8D5633}" type="datetime1">
              <a:rPr lang="en-US" smtClean="0"/>
              <a:t>2/1/2024</a:t>
            </a:fld>
            <a:endParaRPr lang="en-US"/>
          </a:p>
        </p:txBody>
      </p:sp>
      <p:sp>
        <p:nvSpPr>
          <p:cNvPr id="5" name="Footer Placeholder 4">
            <a:extLst>
              <a:ext uri="{FF2B5EF4-FFF2-40B4-BE49-F238E27FC236}">
                <a16:creationId xmlns:a16="http://schemas.microsoft.com/office/drawing/2014/main" id="{71159E22-48F3-5E17-E2B9-2F289C083F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23134FE-0222-1721-7054-F3FCC8BAB5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7C09B4-B6E4-4285-9A21-B164A864167E}" type="slidenum">
              <a:rPr lang="en-US" smtClean="0"/>
              <a:t>‹#›</a:t>
            </a:fld>
            <a:endParaRPr lang="en-US"/>
          </a:p>
        </p:txBody>
      </p:sp>
    </p:spTree>
    <p:extLst>
      <p:ext uri="{BB962C8B-B14F-4D97-AF65-F5344CB8AC3E}">
        <p14:creationId xmlns:p14="http://schemas.microsoft.com/office/powerpoint/2010/main" val="39168567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BD46DB-610C-4C95-8BDB-7673C72A5B35}"/>
              </a:ext>
            </a:extLst>
          </p:cNvPr>
          <p:cNvSpPr>
            <a:spLocks noGrp="1"/>
          </p:cNvSpPr>
          <p:nvPr>
            <p:ph type="title"/>
          </p:nvPr>
        </p:nvSpPr>
        <p:spPr>
          <a:xfrm>
            <a:off x="6012425" y="1403995"/>
            <a:ext cx="5754896" cy="3241834"/>
          </a:xfrm>
        </p:spPr>
        <p:txBody>
          <a:bodyPr vert="horz" lIns="91440" tIns="45720" rIns="91440" bIns="45720" rtlCol="0" anchor="b">
            <a:normAutofit/>
          </a:bodyPr>
          <a:lstStyle/>
          <a:p>
            <a:r>
              <a:rPr lang="en-US" sz="4800" b="1" kern="1200" dirty="0">
                <a:solidFill>
                  <a:schemeClr val="tx1"/>
                </a:solidFill>
                <a:latin typeface="+mj-lt"/>
                <a:ea typeface="+mj-ea"/>
                <a:cs typeface="+mj-cs"/>
              </a:rPr>
              <a:t>House Bill 11</a:t>
            </a:r>
            <a:br>
              <a:rPr lang="en-US" sz="4800" b="1" kern="1200" dirty="0">
                <a:solidFill>
                  <a:schemeClr val="tx1"/>
                </a:solidFill>
                <a:latin typeface="+mj-lt"/>
                <a:ea typeface="+mj-ea"/>
                <a:cs typeface="+mj-cs"/>
              </a:rPr>
            </a:br>
            <a:br>
              <a:rPr lang="en-US" kern="1200" dirty="0">
                <a:solidFill>
                  <a:schemeClr val="tx1"/>
                </a:solidFill>
                <a:latin typeface="+mj-lt"/>
                <a:ea typeface="+mj-ea"/>
                <a:cs typeface="+mj-cs"/>
              </a:rPr>
            </a:br>
            <a:r>
              <a:rPr lang="en-US" sz="2400" kern="1200" dirty="0">
                <a:solidFill>
                  <a:schemeClr val="tx1"/>
                </a:solidFill>
                <a:latin typeface="+mj-lt"/>
                <a:ea typeface="+mj-ea"/>
                <a:cs typeface="+mj-cs"/>
              </a:rPr>
              <a:t>“An Act establishing the crime of assault in the presence of a child.”</a:t>
            </a:r>
            <a:br>
              <a:rPr lang="en-US" sz="2200" kern="1200" dirty="0">
                <a:solidFill>
                  <a:schemeClr val="tx1"/>
                </a:solidFill>
                <a:latin typeface="+mj-lt"/>
                <a:ea typeface="+mj-ea"/>
                <a:cs typeface="+mj-cs"/>
              </a:rPr>
            </a:br>
            <a:br>
              <a:rPr lang="en-US" sz="2200" kern="1200" dirty="0">
                <a:solidFill>
                  <a:schemeClr val="tx1"/>
                </a:solidFill>
                <a:latin typeface="+mj-lt"/>
                <a:ea typeface="+mj-ea"/>
                <a:cs typeface="+mj-cs"/>
              </a:rPr>
            </a:br>
            <a:br>
              <a:rPr lang="en-US" sz="2200" kern="1200" dirty="0">
                <a:solidFill>
                  <a:schemeClr val="tx1"/>
                </a:solidFill>
                <a:latin typeface="+mj-lt"/>
                <a:ea typeface="+mj-ea"/>
                <a:cs typeface="+mj-cs"/>
              </a:rPr>
            </a:br>
            <a:endParaRPr lang="en-US" sz="2200" kern="1200" dirty="0">
              <a:solidFill>
                <a:schemeClr val="tx1"/>
              </a:solidFill>
              <a:latin typeface="+mj-lt"/>
              <a:ea typeface="+mj-ea"/>
              <a:cs typeface="+mj-cs"/>
            </a:endParaRPr>
          </a:p>
        </p:txBody>
      </p:sp>
      <p:pic>
        <p:nvPicPr>
          <p:cNvPr id="5" name="Graphic 4" descr="Scales of justice with solid fill">
            <a:extLst>
              <a:ext uri="{FF2B5EF4-FFF2-40B4-BE49-F238E27FC236}">
                <a16:creationId xmlns:a16="http://schemas.microsoft.com/office/drawing/2014/main" id="{7203233A-AFA1-4219-B4C4-58EF12D176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68130" y="1275070"/>
            <a:ext cx="3876165" cy="3876165"/>
          </a:xfrm>
          <a:prstGeom prst="rect">
            <a:avLst/>
          </a:prstGeom>
        </p:spPr>
      </p:pic>
      <p:sp>
        <p:nvSpPr>
          <p:cNvPr id="4" name="Text Placeholder 3">
            <a:extLst>
              <a:ext uri="{FF2B5EF4-FFF2-40B4-BE49-F238E27FC236}">
                <a16:creationId xmlns:a16="http://schemas.microsoft.com/office/drawing/2014/main" id="{7B66C348-47BF-4DD9-AB05-A39D66B06126}"/>
              </a:ext>
            </a:extLst>
          </p:cNvPr>
          <p:cNvSpPr>
            <a:spLocks noGrp="1"/>
          </p:cNvSpPr>
          <p:nvPr>
            <p:ph type="body" sz="half" idx="2"/>
          </p:nvPr>
        </p:nvSpPr>
        <p:spPr>
          <a:xfrm>
            <a:off x="6437102" y="5517397"/>
            <a:ext cx="5754896" cy="851095"/>
          </a:xfrm>
        </p:spPr>
        <p:txBody>
          <a:bodyPr vert="horz" lIns="91440" tIns="45720" rIns="91440" bIns="45720" rtlCol="0" anchor="t">
            <a:normAutofit lnSpcReduction="10000"/>
          </a:bodyPr>
          <a:lstStyle/>
          <a:p>
            <a:pPr indent="-228600">
              <a:buFont typeface="Arial" panose="020B0604020202020204" pitchFamily="34" charset="0"/>
              <a:buChar char="•"/>
            </a:pPr>
            <a:r>
              <a:rPr lang="en-US" sz="2400" dirty="0"/>
              <a:t>Sponsor: Representative Josephson</a:t>
            </a:r>
          </a:p>
          <a:p>
            <a:pPr indent="-228600">
              <a:buFont typeface="Arial" panose="020B0604020202020204" pitchFamily="34" charset="0"/>
              <a:buChar char="•"/>
            </a:pPr>
            <a:r>
              <a:rPr lang="en-US" sz="2400" dirty="0"/>
              <a:t>Staff: Lisa Keller</a:t>
            </a:r>
          </a:p>
        </p:txBody>
      </p:sp>
      <p:sp>
        <p:nvSpPr>
          <p:cNvPr id="61" name="Rectangle 60">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E8392A9E-8EBA-1088-DC75-81433CAE7B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660E2-C124-C71B-E46B-1B5548D440AE}"/>
              </a:ext>
            </a:extLst>
          </p:cNvPr>
          <p:cNvSpPr>
            <a:spLocks noGrp="1"/>
          </p:cNvSpPr>
          <p:nvPr>
            <p:ph type="sldNum" sz="quarter" idx="12"/>
          </p:nvPr>
        </p:nvSpPr>
        <p:spPr/>
        <p:txBody>
          <a:bodyPr/>
          <a:lstStyle/>
          <a:p>
            <a:fld id="{0DAE37DD-853E-4362-93B1-C49EA566EEA8}" type="slidenum">
              <a:rPr lang="en-US" smtClean="0"/>
              <a:t>1</a:t>
            </a:fld>
            <a:endParaRPr lang="en-US"/>
          </a:p>
        </p:txBody>
      </p:sp>
    </p:spTree>
    <p:extLst>
      <p:ext uri="{BB962C8B-B14F-4D97-AF65-F5344CB8AC3E}">
        <p14:creationId xmlns:p14="http://schemas.microsoft.com/office/powerpoint/2010/main" val="283262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88DCE76-9510-40D6-AFA4-4EEE8E2C47CD}"/>
              </a:ext>
            </a:extLst>
          </p:cNvPr>
          <p:cNvSpPr>
            <a:spLocks noGrp="1"/>
          </p:cNvSpPr>
          <p:nvPr>
            <p:ph type="title"/>
          </p:nvPr>
        </p:nvSpPr>
        <p:spPr>
          <a:xfrm>
            <a:off x="569197" y="811161"/>
            <a:ext cx="3825823" cy="5403370"/>
          </a:xfrm>
        </p:spPr>
        <p:txBody>
          <a:bodyPr>
            <a:normAutofit/>
          </a:bodyPr>
          <a:lstStyle/>
          <a:p>
            <a:r>
              <a:rPr lang="en-US" sz="4400" dirty="0">
                <a:solidFill>
                  <a:srgbClr val="FFFFFF"/>
                </a:solidFill>
              </a:rPr>
              <a:t>Separate Crime in the Presence of a Child</a:t>
            </a:r>
            <a:endParaRPr lang="en-US" dirty="0">
              <a:solidFill>
                <a:srgbClr val="FFFFFF"/>
              </a:solidFill>
            </a:endParaRPr>
          </a:p>
        </p:txBody>
      </p:sp>
      <p:sp>
        <p:nvSpPr>
          <p:cNvPr id="26" name="Rectangle 25">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4" name="Content Placeholder 2">
            <a:extLst>
              <a:ext uri="{FF2B5EF4-FFF2-40B4-BE49-F238E27FC236}">
                <a16:creationId xmlns:a16="http://schemas.microsoft.com/office/drawing/2014/main" id="{7A93A9AF-5EEC-4919-BABD-CE69F797696B}"/>
              </a:ext>
            </a:extLst>
          </p:cNvPr>
          <p:cNvGraphicFramePr>
            <a:graphicFrameLocks noGrp="1"/>
          </p:cNvGraphicFramePr>
          <p:nvPr>
            <p:ph idx="1"/>
            <p:extLst>
              <p:ext uri="{D42A27DB-BD31-4B8C-83A1-F6EECF244321}">
                <p14:modId xmlns:p14="http://schemas.microsoft.com/office/powerpoint/2010/main" val="1301027977"/>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2EC12A47-36C9-FB3D-BD31-9CC57D78EAD3}"/>
              </a:ext>
            </a:extLst>
          </p:cNvPr>
          <p:cNvSpPr txBox="1"/>
          <p:nvPr/>
        </p:nvSpPr>
        <p:spPr>
          <a:xfrm>
            <a:off x="10471346" y="6459793"/>
            <a:ext cx="1619761" cy="338554"/>
          </a:xfrm>
          <a:prstGeom prst="rect">
            <a:avLst/>
          </a:prstGeom>
          <a:noFill/>
        </p:spPr>
        <p:txBody>
          <a:bodyPr wrap="square" rtlCol="0">
            <a:spAutoFit/>
          </a:bodyPr>
          <a:lstStyle/>
          <a:p>
            <a:pPr algn="r"/>
            <a:r>
              <a:rPr lang="en-US" sz="1600" i="1" dirty="0">
                <a:solidFill>
                  <a:srgbClr val="002451"/>
                </a:solidFill>
                <a:latin typeface="Avenir Black"/>
              </a:rPr>
              <a:t>Westlaw, 2023</a:t>
            </a:r>
            <a:endParaRPr lang="en-US" sz="1600" dirty="0"/>
          </a:p>
        </p:txBody>
      </p:sp>
      <p:sp>
        <p:nvSpPr>
          <p:cNvPr id="4" name="Footer Placeholder 3">
            <a:extLst>
              <a:ext uri="{FF2B5EF4-FFF2-40B4-BE49-F238E27FC236}">
                <a16:creationId xmlns:a16="http://schemas.microsoft.com/office/drawing/2014/main" id="{9F69C971-76EF-903A-840A-5317CAA60F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B65F5B3-CE3E-2946-6F6B-1B5C5A82DF9E}"/>
              </a:ext>
            </a:extLst>
          </p:cNvPr>
          <p:cNvSpPr>
            <a:spLocks noGrp="1"/>
          </p:cNvSpPr>
          <p:nvPr>
            <p:ph type="sldNum" sz="quarter" idx="12"/>
          </p:nvPr>
        </p:nvSpPr>
        <p:spPr/>
        <p:txBody>
          <a:bodyPr/>
          <a:lstStyle/>
          <a:p>
            <a:fld id="{0DAE37DD-853E-4362-93B1-C49EA566EEA8}" type="slidenum">
              <a:rPr lang="en-US" smtClean="0"/>
              <a:t>10</a:t>
            </a:fld>
            <a:endParaRPr lang="en-US"/>
          </a:p>
        </p:txBody>
      </p:sp>
    </p:spTree>
    <p:extLst>
      <p:ext uri="{BB962C8B-B14F-4D97-AF65-F5344CB8AC3E}">
        <p14:creationId xmlns:p14="http://schemas.microsoft.com/office/powerpoint/2010/main" val="1803302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79C8E84-68A2-4D1A-88D4-6B72D2710BCE}"/>
              </a:ext>
            </a:extLst>
          </p:cNvPr>
          <p:cNvSpPr>
            <a:spLocks noGrp="1"/>
          </p:cNvSpPr>
          <p:nvPr>
            <p:ph type="title"/>
          </p:nvPr>
        </p:nvSpPr>
        <p:spPr>
          <a:xfrm>
            <a:off x="838200" y="1269949"/>
            <a:ext cx="3335594" cy="5403370"/>
          </a:xfrm>
        </p:spPr>
        <p:txBody>
          <a:bodyPr>
            <a:normAutofit/>
          </a:bodyPr>
          <a:lstStyle/>
          <a:p>
            <a:pPr lvl="0"/>
            <a:r>
              <a:rPr lang="en-US" dirty="0">
                <a:solidFill>
                  <a:srgbClr val="FFFFFF"/>
                </a:solidFill>
              </a:rPr>
              <a:t>Immediate Reactions to Intimate Partner Violence </a:t>
            </a:r>
            <a:br>
              <a:rPr lang="en-US" sz="4400" dirty="0">
                <a:solidFill>
                  <a:srgbClr val="FFFFFF"/>
                </a:solidFill>
              </a:rPr>
            </a:br>
            <a:br>
              <a:rPr lang="en-US" dirty="0"/>
            </a:br>
            <a:endParaRPr lang="en-US" dirty="0">
              <a:solidFill>
                <a:srgbClr val="FFFFFF"/>
              </a:solidFill>
            </a:endParaRPr>
          </a:p>
        </p:txBody>
      </p:sp>
      <p:sp>
        <p:nvSpPr>
          <p:cNvPr id="19" name="Rectangle 18">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5DBFC1A6-53D8-4DBB-AAFE-874B99E67C5B}"/>
              </a:ext>
            </a:extLst>
          </p:cNvPr>
          <p:cNvGraphicFramePr>
            <a:graphicFrameLocks noGrp="1"/>
          </p:cNvGraphicFramePr>
          <p:nvPr>
            <p:ph idx="1"/>
            <p:extLst>
              <p:ext uri="{D42A27DB-BD31-4B8C-83A1-F6EECF244321}">
                <p14:modId xmlns:p14="http://schemas.microsoft.com/office/powerpoint/2010/main" val="1206049670"/>
              </p:ext>
            </p:extLst>
          </p:nvPr>
        </p:nvGraphicFramePr>
        <p:xfrm>
          <a:off x="5492493" y="402585"/>
          <a:ext cx="6386223" cy="60528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A7982545-868B-6E67-E5B1-2717E0CFBD41}"/>
              </a:ext>
            </a:extLst>
          </p:cNvPr>
          <p:cNvSpPr txBox="1"/>
          <p:nvPr/>
        </p:nvSpPr>
        <p:spPr>
          <a:xfrm>
            <a:off x="7860891" y="6504042"/>
            <a:ext cx="4331110" cy="338554"/>
          </a:xfrm>
          <a:prstGeom prst="rect">
            <a:avLst/>
          </a:prstGeom>
          <a:noFill/>
        </p:spPr>
        <p:txBody>
          <a:bodyPr wrap="square" rtlCol="0">
            <a:spAutoFit/>
          </a:bodyPr>
          <a:lstStyle/>
          <a:p>
            <a:r>
              <a:rPr lang="en-US" sz="1600" i="1" dirty="0"/>
              <a:t>       *The National Child Traumatic Stress Network</a:t>
            </a:r>
          </a:p>
        </p:txBody>
      </p:sp>
      <p:sp>
        <p:nvSpPr>
          <p:cNvPr id="4" name="Footer Placeholder 3">
            <a:extLst>
              <a:ext uri="{FF2B5EF4-FFF2-40B4-BE49-F238E27FC236}">
                <a16:creationId xmlns:a16="http://schemas.microsoft.com/office/drawing/2014/main" id="{23AE83F3-DC18-0685-78BE-81ACA3E48D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086D84-D246-5198-1166-55A068A9D3DF}"/>
              </a:ext>
            </a:extLst>
          </p:cNvPr>
          <p:cNvSpPr>
            <a:spLocks noGrp="1"/>
          </p:cNvSpPr>
          <p:nvPr>
            <p:ph type="sldNum" sz="quarter" idx="12"/>
          </p:nvPr>
        </p:nvSpPr>
        <p:spPr/>
        <p:txBody>
          <a:bodyPr/>
          <a:lstStyle/>
          <a:p>
            <a:fld id="{0DAE37DD-853E-4362-93B1-C49EA566EEA8}" type="slidenum">
              <a:rPr lang="en-US" smtClean="0"/>
              <a:t>11</a:t>
            </a:fld>
            <a:endParaRPr lang="en-US"/>
          </a:p>
        </p:txBody>
      </p:sp>
    </p:spTree>
    <p:extLst>
      <p:ext uri="{BB962C8B-B14F-4D97-AF65-F5344CB8AC3E}">
        <p14:creationId xmlns:p14="http://schemas.microsoft.com/office/powerpoint/2010/main" val="571710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79C8E84-68A2-4D1A-88D4-6B72D2710BCE}"/>
              </a:ext>
            </a:extLst>
          </p:cNvPr>
          <p:cNvSpPr>
            <a:spLocks noGrp="1"/>
          </p:cNvSpPr>
          <p:nvPr>
            <p:ph type="title"/>
          </p:nvPr>
        </p:nvSpPr>
        <p:spPr>
          <a:xfrm>
            <a:off x="838200" y="811161"/>
            <a:ext cx="3335594" cy="5403370"/>
          </a:xfrm>
        </p:spPr>
        <p:txBody>
          <a:bodyPr>
            <a:normAutofit/>
          </a:bodyPr>
          <a:lstStyle/>
          <a:p>
            <a:pPr lvl="0"/>
            <a:r>
              <a:rPr lang="en-US" dirty="0">
                <a:solidFill>
                  <a:schemeClr val="bg1"/>
                </a:solidFill>
              </a:rPr>
              <a:t>Long-Term Effects of Intimate Partner Violence </a:t>
            </a:r>
            <a:endParaRPr lang="en-US" dirty="0">
              <a:solidFill>
                <a:srgbClr val="FFFFFF"/>
              </a:solidFill>
            </a:endParaRPr>
          </a:p>
        </p:txBody>
      </p:sp>
      <p:sp>
        <p:nvSpPr>
          <p:cNvPr id="19" name="Rectangle 18">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5DBFC1A6-53D8-4DBB-AAFE-874B99E67C5B}"/>
              </a:ext>
            </a:extLst>
          </p:cNvPr>
          <p:cNvGraphicFramePr>
            <a:graphicFrameLocks noGrp="1"/>
          </p:cNvGraphicFramePr>
          <p:nvPr>
            <p:ph idx="1"/>
            <p:extLst>
              <p:ext uri="{D42A27DB-BD31-4B8C-83A1-F6EECF244321}">
                <p14:modId xmlns:p14="http://schemas.microsoft.com/office/powerpoint/2010/main" val="2478990987"/>
              </p:ext>
            </p:extLst>
          </p:nvPr>
        </p:nvGraphicFramePr>
        <p:xfrm>
          <a:off x="5492493" y="402585"/>
          <a:ext cx="6386223" cy="60528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481913C5-EDCC-5A12-51BE-6466BD40469E}"/>
              </a:ext>
            </a:extLst>
          </p:cNvPr>
          <p:cNvSpPr txBox="1"/>
          <p:nvPr/>
        </p:nvSpPr>
        <p:spPr>
          <a:xfrm>
            <a:off x="7860891" y="6504042"/>
            <a:ext cx="4331110" cy="338554"/>
          </a:xfrm>
          <a:prstGeom prst="rect">
            <a:avLst/>
          </a:prstGeom>
          <a:noFill/>
        </p:spPr>
        <p:txBody>
          <a:bodyPr wrap="square" rtlCol="0">
            <a:spAutoFit/>
          </a:bodyPr>
          <a:lstStyle/>
          <a:p>
            <a:r>
              <a:rPr lang="en-US" sz="1600" i="1" dirty="0"/>
              <a:t>       *The National Child Traumatic Stress Network</a:t>
            </a:r>
          </a:p>
        </p:txBody>
      </p:sp>
      <p:sp>
        <p:nvSpPr>
          <p:cNvPr id="4" name="Footer Placeholder 3">
            <a:extLst>
              <a:ext uri="{FF2B5EF4-FFF2-40B4-BE49-F238E27FC236}">
                <a16:creationId xmlns:a16="http://schemas.microsoft.com/office/drawing/2014/main" id="{CCD442FB-700A-E595-CAE8-1C4AD770C5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37AF0A-7E78-745C-E7E8-95994E9A4224}"/>
              </a:ext>
            </a:extLst>
          </p:cNvPr>
          <p:cNvSpPr>
            <a:spLocks noGrp="1"/>
          </p:cNvSpPr>
          <p:nvPr>
            <p:ph type="sldNum" sz="quarter" idx="12"/>
          </p:nvPr>
        </p:nvSpPr>
        <p:spPr/>
        <p:txBody>
          <a:bodyPr/>
          <a:lstStyle/>
          <a:p>
            <a:fld id="{0DAE37DD-853E-4362-93B1-C49EA566EEA8}" type="slidenum">
              <a:rPr lang="en-US" smtClean="0"/>
              <a:t>12</a:t>
            </a:fld>
            <a:endParaRPr lang="en-US"/>
          </a:p>
        </p:txBody>
      </p:sp>
    </p:spTree>
    <p:extLst>
      <p:ext uri="{BB962C8B-B14F-4D97-AF65-F5344CB8AC3E}">
        <p14:creationId xmlns:p14="http://schemas.microsoft.com/office/powerpoint/2010/main" val="2419324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35718B3-B275-4497-BAA3-EF9D716A7EDD}"/>
              </a:ext>
            </a:extLst>
          </p:cNvPr>
          <p:cNvSpPr>
            <a:spLocks noGrp="1"/>
          </p:cNvSpPr>
          <p:nvPr>
            <p:ph type="title"/>
          </p:nvPr>
        </p:nvSpPr>
        <p:spPr>
          <a:xfrm>
            <a:off x="940903" y="811161"/>
            <a:ext cx="3432313" cy="5403370"/>
          </a:xfrm>
        </p:spPr>
        <p:txBody>
          <a:bodyPr>
            <a:normAutofit/>
          </a:bodyPr>
          <a:lstStyle/>
          <a:p>
            <a:r>
              <a:rPr lang="en-US" dirty="0">
                <a:solidFill>
                  <a:srgbClr val="FFFFFF"/>
                </a:solidFill>
              </a:rPr>
              <a:t>Reactions </a:t>
            </a:r>
            <a:br>
              <a:rPr lang="en-US" dirty="0">
                <a:solidFill>
                  <a:srgbClr val="FFFFFF"/>
                </a:solidFill>
              </a:rPr>
            </a:br>
            <a:r>
              <a:rPr lang="en-US" dirty="0">
                <a:solidFill>
                  <a:srgbClr val="FFFFFF"/>
                </a:solidFill>
              </a:rPr>
              <a:t>by Age</a:t>
            </a:r>
          </a:p>
        </p:txBody>
      </p:sp>
      <p:sp>
        <p:nvSpPr>
          <p:cNvPr id="19" name="Rectangle 18">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Content Placeholder 8">
            <a:extLst>
              <a:ext uri="{FF2B5EF4-FFF2-40B4-BE49-F238E27FC236}">
                <a16:creationId xmlns:a16="http://schemas.microsoft.com/office/drawing/2014/main" id="{FC991ADF-A416-5594-E576-89AC7AB5BBE3}"/>
              </a:ext>
            </a:extLst>
          </p:cNvPr>
          <p:cNvPicPr>
            <a:picLocks noGrp="1" noChangeAspect="1"/>
          </p:cNvPicPr>
          <p:nvPr>
            <p:ph idx="1"/>
          </p:nvPr>
        </p:nvPicPr>
        <p:blipFill>
          <a:blip r:embed="rId3"/>
          <a:stretch>
            <a:fillRect/>
          </a:stretch>
        </p:blipFill>
        <p:spPr>
          <a:xfrm>
            <a:off x="4796367" y="1921789"/>
            <a:ext cx="7424708" cy="3505117"/>
          </a:xfrm>
        </p:spPr>
      </p:pic>
      <p:sp>
        <p:nvSpPr>
          <p:cNvPr id="3" name="TextBox 2">
            <a:extLst>
              <a:ext uri="{FF2B5EF4-FFF2-40B4-BE49-F238E27FC236}">
                <a16:creationId xmlns:a16="http://schemas.microsoft.com/office/drawing/2014/main" id="{67D0739F-BB2D-E02E-D75A-AD97A4FB5634}"/>
              </a:ext>
            </a:extLst>
          </p:cNvPr>
          <p:cNvSpPr txBox="1"/>
          <p:nvPr/>
        </p:nvSpPr>
        <p:spPr>
          <a:xfrm>
            <a:off x="7860891" y="6504042"/>
            <a:ext cx="4331110" cy="338554"/>
          </a:xfrm>
          <a:prstGeom prst="rect">
            <a:avLst/>
          </a:prstGeom>
          <a:noFill/>
        </p:spPr>
        <p:txBody>
          <a:bodyPr wrap="square" rtlCol="0">
            <a:spAutoFit/>
          </a:bodyPr>
          <a:lstStyle/>
          <a:p>
            <a:r>
              <a:rPr lang="en-US" sz="1600" i="1" dirty="0"/>
              <a:t>       *The National Child Traumatic Stress Network</a:t>
            </a:r>
          </a:p>
        </p:txBody>
      </p:sp>
      <p:sp>
        <p:nvSpPr>
          <p:cNvPr id="4" name="Footer Placeholder 3">
            <a:extLst>
              <a:ext uri="{FF2B5EF4-FFF2-40B4-BE49-F238E27FC236}">
                <a16:creationId xmlns:a16="http://schemas.microsoft.com/office/drawing/2014/main" id="{D5A0A413-B7A6-AEDE-2F56-6336C8FA33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982C37A-85FF-98A7-DAD4-598F2E34B578}"/>
              </a:ext>
            </a:extLst>
          </p:cNvPr>
          <p:cNvSpPr>
            <a:spLocks noGrp="1"/>
          </p:cNvSpPr>
          <p:nvPr>
            <p:ph type="sldNum" sz="quarter" idx="12"/>
          </p:nvPr>
        </p:nvSpPr>
        <p:spPr/>
        <p:txBody>
          <a:bodyPr/>
          <a:lstStyle/>
          <a:p>
            <a:fld id="{0DAE37DD-853E-4362-93B1-C49EA566EEA8}" type="slidenum">
              <a:rPr lang="en-US" smtClean="0"/>
              <a:t>13</a:t>
            </a:fld>
            <a:endParaRPr lang="en-US"/>
          </a:p>
        </p:txBody>
      </p:sp>
    </p:spTree>
    <p:extLst>
      <p:ext uri="{BB962C8B-B14F-4D97-AF65-F5344CB8AC3E}">
        <p14:creationId xmlns:p14="http://schemas.microsoft.com/office/powerpoint/2010/main" val="1166731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79C8E84-68A2-4D1A-88D4-6B72D2710BCE}"/>
              </a:ext>
            </a:extLst>
          </p:cNvPr>
          <p:cNvSpPr>
            <a:spLocks noGrp="1"/>
          </p:cNvSpPr>
          <p:nvPr>
            <p:ph type="title"/>
          </p:nvPr>
        </p:nvSpPr>
        <p:spPr>
          <a:xfrm>
            <a:off x="838200" y="811161"/>
            <a:ext cx="3335594" cy="5403370"/>
          </a:xfrm>
        </p:spPr>
        <p:txBody>
          <a:bodyPr>
            <a:normAutofit/>
          </a:bodyPr>
          <a:lstStyle/>
          <a:p>
            <a:pPr lvl="0"/>
            <a:r>
              <a:rPr lang="en-US" dirty="0">
                <a:solidFill>
                  <a:srgbClr val="FFFFFF"/>
                </a:solidFill>
              </a:rPr>
              <a:t>Prosecutorial Discretion </a:t>
            </a:r>
          </a:p>
        </p:txBody>
      </p:sp>
      <p:sp>
        <p:nvSpPr>
          <p:cNvPr id="19" name="Rectangle 18">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5DBFC1A6-53D8-4DBB-AAFE-874B99E67C5B}"/>
              </a:ext>
            </a:extLst>
          </p:cNvPr>
          <p:cNvGraphicFramePr>
            <a:graphicFrameLocks noGrp="1"/>
          </p:cNvGraphicFramePr>
          <p:nvPr>
            <p:ph idx="1"/>
            <p:extLst>
              <p:ext uri="{D42A27DB-BD31-4B8C-83A1-F6EECF244321}">
                <p14:modId xmlns:p14="http://schemas.microsoft.com/office/powerpoint/2010/main" val="1244734470"/>
              </p:ext>
            </p:extLst>
          </p:nvPr>
        </p:nvGraphicFramePr>
        <p:xfrm>
          <a:off x="5276867" y="176981"/>
          <a:ext cx="6601850" cy="62784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a:extLst>
              <a:ext uri="{FF2B5EF4-FFF2-40B4-BE49-F238E27FC236}">
                <a16:creationId xmlns:a16="http://schemas.microsoft.com/office/drawing/2014/main" id="{BD7235D5-CC50-DFB3-25D8-73C2B45C30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24A24E-3FF4-AF37-5434-C6F3BEE21899}"/>
              </a:ext>
            </a:extLst>
          </p:cNvPr>
          <p:cNvSpPr>
            <a:spLocks noGrp="1"/>
          </p:cNvSpPr>
          <p:nvPr>
            <p:ph type="sldNum" sz="quarter" idx="12"/>
          </p:nvPr>
        </p:nvSpPr>
        <p:spPr/>
        <p:txBody>
          <a:bodyPr/>
          <a:lstStyle/>
          <a:p>
            <a:fld id="{0DAE37DD-853E-4362-93B1-C49EA566EEA8}" type="slidenum">
              <a:rPr lang="en-US" smtClean="0"/>
              <a:t>14</a:t>
            </a:fld>
            <a:endParaRPr lang="en-US"/>
          </a:p>
        </p:txBody>
      </p:sp>
    </p:spTree>
    <p:extLst>
      <p:ext uri="{BB962C8B-B14F-4D97-AF65-F5344CB8AC3E}">
        <p14:creationId xmlns:p14="http://schemas.microsoft.com/office/powerpoint/2010/main" val="3056279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8013E607-057C-4372-99A8-32A578C10CAD}"/>
              </a:ext>
            </a:extLst>
          </p:cNvPr>
          <p:cNvSpPr>
            <a:spLocks noGrp="1"/>
          </p:cNvSpPr>
          <p:nvPr>
            <p:ph type="title"/>
          </p:nvPr>
        </p:nvSpPr>
        <p:spPr>
          <a:xfrm>
            <a:off x="2399234" y="2073715"/>
            <a:ext cx="6935759" cy="2993042"/>
          </a:xfrm>
        </p:spPr>
        <p:txBody>
          <a:bodyPr vert="horz" lIns="91440" tIns="45720" rIns="91440" bIns="45720" rtlCol="0" anchor="ctr">
            <a:normAutofit/>
          </a:bodyPr>
          <a:lstStyle/>
          <a:p>
            <a:pPr algn="ctr"/>
            <a:r>
              <a:rPr lang="en-US" sz="8800" kern="1200" dirty="0">
                <a:solidFill>
                  <a:schemeClr val="bg1"/>
                </a:solidFill>
                <a:latin typeface="+mj-lt"/>
                <a:ea typeface="+mj-ea"/>
                <a:cs typeface="+mj-cs"/>
              </a:rPr>
              <a:t>Questions?</a:t>
            </a:r>
          </a:p>
        </p:txBody>
      </p:sp>
      <p:sp>
        <p:nvSpPr>
          <p:cNvPr id="32" name="Rectangle 31">
            <a:extLst>
              <a:ext uri="{FF2B5EF4-FFF2-40B4-BE49-F238E27FC236}">
                <a16:creationId xmlns:a16="http://schemas.microsoft.com/office/drawing/2014/main" id="{81BD432D-FAB3-4B5D-BF27-4DA7C75B32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E6D6B450-4278-45B8-88C7-C061710E3C7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399233" y="1883640"/>
            <a:ext cx="693576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4234A4C-A256-4139-A5F4-27078F0D67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399233" y="5066757"/>
            <a:ext cx="693576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Footer Placeholder 2">
            <a:extLst>
              <a:ext uri="{FF2B5EF4-FFF2-40B4-BE49-F238E27FC236}">
                <a16:creationId xmlns:a16="http://schemas.microsoft.com/office/drawing/2014/main" id="{E65F9D84-98FD-8F31-7042-72DD302693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00E3F44-6449-20B3-B011-F31D8C355050}"/>
              </a:ext>
            </a:extLst>
          </p:cNvPr>
          <p:cNvSpPr>
            <a:spLocks noGrp="1"/>
          </p:cNvSpPr>
          <p:nvPr>
            <p:ph type="sldNum" sz="quarter" idx="12"/>
          </p:nvPr>
        </p:nvSpPr>
        <p:spPr/>
        <p:txBody>
          <a:bodyPr/>
          <a:lstStyle/>
          <a:p>
            <a:fld id="{0DAE37DD-853E-4362-93B1-C49EA566EEA8}" type="slidenum">
              <a:rPr lang="en-US" smtClean="0"/>
              <a:t>15</a:t>
            </a:fld>
            <a:endParaRPr lang="en-US"/>
          </a:p>
        </p:txBody>
      </p:sp>
    </p:spTree>
    <p:extLst>
      <p:ext uri="{BB962C8B-B14F-4D97-AF65-F5344CB8AC3E}">
        <p14:creationId xmlns:p14="http://schemas.microsoft.com/office/powerpoint/2010/main" val="330911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35718B3-B275-4497-BAA3-EF9D716A7EDD}"/>
              </a:ext>
            </a:extLst>
          </p:cNvPr>
          <p:cNvSpPr>
            <a:spLocks noGrp="1"/>
          </p:cNvSpPr>
          <p:nvPr>
            <p:ph type="title"/>
          </p:nvPr>
        </p:nvSpPr>
        <p:spPr>
          <a:xfrm>
            <a:off x="1378226" y="811161"/>
            <a:ext cx="2795568" cy="5403370"/>
          </a:xfrm>
        </p:spPr>
        <p:txBody>
          <a:bodyPr>
            <a:normAutofit/>
          </a:bodyPr>
          <a:lstStyle/>
          <a:p>
            <a:r>
              <a:rPr lang="en-US" dirty="0">
                <a:solidFill>
                  <a:srgbClr val="FFFFFF"/>
                </a:solidFill>
              </a:rPr>
              <a:t>HB 11 Purpose</a:t>
            </a:r>
          </a:p>
        </p:txBody>
      </p:sp>
      <p:sp>
        <p:nvSpPr>
          <p:cNvPr id="19" name="Rectangle 18">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D8FC6E31-4FF0-4585-A496-66766CA6CA2C}"/>
              </a:ext>
            </a:extLst>
          </p:cNvPr>
          <p:cNvGraphicFramePr>
            <a:graphicFrameLocks noGrp="1"/>
          </p:cNvGraphicFramePr>
          <p:nvPr>
            <p:ph idx="1"/>
            <p:extLst>
              <p:ext uri="{D42A27DB-BD31-4B8C-83A1-F6EECF244321}">
                <p14:modId xmlns:p14="http://schemas.microsoft.com/office/powerpoint/2010/main" val="1703990972"/>
              </p:ext>
            </p:extLst>
          </p:nvPr>
        </p:nvGraphicFramePr>
        <p:xfrm>
          <a:off x="5070988" y="642937"/>
          <a:ext cx="6786716" cy="58905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a:extLst>
              <a:ext uri="{FF2B5EF4-FFF2-40B4-BE49-F238E27FC236}">
                <a16:creationId xmlns:a16="http://schemas.microsoft.com/office/drawing/2014/main" id="{89747C87-3939-0B89-2839-25796C39E4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7D607E-46F3-87BF-25F1-853E6CEA660C}"/>
              </a:ext>
            </a:extLst>
          </p:cNvPr>
          <p:cNvSpPr>
            <a:spLocks noGrp="1"/>
          </p:cNvSpPr>
          <p:nvPr>
            <p:ph type="sldNum" sz="quarter" idx="12"/>
          </p:nvPr>
        </p:nvSpPr>
        <p:spPr/>
        <p:txBody>
          <a:bodyPr/>
          <a:lstStyle/>
          <a:p>
            <a:fld id="{0DAE37DD-853E-4362-93B1-C49EA566EEA8}" type="slidenum">
              <a:rPr lang="en-US" smtClean="0"/>
              <a:t>2</a:t>
            </a:fld>
            <a:endParaRPr lang="en-US"/>
          </a:p>
        </p:txBody>
      </p:sp>
    </p:spTree>
    <p:extLst>
      <p:ext uri="{BB962C8B-B14F-4D97-AF65-F5344CB8AC3E}">
        <p14:creationId xmlns:p14="http://schemas.microsoft.com/office/powerpoint/2010/main" val="3528054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35718B3-B275-4497-BAA3-EF9D716A7EDD}"/>
              </a:ext>
            </a:extLst>
          </p:cNvPr>
          <p:cNvSpPr>
            <a:spLocks noGrp="1"/>
          </p:cNvSpPr>
          <p:nvPr>
            <p:ph type="title"/>
          </p:nvPr>
        </p:nvSpPr>
        <p:spPr>
          <a:xfrm>
            <a:off x="795130" y="811161"/>
            <a:ext cx="3859162" cy="5403370"/>
          </a:xfrm>
        </p:spPr>
        <p:txBody>
          <a:bodyPr>
            <a:normAutofit/>
          </a:bodyPr>
          <a:lstStyle/>
          <a:p>
            <a:r>
              <a:rPr lang="en-US" dirty="0">
                <a:solidFill>
                  <a:srgbClr val="FFFFFF"/>
                </a:solidFill>
              </a:rPr>
              <a:t>AS 12.55.155 </a:t>
            </a:r>
            <a:br>
              <a:rPr lang="en-US" dirty="0">
                <a:solidFill>
                  <a:srgbClr val="FFFFFF"/>
                </a:solidFill>
              </a:rPr>
            </a:br>
            <a:r>
              <a:rPr lang="en-US" dirty="0">
                <a:solidFill>
                  <a:srgbClr val="FFFFFF"/>
                </a:solidFill>
              </a:rPr>
              <a:t>Factors in </a:t>
            </a:r>
            <a:br>
              <a:rPr lang="en-US" dirty="0">
                <a:solidFill>
                  <a:srgbClr val="FFFFFF"/>
                </a:solidFill>
              </a:rPr>
            </a:br>
            <a:r>
              <a:rPr lang="en-US" dirty="0">
                <a:solidFill>
                  <a:srgbClr val="FFFFFF"/>
                </a:solidFill>
              </a:rPr>
              <a:t>Aggravation </a:t>
            </a:r>
            <a:br>
              <a:rPr lang="en-US" dirty="0">
                <a:solidFill>
                  <a:srgbClr val="FFFFFF"/>
                </a:solidFill>
              </a:rPr>
            </a:br>
            <a:r>
              <a:rPr lang="en-US" dirty="0">
                <a:solidFill>
                  <a:srgbClr val="FFFFFF"/>
                </a:solidFill>
              </a:rPr>
              <a:t>and Mitigation</a:t>
            </a:r>
          </a:p>
        </p:txBody>
      </p:sp>
      <p:sp>
        <p:nvSpPr>
          <p:cNvPr id="19" name="Rectangle 18">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D8FC6E31-4FF0-4585-A496-66766CA6CA2C}"/>
              </a:ext>
            </a:extLst>
          </p:cNvPr>
          <p:cNvGraphicFramePr>
            <a:graphicFrameLocks noGrp="1"/>
          </p:cNvGraphicFramePr>
          <p:nvPr>
            <p:ph idx="1"/>
            <p:extLst>
              <p:ext uri="{D42A27DB-BD31-4B8C-83A1-F6EECF244321}">
                <p14:modId xmlns:p14="http://schemas.microsoft.com/office/powerpoint/2010/main" val="863129625"/>
              </p:ext>
            </p:extLst>
          </p:nvPr>
        </p:nvGraphicFramePr>
        <p:xfrm>
          <a:off x="5070988" y="642937"/>
          <a:ext cx="6786716" cy="58905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a:extLst>
              <a:ext uri="{FF2B5EF4-FFF2-40B4-BE49-F238E27FC236}">
                <a16:creationId xmlns:a16="http://schemas.microsoft.com/office/drawing/2014/main" id="{ACFEEF09-F99C-5ED7-DA3C-BC4CC64C3C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BD291F-E755-7445-90D3-4AB06C490997}"/>
              </a:ext>
            </a:extLst>
          </p:cNvPr>
          <p:cNvSpPr>
            <a:spLocks noGrp="1"/>
          </p:cNvSpPr>
          <p:nvPr>
            <p:ph type="sldNum" sz="quarter" idx="12"/>
          </p:nvPr>
        </p:nvSpPr>
        <p:spPr/>
        <p:txBody>
          <a:bodyPr/>
          <a:lstStyle/>
          <a:p>
            <a:fld id="{0DAE37DD-853E-4362-93B1-C49EA566EEA8}" type="slidenum">
              <a:rPr lang="en-US" smtClean="0"/>
              <a:t>3</a:t>
            </a:fld>
            <a:endParaRPr lang="en-US"/>
          </a:p>
        </p:txBody>
      </p:sp>
    </p:spTree>
    <p:extLst>
      <p:ext uri="{BB962C8B-B14F-4D97-AF65-F5344CB8AC3E}">
        <p14:creationId xmlns:p14="http://schemas.microsoft.com/office/powerpoint/2010/main" val="2352394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88DCE76-9510-40D6-AFA4-4EEE8E2C47CD}"/>
              </a:ext>
            </a:extLst>
          </p:cNvPr>
          <p:cNvSpPr>
            <a:spLocks noGrp="1"/>
          </p:cNvSpPr>
          <p:nvPr>
            <p:ph type="title"/>
          </p:nvPr>
        </p:nvSpPr>
        <p:spPr>
          <a:xfrm>
            <a:off x="838200" y="811161"/>
            <a:ext cx="3335594" cy="5403370"/>
          </a:xfrm>
        </p:spPr>
        <p:txBody>
          <a:bodyPr>
            <a:normAutofit/>
          </a:bodyPr>
          <a:lstStyle/>
          <a:p>
            <a:r>
              <a:rPr lang="en-US" dirty="0">
                <a:solidFill>
                  <a:srgbClr val="FFFFFF"/>
                </a:solidFill>
              </a:rPr>
              <a:t>Details of Family Violence</a:t>
            </a:r>
          </a:p>
        </p:txBody>
      </p:sp>
      <p:sp>
        <p:nvSpPr>
          <p:cNvPr id="26" name="Rectangle 25">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4" name="Content Placeholder 2">
            <a:extLst>
              <a:ext uri="{FF2B5EF4-FFF2-40B4-BE49-F238E27FC236}">
                <a16:creationId xmlns:a16="http://schemas.microsoft.com/office/drawing/2014/main" id="{7A93A9AF-5EEC-4919-BABD-CE69F797696B}"/>
              </a:ext>
            </a:extLst>
          </p:cNvPr>
          <p:cNvGraphicFramePr>
            <a:graphicFrameLocks noGrp="1"/>
          </p:cNvGraphicFramePr>
          <p:nvPr>
            <p:ph idx="1"/>
            <p:extLst>
              <p:ext uri="{D42A27DB-BD31-4B8C-83A1-F6EECF244321}">
                <p14:modId xmlns:p14="http://schemas.microsoft.com/office/powerpoint/2010/main" val="1737914291"/>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EB9D9A63-DCEF-2739-F55F-3717627315F0}"/>
              </a:ext>
            </a:extLst>
          </p:cNvPr>
          <p:cNvSpPr txBox="1"/>
          <p:nvPr/>
        </p:nvSpPr>
        <p:spPr>
          <a:xfrm>
            <a:off x="9055510" y="6504039"/>
            <a:ext cx="3136490" cy="646331"/>
          </a:xfrm>
          <a:prstGeom prst="rect">
            <a:avLst/>
          </a:prstGeom>
          <a:noFill/>
        </p:spPr>
        <p:txBody>
          <a:bodyPr wrap="square" rtlCol="0">
            <a:spAutoFit/>
          </a:bodyPr>
          <a:lstStyle/>
          <a:p>
            <a:r>
              <a:rPr lang="en-US" sz="1800" i="1" dirty="0"/>
              <a:t>*2019, Bureau Justice Statistics</a:t>
            </a:r>
            <a:endParaRPr lang="en-US" dirty="0"/>
          </a:p>
          <a:p>
            <a:endParaRPr lang="en-US" dirty="0"/>
          </a:p>
        </p:txBody>
      </p:sp>
      <p:sp>
        <p:nvSpPr>
          <p:cNvPr id="4" name="Footer Placeholder 3">
            <a:extLst>
              <a:ext uri="{FF2B5EF4-FFF2-40B4-BE49-F238E27FC236}">
                <a16:creationId xmlns:a16="http://schemas.microsoft.com/office/drawing/2014/main" id="{7C8D5B45-4E2D-A4D9-C3DC-F23D78A7F7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BED805C-3587-9D4A-C64B-9E13887570B1}"/>
              </a:ext>
            </a:extLst>
          </p:cNvPr>
          <p:cNvSpPr>
            <a:spLocks noGrp="1"/>
          </p:cNvSpPr>
          <p:nvPr>
            <p:ph type="sldNum" sz="quarter" idx="12"/>
          </p:nvPr>
        </p:nvSpPr>
        <p:spPr/>
        <p:txBody>
          <a:bodyPr/>
          <a:lstStyle/>
          <a:p>
            <a:fld id="{0DAE37DD-853E-4362-93B1-C49EA566EEA8}" type="slidenum">
              <a:rPr lang="en-US" smtClean="0"/>
              <a:t>4</a:t>
            </a:fld>
            <a:endParaRPr lang="en-US"/>
          </a:p>
        </p:txBody>
      </p:sp>
    </p:spTree>
    <p:extLst>
      <p:ext uri="{BB962C8B-B14F-4D97-AF65-F5344CB8AC3E}">
        <p14:creationId xmlns:p14="http://schemas.microsoft.com/office/powerpoint/2010/main" val="151326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88DCE76-9510-40D6-AFA4-4EEE8E2C47CD}"/>
              </a:ext>
            </a:extLst>
          </p:cNvPr>
          <p:cNvSpPr>
            <a:spLocks noGrp="1"/>
          </p:cNvSpPr>
          <p:nvPr>
            <p:ph type="title"/>
          </p:nvPr>
        </p:nvSpPr>
        <p:spPr>
          <a:xfrm>
            <a:off x="838200" y="811161"/>
            <a:ext cx="3335594" cy="5403370"/>
          </a:xfrm>
        </p:spPr>
        <p:txBody>
          <a:bodyPr>
            <a:normAutofit/>
          </a:bodyPr>
          <a:lstStyle/>
          <a:p>
            <a:r>
              <a:rPr lang="en-US" dirty="0">
                <a:solidFill>
                  <a:srgbClr val="FFFFFF"/>
                </a:solidFill>
              </a:rPr>
              <a:t>Charges of Domestic Violence</a:t>
            </a:r>
          </a:p>
        </p:txBody>
      </p:sp>
      <p:sp>
        <p:nvSpPr>
          <p:cNvPr id="26" name="Rectangle 25">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DE6195B7-C6F7-6ECA-E9C3-9011CC27D01C}"/>
              </a:ext>
            </a:extLst>
          </p:cNvPr>
          <p:cNvPicPr>
            <a:picLocks noChangeAspect="1"/>
          </p:cNvPicPr>
          <p:nvPr/>
        </p:nvPicPr>
        <p:blipFill rotWithShape="1">
          <a:blip r:embed="rId3"/>
          <a:srcRect l="1678" r="1600"/>
          <a:stretch/>
        </p:blipFill>
        <p:spPr>
          <a:xfrm>
            <a:off x="4809273" y="1906291"/>
            <a:ext cx="7356893" cy="3606179"/>
          </a:xfrm>
          <a:prstGeom prst="rect">
            <a:avLst/>
          </a:prstGeom>
        </p:spPr>
      </p:pic>
      <p:sp>
        <p:nvSpPr>
          <p:cNvPr id="3" name="Footer Placeholder 2">
            <a:extLst>
              <a:ext uri="{FF2B5EF4-FFF2-40B4-BE49-F238E27FC236}">
                <a16:creationId xmlns:a16="http://schemas.microsoft.com/office/drawing/2014/main" id="{1A672F66-AC1C-EC5F-FCDE-B3938E00084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88F08BD-EE4D-A228-3A0E-A0E3868788C1}"/>
              </a:ext>
            </a:extLst>
          </p:cNvPr>
          <p:cNvSpPr>
            <a:spLocks noGrp="1"/>
          </p:cNvSpPr>
          <p:nvPr>
            <p:ph type="sldNum" sz="quarter" idx="12"/>
          </p:nvPr>
        </p:nvSpPr>
        <p:spPr/>
        <p:txBody>
          <a:bodyPr/>
          <a:lstStyle/>
          <a:p>
            <a:fld id="{0DAE37DD-853E-4362-93B1-C49EA566EEA8}" type="slidenum">
              <a:rPr lang="en-US" smtClean="0"/>
              <a:t>5</a:t>
            </a:fld>
            <a:endParaRPr lang="en-US"/>
          </a:p>
        </p:txBody>
      </p:sp>
    </p:spTree>
    <p:extLst>
      <p:ext uri="{BB962C8B-B14F-4D97-AF65-F5344CB8AC3E}">
        <p14:creationId xmlns:p14="http://schemas.microsoft.com/office/powerpoint/2010/main" val="3837177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88DCE76-9510-40D6-AFA4-4EEE8E2C47CD}"/>
              </a:ext>
            </a:extLst>
          </p:cNvPr>
          <p:cNvSpPr>
            <a:spLocks noGrp="1"/>
          </p:cNvSpPr>
          <p:nvPr>
            <p:ph type="title"/>
          </p:nvPr>
        </p:nvSpPr>
        <p:spPr>
          <a:xfrm>
            <a:off x="838200" y="811161"/>
            <a:ext cx="3335594" cy="5403370"/>
          </a:xfrm>
        </p:spPr>
        <p:txBody>
          <a:bodyPr>
            <a:normAutofit/>
          </a:bodyPr>
          <a:lstStyle/>
          <a:p>
            <a:r>
              <a:rPr lang="en-US" dirty="0">
                <a:solidFill>
                  <a:srgbClr val="FFFFFF"/>
                </a:solidFill>
              </a:rPr>
              <a:t>Charges of Domestic Violence in Anchorage</a:t>
            </a:r>
          </a:p>
        </p:txBody>
      </p:sp>
      <p:sp>
        <p:nvSpPr>
          <p:cNvPr id="26" name="Rectangle 25">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EBF3A170-C48A-7772-554E-16B9A83B107D}"/>
              </a:ext>
            </a:extLst>
          </p:cNvPr>
          <p:cNvPicPr>
            <a:picLocks noChangeAspect="1"/>
          </p:cNvPicPr>
          <p:nvPr/>
        </p:nvPicPr>
        <p:blipFill>
          <a:blip r:embed="rId3"/>
          <a:stretch>
            <a:fillRect/>
          </a:stretch>
        </p:blipFill>
        <p:spPr>
          <a:xfrm>
            <a:off x="4876133" y="1206342"/>
            <a:ext cx="7203128" cy="4445315"/>
          </a:xfrm>
          <a:prstGeom prst="rect">
            <a:avLst/>
          </a:prstGeom>
        </p:spPr>
      </p:pic>
      <p:sp>
        <p:nvSpPr>
          <p:cNvPr id="4" name="TextBox 3">
            <a:extLst>
              <a:ext uri="{FF2B5EF4-FFF2-40B4-BE49-F238E27FC236}">
                <a16:creationId xmlns:a16="http://schemas.microsoft.com/office/drawing/2014/main" id="{F48EBB85-B5B8-6F48-A432-B95E6371F2D2}"/>
              </a:ext>
            </a:extLst>
          </p:cNvPr>
          <p:cNvSpPr txBox="1"/>
          <p:nvPr/>
        </p:nvSpPr>
        <p:spPr>
          <a:xfrm>
            <a:off x="8495403" y="6550223"/>
            <a:ext cx="3583858" cy="307777"/>
          </a:xfrm>
          <a:prstGeom prst="rect">
            <a:avLst/>
          </a:prstGeom>
          <a:noFill/>
        </p:spPr>
        <p:txBody>
          <a:bodyPr wrap="square" rtlCol="0">
            <a:spAutoFit/>
          </a:bodyPr>
          <a:lstStyle/>
          <a:p>
            <a:r>
              <a:rPr lang="en-US" sz="1400" i="1" dirty="0"/>
              <a:t>*The Alaska Criminal Justice Commission, 2022</a:t>
            </a:r>
          </a:p>
        </p:txBody>
      </p:sp>
      <p:sp>
        <p:nvSpPr>
          <p:cNvPr id="5" name="Footer Placeholder 4">
            <a:extLst>
              <a:ext uri="{FF2B5EF4-FFF2-40B4-BE49-F238E27FC236}">
                <a16:creationId xmlns:a16="http://schemas.microsoft.com/office/drawing/2014/main" id="{9D58B07A-856B-1065-9AF8-2F1351FD6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3434A1-D28A-CFCC-8E93-27FBE289D48F}"/>
              </a:ext>
            </a:extLst>
          </p:cNvPr>
          <p:cNvSpPr>
            <a:spLocks noGrp="1"/>
          </p:cNvSpPr>
          <p:nvPr>
            <p:ph type="sldNum" sz="quarter" idx="12"/>
          </p:nvPr>
        </p:nvSpPr>
        <p:spPr/>
        <p:txBody>
          <a:bodyPr/>
          <a:lstStyle/>
          <a:p>
            <a:fld id="{0DAE37DD-853E-4362-93B1-C49EA566EEA8}" type="slidenum">
              <a:rPr lang="en-US" smtClean="0"/>
              <a:t>6</a:t>
            </a:fld>
            <a:endParaRPr lang="en-US"/>
          </a:p>
        </p:txBody>
      </p:sp>
    </p:spTree>
    <p:extLst>
      <p:ext uri="{BB962C8B-B14F-4D97-AF65-F5344CB8AC3E}">
        <p14:creationId xmlns:p14="http://schemas.microsoft.com/office/powerpoint/2010/main" val="3789265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88DCE76-9510-40D6-AFA4-4EEE8E2C47CD}"/>
              </a:ext>
            </a:extLst>
          </p:cNvPr>
          <p:cNvSpPr>
            <a:spLocks noGrp="1"/>
          </p:cNvSpPr>
          <p:nvPr>
            <p:ph type="title"/>
          </p:nvPr>
        </p:nvSpPr>
        <p:spPr>
          <a:xfrm>
            <a:off x="838200" y="811161"/>
            <a:ext cx="3335594" cy="5403370"/>
          </a:xfrm>
        </p:spPr>
        <p:txBody>
          <a:bodyPr>
            <a:normAutofit/>
          </a:bodyPr>
          <a:lstStyle/>
          <a:p>
            <a:r>
              <a:rPr lang="en-US" dirty="0">
                <a:solidFill>
                  <a:srgbClr val="FFFFFF"/>
                </a:solidFill>
              </a:rPr>
              <a:t>Charges of Family Violence</a:t>
            </a:r>
          </a:p>
        </p:txBody>
      </p:sp>
      <p:sp>
        <p:nvSpPr>
          <p:cNvPr id="26" name="Rectangle 25">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Chart 3">
            <a:extLst>
              <a:ext uri="{FF2B5EF4-FFF2-40B4-BE49-F238E27FC236}">
                <a16:creationId xmlns:a16="http://schemas.microsoft.com/office/drawing/2014/main" id="{6758C73C-2795-897C-CFB4-B67CF551C346}"/>
              </a:ext>
            </a:extLst>
          </p:cNvPr>
          <p:cNvGraphicFramePr/>
          <p:nvPr>
            <p:extLst>
              <p:ext uri="{D42A27DB-BD31-4B8C-83A1-F6EECF244321}">
                <p14:modId xmlns:p14="http://schemas.microsoft.com/office/powerpoint/2010/main" val="1125724473"/>
              </p:ext>
            </p:extLst>
          </p:nvPr>
        </p:nvGraphicFramePr>
        <p:xfrm>
          <a:off x="5011994" y="1319980"/>
          <a:ext cx="6797714" cy="4218039"/>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FA52BD4A-59CA-0647-3523-E9DFA47B9115}"/>
              </a:ext>
            </a:extLst>
          </p:cNvPr>
          <p:cNvSpPr txBox="1"/>
          <p:nvPr/>
        </p:nvSpPr>
        <p:spPr>
          <a:xfrm>
            <a:off x="9677292" y="6478288"/>
            <a:ext cx="2501121" cy="338554"/>
          </a:xfrm>
          <a:prstGeom prst="rect">
            <a:avLst/>
          </a:prstGeom>
          <a:noFill/>
        </p:spPr>
        <p:txBody>
          <a:bodyPr wrap="square" rtlCol="0">
            <a:spAutoFit/>
          </a:bodyPr>
          <a:lstStyle/>
          <a:p>
            <a:r>
              <a:rPr lang="en-US" sz="1600" i="1" dirty="0"/>
              <a:t>*Alaska Court System, 2022</a:t>
            </a:r>
          </a:p>
        </p:txBody>
      </p:sp>
      <p:sp>
        <p:nvSpPr>
          <p:cNvPr id="3" name="Footer Placeholder 2">
            <a:extLst>
              <a:ext uri="{FF2B5EF4-FFF2-40B4-BE49-F238E27FC236}">
                <a16:creationId xmlns:a16="http://schemas.microsoft.com/office/drawing/2014/main" id="{4A4C803E-7F5F-54D0-5B75-D3029DA797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67638F-3D09-01AA-D8F6-060AD12105A3}"/>
              </a:ext>
            </a:extLst>
          </p:cNvPr>
          <p:cNvSpPr>
            <a:spLocks noGrp="1"/>
          </p:cNvSpPr>
          <p:nvPr>
            <p:ph type="sldNum" sz="quarter" idx="12"/>
          </p:nvPr>
        </p:nvSpPr>
        <p:spPr/>
        <p:txBody>
          <a:bodyPr/>
          <a:lstStyle/>
          <a:p>
            <a:fld id="{0DAE37DD-853E-4362-93B1-C49EA566EEA8}" type="slidenum">
              <a:rPr lang="en-US" smtClean="0"/>
              <a:t>7</a:t>
            </a:fld>
            <a:endParaRPr lang="en-US"/>
          </a:p>
        </p:txBody>
      </p:sp>
    </p:spTree>
    <p:extLst>
      <p:ext uri="{BB962C8B-B14F-4D97-AF65-F5344CB8AC3E}">
        <p14:creationId xmlns:p14="http://schemas.microsoft.com/office/powerpoint/2010/main" val="4230520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78A0D657-74EE-EFB2-B5D3-B0AC0F93FC34}"/>
              </a:ext>
            </a:extLst>
          </p:cNvPr>
          <p:cNvSpPr/>
          <p:nvPr/>
        </p:nvSpPr>
        <p:spPr>
          <a:xfrm rot="16200000">
            <a:off x="8463545" y="5813240"/>
            <a:ext cx="502920" cy="4572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Hexagon 4">
            <a:extLst>
              <a:ext uri="{FF2B5EF4-FFF2-40B4-BE49-F238E27FC236}">
                <a16:creationId xmlns:a16="http://schemas.microsoft.com/office/drawing/2014/main" id="{F298EEB9-7C79-B648-8DC9-B3600AEE2B8B}"/>
              </a:ext>
            </a:extLst>
          </p:cNvPr>
          <p:cNvSpPr/>
          <p:nvPr/>
        </p:nvSpPr>
        <p:spPr>
          <a:xfrm rot="5400000" flipH="1">
            <a:off x="8913568" y="1279585"/>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Hexagon 5">
            <a:extLst>
              <a:ext uri="{FF2B5EF4-FFF2-40B4-BE49-F238E27FC236}">
                <a16:creationId xmlns:a16="http://schemas.microsoft.com/office/drawing/2014/main" id="{6E638883-2550-C306-85E6-167B2315EFCC}"/>
              </a:ext>
            </a:extLst>
          </p:cNvPr>
          <p:cNvSpPr/>
          <p:nvPr/>
        </p:nvSpPr>
        <p:spPr>
          <a:xfrm rot="5400000" flipH="1">
            <a:off x="8659052" y="1723866"/>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Hexagon 6">
            <a:extLst>
              <a:ext uri="{FF2B5EF4-FFF2-40B4-BE49-F238E27FC236}">
                <a16:creationId xmlns:a16="http://schemas.microsoft.com/office/drawing/2014/main" id="{858735C0-4E21-3568-C0A4-3F8E7905EE9C}"/>
              </a:ext>
            </a:extLst>
          </p:cNvPr>
          <p:cNvSpPr/>
          <p:nvPr/>
        </p:nvSpPr>
        <p:spPr>
          <a:xfrm rot="5400000" flipH="1">
            <a:off x="8124620" y="1732171"/>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Hexagon 8">
            <a:extLst>
              <a:ext uri="{FF2B5EF4-FFF2-40B4-BE49-F238E27FC236}">
                <a16:creationId xmlns:a16="http://schemas.microsoft.com/office/drawing/2014/main" id="{3CE924D6-5A8F-B4C4-78C0-73DA0B1F6E30}"/>
              </a:ext>
            </a:extLst>
          </p:cNvPr>
          <p:cNvSpPr/>
          <p:nvPr/>
        </p:nvSpPr>
        <p:spPr>
          <a:xfrm rot="16200000">
            <a:off x="8926268" y="2176452"/>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Hexagon 9">
            <a:extLst>
              <a:ext uri="{FF2B5EF4-FFF2-40B4-BE49-F238E27FC236}">
                <a16:creationId xmlns:a16="http://schemas.microsoft.com/office/drawing/2014/main" id="{AF206543-FDC5-CD32-AE2F-CE812D43DCD1}"/>
              </a:ext>
            </a:extLst>
          </p:cNvPr>
          <p:cNvSpPr/>
          <p:nvPr/>
        </p:nvSpPr>
        <p:spPr>
          <a:xfrm rot="16200000">
            <a:off x="7853061" y="2176452"/>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Hexagon 10">
            <a:extLst>
              <a:ext uri="{FF2B5EF4-FFF2-40B4-BE49-F238E27FC236}">
                <a16:creationId xmlns:a16="http://schemas.microsoft.com/office/drawing/2014/main" id="{6D117C8D-141C-5893-F56C-078ECDC1F8DC}"/>
              </a:ext>
            </a:extLst>
          </p:cNvPr>
          <p:cNvSpPr/>
          <p:nvPr/>
        </p:nvSpPr>
        <p:spPr>
          <a:xfrm rot="16200000">
            <a:off x="8659052" y="2620733"/>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Hexagon 11">
            <a:extLst>
              <a:ext uri="{FF2B5EF4-FFF2-40B4-BE49-F238E27FC236}">
                <a16:creationId xmlns:a16="http://schemas.microsoft.com/office/drawing/2014/main" id="{43AC25BF-73B6-91FE-CD93-6EFE92C87B3C}"/>
              </a:ext>
            </a:extLst>
          </p:cNvPr>
          <p:cNvSpPr/>
          <p:nvPr/>
        </p:nvSpPr>
        <p:spPr>
          <a:xfrm rot="16200000">
            <a:off x="8120277" y="2625262"/>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Hexagon 12">
            <a:extLst>
              <a:ext uri="{FF2B5EF4-FFF2-40B4-BE49-F238E27FC236}">
                <a16:creationId xmlns:a16="http://schemas.microsoft.com/office/drawing/2014/main" id="{6355337E-EE39-35CE-A306-D01ED35AD96A}"/>
              </a:ext>
            </a:extLst>
          </p:cNvPr>
          <p:cNvSpPr/>
          <p:nvPr/>
        </p:nvSpPr>
        <p:spPr>
          <a:xfrm rot="16200000">
            <a:off x="7583674" y="2625262"/>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Hexagon 13">
            <a:extLst>
              <a:ext uri="{FF2B5EF4-FFF2-40B4-BE49-F238E27FC236}">
                <a16:creationId xmlns:a16="http://schemas.microsoft.com/office/drawing/2014/main" id="{469ED467-2A1D-A9CF-738C-3FF8E4D8D621}"/>
              </a:ext>
            </a:extLst>
          </p:cNvPr>
          <p:cNvSpPr/>
          <p:nvPr/>
        </p:nvSpPr>
        <p:spPr>
          <a:xfrm rot="16200000">
            <a:off x="7048062" y="2632603"/>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Hexagon 14">
            <a:extLst>
              <a:ext uri="{FF2B5EF4-FFF2-40B4-BE49-F238E27FC236}">
                <a16:creationId xmlns:a16="http://schemas.microsoft.com/office/drawing/2014/main" id="{4E490E0C-4E4C-42A6-2A47-23921BF578E1}"/>
              </a:ext>
            </a:extLst>
          </p:cNvPr>
          <p:cNvSpPr/>
          <p:nvPr/>
        </p:nvSpPr>
        <p:spPr>
          <a:xfrm rot="16200000">
            <a:off x="6796048" y="2198265"/>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Hexagon 15">
            <a:extLst>
              <a:ext uri="{FF2B5EF4-FFF2-40B4-BE49-F238E27FC236}">
                <a16:creationId xmlns:a16="http://schemas.microsoft.com/office/drawing/2014/main" id="{5EBDA10C-E9E5-CCA7-28EA-CEDF99D946A1}"/>
              </a:ext>
            </a:extLst>
          </p:cNvPr>
          <p:cNvSpPr/>
          <p:nvPr/>
        </p:nvSpPr>
        <p:spPr>
          <a:xfrm rot="16200000">
            <a:off x="6528344" y="2632604"/>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 name="Hexagon 16">
            <a:extLst>
              <a:ext uri="{FF2B5EF4-FFF2-40B4-BE49-F238E27FC236}">
                <a16:creationId xmlns:a16="http://schemas.microsoft.com/office/drawing/2014/main" id="{630B0A11-ECA1-2F08-ABCD-5D43ACE58126}"/>
              </a:ext>
            </a:extLst>
          </p:cNvPr>
          <p:cNvSpPr/>
          <p:nvPr/>
        </p:nvSpPr>
        <p:spPr>
          <a:xfrm rot="16200000">
            <a:off x="6792220" y="3066944"/>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Hexagon 17">
            <a:extLst>
              <a:ext uri="{FF2B5EF4-FFF2-40B4-BE49-F238E27FC236}">
                <a16:creationId xmlns:a16="http://schemas.microsoft.com/office/drawing/2014/main" id="{5DFD4CF4-8245-3226-C4FC-2308A8B0FD37}"/>
              </a:ext>
            </a:extLst>
          </p:cNvPr>
          <p:cNvSpPr/>
          <p:nvPr/>
        </p:nvSpPr>
        <p:spPr>
          <a:xfrm rot="16200000">
            <a:off x="7315373" y="3066944"/>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Hexagon 18">
            <a:extLst>
              <a:ext uri="{FF2B5EF4-FFF2-40B4-BE49-F238E27FC236}">
                <a16:creationId xmlns:a16="http://schemas.microsoft.com/office/drawing/2014/main" id="{E97865F7-23AA-5411-4633-BEC7A826379D}"/>
              </a:ext>
            </a:extLst>
          </p:cNvPr>
          <p:cNvSpPr/>
          <p:nvPr/>
        </p:nvSpPr>
        <p:spPr>
          <a:xfrm rot="16200000">
            <a:off x="6000032" y="2632604"/>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Hexagon 19">
            <a:extLst>
              <a:ext uri="{FF2B5EF4-FFF2-40B4-BE49-F238E27FC236}">
                <a16:creationId xmlns:a16="http://schemas.microsoft.com/office/drawing/2014/main" id="{C4F26B38-D39E-119F-26CD-849C1AD8EAA1}"/>
              </a:ext>
            </a:extLst>
          </p:cNvPr>
          <p:cNvSpPr/>
          <p:nvPr/>
        </p:nvSpPr>
        <p:spPr>
          <a:xfrm rot="16200000">
            <a:off x="5466140" y="2632604"/>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 name="Hexagon 20">
            <a:extLst>
              <a:ext uri="{FF2B5EF4-FFF2-40B4-BE49-F238E27FC236}">
                <a16:creationId xmlns:a16="http://schemas.microsoft.com/office/drawing/2014/main" id="{8AC14086-B40E-51E1-E495-B3215EB6CE48}"/>
              </a:ext>
            </a:extLst>
          </p:cNvPr>
          <p:cNvSpPr/>
          <p:nvPr/>
        </p:nvSpPr>
        <p:spPr>
          <a:xfrm rot="16200000">
            <a:off x="5733356" y="2206568"/>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Hexagon 21">
            <a:extLst>
              <a:ext uri="{FF2B5EF4-FFF2-40B4-BE49-F238E27FC236}">
                <a16:creationId xmlns:a16="http://schemas.microsoft.com/office/drawing/2014/main" id="{9EA07C4C-394E-D098-F890-5B6B3C3CFAB3}"/>
              </a:ext>
            </a:extLst>
          </p:cNvPr>
          <p:cNvSpPr/>
          <p:nvPr/>
        </p:nvSpPr>
        <p:spPr>
          <a:xfrm rot="16200000">
            <a:off x="4936701" y="2625228"/>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Hexagon 22">
            <a:extLst>
              <a:ext uri="{FF2B5EF4-FFF2-40B4-BE49-F238E27FC236}">
                <a16:creationId xmlns:a16="http://schemas.microsoft.com/office/drawing/2014/main" id="{B3A4227B-39EB-FAC4-FA05-1EEAA55EA807}"/>
              </a:ext>
            </a:extLst>
          </p:cNvPr>
          <p:cNvSpPr/>
          <p:nvPr/>
        </p:nvSpPr>
        <p:spPr>
          <a:xfrm rot="16200000">
            <a:off x="5203596" y="2198265"/>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Hexagon 23">
            <a:extLst>
              <a:ext uri="{FF2B5EF4-FFF2-40B4-BE49-F238E27FC236}">
                <a16:creationId xmlns:a16="http://schemas.microsoft.com/office/drawing/2014/main" id="{F3DF7B9C-C333-D37B-EA87-4F7981454679}"/>
              </a:ext>
            </a:extLst>
          </p:cNvPr>
          <p:cNvSpPr/>
          <p:nvPr/>
        </p:nvSpPr>
        <p:spPr>
          <a:xfrm rot="16200000">
            <a:off x="4670664" y="2191763"/>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5" name="Hexagon 24">
            <a:extLst>
              <a:ext uri="{FF2B5EF4-FFF2-40B4-BE49-F238E27FC236}">
                <a16:creationId xmlns:a16="http://schemas.microsoft.com/office/drawing/2014/main" id="{C3EEC340-971D-C956-9FCE-058F982AA0F8}"/>
              </a:ext>
            </a:extLst>
          </p:cNvPr>
          <p:cNvSpPr/>
          <p:nvPr/>
        </p:nvSpPr>
        <p:spPr>
          <a:xfrm rot="16200000">
            <a:off x="4134566" y="2199191"/>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6" name="Hexagon 25">
            <a:extLst>
              <a:ext uri="{FF2B5EF4-FFF2-40B4-BE49-F238E27FC236}">
                <a16:creationId xmlns:a16="http://schemas.microsoft.com/office/drawing/2014/main" id="{5C4BD035-F5B5-5713-CCFA-1B06161A1790}"/>
              </a:ext>
            </a:extLst>
          </p:cNvPr>
          <p:cNvSpPr/>
          <p:nvPr/>
        </p:nvSpPr>
        <p:spPr>
          <a:xfrm rot="16200000">
            <a:off x="3609616" y="2206569"/>
            <a:ext cx="502920" cy="457200"/>
          </a:xfrm>
          <a:prstGeom prst="hexagon">
            <a:avLst/>
          </a:prstGeom>
          <a:pattFill prst="wdUpDiag">
            <a:fgClr>
              <a:schemeClr val="bg2">
                <a:lumMod val="90000"/>
              </a:schemeClr>
            </a:fgClr>
            <a:bgClr>
              <a:schemeClr val="bg2">
                <a:lumMod val="75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Hexagon 26">
            <a:extLst>
              <a:ext uri="{FF2B5EF4-FFF2-40B4-BE49-F238E27FC236}">
                <a16:creationId xmlns:a16="http://schemas.microsoft.com/office/drawing/2014/main" id="{95DA0DC9-A908-6A67-EE15-62EB4CF49565}"/>
              </a:ext>
            </a:extLst>
          </p:cNvPr>
          <p:cNvSpPr/>
          <p:nvPr/>
        </p:nvSpPr>
        <p:spPr>
          <a:xfrm rot="16200000">
            <a:off x="4401589" y="2632604"/>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Hexagon 27">
            <a:extLst>
              <a:ext uri="{FF2B5EF4-FFF2-40B4-BE49-F238E27FC236}">
                <a16:creationId xmlns:a16="http://schemas.microsoft.com/office/drawing/2014/main" id="{4A754621-7EE7-1D60-E2DB-73545D514DD8}"/>
              </a:ext>
            </a:extLst>
          </p:cNvPr>
          <p:cNvSpPr/>
          <p:nvPr/>
        </p:nvSpPr>
        <p:spPr>
          <a:xfrm rot="16200000">
            <a:off x="3873042" y="2625228"/>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9" name="Hexagon 28">
            <a:extLst>
              <a:ext uri="{FF2B5EF4-FFF2-40B4-BE49-F238E27FC236}">
                <a16:creationId xmlns:a16="http://schemas.microsoft.com/office/drawing/2014/main" id="{2F61521B-7BFB-BE43-5A1A-CC00553E362B}"/>
              </a:ext>
            </a:extLst>
          </p:cNvPr>
          <p:cNvSpPr/>
          <p:nvPr/>
        </p:nvSpPr>
        <p:spPr>
          <a:xfrm rot="16200000">
            <a:off x="7933622" y="5816036"/>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0" name="Hexagon 29">
            <a:extLst>
              <a:ext uri="{FF2B5EF4-FFF2-40B4-BE49-F238E27FC236}">
                <a16:creationId xmlns:a16="http://schemas.microsoft.com/office/drawing/2014/main" id="{78680715-608D-1D31-9D70-4F19032FF481}"/>
              </a:ext>
            </a:extLst>
          </p:cNvPr>
          <p:cNvSpPr/>
          <p:nvPr/>
        </p:nvSpPr>
        <p:spPr>
          <a:xfrm rot="16200000">
            <a:off x="3605153" y="3076208"/>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1" name="Hexagon 30">
            <a:extLst>
              <a:ext uri="{FF2B5EF4-FFF2-40B4-BE49-F238E27FC236}">
                <a16:creationId xmlns:a16="http://schemas.microsoft.com/office/drawing/2014/main" id="{68D6D2C2-671A-594B-A3A5-81F92EF94141}"/>
              </a:ext>
            </a:extLst>
          </p:cNvPr>
          <p:cNvSpPr/>
          <p:nvPr/>
        </p:nvSpPr>
        <p:spPr>
          <a:xfrm rot="16200000">
            <a:off x="6317136" y="5816038"/>
            <a:ext cx="502920" cy="4572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2" name="Hexagon 31">
            <a:extLst>
              <a:ext uri="{FF2B5EF4-FFF2-40B4-BE49-F238E27FC236}">
                <a16:creationId xmlns:a16="http://schemas.microsoft.com/office/drawing/2014/main" id="{00A259CC-14C5-1F4E-F181-D43763D6D48D}"/>
              </a:ext>
            </a:extLst>
          </p:cNvPr>
          <p:cNvSpPr/>
          <p:nvPr/>
        </p:nvSpPr>
        <p:spPr>
          <a:xfrm rot="16200000">
            <a:off x="6260209" y="3057543"/>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Hexagon 32">
            <a:extLst>
              <a:ext uri="{FF2B5EF4-FFF2-40B4-BE49-F238E27FC236}">
                <a16:creationId xmlns:a16="http://schemas.microsoft.com/office/drawing/2014/main" id="{DECE0504-6106-F099-56FC-1BB586D80E8A}"/>
              </a:ext>
            </a:extLst>
          </p:cNvPr>
          <p:cNvSpPr/>
          <p:nvPr/>
        </p:nvSpPr>
        <p:spPr>
          <a:xfrm rot="16200000">
            <a:off x="5744166" y="3071385"/>
            <a:ext cx="502920" cy="457200"/>
          </a:xfrm>
          <a:prstGeom prst="hexagon">
            <a:avLst/>
          </a:prstGeom>
          <a:pattFill prst="wdUpDiag">
            <a:fgClr>
              <a:schemeClr val="bg2">
                <a:lumMod val="90000"/>
              </a:schemeClr>
            </a:fgClr>
            <a:bgClr>
              <a:schemeClr val="bg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4" name="Hexagon 33">
            <a:extLst>
              <a:ext uri="{FF2B5EF4-FFF2-40B4-BE49-F238E27FC236}">
                <a16:creationId xmlns:a16="http://schemas.microsoft.com/office/drawing/2014/main" id="{2A6C0CC9-3418-13E9-3FF2-210FC07A390E}"/>
              </a:ext>
            </a:extLst>
          </p:cNvPr>
          <p:cNvSpPr/>
          <p:nvPr/>
        </p:nvSpPr>
        <p:spPr>
          <a:xfrm rot="16200000">
            <a:off x="5203596" y="3067870"/>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5" name="Hexagon 34">
            <a:extLst>
              <a:ext uri="{FF2B5EF4-FFF2-40B4-BE49-F238E27FC236}">
                <a16:creationId xmlns:a16="http://schemas.microsoft.com/office/drawing/2014/main" id="{E526BB27-CD3F-61D4-0B18-F488305766CF}"/>
              </a:ext>
            </a:extLst>
          </p:cNvPr>
          <p:cNvSpPr/>
          <p:nvPr/>
        </p:nvSpPr>
        <p:spPr>
          <a:xfrm rot="16200000">
            <a:off x="4676382" y="3066943"/>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Hexagon 35">
            <a:extLst>
              <a:ext uri="{FF2B5EF4-FFF2-40B4-BE49-F238E27FC236}">
                <a16:creationId xmlns:a16="http://schemas.microsoft.com/office/drawing/2014/main" id="{2764D2B9-388C-2757-E53A-6F577DB8D21A}"/>
              </a:ext>
            </a:extLst>
          </p:cNvPr>
          <p:cNvSpPr/>
          <p:nvPr/>
        </p:nvSpPr>
        <p:spPr>
          <a:xfrm rot="16200000">
            <a:off x="4145723" y="3067871"/>
            <a:ext cx="502920" cy="457200"/>
          </a:xfrm>
          <a:prstGeom prst="hexagon">
            <a:avLst/>
          </a:prstGeom>
          <a:pattFill prst="wdUpDiag">
            <a:fgClr>
              <a:schemeClr val="bg2">
                <a:lumMod val="90000"/>
              </a:schemeClr>
            </a:fgClr>
            <a:bgClr>
              <a:schemeClr val="bg2">
                <a:lumMod val="75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7" name="Hexagon 36">
            <a:extLst>
              <a:ext uri="{FF2B5EF4-FFF2-40B4-BE49-F238E27FC236}">
                <a16:creationId xmlns:a16="http://schemas.microsoft.com/office/drawing/2014/main" id="{723BCA37-40F0-B4BE-9B43-77597E9E483C}"/>
              </a:ext>
            </a:extLst>
          </p:cNvPr>
          <p:cNvSpPr/>
          <p:nvPr/>
        </p:nvSpPr>
        <p:spPr>
          <a:xfrm rot="16200000">
            <a:off x="7847384" y="3066944"/>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8" name="Hexagon 37">
            <a:extLst>
              <a:ext uri="{FF2B5EF4-FFF2-40B4-BE49-F238E27FC236}">
                <a16:creationId xmlns:a16="http://schemas.microsoft.com/office/drawing/2014/main" id="{540FA43C-8871-8EFD-421C-7CE2AD89E8C7}"/>
              </a:ext>
            </a:extLst>
          </p:cNvPr>
          <p:cNvSpPr/>
          <p:nvPr/>
        </p:nvSpPr>
        <p:spPr>
          <a:xfrm rot="16200000">
            <a:off x="8383987" y="3076208"/>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9" name="Hexagon 38">
            <a:extLst>
              <a:ext uri="{FF2B5EF4-FFF2-40B4-BE49-F238E27FC236}">
                <a16:creationId xmlns:a16="http://schemas.microsoft.com/office/drawing/2014/main" id="{2BDC6D94-59C5-01D0-B373-BEF7B704E659}"/>
              </a:ext>
            </a:extLst>
          </p:cNvPr>
          <p:cNvSpPr/>
          <p:nvPr/>
        </p:nvSpPr>
        <p:spPr>
          <a:xfrm rot="16200000">
            <a:off x="8106519" y="3483458"/>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0" name="Hexagon 39">
            <a:extLst>
              <a:ext uri="{FF2B5EF4-FFF2-40B4-BE49-F238E27FC236}">
                <a16:creationId xmlns:a16="http://schemas.microsoft.com/office/drawing/2014/main" id="{F0D4CA29-B870-949F-B93A-5AB4F9E30623}"/>
              </a:ext>
            </a:extLst>
          </p:cNvPr>
          <p:cNvSpPr/>
          <p:nvPr/>
        </p:nvSpPr>
        <p:spPr>
          <a:xfrm rot="16200000">
            <a:off x="7577834" y="3508625"/>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1" name="Hexagon 40">
            <a:extLst>
              <a:ext uri="{FF2B5EF4-FFF2-40B4-BE49-F238E27FC236}">
                <a16:creationId xmlns:a16="http://schemas.microsoft.com/office/drawing/2014/main" id="{9A72CEA0-C02A-3FFB-6D04-D7AC0DE7D385}"/>
              </a:ext>
            </a:extLst>
          </p:cNvPr>
          <p:cNvSpPr/>
          <p:nvPr/>
        </p:nvSpPr>
        <p:spPr>
          <a:xfrm rot="16200000">
            <a:off x="7047072" y="3501284"/>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2" name="Hexagon 41">
            <a:extLst>
              <a:ext uri="{FF2B5EF4-FFF2-40B4-BE49-F238E27FC236}">
                <a16:creationId xmlns:a16="http://schemas.microsoft.com/office/drawing/2014/main" id="{E6C3EA3E-1D5F-6F51-DB86-2C14A8A9C811}"/>
              </a:ext>
            </a:extLst>
          </p:cNvPr>
          <p:cNvSpPr/>
          <p:nvPr/>
        </p:nvSpPr>
        <p:spPr>
          <a:xfrm rot="16200000">
            <a:off x="6526215" y="3501282"/>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3" name="Hexagon 42">
            <a:extLst>
              <a:ext uri="{FF2B5EF4-FFF2-40B4-BE49-F238E27FC236}">
                <a16:creationId xmlns:a16="http://schemas.microsoft.com/office/drawing/2014/main" id="{F3BC80EC-345C-98D9-0B46-4BF06F4A068F}"/>
              </a:ext>
            </a:extLst>
          </p:cNvPr>
          <p:cNvSpPr/>
          <p:nvPr/>
        </p:nvSpPr>
        <p:spPr>
          <a:xfrm rot="16200000">
            <a:off x="7315373" y="3938057"/>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4" name="Hexagon 43">
            <a:extLst>
              <a:ext uri="{FF2B5EF4-FFF2-40B4-BE49-F238E27FC236}">
                <a16:creationId xmlns:a16="http://schemas.microsoft.com/office/drawing/2014/main" id="{C00AE28A-4A21-6A08-F4CA-7AB1B8424E4D}"/>
              </a:ext>
            </a:extLst>
          </p:cNvPr>
          <p:cNvSpPr/>
          <p:nvPr/>
        </p:nvSpPr>
        <p:spPr>
          <a:xfrm rot="16200000">
            <a:off x="7074480" y="4372397"/>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5" name="Hexagon 44">
            <a:extLst>
              <a:ext uri="{FF2B5EF4-FFF2-40B4-BE49-F238E27FC236}">
                <a16:creationId xmlns:a16="http://schemas.microsoft.com/office/drawing/2014/main" id="{87C03195-A925-CB04-C433-3DAA64A3046A}"/>
              </a:ext>
            </a:extLst>
          </p:cNvPr>
          <p:cNvSpPr/>
          <p:nvPr/>
        </p:nvSpPr>
        <p:spPr>
          <a:xfrm rot="16200000">
            <a:off x="6796048" y="3942966"/>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7" name="Hexagon 46">
            <a:extLst>
              <a:ext uri="{FF2B5EF4-FFF2-40B4-BE49-F238E27FC236}">
                <a16:creationId xmlns:a16="http://schemas.microsoft.com/office/drawing/2014/main" id="{7B3DB61E-819C-238F-A6D4-3CDCE3501C0F}"/>
              </a:ext>
            </a:extLst>
          </p:cNvPr>
          <p:cNvSpPr/>
          <p:nvPr/>
        </p:nvSpPr>
        <p:spPr>
          <a:xfrm rot="16200000">
            <a:off x="6004595" y="3501281"/>
            <a:ext cx="502920" cy="457200"/>
          </a:xfrm>
          <a:prstGeom prst="hexagon">
            <a:avLst/>
          </a:prstGeom>
          <a:pattFill prst="wdUpDiag">
            <a:fgClr>
              <a:schemeClr val="bg2">
                <a:lumMod val="90000"/>
              </a:schemeClr>
            </a:fgClr>
            <a:bgClr>
              <a:schemeClr val="bg2">
                <a:lumMod val="75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8" name="Hexagon 47">
            <a:extLst>
              <a:ext uri="{FF2B5EF4-FFF2-40B4-BE49-F238E27FC236}">
                <a16:creationId xmlns:a16="http://schemas.microsoft.com/office/drawing/2014/main" id="{AF92FB1A-2302-C66E-C2DA-B4780B42CC1A}"/>
              </a:ext>
            </a:extLst>
          </p:cNvPr>
          <p:cNvSpPr/>
          <p:nvPr/>
        </p:nvSpPr>
        <p:spPr>
          <a:xfrm rot="16200000">
            <a:off x="5748603" y="3945605"/>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9" name="Hexagon 48">
            <a:extLst>
              <a:ext uri="{FF2B5EF4-FFF2-40B4-BE49-F238E27FC236}">
                <a16:creationId xmlns:a16="http://schemas.microsoft.com/office/drawing/2014/main" id="{096F4A15-B7B7-F4AC-9698-6BAD8F8D5139}"/>
              </a:ext>
            </a:extLst>
          </p:cNvPr>
          <p:cNvSpPr/>
          <p:nvPr/>
        </p:nvSpPr>
        <p:spPr>
          <a:xfrm rot="16200000">
            <a:off x="5472584" y="3508625"/>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0" name="Hexagon 49">
            <a:extLst>
              <a:ext uri="{FF2B5EF4-FFF2-40B4-BE49-F238E27FC236}">
                <a16:creationId xmlns:a16="http://schemas.microsoft.com/office/drawing/2014/main" id="{6BACE7A1-F20D-9418-9124-6BC90E3F6B1B}"/>
              </a:ext>
            </a:extLst>
          </p:cNvPr>
          <p:cNvSpPr/>
          <p:nvPr/>
        </p:nvSpPr>
        <p:spPr>
          <a:xfrm rot="16200000">
            <a:off x="4942387" y="3501281"/>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1" name="Hexagon 50">
            <a:extLst>
              <a:ext uri="{FF2B5EF4-FFF2-40B4-BE49-F238E27FC236}">
                <a16:creationId xmlns:a16="http://schemas.microsoft.com/office/drawing/2014/main" id="{8ABD609E-AE83-BD16-1D3F-73F221A3A654}"/>
              </a:ext>
            </a:extLst>
          </p:cNvPr>
          <p:cNvSpPr/>
          <p:nvPr/>
        </p:nvSpPr>
        <p:spPr>
          <a:xfrm rot="16200000">
            <a:off x="5218928" y="3945604"/>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3" name="Hexagon 52">
            <a:extLst>
              <a:ext uri="{FF2B5EF4-FFF2-40B4-BE49-F238E27FC236}">
                <a16:creationId xmlns:a16="http://schemas.microsoft.com/office/drawing/2014/main" id="{28BCB8F3-8D79-ED46-3E5D-BEE0D49E61F7}"/>
              </a:ext>
            </a:extLst>
          </p:cNvPr>
          <p:cNvSpPr/>
          <p:nvPr/>
        </p:nvSpPr>
        <p:spPr>
          <a:xfrm rot="16200000">
            <a:off x="4415173" y="3508625"/>
            <a:ext cx="502920" cy="457200"/>
          </a:xfrm>
          <a:prstGeom prst="hexagon">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5" name="Hexagon 54">
            <a:extLst>
              <a:ext uri="{FF2B5EF4-FFF2-40B4-BE49-F238E27FC236}">
                <a16:creationId xmlns:a16="http://schemas.microsoft.com/office/drawing/2014/main" id="{86B2153C-C2B7-CDBC-A35C-4CDDC2C28231}"/>
              </a:ext>
            </a:extLst>
          </p:cNvPr>
          <p:cNvSpPr/>
          <p:nvPr/>
        </p:nvSpPr>
        <p:spPr>
          <a:xfrm rot="16200000">
            <a:off x="6860417" y="5816038"/>
            <a:ext cx="502920" cy="4572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6" name="Hexagon 55">
            <a:extLst>
              <a:ext uri="{FF2B5EF4-FFF2-40B4-BE49-F238E27FC236}">
                <a16:creationId xmlns:a16="http://schemas.microsoft.com/office/drawing/2014/main" id="{03D05833-8608-947F-B12D-5EA7434C6C26}"/>
              </a:ext>
            </a:extLst>
          </p:cNvPr>
          <p:cNvSpPr/>
          <p:nvPr/>
        </p:nvSpPr>
        <p:spPr>
          <a:xfrm rot="16200000">
            <a:off x="4691714" y="3938056"/>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7" name="Hexagon 56">
            <a:extLst>
              <a:ext uri="{FF2B5EF4-FFF2-40B4-BE49-F238E27FC236}">
                <a16:creationId xmlns:a16="http://schemas.microsoft.com/office/drawing/2014/main" id="{B814EE6D-5746-B250-99BC-1BB9B47CC35D}"/>
              </a:ext>
            </a:extLst>
          </p:cNvPr>
          <p:cNvSpPr/>
          <p:nvPr/>
        </p:nvSpPr>
        <p:spPr>
          <a:xfrm rot="16200000">
            <a:off x="7403698" y="5816037"/>
            <a:ext cx="502920" cy="4572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8" name="Hexagon 57">
            <a:extLst>
              <a:ext uri="{FF2B5EF4-FFF2-40B4-BE49-F238E27FC236}">
                <a16:creationId xmlns:a16="http://schemas.microsoft.com/office/drawing/2014/main" id="{82C6A9A8-4413-EF9A-204E-284B664C844A}"/>
              </a:ext>
            </a:extLst>
          </p:cNvPr>
          <p:cNvSpPr/>
          <p:nvPr/>
        </p:nvSpPr>
        <p:spPr>
          <a:xfrm rot="16200000">
            <a:off x="1916952" y="1705916"/>
            <a:ext cx="502920" cy="45720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0" name="TextBox 61">
            <a:extLst>
              <a:ext uri="{FF2B5EF4-FFF2-40B4-BE49-F238E27FC236}">
                <a16:creationId xmlns:a16="http://schemas.microsoft.com/office/drawing/2014/main" id="{41F6A616-965A-49CF-D18E-4ABD01BFABA2}"/>
              </a:ext>
            </a:extLst>
          </p:cNvPr>
          <p:cNvSpPr txBox="1"/>
          <p:nvPr/>
        </p:nvSpPr>
        <p:spPr>
          <a:xfrm>
            <a:off x="1935469" y="1785855"/>
            <a:ext cx="45720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AK</a:t>
            </a:r>
          </a:p>
        </p:txBody>
      </p:sp>
      <p:sp>
        <p:nvSpPr>
          <p:cNvPr id="62" name="TextBox 63">
            <a:extLst>
              <a:ext uri="{FF2B5EF4-FFF2-40B4-BE49-F238E27FC236}">
                <a16:creationId xmlns:a16="http://schemas.microsoft.com/office/drawing/2014/main" id="{9DEB142B-D90A-544F-7823-13EFE966B51C}"/>
              </a:ext>
            </a:extLst>
          </p:cNvPr>
          <p:cNvSpPr txBox="1"/>
          <p:nvPr/>
        </p:nvSpPr>
        <p:spPr>
          <a:xfrm>
            <a:off x="3632476" y="2285700"/>
            <a:ext cx="457200" cy="261610"/>
          </a:xfrm>
          <a:prstGeom prst="rect">
            <a:avLst/>
          </a:prstGeom>
          <a:pattFill prst="wdUpDiag">
            <a:fgClr>
              <a:schemeClr val="bg2">
                <a:lumMod val="90000"/>
              </a:schemeClr>
            </a:fgClr>
            <a:bgClr>
              <a:schemeClr val="bg2">
                <a:lumMod val="75000"/>
              </a:schemeClr>
            </a:bgClr>
          </a:patt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WA</a:t>
            </a:r>
          </a:p>
        </p:txBody>
      </p:sp>
      <p:sp>
        <p:nvSpPr>
          <p:cNvPr id="63" name="TextBox 64">
            <a:extLst>
              <a:ext uri="{FF2B5EF4-FFF2-40B4-BE49-F238E27FC236}">
                <a16:creationId xmlns:a16="http://schemas.microsoft.com/office/drawing/2014/main" id="{E7B329D9-F3A7-E20C-E0C0-60E79438905A}"/>
              </a:ext>
            </a:extLst>
          </p:cNvPr>
          <p:cNvSpPr txBox="1"/>
          <p:nvPr/>
        </p:nvSpPr>
        <p:spPr>
          <a:xfrm>
            <a:off x="4166908" y="2285195"/>
            <a:ext cx="440289"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MT</a:t>
            </a:r>
          </a:p>
        </p:txBody>
      </p:sp>
      <p:sp>
        <p:nvSpPr>
          <p:cNvPr id="64" name="TextBox 65">
            <a:extLst>
              <a:ext uri="{FF2B5EF4-FFF2-40B4-BE49-F238E27FC236}">
                <a16:creationId xmlns:a16="http://schemas.microsoft.com/office/drawing/2014/main" id="{4E06E9D3-9496-EA2F-F027-9725D9E96CBB}"/>
              </a:ext>
            </a:extLst>
          </p:cNvPr>
          <p:cNvSpPr txBox="1"/>
          <p:nvPr/>
        </p:nvSpPr>
        <p:spPr>
          <a:xfrm>
            <a:off x="4714574" y="2300902"/>
            <a:ext cx="431398"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ND</a:t>
            </a:r>
          </a:p>
        </p:txBody>
      </p:sp>
      <p:sp>
        <p:nvSpPr>
          <p:cNvPr id="65" name="TextBox 66">
            <a:extLst>
              <a:ext uri="{FF2B5EF4-FFF2-40B4-BE49-F238E27FC236}">
                <a16:creationId xmlns:a16="http://schemas.microsoft.com/office/drawing/2014/main" id="{2649D277-7900-3654-85F4-513A0E5D6F7F}"/>
              </a:ext>
            </a:extLst>
          </p:cNvPr>
          <p:cNvSpPr txBox="1"/>
          <p:nvPr/>
        </p:nvSpPr>
        <p:spPr>
          <a:xfrm>
            <a:off x="5218055" y="2285196"/>
            <a:ext cx="454311" cy="262114"/>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MN</a:t>
            </a:r>
          </a:p>
        </p:txBody>
      </p:sp>
      <p:sp>
        <p:nvSpPr>
          <p:cNvPr id="66" name="TextBox 67">
            <a:extLst>
              <a:ext uri="{FF2B5EF4-FFF2-40B4-BE49-F238E27FC236}">
                <a16:creationId xmlns:a16="http://schemas.microsoft.com/office/drawing/2014/main" id="{4647138D-83E9-DC4D-EB1D-82D8139E8FDA}"/>
              </a:ext>
            </a:extLst>
          </p:cNvPr>
          <p:cNvSpPr txBox="1"/>
          <p:nvPr/>
        </p:nvSpPr>
        <p:spPr>
          <a:xfrm>
            <a:off x="5753941" y="2305034"/>
            <a:ext cx="45236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WI</a:t>
            </a:r>
          </a:p>
        </p:txBody>
      </p:sp>
      <p:sp>
        <p:nvSpPr>
          <p:cNvPr id="67" name="TextBox 68">
            <a:extLst>
              <a:ext uri="{FF2B5EF4-FFF2-40B4-BE49-F238E27FC236}">
                <a16:creationId xmlns:a16="http://schemas.microsoft.com/office/drawing/2014/main" id="{8BCCE01B-8ED3-FEF2-FF44-C8B3CF14F261}"/>
              </a:ext>
            </a:extLst>
          </p:cNvPr>
          <p:cNvSpPr txBox="1"/>
          <p:nvPr/>
        </p:nvSpPr>
        <p:spPr>
          <a:xfrm>
            <a:off x="3903193" y="2724804"/>
            <a:ext cx="457201"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ID</a:t>
            </a:r>
          </a:p>
        </p:txBody>
      </p:sp>
      <p:sp>
        <p:nvSpPr>
          <p:cNvPr id="68" name="TextBox 69">
            <a:extLst>
              <a:ext uri="{FF2B5EF4-FFF2-40B4-BE49-F238E27FC236}">
                <a16:creationId xmlns:a16="http://schemas.microsoft.com/office/drawing/2014/main" id="{0113A1E2-6D2E-31A9-DF0C-2425B737C6BB}"/>
              </a:ext>
            </a:extLst>
          </p:cNvPr>
          <p:cNvSpPr txBox="1"/>
          <p:nvPr/>
        </p:nvSpPr>
        <p:spPr>
          <a:xfrm>
            <a:off x="4438033" y="2745225"/>
            <a:ext cx="431334"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WY</a:t>
            </a:r>
          </a:p>
        </p:txBody>
      </p:sp>
      <p:sp>
        <p:nvSpPr>
          <p:cNvPr id="69" name="TextBox 70">
            <a:extLst>
              <a:ext uri="{FF2B5EF4-FFF2-40B4-BE49-F238E27FC236}">
                <a16:creationId xmlns:a16="http://schemas.microsoft.com/office/drawing/2014/main" id="{13F111D4-1FAF-520E-3E37-95C746E6668B}"/>
              </a:ext>
            </a:extLst>
          </p:cNvPr>
          <p:cNvSpPr txBox="1"/>
          <p:nvPr/>
        </p:nvSpPr>
        <p:spPr>
          <a:xfrm>
            <a:off x="4978986" y="2721971"/>
            <a:ext cx="456506"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SD</a:t>
            </a:r>
          </a:p>
        </p:txBody>
      </p:sp>
      <p:sp>
        <p:nvSpPr>
          <p:cNvPr id="70" name="TextBox 71">
            <a:extLst>
              <a:ext uri="{FF2B5EF4-FFF2-40B4-BE49-F238E27FC236}">
                <a16:creationId xmlns:a16="http://schemas.microsoft.com/office/drawing/2014/main" id="{EAD50DC4-CAED-9671-EA68-F745C1EC1787}"/>
              </a:ext>
            </a:extLst>
          </p:cNvPr>
          <p:cNvSpPr txBox="1"/>
          <p:nvPr/>
        </p:nvSpPr>
        <p:spPr>
          <a:xfrm>
            <a:off x="5500573" y="2721971"/>
            <a:ext cx="44005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IA</a:t>
            </a:r>
          </a:p>
        </p:txBody>
      </p:sp>
      <p:sp>
        <p:nvSpPr>
          <p:cNvPr id="71" name="TextBox 72">
            <a:extLst>
              <a:ext uri="{FF2B5EF4-FFF2-40B4-BE49-F238E27FC236}">
                <a16:creationId xmlns:a16="http://schemas.microsoft.com/office/drawing/2014/main" id="{F35B1BDD-5A03-24EE-047C-9617234D07C4}"/>
              </a:ext>
            </a:extLst>
          </p:cNvPr>
          <p:cNvSpPr txBox="1"/>
          <p:nvPr/>
        </p:nvSpPr>
        <p:spPr>
          <a:xfrm>
            <a:off x="6022198" y="2706425"/>
            <a:ext cx="45720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IL</a:t>
            </a:r>
          </a:p>
        </p:txBody>
      </p:sp>
      <p:sp>
        <p:nvSpPr>
          <p:cNvPr id="72" name="TextBox 73">
            <a:extLst>
              <a:ext uri="{FF2B5EF4-FFF2-40B4-BE49-F238E27FC236}">
                <a16:creationId xmlns:a16="http://schemas.microsoft.com/office/drawing/2014/main" id="{A487CDB4-F52D-232D-B48D-4DDD80F3C939}"/>
              </a:ext>
            </a:extLst>
          </p:cNvPr>
          <p:cNvSpPr txBox="1"/>
          <p:nvPr/>
        </p:nvSpPr>
        <p:spPr>
          <a:xfrm>
            <a:off x="6542610" y="2706950"/>
            <a:ext cx="45720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IN</a:t>
            </a:r>
          </a:p>
        </p:txBody>
      </p:sp>
      <p:sp>
        <p:nvSpPr>
          <p:cNvPr id="73" name="TextBox 74">
            <a:extLst>
              <a:ext uri="{FF2B5EF4-FFF2-40B4-BE49-F238E27FC236}">
                <a16:creationId xmlns:a16="http://schemas.microsoft.com/office/drawing/2014/main" id="{EEA80631-B377-CAD1-952C-ADF1B7388208}"/>
              </a:ext>
            </a:extLst>
          </p:cNvPr>
          <p:cNvSpPr txBox="1"/>
          <p:nvPr/>
        </p:nvSpPr>
        <p:spPr>
          <a:xfrm>
            <a:off x="6849720" y="2277518"/>
            <a:ext cx="380145"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MI</a:t>
            </a:r>
          </a:p>
        </p:txBody>
      </p:sp>
      <p:sp>
        <p:nvSpPr>
          <p:cNvPr id="74" name="TextBox 75">
            <a:extLst>
              <a:ext uri="{FF2B5EF4-FFF2-40B4-BE49-F238E27FC236}">
                <a16:creationId xmlns:a16="http://schemas.microsoft.com/office/drawing/2014/main" id="{15E300E9-CD02-D56A-0907-A83A8C3E0A1E}"/>
              </a:ext>
            </a:extLst>
          </p:cNvPr>
          <p:cNvSpPr txBox="1"/>
          <p:nvPr/>
        </p:nvSpPr>
        <p:spPr>
          <a:xfrm>
            <a:off x="3626261" y="3161887"/>
            <a:ext cx="458952"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OR</a:t>
            </a:r>
          </a:p>
        </p:txBody>
      </p:sp>
      <p:sp>
        <p:nvSpPr>
          <p:cNvPr id="75" name="TextBox 76">
            <a:extLst>
              <a:ext uri="{FF2B5EF4-FFF2-40B4-BE49-F238E27FC236}">
                <a16:creationId xmlns:a16="http://schemas.microsoft.com/office/drawing/2014/main" id="{09142C5A-2172-DB62-BA1B-F152C8518018}"/>
              </a:ext>
            </a:extLst>
          </p:cNvPr>
          <p:cNvSpPr txBox="1"/>
          <p:nvPr/>
        </p:nvSpPr>
        <p:spPr>
          <a:xfrm>
            <a:off x="4168583" y="3143872"/>
            <a:ext cx="457200" cy="261610"/>
          </a:xfrm>
          <a:prstGeom prst="rect">
            <a:avLst/>
          </a:prstGeom>
          <a:pattFill prst="wdUpDiag">
            <a:fgClr>
              <a:schemeClr val="bg2">
                <a:lumMod val="90000"/>
              </a:schemeClr>
            </a:fgClr>
            <a:bgClr>
              <a:schemeClr val="bg2">
                <a:lumMod val="75000"/>
              </a:schemeClr>
            </a:bgClr>
          </a:patt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NV</a:t>
            </a:r>
          </a:p>
        </p:txBody>
      </p:sp>
      <p:sp>
        <p:nvSpPr>
          <p:cNvPr id="76" name="TextBox 77">
            <a:extLst>
              <a:ext uri="{FF2B5EF4-FFF2-40B4-BE49-F238E27FC236}">
                <a16:creationId xmlns:a16="http://schemas.microsoft.com/office/drawing/2014/main" id="{F20E0207-E5BD-23E8-B961-97273C857BCA}"/>
              </a:ext>
            </a:extLst>
          </p:cNvPr>
          <p:cNvSpPr txBox="1"/>
          <p:nvPr/>
        </p:nvSpPr>
        <p:spPr>
          <a:xfrm>
            <a:off x="4695247" y="3150752"/>
            <a:ext cx="45720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CO</a:t>
            </a:r>
          </a:p>
        </p:txBody>
      </p:sp>
      <p:sp>
        <p:nvSpPr>
          <p:cNvPr id="77" name="TextBox 78">
            <a:extLst>
              <a:ext uri="{FF2B5EF4-FFF2-40B4-BE49-F238E27FC236}">
                <a16:creationId xmlns:a16="http://schemas.microsoft.com/office/drawing/2014/main" id="{1ACB3D46-5C95-2656-C790-4826A01C585E}"/>
              </a:ext>
            </a:extLst>
          </p:cNvPr>
          <p:cNvSpPr txBox="1"/>
          <p:nvPr/>
        </p:nvSpPr>
        <p:spPr>
          <a:xfrm>
            <a:off x="5268571" y="3161887"/>
            <a:ext cx="368831"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NE</a:t>
            </a:r>
          </a:p>
        </p:txBody>
      </p:sp>
      <p:sp>
        <p:nvSpPr>
          <p:cNvPr id="78" name="TextBox 79">
            <a:extLst>
              <a:ext uri="{FF2B5EF4-FFF2-40B4-BE49-F238E27FC236}">
                <a16:creationId xmlns:a16="http://schemas.microsoft.com/office/drawing/2014/main" id="{4BC043C6-1807-3F80-670B-8F6DC00E88C0}"/>
              </a:ext>
            </a:extLst>
          </p:cNvPr>
          <p:cNvSpPr txBox="1"/>
          <p:nvPr/>
        </p:nvSpPr>
        <p:spPr>
          <a:xfrm>
            <a:off x="5761949" y="3162604"/>
            <a:ext cx="441532" cy="261610"/>
          </a:xfrm>
          <a:prstGeom prst="rect">
            <a:avLst/>
          </a:prstGeom>
          <a:pattFill prst="wdUpDiag">
            <a:fgClr>
              <a:schemeClr val="bg2">
                <a:lumMod val="90000"/>
              </a:schemeClr>
            </a:fgClr>
            <a:bgClr>
              <a:schemeClr val="bg2">
                <a:lumMod val="75000"/>
              </a:schemeClr>
            </a:bgClr>
          </a:patt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MO</a:t>
            </a:r>
          </a:p>
        </p:txBody>
      </p:sp>
      <p:sp>
        <p:nvSpPr>
          <p:cNvPr id="79" name="TextBox 80">
            <a:extLst>
              <a:ext uri="{FF2B5EF4-FFF2-40B4-BE49-F238E27FC236}">
                <a16:creationId xmlns:a16="http://schemas.microsoft.com/office/drawing/2014/main" id="{72954B90-7D10-BD73-7A33-A749C2DB4D9C}"/>
              </a:ext>
            </a:extLst>
          </p:cNvPr>
          <p:cNvSpPr txBox="1"/>
          <p:nvPr/>
        </p:nvSpPr>
        <p:spPr>
          <a:xfrm>
            <a:off x="6283819" y="3154798"/>
            <a:ext cx="427374"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KY</a:t>
            </a:r>
          </a:p>
        </p:txBody>
      </p:sp>
      <p:sp>
        <p:nvSpPr>
          <p:cNvPr id="80" name="TextBox 81">
            <a:extLst>
              <a:ext uri="{FF2B5EF4-FFF2-40B4-BE49-F238E27FC236}">
                <a16:creationId xmlns:a16="http://schemas.microsoft.com/office/drawing/2014/main" id="{5C37E494-779F-EE2F-9328-DC4D7C5395DB}"/>
              </a:ext>
            </a:extLst>
          </p:cNvPr>
          <p:cNvSpPr txBox="1"/>
          <p:nvPr/>
        </p:nvSpPr>
        <p:spPr>
          <a:xfrm>
            <a:off x="6806222" y="3148632"/>
            <a:ext cx="45720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WV</a:t>
            </a:r>
          </a:p>
        </p:txBody>
      </p:sp>
      <p:sp>
        <p:nvSpPr>
          <p:cNvPr id="81" name="TextBox 82">
            <a:extLst>
              <a:ext uri="{FF2B5EF4-FFF2-40B4-BE49-F238E27FC236}">
                <a16:creationId xmlns:a16="http://schemas.microsoft.com/office/drawing/2014/main" id="{3BADE619-D3E0-1D24-59C5-DDD7DCDB88B9}"/>
              </a:ext>
            </a:extLst>
          </p:cNvPr>
          <p:cNvSpPr txBox="1"/>
          <p:nvPr/>
        </p:nvSpPr>
        <p:spPr>
          <a:xfrm>
            <a:off x="7346341" y="3154063"/>
            <a:ext cx="442748"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VA</a:t>
            </a:r>
          </a:p>
        </p:txBody>
      </p:sp>
      <p:sp>
        <p:nvSpPr>
          <p:cNvPr id="82" name="TextBox 83">
            <a:extLst>
              <a:ext uri="{FF2B5EF4-FFF2-40B4-BE49-F238E27FC236}">
                <a16:creationId xmlns:a16="http://schemas.microsoft.com/office/drawing/2014/main" id="{1B9DBF7A-5618-CE92-658C-BA125139B1FA}"/>
              </a:ext>
            </a:extLst>
          </p:cNvPr>
          <p:cNvSpPr txBox="1"/>
          <p:nvPr/>
        </p:nvSpPr>
        <p:spPr>
          <a:xfrm>
            <a:off x="7074115" y="2728904"/>
            <a:ext cx="431537"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OH</a:t>
            </a:r>
          </a:p>
        </p:txBody>
      </p:sp>
      <p:sp>
        <p:nvSpPr>
          <p:cNvPr id="83" name="TextBox 84">
            <a:extLst>
              <a:ext uri="{FF2B5EF4-FFF2-40B4-BE49-F238E27FC236}">
                <a16:creationId xmlns:a16="http://schemas.microsoft.com/office/drawing/2014/main" id="{D1CEC0C4-28FF-80B4-EFE2-0077936DA711}"/>
              </a:ext>
            </a:extLst>
          </p:cNvPr>
          <p:cNvSpPr txBox="1"/>
          <p:nvPr/>
        </p:nvSpPr>
        <p:spPr>
          <a:xfrm>
            <a:off x="7631934" y="2697912"/>
            <a:ext cx="411733"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PA</a:t>
            </a:r>
          </a:p>
        </p:txBody>
      </p:sp>
      <p:sp>
        <p:nvSpPr>
          <p:cNvPr id="84" name="TextBox 85">
            <a:extLst>
              <a:ext uri="{FF2B5EF4-FFF2-40B4-BE49-F238E27FC236}">
                <a16:creationId xmlns:a16="http://schemas.microsoft.com/office/drawing/2014/main" id="{A26E16EF-BFC4-EC47-14D2-928385C73841}"/>
              </a:ext>
            </a:extLst>
          </p:cNvPr>
          <p:cNvSpPr txBox="1"/>
          <p:nvPr/>
        </p:nvSpPr>
        <p:spPr>
          <a:xfrm>
            <a:off x="7868492" y="2269609"/>
            <a:ext cx="45720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NY</a:t>
            </a:r>
          </a:p>
        </p:txBody>
      </p:sp>
      <p:sp>
        <p:nvSpPr>
          <p:cNvPr id="85" name="TextBox 86">
            <a:extLst>
              <a:ext uri="{FF2B5EF4-FFF2-40B4-BE49-F238E27FC236}">
                <a16:creationId xmlns:a16="http://schemas.microsoft.com/office/drawing/2014/main" id="{90693035-30BE-F42D-D757-9ADB0EF8AAFE}"/>
              </a:ext>
            </a:extLst>
          </p:cNvPr>
          <p:cNvSpPr txBox="1"/>
          <p:nvPr/>
        </p:nvSpPr>
        <p:spPr>
          <a:xfrm>
            <a:off x="8143137" y="1820771"/>
            <a:ext cx="45720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VT</a:t>
            </a:r>
          </a:p>
        </p:txBody>
      </p:sp>
      <p:sp>
        <p:nvSpPr>
          <p:cNvPr id="86" name="TextBox 87">
            <a:extLst>
              <a:ext uri="{FF2B5EF4-FFF2-40B4-BE49-F238E27FC236}">
                <a16:creationId xmlns:a16="http://schemas.microsoft.com/office/drawing/2014/main" id="{D062BF29-9904-8551-2293-6F8EBE8FD870}"/>
              </a:ext>
            </a:extLst>
          </p:cNvPr>
          <p:cNvSpPr txBox="1"/>
          <p:nvPr/>
        </p:nvSpPr>
        <p:spPr>
          <a:xfrm>
            <a:off x="8681912" y="1816018"/>
            <a:ext cx="386587"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NH</a:t>
            </a:r>
          </a:p>
        </p:txBody>
      </p:sp>
      <p:sp>
        <p:nvSpPr>
          <p:cNvPr id="87" name="TextBox 88">
            <a:extLst>
              <a:ext uri="{FF2B5EF4-FFF2-40B4-BE49-F238E27FC236}">
                <a16:creationId xmlns:a16="http://schemas.microsoft.com/office/drawing/2014/main" id="{8D006FD4-3F88-C39A-7D0A-031F2AEBF807}"/>
              </a:ext>
            </a:extLst>
          </p:cNvPr>
          <p:cNvSpPr txBox="1"/>
          <p:nvPr/>
        </p:nvSpPr>
        <p:spPr>
          <a:xfrm>
            <a:off x="8937826" y="1379696"/>
            <a:ext cx="455802" cy="261609"/>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ME</a:t>
            </a:r>
          </a:p>
        </p:txBody>
      </p:sp>
      <p:sp>
        <p:nvSpPr>
          <p:cNvPr id="89" name="TextBox 90">
            <a:extLst>
              <a:ext uri="{FF2B5EF4-FFF2-40B4-BE49-F238E27FC236}">
                <a16:creationId xmlns:a16="http://schemas.microsoft.com/office/drawing/2014/main" id="{D03C60C1-06CC-3935-6A6D-E36E574E5975}"/>
              </a:ext>
            </a:extLst>
          </p:cNvPr>
          <p:cNvSpPr txBox="1"/>
          <p:nvPr/>
        </p:nvSpPr>
        <p:spPr>
          <a:xfrm>
            <a:off x="8950526" y="2260300"/>
            <a:ext cx="45720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RI</a:t>
            </a:r>
          </a:p>
        </p:txBody>
      </p:sp>
      <p:sp>
        <p:nvSpPr>
          <p:cNvPr id="90" name="TextBox 91">
            <a:extLst>
              <a:ext uri="{FF2B5EF4-FFF2-40B4-BE49-F238E27FC236}">
                <a16:creationId xmlns:a16="http://schemas.microsoft.com/office/drawing/2014/main" id="{417AE729-35CE-B99D-EC5B-169D78E99F39}"/>
              </a:ext>
            </a:extLst>
          </p:cNvPr>
          <p:cNvSpPr txBox="1"/>
          <p:nvPr/>
        </p:nvSpPr>
        <p:spPr>
          <a:xfrm>
            <a:off x="8135203" y="2724728"/>
            <a:ext cx="451376"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NJ</a:t>
            </a:r>
          </a:p>
        </p:txBody>
      </p:sp>
      <p:sp>
        <p:nvSpPr>
          <p:cNvPr id="91" name="TextBox 92">
            <a:extLst>
              <a:ext uri="{FF2B5EF4-FFF2-40B4-BE49-F238E27FC236}">
                <a16:creationId xmlns:a16="http://schemas.microsoft.com/office/drawing/2014/main" id="{63FD9210-1D02-5B5D-F3AE-0EA1431DA36A}"/>
              </a:ext>
            </a:extLst>
          </p:cNvPr>
          <p:cNvSpPr txBox="1"/>
          <p:nvPr/>
        </p:nvSpPr>
        <p:spPr>
          <a:xfrm>
            <a:off x="7868492" y="3158455"/>
            <a:ext cx="457199"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DC</a:t>
            </a:r>
          </a:p>
        </p:txBody>
      </p:sp>
      <p:sp>
        <p:nvSpPr>
          <p:cNvPr id="92" name="TextBox 93">
            <a:extLst>
              <a:ext uri="{FF2B5EF4-FFF2-40B4-BE49-F238E27FC236}">
                <a16:creationId xmlns:a16="http://schemas.microsoft.com/office/drawing/2014/main" id="{57C9EA71-535E-B925-80B7-6F5355C74AA8}"/>
              </a:ext>
            </a:extLst>
          </p:cNvPr>
          <p:cNvSpPr txBox="1"/>
          <p:nvPr/>
        </p:nvSpPr>
        <p:spPr>
          <a:xfrm>
            <a:off x="8679739" y="2727722"/>
            <a:ext cx="449603"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CT</a:t>
            </a:r>
          </a:p>
        </p:txBody>
      </p:sp>
      <p:sp>
        <p:nvSpPr>
          <p:cNvPr id="93" name="TextBox 94">
            <a:extLst>
              <a:ext uri="{FF2B5EF4-FFF2-40B4-BE49-F238E27FC236}">
                <a16:creationId xmlns:a16="http://schemas.microsoft.com/office/drawing/2014/main" id="{19DADCF6-C8CB-819F-E3FE-B68219A769C9}"/>
              </a:ext>
            </a:extLst>
          </p:cNvPr>
          <p:cNvSpPr txBox="1"/>
          <p:nvPr/>
        </p:nvSpPr>
        <p:spPr>
          <a:xfrm>
            <a:off x="8143137" y="3573045"/>
            <a:ext cx="443442"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MD</a:t>
            </a:r>
          </a:p>
        </p:txBody>
      </p:sp>
      <p:sp>
        <p:nvSpPr>
          <p:cNvPr id="94" name="TextBox 95">
            <a:extLst>
              <a:ext uri="{FF2B5EF4-FFF2-40B4-BE49-F238E27FC236}">
                <a16:creationId xmlns:a16="http://schemas.microsoft.com/office/drawing/2014/main" id="{5DECC5F0-C2A0-FF85-B297-64AAD37C9662}"/>
              </a:ext>
            </a:extLst>
          </p:cNvPr>
          <p:cNvSpPr txBox="1"/>
          <p:nvPr/>
        </p:nvSpPr>
        <p:spPr>
          <a:xfrm>
            <a:off x="8430459" y="3171975"/>
            <a:ext cx="386369"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DE</a:t>
            </a:r>
          </a:p>
        </p:txBody>
      </p:sp>
      <p:sp>
        <p:nvSpPr>
          <p:cNvPr id="95" name="TextBox 96">
            <a:extLst>
              <a:ext uri="{FF2B5EF4-FFF2-40B4-BE49-F238E27FC236}">
                <a16:creationId xmlns:a16="http://schemas.microsoft.com/office/drawing/2014/main" id="{AD55AEFE-2288-61FC-6528-D6F7B754E86D}"/>
              </a:ext>
            </a:extLst>
          </p:cNvPr>
          <p:cNvSpPr txBox="1"/>
          <p:nvPr/>
        </p:nvSpPr>
        <p:spPr>
          <a:xfrm>
            <a:off x="7660402" y="3579790"/>
            <a:ext cx="357865"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SC</a:t>
            </a:r>
          </a:p>
        </p:txBody>
      </p:sp>
      <p:sp>
        <p:nvSpPr>
          <p:cNvPr id="96" name="TextBox 97">
            <a:extLst>
              <a:ext uri="{FF2B5EF4-FFF2-40B4-BE49-F238E27FC236}">
                <a16:creationId xmlns:a16="http://schemas.microsoft.com/office/drawing/2014/main" id="{84AC7819-F113-D621-EA78-13CC282F52BB}"/>
              </a:ext>
            </a:extLst>
          </p:cNvPr>
          <p:cNvSpPr txBox="1"/>
          <p:nvPr/>
        </p:nvSpPr>
        <p:spPr>
          <a:xfrm>
            <a:off x="7067855" y="3596507"/>
            <a:ext cx="437797"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NC</a:t>
            </a:r>
          </a:p>
        </p:txBody>
      </p:sp>
      <p:sp>
        <p:nvSpPr>
          <p:cNvPr id="97" name="TextBox 98">
            <a:extLst>
              <a:ext uri="{FF2B5EF4-FFF2-40B4-BE49-F238E27FC236}">
                <a16:creationId xmlns:a16="http://schemas.microsoft.com/office/drawing/2014/main" id="{B1C35962-2ADC-2F36-DE74-72EB5BF5EB06}"/>
              </a:ext>
            </a:extLst>
          </p:cNvPr>
          <p:cNvSpPr txBox="1"/>
          <p:nvPr/>
        </p:nvSpPr>
        <p:spPr>
          <a:xfrm>
            <a:off x="6572034" y="3588181"/>
            <a:ext cx="437798"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TN</a:t>
            </a:r>
          </a:p>
        </p:txBody>
      </p:sp>
      <p:sp>
        <p:nvSpPr>
          <p:cNvPr id="98" name="TextBox 99">
            <a:extLst>
              <a:ext uri="{FF2B5EF4-FFF2-40B4-BE49-F238E27FC236}">
                <a16:creationId xmlns:a16="http://schemas.microsoft.com/office/drawing/2014/main" id="{AA031F4E-C723-2165-CEDE-31E158E7527E}"/>
              </a:ext>
            </a:extLst>
          </p:cNvPr>
          <p:cNvSpPr txBox="1"/>
          <p:nvPr/>
        </p:nvSpPr>
        <p:spPr>
          <a:xfrm>
            <a:off x="6054054" y="3604959"/>
            <a:ext cx="384077" cy="261610"/>
          </a:xfrm>
          <a:prstGeom prst="rect">
            <a:avLst/>
          </a:prstGeom>
          <a:pattFill prst="wdUpDiag">
            <a:fgClr>
              <a:schemeClr val="bg2">
                <a:lumMod val="90000"/>
              </a:schemeClr>
            </a:fgClr>
            <a:bgClr>
              <a:schemeClr val="bg2">
                <a:lumMod val="75000"/>
              </a:schemeClr>
            </a:bgClr>
          </a:patt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AR</a:t>
            </a:r>
          </a:p>
        </p:txBody>
      </p:sp>
      <p:sp>
        <p:nvSpPr>
          <p:cNvPr id="99" name="TextBox 100">
            <a:extLst>
              <a:ext uri="{FF2B5EF4-FFF2-40B4-BE49-F238E27FC236}">
                <a16:creationId xmlns:a16="http://schemas.microsoft.com/office/drawing/2014/main" id="{26A2D652-BFCC-A85F-5700-4E7E579DF356}"/>
              </a:ext>
            </a:extLst>
          </p:cNvPr>
          <p:cNvSpPr txBox="1"/>
          <p:nvPr/>
        </p:nvSpPr>
        <p:spPr>
          <a:xfrm>
            <a:off x="5494182" y="3597784"/>
            <a:ext cx="436718" cy="262965"/>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KS</a:t>
            </a:r>
          </a:p>
        </p:txBody>
      </p:sp>
      <p:sp>
        <p:nvSpPr>
          <p:cNvPr id="100" name="TextBox 101">
            <a:extLst>
              <a:ext uri="{FF2B5EF4-FFF2-40B4-BE49-F238E27FC236}">
                <a16:creationId xmlns:a16="http://schemas.microsoft.com/office/drawing/2014/main" id="{2FC74276-EEFE-2345-FE25-217BF8B8E710}"/>
              </a:ext>
            </a:extLst>
          </p:cNvPr>
          <p:cNvSpPr txBox="1"/>
          <p:nvPr/>
        </p:nvSpPr>
        <p:spPr>
          <a:xfrm>
            <a:off x="4978986" y="3588179"/>
            <a:ext cx="437775" cy="266071"/>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NM</a:t>
            </a:r>
          </a:p>
        </p:txBody>
      </p:sp>
      <p:sp>
        <p:nvSpPr>
          <p:cNvPr id="101" name="TextBox 102">
            <a:extLst>
              <a:ext uri="{FF2B5EF4-FFF2-40B4-BE49-F238E27FC236}">
                <a16:creationId xmlns:a16="http://schemas.microsoft.com/office/drawing/2014/main" id="{1F82F81A-2A2A-0EC6-BFA3-BEEDE36F76B6}"/>
              </a:ext>
            </a:extLst>
          </p:cNvPr>
          <p:cNvSpPr txBox="1"/>
          <p:nvPr/>
        </p:nvSpPr>
        <p:spPr>
          <a:xfrm>
            <a:off x="4426484" y="3596507"/>
            <a:ext cx="442883"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UT</a:t>
            </a:r>
          </a:p>
        </p:txBody>
      </p:sp>
      <p:sp>
        <p:nvSpPr>
          <p:cNvPr id="103" name="TextBox 104">
            <a:extLst>
              <a:ext uri="{FF2B5EF4-FFF2-40B4-BE49-F238E27FC236}">
                <a16:creationId xmlns:a16="http://schemas.microsoft.com/office/drawing/2014/main" id="{FD777A02-36FF-AA30-D91F-521520CB0F36}"/>
              </a:ext>
            </a:extLst>
          </p:cNvPr>
          <p:cNvSpPr txBox="1"/>
          <p:nvPr/>
        </p:nvSpPr>
        <p:spPr>
          <a:xfrm>
            <a:off x="4725009" y="4029583"/>
            <a:ext cx="420964"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AZ</a:t>
            </a:r>
          </a:p>
        </p:txBody>
      </p:sp>
      <p:sp>
        <p:nvSpPr>
          <p:cNvPr id="104" name="TextBox 105">
            <a:extLst>
              <a:ext uri="{FF2B5EF4-FFF2-40B4-BE49-F238E27FC236}">
                <a16:creationId xmlns:a16="http://schemas.microsoft.com/office/drawing/2014/main" id="{E4F105DC-475B-1C16-5C3C-5F1AACC5957C}"/>
              </a:ext>
            </a:extLst>
          </p:cNvPr>
          <p:cNvSpPr txBox="1"/>
          <p:nvPr/>
        </p:nvSpPr>
        <p:spPr>
          <a:xfrm>
            <a:off x="5257106" y="4050387"/>
            <a:ext cx="41526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OK</a:t>
            </a:r>
          </a:p>
        </p:txBody>
      </p:sp>
      <p:sp>
        <p:nvSpPr>
          <p:cNvPr id="105" name="TextBox 106">
            <a:extLst>
              <a:ext uri="{FF2B5EF4-FFF2-40B4-BE49-F238E27FC236}">
                <a16:creationId xmlns:a16="http://schemas.microsoft.com/office/drawing/2014/main" id="{9ED0B9C6-295C-ED73-9A44-BFDCB1052507}"/>
              </a:ext>
            </a:extLst>
          </p:cNvPr>
          <p:cNvSpPr txBox="1"/>
          <p:nvPr/>
        </p:nvSpPr>
        <p:spPr>
          <a:xfrm>
            <a:off x="5778727" y="4029036"/>
            <a:ext cx="427574"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LA</a:t>
            </a:r>
          </a:p>
        </p:txBody>
      </p:sp>
      <p:sp>
        <p:nvSpPr>
          <p:cNvPr id="107" name="TextBox 108">
            <a:extLst>
              <a:ext uri="{FF2B5EF4-FFF2-40B4-BE49-F238E27FC236}">
                <a16:creationId xmlns:a16="http://schemas.microsoft.com/office/drawing/2014/main" id="{5B1DAB79-711D-92FB-3DF9-EF85AD551A88}"/>
              </a:ext>
            </a:extLst>
          </p:cNvPr>
          <p:cNvSpPr txBox="1"/>
          <p:nvPr/>
        </p:nvSpPr>
        <p:spPr>
          <a:xfrm>
            <a:off x="6840825" y="4031923"/>
            <a:ext cx="447997"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AL</a:t>
            </a:r>
          </a:p>
        </p:txBody>
      </p:sp>
      <p:sp>
        <p:nvSpPr>
          <p:cNvPr id="108" name="TextBox 109">
            <a:extLst>
              <a:ext uri="{FF2B5EF4-FFF2-40B4-BE49-F238E27FC236}">
                <a16:creationId xmlns:a16="http://schemas.microsoft.com/office/drawing/2014/main" id="{B39A8660-04F9-0F54-1CC5-5F1E5182AFAC}"/>
              </a:ext>
            </a:extLst>
          </p:cNvPr>
          <p:cNvSpPr txBox="1"/>
          <p:nvPr/>
        </p:nvSpPr>
        <p:spPr>
          <a:xfrm>
            <a:off x="7352465" y="4009301"/>
            <a:ext cx="436624"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GA</a:t>
            </a:r>
          </a:p>
        </p:txBody>
      </p:sp>
      <p:sp>
        <p:nvSpPr>
          <p:cNvPr id="110" name="TextBox 111">
            <a:extLst>
              <a:ext uri="{FF2B5EF4-FFF2-40B4-BE49-F238E27FC236}">
                <a16:creationId xmlns:a16="http://schemas.microsoft.com/office/drawing/2014/main" id="{1D4C45A3-C08A-56FE-F6B0-9EF4E68EF7F3}"/>
              </a:ext>
            </a:extLst>
          </p:cNvPr>
          <p:cNvSpPr txBox="1"/>
          <p:nvPr/>
        </p:nvSpPr>
        <p:spPr>
          <a:xfrm>
            <a:off x="7097340" y="4450983"/>
            <a:ext cx="457200" cy="261610"/>
          </a:xfrm>
          <a:prstGeom prst="rect">
            <a:avLst/>
          </a:prstGeom>
          <a:solidFill>
            <a:schemeClr val="accent5">
              <a:lumMod val="75000"/>
            </a:schemeClr>
          </a:solid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FL</a:t>
            </a:r>
          </a:p>
        </p:txBody>
      </p:sp>
      <p:sp>
        <p:nvSpPr>
          <p:cNvPr id="111" name="TextBox 112">
            <a:extLst>
              <a:ext uri="{FF2B5EF4-FFF2-40B4-BE49-F238E27FC236}">
                <a16:creationId xmlns:a16="http://schemas.microsoft.com/office/drawing/2014/main" id="{CB6C2D03-574D-D549-E2C8-980FF41946DF}"/>
              </a:ext>
            </a:extLst>
          </p:cNvPr>
          <p:cNvSpPr txBox="1"/>
          <p:nvPr/>
        </p:nvSpPr>
        <p:spPr>
          <a:xfrm>
            <a:off x="6339996" y="5896912"/>
            <a:ext cx="457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AS</a:t>
            </a:r>
          </a:p>
        </p:txBody>
      </p:sp>
      <p:sp>
        <p:nvSpPr>
          <p:cNvPr id="112" name="TextBox 113">
            <a:extLst>
              <a:ext uri="{FF2B5EF4-FFF2-40B4-BE49-F238E27FC236}">
                <a16:creationId xmlns:a16="http://schemas.microsoft.com/office/drawing/2014/main" id="{8602D55D-FF91-E672-DFC9-A62538401F15}"/>
              </a:ext>
            </a:extLst>
          </p:cNvPr>
          <p:cNvSpPr txBox="1"/>
          <p:nvPr/>
        </p:nvSpPr>
        <p:spPr>
          <a:xfrm>
            <a:off x="6883277" y="5898138"/>
            <a:ext cx="457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GU</a:t>
            </a:r>
          </a:p>
        </p:txBody>
      </p:sp>
      <p:sp>
        <p:nvSpPr>
          <p:cNvPr id="113" name="TextBox 114">
            <a:extLst>
              <a:ext uri="{FF2B5EF4-FFF2-40B4-BE49-F238E27FC236}">
                <a16:creationId xmlns:a16="http://schemas.microsoft.com/office/drawing/2014/main" id="{EA4E4E68-AB02-91B1-5DC5-77E50EACAFDF}"/>
              </a:ext>
            </a:extLst>
          </p:cNvPr>
          <p:cNvSpPr txBox="1"/>
          <p:nvPr/>
        </p:nvSpPr>
        <p:spPr>
          <a:xfrm>
            <a:off x="7426558" y="5884898"/>
            <a:ext cx="457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MP</a:t>
            </a:r>
          </a:p>
        </p:txBody>
      </p:sp>
      <p:sp>
        <p:nvSpPr>
          <p:cNvPr id="114" name="TextBox 115">
            <a:extLst>
              <a:ext uri="{FF2B5EF4-FFF2-40B4-BE49-F238E27FC236}">
                <a16:creationId xmlns:a16="http://schemas.microsoft.com/office/drawing/2014/main" id="{2C9E7BA3-876E-F05D-501B-A7999E7DF86F}"/>
              </a:ext>
            </a:extLst>
          </p:cNvPr>
          <p:cNvSpPr txBox="1"/>
          <p:nvPr/>
        </p:nvSpPr>
        <p:spPr>
          <a:xfrm>
            <a:off x="7956482" y="5895646"/>
            <a:ext cx="457200" cy="261610"/>
          </a:xfrm>
          <a:prstGeom prst="rect">
            <a:avLst/>
          </a:prstGeom>
          <a:solidFill>
            <a:schemeClr val="accent5">
              <a:lumMod val="75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PR</a:t>
            </a:r>
          </a:p>
        </p:txBody>
      </p:sp>
      <p:sp>
        <p:nvSpPr>
          <p:cNvPr id="115" name="TextBox 116">
            <a:extLst>
              <a:ext uri="{FF2B5EF4-FFF2-40B4-BE49-F238E27FC236}">
                <a16:creationId xmlns:a16="http://schemas.microsoft.com/office/drawing/2014/main" id="{2FFC67E2-7E44-5D36-7E91-9DB4A339AD2E}"/>
              </a:ext>
            </a:extLst>
          </p:cNvPr>
          <p:cNvSpPr txBox="1"/>
          <p:nvPr/>
        </p:nvSpPr>
        <p:spPr>
          <a:xfrm>
            <a:off x="8470124" y="5895646"/>
            <a:ext cx="457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VI</a:t>
            </a:r>
          </a:p>
        </p:txBody>
      </p:sp>
      <p:sp>
        <p:nvSpPr>
          <p:cNvPr id="2" name="Rectangle: Top Corners Rounded 1">
            <a:extLst>
              <a:ext uri="{FF2B5EF4-FFF2-40B4-BE49-F238E27FC236}">
                <a16:creationId xmlns:a16="http://schemas.microsoft.com/office/drawing/2014/main" id="{4D61BF64-2115-C428-364F-D939CEE41904}"/>
              </a:ext>
            </a:extLst>
          </p:cNvPr>
          <p:cNvSpPr/>
          <p:nvPr/>
        </p:nvSpPr>
        <p:spPr>
          <a:xfrm rot="5400000">
            <a:off x="739964" y="4000895"/>
            <a:ext cx="2121094" cy="3558752"/>
          </a:xfrm>
          <a:prstGeom prst="round2SameRect">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Hexagon 2">
            <a:extLst>
              <a:ext uri="{FF2B5EF4-FFF2-40B4-BE49-F238E27FC236}">
                <a16:creationId xmlns:a16="http://schemas.microsoft.com/office/drawing/2014/main" id="{3F06A98B-AF34-D2C1-D6D1-FA7647AC6250}"/>
              </a:ext>
            </a:extLst>
          </p:cNvPr>
          <p:cNvSpPr/>
          <p:nvPr/>
        </p:nvSpPr>
        <p:spPr>
          <a:xfrm rot="16200000">
            <a:off x="235905" y="5137473"/>
            <a:ext cx="320040" cy="274320"/>
          </a:xfrm>
          <a:prstGeom prst="hexagon">
            <a:avLst/>
          </a:prstGeom>
          <a:pattFill prst="wdUpDiag">
            <a:fgClr>
              <a:schemeClr val="bg2">
                <a:lumMod val="90000"/>
              </a:schemeClr>
            </a:fgClr>
            <a:bgClr>
              <a:schemeClr val="bg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 name="Hexagon 117">
            <a:extLst>
              <a:ext uri="{FF2B5EF4-FFF2-40B4-BE49-F238E27FC236}">
                <a16:creationId xmlns:a16="http://schemas.microsoft.com/office/drawing/2014/main" id="{CDD145E2-06A5-8CDE-CCAF-FC410CD1E748}"/>
              </a:ext>
            </a:extLst>
          </p:cNvPr>
          <p:cNvSpPr/>
          <p:nvPr/>
        </p:nvSpPr>
        <p:spPr>
          <a:xfrm rot="16200000">
            <a:off x="235905" y="5813240"/>
            <a:ext cx="320040" cy="274320"/>
          </a:xfrm>
          <a:prstGeom prst="hexagon">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Hexagon 118">
            <a:extLst>
              <a:ext uri="{FF2B5EF4-FFF2-40B4-BE49-F238E27FC236}">
                <a16:creationId xmlns:a16="http://schemas.microsoft.com/office/drawing/2014/main" id="{45BE857D-BE08-C7A4-3E1A-62C084436D4E}"/>
              </a:ext>
            </a:extLst>
          </p:cNvPr>
          <p:cNvSpPr/>
          <p:nvPr/>
        </p:nvSpPr>
        <p:spPr>
          <a:xfrm rot="16200000">
            <a:off x="5484178" y="4361201"/>
            <a:ext cx="502920" cy="457200"/>
          </a:xfrm>
          <a:prstGeom prst="hexagon">
            <a:avLst/>
          </a:prstGeom>
          <a:pattFill prst="wdUpDiag">
            <a:fgClr>
              <a:schemeClr val="bg2">
                <a:lumMod val="90000"/>
              </a:schemeClr>
            </a:fgClr>
            <a:bgClr>
              <a:schemeClr val="bg2">
                <a:lumMod val="75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0" name="TextBox 99">
            <a:extLst>
              <a:ext uri="{FF2B5EF4-FFF2-40B4-BE49-F238E27FC236}">
                <a16:creationId xmlns:a16="http://schemas.microsoft.com/office/drawing/2014/main" id="{116F28C5-F4F0-8EFF-694A-C97E4EE8698A}"/>
              </a:ext>
            </a:extLst>
          </p:cNvPr>
          <p:cNvSpPr txBox="1"/>
          <p:nvPr/>
        </p:nvSpPr>
        <p:spPr>
          <a:xfrm>
            <a:off x="5533637" y="4464879"/>
            <a:ext cx="384077" cy="261610"/>
          </a:xfrm>
          <a:prstGeom prst="rect">
            <a:avLst/>
          </a:prstGeom>
          <a:pattFill prst="wdUpDiag">
            <a:fgClr>
              <a:schemeClr val="bg2">
                <a:lumMod val="90000"/>
              </a:schemeClr>
            </a:fgClr>
            <a:bgClr>
              <a:schemeClr val="bg2">
                <a:lumMod val="75000"/>
              </a:schemeClr>
            </a:bgClr>
          </a:patt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TX</a:t>
            </a:r>
          </a:p>
        </p:txBody>
      </p:sp>
      <p:sp>
        <p:nvSpPr>
          <p:cNvPr id="121" name="Hexagon 120">
            <a:extLst>
              <a:ext uri="{FF2B5EF4-FFF2-40B4-BE49-F238E27FC236}">
                <a16:creationId xmlns:a16="http://schemas.microsoft.com/office/drawing/2014/main" id="{5D8E84FA-D941-59DE-8FC8-BBD0B7C4DACE}"/>
              </a:ext>
            </a:extLst>
          </p:cNvPr>
          <p:cNvSpPr/>
          <p:nvPr/>
        </p:nvSpPr>
        <p:spPr>
          <a:xfrm rot="16200000">
            <a:off x="6266249" y="3938056"/>
            <a:ext cx="502920" cy="457200"/>
          </a:xfrm>
          <a:prstGeom prst="hexagon">
            <a:avLst/>
          </a:prstGeom>
          <a:pattFill prst="wdUpDiag">
            <a:fgClr>
              <a:schemeClr val="bg2">
                <a:lumMod val="90000"/>
              </a:schemeClr>
            </a:fgClr>
            <a:bgClr>
              <a:schemeClr val="bg2">
                <a:lumMod val="75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2" name="TextBox 99">
            <a:extLst>
              <a:ext uri="{FF2B5EF4-FFF2-40B4-BE49-F238E27FC236}">
                <a16:creationId xmlns:a16="http://schemas.microsoft.com/office/drawing/2014/main" id="{A4F11642-EAAF-5B9B-4FD5-DDA537FDA41C}"/>
              </a:ext>
            </a:extLst>
          </p:cNvPr>
          <p:cNvSpPr txBox="1"/>
          <p:nvPr/>
        </p:nvSpPr>
        <p:spPr>
          <a:xfrm>
            <a:off x="6315708" y="4041734"/>
            <a:ext cx="384077" cy="261610"/>
          </a:xfrm>
          <a:prstGeom prst="rect">
            <a:avLst/>
          </a:prstGeom>
          <a:pattFill prst="wdUpDiag">
            <a:fgClr>
              <a:schemeClr val="bg2">
                <a:lumMod val="90000"/>
              </a:schemeClr>
            </a:fgClr>
            <a:bgClr>
              <a:schemeClr val="bg2">
                <a:lumMod val="75000"/>
              </a:schemeClr>
            </a:bgClr>
          </a:patt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MS</a:t>
            </a:r>
          </a:p>
        </p:txBody>
      </p:sp>
      <p:sp>
        <p:nvSpPr>
          <p:cNvPr id="123" name="Hexagon 122">
            <a:extLst>
              <a:ext uri="{FF2B5EF4-FFF2-40B4-BE49-F238E27FC236}">
                <a16:creationId xmlns:a16="http://schemas.microsoft.com/office/drawing/2014/main" id="{862CE921-67FD-EF16-EF9B-F1D7EE854312}"/>
              </a:ext>
            </a:extLst>
          </p:cNvPr>
          <p:cNvSpPr/>
          <p:nvPr/>
        </p:nvSpPr>
        <p:spPr>
          <a:xfrm rot="16200000">
            <a:off x="3871613" y="3515311"/>
            <a:ext cx="502920" cy="457200"/>
          </a:xfrm>
          <a:prstGeom prst="hexagon">
            <a:avLst/>
          </a:prstGeom>
          <a:pattFill prst="wdUpDiag">
            <a:fgClr>
              <a:schemeClr val="bg2">
                <a:lumMod val="90000"/>
              </a:schemeClr>
            </a:fgClr>
            <a:bgClr>
              <a:schemeClr val="bg2">
                <a:lumMod val="75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4" name="TextBox 99">
            <a:extLst>
              <a:ext uri="{FF2B5EF4-FFF2-40B4-BE49-F238E27FC236}">
                <a16:creationId xmlns:a16="http://schemas.microsoft.com/office/drawing/2014/main" id="{E0A8479A-1DBC-26FB-F8F5-BB9C68486E5D}"/>
              </a:ext>
            </a:extLst>
          </p:cNvPr>
          <p:cNvSpPr txBox="1"/>
          <p:nvPr/>
        </p:nvSpPr>
        <p:spPr>
          <a:xfrm>
            <a:off x="3921072" y="3618989"/>
            <a:ext cx="384077" cy="261610"/>
          </a:xfrm>
          <a:prstGeom prst="rect">
            <a:avLst/>
          </a:prstGeom>
          <a:pattFill prst="wdUpDiag">
            <a:fgClr>
              <a:schemeClr val="bg2">
                <a:lumMod val="90000"/>
              </a:schemeClr>
            </a:fgClr>
            <a:bgClr>
              <a:schemeClr val="bg2">
                <a:lumMod val="75000"/>
              </a:schemeClr>
            </a:bgClr>
          </a:patt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CA</a:t>
            </a:r>
          </a:p>
        </p:txBody>
      </p:sp>
      <p:sp>
        <p:nvSpPr>
          <p:cNvPr id="125" name="Hexagon 124">
            <a:extLst>
              <a:ext uri="{FF2B5EF4-FFF2-40B4-BE49-F238E27FC236}">
                <a16:creationId xmlns:a16="http://schemas.microsoft.com/office/drawing/2014/main" id="{86D7E320-5E31-CEF6-5E46-6171CD4B55F0}"/>
              </a:ext>
            </a:extLst>
          </p:cNvPr>
          <p:cNvSpPr/>
          <p:nvPr/>
        </p:nvSpPr>
        <p:spPr>
          <a:xfrm rot="16200000">
            <a:off x="8394471" y="2168704"/>
            <a:ext cx="502920" cy="457200"/>
          </a:xfrm>
          <a:prstGeom prst="hexagon">
            <a:avLst/>
          </a:prstGeom>
          <a:pattFill prst="wdUpDiag">
            <a:fgClr>
              <a:schemeClr val="bg2">
                <a:lumMod val="90000"/>
              </a:schemeClr>
            </a:fgClr>
            <a:bgClr>
              <a:schemeClr val="bg2">
                <a:lumMod val="75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6" name="TextBox 99">
            <a:extLst>
              <a:ext uri="{FF2B5EF4-FFF2-40B4-BE49-F238E27FC236}">
                <a16:creationId xmlns:a16="http://schemas.microsoft.com/office/drawing/2014/main" id="{6785E63F-864F-CF39-3DED-512C40127C8A}"/>
              </a:ext>
            </a:extLst>
          </p:cNvPr>
          <p:cNvSpPr txBox="1"/>
          <p:nvPr/>
        </p:nvSpPr>
        <p:spPr>
          <a:xfrm>
            <a:off x="8443930" y="2272382"/>
            <a:ext cx="423233" cy="261610"/>
          </a:xfrm>
          <a:prstGeom prst="rect">
            <a:avLst/>
          </a:prstGeom>
          <a:pattFill prst="wdUpDiag">
            <a:fgClr>
              <a:schemeClr val="bg2">
                <a:lumMod val="90000"/>
              </a:schemeClr>
            </a:fgClr>
            <a:bgClr>
              <a:schemeClr val="bg2">
                <a:lumMod val="75000"/>
              </a:schemeClr>
            </a:bgClr>
          </a:patt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MA</a:t>
            </a:r>
          </a:p>
        </p:txBody>
      </p:sp>
      <p:sp>
        <p:nvSpPr>
          <p:cNvPr id="127" name="Hexagon 126">
            <a:extLst>
              <a:ext uri="{FF2B5EF4-FFF2-40B4-BE49-F238E27FC236}">
                <a16:creationId xmlns:a16="http://schemas.microsoft.com/office/drawing/2014/main" id="{85D8BC18-9802-9733-C2FD-391D334F396C}"/>
              </a:ext>
            </a:extLst>
          </p:cNvPr>
          <p:cNvSpPr/>
          <p:nvPr/>
        </p:nvSpPr>
        <p:spPr>
          <a:xfrm rot="16200000">
            <a:off x="1951405" y="3508625"/>
            <a:ext cx="502920" cy="457200"/>
          </a:xfrm>
          <a:prstGeom prst="hexagon">
            <a:avLst/>
          </a:prstGeom>
          <a:pattFill prst="wdUpDiag">
            <a:fgClr>
              <a:schemeClr val="bg2">
                <a:lumMod val="90000"/>
              </a:schemeClr>
            </a:fgClr>
            <a:bgClr>
              <a:schemeClr val="bg2">
                <a:lumMod val="75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8" name="TextBox 99">
            <a:extLst>
              <a:ext uri="{FF2B5EF4-FFF2-40B4-BE49-F238E27FC236}">
                <a16:creationId xmlns:a16="http://schemas.microsoft.com/office/drawing/2014/main" id="{9C06E543-3C56-7757-18E4-03639D64C037}"/>
              </a:ext>
            </a:extLst>
          </p:cNvPr>
          <p:cNvSpPr txBox="1"/>
          <p:nvPr/>
        </p:nvSpPr>
        <p:spPr>
          <a:xfrm>
            <a:off x="2000864" y="3612303"/>
            <a:ext cx="384077" cy="261610"/>
          </a:xfrm>
          <a:prstGeom prst="rect">
            <a:avLst/>
          </a:prstGeom>
          <a:pattFill prst="wdUpDiag">
            <a:fgClr>
              <a:schemeClr val="bg2">
                <a:lumMod val="90000"/>
              </a:schemeClr>
            </a:fgClr>
            <a:bgClr>
              <a:schemeClr val="bg2">
                <a:lumMod val="75000"/>
              </a:schemeClr>
            </a:bgClr>
          </a:patt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Bodoni MT" panose="02070603080606020203" pitchFamily="18" charset="0"/>
                <a:ea typeface="+mn-ea"/>
                <a:cs typeface="Times New Roman" panose="02020603050405020304" pitchFamily="18" charset="0"/>
              </a:rPr>
              <a:t>HI</a:t>
            </a:r>
          </a:p>
        </p:txBody>
      </p:sp>
      <p:sp>
        <p:nvSpPr>
          <p:cNvPr id="131" name="TextBox 130">
            <a:extLst>
              <a:ext uri="{FF2B5EF4-FFF2-40B4-BE49-F238E27FC236}">
                <a16:creationId xmlns:a16="http://schemas.microsoft.com/office/drawing/2014/main" id="{A28A32D1-ED5E-68CA-0859-575C1B56B137}"/>
              </a:ext>
            </a:extLst>
          </p:cNvPr>
          <p:cNvSpPr txBox="1"/>
          <p:nvPr/>
        </p:nvSpPr>
        <p:spPr>
          <a:xfrm>
            <a:off x="584486" y="4990968"/>
            <a:ext cx="283275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Maltreatment </a:t>
            </a:r>
            <a:r>
              <a:rPr kumimoji="0" lang="en-US" sz="1800" b="1" i="0" u="sng" strike="noStrike" kern="1200" cap="none" spc="0" normalizeH="0" baseline="0" noProof="0" dirty="0">
                <a:ln>
                  <a:noFill/>
                </a:ln>
                <a:solidFill>
                  <a:prstClr val="black"/>
                </a:solidFill>
                <a:effectLst/>
                <a:uLnTx/>
                <a:uFillTx/>
                <a:latin typeface="Calibri" panose="020F0502020204030204"/>
                <a:ea typeface="+mn-ea"/>
                <a:cs typeface="+mn-cs"/>
              </a:rPr>
              <a:t>does not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include exposure to DV</a:t>
            </a:r>
          </a:p>
        </p:txBody>
      </p:sp>
      <p:sp>
        <p:nvSpPr>
          <p:cNvPr id="132" name="TextBox 131">
            <a:extLst>
              <a:ext uri="{FF2B5EF4-FFF2-40B4-BE49-F238E27FC236}">
                <a16:creationId xmlns:a16="http://schemas.microsoft.com/office/drawing/2014/main" id="{49A07D00-6B72-DC26-36CA-0C288AA838B2}"/>
              </a:ext>
            </a:extLst>
          </p:cNvPr>
          <p:cNvSpPr txBox="1"/>
          <p:nvPr/>
        </p:nvSpPr>
        <p:spPr>
          <a:xfrm>
            <a:off x="549366" y="5589837"/>
            <a:ext cx="283275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Maltreatment </a:t>
            </a:r>
            <a:r>
              <a:rPr kumimoji="0" lang="en-US" sz="1800" b="1" i="0" u="sng" strike="noStrike" kern="1200" cap="none" spc="0" normalizeH="0" baseline="0" noProof="0" dirty="0">
                <a:ln>
                  <a:noFill/>
                </a:ln>
                <a:solidFill>
                  <a:prstClr val="black"/>
                </a:solidFill>
                <a:effectLst/>
                <a:uLnTx/>
                <a:uFillTx/>
                <a:latin typeface="Calibri" panose="020F0502020204030204"/>
                <a:ea typeface="+mn-ea"/>
                <a:cs typeface="+mn-cs"/>
              </a:rPr>
              <a:t>does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include exposure to DV</a:t>
            </a:r>
          </a:p>
        </p:txBody>
      </p:sp>
      <p:sp>
        <p:nvSpPr>
          <p:cNvPr id="8" name="TextBox 7">
            <a:extLst>
              <a:ext uri="{FF2B5EF4-FFF2-40B4-BE49-F238E27FC236}">
                <a16:creationId xmlns:a16="http://schemas.microsoft.com/office/drawing/2014/main" id="{41DC5B89-14FB-3BD3-6F2E-E1081A4E9CD2}"/>
              </a:ext>
            </a:extLst>
          </p:cNvPr>
          <p:cNvSpPr txBox="1"/>
          <p:nvPr/>
        </p:nvSpPr>
        <p:spPr>
          <a:xfrm>
            <a:off x="7067855" y="6518781"/>
            <a:ext cx="5103011" cy="338554"/>
          </a:xfrm>
          <a:prstGeom prst="rect">
            <a:avLst/>
          </a:prstGeom>
          <a:noFill/>
        </p:spPr>
        <p:txBody>
          <a:bodyPr wrap="square" rtlCol="0">
            <a:spAutoFit/>
          </a:bodyPr>
          <a:lstStyle/>
          <a:p>
            <a:r>
              <a:rPr lang="en-US" sz="1600" i="1" dirty="0"/>
              <a:t>*The State Child Abuse and Neglect Policies Database, 2021</a:t>
            </a:r>
          </a:p>
        </p:txBody>
      </p:sp>
      <p:sp>
        <p:nvSpPr>
          <p:cNvPr id="46" name="TextBox 45">
            <a:extLst>
              <a:ext uri="{FF2B5EF4-FFF2-40B4-BE49-F238E27FC236}">
                <a16:creationId xmlns:a16="http://schemas.microsoft.com/office/drawing/2014/main" id="{48E56CD7-85EF-4178-7A89-D79CDEC14260}"/>
              </a:ext>
            </a:extLst>
          </p:cNvPr>
          <p:cNvSpPr txBox="1"/>
          <p:nvPr/>
        </p:nvSpPr>
        <p:spPr>
          <a:xfrm>
            <a:off x="21134" y="14754"/>
            <a:ext cx="12170865" cy="923330"/>
          </a:xfrm>
          <a:prstGeom prst="rect">
            <a:avLst/>
          </a:prstGeom>
          <a:noFill/>
        </p:spPr>
        <p:txBody>
          <a:bodyPr wrap="square" rtlCol="0">
            <a:spAutoFit/>
          </a:bodyPr>
          <a:lstStyle/>
          <a:p>
            <a:r>
              <a:rPr lang="en-US" dirty="0"/>
              <a:t>AS 47.17.290- </a:t>
            </a:r>
            <a:r>
              <a:rPr lang="en-US" b="0" i="0" dirty="0">
                <a:solidFill>
                  <a:srgbClr val="202124"/>
                </a:solidFill>
                <a:effectLst/>
              </a:rPr>
              <a:t>'Maltreatment' means </a:t>
            </a:r>
            <a:r>
              <a:rPr lang="en-US" b="1" i="0" dirty="0">
                <a:solidFill>
                  <a:srgbClr val="202124"/>
                </a:solidFill>
                <a:effectLst/>
              </a:rPr>
              <a:t>an act or omission that results in circumstances in which there is reasonable cause to suspect that a child may be a child in need of aid</a:t>
            </a:r>
            <a:r>
              <a:rPr lang="en-US" b="0" i="0" dirty="0">
                <a:solidFill>
                  <a:srgbClr val="202124"/>
                </a:solidFill>
                <a:effectLst/>
              </a:rPr>
              <a:t>, as described in § 47.10.011, </a:t>
            </a:r>
            <a:r>
              <a:rPr lang="en-US" b="0" i="0" dirty="0">
                <a:solidFill>
                  <a:srgbClr val="000000"/>
                </a:solidFill>
                <a:effectLst/>
              </a:rPr>
              <a:t>except that, for purposes of this chapter, the act or omission need not have been committed by the child's parent, custodian, or guardian;</a:t>
            </a:r>
            <a:r>
              <a:rPr lang="en-US" dirty="0"/>
              <a:t> </a:t>
            </a:r>
          </a:p>
        </p:txBody>
      </p:sp>
      <p:sp>
        <p:nvSpPr>
          <p:cNvPr id="52" name="Footer Placeholder 51">
            <a:extLst>
              <a:ext uri="{FF2B5EF4-FFF2-40B4-BE49-F238E27FC236}">
                <a16:creationId xmlns:a16="http://schemas.microsoft.com/office/drawing/2014/main" id="{24D0963E-D637-4C79-4F50-8E57E718D959}"/>
              </a:ext>
            </a:extLst>
          </p:cNvPr>
          <p:cNvSpPr>
            <a:spLocks noGrp="1"/>
          </p:cNvSpPr>
          <p:nvPr>
            <p:ph type="ftr" sz="quarter" idx="11"/>
          </p:nvPr>
        </p:nvSpPr>
        <p:spPr/>
        <p:txBody>
          <a:bodyPr/>
          <a:lstStyle/>
          <a:p>
            <a:endParaRPr lang="en-US"/>
          </a:p>
        </p:txBody>
      </p:sp>
      <p:sp>
        <p:nvSpPr>
          <p:cNvPr id="54" name="Slide Number Placeholder 53">
            <a:extLst>
              <a:ext uri="{FF2B5EF4-FFF2-40B4-BE49-F238E27FC236}">
                <a16:creationId xmlns:a16="http://schemas.microsoft.com/office/drawing/2014/main" id="{5F5E263C-51D8-3A0C-D989-38D020131220}"/>
              </a:ext>
            </a:extLst>
          </p:cNvPr>
          <p:cNvSpPr>
            <a:spLocks noGrp="1"/>
          </p:cNvSpPr>
          <p:nvPr>
            <p:ph type="sldNum" sz="quarter" idx="12"/>
          </p:nvPr>
        </p:nvSpPr>
        <p:spPr/>
        <p:txBody>
          <a:bodyPr/>
          <a:lstStyle/>
          <a:p>
            <a:fld id="{617C09B4-B6E4-4285-9A21-B164A864167E}" type="slidenum">
              <a:rPr lang="en-US" smtClean="0"/>
              <a:t>8</a:t>
            </a:fld>
            <a:endParaRPr lang="en-US"/>
          </a:p>
        </p:txBody>
      </p:sp>
    </p:spTree>
    <p:extLst>
      <p:ext uri="{BB962C8B-B14F-4D97-AF65-F5344CB8AC3E}">
        <p14:creationId xmlns:p14="http://schemas.microsoft.com/office/powerpoint/2010/main" val="3370769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88DCE76-9510-40D6-AFA4-4EEE8E2C47CD}"/>
              </a:ext>
            </a:extLst>
          </p:cNvPr>
          <p:cNvSpPr>
            <a:spLocks noGrp="1"/>
          </p:cNvSpPr>
          <p:nvPr>
            <p:ph type="title"/>
          </p:nvPr>
        </p:nvSpPr>
        <p:spPr>
          <a:xfrm>
            <a:off x="569197" y="811161"/>
            <a:ext cx="3825823" cy="5403370"/>
          </a:xfrm>
        </p:spPr>
        <p:txBody>
          <a:bodyPr>
            <a:normAutofit/>
          </a:bodyPr>
          <a:lstStyle/>
          <a:p>
            <a:r>
              <a:rPr lang="en-US" dirty="0">
                <a:solidFill>
                  <a:srgbClr val="FFFFFF"/>
                </a:solidFill>
              </a:rPr>
              <a:t>Aggravating Circumstances</a:t>
            </a:r>
          </a:p>
        </p:txBody>
      </p:sp>
      <p:sp>
        <p:nvSpPr>
          <p:cNvPr id="26" name="Rectangle 25">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4" name="Content Placeholder 2">
            <a:extLst>
              <a:ext uri="{FF2B5EF4-FFF2-40B4-BE49-F238E27FC236}">
                <a16:creationId xmlns:a16="http://schemas.microsoft.com/office/drawing/2014/main" id="{7A93A9AF-5EEC-4919-BABD-CE69F797696B}"/>
              </a:ext>
            </a:extLst>
          </p:cNvPr>
          <p:cNvGraphicFramePr>
            <a:graphicFrameLocks noGrp="1"/>
          </p:cNvGraphicFramePr>
          <p:nvPr>
            <p:ph idx="1"/>
            <p:extLst>
              <p:ext uri="{D42A27DB-BD31-4B8C-83A1-F6EECF244321}">
                <p14:modId xmlns:p14="http://schemas.microsoft.com/office/powerpoint/2010/main" val="2776785996"/>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2EC12A47-36C9-FB3D-BD31-9CC57D78EAD3}"/>
              </a:ext>
            </a:extLst>
          </p:cNvPr>
          <p:cNvSpPr txBox="1"/>
          <p:nvPr/>
        </p:nvSpPr>
        <p:spPr>
          <a:xfrm>
            <a:off x="5633884" y="6518784"/>
            <a:ext cx="6558118" cy="338554"/>
          </a:xfrm>
          <a:prstGeom prst="rect">
            <a:avLst/>
          </a:prstGeom>
          <a:noFill/>
        </p:spPr>
        <p:txBody>
          <a:bodyPr wrap="square" rtlCol="0">
            <a:spAutoFit/>
          </a:bodyPr>
          <a:lstStyle/>
          <a:p>
            <a:r>
              <a:rPr lang="en-US" sz="1600" i="1" dirty="0">
                <a:solidFill>
                  <a:srgbClr val="002451"/>
                </a:solidFill>
                <a:latin typeface="Avenir Black"/>
              </a:rPr>
              <a:t>*Child Witnesses to Domestic Violence, Child Welfare Information Gateway </a:t>
            </a:r>
            <a:endParaRPr lang="en-US" sz="1600" dirty="0"/>
          </a:p>
        </p:txBody>
      </p:sp>
      <p:sp>
        <p:nvSpPr>
          <p:cNvPr id="4" name="Footer Placeholder 3">
            <a:extLst>
              <a:ext uri="{FF2B5EF4-FFF2-40B4-BE49-F238E27FC236}">
                <a16:creationId xmlns:a16="http://schemas.microsoft.com/office/drawing/2014/main" id="{7EC9BBCB-DB8E-815C-D8B9-B26D9A1C48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FF79E12-9461-B09F-C0F1-1CC7B5EFA9EA}"/>
              </a:ext>
            </a:extLst>
          </p:cNvPr>
          <p:cNvSpPr>
            <a:spLocks noGrp="1"/>
          </p:cNvSpPr>
          <p:nvPr>
            <p:ph type="sldNum" sz="quarter" idx="12"/>
          </p:nvPr>
        </p:nvSpPr>
        <p:spPr/>
        <p:txBody>
          <a:bodyPr/>
          <a:lstStyle/>
          <a:p>
            <a:fld id="{0DAE37DD-853E-4362-93B1-C49EA566EEA8}" type="slidenum">
              <a:rPr lang="en-US" smtClean="0"/>
              <a:t>9</a:t>
            </a:fld>
            <a:endParaRPr lang="en-US"/>
          </a:p>
        </p:txBody>
      </p:sp>
    </p:spTree>
    <p:extLst>
      <p:ext uri="{BB962C8B-B14F-4D97-AF65-F5344CB8AC3E}">
        <p14:creationId xmlns:p14="http://schemas.microsoft.com/office/powerpoint/2010/main" val="2323177860"/>
      </p:ext>
    </p:extLst>
  </p:cSld>
  <p:clrMapOvr>
    <a:masterClrMapping/>
  </p:clrMapOvr>
</p:sld>
</file>

<file path=ppt/theme/theme1.xml><?xml version="1.0" encoding="utf-8"?>
<a:theme xmlns:a="http://schemas.openxmlformats.org/drawingml/2006/main" name="Office Theme">
  <a:themeElements>
    <a:clrScheme name="Custom 4">
      <a:dk1>
        <a:sysClr val="windowText" lastClr="000000"/>
      </a:dk1>
      <a:lt1>
        <a:sysClr val="window" lastClr="FFFFFF"/>
      </a:lt1>
      <a:dk2>
        <a:srgbClr val="335B74"/>
      </a:dk2>
      <a:lt2>
        <a:srgbClr val="DFE3E5"/>
      </a:lt2>
      <a:accent1>
        <a:srgbClr val="0D5672"/>
      </a:accent1>
      <a:accent2>
        <a:srgbClr val="335B74"/>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9651</TotalTime>
  <Words>691</Words>
  <Application>Microsoft Office PowerPoint</Application>
  <PresentationFormat>Widescreen</PresentationFormat>
  <Paragraphs>160</Paragraphs>
  <Slides>15</Slides>
  <Notes>15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15</vt:i4>
      </vt:variant>
    </vt:vector>
  </HeadingPairs>
  <TitlesOfParts>
    <vt:vector size="23" baseType="lpstr">
      <vt:lpstr>Arial</vt:lpstr>
      <vt:lpstr>Avenir Black</vt:lpstr>
      <vt:lpstr>Bodoni MT</vt:lpstr>
      <vt:lpstr>Calibri</vt:lpstr>
      <vt:lpstr>Calibri Light</vt:lpstr>
      <vt:lpstr>Roboto</vt:lpstr>
      <vt:lpstr>Office Theme</vt:lpstr>
      <vt:lpstr>1_Office Theme</vt:lpstr>
      <vt:lpstr>House Bill 11  “An Act establishing the crime of assault in the presence of a child.”   </vt:lpstr>
      <vt:lpstr>HB 11 Purpose</vt:lpstr>
      <vt:lpstr>AS 12.55.155  Factors in  Aggravation  and Mitigation</vt:lpstr>
      <vt:lpstr>Details of Family Violence</vt:lpstr>
      <vt:lpstr>Charges of Domestic Violence</vt:lpstr>
      <vt:lpstr>Charges of Domestic Violence in Anchorage</vt:lpstr>
      <vt:lpstr>Charges of Family Violence</vt:lpstr>
      <vt:lpstr>PowerPoint Presentation</vt:lpstr>
      <vt:lpstr>Aggravating Circumstances</vt:lpstr>
      <vt:lpstr>Separate Crime in the Presence of a Child</vt:lpstr>
      <vt:lpstr>Immediate Reactions to Intimate Partner Violence   </vt:lpstr>
      <vt:lpstr>Long-Term Effects of Intimate Partner Violence </vt:lpstr>
      <vt:lpstr>Reactions  by Age</vt:lpstr>
      <vt:lpstr>Prosecutorial Discretion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House Bill 79</dc:title>
  <dc:creator>Thomas Wescott</dc:creator>
  <cp:lastModifiedBy>Lisa Keller</cp:lastModifiedBy>
  <cp:revision>85</cp:revision>
  <cp:lastPrinted>2024-02-01T22:28:21Z</cp:lastPrinted>
  <dcterms:created xsi:type="dcterms:W3CDTF">2020-01-31T03:36:18Z</dcterms:created>
  <dcterms:modified xsi:type="dcterms:W3CDTF">2024-02-01T22:36:13Z</dcterms:modified>
</cp:coreProperties>
</file>