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6" d="100"/>
          <a:sy n="116" d="100"/>
        </p:scale>
        <p:origin x="-1542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E6B9A-780F-4AB7-BCA4-36B293C7A701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9E5A-23E2-4C58-86D3-A121379B4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6613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E6B9A-780F-4AB7-BCA4-36B293C7A701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9E5A-23E2-4C58-86D3-A121379B4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62313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E6B9A-780F-4AB7-BCA4-36B293C7A701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9E5A-23E2-4C58-86D3-A121379B4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9393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E6B9A-780F-4AB7-BCA4-36B293C7A701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9E5A-23E2-4C58-86D3-A121379B4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598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E6B9A-780F-4AB7-BCA4-36B293C7A701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9E5A-23E2-4C58-86D3-A121379B4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90337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E6B9A-780F-4AB7-BCA4-36B293C7A701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9E5A-23E2-4C58-86D3-A121379B4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5427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E6B9A-780F-4AB7-BCA4-36B293C7A701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9E5A-23E2-4C58-86D3-A121379B4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21204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E6B9A-780F-4AB7-BCA4-36B293C7A701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9E5A-23E2-4C58-86D3-A121379B4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2322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E6B9A-780F-4AB7-BCA4-36B293C7A701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9E5A-23E2-4C58-86D3-A121379B4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5044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E6B9A-780F-4AB7-BCA4-36B293C7A701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9E5A-23E2-4C58-86D3-A121379B4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48514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E6B9A-780F-4AB7-BCA4-36B293C7A701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0A9E5A-23E2-4C58-86D3-A121379B4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456480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E6B9A-780F-4AB7-BCA4-36B293C7A701}" type="datetimeFigureOut">
              <a:rPr lang="en-US" smtClean="0"/>
              <a:t>2/16/2016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0A9E5A-23E2-4C58-86D3-A121379B47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6499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00952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292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754109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4470" y="0"/>
            <a:ext cx="887505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344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Company>State Of Alaska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1</cp:revision>
  <dcterms:created xsi:type="dcterms:W3CDTF">2016-02-16T23:31:01Z</dcterms:created>
  <dcterms:modified xsi:type="dcterms:W3CDTF">2016-02-16T23:36:04Z</dcterms:modified>
</cp:coreProperties>
</file>