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CF0F8-0C60-4413-B31E-3C0858947B40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35151-50E9-4CC5-950F-7146946C2C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4191000"/>
            <a:ext cx="19050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SELECTED SITE</a:t>
            </a:r>
          </a:p>
          <a:p>
            <a:pPr algn="ctr"/>
            <a:r>
              <a:rPr lang="en-US" sz="1400" dirty="0" smtClean="0"/>
              <a:t>Sitnasuak Native</a:t>
            </a:r>
          </a:p>
          <a:p>
            <a:pPr algn="ctr"/>
            <a:r>
              <a:rPr lang="en-US" sz="1400" dirty="0" smtClean="0"/>
              <a:t>Corporation</a:t>
            </a:r>
            <a:endParaRPr lang="en-US"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4648200" y="1524000"/>
            <a:ext cx="914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City</a:t>
            </a:r>
          </a:p>
          <a:p>
            <a:pPr algn="ctr"/>
            <a:r>
              <a:rPr lang="en-US" b="1" dirty="0" smtClean="0"/>
              <a:t>Of</a:t>
            </a:r>
          </a:p>
          <a:p>
            <a:pPr algn="ctr"/>
            <a:r>
              <a:rPr lang="en-US" b="1" dirty="0" smtClean="0"/>
              <a:t>Nome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7848600" y="1524000"/>
            <a:ext cx="914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State</a:t>
            </a:r>
          </a:p>
          <a:p>
            <a:pPr algn="ctr"/>
            <a:r>
              <a:rPr lang="en-US" b="1" dirty="0" smtClean="0"/>
              <a:t>Of</a:t>
            </a:r>
          </a:p>
          <a:p>
            <a:pPr algn="ctr"/>
            <a:r>
              <a:rPr lang="en-US" b="1" dirty="0" smtClean="0"/>
              <a:t>Alaska</a:t>
            </a:r>
            <a:endParaRPr lang="en-US" b="1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877094" y="3466306"/>
            <a:ext cx="1295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381000" y="1524000"/>
            <a:ext cx="18288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Project Delivery</a:t>
            </a:r>
          </a:p>
          <a:p>
            <a:pPr algn="ctr"/>
            <a:r>
              <a:rPr lang="en-US" sz="1400" dirty="0" smtClean="0"/>
              <a:t>Nanuaq</a:t>
            </a:r>
          </a:p>
          <a:p>
            <a:pPr algn="ctr"/>
            <a:r>
              <a:rPr lang="en-US" sz="1400" dirty="0" smtClean="0"/>
              <a:t>Development, LLC</a:t>
            </a:r>
            <a:endParaRPr lang="en-US" sz="14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286000" y="2438400"/>
            <a:ext cx="2362200" cy="79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667000" y="1524000"/>
            <a:ext cx="1527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Development </a:t>
            </a:r>
          </a:p>
          <a:p>
            <a:r>
              <a:rPr lang="en-US" b="1" dirty="0" smtClean="0"/>
              <a:t>Agreement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362200" y="2514600"/>
            <a:ext cx="279365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/>
            <a:r>
              <a:rPr lang="en-US" sz="1200" b="1" dirty="0" smtClean="0"/>
              <a:t>	Assignment of Site Control</a:t>
            </a:r>
          </a:p>
          <a:p>
            <a:pPr marL="228600" indent="-228600">
              <a:buAutoNum type="arabicPlain"/>
            </a:pPr>
            <a:endParaRPr lang="en-US" sz="1200" b="1" dirty="0" smtClean="0"/>
          </a:p>
          <a:p>
            <a:pPr marL="228600" indent="-228600">
              <a:buAutoNum type="arabicPlain"/>
            </a:pPr>
            <a:r>
              <a:rPr lang="en-US" sz="1200" b="1" dirty="0" smtClean="0"/>
              <a:t>Predevelopment Phase</a:t>
            </a:r>
          </a:p>
          <a:p>
            <a:pPr marL="228600" indent="-228600"/>
            <a:r>
              <a:rPr lang="en-US" sz="1200" dirty="0" smtClean="0"/>
              <a:t>       Preliminarily project definition</a:t>
            </a:r>
          </a:p>
          <a:p>
            <a:pPr marL="228600" indent="-228600"/>
            <a:r>
              <a:rPr lang="en-US" sz="1200" dirty="0" smtClean="0"/>
              <a:t>	Preliminary  Project Budget</a:t>
            </a:r>
          </a:p>
          <a:p>
            <a:pPr marL="228600" indent="-228600"/>
            <a:r>
              <a:rPr lang="en-US" sz="1200" dirty="0" smtClean="0"/>
              <a:t>	Schedule</a:t>
            </a:r>
            <a:endParaRPr lang="en-US" sz="1200" b="1" dirty="0" smtClean="0"/>
          </a:p>
          <a:p>
            <a:pPr marL="228600" indent="-228600">
              <a:buAutoNum type="arabicPlain" startAt="2"/>
            </a:pPr>
            <a:endParaRPr lang="en-US" sz="1200" b="1" dirty="0" smtClean="0"/>
          </a:p>
          <a:p>
            <a:pPr marL="228600" indent="-228600">
              <a:buAutoNum type="arabicPlain" startAt="2"/>
            </a:pPr>
            <a:r>
              <a:rPr lang="en-US" sz="1200" b="1" dirty="0" smtClean="0"/>
              <a:t>Price  Proposal Phase</a:t>
            </a:r>
          </a:p>
          <a:p>
            <a:pPr marL="228600" indent="-228600"/>
            <a:r>
              <a:rPr lang="en-US" sz="1200" dirty="0" smtClean="0"/>
              <a:t>	Fully define </a:t>
            </a:r>
            <a:r>
              <a:rPr lang="en-US" sz="1200" smtClean="0"/>
              <a:t>the project; </a:t>
            </a:r>
            <a:r>
              <a:rPr lang="en-US" sz="1200" dirty="0" smtClean="0"/>
              <a:t>and </a:t>
            </a:r>
          </a:p>
          <a:p>
            <a:pPr marL="228600" indent="-228600"/>
            <a:r>
              <a:rPr lang="en-US" sz="1200" dirty="0" smtClean="0"/>
              <a:t>	Provide a guaranteed price proposal</a:t>
            </a:r>
          </a:p>
          <a:p>
            <a:pPr marL="228600" indent="-228600">
              <a:buAutoNum type="arabicPlain" startAt="2"/>
            </a:pPr>
            <a:endParaRPr lang="en-US" sz="1200" b="1" dirty="0" smtClean="0"/>
          </a:p>
          <a:p>
            <a:pPr marL="228600" indent="-228600"/>
            <a:endParaRPr lang="en-US" sz="1200" b="1" dirty="0" smtClean="0"/>
          </a:p>
          <a:p>
            <a:pPr marL="228600" indent="-228600"/>
            <a:r>
              <a:rPr lang="en-US" sz="1200" b="1" dirty="0" smtClean="0"/>
              <a:t>3	Project Delivery Phase</a:t>
            </a:r>
          </a:p>
          <a:p>
            <a:pPr marL="228600" indent="-228600"/>
            <a:r>
              <a:rPr lang="en-US" sz="1200" b="1" dirty="0" smtClean="0"/>
              <a:t>	</a:t>
            </a:r>
            <a:r>
              <a:rPr lang="en-US" sz="1200" dirty="0" smtClean="0"/>
              <a:t>Construct and commission the project</a:t>
            </a:r>
          </a:p>
          <a:p>
            <a:pPr marL="228600" indent="-228600"/>
            <a:endParaRPr lang="en-US" sz="1200" dirty="0" smtClean="0"/>
          </a:p>
          <a:p>
            <a:pPr marL="228600" indent="-228600">
              <a:buAutoNum type="arabicPlain" startAt="2"/>
            </a:pP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2971800"/>
            <a:ext cx="12475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Purchase </a:t>
            </a:r>
          </a:p>
          <a:p>
            <a:r>
              <a:rPr lang="en-US" b="1" dirty="0" smtClean="0"/>
              <a:t>&amp; Sale </a:t>
            </a:r>
          </a:p>
          <a:p>
            <a:r>
              <a:rPr lang="en-US" b="1" dirty="0" smtClean="0"/>
              <a:t>Agreement</a:t>
            </a:r>
            <a:endParaRPr lang="en-US" b="1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5562600" y="2438400"/>
            <a:ext cx="2286000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791200" y="1447800"/>
            <a:ext cx="18796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Agreement to </a:t>
            </a:r>
          </a:p>
          <a:p>
            <a:r>
              <a:rPr lang="en-US" b="1" dirty="0" smtClean="0"/>
              <a:t>Assign, Construct </a:t>
            </a:r>
          </a:p>
          <a:p>
            <a:r>
              <a:rPr lang="en-US" b="1" dirty="0" smtClean="0"/>
              <a:t>&amp; Purchase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562600" y="2514600"/>
            <a:ext cx="3332194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/>
            <a:r>
              <a:rPr lang="en-US" sz="1200" b="1" dirty="0" smtClean="0"/>
              <a:t>	Assignment of Site Control</a:t>
            </a:r>
          </a:p>
          <a:p>
            <a:pPr marL="228600" indent="-228600">
              <a:buAutoNum type="arabicPlain"/>
            </a:pPr>
            <a:endParaRPr lang="en-US" sz="1200" b="1" dirty="0" smtClean="0"/>
          </a:p>
          <a:p>
            <a:pPr marL="228600" indent="-228600">
              <a:buAutoNum type="arabicPlain"/>
            </a:pPr>
            <a:r>
              <a:rPr lang="en-US" sz="1200" b="1" dirty="0" smtClean="0"/>
              <a:t>Predevelopment</a:t>
            </a:r>
          </a:p>
          <a:p>
            <a:pPr marL="228600" indent="-228600"/>
            <a:r>
              <a:rPr lang="en-US" sz="1200" dirty="0" smtClean="0"/>
              <a:t>	Owners Representative / Project Manager</a:t>
            </a:r>
          </a:p>
          <a:p>
            <a:pPr marL="228600" indent="-228600"/>
            <a:r>
              <a:rPr lang="en-US" sz="1200" dirty="0" smtClean="0"/>
              <a:t>	Program Requirements</a:t>
            </a:r>
          </a:p>
          <a:p>
            <a:pPr marL="228600" indent="-228600"/>
            <a:r>
              <a:rPr lang="en-US" sz="1200" dirty="0" smtClean="0"/>
              <a:t>	Budget Validation</a:t>
            </a:r>
          </a:p>
          <a:p>
            <a:pPr marL="228600" indent="-228600">
              <a:buAutoNum type="arabicPlain" startAt="2"/>
            </a:pPr>
            <a:endParaRPr lang="en-US" sz="1200" b="1" dirty="0" smtClean="0"/>
          </a:p>
          <a:p>
            <a:pPr marL="228600" indent="-228600">
              <a:buAutoNum type="arabicPlain" startAt="2"/>
            </a:pPr>
            <a:r>
              <a:rPr lang="en-US" sz="1200" b="1" dirty="0" smtClean="0"/>
              <a:t>Price  Proposal</a:t>
            </a:r>
          </a:p>
          <a:p>
            <a:pPr marL="228600" indent="-228600"/>
            <a:r>
              <a:rPr lang="en-US" sz="1200" dirty="0" smtClean="0"/>
              <a:t>	Owners Representative / Project Manager</a:t>
            </a:r>
          </a:p>
          <a:p>
            <a:pPr marL="228600" indent="-228600"/>
            <a:r>
              <a:rPr lang="en-US" sz="1200" dirty="0" smtClean="0"/>
              <a:t>	Design and Engineering  reviews and approvals</a:t>
            </a:r>
          </a:p>
          <a:p>
            <a:pPr marL="228600" indent="-228600"/>
            <a:r>
              <a:rPr lang="en-US" sz="1200" dirty="0" smtClean="0"/>
              <a:t>	Third Party Cost Validation</a:t>
            </a:r>
          </a:p>
          <a:p>
            <a:pPr marL="228600" indent="-228600">
              <a:buAutoNum type="arabicPlain" startAt="2"/>
            </a:pPr>
            <a:endParaRPr lang="en-US" sz="1200" b="1" dirty="0" smtClean="0"/>
          </a:p>
          <a:p>
            <a:pPr marL="228600" indent="-228600"/>
            <a:r>
              <a:rPr lang="en-US" sz="1200" b="1" dirty="0" smtClean="0"/>
              <a:t>3	Project Delivery</a:t>
            </a:r>
          </a:p>
          <a:p>
            <a:pPr marL="228600" indent="-228600"/>
            <a:r>
              <a:rPr lang="en-US" sz="1200" b="1" dirty="0" smtClean="0"/>
              <a:t>	</a:t>
            </a:r>
            <a:r>
              <a:rPr lang="en-US" sz="1200" dirty="0" smtClean="0"/>
              <a:t>Owners Representative / Project Manager</a:t>
            </a:r>
            <a:endParaRPr lang="en-US" sz="1200" b="1" dirty="0" smtClean="0"/>
          </a:p>
          <a:p>
            <a:pPr marL="228600" indent="-228600"/>
            <a:r>
              <a:rPr lang="en-US" sz="1200" dirty="0" smtClean="0"/>
              <a:t>	Progress inspections / Reviews &amp; Approvals</a:t>
            </a:r>
          </a:p>
          <a:p>
            <a:pPr marL="228600" indent="-228600"/>
            <a:r>
              <a:rPr lang="en-US" sz="1200" dirty="0" smtClean="0"/>
              <a:t>	Commissioning</a:t>
            </a:r>
          </a:p>
          <a:p>
            <a:pPr marL="228600" indent="-228600"/>
            <a:r>
              <a:rPr lang="en-US" sz="1200" dirty="0" smtClean="0"/>
              <a:t>	Project Acceptance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7200" y="457200"/>
            <a:ext cx="2837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Project Delivery Plan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33</Words>
  <Application>Microsoft Office PowerPoint</Application>
  <PresentationFormat>On-screen Show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KPB Architects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Pfeffer</dc:creator>
  <cp:lastModifiedBy>dhoffman</cp:lastModifiedBy>
  <cp:revision>204</cp:revision>
  <dcterms:created xsi:type="dcterms:W3CDTF">2011-09-26T04:56:03Z</dcterms:created>
  <dcterms:modified xsi:type="dcterms:W3CDTF">2012-03-07T18:07:58Z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