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presentationml.presentation.main+xml" PartName="/ppt/presentation.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notesMaster+xml" PartName="/ppt/notesMasters/notesMaster1.xml"/>
  <Override ContentType="application/vnd.openxmlformats-officedocument.presentationml.presProps+xml" PartName="/ppt/presProps.xml"/>
  <Override ContentType="application/vnd.openxmlformats-officedocument.presentationml.viewProps+xml" PartName="/ppt/viewProps.xml"/>
  <Override ContentType="application/vnd.openxmlformats-officedocument.theme+xml" PartName="/ppt/theme/theme1.xml"/>
  <Override ContentType="application/vnd.openxmlformats-officedocument.presentationml.tableStyles+xml" PartName="/ppt/tableStyle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theme+xml" PartName="/ppt/theme/theme2.xml"/>
  <Override ContentType="application/vnd.openxmlformats-officedocument.theme+xml" PartName="/ppt/theme/theme3.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ms-powerpoint.revisioninfo+xml" PartName="/ppt/revisionInfo.xml"/>
  <Override ContentType="application/vnd.openxmlformats-package.core-properties+xml" PartName="/docProps/core.xml"/>
  <Override ContentType="application/vnd.openxmlformats-officedocument.extended-properties+xml" PartName="/docProps/app.x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core.xml" Type="http://schemas.openxmlformats.org/package/2006/relationships/metadata/core-properties"/><Relationship Id="rId2" Target="docProps/thumbnail.jpeg" Type="http://schemas.openxmlformats.org/package/2006/relationships/metadata/thumbnail"/><Relationship Id="rId1" Target="ppt/presentation.xml" Type="http://schemas.openxmlformats.org/officeDocument/2006/relationships/officeDocument"/><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notesMasterIdLst>
    <p:notesMasterId r:id="rId14"/>
  </p:notesMasterIdLst>
  <p:sldIdLst>
    <p:sldId id="257" r:id="rId3"/>
    <p:sldId id="262" r:id="rId4"/>
    <p:sldId id="258" r:id="rId5"/>
    <p:sldId id="259" r:id="rId6"/>
    <p:sldId id="260" r:id="rId7"/>
    <p:sldId id="263" r:id="rId8"/>
    <p:sldId id="264" r:id="rId9"/>
    <p:sldId id="265" r:id="rId10"/>
    <p:sldId id="267" r:id="rId11"/>
    <p:sldId id="269" r:id="rId12"/>
    <p:sldId id="26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0823182-25EF-4728-85F0-DB28D9AC7131}">
          <p14:sldIdLst>
            <p14:sldId id="257"/>
            <p14:sldId id="262"/>
            <p14:sldId id="258"/>
            <p14:sldId id="259"/>
            <p14:sldId id="260"/>
          </p14:sldIdLst>
        </p14:section>
        <p14:section name="Peer Leader Navigators" id="{4AFA12CC-0F58-42E1-A920-F2BD47B9D956}">
          <p14:sldIdLst>
            <p14:sldId id="263"/>
            <p14:sldId id="264"/>
            <p14:sldId id="265"/>
            <p14:sldId id="267"/>
            <p14:sldId id="269"/>
          </p14:sldIdLst>
        </p14:section>
        <p14:section name="Policy Reccomendations" id="{547B269E-EA54-40C9-BC5A-619B590CDB75}">
          <p14:sldIdLst>
            <p14:sldId id="268"/>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EEBF9F1-257A-469F-B4BA-3EFBE628666D}" v="916" dt="2022-04-13T23:30:43.002"/>
    <p1510:client id="{61E14A85-4606-4200-8F1B-542134617D1C}" v="70" dt="2022-04-13T03:49:31.543"/>
    <p1510:client id="{AF11FA32-0744-FDCD-E5DA-63182B592BC8}" v="1435" dt="2022-04-13T23:43:02.68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19" Type="http://schemas.microsoft.com/office/2015/10/relationships/revisionInfo" Target="revisionInfo.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645EEF1-70F5-49E2-80D6-6328FE4AAEB3}" type="datetimeFigureOut">
              <a:rPr lang="en-US" smtClean="0"/>
              <a:t>4/13/2022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C0B811A-BC76-4785-9906-B35E919D3967}" type="slidenum">
              <a:rPr lang="en-US" smtClean="0"/>
              <a:t>‹#›</a:t>
            </a:fld>
            <a:endParaRPr lang="en-US"/>
          </a:p>
        </p:txBody>
      </p:sp>
    </p:spTree>
    <p:extLst>
      <p:ext uri="{BB962C8B-B14F-4D97-AF65-F5344CB8AC3E}">
        <p14:creationId xmlns:p14="http://schemas.microsoft.com/office/powerpoint/2010/main" val="4077254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gb9f6037f7a_0_2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1" name="Google Shape;71;gb9f6037f7a_0_2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gbe4daffb79_0_1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lnSpc>
                <a:spcPct val="115000"/>
              </a:lnSpc>
              <a:spcBef>
                <a:spcPts val="1200"/>
              </a:spcBef>
              <a:spcAft>
                <a:spcPts val="1200"/>
              </a:spcAft>
              <a:buNone/>
            </a:pPr>
            <a:r>
              <a:rPr lang="en-US" sz="1100">
                <a:solidFill>
                  <a:srgbClr val="1F497D"/>
                </a:solidFill>
              </a:rPr>
              <a:t>ALP is a volunteer-based nonprofit organization. We teach new Alaskans from countries around the world how to speak, read, and write the English language. In addition to English classes for adults, we create job pathways using integrated English lessons with job-specific vocabulary, provide a preschool through our family literacy program, and support public health with our Peer Leader Navigator program. </a:t>
            </a:r>
            <a:endParaRPr/>
          </a:p>
        </p:txBody>
      </p:sp>
      <p:sp>
        <p:nvSpPr>
          <p:cNvPr id="154" name="Google Shape;154;gbe4daffb79_0_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gb9f6037f7a_0_30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8" name="Google Shape;78;gb9f6037f7a_0_3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Google Shape;84;gb9f6037f7a_0_3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5" name="Google Shape;85;gb9f6037f7a_0_3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Google Shape;173;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a:t>Since the beginning we have trained over 40 community members, and have had over 20 language communities represented </a:t>
            </a:r>
            <a:endParaRPr/>
          </a:p>
        </p:txBody>
      </p:sp>
      <p:sp>
        <p:nvSpPr>
          <p:cNvPr id="174" name="Google Shape;174;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a:t>Health information is very complex and most often not in plain language. Health system in the U.S is drastically different for many immigrant and refugee communities so navigating it can pose a huge challenge and health risk. Social Determinants and factors that create those barriers to access and care.</a:t>
            </a:r>
            <a:endParaRPr/>
          </a:p>
        </p:txBody>
      </p:sp>
      <p:sp>
        <p:nvSpPr>
          <p:cNvPr id="183" name="Google Shape;183;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g115a6589d99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9" name="Google Shape;79;g115a6589d99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t>Example of PLN Monthly activity – what ways do they help</a:t>
            </a:r>
          </a:p>
          <a:p>
            <a:r>
              <a:rPr lang="en-US"/>
              <a:t>Vaccine and testing</a:t>
            </a:r>
          </a:p>
          <a:p>
            <a:r>
              <a:rPr lang="en-US"/>
              <a:t>Food assistance – SNAP/WIC Applications</a:t>
            </a:r>
          </a:p>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115a6589d99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115a6589d99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Where people can use vouchers – what housing is subsided </a:t>
            </a:r>
          </a:p>
          <a:p>
            <a:r>
              <a:rPr lang="en-US"/>
              <a:t>Housing conditions – </a:t>
            </a:r>
          </a:p>
          <a:p>
            <a:endParaRPr lang="en-US"/>
          </a:p>
          <a:p>
            <a:r>
              <a:rPr lang="en-US"/>
              <a:t>Populations served – access job supports that are traditional available to general population</a:t>
            </a:r>
          </a:p>
          <a:p>
            <a:r>
              <a:rPr lang="en-US"/>
              <a:t>	Change of focus on program participants – lived experience – view the problems through a different lens </a:t>
            </a:r>
          </a:p>
          <a:p>
            <a:endParaRPr lang="en-US"/>
          </a:p>
          <a:p>
            <a:r>
              <a:rPr lang="en-US"/>
              <a:t>When these systems areas fail, this is how it ripples in our communities  </a:t>
            </a:r>
          </a:p>
          <a:p>
            <a:endParaRPr lang="en-US"/>
          </a:p>
          <a:p>
            <a:r>
              <a:rPr lang="en-US"/>
              <a:t>Language access example – getting interpreters in the hospitals</a:t>
            </a:r>
          </a:p>
          <a:p>
            <a:endParaRPr lang="en-US"/>
          </a:p>
        </p:txBody>
      </p:sp>
      <p:sp>
        <p:nvSpPr>
          <p:cNvPr id="4" name="Slide Number Placeholder 3"/>
          <p:cNvSpPr>
            <a:spLocks noGrp="1"/>
          </p:cNvSpPr>
          <p:nvPr>
            <p:ph type="sldNum" sz="quarter" idx="5"/>
          </p:nvPr>
        </p:nvSpPr>
        <p:spPr/>
        <p:txBody>
          <a:bodyPr/>
          <a:lstStyle/>
          <a:p>
            <a:fld id="{4C0B811A-BC76-4785-9906-B35E919D3967}" type="slidenum">
              <a:rPr lang="en-US" smtClean="0"/>
              <a:t>11</a:t>
            </a:fld>
            <a:endParaRPr lang="en-US"/>
          </a:p>
        </p:txBody>
      </p:sp>
    </p:spTree>
    <p:extLst>
      <p:ext uri="{BB962C8B-B14F-4D97-AF65-F5344CB8AC3E}">
        <p14:creationId xmlns:p14="http://schemas.microsoft.com/office/powerpoint/2010/main" val="409476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9"/>
        <p:cNvGrpSpPr/>
        <p:nvPr/>
      </p:nvGrpSpPr>
      <p:grpSpPr>
        <a:xfrm>
          <a:off x="0" y="0"/>
          <a:ext cx="0" cy="0"/>
          <a:chOff x="0" y="0"/>
          <a:chExt cx="0" cy="0"/>
        </a:xfrm>
      </p:grpSpPr>
      <p:sp>
        <p:nvSpPr>
          <p:cNvPr id="10" name="Google Shape;10;p2"/>
          <p:cNvSpPr/>
          <p:nvPr/>
        </p:nvSpPr>
        <p:spPr>
          <a:xfrm>
            <a:off x="2033067" y="896808"/>
            <a:ext cx="1442167" cy="1499933"/>
          </a:xfrm>
          <a:custGeom>
            <a:avLst/>
            <a:gdLst/>
            <a:ahLst/>
            <a:cxnLst/>
            <a:rect l="l" t="t" r="r" b="b"/>
            <a:pathLst>
              <a:path w="43265" h="44998" extrusionOk="0">
                <a:moveTo>
                  <a:pt x="0" y="44998"/>
                </a:moveTo>
                <a:lnTo>
                  <a:pt x="0" y="0"/>
                </a:lnTo>
                <a:lnTo>
                  <a:pt x="43265" y="0"/>
                </a:lnTo>
              </a:path>
            </a:pathLst>
          </a:custGeom>
          <a:noFill/>
          <a:ln w="28575" cap="flat" cmpd="sng">
            <a:solidFill>
              <a:schemeClr val="accent5"/>
            </a:solidFill>
            <a:prstDash val="solid"/>
            <a:miter lim="8000"/>
            <a:headEnd type="none" w="sm" len="sm"/>
            <a:tailEnd type="none" w="sm" len="sm"/>
          </a:ln>
        </p:spPr>
      </p:sp>
      <p:sp>
        <p:nvSpPr>
          <p:cNvPr id="11" name="Google Shape;11;p2"/>
          <p:cNvSpPr/>
          <p:nvPr/>
        </p:nvSpPr>
        <p:spPr>
          <a:xfrm rot="10800000">
            <a:off x="8716751" y="4457234"/>
            <a:ext cx="1442167" cy="1499933"/>
          </a:xfrm>
          <a:custGeom>
            <a:avLst/>
            <a:gdLst/>
            <a:ahLst/>
            <a:cxnLst/>
            <a:rect l="l" t="t" r="r" b="b"/>
            <a:pathLst>
              <a:path w="43265" h="44998" extrusionOk="0">
                <a:moveTo>
                  <a:pt x="0" y="44998"/>
                </a:moveTo>
                <a:lnTo>
                  <a:pt x="0" y="0"/>
                </a:lnTo>
                <a:lnTo>
                  <a:pt x="43265" y="0"/>
                </a:lnTo>
              </a:path>
            </a:pathLst>
          </a:custGeom>
          <a:noFill/>
          <a:ln w="28575" cap="flat" cmpd="sng">
            <a:solidFill>
              <a:schemeClr val="accent5"/>
            </a:solidFill>
            <a:prstDash val="solid"/>
            <a:miter lim="8000"/>
            <a:headEnd type="none" w="sm" len="sm"/>
            <a:tailEnd type="none" w="sm" len="sm"/>
          </a:ln>
        </p:spPr>
      </p:sp>
      <p:cxnSp>
        <p:nvCxnSpPr>
          <p:cNvPr id="12" name="Google Shape;12;p2"/>
          <p:cNvCxnSpPr/>
          <p:nvPr/>
        </p:nvCxnSpPr>
        <p:spPr>
          <a:xfrm>
            <a:off x="5812803" y="3756619"/>
            <a:ext cx="566400" cy="0"/>
          </a:xfrm>
          <a:prstGeom prst="straightConnector1">
            <a:avLst/>
          </a:prstGeom>
          <a:noFill/>
          <a:ln w="38100" cap="flat" cmpd="sng">
            <a:solidFill>
              <a:schemeClr val="accent4"/>
            </a:solidFill>
            <a:prstDash val="solid"/>
            <a:round/>
            <a:headEnd type="none" w="sm" len="sm"/>
            <a:tailEnd type="none" w="sm" len="sm"/>
          </a:ln>
        </p:spPr>
      </p:cxnSp>
      <p:sp>
        <p:nvSpPr>
          <p:cNvPr id="13" name="Google Shape;13;p2"/>
          <p:cNvSpPr txBox="1">
            <a:spLocks noGrp="1"/>
          </p:cNvSpPr>
          <p:nvPr>
            <p:ph type="ctrTitle"/>
          </p:nvPr>
        </p:nvSpPr>
        <p:spPr>
          <a:xfrm>
            <a:off x="2240403" y="1585233"/>
            <a:ext cx="7711200" cy="1943200"/>
          </a:xfrm>
          <a:prstGeom prst="rect">
            <a:avLst/>
          </a:prstGeom>
        </p:spPr>
        <p:txBody>
          <a:bodyPr spcFirstLastPara="1" wrap="square" lIns="91425" tIns="91425" rIns="91425" bIns="91425" anchor="b" anchorCtr="0">
            <a:normAutofit/>
          </a:bodyPr>
          <a:lstStyle>
            <a:lvl1pPr lvl="0" algn="ctr">
              <a:spcBef>
                <a:spcPts val="0"/>
              </a:spcBef>
              <a:spcAft>
                <a:spcPts val="0"/>
              </a:spcAft>
              <a:buSzPts val="4000"/>
              <a:buNone/>
              <a:defRPr sz="5333"/>
            </a:lvl1pPr>
            <a:lvl2pPr lvl="1" algn="ctr">
              <a:spcBef>
                <a:spcPts val="0"/>
              </a:spcBef>
              <a:spcAft>
                <a:spcPts val="0"/>
              </a:spcAft>
              <a:buSzPts val="4000"/>
              <a:buNone/>
              <a:defRPr sz="5333"/>
            </a:lvl2pPr>
            <a:lvl3pPr lvl="2" algn="ctr">
              <a:spcBef>
                <a:spcPts val="0"/>
              </a:spcBef>
              <a:spcAft>
                <a:spcPts val="0"/>
              </a:spcAft>
              <a:buSzPts val="4000"/>
              <a:buNone/>
              <a:defRPr sz="5333"/>
            </a:lvl3pPr>
            <a:lvl4pPr lvl="3" algn="ctr">
              <a:spcBef>
                <a:spcPts val="0"/>
              </a:spcBef>
              <a:spcAft>
                <a:spcPts val="0"/>
              </a:spcAft>
              <a:buSzPts val="4000"/>
              <a:buNone/>
              <a:defRPr sz="5333"/>
            </a:lvl4pPr>
            <a:lvl5pPr lvl="4" algn="ctr">
              <a:spcBef>
                <a:spcPts val="0"/>
              </a:spcBef>
              <a:spcAft>
                <a:spcPts val="0"/>
              </a:spcAft>
              <a:buSzPts val="4000"/>
              <a:buNone/>
              <a:defRPr sz="5333"/>
            </a:lvl5pPr>
            <a:lvl6pPr lvl="5" algn="ctr">
              <a:spcBef>
                <a:spcPts val="0"/>
              </a:spcBef>
              <a:spcAft>
                <a:spcPts val="0"/>
              </a:spcAft>
              <a:buSzPts val="4000"/>
              <a:buNone/>
              <a:defRPr sz="5333"/>
            </a:lvl6pPr>
            <a:lvl7pPr lvl="6" algn="ctr">
              <a:spcBef>
                <a:spcPts val="0"/>
              </a:spcBef>
              <a:spcAft>
                <a:spcPts val="0"/>
              </a:spcAft>
              <a:buSzPts val="4000"/>
              <a:buNone/>
              <a:defRPr sz="5333"/>
            </a:lvl7pPr>
            <a:lvl8pPr lvl="7" algn="ctr">
              <a:spcBef>
                <a:spcPts val="0"/>
              </a:spcBef>
              <a:spcAft>
                <a:spcPts val="0"/>
              </a:spcAft>
              <a:buSzPts val="4000"/>
              <a:buNone/>
              <a:defRPr sz="5333"/>
            </a:lvl8pPr>
            <a:lvl9pPr lvl="8" algn="ctr">
              <a:spcBef>
                <a:spcPts val="0"/>
              </a:spcBef>
              <a:spcAft>
                <a:spcPts val="0"/>
              </a:spcAft>
              <a:buSzPts val="4000"/>
              <a:buNone/>
              <a:defRPr sz="5333"/>
            </a:lvl9pPr>
          </a:lstStyle>
          <a:p>
            <a:endParaRPr/>
          </a:p>
        </p:txBody>
      </p:sp>
      <p:sp>
        <p:nvSpPr>
          <p:cNvPr id="14" name="Google Shape;14;p2"/>
          <p:cNvSpPr txBox="1">
            <a:spLocks noGrp="1"/>
          </p:cNvSpPr>
          <p:nvPr>
            <p:ph type="subTitle" idx="1"/>
          </p:nvPr>
        </p:nvSpPr>
        <p:spPr>
          <a:xfrm>
            <a:off x="2240403" y="4065933"/>
            <a:ext cx="7711200" cy="12120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Clr>
                <a:schemeClr val="accent5"/>
              </a:buClr>
              <a:buSzPts val="2400"/>
              <a:buFont typeface="Roboto Slab"/>
              <a:buNone/>
              <a:defRPr sz="3200">
                <a:solidFill>
                  <a:schemeClr val="accent5"/>
                </a:solidFill>
                <a:latin typeface="Roboto Slab"/>
                <a:ea typeface="Roboto Slab"/>
                <a:cs typeface="Roboto Slab"/>
                <a:sym typeface="Roboto Slab"/>
              </a:defRPr>
            </a:lvl1pPr>
            <a:lvl2pPr lvl="1" algn="ctr">
              <a:lnSpc>
                <a:spcPct val="100000"/>
              </a:lnSpc>
              <a:spcBef>
                <a:spcPts val="0"/>
              </a:spcBef>
              <a:spcAft>
                <a:spcPts val="0"/>
              </a:spcAft>
              <a:buClr>
                <a:schemeClr val="accent5"/>
              </a:buClr>
              <a:buSzPts val="2400"/>
              <a:buFont typeface="Roboto Slab"/>
              <a:buNone/>
              <a:defRPr sz="3200">
                <a:solidFill>
                  <a:schemeClr val="accent5"/>
                </a:solidFill>
                <a:latin typeface="Roboto Slab"/>
                <a:ea typeface="Roboto Slab"/>
                <a:cs typeface="Roboto Slab"/>
                <a:sym typeface="Roboto Slab"/>
              </a:defRPr>
            </a:lvl2pPr>
            <a:lvl3pPr lvl="2" algn="ctr">
              <a:lnSpc>
                <a:spcPct val="100000"/>
              </a:lnSpc>
              <a:spcBef>
                <a:spcPts val="0"/>
              </a:spcBef>
              <a:spcAft>
                <a:spcPts val="0"/>
              </a:spcAft>
              <a:buClr>
                <a:schemeClr val="accent5"/>
              </a:buClr>
              <a:buSzPts val="2400"/>
              <a:buFont typeface="Roboto Slab"/>
              <a:buNone/>
              <a:defRPr sz="3200">
                <a:solidFill>
                  <a:schemeClr val="accent5"/>
                </a:solidFill>
                <a:latin typeface="Roboto Slab"/>
                <a:ea typeface="Roboto Slab"/>
                <a:cs typeface="Roboto Slab"/>
                <a:sym typeface="Roboto Slab"/>
              </a:defRPr>
            </a:lvl3pPr>
            <a:lvl4pPr lvl="3" algn="ctr">
              <a:lnSpc>
                <a:spcPct val="100000"/>
              </a:lnSpc>
              <a:spcBef>
                <a:spcPts val="0"/>
              </a:spcBef>
              <a:spcAft>
                <a:spcPts val="0"/>
              </a:spcAft>
              <a:buClr>
                <a:schemeClr val="accent5"/>
              </a:buClr>
              <a:buSzPts val="2400"/>
              <a:buFont typeface="Roboto Slab"/>
              <a:buNone/>
              <a:defRPr sz="3200">
                <a:solidFill>
                  <a:schemeClr val="accent5"/>
                </a:solidFill>
                <a:latin typeface="Roboto Slab"/>
                <a:ea typeface="Roboto Slab"/>
                <a:cs typeface="Roboto Slab"/>
                <a:sym typeface="Roboto Slab"/>
              </a:defRPr>
            </a:lvl4pPr>
            <a:lvl5pPr lvl="4" algn="ctr">
              <a:lnSpc>
                <a:spcPct val="100000"/>
              </a:lnSpc>
              <a:spcBef>
                <a:spcPts val="0"/>
              </a:spcBef>
              <a:spcAft>
                <a:spcPts val="0"/>
              </a:spcAft>
              <a:buClr>
                <a:schemeClr val="accent5"/>
              </a:buClr>
              <a:buSzPts val="2400"/>
              <a:buFont typeface="Roboto Slab"/>
              <a:buNone/>
              <a:defRPr sz="3200">
                <a:solidFill>
                  <a:schemeClr val="accent5"/>
                </a:solidFill>
                <a:latin typeface="Roboto Slab"/>
                <a:ea typeface="Roboto Slab"/>
                <a:cs typeface="Roboto Slab"/>
                <a:sym typeface="Roboto Slab"/>
              </a:defRPr>
            </a:lvl5pPr>
            <a:lvl6pPr lvl="5" algn="ctr">
              <a:lnSpc>
                <a:spcPct val="100000"/>
              </a:lnSpc>
              <a:spcBef>
                <a:spcPts val="0"/>
              </a:spcBef>
              <a:spcAft>
                <a:spcPts val="0"/>
              </a:spcAft>
              <a:buClr>
                <a:schemeClr val="accent5"/>
              </a:buClr>
              <a:buSzPts val="2400"/>
              <a:buFont typeface="Roboto Slab"/>
              <a:buNone/>
              <a:defRPr sz="3200">
                <a:solidFill>
                  <a:schemeClr val="accent5"/>
                </a:solidFill>
                <a:latin typeface="Roboto Slab"/>
                <a:ea typeface="Roboto Slab"/>
                <a:cs typeface="Roboto Slab"/>
                <a:sym typeface="Roboto Slab"/>
              </a:defRPr>
            </a:lvl6pPr>
            <a:lvl7pPr lvl="6" algn="ctr">
              <a:lnSpc>
                <a:spcPct val="100000"/>
              </a:lnSpc>
              <a:spcBef>
                <a:spcPts val="0"/>
              </a:spcBef>
              <a:spcAft>
                <a:spcPts val="0"/>
              </a:spcAft>
              <a:buClr>
                <a:schemeClr val="accent5"/>
              </a:buClr>
              <a:buSzPts val="2400"/>
              <a:buFont typeface="Roboto Slab"/>
              <a:buNone/>
              <a:defRPr sz="3200">
                <a:solidFill>
                  <a:schemeClr val="accent5"/>
                </a:solidFill>
                <a:latin typeface="Roboto Slab"/>
                <a:ea typeface="Roboto Slab"/>
                <a:cs typeface="Roboto Slab"/>
                <a:sym typeface="Roboto Slab"/>
              </a:defRPr>
            </a:lvl7pPr>
            <a:lvl8pPr lvl="7" algn="ctr">
              <a:lnSpc>
                <a:spcPct val="100000"/>
              </a:lnSpc>
              <a:spcBef>
                <a:spcPts val="0"/>
              </a:spcBef>
              <a:spcAft>
                <a:spcPts val="0"/>
              </a:spcAft>
              <a:buClr>
                <a:schemeClr val="accent5"/>
              </a:buClr>
              <a:buSzPts val="2400"/>
              <a:buFont typeface="Roboto Slab"/>
              <a:buNone/>
              <a:defRPr sz="3200">
                <a:solidFill>
                  <a:schemeClr val="accent5"/>
                </a:solidFill>
                <a:latin typeface="Roboto Slab"/>
                <a:ea typeface="Roboto Slab"/>
                <a:cs typeface="Roboto Slab"/>
                <a:sym typeface="Roboto Slab"/>
              </a:defRPr>
            </a:lvl8pPr>
            <a:lvl9pPr lvl="8" algn="ctr">
              <a:lnSpc>
                <a:spcPct val="100000"/>
              </a:lnSpc>
              <a:spcBef>
                <a:spcPts val="0"/>
              </a:spcBef>
              <a:spcAft>
                <a:spcPts val="0"/>
              </a:spcAft>
              <a:buClr>
                <a:schemeClr val="accent5"/>
              </a:buClr>
              <a:buSzPts val="2400"/>
              <a:buFont typeface="Roboto Slab"/>
              <a:buNone/>
              <a:defRPr sz="3200">
                <a:solidFill>
                  <a:schemeClr val="accent5"/>
                </a:solidFill>
                <a:latin typeface="Roboto Slab"/>
                <a:ea typeface="Roboto Slab"/>
                <a:cs typeface="Roboto Slab"/>
                <a:sym typeface="Roboto Slab"/>
              </a:defRPr>
            </a:lvl9pPr>
          </a:lstStyle>
          <a:p>
            <a:endParaRPr/>
          </a:p>
        </p:txBody>
      </p:sp>
      <p:sp>
        <p:nvSpPr>
          <p:cNvPr id="15" name="Google Shape;15;p2"/>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32166358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 number">
    <p:spTree>
      <p:nvGrpSpPr>
        <p:cNvPr id="1" name="Shape 52"/>
        <p:cNvGrpSpPr/>
        <p:nvPr/>
      </p:nvGrpSpPr>
      <p:grpSpPr>
        <a:xfrm>
          <a:off x="0" y="0"/>
          <a:ext cx="0" cy="0"/>
          <a:chOff x="0" y="0"/>
          <a:chExt cx="0" cy="0"/>
        </a:xfrm>
      </p:grpSpPr>
      <p:sp>
        <p:nvSpPr>
          <p:cNvPr id="53" name="Google Shape;53;p11"/>
          <p:cNvSpPr/>
          <p:nvPr/>
        </p:nvSpPr>
        <p:spPr>
          <a:xfrm>
            <a:off x="200" y="6769100"/>
            <a:ext cx="12191600" cy="88800"/>
          </a:xfrm>
          <a:prstGeom prst="rect">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4" name="Google Shape;54;p11"/>
          <p:cNvSpPr txBox="1">
            <a:spLocks noGrp="1"/>
          </p:cNvSpPr>
          <p:nvPr>
            <p:ph type="title" hasCustomPrompt="1"/>
          </p:nvPr>
        </p:nvSpPr>
        <p:spPr>
          <a:xfrm>
            <a:off x="517200" y="1536600"/>
            <a:ext cx="11157600" cy="2051200"/>
          </a:xfrm>
          <a:prstGeom prst="rect">
            <a:avLst/>
          </a:prstGeom>
        </p:spPr>
        <p:txBody>
          <a:bodyPr spcFirstLastPara="1" wrap="square" lIns="91425" tIns="91425" rIns="91425" bIns="91425" anchor="ctr" anchorCtr="0">
            <a:normAutofit/>
          </a:bodyPr>
          <a:lstStyle>
            <a:lvl1pPr lvl="0" algn="ctr">
              <a:spcBef>
                <a:spcPts val="0"/>
              </a:spcBef>
              <a:spcAft>
                <a:spcPts val="0"/>
              </a:spcAft>
              <a:buClr>
                <a:schemeClr val="accent5"/>
              </a:buClr>
              <a:buSzPts val="13000"/>
              <a:buNone/>
              <a:defRPr sz="17333">
                <a:solidFill>
                  <a:schemeClr val="accent5"/>
                </a:solidFill>
              </a:defRPr>
            </a:lvl1pPr>
            <a:lvl2pPr lvl="1" algn="ctr">
              <a:spcBef>
                <a:spcPts val="0"/>
              </a:spcBef>
              <a:spcAft>
                <a:spcPts val="0"/>
              </a:spcAft>
              <a:buClr>
                <a:schemeClr val="accent5"/>
              </a:buClr>
              <a:buSzPts val="13000"/>
              <a:buNone/>
              <a:defRPr sz="17333">
                <a:solidFill>
                  <a:schemeClr val="accent5"/>
                </a:solidFill>
              </a:defRPr>
            </a:lvl2pPr>
            <a:lvl3pPr lvl="2" algn="ctr">
              <a:spcBef>
                <a:spcPts val="0"/>
              </a:spcBef>
              <a:spcAft>
                <a:spcPts val="0"/>
              </a:spcAft>
              <a:buClr>
                <a:schemeClr val="accent5"/>
              </a:buClr>
              <a:buSzPts val="13000"/>
              <a:buNone/>
              <a:defRPr sz="17333">
                <a:solidFill>
                  <a:schemeClr val="accent5"/>
                </a:solidFill>
              </a:defRPr>
            </a:lvl3pPr>
            <a:lvl4pPr lvl="3" algn="ctr">
              <a:spcBef>
                <a:spcPts val="0"/>
              </a:spcBef>
              <a:spcAft>
                <a:spcPts val="0"/>
              </a:spcAft>
              <a:buClr>
                <a:schemeClr val="accent5"/>
              </a:buClr>
              <a:buSzPts val="13000"/>
              <a:buNone/>
              <a:defRPr sz="17333">
                <a:solidFill>
                  <a:schemeClr val="accent5"/>
                </a:solidFill>
              </a:defRPr>
            </a:lvl4pPr>
            <a:lvl5pPr lvl="4" algn="ctr">
              <a:spcBef>
                <a:spcPts val="0"/>
              </a:spcBef>
              <a:spcAft>
                <a:spcPts val="0"/>
              </a:spcAft>
              <a:buClr>
                <a:schemeClr val="accent5"/>
              </a:buClr>
              <a:buSzPts val="13000"/>
              <a:buNone/>
              <a:defRPr sz="17333">
                <a:solidFill>
                  <a:schemeClr val="accent5"/>
                </a:solidFill>
              </a:defRPr>
            </a:lvl5pPr>
            <a:lvl6pPr lvl="5" algn="ctr">
              <a:spcBef>
                <a:spcPts val="0"/>
              </a:spcBef>
              <a:spcAft>
                <a:spcPts val="0"/>
              </a:spcAft>
              <a:buClr>
                <a:schemeClr val="accent5"/>
              </a:buClr>
              <a:buSzPts val="13000"/>
              <a:buNone/>
              <a:defRPr sz="17333">
                <a:solidFill>
                  <a:schemeClr val="accent5"/>
                </a:solidFill>
              </a:defRPr>
            </a:lvl6pPr>
            <a:lvl7pPr lvl="6" algn="ctr">
              <a:spcBef>
                <a:spcPts val="0"/>
              </a:spcBef>
              <a:spcAft>
                <a:spcPts val="0"/>
              </a:spcAft>
              <a:buClr>
                <a:schemeClr val="accent5"/>
              </a:buClr>
              <a:buSzPts val="13000"/>
              <a:buNone/>
              <a:defRPr sz="17333">
                <a:solidFill>
                  <a:schemeClr val="accent5"/>
                </a:solidFill>
              </a:defRPr>
            </a:lvl7pPr>
            <a:lvl8pPr lvl="7" algn="ctr">
              <a:spcBef>
                <a:spcPts val="0"/>
              </a:spcBef>
              <a:spcAft>
                <a:spcPts val="0"/>
              </a:spcAft>
              <a:buClr>
                <a:schemeClr val="accent5"/>
              </a:buClr>
              <a:buSzPts val="13000"/>
              <a:buNone/>
              <a:defRPr sz="17333">
                <a:solidFill>
                  <a:schemeClr val="accent5"/>
                </a:solidFill>
              </a:defRPr>
            </a:lvl8pPr>
            <a:lvl9pPr lvl="8" algn="ctr">
              <a:spcBef>
                <a:spcPts val="0"/>
              </a:spcBef>
              <a:spcAft>
                <a:spcPts val="0"/>
              </a:spcAft>
              <a:buClr>
                <a:schemeClr val="accent5"/>
              </a:buClr>
              <a:buSzPts val="13000"/>
              <a:buNone/>
              <a:defRPr sz="17333">
                <a:solidFill>
                  <a:schemeClr val="accent5"/>
                </a:solidFill>
              </a:defRPr>
            </a:lvl9pPr>
          </a:lstStyle>
          <a:p>
            <a:r>
              <a:t>xx%</a:t>
            </a:r>
          </a:p>
        </p:txBody>
      </p:sp>
      <p:sp>
        <p:nvSpPr>
          <p:cNvPr id="55" name="Google Shape;55;p11"/>
          <p:cNvSpPr txBox="1">
            <a:spLocks noGrp="1"/>
          </p:cNvSpPr>
          <p:nvPr>
            <p:ph type="body" idx="1"/>
          </p:nvPr>
        </p:nvSpPr>
        <p:spPr>
          <a:xfrm>
            <a:off x="517200" y="3892600"/>
            <a:ext cx="11157600" cy="1428800"/>
          </a:xfrm>
          <a:prstGeom prst="rect">
            <a:avLst/>
          </a:prstGeom>
        </p:spPr>
        <p:txBody>
          <a:bodyPr spcFirstLastPara="1" wrap="square" lIns="91425" tIns="91425" rIns="91425" bIns="91425" anchor="t" anchorCtr="0">
            <a:normAutofit/>
          </a:bodyPr>
          <a:lstStyle>
            <a:lvl1pPr marL="609585" lvl="0" indent="-457189" algn="ctr">
              <a:spcBef>
                <a:spcPts val="0"/>
              </a:spcBef>
              <a:spcAft>
                <a:spcPts val="0"/>
              </a:spcAft>
              <a:buSzPts val="1800"/>
              <a:buChar char="●"/>
              <a:defRPr/>
            </a:lvl1pPr>
            <a:lvl2pPr marL="1219170" lvl="1" indent="-423323" algn="ctr">
              <a:spcBef>
                <a:spcPts val="0"/>
              </a:spcBef>
              <a:spcAft>
                <a:spcPts val="0"/>
              </a:spcAft>
              <a:buSzPts val="1400"/>
              <a:buChar char="○"/>
              <a:defRPr/>
            </a:lvl2pPr>
            <a:lvl3pPr marL="1828754" lvl="2" indent="-423323" algn="ctr">
              <a:spcBef>
                <a:spcPts val="0"/>
              </a:spcBef>
              <a:spcAft>
                <a:spcPts val="0"/>
              </a:spcAft>
              <a:buSzPts val="1400"/>
              <a:buChar char="■"/>
              <a:defRPr/>
            </a:lvl3pPr>
            <a:lvl4pPr marL="2438339" lvl="3" indent="-423323" algn="ctr">
              <a:spcBef>
                <a:spcPts val="0"/>
              </a:spcBef>
              <a:spcAft>
                <a:spcPts val="0"/>
              </a:spcAft>
              <a:buSzPts val="1400"/>
              <a:buChar char="●"/>
              <a:defRPr/>
            </a:lvl4pPr>
            <a:lvl5pPr marL="3047924" lvl="4" indent="-423323" algn="ctr">
              <a:spcBef>
                <a:spcPts val="0"/>
              </a:spcBef>
              <a:spcAft>
                <a:spcPts val="0"/>
              </a:spcAft>
              <a:buSzPts val="1400"/>
              <a:buChar char="○"/>
              <a:defRPr/>
            </a:lvl5pPr>
            <a:lvl6pPr marL="3657509" lvl="5" indent="-423323" algn="ctr">
              <a:spcBef>
                <a:spcPts val="0"/>
              </a:spcBef>
              <a:spcAft>
                <a:spcPts val="0"/>
              </a:spcAft>
              <a:buSzPts val="1400"/>
              <a:buChar char="■"/>
              <a:defRPr/>
            </a:lvl6pPr>
            <a:lvl7pPr marL="4267093" lvl="6" indent="-423323" algn="ctr">
              <a:spcBef>
                <a:spcPts val="0"/>
              </a:spcBef>
              <a:spcAft>
                <a:spcPts val="0"/>
              </a:spcAft>
              <a:buSzPts val="1400"/>
              <a:buChar char="●"/>
              <a:defRPr/>
            </a:lvl7pPr>
            <a:lvl8pPr marL="4876678" lvl="7" indent="-423323" algn="ctr">
              <a:spcBef>
                <a:spcPts val="0"/>
              </a:spcBef>
              <a:spcAft>
                <a:spcPts val="0"/>
              </a:spcAft>
              <a:buSzPts val="1400"/>
              <a:buChar char="○"/>
              <a:defRPr/>
            </a:lvl8pPr>
            <a:lvl9pPr marL="5486263" lvl="8" indent="-423323" algn="ctr">
              <a:spcBef>
                <a:spcPts val="0"/>
              </a:spcBef>
              <a:spcAft>
                <a:spcPts val="0"/>
              </a:spcAft>
              <a:buSzPts val="1400"/>
              <a:buChar char="■"/>
              <a:defRPr/>
            </a:lvl9pPr>
          </a:lstStyle>
          <a:p>
            <a:endParaRPr/>
          </a:p>
        </p:txBody>
      </p:sp>
      <p:sp>
        <p:nvSpPr>
          <p:cNvPr id="56" name="Google Shape;56;p11"/>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33110311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7"/>
        <p:cNvGrpSpPr/>
        <p:nvPr/>
      </p:nvGrpSpPr>
      <p:grpSpPr>
        <a:xfrm>
          <a:off x="0" y="0"/>
          <a:ext cx="0" cy="0"/>
          <a:chOff x="0" y="0"/>
          <a:chExt cx="0" cy="0"/>
        </a:xfrm>
      </p:grpSpPr>
      <p:sp>
        <p:nvSpPr>
          <p:cNvPr id="58" name="Google Shape;58;p12"/>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23464686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59"/>
        <p:cNvGrpSpPr/>
        <p:nvPr/>
      </p:nvGrpSpPr>
      <p:grpSpPr>
        <a:xfrm>
          <a:off x="0" y="0"/>
          <a:ext cx="0" cy="0"/>
          <a:chOff x="0" y="0"/>
          <a:chExt cx="0" cy="0"/>
        </a:xfrm>
      </p:grpSpPr>
      <p:pic>
        <p:nvPicPr>
          <p:cNvPr id="60" name="Google Shape;60;p13" descr="HD-ShadowLong.png"/>
          <p:cNvPicPr preferRelativeResize="0"/>
          <p:nvPr/>
        </p:nvPicPr>
        <p:blipFill rotWithShape="1">
          <a:blip r:embed="rId2">
            <a:alphaModFix/>
          </a:blip>
          <a:srcRect/>
          <a:stretch/>
        </p:blipFill>
        <p:spPr>
          <a:xfrm>
            <a:off x="2" y="1970241"/>
            <a:ext cx="10437813" cy="321164"/>
          </a:xfrm>
          <a:prstGeom prst="rect">
            <a:avLst/>
          </a:prstGeom>
          <a:noFill/>
          <a:ln>
            <a:noFill/>
          </a:ln>
        </p:spPr>
      </p:pic>
      <p:pic>
        <p:nvPicPr>
          <p:cNvPr id="61" name="Google Shape;61;p13" descr="HD-ShadowShort.png"/>
          <p:cNvPicPr preferRelativeResize="0"/>
          <p:nvPr/>
        </p:nvPicPr>
        <p:blipFill rotWithShape="1">
          <a:blip r:embed="rId3">
            <a:alphaModFix/>
          </a:blip>
          <a:srcRect/>
          <a:stretch/>
        </p:blipFill>
        <p:spPr>
          <a:xfrm>
            <a:off x="10585826" y="1971234"/>
            <a:ext cx="1602999" cy="144269"/>
          </a:xfrm>
          <a:prstGeom prst="rect">
            <a:avLst/>
          </a:prstGeom>
          <a:noFill/>
          <a:ln>
            <a:noFill/>
          </a:ln>
        </p:spPr>
      </p:pic>
      <p:sp>
        <p:nvSpPr>
          <p:cNvPr id="62" name="Google Shape;62;p13"/>
          <p:cNvSpPr/>
          <p:nvPr/>
        </p:nvSpPr>
        <p:spPr>
          <a:xfrm>
            <a:off x="0" y="609600"/>
            <a:ext cx="10438000" cy="1368400"/>
          </a:xfrm>
          <a:prstGeom prst="rect">
            <a:avLst/>
          </a:prstGeom>
          <a:solidFill>
            <a:srgbClr val="262626"/>
          </a:solidFill>
          <a:ln>
            <a:noFill/>
          </a:ln>
        </p:spPr>
        <p:txBody>
          <a:bodyPr spcFirstLastPara="1" wrap="square" lIns="91433" tIns="91433" rIns="91433" bIns="91433" anchor="ctr" anchorCtr="0">
            <a:noAutofit/>
          </a:bodyPr>
          <a:lstStyle/>
          <a:p>
            <a:pPr marL="0" lvl="0" indent="0" algn="l" rtl="0">
              <a:spcBef>
                <a:spcPts val="0"/>
              </a:spcBef>
              <a:spcAft>
                <a:spcPts val="0"/>
              </a:spcAft>
              <a:buNone/>
            </a:pPr>
            <a:endParaRPr sz="2400"/>
          </a:p>
        </p:txBody>
      </p:sp>
      <p:sp>
        <p:nvSpPr>
          <p:cNvPr id="63" name="Google Shape;63;p13"/>
          <p:cNvSpPr/>
          <p:nvPr/>
        </p:nvSpPr>
        <p:spPr>
          <a:xfrm>
            <a:off x="10585828" y="609600"/>
            <a:ext cx="1602800" cy="1368400"/>
          </a:xfrm>
          <a:prstGeom prst="rect">
            <a:avLst/>
          </a:prstGeom>
          <a:solidFill>
            <a:schemeClr val="accent1"/>
          </a:solidFill>
          <a:ln>
            <a:noFill/>
          </a:ln>
        </p:spPr>
        <p:txBody>
          <a:bodyPr spcFirstLastPara="1" wrap="square" lIns="91433" tIns="91433" rIns="91433" bIns="91433" anchor="ctr" anchorCtr="0">
            <a:noAutofit/>
          </a:bodyPr>
          <a:lstStyle/>
          <a:p>
            <a:pPr marL="0" lvl="0" indent="0" algn="l" rtl="0">
              <a:spcBef>
                <a:spcPts val="0"/>
              </a:spcBef>
              <a:spcAft>
                <a:spcPts val="0"/>
              </a:spcAft>
              <a:buNone/>
            </a:pPr>
            <a:endParaRPr sz="2400"/>
          </a:p>
        </p:txBody>
      </p:sp>
      <p:sp>
        <p:nvSpPr>
          <p:cNvPr id="64" name="Google Shape;64;p13"/>
          <p:cNvSpPr txBox="1">
            <a:spLocks noGrp="1"/>
          </p:cNvSpPr>
          <p:nvPr>
            <p:ph type="title"/>
          </p:nvPr>
        </p:nvSpPr>
        <p:spPr>
          <a:xfrm>
            <a:off x="680321" y="753228"/>
            <a:ext cx="9614000" cy="1080800"/>
          </a:xfrm>
          <a:prstGeom prst="rect">
            <a:avLst/>
          </a:prstGeom>
          <a:noFill/>
          <a:ln>
            <a:noFill/>
          </a:ln>
        </p:spPr>
        <p:txBody>
          <a:bodyPr spcFirstLastPara="1" wrap="square" lIns="68575" tIns="34275" rIns="68575" bIns="34275" anchor="ctr" anchorCtr="0">
            <a:normAutofit/>
          </a:bodyPr>
          <a:lstStyle>
            <a:lvl1pPr lvl="0" algn="l" rtl="0">
              <a:lnSpc>
                <a:spcPct val="90000"/>
              </a:lnSpc>
              <a:spcBef>
                <a:spcPts val="0"/>
              </a:spcBef>
              <a:spcAft>
                <a:spcPts val="0"/>
              </a:spcAft>
              <a:buClr>
                <a:schemeClr val="lt1"/>
              </a:buClr>
              <a:buSzPts val="14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65" name="Google Shape;65;p13"/>
          <p:cNvSpPr txBox="1">
            <a:spLocks noGrp="1"/>
          </p:cNvSpPr>
          <p:nvPr>
            <p:ph type="body" idx="1"/>
          </p:nvPr>
        </p:nvSpPr>
        <p:spPr>
          <a:xfrm>
            <a:off x="680321" y="2336873"/>
            <a:ext cx="9614000" cy="3599600"/>
          </a:xfrm>
          <a:prstGeom prst="rect">
            <a:avLst/>
          </a:prstGeom>
          <a:noFill/>
          <a:ln>
            <a:noFill/>
          </a:ln>
        </p:spPr>
        <p:txBody>
          <a:bodyPr spcFirstLastPara="1" wrap="square" lIns="68575" tIns="34275" rIns="68575" bIns="34275" anchor="t" anchorCtr="0">
            <a:normAutofit/>
          </a:bodyPr>
          <a:lstStyle>
            <a:lvl1pPr marL="609585" lvl="0" indent="-423323" algn="l" rtl="0">
              <a:lnSpc>
                <a:spcPct val="90000"/>
              </a:lnSpc>
              <a:spcBef>
                <a:spcPts val="1067"/>
              </a:spcBef>
              <a:spcAft>
                <a:spcPts val="0"/>
              </a:spcAft>
              <a:buClr>
                <a:schemeClr val="lt1"/>
              </a:buClr>
              <a:buSzPts val="1400"/>
              <a:buChar char="●"/>
              <a:defRPr/>
            </a:lvl1pPr>
            <a:lvl2pPr marL="1219170" lvl="1" indent="-423323" algn="l" rtl="0">
              <a:lnSpc>
                <a:spcPct val="90000"/>
              </a:lnSpc>
              <a:spcBef>
                <a:spcPts val="1600"/>
              </a:spcBef>
              <a:spcAft>
                <a:spcPts val="0"/>
              </a:spcAft>
              <a:buClr>
                <a:schemeClr val="lt1"/>
              </a:buClr>
              <a:buSzPts val="1400"/>
              <a:buChar char="○"/>
              <a:defRPr/>
            </a:lvl2pPr>
            <a:lvl3pPr marL="1828754" lvl="2" indent="-423323" algn="l" rtl="0">
              <a:lnSpc>
                <a:spcPct val="90000"/>
              </a:lnSpc>
              <a:spcBef>
                <a:spcPts val="1600"/>
              </a:spcBef>
              <a:spcAft>
                <a:spcPts val="0"/>
              </a:spcAft>
              <a:buClr>
                <a:schemeClr val="lt1"/>
              </a:buClr>
              <a:buSzPts val="1400"/>
              <a:buChar char="■"/>
              <a:defRPr/>
            </a:lvl3pPr>
            <a:lvl4pPr marL="2438339" lvl="3" indent="-423323" algn="l" rtl="0">
              <a:lnSpc>
                <a:spcPct val="90000"/>
              </a:lnSpc>
              <a:spcBef>
                <a:spcPts val="1600"/>
              </a:spcBef>
              <a:spcAft>
                <a:spcPts val="0"/>
              </a:spcAft>
              <a:buClr>
                <a:schemeClr val="lt1"/>
              </a:buClr>
              <a:buSzPts val="1400"/>
              <a:buChar char="●"/>
              <a:defRPr/>
            </a:lvl4pPr>
            <a:lvl5pPr marL="3047924" lvl="4" indent="-423323" algn="l" rtl="0">
              <a:lnSpc>
                <a:spcPct val="90000"/>
              </a:lnSpc>
              <a:spcBef>
                <a:spcPts val="1600"/>
              </a:spcBef>
              <a:spcAft>
                <a:spcPts val="0"/>
              </a:spcAft>
              <a:buClr>
                <a:schemeClr val="lt1"/>
              </a:buClr>
              <a:buSzPts val="1400"/>
              <a:buChar char="○"/>
              <a:defRPr/>
            </a:lvl5pPr>
            <a:lvl6pPr marL="3657509" lvl="5" indent="-423323" algn="l" rtl="0">
              <a:lnSpc>
                <a:spcPct val="90000"/>
              </a:lnSpc>
              <a:spcBef>
                <a:spcPts val="1600"/>
              </a:spcBef>
              <a:spcAft>
                <a:spcPts val="0"/>
              </a:spcAft>
              <a:buClr>
                <a:schemeClr val="lt1"/>
              </a:buClr>
              <a:buSzPts val="1400"/>
              <a:buChar char="■"/>
              <a:defRPr/>
            </a:lvl6pPr>
            <a:lvl7pPr marL="4267093" lvl="6" indent="-423323" algn="l" rtl="0">
              <a:lnSpc>
                <a:spcPct val="90000"/>
              </a:lnSpc>
              <a:spcBef>
                <a:spcPts val="1600"/>
              </a:spcBef>
              <a:spcAft>
                <a:spcPts val="0"/>
              </a:spcAft>
              <a:buClr>
                <a:schemeClr val="lt1"/>
              </a:buClr>
              <a:buSzPts val="1400"/>
              <a:buChar char="●"/>
              <a:defRPr/>
            </a:lvl7pPr>
            <a:lvl8pPr marL="4876678" lvl="7" indent="-423323" algn="l" rtl="0">
              <a:lnSpc>
                <a:spcPct val="90000"/>
              </a:lnSpc>
              <a:spcBef>
                <a:spcPts val="1600"/>
              </a:spcBef>
              <a:spcAft>
                <a:spcPts val="0"/>
              </a:spcAft>
              <a:buClr>
                <a:schemeClr val="lt1"/>
              </a:buClr>
              <a:buSzPts val="1400"/>
              <a:buChar char="○"/>
              <a:defRPr/>
            </a:lvl8pPr>
            <a:lvl9pPr marL="5486263" lvl="8" indent="-423323" algn="l" rtl="0">
              <a:lnSpc>
                <a:spcPct val="90000"/>
              </a:lnSpc>
              <a:spcBef>
                <a:spcPts val="1600"/>
              </a:spcBef>
              <a:spcAft>
                <a:spcPts val="1600"/>
              </a:spcAft>
              <a:buClr>
                <a:schemeClr val="lt1"/>
              </a:buClr>
              <a:buSzPts val="1400"/>
              <a:buChar char="■"/>
              <a:defRPr/>
            </a:lvl9pPr>
          </a:lstStyle>
          <a:p>
            <a:endParaRPr/>
          </a:p>
        </p:txBody>
      </p:sp>
      <p:sp>
        <p:nvSpPr>
          <p:cNvPr id="66" name="Google Shape;66;p13"/>
          <p:cNvSpPr txBox="1">
            <a:spLocks noGrp="1"/>
          </p:cNvSpPr>
          <p:nvPr>
            <p:ph type="dt" idx="10"/>
          </p:nvPr>
        </p:nvSpPr>
        <p:spPr>
          <a:xfrm>
            <a:off x="7550981" y="5936187"/>
            <a:ext cx="2743200" cy="365200"/>
          </a:xfrm>
          <a:prstGeom prst="rect">
            <a:avLst/>
          </a:prstGeom>
          <a:noFill/>
          <a:ln>
            <a:noFill/>
          </a:ln>
        </p:spPr>
        <p:txBody>
          <a:bodyPr spcFirstLastPara="1" wrap="square" lIns="68575" tIns="34275" rIns="68575" bIns="34275" anchor="ctr" anchorCtr="0">
            <a:noAutofit/>
          </a:bodyPr>
          <a:lstStyle>
            <a:lvl1pPr lvl="0" algn="r" rtl="0">
              <a:spcBef>
                <a:spcPts val="0"/>
              </a:spcBef>
              <a:spcAft>
                <a:spcPts val="0"/>
              </a:spcAft>
              <a:buSzPts val="1100"/>
              <a:buNone/>
              <a:defRPr sz="1467"/>
            </a:lvl1pPr>
            <a:lvl2pPr lvl="1" algn="l" rtl="0">
              <a:spcBef>
                <a:spcPts val="0"/>
              </a:spcBef>
              <a:spcAft>
                <a:spcPts val="0"/>
              </a:spcAft>
              <a:buSzPts val="1100"/>
              <a:buNone/>
              <a:defRPr sz="1467"/>
            </a:lvl2pPr>
            <a:lvl3pPr lvl="2" algn="l" rtl="0">
              <a:spcBef>
                <a:spcPts val="0"/>
              </a:spcBef>
              <a:spcAft>
                <a:spcPts val="0"/>
              </a:spcAft>
              <a:buSzPts val="1100"/>
              <a:buNone/>
              <a:defRPr sz="1467"/>
            </a:lvl3pPr>
            <a:lvl4pPr lvl="3" algn="l" rtl="0">
              <a:spcBef>
                <a:spcPts val="0"/>
              </a:spcBef>
              <a:spcAft>
                <a:spcPts val="0"/>
              </a:spcAft>
              <a:buSzPts val="1100"/>
              <a:buNone/>
              <a:defRPr sz="1467"/>
            </a:lvl4pPr>
            <a:lvl5pPr lvl="4" algn="l" rtl="0">
              <a:spcBef>
                <a:spcPts val="0"/>
              </a:spcBef>
              <a:spcAft>
                <a:spcPts val="0"/>
              </a:spcAft>
              <a:buSzPts val="1100"/>
              <a:buNone/>
              <a:defRPr sz="1467"/>
            </a:lvl5pPr>
            <a:lvl6pPr lvl="5" algn="l" rtl="0">
              <a:spcBef>
                <a:spcPts val="0"/>
              </a:spcBef>
              <a:spcAft>
                <a:spcPts val="0"/>
              </a:spcAft>
              <a:buSzPts val="1100"/>
              <a:buNone/>
              <a:defRPr sz="1467"/>
            </a:lvl6pPr>
            <a:lvl7pPr lvl="6" algn="l" rtl="0">
              <a:spcBef>
                <a:spcPts val="0"/>
              </a:spcBef>
              <a:spcAft>
                <a:spcPts val="0"/>
              </a:spcAft>
              <a:buSzPts val="1100"/>
              <a:buNone/>
              <a:defRPr sz="1467"/>
            </a:lvl7pPr>
            <a:lvl8pPr lvl="7" algn="l" rtl="0">
              <a:spcBef>
                <a:spcPts val="0"/>
              </a:spcBef>
              <a:spcAft>
                <a:spcPts val="0"/>
              </a:spcAft>
              <a:buSzPts val="1100"/>
              <a:buNone/>
              <a:defRPr sz="1467"/>
            </a:lvl8pPr>
            <a:lvl9pPr lvl="8" algn="l" rtl="0">
              <a:spcBef>
                <a:spcPts val="0"/>
              </a:spcBef>
              <a:spcAft>
                <a:spcPts val="0"/>
              </a:spcAft>
              <a:buSzPts val="1100"/>
              <a:buNone/>
              <a:defRPr sz="1467"/>
            </a:lvl9pPr>
          </a:lstStyle>
          <a:p>
            <a:endParaRPr/>
          </a:p>
        </p:txBody>
      </p:sp>
      <p:sp>
        <p:nvSpPr>
          <p:cNvPr id="67" name="Google Shape;67;p13"/>
          <p:cNvSpPr txBox="1">
            <a:spLocks noGrp="1"/>
          </p:cNvSpPr>
          <p:nvPr>
            <p:ph type="ftr" idx="11"/>
          </p:nvPr>
        </p:nvSpPr>
        <p:spPr>
          <a:xfrm>
            <a:off x="680321" y="5936188"/>
            <a:ext cx="6870400" cy="365200"/>
          </a:xfrm>
          <a:prstGeom prst="rect">
            <a:avLst/>
          </a:prstGeom>
          <a:noFill/>
          <a:ln>
            <a:noFill/>
          </a:ln>
        </p:spPr>
        <p:txBody>
          <a:bodyPr spcFirstLastPara="1" wrap="square" lIns="68575" tIns="34275" rIns="68575" bIns="34275" anchor="ctr" anchorCtr="0">
            <a:noAutofit/>
          </a:bodyPr>
          <a:lstStyle>
            <a:lvl1pPr lvl="0" algn="l" rtl="0">
              <a:spcBef>
                <a:spcPts val="0"/>
              </a:spcBef>
              <a:spcAft>
                <a:spcPts val="0"/>
              </a:spcAft>
              <a:buSzPts val="1100"/>
              <a:buNone/>
              <a:defRPr sz="1467"/>
            </a:lvl1pPr>
            <a:lvl2pPr lvl="1" algn="l" rtl="0">
              <a:spcBef>
                <a:spcPts val="0"/>
              </a:spcBef>
              <a:spcAft>
                <a:spcPts val="0"/>
              </a:spcAft>
              <a:buSzPts val="1100"/>
              <a:buNone/>
              <a:defRPr sz="1467"/>
            </a:lvl2pPr>
            <a:lvl3pPr lvl="2" algn="l" rtl="0">
              <a:spcBef>
                <a:spcPts val="0"/>
              </a:spcBef>
              <a:spcAft>
                <a:spcPts val="0"/>
              </a:spcAft>
              <a:buSzPts val="1100"/>
              <a:buNone/>
              <a:defRPr sz="1467"/>
            </a:lvl3pPr>
            <a:lvl4pPr lvl="3" algn="l" rtl="0">
              <a:spcBef>
                <a:spcPts val="0"/>
              </a:spcBef>
              <a:spcAft>
                <a:spcPts val="0"/>
              </a:spcAft>
              <a:buSzPts val="1100"/>
              <a:buNone/>
              <a:defRPr sz="1467"/>
            </a:lvl4pPr>
            <a:lvl5pPr lvl="4" algn="l" rtl="0">
              <a:spcBef>
                <a:spcPts val="0"/>
              </a:spcBef>
              <a:spcAft>
                <a:spcPts val="0"/>
              </a:spcAft>
              <a:buSzPts val="1100"/>
              <a:buNone/>
              <a:defRPr sz="1467"/>
            </a:lvl5pPr>
            <a:lvl6pPr lvl="5" algn="l" rtl="0">
              <a:spcBef>
                <a:spcPts val="0"/>
              </a:spcBef>
              <a:spcAft>
                <a:spcPts val="0"/>
              </a:spcAft>
              <a:buSzPts val="1100"/>
              <a:buNone/>
              <a:defRPr sz="1467"/>
            </a:lvl6pPr>
            <a:lvl7pPr lvl="6" algn="l" rtl="0">
              <a:spcBef>
                <a:spcPts val="0"/>
              </a:spcBef>
              <a:spcAft>
                <a:spcPts val="0"/>
              </a:spcAft>
              <a:buSzPts val="1100"/>
              <a:buNone/>
              <a:defRPr sz="1467"/>
            </a:lvl7pPr>
            <a:lvl8pPr lvl="7" algn="l" rtl="0">
              <a:spcBef>
                <a:spcPts val="0"/>
              </a:spcBef>
              <a:spcAft>
                <a:spcPts val="0"/>
              </a:spcAft>
              <a:buSzPts val="1100"/>
              <a:buNone/>
              <a:defRPr sz="1467"/>
            </a:lvl8pPr>
            <a:lvl9pPr lvl="8" algn="l" rtl="0">
              <a:spcBef>
                <a:spcPts val="0"/>
              </a:spcBef>
              <a:spcAft>
                <a:spcPts val="0"/>
              </a:spcAft>
              <a:buSzPts val="1100"/>
              <a:buNone/>
              <a:defRPr sz="1467"/>
            </a:lvl9pPr>
          </a:lstStyle>
          <a:p>
            <a:endParaRPr/>
          </a:p>
        </p:txBody>
      </p:sp>
      <p:sp>
        <p:nvSpPr>
          <p:cNvPr id="68" name="Google Shape;68;p13"/>
          <p:cNvSpPr txBox="1">
            <a:spLocks noGrp="1"/>
          </p:cNvSpPr>
          <p:nvPr>
            <p:ph type="sldNum" idx="12"/>
          </p:nvPr>
        </p:nvSpPr>
        <p:spPr>
          <a:xfrm>
            <a:off x="10729455" y="753227"/>
            <a:ext cx="1154000" cy="1090800"/>
          </a:xfrm>
          <a:prstGeom prst="rect">
            <a:avLst/>
          </a:prstGeom>
          <a:noFill/>
          <a:ln>
            <a:noFill/>
          </a:ln>
        </p:spPr>
        <p:txBody>
          <a:bodyPr spcFirstLastPara="1" wrap="square" lIns="68575" tIns="34275" rIns="68575" bIns="34275" anchor="ctr" anchorCtr="0">
            <a:normAutofit/>
          </a:bodyPr>
          <a:lstStyle>
            <a:lvl1pPr marL="0" lvl="0" indent="0" algn="l" rtl="0">
              <a:spcBef>
                <a:spcPts val="0"/>
              </a:spcBef>
              <a:buNone/>
              <a:defRPr/>
            </a:lvl1pPr>
            <a:lvl2pPr marL="0" lvl="1" indent="0" algn="l" rtl="0">
              <a:spcBef>
                <a:spcPts val="0"/>
              </a:spcBef>
              <a:buNone/>
              <a:defRPr/>
            </a:lvl2pPr>
            <a:lvl3pPr marL="0" lvl="2" indent="0" algn="l" rtl="0">
              <a:spcBef>
                <a:spcPts val="0"/>
              </a:spcBef>
              <a:buNone/>
              <a:defRPr/>
            </a:lvl3pPr>
            <a:lvl4pPr marL="0" lvl="3" indent="0" algn="l" rtl="0">
              <a:spcBef>
                <a:spcPts val="0"/>
              </a:spcBef>
              <a:buNone/>
              <a:defRPr/>
            </a:lvl4pPr>
            <a:lvl5pPr marL="0" lvl="4" indent="0" algn="l" rtl="0">
              <a:spcBef>
                <a:spcPts val="0"/>
              </a:spcBef>
              <a:buNone/>
              <a:defRPr/>
            </a:lvl5pPr>
            <a:lvl6pPr marL="0" lvl="5" indent="0" algn="l" rtl="0">
              <a:spcBef>
                <a:spcPts val="0"/>
              </a:spcBef>
              <a:buNone/>
              <a:defRPr/>
            </a:lvl6pPr>
            <a:lvl7pPr marL="0" lvl="6" indent="0" algn="l" rtl="0">
              <a:spcBef>
                <a:spcPts val="0"/>
              </a:spcBef>
              <a:buNone/>
              <a:defRPr/>
            </a:lvl7pPr>
            <a:lvl8pPr marL="0" lvl="7" indent="0" algn="l" rtl="0">
              <a:spcBef>
                <a:spcPts val="0"/>
              </a:spcBef>
              <a:buNone/>
              <a:defRPr/>
            </a:lvl8pPr>
            <a:lvl9pPr marL="0" lvl="8" indent="0" algn="l" rtl="0">
              <a:spcBef>
                <a:spcPts val="0"/>
              </a:spcBef>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30729640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415611" y="992767"/>
            <a:ext cx="11360800" cy="27368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6933"/>
            </a:lvl1pPr>
            <a:lvl2pPr lvl="1" algn="ctr">
              <a:spcBef>
                <a:spcPts val="0"/>
              </a:spcBef>
              <a:spcAft>
                <a:spcPts val="0"/>
              </a:spcAft>
              <a:buSzPts val="5200"/>
              <a:buNone/>
              <a:defRPr sz="6933"/>
            </a:lvl2pPr>
            <a:lvl3pPr lvl="2" algn="ctr">
              <a:spcBef>
                <a:spcPts val="0"/>
              </a:spcBef>
              <a:spcAft>
                <a:spcPts val="0"/>
              </a:spcAft>
              <a:buSzPts val="5200"/>
              <a:buNone/>
              <a:defRPr sz="6933"/>
            </a:lvl3pPr>
            <a:lvl4pPr lvl="3" algn="ctr">
              <a:spcBef>
                <a:spcPts val="0"/>
              </a:spcBef>
              <a:spcAft>
                <a:spcPts val="0"/>
              </a:spcAft>
              <a:buSzPts val="5200"/>
              <a:buNone/>
              <a:defRPr sz="6933"/>
            </a:lvl4pPr>
            <a:lvl5pPr lvl="4" algn="ctr">
              <a:spcBef>
                <a:spcPts val="0"/>
              </a:spcBef>
              <a:spcAft>
                <a:spcPts val="0"/>
              </a:spcAft>
              <a:buSzPts val="5200"/>
              <a:buNone/>
              <a:defRPr sz="6933"/>
            </a:lvl5pPr>
            <a:lvl6pPr lvl="5" algn="ctr">
              <a:spcBef>
                <a:spcPts val="0"/>
              </a:spcBef>
              <a:spcAft>
                <a:spcPts val="0"/>
              </a:spcAft>
              <a:buSzPts val="5200"/>
              <a:buNone/>
              <a:defRPr sz="6933"/>
            </a:lvl6pPr>
            <a:lvl7pPr lvl="6" algn="ctr">
              <a:spcBef>
                <a:spcPts val="0"/>
              </a:spcBef>
              <a:spcAft>
                <a:spcPts val="0"/>
              </a:spcAft>
              <a:buSzPts val="5200"/>
              <a:buNone/>
              <a:defRPr sz="6933"/>
            </a:lvl7pPr>
            <a:lvl8pPr lvl="7" algn="ctr">
              <a:spcBef>
                <a:spcPts val="0"/>
              </a:spcBef>
              <a:spcAft>
                <a:spcPts val="0"/>
              </a:spcAft>
              <a:buSzPts val="5200"/>
              <a:buNone/>
              <a:defRPr sz="6933"/>
            </a:lvl8pPr>
            <a:lvl9pPr lvl="8" algn="ctr">
              <a:spcBef>
                <a:spcPts val="0"/>
              </a:spcBef>
              <a:spcAft>
                <a:spcPts val="0"/>
              </a:spcAft>
              <a:buSzPts val="5200"/>
              <a:buNone/>
              <a:defRPr sz="6933"/>
            </a:lvl9pPr>
          </a:lstStyle>
          <a:p>
            <a:endParaRPr/>
          </a:p>
        </p:txBody>
      </p:sp>
      <p:sp>
        <p:nvSpPr>
          <p:cNvPr id="11" name="Google Shape;11;p2"/>
          <p:cNvSpPr txBox="1">
            <a:spLocks noGrp="1"/>
          </p:cNvSpPr>
          <p:nvPr>
            <p:ph type="subTitle" idx="1"/>
          </p:nvPr>
        </p:nvSpPr>
        <p:spPr>
          <a:xfrm>
            <a:off x="415600" y="3778833"/>
            <a:ext cx="11360800" cy="10568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3733"/>
            </a:lvl1pPr>
            <a:lvl2pPr lvl="1" algn="ctr">
              <a:lnSpc>
                <a:spcPct val="100000"/>
              </a:lnSpc>
              <a:spcBef>
                <a:spcPts val="0"/>
              </a:spcBef>
              <a:spcAft>
                <a:spcPts val="0"/>
              </a:spcAft>
              <a:buSzPts val="2800"/>
              <a:buNone/>
              <a:defRPr sz="3733"/>
            </a:lvl2pPr>
            <a:lvl3pPr lvl="2" algn="ctr">
              <a:lnSpc>
                <a:spcPct val="100000"/>
              </a:lnSpc>
              <a:spcBef>
                <a:spcPts val="0"/>
              </a:spcBef>
              <a:spcAft>
                <a:spcPts val="0"/>
              </a:spcAft>
              <a:buSzPts val="2800"/>
              <a:buNone/>
              <a:defRPr sz="3733"/>
            </a:lvl3pPr>
            <a:lvl4pPr lvl="3" algn="ctr">
              <a:lnSpc>
                <a:spcPct val="100000"/>
              </a:lnSpc>
              <a:spcBef>
                <a:spcPts val="0"/>
              </a:spcBef>
              <a:spcAft>
                <a:spcPts val="0"/>
              </a:spcAft>
              <a:buSzPts val="2800"/>
              <a:buNone/>
              <a:defRPr sz="3733"/>
            </a:lvl4pPr>
            <a:lvl5pPr lvl="4" algn="ctr">
              <a:lnSpc>
                <a:spcPct val="100000"/>
              </a:lnSpc>
              <a:spcBef>
                <a:spcPts val="0"/>
              </a:spcBef>
              <a:spcAft>
                <a:spcPts val="0"/>
              </a:spcAft>
              <a:buSzPts val="2800"/>
              <a:buNone/>
              <a:defRPr sz="3733"/>
            </a:lvl5pPr>
            <a:lvl6pPr lvl="5" algn="ctr">
              <a:lnSpc>
                <a:spcPct val="100000"/>
              </a:lnSpc>
              <a:spcBef>
                <a:spcPts val="0"/>
              </a:spcBef>
              <a:spcAft>
                <a:spcPts val="0"/>
              </a:spcAft>
              <a:buSzPts val="2800"/>
              <a:buNone/>
              <a:defRPr sz="3733"/>
            </a:lvl6pPr>
            <a:lvl7pPr lvl="6" algn="ctr">
              <a:lnSpc>
                <a:spcPct val="100000"/>
              </a:lnSpc>
              <a:spcBef>
                <a:spcPts val="0"/>
              </a:spcBef>
              <a:spcAft>
                <a:spcPts val="0"/>
              </a:spcAft>
              <a:buSzPts val="2800"/>
              <a:buNone/>
              <a:defRPr sz="3733"/>
            </a:lvl7pPr>
            <a:lvl8pPr lvl="7" algn="ctr">
              <a:lnSpc>
                <a:spcPct val="100000"/>
              </a:lnSpc>
              <a:spcBef>
                <a:spcPts val="0"/>
              </a:spcBef>
              <a:spcAft>
                <a:spcPts val="0"/>
              </a:spcAft>
              <a:buSzPts val="2800"/>
              <a:buNone/>
              <a:defRPr sz="3733"/>
            </a:lvl8pPr>
            <a:lvl9pPr lvl="8" algn="ctr">
              <a:lnSpc>
                <a:spcPct val="100000"/>
              </a:lnSpc>
              <a:spcBef>
                <a:spcPts val="0"/>
              </a:spcBef>
              <a:spcAft>
                <a:spcPts val="0"/>
              </a:spcAft>
              <a:buSzPts val="2800"/>
              <a:buNone/>
              <a:defRPr sz="3733"/>
            </a:lvl9pPr>
          </a:lstStyle>
          <a:p>
            <a:endParaRPr/>
          </a:p>
        </p:txBody>
      </p:sp>
      <p:sp>
        <p:nvSpPr>
          <p:cNvPr id="12" name="Google Shape;12;p2"/>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7905440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415600" y="2867800"/>
            <a:ext cx="11360800" cy="11224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4800"/>
            </a:lvl1pPr>
            <a:lvl2pPr lvl="1" algn="ctr">
              <a:spcBef>
                <a:spcPts val="0"/>
              </a:spcBef>
              <a:spcAft>
                <a:spcPts val="0"/>
              </a:spcAft>
              <a:buSzPts val="3600"/>
              <a:buNone/>
              <a:defRPr sz="4800"/>
            </a:lvl2pPr>
            <a:lvl3pPr lvl="2" algn="ctr">
              <a:spcBef>
                <a:spcPts val="0"/>
              </a:spcBef>
              <a:spcAft>
                <a:spcPts val="0"/>
              </a:spcAft>
              <a:buSzPts val="3600"/>
              <a:buNone/>
              <a:defRPr sz="4800"/>
            </a:lvl3pPr>
            <a:lvl4pPr lvl="3" algn="ctr">
              <a:spcBef>
                <a:spcPts val="0"/>
              </a:spcBef>
              <a:spcAft>
                <a:spcPts val="0"/>
              </a:spcAft>
              <a:buSzPts val="3600"/>
              <a:buNone/>
              <a:defRPr sz="4800"/>
            </a:lvl4pPr>
            <a:lvl5pPr lvl="4" algn="ctr">
              <a:spcBef>
                <a:spcPts val="0"/>
              </a:spcBef>
              <a:spcAft>
                <a:spcPts val="0"/>
              </a:spcAft>
              <a:buSzPts val="3600"/>
              <a:buNone/>
              <a:defRPr sz="4800"/>
            </a:lvl5pPr>
            <a:lvl6pPr lvl="5" algn="ctr">
              <a:spcBef>
                <a:spcPts val="0"/>
              </a:spcBef>
              <a:spcAft>
                <a:spcPts val="0"/>
              </a:spcAft>
              <a:buSzPts val="3600"/>
              <a:buNone/>
              <a:defRPr sz="4800"/>
            </a:lvl6pPr>
            <a:lvl7pPr lvl="6" algn="ctr">
              <a:spcBef>
                <a:spcPts val="0"/>
              </a:spcBef>
              <a:spcAft>
                <a:spcPts val="0"/>
              </a:spcAft>
              <a:buSzPts val="3600"/>
              <a:buNone/>
              <a:defRPr sz="4800"/>
            </a:lvl7pPr>
            <a:lvl8pPr lvl="7" algn="ctr">
              <a:spcBef>
                <a:spcPts val="0"/>
              </a:spcBef>
              <a:spcAft>
                <a:spcPts val="0"/>
              </a:spcAft>
              <a:buSzPts val="3600"/>
              <a:buNone/>
              <a:defRPr sz="4800"/>
            </a:lvl8pPr>
            <a:lvl9pPr lvl="8" algn="ctr">
              <a:spcBef>
                <a:spcPts val="0"/>
              </a:spcBef>
              <a:spcAft>
                <a:spcPts val="0"/>
              </a:spcAft>
              <a:buSzPts val="3600"/>
              <a:buNone/>
              <a:defRPr sz="4800"/>
            </a:lvl9pPr>
          </a:lstStyle>
          <a:p>
            <a:endParaRPr/>
          </a:p>
        </p:txBody>
      </p:sp>
      <p:sp>
        <p:nvSpPr>
          <p:cNvPr id="15" name="Google Shape;15;p3"/>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5548193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415600" y="593367"/>
            <a:ext cx="11360800" cy="7636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415600" y="1536633"/>
            <a:ext cx="11360800" cy="4555200"/>
          </a:xfrm>
          <a:prstGeom prst="rect">
            <a:avLst/>
          </a:prstGeom>
        </p:spPr>
        <p:txBody>
          <a:bodyPr spcFirstLastPara="1" wrap="square" lIns="91425" tIns="91425" rIns="91425" bIns="91425" anchor="t" anchorCtr="0">
            <a:normAutofit/>
          </a:bodyPr>
          <a:lstStyle>
            <a:lvl1pPr marL="609585" lvl="0" indent="-457189">
              <a:spcBef>
                <a:spcPts val="0"/>
              </a:spcBef>
              <a:spcAft>
                <a:spcPts val="0"/>
              </a:spcAft>
              <a:buSzPts val="1800"/>
              <a:buChar char="●"/>
              <a:defRPr/>
            </a:lvl1pPr>
            <a:lvl2pPr marL="1219170" lvl="1" indent="-423323">
              <a:spcBef>
                <a:spcPts val="0"/>
              </a:spcBef>
              <a:spcAft>
                <a:spcPts val="0"/>
              </a:spcAft>
              <a:buSzPts val="1400"/>
              <a:buChar char="○"/>
              <a:defRPr/>
            </a:lvl2pPr>
            <a:lvl3pPr marL="1828754" lvl="2" indent="-423323">
              <a:spcBef>
                <a:spcPts val="0"/>
              </a:spcBef>
              <a:spcAft>
                <a:spcPts val="0"/>
              </a:spcAft>
              <a:buSzPts val="1400"/>
              <a:buChar char="■"/>
              <a:defRPr/>
            </a:lvl3pPr>
            <a:lvl4pPr marL="2438339" lvl="3" indent="-423323">
              <a:spcBef>
                <a:spcPts val="0"/>
              </a:spcBef>
              <a:spcAft>
                <a:spcPts val="0"/>
              </a:spcAft>
              <a:buSzPts val="1400"/>
              <a:buChar char="●"/>
              <a:defRPr/>
            </a:lvl4pPr>
            <a:lvl5pPr marL="3047924" lvl="4" indent="-423323">
              <a:spcBef>
                <a:spcPts val="0"/>
              </a:spcBef>
              <a:spcAft>
                <a:spcPts val="0"/>
              </a:spcAft>
              <a:buSzPts val="1400"/>
              <a:buChar char="○"/>
              <a:defRPr/>
            </a:lvl5pPr>
            <a:lvl6pPr marL="3657509" lvl="5" indent="-423323">
              <a:spcBef>
                <a:spcPts val="0"/>
              </a:spcBef>
              <a:spcAft>
                <a:spcPts val="0"/>
              </a:spcAft>
              <a:buSzPts val="1400"/>
              <a:buChar char="■"/>
              <a:defRPr/>
            </a:lvl6pPr>
            <a:lvl7pPr marL="4267093" lvl="6" indent="-423323">
              <a:spcBef>
                <a:spcPts val="0"/>
              </a:spcBef>
              <a:spcAft>
                <a:spcPts val="0"/>
              </a:spcAft>
              <a:buSzPts val="1400"/>
              <a:buChar char="●"/>
              <a:defRPr/>
            </a:lvl7pPr>
            <a:lvl8pPr marL="4876678" lvl="7" indent="-423323">
              <a:spcBef>
                <a:spcPts val="0"/>
              </a:spcBef>
              <a:spcAft>
                <a:spcPts val="0"/>
              </a:spcAft>
              <a:buSzPts val="1400"/>
              <a:buChar char="○"/>
              <a:defRPr/>
            </a:lvl8pPr>
            <a:lvl9pPr marL="5486263" lvl="8" indent="-423323">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32337762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415600" y="593367"/>
            <a:ext cx="11360800" cy="7636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415600" y="1536633"/>
            <a:ext cx="5333200" cy="4555200"/>
          </a:xfrm>
          <a:prstGeom prst="rect">
            <a:avLst/>
          </a:prstGeom>
        </p:spPr>
        <p:txBody>
          <a:bodyPr spcFirstLastPara="1" wrap="square" lIns="91425" tIns="91425" rIns="91425" bIns="91425" anchor="t" anchorCtr="0">
            <a:normAutofit/>
          </a:bodyPr>
          <a:lstStyle>
            <a:lvl1pPr marL="609585" lvl="0" indent="-423323">
              <a:spcBef>
                <a:spcPts val="0"/>
              </a:spcBef>
              <a:spcAft>
                <a:spcPts val="0"/>
              </a:spcAft>
              <a:buSzPts val="1400"/>
              <a:buChar char="●"/>
              <a:defRPr sz="1867"/>
            </a:lvl1pPr>
            <a:lvl2pPr marL="1219170" lvl="1" indent="-406390">
              <a:spcBef>
                <a:spcPts val="0"/>
              </a:spcBef>
              <a:spcAft>
                <a:spcPts val="0"/>
              </a:spcAft>
              <a:buSzPts val="1200"/>
              <a:buChar char="○"/>
              <a:defRPr sz="1600"/>
            </a:lvl2pPr>
            <a:lvl3pPr marL="1828754" lvl="2" indent="-406390">
              <a:spcBef>
                <a:spcPts val="0"/>
              </a:spcBef>
              <a:spcAft>
                <a:spcPts val="0"/>
              </a:spcAft>
              <a:buSzPts val="1200"/>
              <a:buChar char="■"/>
              <a:defRPr sz="1600"/>
            </a:lvl3pPr>
            <a:lvl4pPr marL="2438339" lvl="3" indent="-406390">
              <a:spcBef>
                <a:spcPts val="0"/>
              </a:spcBef>
              <a:spcAft>
                <a:spcPts val="0"/>
              </a:spcAft>
              <a:buSzPts val="1200"/>
              <a:buChar char="●"/>
              <a:defRPr sz="1600"/>
            </a:lvl4pPr>
            <a:lvl5pPr marL="3047924" lvl="4" indent="-406390">
              <a:spcBef>
                <a:spcPts val="0"/>
              </a:spcBef>
              <a:spcAft>
                <a:spcPts val="0"/>
              </a:spcAft>
              <a:buSzPts val="1200"/>
              <a:buChar char="○"/>
              <a:defRPr sz="1600"/>
            </a:lvl5pPr>
            <a:lvl6pPr marL="3657509" lvl="5" indent="-406390">
              <a:spcBef>
                <a:spcPts val="0"/>
              </a:spcBef>
              <a:spcAft>
                <a:spcPts val="0"/>
              </a:spcAft>
              <a:buSzPts val="1200"/>
              <a:buChar char="■"/>
              <a:defRPr sz="1600"/>
            </a:lvl6pPr>
            <a:lvl7pPr marL="4267093" lvl="6" indent="-406390">
              <a:spcBef>
                <a:spcPts val="0"/>
              </a:spcBef>
              <a:spcAft>
                <a:spcPts val="0"/>
              </a:spcAft>
              <a:buSzPts val="1200"/>
              <a:buChar char="●"/>
              <a:defRPr sz="1600"/>
            </a:lvl7pPr>
            <a:lvl8pPr marL="4876678" lvl="7" indent="-406390">
              <a:spcBef>
                <a:spcPts val="0"/>
              </a:spcBef>
              <a:spcAft>
                <a:spcPts val="0"/>
              </a:spcAft>
              <a:buSzPts val="1200"/>
              <a:buChar char="○"/>
              <a:defRPr sz="1600"/>
            </a:lvl8pPr>
            <a:lvl9pPr marL="5486263" lvl="8" indent="-406390">
              <a:spcBef>
                <a:spcPts val="0"/>
              </a:spcBef>
              <a:spcAft>
                <a:spcPts val="0"/>
              </a:spcAft>
              <a:buSzPts val="1200"/>
              <a:buChar char="■"/>
              <a:defRPr sz="1600"/>
            </a:lvl9pPr>
          </a:lstStyle>
          <a:p>
            <a:endParaRPr/>
          </a:p>
        </p:txBody>
      </p:sp>
      <p:sp>
        <p:nvSpPr>
          <p:cNvPr id="23" name="Google Shape;23;p5"/>
          <p:cNvSpPr txBox="1">
            <a:spLocks noGrp="1"/>
          </p:cNvSpPr>
          <p:nvPr>
            <p:ph type="body" idx="2"/>
          </p:nvPr>
        </p:nvSpPr>
        <p:spPr>
          <a:xfrm>
            <a:off x="6443200" y="1536633"/>
            <a:ext cx="5333200" cy="4555200"/>
          </a:xfrm>
          <a:prstGeom prst="rect">
            <a:avLst/>
          </a:prstGeom>
        </p:spPr>
        <p:txBody>
          <a:bodyPr spcFirstLastPara="1" wrap="square" lIns="91425" tIns="91425" rIns="91425" bIns="91425" anchor="t" anchorCtr="0">
            <a:normAutofit/>
          </a:bodyPr>
          <a:lstStyle>
            <a:lvl1pPr marL="609585" lvl="0" indent="-423323">
              <a:spcBef>
                <a:spcPts val="0"/>
              </a:spcBef>
              <a:spcAft>
                <a:spcPts val="0"/>
              </a:spcAft>
              <a:buSzPts val="1400"/>
              <a:buChar char="●"/>
              <a:defRPr sz="1867"/>
            </a:lvl1pPr>
            <a:lvl2pPr marL="1219170" lvl="1" indent="-406390">
              <a:spcBef>
                <a:spcPts val="0"/>
              </a:spcBef>
              <a:spcAft>
                <a:spcPts val="0"/>
              </a:spcAft>
              <a:buSzPts val="1200"/>
              <a:buChar char="○"/>
              <a:defRPr sz="1600"/>
            </a:lvl2pPr>
            <a:lvl3pPr marL="1828754" lvl="2" indent="-406390">
              <a:spcBef>
                <a:spcPts val="0"/>
              </a:spcBef>
              <a:spcAft>
                <a:spcPts val="0"/>
              </a:spcAft>
              <a:buSzPts val="1200"/>
              <a:buChar char="■"/>
              <a:defRPr sz="1600"/>
            </a:lvl3pPr>
            <a:lvl4pPr marL="2438339" lvl="3" indent="-406390">
              <a:spcBef>
                <a:spcPts val="0"/>
              </a:spcBef>
              <a:spcAft>
                <a:spcPts val="0"/>
              </a:spcAft>
              <a:buSzPts val="1200"/>
              <a:buChar char="●"/>
              <a:defRPr sz="1600"/>
            </a:lvl4pPr>
            <a:lvl5pPr marL="3047924" lvl="4" indent="-406390">
              <a:spcBef>
                <a:spcPts val="0"/>
              </a:spcBef>
              <a:spcAft>
                <a:spcPts val="0"/>
              </a:spcAft>
              <a:buSzPts val="1200"/>
              <a:buChar char="○"/>
              <a:defRPr sz="1600"/>
            </a:lvl5pPr>
            <a:lvl6pPr marL="3657509" lvl="5" indent="-406390">
              <a:spcBef>
                <a:spcPts val="0"/>
              </a:spcBef>
              <a:spcAft>
                <a:spcPts val="0"/>
              </a:spcAft>
              <a:buSzPts val="1200"/>
              <a:buChar char="■"/>
              <a:defRPr sz="1600"/>
            </a:lvl6pPr>
            <a:lvl7pPr marL="4267093" lvl="6" indent="-406390">
              <a:spcBef>
                <a:spcPts val="0"/>
              </a:spcBef>
              <a:spcAft>
                <a:spcPts val="0"/>
              </a:spcAft>
              <a:buSzPts val="1200"/>
              <a:buChar char="●"/>
              <a:defRPr sz="1600"/>
            </a:lvl7pPr>
            <a:lvl8pPr marL="4876678" lvl="7" indent="-406390">
              <a:spcBef>
                <a:spcPts val="0"/>
              </a:spcBef>
              <a:spcAft>
                <a:spcPts val="0"/>
              </a:spcAft>
              <a:buSzPts val="1200"/>
              <a:buChar char="○"/>
              <a:defRPr sz="1600"/>
            </a:lvl8pPr>
            <a:lvl9pPr marL="5486263" lvl="8" indent="-406390">
              <a:spcBef>
                <a:spcPts val="0"/>
              </a:spcBef>
              <a:spcAft>
                <a:spcPts val="0"/>
              </a:spcAft>
              <a:buSzPts val="1200"/>
              <a:buChar char="■"/>
              <a:defRPr sz="1600"/>
            </a:lvl9pPr>
          </a:lstStyle>
          <a:p>
            <a:endParaRPr/>
          </a:p>
        </p:txBody>
      </p:sp>
      <p:sp>
        <p:nvSpPr>
          <p:cNvPr id="24" name="Google Shape;24;p5"/>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36733985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415600" y="593367"/>
            <a:ext cx="11360800" cy="7636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247423475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One column text">
  <p:cSld name="One column 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415600" y="740800"/>
            <a:ext cx="3744000" cy="10076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3200"/>
            </a:lvl1pPr>
            <a:lvl2pPr lvl="1">
              <a:spcBef>
                <a:spcPts val="0"/>
              </a:spcBef>
              <a:spcAft>
                <a:spcPts val="0"/>
              </a:spcAft>
              <a:buSzPts val="2400"/>
              <a:buNone/>
              <a:defRPr sz="3200"/>
            </a:lvl2pPr>
            <a:lvl3pPr lvl="2">
              <a:spcBef>
                <a:spcPts val="0"/>
              </a:spcBef>
              <a:spcAft>
                <a:spcPts val="0"/>
              </a:spcAft>
              <a:buSzPts val="2400"/>
              <a:buNone/>
              <a:defRPr sz="3200"/>
            </a:lvl3pPr>
            <a:lvl4pPr lvl="3">
              <a:spcBef>
                <a:spcPts val="0"/>
              </a:spcBef>
              <a:spcAft>
                <a:spcPts val="0"/>
              </a:spcAft>
              <a:buSzPts val="2400"/>
              <a:buNone/>
              <a:defRPr sz="3200"/>
            </a:lvl4pPr>
            <a:lvl5pPr lvl="4">
              <a:spcBef>
                <a:spcPts val="0"/>
              </a:spcBef>
              <a:spcAft>
                <a:spcPts val="0"/>
              </a:spcAft>
              <a:buSzPts val="2400"/>
              <a:buNone/>
              <a:defRPr sz="3200"/>
            </a:lvl5pPr>
            <a:lvl6pPr lvl="5">
              <a:spcBef>
                <a:spcPts val="0"/>
              </a:spcBef>
              <a:spcAft>
                <a:spcPts val="0"/>
              </a:spcAft>
              <a:buSzPts val="2400"/>
              <a:buNone/>
              <a:defRPr sz="3200"/>
            </a:lvl6pPr>
            <a:lvl7pPr lvl="6">
              <a:spcBef>
                <a:spcPts val="0"/>
              </a:spcBef>
              <a:spcAft>
                <a:spcPts val="0"/>
              </a:spcAft>
              <a:buSzPts val="2400"/>
              <a:buNone/>
              <a:defRPr sz="3200"/>
            </a:lvl7pPr>
            <a:lvl8pPr lvl="7">
              <a:spcBef>
                <a:spcPts val="0"/>
              </a:spcBef>
              <a:spcAft>
                <a:spcPts val="0"/>
              </a:spcAft>
              <a:buSzPts val="2400"/>
              <a:buNone/>
              <a:defRPr sz="3200"/>
            </a:lvl8pPr>
            <a:lvl9pPr lvl="8">
              <a:spcBef>
                <a:spcPts val="0"/>
              </a:spcBef>
              <a:spcAft>
                <a:spcPts val="0"/>
              </a:spcAft>
              <a:buSzPts val="2400"/>
              <a:buNone/>
              <a:defRPr sz="3200"/>
            </a:lvl9pPr>
          </a:lstStyle>
          <a:p>
            <a:endParaRPr/>
          </a:p>
        </p:txBody>
      </p:sp>
      <p:sp>
        <p:nvSpPr>
          <p:cNvPr id="30" name="Google Shape;30;p7"/>
          <p:cNvSpPr txBox="1">
            <a:spLocks noGrp="1"/>
          </p:cNvSpPr>
          <p:nvPr>
            <p:ph type="body" idx="1"/>
          </p:nvPr>
        </p:nvSpPr>
        <p:spPr>
          <a:xfrm>
            <a:off x="415600" y="1852800"/>
            <a:ext cx="3744000" cy="4239200"/>
          </a:xfrm>
          <a:prstGeom prst="rect">
            <a:avLst/>
          </a:prstGeom>
        </p:spPr>
        <p:txBody>
          <a:bodyPr spcFirstLastPara="1" wrap="square" lIns="91425" tIns="91425" rIns="91425" bIns="91425" anchor="t" anchorCtr="0">
            <a:normAutofit/>
          </a:bodyPr>
          <a:lstStyle>
            <a:lvl1pPr marL="609585" lvl="0" indent="-406390">
              <a:spcBef>
                <a:spcPts val="0"/>
              </a:spcBef>
              <a:spcAft>
                <a:spcPts val="0"/>
              </a:spcAft>
              <a:buSzPts val="1200"/>
              <a:buChar char="●"/>
              <a:defRPr sz="1600"/>
            </a:lvl1pPr>
            <a:lvl2pPr marL="1219170" lvl="1" indent="-406390">
              <a:spcBef>
                <a:spcPts val="0"/>
              </a:spcBef>
              <a:spcAft>
                <a:spcPts val="0"/>
              </a:spcAft>
              <a:buSzPts val="1200"/>
              <a:buChar char="○"/>
              <a:defRPr sz="1600"/>
            </a:lvl2pPr>
            <a:lvl3pPr marL="1828754" lvl="2" indent="-406390">
              <a:spcBef>
                <a:spcPts val="0"/>
              </a:spcBef>
              <a:spcAft>
                <a:spcPts val="0"/>
              </a:spcAft>
              <a:buSzPts val="1200"/>
              <a:buChar char="■"/>
              <a:defRPr sz="1600"/>
            </a:lvl3pPr>
            <a:lvl4pPr marL="2438339" lvl="3" indent="-406390">
              <a:spcBef>
                <a:spcPts val="0"/>
              </a:spcBef>
              <a:spcAft>
                <a:spcPts val="0"/>
              </a:spcAft>
              <a:buSzPts val="1200"/>
              <a:buChar char="●"/>
              <a:defRPr sz="1600"/>
            </a:lvl4pPr>
            <a:lvl5pPr marL="3047924" lvl="4" indent="-406390">
              <a:spcBef>
                <a:spcPts val="0"/>
              </a:spcBef>
              <a:spcAft>
                <a:spcPts val="0"/>
              </a:spcAft>
              <a:buSzPts val="1200"/>
              <a:buChar char="○"/>
              <a:defRPr sz="1600"/>
            </a:lvl5pPr>
            <a:lvl6pPr marL="3657509" lvl="5" indent="-406390">
              <a:spcBef>
                <a:spcPts val="0"/>
              </a:spcBef>
              <a:spcAft>
                <a:spcPts val="0"/>
              </a:spcAft>
              <a:buSzPts val="1200"/>
              <a:buChar char="■"/>
              <a:defRPr sz="1600"/>
            </a:lvl6pPr>
            <a:lvl7pPr marL="4267093" lvl="6" indent="-406390">
              <a:spcBef>
                <a:spcPts val="0"/>
              </a:spcBef>
              <a:spcAft>
                <a:spcPts val="0"/>
              </a:spcAft>
              <a:buSzPts val="1200"/>
              <a:buChar char="●"/>
              <a:defRPr sz="1600"/>
            </a:lvl7pPr>
            <a:lvl8pPr marL="4876678" lvl="7" indent="-406390">
              <a:spcBef>
                <a:spcPts val="0"/>
              </a:spcBef>
              <a:spcAft>
                <a:spcPts val="0"/>
              </a:spcAft>
              <a:buSzPts val="1200"/>
              <a:buChar char="○"/>
              <a:defRPr sz="1600"/>
            </a:lvl8pPr>
            <a:lvl9pPr marL="5486263" lvl="8" indent="-406390">
              <a:spcBef>
                <a:spcPts val="0"/>
              </a:spcBef>
              <a:spcAft>
                <a:spcPts val="0"/>
              </a:spcAft>
              <a:buSzPts val="1200"/>
              <a:buChar char="■"/>
              <a:defRPr sz="1600"/>
            </a:lvl9pPr>
          </a:lstStyle>
          <a:p>
            <a:endParaRPr/>
          </a:p>
        </p:txBody>
      </p:sp>
      <p:sp>
        <p:nvSpPr>
          <p:cNvPr id="31" name="Google Shape;31;p7"/>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32241080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Main point">
  <p:cSld name="Main 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653667" y="600200"/>
            <a:ext cx="8490400" cy="54544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6400"/>
            </a:lvl1pPr>
            <a:lvl2pPr lvl="1">
              <a:spcBef>
                <a:spcPts val="0"/>
              </a:spcBef>
              <a:spcAft>
                <a:spcPts val="0"/>
              </a:spcAft>
              <a:buSzPts val="4800"/>
              <a:buNone/>
              <a:defRPr sz="6400"/>
            </a:lvl2pPr>
            <a:lvl3pPr lvl="2">
              <a:spcBef>
                <a:spcPts val="0"/>
              </a:spcBef>
              <a:spcAft>
                <a:spcPts val="0"/>
              </a:spcAft>
              <a:buSzPts val="4800"/>
              <a:buNone/>
              <a:defRPr sz="6400"/>
            </a:lvl3pPr>
            <a:lvl4pPr lvl="3">
              <a:spcBef>
                <a:spcPts val="0"/>
              </a:spcBef>
              <a:spcAft>
                <a:spcPts val="0"/>
              </a:spcAft>
              <a:buSzPts val="4800"/>
              <a:buNone/>
              <a:defRPr sz="6400"/>
            </a:lvl4pPr>
            <a:lvl5pPr lvl="4">
              <a:spcBef>
                <a:spcPts val="0"/>
              </a:spcBef>
              <a:spcAft>
                <a:spcPts val="0"/>
              </a:spcAft>
              <a:buSzPts val="4800"/>
              <a:buNone/>
              <a:defRPr sz="6400"/>
            </a:lvl5pPr>
            <a:lvl6pPr lvl="5">
              <a:spcBef>
                <a:spcPts val="0"/>
              </a:spcBef>
              <a:spcAft>
                <a:spcPts val="0"/>
              </a:spcAft>
              <a:buSzPts val="4800"/>
              <a:buNone/>
              <a:defRPr sz="6400"/>
            </a:lvl6pPr>
            <a:lvl7pPr lvl="6">
              <a:spcBef>
                <a:spcPts val="0"/>
              </a:spcBef>
              <a:spcAft>
                <a:spcPts val="0"/>
              </a:spcAft>
              <a:buSzPts val="4800"/>
              <a:buNone/>
              <a:defRPr sz="6400"/>
            </a:lvl7pPr>
            <a:lvl8pPr lvl="7">
              <a:spcBef>
                <a:spcPts val="0"/>
              </a:spcBef>
              <a:spcAft>
                <a:spcPts val="0"/>
              </a:spcAft>
              <a:buSzPts val="4800"/>
              <a:buNone/>
              <a:defRPr sz="6400"/>
            </a:lvl8pPr>
            <a:lvl9pPr lvl="8">
              <a:spcBef>
                <a:spcPts val="0"/>
              </a:spcBef>
              <a:spcAft>
                <a:spcPts val="0"/>
              </a:spcAft>
              <a:buSzPts val="4800"/>
              <a:buNone/>
              <a:defRPr sz="6400"/>
            </a:lvl9pPr>
          </a:lstStyle>
          <a:p>
            <a:endParaRPr/>
          </a:p>
        </p:txBody>
      </p:sp>
      <p:sp>
        <p:nvSpPr>
          <p:cNvPr id="34" name="Google Shape;34;p8"/>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33016644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16"/>
        <p:cNvGrpSpPr/>
        <p:nvPr/>
      </p:nvGrpSpPr>
      <p:grpSpPr>
        <a:xfrm>
          <a:off x="0" y="0"/>
          <a:ext cx="0" cy="0"/>
          <a:chOff x="0" y="0"/>
          <a:chExt cx="0" cy="0"/>
        </a:xfrm>
      </p:grpSpPr>
      <p:cxnSp>
        <p:nvCxnSpPr>
          <p:cNvPr id="17" name="Google Shape;17;p3"/>
          <p:cNvCxnSpPr/>
          <p:nvPr/>
        </p:nvCxnSpPr>
        <p:spPr>
          <a:xfrm>
            <a:off x="5812803" y="3756619"/>
            <a:ext cx="566400" cy="0"/>
          </a:xfrm>
          <a:prstGeom prst="straightConnector1">
            <a:avLst/>
          </a:prstGeom>
          <a:noFill/>
          <a:ln w="38100" cap="flat" cmpd="sng">
            <a:solidFill>
              <a:schemeClr val="accent4"/>
            </a:solidFill>
            <a:prstDash val="solid"/>
            <a:round/>
            <a:headEnd type="none" w="sm" len="sm"/>
            <a:tailEnd type="none" w="sm" len="sm"/>
          </a:ln>
        </p:spPr>
      </p:cxnSp>
      <p:sp>
        <p:nvSpPr>
          <p:cNvPr id="18" name="Google Shape;18;p3"/>
          <p:cNvSpPr txBox="1">
            <a:spLocks noGrp="1"/>
          </p:cNvSpPr>
          <p:nvPr>
            <p:ph type="title"/>
          </p:nvPr>
        </p:nvSpPr>
        <p:spPr>
          <a:xfrm>
            <a:off x="641000" y="2353267"/>
            <a:ext cx="10962800" cy="1210000"/>
          </a:xfrm>
          <a:prstGeom prst="rect">
            <a:avLst/>
          </a:prstGeom>
        </p:spPr>
        <p:txBody>
          <a:bodyPr spcFirstLastPara="1" wrap="square" lIns="91425" tIns="91425" rIns="91425" bIns="91425" anchor="b" anchorCtr="0">
            <a:normAutofit/>
          </a:bodyPr>
          <a:lstStyle>
            <a:lvl1pPr lvl="0" algn="ctr">
              <a:spcBef>
                <a:spcPts val="0"/>
              </a:spcBef>
              <a:spcAft>
                <a:spcPts val="0"/>
              </a:spcAft>
              <a:buSzPts val="4800"/>
              <a:buNone/>
              <a:defRPr sz="6400"/>
            </a:lvl1pPr>
            <a:lvl2pPr lvl="1" algn="ctr">
              <a:spcBef>
                <a:spcPts val="0"/>
              </a:spcBef>
              <a:spcAft>
                <a:spcPts val="0"/>
              </a:spcAft>
              <a:buSzPts val="4800"/>
              <a:buNone/>
              <a:defRPr sz="6400"/>
            </a:lvl2pPr>
            <a:lvl3pPr lvl="2" algn="ctr">
              <a:spcBef>
                <a:spcPts val="0"/>
              </a:spcBef>
              <a:spcAft>
                <a:spcPts val="0"/>
              </a:spcAft>
              <a:buSzPts val="4800"/>
              <a:buNone/>
              <a:defRPr sz="6400"/>
            </a:lvl3pPr>
            <a:lvl4pPr lvl="3" algn="ctr">
              <a:spcBef>
                <a:spcPts val="0"/>
              </a:spcBef>
              <a:spcAft>
                <a:spcPts val="0"/>
              </a:spcAft>
              <a:buSzPts val="4800"/>
              <a:buNone/>
              <a:defRPr sz="6400"/>
            </a:lvl4pPr>
            <a:lvl5pPr lvl="4" algn="ctr">
              <a:spcBef>
                <a:spcPts val="0"/>
              </a:spcBef>
              <a:spcAft>
                <a:spcPts val="0"/>
              </a:spcAft>
              <a:buSzPts val="4800"/>
              <a:buNone/>
              <a:defRPr sz="6400"/>
            </a:lvl5pPr>
            <a:lvl6pPr lvl="5" algn="ctr">
              <a:spcBef>
                <a:spcPts val="0"/>
              </a:spcBef>
              <a:spcAft>
                <a:spcPts val="0"/>
              </a:spcAft>
              <a:buSzPts val="4800"/>
              <a:buNone/>
              <a:defRPr sz="6400"/>
            </a:lvl6pPr>
            <a:lvl7pPr lvl="6" algn="ctr">
              <a:spcBef>
                <a:spcPts val="0"/>
              </a:spcBef>
              <a:spcAft>
                <a:spcPts val="0"/>
              </a:spcAft>
              <a:buSzPts val="4800"/>
              <a:buNone/>
              <a:defRPr sz="6400"/>
            </a:lvl7pPr>
            <a:lvl8pPr lvl="7" algn="ctr">
              <a:spcBef>
                <a:spcPts val="0"/>
              </a:spcBef>
              <a:spcAft>
                <a:spcPts val="0"/>
              </a:spcAft>
              <a:buSzPts val="4800"/>
              <a:buNone/>
              <a:defRPr sz="6400"/>
            </a:lvl8pPr>
            <a:lvl9pPr lvl="8" algn="ctr">
              <a:spcBef>
                <a:spcPts val="0"/>
              </a:spcBef>
              <a:spcAft>
                <a:spcPts val="0"/>
              </a:spcAft>
              <a:buSzPts val="4800"/>
              <a:buNone/>
              <a:defRPr sz="6400"/>
            </a:lvl9pPr>
          </a:lstStyle>
          <a:p>
            <a:endParaRPr/>
          </a:p>
        </p:txBody>
      </p:sp>
      <p:sp>
        <p:nvSpPr>
          <p:cNvPr id="19" name="Google Shape;19;p3"/>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21018316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35"/>
        <p:cNvGrpSpPr/>
        <p:nvPr/>
      </p:nvGrpSpPr>
      <p:grpSpPr>
        <a:xfrm>
          <a:off x="0" y="0"/>
          <a:ext cx="0" cy="0"/>
          <a:chOff x="0" y="0"/>
          <a:chExt cx="0" cy="0"/>
        </a:xfrm>
      </p:grpSpPr>
      <p:sp>
        <p:nvSpPr>
          <p:cNvPr id="36" name="Google Shape;36;p9"/>
          <p:cNvSpPr/>
          <p:nvPr/>
        </p:nvSpPr>
        <p:spPr>
          <a:xfrm>
            <a:off x="6096000" y="-167"/>
            <a:ext cx="6096000" cy="6858000"/>
          </a:xfrm>
          <a:prstGeom prst="rect">
            <a:avLst/>
          </a:prstGeom>
          <a:solidFill>
            <a:schemeClr val="l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7" name="Google Shape;37;p9"/>
          <p:cNvSpPr txBox="1">
            <a:spLocks noGrp="1"/>
          </p:cNvSpPr>
          <p:nvPr>
            <p:ph type="title"/>
          </p:nvPr>
        </p:nvSpPr>
        <p:spPr>
          <a:xfrm>
            <a:off x="354000" y="1644233"/>
            <a:ext cx="5393600" cy="19764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5600"/>
            </a:lvl1pPr>
            <a:lvl2pPr lvl="1" algn="ctr">
              <a:spcBef>
                <a:spcPts val="0"/>
              </a:spcBef>
              <a:spcAft>
                <a:spcPts val="0"/>
              </a:spcAft>
              <a:buSzPts val="4200"/>
              <a:buNone/>
              <a:defRPr sz="5600"/>
            </a:lvl2pPr>
            <a:lvl3pPr lvl="2" algn="ctr">
              <a:spcBef>
                <a:spcPts val="0"/>
              </a:spcBef>
              <a:spcAft>
                <a:spcPts val="0"/>
              </a:spcAft>
              <a:buSzPts val="4200"/>
              <a:buNone/>
              <a:defRPr sz="5600"/>
            </a:lvl3pPr>
            <a:lvl4pPr lvl="3" algn="ctr">
              <a:spcBef>
                <a:spcPts val="0"/>
              </a:spcBef>
              <a:spcAft>
                <a:spcPts val="0"/>
              </a:spcAft>
              <a:buSzPts val="4200"/>
              <a:buNone/>
              <a:defRPr sz="5600"/>
            </a:lvl4pPr>
            <a:lvl5pPr lvl="4" algn="ctr">
              <a:spcBef>
                <a:spcPts val="0"/>
              </a:spcBef>
              <a:spcAft>
                <a:spcPts val="0"/>
              </a:spcAft>
              <a:buSzPts val="4200"/>
              <a:buNone/>
              <a:defRPr sz="5600"/>
            </a:lvl5pPr>
            <a:lvl6pPr lvl="5" algn="ctr">
              <a:spcBef>
                <a:spcPts val="0"/>
              </a:spcBef>
              <a:spcAft>
                <a:spcPts val="0"/>
              </a:spcAft>
              <a:buSzPts val="4200"/>
              <a:buNone/>
              <a:defRPr sz="5600"/>
            </a:lvl6pPr>
            <a:lvl7pPr lvl="6" algn="ctr">
              <a:spcBef>
                <a:spcPts val="0"/>
              </a:spcBef>
              <a:spcAft>
                <a:spcPts val="0"/>
              </a:spcAft>
              <a:buSzPts val="4200"/>
              <a:buNone/>
              <a:defRPr sz="5600"/>
            </a:lvl7pPr>
            <a:lvl8pPr lvl="7" algn="ctr">
              <a:spcBef>
                <a:spcPts val="0"/>
              </a:spcBef>
              <a:spcAft>
                <a:spcPts val="0"/>
              </a:spcAft>
              <a:buSzPts val="4200"/>
              <a:buNone/>
              <a:defRPr sz="5600"/>
            </a:lvl8pPr>
            <a:lvl9pPr lvl="8" algn="ctr">
              <a:spcBef>
                <a:spcPts val="0"/>
              </a:spcBef>
              <a:spcAft>
                <a:spcPts val="0"/>
              </a:spcAft>
              <a:buSzPts val="4200"/>
              <a:buNone/>
              <a:defRPr sz="5600"/>
            </a:lvl9pPr>
          </a:lstStyle>
          <a:p>
            <a:endParaRPr/>
          </a:p>
        </p:txBody>
      </p:sp>
      <p:sp>
        <p:nvSpPr>
          <p:cNvPr id="38" name="Google Shape;38;p9"/>
          <p:cNvSpPr txBox="1">
            <a:spLocks noGrp="1"/>
          </p:cNvSpPr>
          <p:nvPr>
            <p:ph type="subTitle" idx="1"/>
          </p:nvPr>
        </p:nvSpPr>
        <p:spPr>
          <a:xfrm>
            <a:off x="354000" y="3737433"/>
            <a:ext cx="5393600" cy="16468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800"/>
            </a:lvl1pPr>
            <a:lvl2pPr lvl="1" algn="ctr">
              <a:lnSpc>
                <a:spcPct val="100000"/>
              </a:lnSpc>
              <a:spcBef>
                <a:spcPts val="0"/>
              </a:spcBef>
              <a:spcAft>
                <a:spcPts val="0"/>
              </a:spcAft>
              <a:buSzPts val="2100"/>
              <a:buNone/>
              <a:defRPr sz="2800"/>
            </a:lvl2pPr>
            <a:lvl3pPr lvl="2" algn="ctr">
              <a:lnSpc>
                <a:spcPct val="100000"/>
              </a:lnSpc>
              <a:spcBef>
                <a:spcPts val="0"/>
              </a:spcBef>
              <a:spcAft>
                <a:spcPts val="0"/>
              </a:spcAft>
              <a:buSzPts val="2100"/>
              <a:buNone/>
              <a:defRPr sz="2800"/>
            </a:lvl3pPr>
            <a:lvl4pPr lvl="3" algn="ctr">
              <a:lnSpc>
                <a:spcPct val="100000"/>
              </a:lnSpc>
              <a:spcBef>
                <a:spcPts val="0"/>
              </a:spcBef>
              <a:spcAft>
                <a:spcPts val="0"/>
              </a:spcAft>
              <a:buSzPts val="2100"/>
              <a:buNone/>
              <a:defRPr sz="2800"/>
            </a:lvl4pPr>
            <a:lvl5pPr lvl="4" algn="ctr">
              <a:lnSpc>
                <a:spcPct val="100000"/>
              </a:lnSpc>
              <a:spcBef>
                <a:spcPts val="0"/>
              </a:spcBef>
              <a:spcAft>
                <a:spcPts val="0"/>
              </a:spcAft>
              <a:buSzPts val="2100"/>
              <a:buNone/>
              <a:defRPr sz="2800"/>
            </a:lvl5pPr>
            <a:lvl6pPr lvl="5" algn="ctr">
              <a:lnSpc>
                <a:spcPct val="100000"/>
              </a:lnSpc>
              <a:spcBef>
                <a:spcPts val="0"/>
              </a:spcBef>
              <a:spcAft>
                <a:spcPts val="0"/>
              </a:spcAft>
              <a:buSzPts val="2100"/>
              <a:buNone/>
              <a:defRPr sz="2800"/>
            </a:lvl6pPr>
            <a:lvl7pPr lvl="6" algn="ctr">
              <a:lnSpc>
                <a:spcPct val="100000"/>
              </a:lnSpc>
              <a:spcBef>
                <a:spcPts val="0"/>
              </a:spcBef>
              <a:spcAft>
                <a:spcPts val="0"/>
              </a:spcAft>
              <a:buSzPts val="2100"/>
              <a:buNone/>
              <a:defRPr sz="2800"/>
            </a:lvl7pPr>
            <a:lvl8pPr lvl="7" algn="ctr">
              <a:lnSpc>
                <a:spcPct val="100000"/>
              </a:lnSpc>
              <a:spcBef>
                <a:spcPts val="0"/>
              </a:spcBef>
              <a:spcAft>
                <a:spcPts val="0"/>
              </a:spcAft>
              <a:buSzPts val="2100"/>
              <a:buNone/>
              <a:defRPr sz="2800"/>
            </a:lvl8pPr>
            <a:lvl9pPr lvl="8" algn="ctr">
              <a:lnSpc>
                <a:spcPct val="100000"/>
              </a:lnSpc>
              <a:spcBef>
                <a:spcPts val="0"/>
              </a:spcBef>
              <a:spcAft>
                <a:spcPts val="0"/>
              </a:spcAft>
              <a:buSzPts val="2100"/>
              <a:buNone/>
              <a:defRPr sz="2800"/>
            </a:lvl9pPr>
          </a:lstStyle>
          <a:p>
            <a:endParaRPr/>
          </a:p>
        </p:txBody>
      </p:sp>
      <p:sp>
        <p:nvSpPr>
          <p:cNvPr id="39" name="Google Shape;39;p9"/>
          <p:cNvSpPr txBox="1">
            <a:spLocks noGrp="1"/>
          </p:cNvSpPr>
          <p:nvPr>
            <p:ph type="body" idx="2"/>
          </p:nvPr>
        </p:nvSpPr>
        <p:spPr>
          <a:xfrm>
            <a:off x="6586000" y="965433"/>
            <a:ext cx="5116000" cy="4926800"/>
          </a:xfrm>
          <a:prstGeom prst="rect">
            <a:avLst/>
          </a:prstGeom>
        </p:spPr>
        <p:txBody>
          <a:bodyPr spcFirstLastPara="1" wrap="square" lIns="91425" tIns="91425" rIns="91425" bIns="91425" anchor="ctr" anchorCtr="0">
            <a:normAutofit/>
          </a:bodyPr>
          <a:lstStyle>
            <a:lvl1pPr marL="609585" lvl="0" indent="-457189">
              <a:spcBef>
                <a:spcPts val="0"/>
              </a:spcBef>
              <a:spcAft>
                <a:spcPts val="0"/>
              </a:spcAft>
              <a:buSzPts val="1800"/>
              <a:buChar char="●"/>
              <a:defRPr/>
            </a:lvl1pPr>
            <a:lvl2pPr marL="1219170" lvl="1" indent="-423323">
              <a:spcBef>
                <a:spcPts val="0"/>
              </a:spcBef>
              <a:spcAft>
                <a:spcPts val="0"/>
              </a:spcAft>
              <a:buSzPts val="1400"/>
              <a:buChar char="○"/>
              <a:defRPr/>
            </a:lvl2pPr>
            <a:lvl3pPr marL="1828754" lvl="2" indent="-423323">
              <a:spcBef>
                <a:spcPts val="0"/>
              </a:spcBef>
              <a:spcAft>
                <a:spcPts val="0"/>
              </a:spcAft>
              <a:buSzPts val="1400"/>
              <a:buChar char="■"/>
              <a:defRPr/>
            </a:lvl3pPr>
            <a:lvl4pPr marL="2438339" lvl="3" indent="-423323">
              <a:spcBef>
                <a:spcPts val="0"/>
              </a:spcBef>
              <a:spcAft>
                <a:spcPts val="0"/>
              </a:spcAft>
              <a:buSzPts val="1400"/>
              <a:buChar char="●"/>
              <a:defRPr/>
            </a:lvl4pPr>
            <a:lvl5pPr marL="3047924" lvl="4" indent="-423323">
              <a:spcBef>
                <a:spcPts val="0"/>
              </a:spcBef>
              <a:spcAft>
                <a:spcPts val="0"/>
              </a:spcAft>
              <a:buSzPts val="1400"/>
              <a:buChar char="○"/>
              <a:defRPr/>
            </a:lvl5pPr>
            <a:lvl6pPr marL="3657509" lvl="5" indent="-423323">
              <a:spcBef>
                <a:spcPts val="0"/>
              </a:spcBef>
              <a:spcAft>
                <a:spcPts val="0"/>
              </a:spcAft>
              <a:buSzPts val="1400"/>
              <a:buChar char="■"/>
              <a:defRPr/>
            </a:lvl6pPr>
            <a:lvl7pPr marL="4267093" lvl="6" indent="-423323">
              <a:spcBef>
                <a:spcPts val="0"/>
              </a:spcBef>
              <a:spcAft>
                <a:spcPts val="0"/>
              </a:spcAft>
              <a:buSzPts val="1400"/>
              <a:buChar char="●"/>
              <a:defRPr/>
            </a:lvl7pPr>
            <a:lvl8pPr marL="4876678" lvl="7" indent="-423323">
              <a:spcBef>
                <a:spcPts val="0"/>
              </a:spcBef>
              <a:spcAft>
                <a:spcPts val="0"/>
              </a:spcAft>
              <a:buSzPts val="1400"/>
              <a:buChar char="○"/>
              <a:defRPr/>
            </a:lvl8pPr>
            <a:lvl9pPr marL="5486263" lvl="8" indent="-423323">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374530158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415600" y="5640767"/>
            <a:ext cx="7998400" cy="806800"/>
          </a:xfrm>
          <a:prstGeom prst="rect">
            <a:avLst/>
          </a:prstGeom>
        </p:spPr>
        <p:txBody>
          <a:bodyPr spcFirstLastPara="1" wrap="square" lIns="91425" tIns="91425" rIns="91425" bIns="91425" anchor="ctr" anchorCtr="0">
            <a:normAutofit/>
          </a:bodyPr>
          <a:lstStyle>
            <a:lvl1pPr marL="609585" lvl="0" indent="-304792">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22804148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Big number">
  <p:cSld name="Big 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415600" y="1474833"/>
            <a:ext cx="11360800" cy="26180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6000"/>
            </a:lvl1pPr>
            <a:lvl2pPr lvl="1" algn="ctr">
              <a:spcBef>
                <a:spcPts val="0"/>
              </a:spcBef>
              <a:spcAft>
                <a:spcPts val="0"/>
              </a:spcAft>
              <a:buSzPts val="12000"/>
              <a:buNone/>
              <a:defRPr sz="16000"/>
            </a:lvl2pPr>
            <a:lvl3pPr lvl="2" algn="ctr">
              <a:spcBef>
                <a:spcPts val="0"/>
              </a:spcBef>
              <a:spcAft>
                <a:spcPts val="0"/>
              </a:spcAft>
              <a:buSzPts val="12000"/>
              <a:buNone/>
              <a:defRPr sz="16000"/>
            </a:lvl3pPr>
            <a:lvl4pPr lvl="3" algn="ctr">
              <a:spcBef>
                <a:spcPts val="0"/>
              </a:spcBef>
              <a:spcAft>
                <a:spcPts val="0"/>
              </a:spcAft>
              <a:buSzPts val="12000"/>
              <a:buNone/>
              <a:defRPr sz="16000"/>
            </a:lvl4pPr>
            <a:lvl5pPr lvl="4" algn="ctr">
              <a:spcBef>
                <a:spcPts val="0"/>
              </a:spcBef>
              <a:spcAft>
                <a:spcPts val="0"/>
              </a:spcAft>
              <a:buSzPts val="12000"/>
              <a:buNone/>
              <a:defRPr sz="16000"/>
            </a:lvl5pPr>
            <a:lvl6pPr lvl="5" algn="ctr">
              <a:spcBef>
                <a:spcPts val="0"/>
              </a:spcBef>
              <a:spcAft>
                <a:spcPts val="0"/>
              </a:spcAft>
              <a:buSzPts val="12000"/>
              <a:buNone/>
              <a:defRPr sz="16000"/>
            </a:lvl6pPr>
            <a:lvl7pPr lvl="6" algn="ctr">
              <a:spcBef>
                <a:spcPts val="0"/>
              </a:spcBef>
              <a:spcAft>
                <a:spcPts val="0"/>
              </a:spcAft>
              <a:buSzPts val="12000"/>
              <a:buNone/>
              <a:defRPr sz="16000"/>
            </a:lvl7pPr>
            <a:lvl8pPr lvl="7" algn="ctr">
              <a:spcBef>
                <a:spcPts val="0"/>
              </a:spcBef>
              <a:spcAft>
                <a:spcPts val="0"/>
              </a:spcAft>
              <a:buSzPts val="12000"/>
              <a:buNone/>
              <a:defRPr sz="16000"/>
            </a:lvl8pPr>
            <a:lvl9pPr lvl="8" algn="ctr">
              <a:spcBef>
                <a:spcPts val="0"/>
              </a:spcBef>
              <a:spcAft>
                <a:spcPts val="0"/>
              </a:spcAft>
              <a:buSzPts val="12000"/>
              <a:buNone/>
              <a:defRPr sz="16000"/>
            </a:lvl9pPr>
          </a:lstStyle>
          <a:p>
            <a:r>
              <a:t>xx%</a:t>
            </a:r>
          </a:p>
        </p:txBody>
      </p:sp>
      <p:sp>
        <p:nvSpPr>
          <p:cNvPr id="46" name="Google Shape;46;p11"/>
          <p:cNvSpPr txBox="1">
            <a:spLocks noGrp="1"/>
          </p:cNvSpPr>
          <p:nvPr>
            <p:ph type="body" idx="1"/>
          </p:nvPr>
        </p:nvSpPr>
        <p:spPr>
          <a:xfrm>
            <a:off x="415600" y="4202967"/>
            <a:ext cx="11360800" cy="1734400"/>
          </a:xfrm>
          <a:prstGeom prst="rect">
            <a:avLst/>
          </a:prstGeom>
        </p:spPr>
        <p:txBody>
          <a:bodyPr spcFirstLastPara="1" wrap="square" lIns="91425" tIns="91425" rIns="91425" bIns="91425" anchor="t" anchorCtr="0">
            <a:normAutofit/>
          </a:bodyPr>
          <a:lstStyle>
            <a:lvl1pPr marL="609585" lvl="0" indent="-457189" algn="ctr">
              <a:spcBef>
                <a:spcPts val="0"/>
              </a:spcBef>
              <a:spcAft>
                <a:spcPts val="0"/>
              </a:spcAft>
              <a:buSzPts val="1800"/>
              <a:buChar char="●"/>
              <a:defRPr/>
            </a:lvl1pPr>
            <a:lvl2pPr marL="1219170" lvl="1" indent="-423323" algn="ctr">
              <a:spcBef>
                <a:spcPts val="0"/>
              </a:spcBef>
              <a:spcAft>
                <a:spcPts val="0"/>
              </a:spcAft>
              <a:buSzPts val="1400"/>
              <a:buChar char="○"/>
              <a:defRPr/>
            </a:lvl2pPr>
            <a:lvl3pPr marL="1828754" lvl="2" indent="-423323" algn="ctr">
              <a:spcBef>
                <a:spcPts val="0"/>
              </a:spcBef>
              <a:spcAft>
                <a:spcPts val="0"/>
              </a:spcAft>
              <a:buSzPts val="1400"/>
              <a:buChar char="■"/>
              <a:defRPr/>
            </a:lvl3pPr>
            <a:lvl4pPr marL="2438339" lvl="3" indent="-423323" algn="ctr">
              <a:spcBef>
                <a:spcPts val="0"/>
              </a:spcBef>
              <a:spcAft>
                <a:spcPts val="0"/>
              </a:spcAft>
              <a:buSzPts val="1400"/>
              <a:buChar char="●"/>
              <a:defRPr/>
            </a:lvl4pPr>
            <a:lvl5pPr marL="3047924" lvl="4" indent="-423323" algn="ctr">
              <a:spcBef>
                <a:spcPts val="0"/>
              </a:spcBef>
              <a:spcAft>
                <a:spcPts val="0"/>
              </a:spcAft>
              <a:buSzPts val="1400"/>
              <a:buChar char="○"/>
              <a:defRPr/>
            </a:lvl5pPr>
            <a:lvl6pPr marL="3657509" lvl="5" indent="-423323" algn="ctr">
              <a:spcBef>
                <a:spcPts val="0"/>
              </a:spcBef>
              <a:spcAft>
                <a:spcPts val="0"/>
              </a:spcAft>
              <a:buSzPts val="1400"/>
              <a:buChar char="■"/>
              <a:defRPr/>
            </a:lvl6pPr>
            <a:lvl7pPr marL="4267093" lvl="6" indent="-423323" algn="ctr">
              <a:spcBef>
                <a:spcPts val="0"/>
              </a:spcBef>
              <a:spcAft>
                <a:spcPts val="0"/>
              </a:spcAft>
              <a:buSzPts val="1400"/>
              <a:buChar char="●"/>
              <a:defRPr/>
            </a:lvl7pPr>
            <a:lvl8pPr marL="4876678" lvl="7" indent="-423323" algn="ctr">
              <a:spcBef>
                <a:spcPts val="0"/>
              </a:spcBef>
              <a:spcAft>
                <a:spcPts val="0"/>
              </a:spcAft>
              <a:buSzPts val="1400"/>
              <a:buChar char="○"/>
              <a:defRPr/>
            </a:lvl8pPr>
            <a:lvl9pPr marL="5486263" lvl="8" indent="-423323"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229395322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743093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20"/>
        <p:cNvGrpSpPr/>
        <p:nvPr/>
      </p:nvGrpSpPr>
      <p:grpSpPr>
        <a:xfrm>
          <a:off x="0" y="0"/>
          <a:ext cx="0" cy="0"/>
          <a:chOff x="0" y="0"/>
          <a:chExt cx="0" cy="0"/>
        </a:xfrm>
      </p:grpSpPr>
      <p:cxnSp>
        <p:nvCxnSpPr>
          <p:cNvPr id="21" name="Google Shape;21;p4"/>
          <p:cNvCxnSpPr/>
          <p:nvPr/>
        </p:nvCxnSpPr>
        <p:spPr>
          <a:xfrm>
            <a:off x="656751" y="1680379"/>
            <a:ext cx="566400" cy="0"/>
          </a:xfrm>
          <a:prstGeom prst="straightConnector1">
            <a:avLst/>
          </a:prstGeom>
          <a:noFill/>
          <a:ln w="38100" cap="flat" cmpd="sng">
            <a:solidFill>
              <a:schemeClr val="accent4"/>
            </a:solidFill>
            <a:prstDash val="solid"/>
            <a:round/>
            <a:headEnd type="none" w="sm" len="sm"/>
            <a:tailEnd type="none" w="sm" len="sm"/>
          </a:ln>
        </p:spPr>
      </p:cxnSp>
      <p:sp>
        <p:nvSpPr>
          <p:cNvPr id="22" name="Google Shape;22;p4"/>
          <p:cNvSpPr txBox="1">
            <a:spLocks noGrp="1"/>
          </p:cNvSpPr>
          <p:nvPr>
            <p:ph type="title"/>
          </p:nvPr>
        </p:nvSpPr>
        <p:spPr>
          <a:xfrm>
            <a:off x="517200" y="610700"/>
            <a:ext cx="11157600" cy="914800"/>
          </a:xfrm>
          <a:prstGeom prst="rect">
            <a:avLst/>
          </a:prstGeom>
        </p:spPr>
        <p:txBody>
          <a:bodyPr spcFirstLastPara="1" wrap="square" lIns="91425" tIns="91425" rIns="91425" bIns="91425" anchor="b"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3" name="Google Shape;23;p4"/>
          <p:cNvSpPr txBox="1">
            <a:spLocks noGrp="1"/>
          </p:cNvSpPr>
          <p:nvPr>
            <p:ph type="body" idx="1"/>
          </p:nvPr>
        </p:nvSpPr>
        <p:spPr>
          <a:xfrm>
            <a:off x="517200" y="1986432"/>
            <a:ext cx="11157600" cy="4105200"/>
          </a:xfrm>
          <a:prstGeom prst="rect">
            <a:avLst/>
          </a:prstGeom>
        </p:spPr>
        <p:txBody>
          <a:bodyPr spcFirstLastPara="1" wrap="square" lIns="91425" tIns="91425" rIns="91425" bIns="91425" anchor="t" anchorCtr="0">
            <a:normAutofit/>
          </a:bodyPr>
          <a:lstStyle>
            <a:lvl1pPr marL="609585" lvl="0" indent="-457189">
              <a:spcBef>
                <a:spcPts val="0"/>
              </a:spcBef>
              <a:spcAft>
                <a:spcPts val="0"/>
              </a:spcAft>
              <a:buSzPts val="1800"/>
              <a:buChar char="●"/>
              <a:defRPr/>
            </a:lvl1pPr>
            <a:lvl2pPr marL="1219170" lvl="1" indent="-423323">
              <a:spcBef>
                <a:spcPts val="0"/>
              </a:spcBef>
              <a:spcAft>
                <a:spcPts val="0"/>
              </a:spcAft>
              <a:buSzPts val="1400"/>
              <a:buChar char="○"/>
              <a:defRPr/>
            </a:lvl2pPr>
            <a:lvl3pPr marL="1828754" lvl="2" indent="-423323">
              <a:spcBef>
                <a:spcPts val="0"/>
              </a:spcBef>
              <a:spcAft>
                <a:spcPts val="0"/>
              </a:spcAft>
              <a:buSzPts val="1400"/>
              <a:buChar char="■"/>
              <a:defRPr/>
            </a:lvl3pPr>
            <a:lvl4pPr marL="2438339" lvl="3" indent="-423323">
              <a:spcBef>
                <a:spcPts val="0"/>
              </a:spcBef>
              <a:spcAft>
                <a:spcPts val="0"/>
              </a:spcAft>
              <a:buSzPts val="1400"/>
              <a:buChar char="●"/>
              <a:defRPr/>
            </a:lvl4pPr>
            <a:lvl5pPr marL="3047924" lvl="4" indent="-423323">
              <a:spcBef>
                <a:spcPts val="0"/>
              </a:spcBef>
              <a:spcAft>
                <a:spcPts val="0"/>
              </a:spcAft>
              <a:buSzPts val="1400"/>
              <a:buChar char="○"/>
              <a:defRPr/>
            </a:lvl5pPr>
            <a:lvl6pPr marL="3657509" lvl="5" indent="-423323">
              <a:spcBef>
                <a:spcPts val="0"/>
              </a:spcBef>
              <a:spcAft>
                <a:spcPts val="0"/>
              </a:spcAft>
              <a:buSzPts val="1400"/>
              <a:buChar char="■"/>
              <a:defRPr/>
            </a:lvl6pPr>
            <a:lvl7pPr marL="4267093" lvl="6" indent="-423323">
              <a:spcBef>
                <a:spcPts val="0"/>
              </a:spcBef>
              <a:spcAft>
                <a:spcPts val="0"/>
              </a:spcAft>
              <a:buSzPts val="1400"/>
              <a:buChar char="●"/>
              <a:defRPr/>
            </a:lvl7pPr>
            <a:lvl8pPr marL="4876678" lvl="7" indent="-423323">
              <a:spcBef>
                <a:spcPts val="0"/>
              </a:spcBef>
              <a:spcAft>
                <a:spcPts val="0"/>
              </a:spcAft>
              <a:buSzPts val="1400"/>
              <a:buChar char="○"/>
              <a:defRPr/>
            </a:lvl8pPr>
            <a:lvl9pPr marL="5486263" lvl="8" indent="-423323">
              <a:spcBef>
                <a:spcPts val="0"/>
              </a:spcBef>
              <a:spcAft>
                <a:spcPts val="0"/>
              </a:spcAft>
              <a:buSzPts val="1400"/>
              <a:buChar char="■"/>
              <a:defRPr/>
            </a:lvl9pPr>
          </a:lstStyle>
          <a:p>
            <a:endParaRPr/>
          </a:p>
        </p:txBody>
      </p:sp>
      <p:sp>
        <p:nvSpPr>
          <p:cNvPr id="24" name="Google Shape;24;p4"/>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11884964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25"/>
        <p:cNvGrpSpPr/>
        <p:nvPr/>
      </p:nvGrpSpPr>
      <p:grpSpPr>
        <a:xfrm>
          <a:off x="0" y="0"/>
          <a:ext cx="0" cy="0"/>
          <a:chOff x="0" y="0"/>
          <a:chExt cx="0" cy="0"/>
        </a:xfrm>
      </p:grpSpPr>
      <p:cxnSp>
        <p:nvCxnSpPr>
          <p:cNvPr id="26" name="Google Shape;26;p5"/>
          <p:cNvCxnSpPr/>
          <p:nvPr/>
        </p:nvCxnSpPr>
        <p:spPr>
          <a:xfrm>
            <a:off x="656751" y="1680379"/>
            <a:ext cx="566400" cy="0"/>
          </a:xfrm>
          <a:prstGeom prst="straightConnector1">
            <a:avLst/>
          </a:prstGeom>
          <a:noFill/>
          <a:ln w="38100" cap="flat" cmpd="sng">
            <a:solidFill>
              <a:schemeClr val="accent4"/>
            </a:solidFill>
            <a:prstDash val="solid"/>
            <a:round/>
            <a:headEnd type="none" w="sm" len="sm"/>
            <a:tailEnd type="none" w="sm" len="sm"/>
          </a:ln>
        </p:spPr>
      </p:cxnSp>
      <p:sp>
        <p:nvSpPr>
          <p:cNvPr id="27" name="Google Shape;27;p5"/>
          <p:cNvSpPr txBox="1">
            <a:spLocks noGrp="1"/>
          </p:cNvSpPr>
          <p:nvPr>
            <p:ph type="title"/>
          </p:nvPr>
        </p:nvSpPr>
        <p:spPr>
          <a:xfrm>
            <a:off x="517200" y="610700"/>
            <a:ext cx="11157600" cy="914800"/>
          </a:xfrm>
          <a:prstGeom prst="rect">
            <a:avLst/>
          </a:prstGeom>
        </p:spPr>
        <p:txBody>
          <a:bodyPr spcFirstLastPara="1" wrap="square" lIns="91425" tIns="91425" rIns="91425" bIns="91425" anchor="b"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8" name="Google Shape;28;p5"/>
          <p:cNvSpPr txBox="1">
            <a:spLocks noGrp="1"/>
          </p:cNvSpPr>
          <p:nvPr>
            <p:ph type="body" idx="1"/>
          </p:nvPr>
        </p:nvSpPr>
        <p:spPr>
          <a:xfrm>
            <a:off x="517200" y="1986433"/>
            <a:ext cx="5333200" cy="4105200"/>
          </a:xfrm>
          <a:prstGeom prst="rect">
            <a:avLst/>
          </a:prstGeom>
        </p:spPr>
        <p:txBody>
          <a:bodyPr spcFirstLastPara="1" wrap="square" lIns="91425" tIns="91425" rIns="91425" bIns="91425" anchor="t" anchorCtr="0">
            <a:normAutofit/>
          </a:bodyPr>
          <a:lstStyle>
            <a:lvl1pPr marL="609585" lvl="0" indent="-423323">
              <a:spcBef>
                <a:spcPts val="0"/>
              </a:spcBef>
              <a:spcAft>
                <a:spcPts val="0"/>
              </a:spcAft>
              <a:buSzPts val="1400"/>
              <a:buChar char="●"/>
              <a:defRPr sz="1867"/>
            </a:lvl1pPr>
            <a:lvl2pPr marL="1219170" lvl="1" indent="-406390">
              <a:spcBef>
                <a:spcPts val="0"/>
              </a:spcBef>
              <a:spcAft>
                <a:spcPts val="0"/>
              </a:spcAft>
              <a:buSzPts val="1200"/>
              <a:buChar char="○"/>
              <a:defRPr sz="1600"/>
            </a:lvl2pPr>
            <a:lvl3pPr marL="1828754" lvl="2" indent="-406390">
              <a:spcBef>
                <a:spcPts val="0"/>
              </a:spcBef>
              <a:spcAft>
                <a:spcPts val="0"/>
              </a:spcAft>
              <a:buSzPts val="1200"/>
              <a:buChar char="■"/>
              <a:defRPr sz="1600"/>
            </a:lvl3pPr>
            <a:lvl4pPr marL="2438339" lvl="3" indent="-406390">
              <a:spcBef>
                <a:spcPts val="0"/>
              </a:spcBef>
              <a:spcAft>
                <a:spcPts val="0"/>
              </a:spcAft>
              <a:buSzPts val="1200"/>
              <a:buChar char="●"/>
              <a:defRPr sz="1600"/>
            </a:lvl4pPr>
            <a:lvl5pPr marL="3047924" lvl="4" indent="-406390">
              <a:spcBef>
                <a:spcPts val="0"/>
              </a:spcBef>
              <a:spcAft>
                <a:spcPts val="0"/>
              </a:spcAft>
              <a:buSzPts val="1200"/>
              <a:buChar char="○"/>
              <a:defRPr sz="1600"/>
            </a:lvl5pPr>
            <a:lvl6pPr marL="3657509" lvl="5" indent="-406390">
              <a:spcBef>
                <a:spcPts val="0"/>
              </a:spcBef>
              <a:spcAft>
                <a:spcPts val="0"/>
              </a:spcAft>
              <a:buSzPts val="1200"/>
              <a:buChar char="■"/>
              <a:defRPr sz="1600"/>
            </a:lvl6pPr>
            <a:lvl7pPr marL="4267093" lvl="6" indent="-406390">
              <a:spcBef>
                <a:spcPts val="0"/>
              </a:spcBef>
              <a:spcAft>
                <a:spcPts val="0"/>
              </a:spcAft>
              <a:buSzPts val="1200"/>
              <a:buChar char="●"/>
              <a:defRPr sz="1600"/>
            </a:lvl7pPr>
            <a:lvl8pPr marL="4876678" lvl="7" indent="-406390">
              <a:spcBef>
                <a:spcPts val="0"/>
              </a:spcBef>
              <a:spcAft>
                <a:spcPts val="0"/>
              </a:spcAft>
              <a:buSzPts val="1200"/>
              <a:buChar char="○"/>
              <a:defRPr sz="1600"/>
            </a:lvl8pPr>
            <a:lvl9pPr marL="5486263" lvl="8" indent="-406390">
              <a:spcBef>
                <a:spcPts val="0"/>
              </a:spcBef>
              <a:spcAft>
                <a:spcPts val="0"/>
              </a:spcAft>
              <a:buSzPts val="1200"/>
              <a:buChar char="■"/>
              <a:defRPr sz="1600"/>
            </a:lvl9pPr>
          </a:lstStyle>
          <a:p>
            <a:endParaRPr/>
          </a:p>
        </p:txBody>
      </p:sp>
      <p:sp>
        <p:nvSpPr>
          <p:cNvPr id="29" name="Google Shape;29;p5"/>
          <p:cNvSpPr txBox="1">
            <a:spLocks noGrp="1"/>
          </p:cNvSpPr>
          <p:nvPr>
            <p:ph type="body" idx="2"/>
          </p:nvPr>
        </p:nvSpPr>
        <p:spPr>
          <a:xfrm>
            <a:off x="6341600" y="1986433"/>
            <a:ext cx="5333200" cy="4105200"/>
          </a:xfrm>
          <a:prstGeom prst="rect">
            <a:avLst/>
          </a:prstGeom>
        </p:spPr>
        <p:txBody>
          <a:bodyPr spcFirstLastPara="1" wrap="square" lIns="91425" tIns="91425" rIns="91425" bIns="91425" anchor="t" anchorCtr="0">
            <a:normAutofit/>
          </a:bodyPr>
          <a:lstStyle>
            <a:lvl1pPr marL="609585" lvl="0" indent="-423323">
              <a:spcBef>
                <a:spcPts val="0"/>
              </a:spcBef>
              <a:spcAft>
                <a:spcPts val="0"/>
              </a:spcAft>
              <a:buSzPts val="1400"/>
              <a:buChar char="●"/>
              <a:defRPr sz="1867"/>
            </a:lvl1pPr>
            <a:lvl2pPr marL="1219170" lvl="1" indent="-406390">
              <a:spcBef>
                <a:spcPts val="0"/>
              </a:spcBef>
              <a:spcAft>
                <a:spcPts val="0"/>
              </a:spcAft>
              <a:buSzPts val="1200"/>
              <a:buChar char="○"/>
              <a:defRPr sz="1600"/>
            </a:lvl2pPr>
            <a:lvl3pPr marL="1828754" lvl="2" indent="-406390">
              <a:spcBef>
                <a:spcPts val="0"/>
              </a:spcBef>
              <a:spcAft>
                <a:spcPts val="0"/>
              </a:spcAft>
              <a:buSzPts val="1200"/>
              <a:buChar char="■"/>
              <a:defRPr sz="1600"/>
            </a:lvl3pPr>
            <a:lvl4pPr marL="2438339" lvl="3" indent="-406390">
              <a:spcBef>
                <a:spcPts val="0"/>
              </a:spcBef>
              <a:spcAft>
                <a:spcPts val="0"/>
              </a:spcAft>
              <a:buSzPts val="1200"/>
              <a:buChar char="●"/>
              <a:defRPr sz="1600"/>
            </a:lvl4pPr>
            <a:lvl5pPr marL="3047924" lvl="4" indent="-406390">
              <a:spcBef>
                <a:spcPts val="0"/>
              </a:spcBef>
              <a:spcAft>
                <a:spcPts val="0"/>
              </a:spcAft>
              <a:buSzPts val="1200"/>
              <a:buChar char="○"/>
              <a:defRPr sz="1600"/>
            </a:lvl5pPr>
            <a:lvl6pPr marL="3657509" lvl="5" indent="-406390">
              <a:spcBef>
                <a:spcPts val="0"/>
              </a:spcBef>
              <a:spcAft>
                <a:spcPts val="0"/>
              </a:spcAft>
              <a:buSzPts val="1200"/>
              <a:buChar char="■"/>
              <a:defRPr sz="1600"/>
            </a:lvl6pPr>
            <a:lvl7pPr marL="4267093" lvl="6" indent="-406390">
              <a:spcBef>
                <a:spcPts val="0"/>
              </a:spcBef>
              <a:spcAft>
                <a:spcPts val="0"/>
              </a:spcAft>
              <a:buSzPts val="1200"/>
              <a:buChar char="●"/>
              <a:defRPr sz="1600"/>
            </a:lvl7pPr>
            <a:lvl8pPr marL="4876678" lvl="7" indent="-406390">
              <a:spcBef>
                <a:spcPts val="0"/>
              </a:spcBef>
              <a:spcAft>
                <a:spcPts val="0"/>
              </a:spcAft>
              <a:buSzPts val="1200"/>
              <a:buChar char="○"/>
              <a:defRPr sz="1600"/>
            </a:lvl8pPr>
            <a:lvl9pPr marL="5486263" lvl="8" indent="-406390">
              <a:spcBef>
                <a:spcPts val="0"/>
              </a:spcBef>
              <a:spcAft>
                <a:spcPts val="0"/>
              </a:spcAft>
              <a:buSzPts val="1200"/>
              <a:buChar char="■"/>
              <a:defRPr sz="1600"/>
            </a:lvl9pPr>
          </a:lstStyle>
          <a:p>
            <a:endParaRPr/>
          </a:p>
        </p:txBody>
      </p:sp>
      <p:sp>
        <p:nvSpPr>
          <p:cNvPr id="30" name="Google Shape;30;p5"/>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10389072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31"/>
        <p:cNvGrpSpPr/>
        <p:nvPr/>
      </p:nvGrpSpPr>
      <p:grpSpPr>
        <a:xfrm>
          <a:off x="0" y="0"/>
          <a:ext cx="0" cy="0"/>
          <a:chOff x="0" y="0"/>
          <a:chExt cx="0" cy="0"/>
        </a:xfrm>
      </p:grpSpPr>
      <p:sp>
        <p:nvSpPr>
          <p:cNvPr id="32" name="Google Shape;32;p6"/>
          <p:cNvSpPr txBox="1">
            <a:spLocks noGrp="1"/>
          </p:cNvSpPr>
          <p:nvPr>
            <p:ph type="title"/>
          </p:nvPr>
        </p:nvSpPr>
        <p:spPr>
          <a:xfrm>
            <a:off x="517200" y="610700"/>
            <a:ext cx="11157600" cy="914800"/>
          </a:xfrm>
          <a:prstGeom prst="rect">
            <a:avLst/>
          </a:prstGeom>
        </p:spPr>
        <p:txBody>
          <a:bodyPr spcFirstLastPara="1" wrap="square" lIns="91425" tIns="91425" rIns="91425" bIns="91425" anchor="b"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33" name="Google Shape;33;p6"/>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9279029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 column text">
    <p:spTree>
      <p:nvGrpSpPr>
        <p:cNvPr id="1" name="Shape 34"/>
        <p:cNvGrpSpPr/>
        <p:nvPr/>
      </p:nvGrpSpPr>
      <p:grpSpPr>
        <a:xfrm>
          <a:off x="0" y="0"/>
          <a:ext cx="0" cy="0"/>
          <a:chOff x="0" y="0"/>
          <a:chExt cx="0" cy="0"/>
        </a:xfrm>
      </p:grpSpPr>
      <p:cxnSp>
        <p:nvCxnSpPr>
          <p:cNvPr id="35" name="Google Shape;35;p7"/>
          <p:cNvCxnSpPr/>
          <p:nvPr/>
        </p:nvCxnSpPr>
        <p:spPr>
          <a:xfrm>
            <a:off x="652291" y="1883036"/>
            <a:ext cx="442000" cy="0"/>
          </a:xfrm>
          <a:prstGeom prst="straightConnector1">
            <a:avLst/>
          </a:prstGeom>
          <a:noFill/>
          <a:ln w="38100" cap="flat" cmpd="sng">
            <a:solidFill>
              <a:schemeClr val="accent4"/>
            </a:solidFill>
            <a:prstDash val="solid"/>
            <a:round/>
            <a:headEnd type="none" w="sm" len="sm"/>
            <a:tailEnd type="none" w="sm" len="sm"/>
          </a:ln>
        </p:spPr>
      </p:cxnSp>
      <p:sp>
        <p:nvSpPr>
          <p:cNvPr id="36" name="Google Shape;36;p7"/>
          <p:cNvSpPr txBox="1">
            <a:spLocks noGrp="1"/>
          </p:cNvSpPr>
          <p:nvPr>
            <p:ph type="title"/>
          </p:nvPr>
        </p:nvSpPr>
        <p:spPr>
          <a:xfrm>
            <a:off x="517200" y="740800"/>
            <a:ext cx="3744000" cy="10076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3200"/>
            </a:lvl1pPr>
            <a:lvl2pPr lvl="1">
              <a:spcBef>
                <a:spcPts val="0"/>
              </a:spcBef>
              <a:spcAft>
                <a:spcPts val="0"/>
              </a:spcAft>
              <a:buSzPts val="2400"/>
              <a:buNone/>
              <a:defRPr sz="3200"/>
            </a:lvl2pPr>
            <a:lvl3pPr lvl="2">
              <a:spcBef>
                <a:spcPts val="0"/>
              </a:spcBef>
              <a:spcAft>
                <a:spcPts val="0"/>
              </a:spcAft>
              <a:buSzPts val="2400"/>
              <a:buNone/>
              <a:defRPr sz="3200"/>
            </a:lvl3pPr>
            <a:lvl4pPr lvl="3">
              <a:spcBef>
                <a:spcPts val="0"/>
              </a:spcBef>
              <a:spcAft>
                <a:spcPts val="0"/>
              </a:spcAft>
              <a:buSzPts val="2400"/>
              <a:buNone/>
              <a:defRPr sz="3200"/>
            </a:lvl4pPr>
            <a:lvl5pPr lvl="4">
              <a:spcBef>
                <a:spcPts val="0"/>
              </a:spcBef>
              <a:spcAft>
                <a:spcPts val="0"/>
              </a:spcAft>
              <a:buSzPts val="2400"/>
              <a:buNone/>
              <a:defRPr sz="3200"/>
            </a:lvl5pPr>
            <a:lvl6pPr lvl="5">
              <a:spcBef>
                <a:spcPts val="0"/>
              </a:spcBef>
              <a:spcAft>
                <a:spcPts val="0"/>
              </a:spcAft>
              <a:buSzPts val="2400"/>
              <a:buNone/>
              <a:defRPr sz="3200"/>
            </a:lvl6pPr>
            <a:lvl7pPr lvl="6">
              <a:spcBef>
                <a:spcPts val="0"/>
              </a:spcBef>
              <a:spcAft>
                <a:spcPts val="0"/>
              </a:spcAft>
              <a:buSzPts val="2400"/>
              <a:buNone/>
              <a:defRPr sz="3200"/>
            </a:lvl7pPr>
            <a:lvl8pPr lvl="7">
              <a:spcBef>
                <a:spcPts val="0"/>
              </a:spcBef>
              <a:spcAft>
                <a:spcPts val="0"/>
              </a:spcAft>
              <a:buSzPts val="2400"/>
              <a:buNone/>
              <a:defRPr sz="3200"/>
            </a:lvl8pPr>
            <a:lvl9pPr lvl="8">
              <a:spcBef>
                <a:spcPts val="0"/>
              </a:spcBef>
              <a:spcAft>
                <a:spcPts val="0"/>
              </a:spcAft>
              <a:buSzPts val="2400"/>
              <a:buNone/>
              <a:defRPr sz="3200"/>
            </a:lvl9pPr>
          </a:lstStyle>
          <a:p>
            <a:endParaRPr/>
          </a:p>
        </p:txBody>
      </p:sp>
      <p:sp>
        <p:nvSpPr>
          <p:cNvPr id="37" name="Google Shape;37;p7"/>
          <p:cNvSpPr txBox="1">
            <a:spLocks noGrp="1"/>
          </p:cNvSpPr>
          <p:nvPr>
            <p:ph type="body" idx="1"/>
          </p:nvPr>
        </p:nvSpPr>
        <p:spPr>
          <a:xfrm>
            <a:off x="517200" y="2125367"/>
            <a:ext cx="3744000" cy="3574800"/>
          </a:xfrm>
          <a:prstGeom prst="rect">
            <a:avLst/>
          </a:prstGeom>
        </p:spPr>
        <p:txBody>
          <a:bodyPr spcFirstLastPara="1" wrap="square" lIns="91425" tIns="91425" rIns="91425" bIns="91425" anchor="t" anchorCtr="0">
            <a:normAutofit/>
          </a:bodyPr>
          <a:lstStyle>
            <a:lvl1pPr marL="609585" lvl="0" indent="-406390">
              <a:spcBef>
                <a:spcPts val="0"/>
              </a:spcBef>
              <a:spcAft>
                <a:spcPts val="0"/>
              </a:spcAft>
              <a:buSzPts val="1200"/>
              <a:buChar char="●"/>
              <a:defRPr sz="1600"/>
            </a:lvl1pPr>
            <a:lvl2pPr marL="1219170" lvl="1" indent="-406390">
              <a:spcBef>
                <a:spcPts val="0"/>
              </a:spcBef>
              <a:spcAft>
                <a:spcPts val="0"/>
              </a:spcAft>
              <a:buSzPts val="1200"/>
              <a:buChar char="○"/>
              <a:defRPr sz="1600"/>
            </a:lvl2pPr>
            <a:lvl3pPr marL="1828754" lvl="2" indent="-406390">
              <a:spcBef>
                <a:spcPts val="0"/>
              </a:spcBef>
              <a:spcAft>
                <a:spcPts val="0"/>
              </a:spcAft>
              <a:buSzPts val="1200"/>
              <a:buChar char="■"/>
              <a:defRPr sz="1600"/>
            </a:lvl3pPr>
            <a:lvl4pPr marL="2438339" lvl="3" indent="-406390">
              <a:spcBef>
                <a:spcPts val="0"/>
              </a:spcBef>
              <a:spcAft>
                <a:spcPts val="0"/>
              </a:spcAft>
              <a:buSzPts val="1200"/>
              <a:buChar char="●"/>
              <a:defRPr sz="1600"/>
            </a:lvl4pPr>
            <a:lvl5pPr marL="3047924" lvl="4" indent="-406390">
              <a:spcBef>
                <a:spcPts val="0"/>
              </a:spcBef>
              <a:spcAft>
                <a:spcPts val="0"/>
              </a:spcAft>
              <a:buSzPts val="1200"/>
              <a:buChar char="○"/>
              <a:defRPr sz="1600"/>
            </a:lvl5pPr>
            <a:lvl6pPr marL="3657509" lvl="5" indent="-406390">
              <a:spcBef>
                <a:spcPts val="0"/>
              </a:spcBef>
              <a:spcAft>
                <a:spcPts val="0"/>
              </a:spcAft>
              <a:buSzPts val="1200"/>
              <a:buChar char="■"/>
              <a:defRPr sz="1600"/>
            </a:lvl6pPr>
            <a:lvl7pPr marL="4267093" lvl="6" indent="-406390">
              <a:spcBef>
                <a:spcPts val="0"/>
              </a:spcBef>
              <a:spcAft>
                <a:spcPts val="0"/>
              </a:spcAft>
              <a:buSzPts val="1200"/>
              <a:buChar char="●"/>
              <a:defRPr sz="1600"/>
            </a:lvl7pPr>
            <a:lvl8pPr marL="4876678" lvl="7" indent="-406390">
              <a:spcBef>
                <a:spcPts val="0"/>
              </a:spcBef>
              <a:spcAft>
                <a:spcPts val="0"/>
              </a:spcAft>
              <a:buSzPts val="1200"/>
              <a:buChar char="○"/>
              <a:defRPr sz="1600"/>
            </a:lvl8pPr>
            <a:lvl9pPr marL="5486263" lvl="8" indent="-406390">
              <a:spcBef>
                <a:spcPts val="0"/>
              </a:spcBef>
              <a:spcAft>
                <a:spcPts val="0"/>
              </a:spcAft>
              <a:buSzPts val="1200"/>
              <a:buChar char="■"/>
              <a:defRPr sz="1600"/>
            </a:lvl9pPr>
          </a:lstStyle>
          <a:p>
            <a:endParaRPr/>
          </a:p>
        </p:txBody>
      </p:sp>
      <p:sp>
        <p:nvSpPr>
          <p:cNvPr id="38" name="Google Shape;38;p7"/>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1951978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 point">
    <p:spTree>
      <p:nvGrpSpPr>
        <p:cNvPr id="1" name="Shape 39"/>
        <p:cNvGrpSpPr/>
        <p:nvPr/>
      </p:nvGrpSpPr>
      <p:grpSpPr>
        <a:xfrm>
          <a:off x="0" y="0"/>
          <a:ext cx="0" cy="0"/>
          <a:chOff x="0" y="0"/>
          <a:chExt cx="0" cy="0"/>
        </a:xfrm>
      </p:grpSpPr>
      <p:sp>
        <p:nvSpPr>
          <p:cNvPr id="40" name="Google Shape;40;p8"/>
          <p:cNvSpPr txBox="1">
            <a:spLocks noGrp="1"/>
          </p:cNvSpPr>
          <p:nvPr>
            <p:ph type="title"/>
          </p:nvPr>
        </p:nvSpPr>
        <p:spPr>
          <a:xfrm>
            <a:off x="653667" y="701800"/>
            <a:ext cx="7491600" cy="54544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6400"/>
            </a:lvl1pPr>
            <a:lvl2pPr lvl="1">
              <a:spcBef>
                <a:spcPts val="0"/>
              </a:spcBef>
              <a:spcAft>
                <a:spcPts val="0"/>
              </a:spcAft>
              <a:buSzPts val="4800"/>
              <a:buNone/>
              <a:defRPr sz="6400"/>
            </a:lvl2pPr>
            <a:lvl3pPr lvl="2">
              <a:spcBef>
                <a:spcPts val="0"/>
              </a:spcBef>
              <a:spcAft>
                <a:spcPts val="0"/>
              </a:spcAft>
              <a:buSzPts val="4800"/>
              <a:buNone/>
              <a:defRPr sz="6400"/>
            </a:lvl3pPr>
            <a:lvl4pPr lvl="3">
              <a:spcBef>
                <a:spcPts val="0"/>
              </a:spcBef>
              <a:spcAft>
                <a:spcPts val="0"/>
              </a:spcAft>
              <a:buSzPts val="4800"/>
              <a:buNone/>
              <a:defRPr sz="6400"/>
            </a:lvl4pPr>
            <a:lvl5pPr lvl="4">
              <a:spcBef>
                <a:spcPts val="0"/>
              </a:spcBef>
              <a:spcAft>
                <a:spcPts val="0"/>
              </a:spcAft>
              <a:buSzPts val="4800"/>
              <a:buNone/>
              <a:defRPr sz="6400"/>
            </a:lvl5pPr>
            <a:lvl6pPr lvl="5">
              <a:spcBef>
                <a:spcPts val="0"/>
              </a:spcBef>
              <a:spcAft>
                <a:spcPts val="0"/>
              </a:spcAft>
              <a:buSzPts val="4800"/>
              <a:buNone/>
              <a:defRPr sz="6400"/>
            </a:lvl6pPr>
            <a:lvl7pPr lvl="6">
              <a:spcBef>
                <a:spcPts val="0"/>
              </a:spcBef>
              <a:spcAft>
                <a:spcPts val="0"/>
              </a:spcAft>
              <a:buSzPts val="4800"/>
              <a:buNone/>
              <a:defRPr sz="6400"/>
            </a:lvl7pPr>
            <a:lvl8pPr lvl="7">
              <a:spcBef>
                <a:spcPts val="0"/>
              </a:spcBef>
              <a:spcAft>
                <a:spcPts val="0"/>
              </a:spcAft>
              <a:buSzPts val="4800"/>
              <a:buNone/>
              <a:defRPr sz="6400"/>
            </a:lvl8pPr>
            <a:lvl9pPr lvl="8">
              <a:spcBef>
                <a:spcPts val="0"/>
              </a:spcBef>
              <a:spcAft>
                <a:spcPts val="0"/>
              </a:spcAft>
              <a:buSzPts val="4800"/>
              <a:buNone/>
              <a:defRPr sz="6400"/>
            </a:lvl9pPr>
          </a:lstStyle>
          <a:p>
            <a:endParaRPr/>
          </a:p>
        </p:txBody>
      </p:sp>
      <p:sp>
        <p:nvSpPr>
          <p:cNvPr id="41" name="Google Shape;41;p8"/>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595425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42"/>
        <p:cNvGrpSpPr/>
        <p:nvPr/>
      </p:nvGrpSpPr>
      <p:grpSpPr>
        <a:xfrm>
          <a:off x="0" y="0"/>
          <a:ext cx="0" cy="0"/>
          <a:chOff x="0" y="0"/>
          <a:chExt cx="0" cy="0"/>
        </a:xfrm>
      </p:grpSpPr>
      <p:sp>
        <p:nvSpPr>
          <p:cNvPr id="43" name="Google Shape;43;p9"/>
          <p:cNvSpPr/>
          <p:nvPr/>
        </p:nvSpPr>
        <p:spPr>
          <a:xfrm>
            <a:off x="6096000" y="-100"/>
            <a:ext cx="6096000" cy="6858000"/>
          </a:xfrm>
          <a:prstGeom prst="rect">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cxnSp>
        <p:nvCxnSpPr>
          <p:cNvPr id="44" name="Google Shape;44;p9"/>
          <p:cNvCxnSpPr/>
          <p:nvPr/>
        </p:nvCxnSpPr>
        <p:spPr>
          <a:xfrm>
            <a:off x="6706233" y="5994004"/>
            <a:ext cx="721200" cy="0"/>
          </a:xfrm>
          <a:prstGeom prst="straightConnector1">
            <a:avLst/>
          </a:prstGeom>
          <a:noFill/>
          <a:ln w="38100" cap="flat" cmpd="sng">
            <a:solidFill>
              <a:schemeClr val="accent5"/>
            </a:solidFill>
            <a:prstDash val="solid"/>
            <a:round/>
            <a:headEnd type="none" w="sm" len="sm"/>
            <a:tailEnd type="none" w="sm" len="sm"/>
          </a:ln>
        </p:spPr>
      </p:cxnSp>
      <p:sp>
        <p:nvSpPr>
          <p:cNvPr id="45" name="Google Shape;45;p9"/>
          <p:cNvSpPr txBox="1">
            <a:spLocks noGrp="1"/>
          </p:cNvSpPr>
          <p:nvPr>
            <p:ph type="title"/>
          </p:nvPr>
        </p:nvSpPr>
        <p:spPr>
          <a:xfrm>
            <a:off x="354000" y="1612100"/>
            <a:ext cx="5393600" cy="2008400"/>
          </a:xfrm>
          <a:prstGeom prst="rect">
            <a:avLst/>
          </a:prstGeom>
        </p:spPr>
        <p:txBody>
          <a:bodyPr spcFirstLastPara="1" wrap="square" lIns="91425" tIns="91425" rIns="91425" bIns="91425" anchor="b" anchorCtr="0">
            <a:normAutofit/>
          </a:bodyPr>
          <a:lstStyle>
            <a:lvl1pPr lvl="0" algn="ctr">
              <a:spcBef>
                <a:spcPts val="0"/>
              </a:spcBef>
              <a:spcAft>
                <a:spcPts val="0"/>
              </a:spcAft>
              <a:buSzPts val="3800"/>
              <a:buNone/>
              <a:defRPr sz="5067"/>
            </a:lvl1pPr>
            <a:lvl2pPr lvl="1" algn="ctr">
              <a:spcBef>
                <a:spcPts val="0"/>
              </a:spcBef>
              <a:spcAft>
                <a:spcPts val="0"/>
              </a:spcAft>
              <a:buSzPts val="3800"/>
              <a:buNone/>
              <a:defRPr sz="5067"/>
            </a:lvl2pPr>
            <a:lvl3pPr lvl="2" algn="ctr">
              <a:spcBef>
                <a:spcPts val="0"/>
              </a:spcBef>
              <a:spcAft>
                <a:spcPts val="0"/>
              </a:spcAft>
              <a:buSzPts val="3800"/>
              <a:buNone/>
              <a:defRPr sz="5067"/>
            </a:lvl3pPr>
            <a:lvl4pPr lvl="3" algn="ctr">
              <a:spcBef>
                <a:spcPts val="0"/>
              </a:spcBef>
              <a:spcAft>
                <a:spcPts val="0"/>
              </a:spcAft>
              <a:buSzPts val="3800"/>
              <a:buNone/>
              <a:defRPr sz="5067"/>
            </a:lvl4pPr>
            <a:lvl5pPr lvl="4" algn="ctr">
              <a:spcBef>
                <a:spcPts val="0"/>
              </a:spcBef>
              <a:spcAft>
                <a:spcPts val="0"/>
              </a:spcAft>
              <a:buSzPts val="3800"/>
              <a:buNone/>
              <a:defRPr sz="5067"/>
            </a:lvl5pPr>
            <a:lvl6pPr lvl="5" algn="ctr">
              <a:spcBef>
                <a:spcPts val="0"/>
              </a:spcBef>
              <a:spcAft>
                <a:spcPts val="0"/>
              </a:spcAft>
              <a:buSzPts val="3800"/>
              <a:buNone/>
              <a:defRPr sz="5067"/>
            </a:lvl6pPr>
            <a:lvl7pPr lvl="6" algn="ctr">
              <a:spcBef>
                <a:spcPts val="0"/>
              </a:spcBef>
              <a:spcAft>
                <a:spcPts val="0"/>
              </a:spcAft>
              <a:buSzPts val="3800"/>
              <a:buNone/>
              <a:defRPr sz="5067"/>
            </a:lvl7pPr>
            <a:lvl8pPr lvl="7" algn="ctr">
              <a:spcBef>
                <a:spcPts val="0"/>
              </a:spcBef>
              <a:spcAft>
                <a:spcPts val="0"/>
              </a:spcAft>
              <a:buSzPts val="3800"/>
              <a:buNone/>
              <a:defRPr sz="5067"/>
            </a:lvl8pPr>
            <a:lvl9pPr lvl="8" algn="ctr">
              <a:spcBef>
                <a:spcPts val="0"/>
              </a:spcBef>
              <a:spcAft>
                <a:spcPts val="0"/>
              </a:spcAft>
              <a:buSzPts val="3800"/>
              <a:buNone/>
              <a:defRPr sz="5067"/>
            </a:lvl9pPr>
          </a:lstStyle>
          <a:p>
            <a:endParaRPr/>
          </a:p>
        </p:txBody>
      </p:sp>
      <p:sp>
        <p:nvSpPr>
          <p:cNvPr id="46" name="Google Shape;46;p9"/>
          <p:cNvSpPr txBox="1">
            <a:spLocks noGrp="1"/>
          </p:cNvSpPr>
          <p:nvPr>
            <p:ph type="subTitle" idx="1"/>
          </p:nvPr>
        </p:nvSpPr>
        <p:spPr>
          <a:xfrm>
            <a:off x="354000" y="3692001"/>
            <a:ext cx="5393600" cy="17940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Clr>
                <a:schemeClr val="accent5"/>
              </a:buClr>
              <a:buSzPts val="2100"/>
              <a:buNone/>
              <a:defRPr sz="2800">
                <a:solidFill>
                  <a:schemeClr val="accent5"/>
                </a:solidFill>
              </a:defRPr>
            </a:lvl1pPr>
            <a:lvl2pPr lvl="1" algn="ctr">
              <a:lnSpc>
                <a:spcPct val="100000"/>
              </a:lnSpc>
              <a:spcBef>
                <a:spcPts val="0"/>
              </a:spcBef>
              <a:spcAft>
                <a:spcPts val="0"/>
              </a:spcAft>
              <a:buClr>
                <a:schemeClr val="accent5"/>
              </a:buClr>
              <a:buSzPts val="2100"/>
              <a:buNone/>
              <a:defRPr sz="2800">
                <a:solidFill>
                  <a:schemeClr val="accent5"/>
                </a:solidFill>
              </a:defRPr>
            </a:lvl2pPr>
            <a:lvl3pPr lvl="2" algn="ctr">
              <a:lnSpc>
                <a:spcPct val="100000"/>
              </a:lnSpc>
              <a:spcBef>
                <a:spcPts val="0"/>
              </a:spcBef>
              <a:spcAft>
                <a:spcPts val="0"/>
              </a:spcAft>
              <a:buClr>
                <a:schemeClr val="accent5"/>
              </a:buClr>
              <a:buSzPts val="2100"/>
              <a:buNone/>
              <a:defRPr sz="2800">
                <a:solidFill>
                  <a:schemeClr val="accent5"/>
                </a:solidFill>
              </a:defRPr>
            </a:lvl3pPr>
            <a:lvl4pPr lvl="3" algn="ctr">
              <a:lnSpc>
                <a:spcPct val="100000"/>
              </a:lnSpc>
              <a:spcBef>
                <a:spcPts val="0"/>
              </a:spcBef>
              <a:spcAft>
                <a:spcPts val="0"/>
              </a:spcAft>
              <a:buClr>
                <a:schemeClr val="accent5"/>
              </a:buClr>
              <a:buSzPts val="2100"/>
              <a:buNone/>
              <a:defRPr sz="2800">
                <a:solidFill>
                  <a:schemeClr val="accent5"/>
                </a:solidFill>
              </a:defRPr>
            </a:lvl4pPr>
            <a:lvl5pPr lvl="4" algn="ctr">
              <a:lnSpc>
                <a:spcPct val="100000"/>
              </a:lnSpc>
              <a:spcBef>
                <a:spcPts val="0"/>
              </a:spcBef>
              <a:spcAft>
                <a:spcPts val="0"/>
              </a:spcAft>
              <a:buClr>
                <a:schemeClr val="accent5"/>
              </a:buClr>
              <a:buSzPts val="2100"/>
              <a:buNone/>
              <a:defRPr sz="2800">
                <a:solidFill>
                  <a:schemeClr val="accent5"/>
                </a:solidFill>
              </a:defRPr>
            </a:lvl5pPr>
            <a:lvl6pPr lvl="5" algn="ctr">
              <a:lnSpc>
                <a:spcPct val="100000"/>
              </a:lnSpc>
              <a:spcBef>
                <a:spcPts val="0"/>
              </a:spcBef>
              <a:spcAft>
                <a:spcPts val="0"/>
              </a:spcAft>
              <a:buClr>
                <a:schemeClr val="accent5"/>
              </a:buClr>
              <a:buSzPts val="2100"/>
              <a:buNone/>
              <a:defRPr sz="2800">
                <a:solidFill>
                  <a:schemeClr val="accent5"/>
                </a:solidFill>
              </a:defRPr>
            </a:lvl6pPr>
            <a:lvl7pPr lvl="6" algn="ctr">
              <a:lnSpc>
                <a:spcPct val="100000"/>
              </a:lnSpc>
              <a:spcBef>
                <a:spcPts val="0"/>
              </a:spcBef>
              <a:spcAft>
                <a:spcPts val="0"/>
              </a:spcAft>
              <a:buClr>
                <a:schemeClr val="accent5"/>
              </a:buClr>
              <a:buSzPts val="2100"/>
              <a:buNone/>
              <a:defRPr sz="2800">
                <a:solidFill>
                  <a:schemeClr val="accent5"/>
                </a:solidFill>
              </a:defRPr>
            </a:lvl7pPr>
            <a:lvl8pPr lvl="7" algn="ctr">
              <a:lnSpc>
                <a:spcPct val="100000"/>
              </a:lnSpc>
              <a:spcBef>
                <a:spcPts val="0"/>
              </a:spcBef>
              <a:spcAft>
                <a:spcPts val="0"/>
              </a:spcAft>
              <a:buClr>
                <a:schemeClr val="accent5"/>
              </a:buClr>
              <a:buSzPts val="2100"/>
              <a:buNone/>
              <a:defRPr sz="2800">
                <a:solidFill>
                  <a:schemeClr val="accent5"/>
                </a:solidFill>
              </a:defRPr>
            </a:lvl8pPr>
            <a:lvl9pPr lvl="8" algn="ctr">
              <a:lnSpc>
                <a:spcPct val="100000"/>
              </a:lnSpc>
              <a:spcBef>
                <a:spcPts val="0"/>
              </a:spcBef>
              <a:spcAft>
                <a:spcPts val="0"/>
              </a:spcAft>
              <a:buClr>
                <a:schemeClr val="accent5"/>
              </a:buClr>
              <a:buSzPts val="2100"/>
              <a:buNone/>
              <a:defRPr sz="2800">
                <a:solidFill>
                  <a:schemeClr val="accent5"/>
                </a:solidFill>
              </a:defRPr>
            </a:lvl9pPr>
          </a:lstStyle>
          <a:p>
            <a:endParaRPr/>
          </a:p>
        </p:txBody>
      </p:sp>
      <p:sp>
        <p:nvSpPr>
          <p:cNvPr id="47" name="Google Shape;47;p9"/>
          <p:cNvSpPr txBox="1">
            <a:spLocks noGrp="1"/>
          </p:cNvSpPr>
          <p:nvPr>
            <p:ph type="body" idx="2"/>
          </p:nvPr>
        </p:nvSpPr>
        <p:spPr>
          <a:xfrm>
            <a:off x="6586000" y="965600"/>
            <a:ext cx="5116000" cy="4926800"/>
          </a:xfrm>
          <a:prstGeom prst="rect">
            <a:avLst/>
          </a:prstGeom>
        </p:spPr>
        <p:txBody>
          <a:bodyPr spcFirstLastPara="1" wrap="square" lIns="91425" tIns="91425" rIns="91425" bIns="91425" anchor="ctr" anchorCtr="0">
            <a:normAutofit/>
          </a:bodyPr>
          <a:lstStyle>
            <a:lvl1pPr marL="609585" lvl="0" indent="-457189">
              <a:spcBef>
                <a:spcPts val="0"/>
              </a:spcBef>
              <a:spcAft>
                <a:spcPts val="0"/>
              </a:spcAft>
              <a:buSzPts val="1800"/>
              <a:buChar char="●"/>
              <a:defRPr/>
            </a:lvl1pPr>
            <a:lvl2pPr marL="1219170" lvl="1" indent="-423323">
              <a:spcBef>
                <a:spcPts val="0"/>
              </a:spcBef>
              <a:spcAft>
                <a:spcPts val="0"/>
              </a:spcAft>
              <a:buSzPts val="1400"/>
              <a:buChar char="○"/>
              <a:defRPr/>
            </a:lvl2pPr>
            <a:lvl3pPr marL="1828754" lvl="2" indent="-423323">
              <a:spcBef>
                <a:spcPts val="0"/>
              </a:spcBef>
              <a:spcAft>
                <a:spcPts val="0"/>
              </a:spcAft>
              <a:buSzPts val="1400"/>
              <a:buChar char="■"/>
              <a:defRPr/>
            </a:lvl3pPr>
            <a:lvl4pPr marL="2438339" lvl="3" indent="-423323">
              <a:spcBef>
                <a:spcPts val="0"/>
              </a:spcBef>
              <a:spcAft>
                <a:spcPts val="0"/>
              </a:spcAft>
              <a:buSzPts val="1400"/>
              <a:buChar char="●"/>
              <a:defRPr/>
            </a:lvl4pPr>
            <a:lvl5pPr marL="3047924" lvl="4" indent="-423323">
              <a:spcBef>
                <a:spcPts val="0"/>
              </a:spcBef>
              <a:spcAft>
                <a:spcPts val="0"/>
              </a:spcAft>
              <a:buSzPts val="1400"/>
              <a:buChar char="○"/>
              <a:defRPr/>
            </a:lvl5pPr>
            <a:lvl6pPr marL="3657509" lvl="5" indent="-423323">
              <a:spcBef>
                <a:spcPts val="0"/>
              </a:spcBef>
              <a:spcAft>
                <a:spcPts val="0"/>
              </a:spcAft>
              <a:buSzPts val="1400"/>
              <a:buChar char="■"/>
              <a:defRPr/>
            </a:lvl6pPr>
            <a:lvl7pPr marL="4267093" lvl="6" indent="-423323">
              <a:spcBef>
                <a:spcPts val="0"/>
              </a:spcBef>
              <a:spcAft>
                <a:spcPts val="0"/>
              </a:spcAft>
              <a:buSzPts val="1400"/>
              <a:buChar char="●"/>
              <a:defRPr/>
            </a:lvl7pPr>
            <a:lvl8pPr marL="4876678" lvl="7" indent="-423323">
              <a:spcBef>
                <a:spcPts val="0"/>
              </a:spcBef>
              <a:spcAft>
                <a:spcPts val="0"/>
              </a:spcAft>
              <a:buSzPts val="1400"/>
              <a:buChar char="○"/>
              <a:defRPr/>
            </a:lvl8pPr>
            <a:lvl9pPr marL="5486263" lvl="8" indent="-423323">
              <a:spcBef>
                <a:spcPts val="0"/>
              </a:spcBef>
              <a:spcAft>
                <a:spcPts val="0"/>
              </a:spcAft>
              <a:buSzPts val="1400"/>
              <a:buChar char="■"/>
              <a:defRPr/>
            </a:lvl9pPr>
          </a:lstStyle>
          <a:p>
            <a:endParaRPr/>
          </a:p>
        </p:txBody>
      </p:sp>
      <p:sp>
        <p:nvSpPr>
          <p:cNvPr id="48" name="Google Shape;48;p9"/>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42946912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49"/>
        <p:cNvGrpSpPr/>
        <p:nvPr/>
      </p:nvGrpSpPr>
      <p:grpSpPr>
        <a:xfrm>
          <a:off x="0" y="0"/>
          <a:ext cx="0" cy="0"/>
          <a:chOff x="0" y="0"/>
          <a:chExt cx="0" cy="0"/>
        </a:xfrm>
      </p:grpSpPr>
      <p:sp>
        <p:nvSpPr>
          <p:cNvPr id="50" name="Google Shape;50;p10"/>
          <p:cNvSpPr txBox="1">
            <a:spLocks noGrp="1"/>
          </p:cNvSpPr>
          <p:nvPr>
            <p:ph type="body" idx="1"/>
          </p:nvPr>
        </p:nvSpPr>
        <p:spPr>
          <a:xfrm>
            <a:off x="426000" y="5644967"/>
            <a:ext cx="7998400" cy="798400"/>
          </a:xfrm>
          <a:prstGeom prst="rect">
            <a:avLst/>
          </a:prstGeom>
        </p:spPr>
        <p:txBody>
          <a:bodyPr spcFirstLastPara="1" wrap="square" lIns="91425" tIns="91425" rIns="91425" bIns="91425" anchor="ctr" anchorCtr="0">
            <a:normAutofit/>
          </a:bodyPr>
          <a:lstStyle>
            <a:lvl1pPr marL="609585" lvl="0" indent="-304792">
              <a:lnSpc>
                <a:spcPct val="100000"/>
              </a:lnSpc>
              <a:spcBef>
                <a:spcPts val="0"/>
              </a:spcBef>
              <a:spcAft>
                <a:spcPts val="0"/>
              </a:spcAft>
              <a:buSzPts val="1800"/>
              <a:buFont typeface="Roboto Slab"/>
              <a:buNone/>
              <a:defRPr>
                <a:latin typeface="Roboto Slab"/>
                <a:ea typeface="Roboto Slab"/>
                <a:cs typeface="Roboto Slab"/>
                <a:sym typeface="Roboto Slab"/>
              </a:defRPr>
            </a:lvl1pPr>
          </a:lstStyle>
          <a:p>
            <a:endParaRPr/>
          </a:p>
        </p:txBody>
      </p:sp>
      <p:sp>
        <p:nvSpPr>
          <p:cNvPr id="51" name="Google Shape;51;p10"/>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1180914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517200" y="610700"/>
            <a:ext cx="11157600" cy="914800"/>
          </a:xfrm>
          <a:prstGeom prst="rect">
            <a:avLst/>
          </a:prstGeom>
          <a:noFill/>
          <a:ln>
            <a:noFill/>
          </a:ln>
        </p:spPr>
        <p:txBody>
          <a:bodyPr spcFirstLastPara="1" wrap="square" lIns="91425" tIns="91425" rIns="91425" bIns="91425" anchor="b" anchorCtr="0">
            <a:normAutofit/>
          </a:bodyPr>
          <a:lstStyle>
            <a:lvl1pPr lvl="0">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1pPr>
            <a:lvl2pPr lvl="1">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2pPr>
            <a:lvl3pPr lvl="2">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3pPr>
            <a:lvl4pPr lvl="3">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4pPr>
            <a:lvl5pPr lvl="4">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5pPr>
            <a:lvl6pPr lvl="5">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6pPr>
            <a:lvl7pPr lvl="6">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7pPr>
            <a:lvl8pPr lvl="7">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8pPr>
            <a:lvl9pPr lvl="8">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9pPr>
          </a:lstStyle>
          <a:p>
            <a:endParaRPr/>
          </a:p>
        </p:txBody>
      </p:sp>
      <p:sp>
        <p:nvSpPr>
          <p:cNvPr id="7" name="Google Shape;7;p1"/>
          <p:cNvSpPr txBox="1">
            <a:spLocks noGrp="1"/>
          </p:cNvSpPr>
          <p:nvPr>
            <p:ph type="body" idx="1"/>
          </p:nvPr>
        </p:nvSpPr>
        <p:spPr>
          <a:xfrm>
            <a:off x="517200" y="1986432"/>
            <a:ext cx="11157600" cy="41052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1"/>
              </a:buClr>
              <a:buSzPts val="1800"/>
              <a:buFont typeface="Roboto"/>
              <a:buChar char="●"/>
              <a:defRPr sz="1800">
                <a:solidFill>
                  <a:schemeClr val="dk1"/>
                </a:solidFill>
                <a:latin typeface="Roboto"/>
                <a:ea typeface="Roboto"/>
                <a:cs typeface="Roboto"/>
                <a:sym typeface="Roboto"/>
              </a:defRPr>
            </a:lvl1pPr>
            <a:lvl2pPr marL="914400" lvl="1"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2pPr>
            <a:lvl3pPr marL="1371600" lvl="2"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3pPr>
            <a:lvl4pPr marL="1828800" lvl="3"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4pPr>
            <a:lvl5pPr marL="2286000" lvl="4"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5pPr>
            <a:lvl6pPr marL="2743200" lvl="5"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6pPr>
            <a:lvl7pPr marL="3200400" lvl="6"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7pPr>
            <a:lvl8pPr marL="3657600" lvl="7"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8pPr>
            <a:lvl9pPr marL="4114800" lvl="8"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9pPr>
          </a:lstStyle>
          <a:p>
            <a:endParaRPr/>
          </a:p>
        </p:txBody>
      </p:sp>
      <p:sp>
        <p:nvSpPr>
          <p:cNvPr id="8" name="Google Shape;8;p1"/>
          <p:cNvSpPr txBox="1">
            <a:spLocks noGrp="1"/>
          </p:cNvSpPr>
          <p:nvPr>
            <p:ph type="sldNum" idx="12"/>
          </p:nvPr>
        </p:nvSpPr>
        <p:spPr>
          <a:xfrm>
            <a:off x="11296611" y="6217623"/>
            <a:ext cx="731600" cy="524800"/>
          </a:xfrm>
          <a:prstGeom prst="rect">
            <a:avLst/>
          </a:prstGeom>
          <a:noFill/>
          <a:ln>
            <a:noFill/>
          </a:ln>
        </p:spPr>
        <p:txBody>
          <a:bodyPr spcFirstLastPara="1" wrap="square" lIns="91425" tIns="91425" rIns="91425" bIns="91425" anchor="ctr" anchorCtr="0">
            <a:normAutofit/>
          </a:bodyPr>
          <a:lstStyle>
            <a:lvl1pPr lvl="0" algn="r">
              <a:buNone/>
              <a:defRPr sz="1333">
                <a:solidFill>
                  <a:schemeClr val="dk1"/>
                </a:solidFill>
                <a:latin typeface="Roboto"/>
                <a:ea typeface="Roboto"/>
                <a:cs typeface="Roboto"/>
                <a:sym typeface="Roboto"/>
              </a:defRPr>
            </a:lvl1pPr>
            <a:lvl2pPr lvl="1" algn="r">
              <a:buNone/>
              <a:defRPr sz="1333">
                <a:solidFill>
                  <a:schemeClr val="dk1"/>
                </a:solidFill>
                <a:latin typeface="Roboto"/>
                <a:ea typeface="Roboto"/>
                <a:cs typeface="Roboto"/>
                <a:sym typeface="Roboto"/>
              </a:defRPr>
            </a:lvl2pPr>
            <a:lvl3pPr lvl="2" algn="r">
              <a:buNone/>
              <a:defRPr sz="1333">
                <a:solidFill>
                  <a:schemeClr val="dk1"/>
                </a:solidFill>
                <a:latin typeface="Roboto"/>
                <a:ea typeface="Roboto"/>
                <a:cs typeface="Roboto"/>
                <a:sym typeface="Roboto"/>
              </a:defRPr>
            </a:lvl3pPr>
            <a:lvl4pPr lvl="3" algn="r">
              <a:buNone/>
              <a:defRPr sz="1333">
                <a:solidFill>
                  <a:schemeClr val="dk1"/>
                </a:solidFill>
                <a:latin typeface="Roboto"/>
                <a:ea typeface="Roboto"/>
                <a:cs typeface="Roboto"/>
                <a:sym typeface="Roboto"/>
              </a:defRPr>
            </a:lvl4pPr>
            <a:lvl5pPr lvl="4" algn="r">
              <a:buNone/>
              <a:defRPr sz="1333">
                <a:solidFill>
                  <a:schemeClr val="dk1"/>
                </a:solidFill>
                <a:latin typeface="Roboto"/>
                <a:ea typeface="Roboto"/>
                <a:cs typeface="Roboto"/>
                <a:sym typeface="Roboto"/>
              </a:defRPr>
            </a:lvl5pPr>
            <a:lvl6pPr lvl="5" algn="r">
              <a:buNone/>
              <a:defRPr sz="1333">
                <a:solidFill>
                  <a:schemeClr val="dk1"/>
                </a:solidFill>
                <a:latin typeface="Roboto"/>
                <a:ea typeface="Roboto"/>
                <a:cs typeface="Roboto"/>
                <a:sym typeface="Roboto"/>
              </a:defRPr>
            </a:lvl6pPr>
            <a:lvl7pPr lvl="6" algn="r">
              <a:buNone/>
              <a:defRPr sz="1333">
                <a:solidFill>
                  <a:schemeClr val="dk1"/>
                </a:solidFill>
                <a:latin typeface="Roboto"/>
                <a:ea typeface="Roboto"/>
                <a:cs typeface="Roboto"/>
                <a:sym typeface="Roboto"/>
              </a:defRPr>
            </a:lvl7pPr>
            <a:lvl8pPr lvl="7" algn="r">
              <a:buNone/>
              <a:defRPr sz="1333">
                <a:solidFill>
                  <a:schemeClr val="dk1"/>
                </a:solidFill>
                <a:latin typeface="Roboto"/>
                <a:ea typeface="Roboto"/>
                <a:cs typeface="Roboto"/>
                <a:sym typeface="Roboto"/>
              </a:defRPr>
            </a:lvl8pPr>
            <a:lvl9pPr lvl="8" algn="r">
              <a:buNone/>
              <a:defRPr sz="1333">
                <a:solidFill>
                  <a:schemeClr val="dk1"/>
                </a:solidFill>
                <a:latin typeface="Roboto"/>
                <a:ea typeface="Roboto"/>
                <a:cs typeface="Roboto"/>
                <a:sym typeface="Roboto"/>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3775551987"/>
      </p:ext>
    </p:extLst>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15600" y="593367"/>
            <a:ext cx="11360800" cy="7636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415600" y="1536633"/>
            <a:ext cx="11360800" cy="45552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11296611" y="6217623"/>
            <a:ext cx="731600" cy="524800"/>
          </a:xfrm>
          <a:prstGeom prst="rect">
            <a:avLst/>
          </a:prstGeom>
          <a:noFill/>
          <a:ln>
            <a:noFill/>
          </a:ln>
        </p:spPr>
        <p:txBody>
          <a:bodyPr spcFirstLastPara="1" wrap="square" lIns="91425" tIns="91425" rIns="91425" bIns="91425" anchor="ctr" anchorCtr="0">
            <a:normAutofit/>
          </a:bodyPr>
          <a:lstStyle>
            <a:lvl1pPr lvl="0" algn="r">
              <a:buNone/>
              <a:defRPr sz="1333">
                <a:solidFill>
                  <a:schemeClr val="dk2"/>
                </a:solidFill>
              </a:defRPr>
            </a:lvl1pPr>
            <a:lvl2pPr lvl="1" algn="r">
              <a:buNone/>
              <a:defRPr sz="1333">
                <a:solidFill>
                  <a:schemeClr val="dk2"/>
                </a:solidFill>
              </a:defRPr>
            </a:lvl2pPr>
            <a:lvl3pPr lvl="2" algn="r">
              <a:buNone/>
              <a:defRPr sz="1333">
                <a:solidFill>
                  <a:schemeClr val="dk2"/>
                </a:solidFill>
              </a:defRPr>
            </a:lvl3pPr>
            <a:lvl4pPr lvl="3" algn="r">
              <a:buNone/>
              <a:defRPr sz="1333">
                <a:solidFill>
                  <a:schemeClr val="dk2"/>
                </a:solidFill>
              </a:defRPr>
            </a:lvl4pPr>
            <a:lvl5pPr lvl="4" algn="r">
              <a:buNone/>
              <a:defRPr sz="1333">
                <a:solidFill>
                  <a:schemeClr val="dk2"/>
                </a:solidFill>
              </a:defRPr>
            </a:lvl5pPr>
            <a:lvl6pPr lvl="5" algn="r">
              <a:buNone/>
              <a:defRPr sz="1333">
                <a:solidFill>
                  <a:schemeClr val="dk2"/>
                </a:solidFill>
              </a:defRPr>
            </a:lvl6pPr>
            <a:lvl7pPr lvl="6" algn="r">
              <a:buNone/>
              <a:defRPr sz="1333">
                <a:solidFill>
                  <a:schemeClr val="dk2"/>
                </a:solidFill>
              </a:defRPr>
            </a:lvl7pPr>
            <a:lvl8pPr lvl="7" algn="r">
              <a:buNone/>
              <a:defRPr sz="1333">
                <a:solidFill>
                  <a:schemeClr val="dk2"/>
                </a:solidFill>
              </a:defRPr>
            </a:lvl8pPr>
            <a:lvl9pPr lvl="8" algn="r">
              <a:buNone/>
              <a:defRPr sz="1333">
                <a:solidFill>
                  <a:schemeClr val="dk2"/>
                </a:solidFill>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1982382120"/>
      </p:ext>
    </p:extLst>
  </p:cSld>
  <p:clrMap bg1="lt1" tx1="dk1" bg2="dk2" tx2="lt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arget="../media/image3.jpeg" Type="http://schemas.openxmlformats.org/officeDocument/2006/relationships/image"/><Relationship Id="rId2" Target="../notesSlides/notesSlide1.xml" Type="http://schemas.openxmlformats.org/officeDocument/2006/relationships/notesSlide"/><Relationship Id="rId1" Target="../slideLayouts/slideLayout6.xml" Type="http://schemas.openxmlformats.org/officeDocument/2006/relationships/slideLayout"/></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8.xml"/><Relationship Id="rId1" Type="http://schemas.openxmlformats.org/officeDocument/2006/relationships/slideLayout" Target="../slideLayouts/slideLayout15.xml"/><Relationship Id="rId4" Type="http://schemas.openxmlformats.org/officeDocument/2006/relationships/image" Target="../media/image13.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arget="../media/image5.jpeg" Type="http://schemas.openxmlformats.org/officeDocument/2006/relationships/image"/><Relationship Id="rId2" Target="../notesSlides/notesSlide3.xml" Type="http://schemas.openxmlformats.org/officeDocument/2006/relationships/notesSlide"/><Relationship Id="rId1" Target="../slideLayouts/slideLayout6.xml" Type="http://schemas.openxmlformats.org/officeDocument/2006/relationships/slideLayout"/></Relationships>
</file>

<file path=ppt/slides/_rels/slide4.xml.rels><?xml version="1.0" encoding="UTF-8" standalone="yes" ?><Relationships xmlns="http://schemas.openxmlformats.org/package/2006/relationships"><Relationship Id="rId3" Target="../media/image6.jpeg" Type="http://schemas.openxmlformats.org/officeDocument/2006/relationships/image"/><Relationship Id="rId2" Target="../notesSlides/notesSlide4.xml" Type="http://schemas.openxmlformats.org/officeDocument/2006/relationships/notesSlide"/><Relationship Id="rId1" Target="../slideLayouts/slideLayout6.xml" Type="http://schemas.openxmlformats.org/officeDocument/2006/relationships/slideLayout"/></Relationships>
</file>

<file path=ppt/slides/_rels/slide5.xml.rels><?xml version="1.0" encoding="UTF-8" standalone="yes" ?><Relationships xmlns="http://schemas.openxmlformats.org/package/2006/relationships"><Relationship Id="rId2" Target="../media/image7.jpeg" Type="http://schemas.openxmlformats.org/officeDocument/2006/relationships/image"/><Relationship Id="rId1" Target="../slideLayouts/slideLayout6.xml" Type="http://schemas.openxmlformats.org/officeDocument/2006/relationships/slideLayout"/></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arget="../media/image9.jpeg" Type="http://schemas.openxmlformats.org/officeDocument/2006/relationships/image"/><Relationship Id="rId2" Target="../notesSlides/notesSlide6.xml" Type="http://schemas.openxmlformats.org/officeDocument/2006/relationships/notesSlide"/><Relationship Id="rId1" Target="../slideLayouts/slideLayout12.xml" Type="http://schemas.openxmlformats.org/officeDocument/2006/relationships/slideLayout"/><Relationship Id="rId4" Target="../media/image10.jpeg" Type="http://schemas.openxmlformats.org/officeDocument/2006/relationships/image"/></Relationships>
</file>

<file path=ppt/slides/_rels/slide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slideLayout" Target="../slideLayouts/slideLayout12.xml"/><Relationship Id="rId1" Type="http://schemas.openxmlformats.org/officeDocument/2006/relationships/video" Target="https://www.youtube.com/embed/Bhap8ZcavaU?list=PLfEvJs4PnhdLut9eO7k-GAu-YqabOCOji"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Google Shape;73;p14"/>
          <p:cNvSpPr txBox="1">
            <a:spLocks noGrp="1"/>
          </p:cNvSpPr>
          <p:nvPr>
            <p:ph type="title"/>
          </p:nvPr>
        </p:nvSpPr>
        <p:spPr>
          <a:xfrm>
            <a:off x="2272500" y="414233"/>
            <a:ext cx="8096000" cy="1007600"/>
          </a:xfrm>
          <a:prstGeom prst="rect">
            <a:avLst/>
          </a:prstGeom>
        </p:spPr>
        <p:txBody>
          <a:bodyPr spcFirstLastPara="1" wrap="square" lIns="121900" tIns="121900" rIns="121900" bIns="121900" anchor="b" anchorCtr="0">
            <a:normAutofit/>
          </a:bodyPr>
          <a:lstStyle/>
          <a:p>
            <a:pPr algn="ctr"/>
            <a:r>
              <a:rPr lang="en" sz="4000"/>
              <a:t>Alaska Literacy Program</a:t>
            </a:r>
            <a:endParaRPr sz="4000"/>
          </a:p>
        </p:txBody>
      </p:sp>
      <p:sp>
        <p:nvSpPr>
          <p:cNvPr id="74" name="Google Shape;74;p14"/>
          <p:cNvSpPr txBox="1">
            <a:spLocks noGrp="1"/>
          </p:cNvSpPr>
          <p:nvPr>
            <p:ph type="body" idx="1"/>
          </p:nvPr>
        </p:nvSpPr>
        <p:spPr>
          <a:xfrm>
            <a:off x="517200" y="2326833"/>
            <a:ext cx="5442800" cy="4126400"/>
          </a:xfrm>
          <a:prstGeom prst="rect">
            <a:avLst/>
          </a:prstGeom>
        </p:spPr>
        <p:txBody>
          <a:bodyPr spcFirstLastPara="1" wrap="square" lIns="121900" tIns="121900" rIns="121900" bIns="121900" anchor="t" anchorCtr="0">
            <a:noAutofit/>
          </a:bodyPr>
          <a:lstStyle/>
          <a:p>
            <a:pPr marL="0" indent="0">
              <a:buNone/>
            </a:pPr>
            <a:r>
              <a:rPr lang="en" sz="3600"/>
              <a:t>Thank you!</a:t>
            </a:r>
          </a:p>
          <a:p>
            <a:pPr marL="0" indent="0">
              <a:lnSpc>
                <a:spcPct val="114999"/>
              </a:lnSpc>
              <a:buNone/>
            </a:pPr>
            <a:endParaRPr lang="en" sz="3600"/>
          </a:p>
          <a:p>
            <a:pPr marL="0" indent="0">
              <a:lnSpc>
                <a:spcPct val="114999"/>
              </a:lnSpc>
              <a:buNone/>
            </a:pPr>
            <a:r>
              <a:rPr lang="en" sz="3600"/>
              <a:t>Presenting:</a:t>
            </a:r>
          </a:p>
          <a:p>
            <a:pPr marL="0" indent="0">
              <a:lnSpc>
                <a:spcPct val="114999"/>
              </a:lnSpc>
              <a:buNone/>
            </a:pPr>
            <a:r>
              <a:rPr lang="en" sz="3600" err="1"/>
              <a:t>Nyabony</a:t>
            </a:r>
            <a:r>
              <a:rPr lang="en" sz="3600"/>
              <a:t> Gat &amp;</a:t>
            </a:r>
          </a:p>
          <a:p>
            <a:pPr marL="0" indent="0">
              <a:lnSpc>
                <a:spcPct val="114999"/>
              </a:lnSpc>
              <a:buNone/>
            </a:pPr>
            <a:r>
              <a:rPr lang="en" sz="3600"/>
              <a:t>Lori Pickett</a:t>
            </a:r>
          </a:p>
        </p:txBody>
      </p:sp>
      <p:pic>
        <p:nvPicPr>
          <p:cNvPr id="75" name="Google Shape;75;p14"/>
          <p:cNvPicPr preferRelativeResize="0"/>
          <p:nvPr/>
        </p:nvPicPr>
        <p:blipFill>
          <a:blip r:embed="rId3">
            <a:alphaModFix/>
          </a:blip>
          <a:stretch>
            <a:fillRect/>
          </a:stretch>
        </p:blipFill>
        <p:spPr>
          <a:xfrm>
            <a:off x="6530368" y="1748767"/>
            <a:ext cx="4567067" cy="4327999"/>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16"/>
          <p:cNvSpPr/>
          <p:nvPr/>
        </p:nvSpPr>
        <p:spPr>
          <a:xfrm>
            <a:off x="228551" y="343900"/>
            <a:ext cx="2836400" cy="6514000"/>
          </a:xfrm>
          <a:prstGeom prst="rect">
            <a:avLst/>
          </a:prstGeom>
          <a:solidFill>
            <a:srgbClr val="EA4335"/>
          </a:solidFill>
          <a:ln>
            <a:noFill/>
          </a:ln>
          <a:effectLst>
            <a:outerShdw blurRad="57150" dist="19050" dir="5400000" algn="bl" rotWithShape="0">
              <a:srgbClr val="000000">
                <a:alpha val="50000"/>
              </a:srgbClr>
            </a:outerShdw>
          </a:effectLst>
        </p:spPr>
        <p:txBody>
          <a:bodyPr spcFirstLastPara="1" wrap="square" lIns="121900" tIns="121900" rIns="121900" bIns="121900" anchor="ctr" anchorCtr="0">
            <a:noAutofit/>
          </a:bodyPr>
          <a:lstStyle/>
          <a:p>
            <a:endParaRPr sz="2400"/>
          </a:p>
        </p:txBody>
      </p:sp>
      <p:sp>
        <p:nvSpPr>
          <p:cNvPr id="115" name="Google Shape;115;p16"/>
          <p:cNvSpPr/>
          <p:nvPr/>
        </p:nvSpPr>
        <p:spPr>
          <a:xfrm>
            <a:off x="144151" y="437607"/>
            <a:ext cx="2836400" cy="1721200"/>
          </a:xfrm>
          <a:prstGeom prst="rect">
            <a:avLst/>
          </a:prstGeom>
          <a:solidFill>
            <a:srgbClr val="FFFFFF"/>
          </a:solidFill>
          <a:ln w="19050" cap="flat" cmpd="sng">
            <a:solidFill>
              <a:srgbClr val="EA4335"/>
            </a:solidFill>
            <a:prstDash val="solid"/>
            <a:round/>
            <a:headEnd type="none" w="sm" len="sm"/>
            <a:tailEnd type="none" w="sm" len="sm"/>
          </a:ln>
          <a:effectLst>
            <a:outerShdw blurRad="57150" dist="19050" dir="5400000" algn="bl" rotWithShape="0">
              <a:srgbClr val="000000">
                <a:alpha val="50000"/>
              </a:srgbClr>
            </a:outerShdw>
          </a:effectLst>
        </p:spPr>
        <p:txBody>
          <a:bodyPr spcFirstLastPara="1" wrap="square" lIns="121900" tIns="121900" rIns="121900" bIns="121900" anchor="ctr" anchorCtr="0">
            <a:noAutofit/>
          </a:bodyPr>
          <a:lstStyle/>
          <a:p>
            <a:endParaRPr sz="2400"/>
          </a:p>
        </p:txBody>
      </p:sp>
      <p:sp>
        <p:nvSpPr>
          <p:cNvPr id="116" name="Google Shape;116;p16"/>
          <p:cNvSpPr/>
          <p:nvPr/>
        </p:nvSpPr>
        <p:spPr>
          <a:xfrm>
            <a:off x="186333" y="497433"/>
            <a:ext cx="2836400" cy="1660000"/>
          </a:xfrm>
          <a:prstGeom prst="rect">
            <a:avLst/>
          </a:prstGeom>
          <a:noFill/>
          <a:ln>
            <a:noFill/>
          </a:ln>
          <a:effectLst>
            <a:outerShdw blurRad="57150" dist="19050" dir="5400000" algn="bl" rotWithShape="0">
              <a:srgbClr val="CCCCCC">
                <a:alpha val="50000"/>
              </a:srgbClr>
            </a:outerShdw>
          </a:effectLst>
        </p:spPr>
        <p:txBody>
          <a:bodyPr spcFirstLastPara="1" wrap="square" lIns="121900" tIns="121900" rIns="121900" bIns="121900" anchor="t" anchorCtr="0">
            <a:noAutofit/>
          </a:bodyPr>
          <a:lstStyle/>
          <a:p>
            <a:r>
              <a:rPr lang="en" sz="1467">
                <a:solidFill>
                  <a:srgbClr val="EA4335"/>
                </a:solidFill>
                <a:latin typeface="Roboto Medium"/>
                <a:ea typeface="Roboto Medium"/>
                <a:cs typeface="Roboto Medium"/>
                <a:sym typeface="Roboto Medium"/>
              </a:rPr>
              <a:t>COVID-19 Pandemic Response</a:t>
            </a:r>
            <a:endParaRPr sz="1467">
              <a:solidFill>
                <a:srgbClr val="EA4335"/>
              </a:solidFill>
              <a:latin typeface="Roboto Medium"/>
              <a:ea typeface="Roboto Medium"/>
              <a:cs typeface="Roboto Medium"/>
              <a:sym typeface="Roboto Medium"/>
            </a:endParaRPr>
          </a:p>
          <a:p>
            <a:r>
              <a:rPr lang="en" sz="3333" b="1">
                <a:latin typeface="Roboto"/>
                <a:ea typeface="Roboto"/>
                <a:cs typeface="Roboto"/>
                <a:sym typeface="Roboto"/>
              </a:rPr>
              <a:t>Vaccines &amp; Testing</a:t>
            </a:r>
            <a:endParaRPr sz="3333" b="1">
              <a:latin typeface="Roboto"/>
              <a:ea typeface="Roboto"/>
              <a:cs typeface="Roboto"/>
              <a:sym typeface="Roboto"/>
            </a:endParaRPr>
          </a:p>
        </p:txBody>
      </p:sp>
      <p:sp>
        <p:nvSpPr>
          <p:cNvPr id="117" name="Google Shape;117;p16"/>
          <p:cNvSpPr/>
          <p:nvPr/>
        </p:nvSpPr>
        <p:spPr>
          <a:xfrm rot="5400000">
            <a:off x="1332564" y="2140171"/>
            <a:ext cx="628400" cy="388400"/>
          </a:xfrm>
          <a:prstGeom prst="rightArrow">
            <a:avLst>
              <a:gd name="adj1" fmla="val 34239"/>
              <a:gd name="adj2" fmla="val 57035"/>
            </a:avLst>
          </a:prstGeom>
          <a:solidFill>
            <a:srgbClr val="FFFFFF"/>
          </a:solidFill>
          <a:ln>
            <a:noFill/>
          </a:ln>
        </p:spPr>
        <p:txBody>
          <a:bodyPr spcFirstLastPara="1" wrap="square" lIns="121900" tIns="121900" rIns="121900" bIns="121900" anchor="ctr" anchorCtr="0">
            <a:noAutofit/>
          </a:bodyPr>
          <a:lstStyle/>
          <a:p>
            <a:endParaRPr sz="2400"/>
          </a:p>
        </p:txBody>
      </p:sp>
      <p:sp>
        <p:nvSpPr>
          <p:cNvPr id="118" name="Google Shape;118;p16"/>
          <p:cNvSpPr/>
          <p:nvPr/>
        </p:nvSpPr>
        <p:spPr>
          <a:xfrm>
            <a:off x="3203517" y="343900"/>
            <a:ext cx="2836400" cy="6514000"/>
          </a:xfrm>
          <a:prstGeom prst="rect">
            <a:avLst/>
          </a:prstGeom>
          <a:solidFill>
            <a:srgbClr val="FBBC04"/>
          </a:solidFill>
          <a:ln>
            <a:noFill/>
          </a:ln>
          <a:effectLst>
            <a:outerShdw blurRad="57150" dist="19050" dir="5400000" algn="bl" rotWithShape="0">
              <a:srgbClr val="000000">
                <a:alpha val="50000"/>
              </a:srgbClr>
            </a:outerShdw>
          </a:effectLst>
        </p:spPr>
        <p:txBody>
          <a:bodyPr spcFirstLastPara="1" wrap="square" lIns="121900" tIns="121900" rIns="121900" bIns="121900" anchor="ctr" anchorCtr="0">
            <a:noAutofit/>
          </a:bodyPr>
          <a:lstStyle/>
          <a:p>
            <a:endParaRPr sz="2400"/>
          </a:p>
        </p:txBody>
      </p:sp>
      <p:sp>
        <p:nvSpPr>
          <p:cNvPr id="119" name="Google Shape;119;p16"/>
          <p:cNvSpPr/>
          <p:nvPr/>
        </p:nvSpPr>
        <p:spPr>
          <a:xfrm>
            <a:off x="3119117" y="437600"/>
            <a:ext cx="2836400" cy="1721200"/>
          </a:xfrm>
          <a:prstGeom prst="rect">
            <a:avLst/>
          </a:prstGeom>
          <a:solidFill>
            <a:srgbClr val="FFFFFF"/>
          </a:solidFill>
          <a:ln w="19050" cap="flat" cmpd="sng">
            <a:solidFill>
              <a:srgbClr val="FBBC04"/>
            </a:solidFill>
            <a:prstDash val="solid"/>
            <a:round/>
            <a:headEnd type="none" w="sm" len="sm"/>
            <a:tailEnd type="none" w="sm" len="sm"/>
          </a:ln>
          <a:effectLst>
            <a:outerShdw blurRad="57150" dist="19050" dir="5400000" algn="bl" rotWithShape="0">
              <a:srgbClr val="000000">
                <a:alpha val="50000"/>
              </a:srgbClr>
            </a:outerShdw>
          </a:effectLst>
        </p:spPr>
        <p:txBody>
          <a:bodyPr spcFirstLastPara="1" wrap="square" lIns="121900" tIns="121900" rIns="121900" bIns="121900" anchor="ctr" anchorCtr="0">
            <a:noAutofit/>
          </a:bodyPr>
          <a:lstStyle/>
          <a:p>
            <a:endParaRPr sz="2400"/>
          </a:p>
        </p:txBody>
      </p:sp>
      <p:sp>
        <p:nvSpPr>
          <p:cNvPr id="120" name="Google Shape;120;p16"/>
          <p:cNvSpPr/>
          <p:nvPr/>
        </p:nvSpPr>
        <p:spPr>
          <a:xfrm rot="5400000">
            <a:off x="4265336" y="2140171"/>
            <a:ext cx="628400" cy="388400"/>
          </a:xfrm>
          <a:prstGeom prst="rightArrow">
            <a:avLst>
              <a:gd name="adj1" fmla="val 34239"/>
              <a:gd name="adj2" fmla="val 57035"/>
            </a:avLst>
          </a:prstGeom>
          <a:solidFill>
            <a:srgbClr val="FFFFFF"/>
          </a:solidFill>
          <a:ln>
            <a:noFill/>
          </a:ln>
        </p:spPr>
        <p:txBody>
          <a:bodyPr spcFirstLastPara="1" wrap="square" lIns="121900" tIns="121900" rIns="121900" bIns="121900" anchor="ctr" anchorCtr="0">
            <a:noAutofit/>
          </a:bodyPr>
          <a:lstStyle/>
          <a:p>
            <a:endParaRPr sz="2400"/>
          </a:p>
        </p:txBody>
      </p:sp>
      <p:grpSp>
        <p:nvGrpSpPr>
          <p:cNvPr id="121" name="Google Shape;121;p16"/>
          <p:cNvGrpSpPr/>
          <p:nvPr/>
        </p:nvGrpSpPr>
        <p:grpSpPr>
          <a:xfrm>
            <a:off x="6094067" y="343899"/>
            <a:ext cx="2920743" cy="6514087"/>
            <a:chOff x="1118225" y="283725"/>
            <a:chExt cx="2090825" cy="4076400"/>
          </a:xfrm>
        </p:grpSpPr>
        <p:sp>
          <p:nvSpPr>
            <p:cNvPr id="122" name="Google Shape;122;p16"/>
            <p:cNvSpPr/>
            <p:nvPr/>
          </p:nvSpPr>
          <p:spPr>
            <a:xfrm>
              <a:off x="1178650" y="283725"/>
              <a:ext cx="2030400" cy="4076400"/>
            </a:xfrm>
            <a:prstGeom prst="rect">
              <a:avLst/>
            </a:prstGeom>
            <a:solidFill>
              <a:srgbClr val="34A853"/>
            </a:solidFill>
            <a:ln>
              <a:noFill/>
            </a:ln>
            <a:effectLst>
              <a:outerShdw blurRad="57150" dist="19050" dir="5400000" algn="bl" rotWithShape="0">
                <a:srgbClr val="000000">
                  <a:alpha val="50000"/>
                </a:srgbClr>
              </a:outerShdw>
            </a:effectLst>
          </p:spPr>
          <p:txBody>
            <a:bodyPr spcFirstLastPara="1" wrap="square" lIns="121900" tIns="121900" rIns="121900" bIns="121900" anchor="ctr" anchorCtr="0">
              <a:noAutofit/>
            </a:bodyPr>
            <a:lstStyle/>
            <a:p>
              <a:endParaRPr sz="2400"/>
            </a:p>
          </p:txBody>
        </p:sp>
        <p:sp>
          <p:nvSpPr>
            <p:cNvPr id="123" name="Google Shape;123;p16"/>
            <p:cNvSpPr/>
            <p:nvPr/>
          </p:nvSpPr>
          <p:spPr>
            <a:xfrm>
              <a:off x="1118225" y="341735"/>
              <a:ext cx="2030400" cy="1077000"/>
            </a:xfrm>
            <a:prstGeom prst="rect">
              <a:avLst/>
            </a:prstGeom>
            <a:solidFill>
              <a:srgbClr val="FFFFFF"/>
            </a:solidFill>
            <a:ln w="19050" cap="flat" cmpd="sng">
              <a:solidFill>
                <a:srgbClr val="34A853"/>
              </a:solidFill>
              <a:prstDash val="solid"/>
              <a:round/>
              <a:headEnd type="none" w="sm" len="sm"/>
              <a:tailEnd type="none" w="sm" len="sm"/>
            </a:ln>
            <a:effectLst>
              <a:outerShdw blurRad="57150" dist="19050" dir="5400000" algn="bl" rotWithShape="0">
                <a:srgbClr val="000000">
                  <a:alpha val="50000"/>
                </a:srgbClr>
              </a:outerShdw>
            </a:effectLst>
          </p:spPr>
          <p:txBody>
            <a:bodyPr spcFirstLastPara="1" wrap="square" lIns="121900" tIns="121900" rIns="121900" bIns="121900" anchor="ctr" anchorCtr="0">
              <a:noAutofit/>
            </a:bodyPr>
            <a:lstStyle/>
            <a:p>
              <a:endParaRPr sz="2400"/>
            </a:p>
          </p:txBody>
        </p:sp>
        <p:sp>
          <p:nvSpPr>
            <p:cNvPr id="124" name="Google Shape;124;p16"/>
            <p:cNvSpPr/>
            <p:nvPr/>
          </p:nvSpPr>
          <p:spPr>
            <a:xfrm rot="5400000">
              <a:off x="1953988" y="1377201"/>
              <a:ext cx="389100" cy="278100"/>
            </a:xfrm>
            <a:prstGeom prst="rightArrow">
              <a:avLst>
                <a:gd name="adj1" fmla="val 34239"/>
                <a:gd name="adj2" fmla="val 57035"/>
              </a:avLst>
            </a:prstGeom>
            <a:solidFill>
              <a:srgbClr val="FFFFFF"/>
            </a:solidFill>
            <a:ln>
              <a:noFill/>
            </a:ln>
          </p:spPr>
          <p:txBody>
            <a:bodyPr spcFirstLastPara="1" wrap="square" lIns="121900" tIns="121900" rIns="121900" bIns="121900" anchor="ctr" anchorCtr="0">
              <a:noAutofit/>
            </a:bodyPr>
            <a:lstStyle/>
            <a:p>
              <a:endParaRPr sz="2400"/>
            </a:p>
          </p:txBody>
        </p:sp>
      </p:grpSp>
      <p:grpSp>
        <p:nvGrpSpPr>
          <p:cNvPr id="125" name="Google Shape;125;p16"/>
          <p:cNvGrpSpPr/>
          <p:nvPr/>
        </p:nvGrpSpPr>
        <p:grpSpPr>
          <a:xfrm>
            <a:off x="9069034" y="343902"/>
            <a:ext cx="2920759" cy="6514087"/>
            <a:chOff x="1118214" y="283725"/>
            <a:chExt cx="2090836" cy="4076400"/>
          </a:xfrm>
        </p:grpSpPr>
        <p:sp>
          <p:nvSpPr>
            <p:cNvPr id="126" name="Google Shape;126;p16"/>
            <p:cNvSpPr/>
            <p:nvPr/>
          </p:nvSpPr>
          <p:spPr>
            <a:xfrm>
              <a:off x="1178650" y="283725"/>
              <a:ext cx="2030400" cy="4076400"/>
            </a:xfrm>
            <a:prstGeom prst="rect">
              <a:avLst/>
            </a:prstGeom>
            <a:solidFill>
              <a:srgbClr val="FF6D01"/>
            </a:solidFill>
            <a:ln>
              <a:noFill/>
            </a:ln>
            <a:effectLst>
              <a:outerShdw blurRad="57150" dist="19050" dir="5400000" algn="bl" rotWithShape="0">
                <a:srgbClr val="000000">
                  <a:alpha val="50000"/>
                </a:srgbClr>
              </a:outerShdw>
            </a:effectLst>
          </p:spPr>
          <p:txBody>
            <a:bodyPr spcFirstLastPara="1" wrap="square" lIns="121900" tIns="121900" rIns="121900" bIns="121900" anchor="ctr" anchorCtr="0">
              <a:noAutofit/>
            </a:bodyPr>
            <a:lstStyle/>
            <a:p>
              <a:endParaRPr sz="2400"/>
            </a:p>
          </p:txBody>
        </p:sp>
        <p:sp>
          <p:nvSpPr>
            <p:cNvPr id="127" name="Google Shape;127;p16"/>
            <p:cNvSpPr/>
            <p:nvPr/>
          </p:nvSpPr>
          <p:spPr>
            <a:xfrm>
              <a:off x="1118214" y="341734"/>
              <a:ext cx="2030400" cy="1077000"/>
            </a:xfrm>
            <a:prstGeom prst="rect">
              <a:avLst/>
            </a:prstGeom>
            <a:solidFill>
              <a:srgbClr val="FFFFFF"/>
            </a:solidFill>
            <a:ln w="19050" cap="flat" cmpd="sng">
              <a:solidFill>
                <a:srgbClr val="FF6D01"/>
              </a:solidFill>
              <a:prstDash val="solid"/>
              <a:round/>
              <a:headEnd type="none" w="sm" len="sm"/>
              <a:tailEnd type="none" w="sm" len="sm"/>
            </a:ln>
            <a:effectLst>
              <a:outerShdw blurRad="57150" dist="19050" dir="5400000" algn="bl" rotWithShape="0">
                <a:srgbClr val="000000">
                  <a:alpha val="50000"/>
                </a:srgbClr>
              </a:outerShdw>
            </a:effectLst>
          </p:spPr>
          <p:txBody>
            <a:bodyPr spcFirstLastPara="1" wrap="square" lIns="121900" tIns="121900" rIns="121900" bIns="121900" anchor="ctr" anchorCtr="0">
              <a:noAutofit/>
            </a:bodyPr>
            <a:lstStyle/>
            <a:p>
              <a:endParaRPr sz="2400"/>
            </a:p>
          </p:txBody>
        </p:sp>
        <p:sp>
          <p:nvSpPr>
            <p:cNvPr id="128" name="Google Shape;128;p16"/>
            <p:cNvSpPr/>
            <p:nvPr/>
          </p:nvSpPr>
          <p:spPr>
            <a:xfrm rot="5400000">
              <a:off x="1938871" y="1325909"/>
              <a:ext cx="389100" cy="278100"/>
            </a:xfrm>
            <a:prstGeom prst="rightArrow">
              <a:avLst>
                <a:gd name="adj1" fmla="val 34239"/>
                <a:gd name="adj2" fmla="val 57035"/>
              </a:avLst>
            </a:prstGeom>
            <a:solidFill>
              <a:srgbClr val="FFFFFF"/>
            </a:solidFill>
            <a:ln>
              <a:noFill/>
            </a:ln>
          </p:spPr>
          <p:txBody>
            <a:bodyPr spcFirstLastPara="1" wrap="square" lIns="121900" tIns="121900" rIns="121900" bIns="121900" anchor="ctr" anchorCtr="0">
              <a:noAutofit/>
            </a:bodyPr>
            <a:lstStyle/>
            <a:p>
              <a:endParaRPr sz="2400"/>
            </a:p>
          </p:txBody>
        </p:sp>
      </p:grpSp>
      <p:sp>
        <p:nvSpPr>
          <p:cNvPr id="129" name="Google Shape;129;p16"/>
          <p:cNvSpPr/>
          <p:nvPr/>
        </p:nvSpPr>
        <p:spPr>
          <a:xfrm>
            <a:off x="3161300" y="499133"/>
            <a:ext cx="2836400" cy="1660000"/>
          </a:xfrm>
          <a:prstGeom prst="rect">
            <a:avLst/>
          </a:prstGeom>
          <a:noFill/>
          <a:ln>
            <a:noFill/>
          </a:ln>
          <a:effectLst>
            <a:outerShdw blurRad="57150" dist="19050" dir="5400000" algn="bl" rotWithShape="0">
              <a:srgbClr val="CCCCCC">
                <a:alpha val="50000"/>
              </a:srgbClr>
            </a:outerShdw>
          </a:effectLst>
        </p:spPr>
        <p:txBody>
          <a:bodyPr spcFirstLastPara="1" wrap="square" lIns="121900" tIns="121900" rIns="121900" bIns="121900" anchor="t" anchorCtr="0">
            <a:noAutofit/>
          </a:bodyPr>
          <a:lstStyle/>
          <a:p>
            <a:r>
              <a:rPr lang="en" sz="1467">
                <a:solidFill>
                  <a:srgbClr val="BF9000"/>
                </a:solidFill>
                <a:latin typeface="Roboto Medium"/>
                <a:ea typeface="Roboto Medium"/>
                <a:cs typeface="Roboto Medium"/>
                <a:sym typeface="Roboto Medium"/>
              </a:rPr>
              <a:t>SNAP, WIC, and</a:t>
            </a:r>
            <a:endParaRPr sz="1467">
              <a:solidFill>
                <a:srgbClr val="BF9000"/>
              </a:solidFill>
              <a:latin typeface="Roboto Medium"/>
              <a:ea typeface="Roboto Medium"/>
              <a:cs typeface="Roboto Medium"/>
              <a:sym typeface="Roboto Medium"/>
            </a:endParaRPr>
          </a:p>
          <a:p>
            <a:r>
              <a:rPr lang="en" sz="3600" b="1">
                <a:latin typeface="Roboto"/>
                <a:ea typeface="Roboto"/>
                <a:cs typeface="Roboto"/>
                <a:sym typeface="Roboto"/>
              </a:rPr>
              <a:t>Food Security</a:t>
            </a:r>
            <a:endParaRPr sz="3600" b="1">
              <a:latin typeface="Roboto"/>
              <a:ea typeface="Roboto"/>
              <a:cs typeface="Roboto"/>
              <a:sym typeface="Roboto"/>
            </a:endParaRPr>
          </a:p>
        </p:txBody>
      </p:sp>
      <p:sp>
        <p:nvSpPr>
          <p:cNvPr id="130" name="Google Shape;130;p16"/>
          <p:cNvSpPr/>
          <p:nvPr/>
        </p:nvSpPr>
        <p:spPr>
          <a:xfrm>
            <a:off x="6136284" y="562367"/>
            <a:ext cx="2836400" cy="1458000"/>
          </a:xfrm>
          <a:prstGeom prst="rect">
            <a:avLst/>
          </a:prstGeom>
          <a:noFill/>
          <a:ln>
            <a:noFill/>
          </a:ln>
          <a:effectLst>
            <a:outerShdw blurRad="57150" dist="19050" dir="5400000" algn="bl" rotWithShape="0">
              <a:srgbClr val="CCCCCC">
                <a:alpha val="50000"/>
              </a:srgbClr>
            </a:outerShdw>
          </a:effectLst>
        </p:spPr>
        <p:txBody>
          <a:bodyPr spcFirstLastPara="1" wrap="square" lIns="121900" tIns="121900" rIns="121900" bIns="121900" anchor="t" anchorCtr="0">
            <a:noAutofit/>
          </a:bodyPr>
          <a:lstStyle/>
          <a:p>
            <a:r>
              <a:rPr lang="en" sz="3867" b="1">
                <a:latin typeface="Roboto"/>
                <a:ea typeface="Roboto"/>
                <a:cs typeface="Roboto"/>
                <a:sym typeface="Roboto"/>
              </a:rPr>
              <a:t>Health Equity</a:t>
            </a:r>
            <a:endParaRPr sz="3867" b="1">
              <a:latin typeface="Roboto"/>
              <a:ea typeface="Roboto"/>
              <a:cs typeface="Roboto"/>
              <a:sym typeface="Roboto"/>
            </a:endParaRPr>
          </a:p>
        </p:txBody>
      </p:sp>
      <p:sp>
        <p:nvSpPr>
          <p:cNvPr id="131" name="Google Shape;131;p16"/>
          <p:cNvSpPr/>
          <p:nvPr/>
        </p:nvSpPr>
        <p:spPr>
          <a:xfrm>
            <a:off x="9069051" y="562367"/>
            <a:ext cx="2836400" cy="1458000"/>
          </a:xfrm>
          <a:prstGeom prst="rect">
            <a:avLst/>
          </a:prstGeom>
          <a:noFill/>
          <a:ln>
            <a:noFill/>
          </a:ln>
          <a:effectLst>
            <a:outerShdw blurRad="57150" dist="19050" dir="5400000" algn="bl" rotWithShape="0">
              <a:srgbClr val="CCCCCC">
                <a:alpha val="50000"/>
              </a:srgbClr>
            </a:outerShdw>
          </a:effectLst>
        </p:spPr>
        <p:txBody>
          <a:bodyPr spcFirstLastPara="1" wrap="square" lIns="121900" tIns="121900" rIns="121900" bIns="121900" anchor="t" anchorCtr="0">
            <a:noAutofit/>
          </a:bodyPr>
          <a:lstStyle/>
          <a:p>
            <a:r>
              <a:rPr lang="en" sz="3867" b="1">
                <a:latin typeface="Roboto"/>
                <a:ea typeface="Roboto"/>
                <a:cs typeface="Roboto"/>
                <a:sym typeface="Roboto"/>
              </a:rPr>
              <a:t>Other PLN Work</a:t>
            </a:r>
            <a:endParaRPr sz="3867" b="1">
              <a:latin typeface="Roboto"/>
              <a:ea typeface="Roboto"/>
              <a:cs typeface="Roboto"/>
              <a:sym typeface="Roboto"/>
            </a:endParaRPr>
          </a:p>
        </p:txBody>
      </p:sp>
      <p:sp>
        <p:nvSpPr>
          <p:cNvPr id="132" name="Google Shape;132;p16"/>
          <p:cNvSpPr txBox="1"/>
          <p:nvPr/>
        </p:nvSpPr>
        <p:spPr>
          <a:xfrm>
            <a:off x="10593417" y="-55367"/>
            <a:ext cx="1627600" cy="492402"/>
          </a:xfrm>
          <a:prstGeom prst="rect">
            <a:avLst/>
          </a:prstGeom>
          <a:noFill/>
          <a:ln>
            <a:noFill/>
          </a:ln>
        </p:spPr>
        <p:txBody>
          <a:bodyPr spcFirstLastPara="1" wrap="square" lIns="121900" tIns="121900" rIns="121900" bIns="121900" anchor="t" anchorCtr="0">
            <a:spAutoFit/>
          </a:bodyPr>
          <a:lstStyle/>
          <a:p>
            <a:r>
              <a:rPr lang="en" sz="1600">
                <a:latin typeface="Georgia"/>
                <a:ea typeface="Georgia"/>
                <a:cs typeface="Georgia"/>
                <a:sym typeface="Georgia"/>
              </a:rPr>
              <a:t>February 2022</a:t>
            </a:r>
            <a:endParaRPr sz="1200">
              <a:latin typeface="Georgia"/>
              <a:ea typeface="Georgia"/>
              <a:cs typeface="Georgia"/>
              <a:sym typeface="Georgia"/>
            </a:endParaRPr>
          </a:p>
        </p:txBody>
      </p:sp>
      <p:grpSp>
        <p:nvGrpSpPr>
          <p:cNvPr id="133" name="Google Shape;133;p16"/>
          <p:cNvGrpSpPr/>
          <p:nvPr/>
        </p:nvGrpSpPr>
        <p:grpSpPr>
          <a:xfrm>
            <a:off x="4541184" y="2667619"/>
            <a:ext cx="1428800" cy="1581145"/>
            <a:chOff x="3398175" y="2004500"/>
            <a:chExt cx="1071600" cy="1245650"/>
          </a:xfrm>
        </p:grpSpPr>
        <p:sp>
          <p:nvSpPr>
            <p:cNvPr id="134" name="Google Shape;134;p16"/>
            <p:cNvSpPr/>
            <p:nvPr/>
          </p:nvSpPr>
          <p:spPr>
            <a:xfrm>
              <a:off x="3398175" y="2005150"/>
              <a:ext cx="1071600" cy="1245000"/>
            </a:xfrm>
            <a:prstGeom prst="roundRect">
              <a:avLst>
                <a:gd name="adj" fmla="val 16667"/>
              </a:avLst>
            </a:prstGeom>
            <a:solidFill>
              <a:schemeClr val="lt1"/>
            </a:solidFill>
            <a:ln w="9525" cap="flat" cmpd="sng">
              <a:solidFill>
                <a:srgbClr val="595959"/>
              </a:solidFill>
              <a:prstDash val="solid"/>
              <a:round/>
              <a:headEnd type="none" w="sm" len="sm"/>
              <a:tailEnd type="none" w="sm" len="sm"/>
            </a:ln>
            <a:effectLst>
              <a:outerShdw blurRad="57150" dist="19050" dir="5400000" algn="bl" rotWithShape="0">
                <a:srgbClr val="000000">
                  <a:alpha val="50000"/>
                </a:srgbClr>
              </a:outerShdw>
            </a:effectLst>
          </p:spPr>
          <p:txBody>
            <a:bodyPr spcFirstLastPara="1" wrap="square" lIns="121900" tIns="121900" rIns="121900" bIns="121900" anchor="ctr" anchorCtr="0">
              <a:noAutofit/>
            </a:bodyPr>
            <a:lstStyle/>
            <a:p>
              <a:endParaRPr sz="2400"/>
            </a:p>
          </p:txBody>
        </p:sp>
        <p:sp>
          <p:nvSpPr>
            <p:cNvPr id="135" name="Google Shape;135;p16"/>
            <p:cNvSpPr txBox="1"/>
            <p:nvPr/>
          </p:nvSpPr>
          <p:spPr>
            <a:xfrm>
              <a:off x="3415025" y="2004500"/>
              <a:ext cx="1039500" cy="848617"/>
            </a:xfrm>
            <a:prstGeom prst="rect">
              <a:avLst/>
            </a:prstGeom>
            <a:noFill/>
            <a:ln>
              <a:noFill/>
            </a:ln>
          </p:spPr>
          <p:txBody>
            <a:bodyPr spcFirstLastPara="1" wrap="square" lIns="121900" tIns="121900" rIns="121900" bIns="121900" anchor="t" anchorCtr="0">
              <a:spAutoFit/>
            </a:bodyPr>
            <a:lstStyle/>
            <a:p>
              <a:pPr algn="ctr"/>
              <a:r>
                <a:rPr lang="en">
                  <a:latin typeface="Georgia"/>
                  <a:ea typeface="Georgia"/>
                  <a:cs typeface="Georgia"/>
                  <a:sym typeface="Georgia"/>
                </a:rPr>
                <a:t>Average </a:t>
              </a:r>
              <a:r>
                <a:rPr lang="en" b="1">
                  <a:latin typeface="Georgia"/>
                  <a:ea typeface="Georgia"/>
                  <a:cs typeface="Georgia"/>
                  <a:sym typeface="Georgia"/>
                </a:rPr>
                <a:t>#</a:t>
              </a:r>
              <a:r>
                <a:rPr lang="en">
                  <a:latin typeface="Georgia"/>
                  <a:ea typeface="Georgia"/>
                  <a:cs typeface="Georgia"/>
                  <a:sym typeface="Georgia"/>
                </a:rPr>
                <a:t> of  </a:t>
              </a:r>
              <a:r>
                <a:rPr lang="en" b="1">
                  <a:solidFill>
                    <a:srgbClr val="000000"/>
                  </a:solidFill>
                  <a:latin typeface="Georgia"/>
                  <a:ea typeface="Georgia"/>
                  <a:cs typeface="Georgia"/>
                  <a:sym typeface="Georgia"/>
                </a:rPr>
                <a:t>hours</a:t>
              </a:r>
              <a:r>
                <a:rPr lang="en">
                  <a:latin typeface="Georgia"/>
                  <a:ea typeface="Georgia"/>
                  <a:cs typeface="Georgia"/>
                  <a:sym typeface="Georgia"/>
                </a:rPr>
                <a:t> per report</a:t>
              </a:r>
              <a:endParaRPr>
                <a:latin typeface="Georgia"/>
                <a:ea typeface="Georgia"/>
                <a:cs typeface="Georgia"/>
                <a:sym typeface="Georgia"/>
              </a:endParaRPr>
            </a:p>
          </p:txBody>
        </p:sp>
        <p:sp>
          <p:nvSpPr>
            <p:cNvPr id="136" name="Google Shape;136;p16"/>
            <p:cNvSpPr txBox="1"/>
            <p:nvPr/>
          </p:nvSpPr>
          <p:spPr>
            <a:xfrm>
              <a:off x="3512500" y="2604513"/>
              <a:ext cx="829500" cy="630393"/>
            </a:xfrm>
            <a:prstGeom prst="rect">
              <a:avLst/>
            </a:prstGeom>
            <a:noFill/>
            <a:ln>
              <a:noFill/>
            </a:ln>
          </p:spPr>
          <p:txBody>
            <a:bodyPr spcFirstLastPara="1" wrap="square" lIns="121900" tIns="121900" rIns="121900" bIns="121900" anchor="t" anchorCtr="0">
              <a:spAutoFit/>
            </a:bodyPr>
            <a:lstStyle/>
            <a:p>
              <a:pPr algn="ctr"/>
              <a:r>
                <a:rPr lang="en" sz="3600" b="1">
                  <a:solidFill>
                    <a:srgbClr val="BF9000"/>
                  </a:solidFill>
                  <a:latin typeface="Georgia"/>
                  <a:ea typeface="Georgia"/>
                  <a:cs typeface="Georgia"/>
                  <a:sym typeface="Georgia"/>
                </a:rPr>
                <a:t>3</a:t>
              </a:r>
              <a:endParaRPr sz="3600" b="1">
                <a:solidFill>
                  <a:srgbClr val="BF9000"/>
                </a:solidFill>
                <a:latin typeface="Georgia"/>
                <a:ea typeface="Georgia"/>
                <a:cs typeface="Georgia"/>
                <a:sym typeface="Georgia"/>
              </a:endParaRPr>
            </a:p>
          </p:txBody>
        </p:sp>
      </p:grpSp>
      <p:grpSp>
        <p:nvGrpSpPr>
          <p:cNvPr id="137" name="Google Shape;137;p16"/>
          <p:cNvGrpSpPr/>
          <p:nvPr/>
        </p:nvGrpSpPr>
        <p:grpSpPr>
          <a:xfrm>
            <a:off x="10476651" y="2667617"/>
            <a:ext cx="1428800" cy="1562045"/>
            <a:chOff x="7827775" y="2004813"/>
            <a:chExt cx="1071600" cy="1245650"/>
          </a:xfrm>
        </p:grpSpPr>
        <p:sp>
          <p:nvSpPr>
            <p:cNvPr id="138" name="Google Shape;138;p16"/>
            <p:cNvSpPr/>
            <p:nvPr/>
          </p:nvSpPr>
          <p:spPr>
            <a:xfrm>
              <a:off x="7827775" y="2005463"/>
              <a:ext cx="1071600" cy="1245000"/>
            </a:xfrm>
            <a:prstGeom prst="roundRect">
              <a:avLst>
                <a:gd name="adj" fmla="val 16667"/>
              </a:avLst>
            </a:prstGeom>
            <a:solidFill>
              <a:schemeClr val="lt1"/>
            </a:solidFill>
            <a:ln w="9525" cap="flat" cmpd="sng">
              <a:solidFill>
                <a:srgbClr val="595959"/>
              </a:solidFill>
              <a:prstDash val="solid"/>
              <a:round/>
              <a:headEnd type="none" w="sm" len="sm"/>
              <a:tailEnd type="none" w="sm" len="sm"/>
            </a:ln>
            <a:effectLst>
              <a:outerShdw blurRad="57150" dist="19050" dir="5400000" algn="bl" rotWithShape="0">
                <a:srgbClr val="000000">
                  <a:alpha val="50000"/>
                </a:srgbClr>
              </a:outerShdw>
            </a:effectLst>
          </p:spPr>
          <p:txBody>
            <a:bodyPr spcFirstLastPara="1" wrap="square" lIns="121900" tIns="121900" rIns="121900" bIns="121900" anchor="ctr" anchorCtr="0">
              <a:noAutofit/>
            </a:bodyPr>
            <a:lstStyle/>
            <a:p>
              <a:endParaRPr sz="2400"/>
            </a:p>
          </p:txBody>
        </p:sp>
        <p:sp>
          <p:nvSpPr>
            <p:cNvPr id="139" name="Google Shape;139;p16"/>
            <p:cNvSpPr txBox="1"/>
            <p:nvPr/>
          </p:nvSpPr>
          <p:spPr>
            <a:xfrm>
              <a:off x="7844625" y="2004813"/>
              <a:ext cx="1039500" cy="858994"/>
            </a:xfrm>
            <a:prstGeom prst="rect">
              <a:avLst/>
            </a:prstGeom>
            <a:noFill/>
            <a:ln>
              <a:noFill/>
            </a:ln>
          </p:spPr>
          <p:txBody>
            <a:bodyPr spcFirstLastPara="1" wrap="square" lIns="121900" tIns="121900" rIns="121900" bIns="121900" anchor="t" anchorCtr="0">
              <a:spAutoFit/>
            </a:bodyPr>
            <a:lstStyle/>
            <a:p>
              <a:pPr algn="ctr"/>
              <a:r>
                <a:rPr lang="en">
                  <a:latin typeface="Georgia"/>
                  <a:ea typeface="Georgia"/>
                  <a:cs typeface="Georgia"/>
                  <a:sym typeface="Georgia"/>
                </a:rPr>
                <a:t>Average </a:t>
              </a:r>
              <a:r>
                <a:rPr lang="en" b="1">
                  <a:latin typeface="Georgia"/>
                  <a:ea typeface="Georgia"/>
                  <a:cs typeface="Georgia"/>
                  <a:sym typeface="Georgia"/>
                </a:rPr>
                <a:t>#</a:t>
              </a:r>
              <a:r>
                <a:rPr lang="en">
                  <a:latin typeface="Georgia"/>
                  <a:ea typeface="Georgia"/>
                  <a:cs typeface="Georgia"/>
                  <a:sym typeface="Georgia"/>
                </a:rPr>
                <a:t> of  </a:t>
              </a:r>
              <a:r>
                <a:rPr lang="en" b="1">
                  <a:solidFill>
                    <a:srgbClr val="000000"/>
                  </a:solidFill>
                  <a:latin typeface="Georgia"/>
                  <a:ea typeface="Georgia"/>
                  <a:cs typeface="Georgia"/>
                  <a:sym typeface="Georgia"/>
                </a:rPr>
                <a:t>hours</a:t>
              </a:r>
              <a:r>
                <a:rPr lang="en">
                  <a:latin typeface="Georgia"/>
                  <a:ea typeface="Georgia"/>
                  <a:cs typeface="Georgia"/>
                  <a:sym typeface="Georgia"/>
                </a:rPr>
                <a:t> per report</a:t>
              </a:r>
              <a:endParaRPr>
                <a:latin typeface="Georgia"/>
                <a:ea typeface="Georgia"/>
                <a:cs typeface="Georgia"/>
                <a:sym typeface="Georgia"/>
              </a:endParaRPr>
            </a:p>
          </p:txBody>
        </p:sp>
        <p:sp>
          <p:nvSpPr>
            <p:cNvPr id="140" name="Google Shape;140;p16"/>
            <p:cNvSpPr txBox="1"/>
            <p:nvPr/>
          </p:nvSpPr>
          <p:spPr>
            <a:xfrm>
              <a:off x="7980900" y="2612352"/>
              <a:ext cx="829500" cy="638101"/>
            </a:xfrm>
            <a:prstGeom prst="rect">
              <a:avLst/>
            </a:prstGeom>
            <a:noFill/>
            <a:ln>
              <a:noFill/>
            </a:ln>
          </p:spPr>
          <p:txBody>
            <a:bodyPr spcFirstLastPara="1" wrap="square" lIns="121900" tIns="121900" rIns="121900" bIns="121900" anchor="t" anchorCtr="0">
              <a:spAutoFit/>
            </a:bodyPr>
            <a:lstStyle/>
            <a:p>
              <a:pPr algn="ctr"/>
              <a:r>
                <a:rPr lang="en" sz="3600" b="1">
                  <a:solidFill>
                    <a:srgbClr val="FF6D01"/>
                  </a:solidFill>
                  <a:latin typeface="Georgia"/>
                  <a:ea typeface="Georgia"/>
                  <a:cs typeface="Georgia"/>
                  <a:sym typeface="Georgia"/>
                </a:rPr>
                <a:t>3</a:t>
              </a:r>
              <a:endParaRPr sz="3600" b="1">
                <a:solidFill>
                  <a:srgbClr val="FF6D01"/>
                </a:solidFill>
                <a:latin typeface="Georgia"/>
                <a:ea typeface="Georgia"/>
                <a:cs typeface="Georgia"/>
                <a:sym typeface="Georgia"/>
              </a:endParaRPr>
            </a:p>
          </p:txBody>
        </p:sp>
      </p:grpSp>
      <p:grpSp>
        <p:nvGrpSpPr>
          <p:cNvPr id="141" name="Google Shape;141;p16"/>
          <p:cNvGrpSpPr/>
          <p:nvPr/>
        </p:nvGrpSpPr>
        <p:grpSpPr>
          <a:xfrm>
            <a:off x="1539517" y="2648611"/>
            <a:ext cx="1428800" cy="1581037"/>
            <a:chOff x="1166500" y="2004825"/>
            <a:chExt cx="1071600" cy="1129850"/>
          </a:xfrm>
        </p:grpSpPr>
        <p:sp>
          <p:nvSpPr>
            <p:cNvPr id="142" name="Google Shape;142;p16"/>
            <p:cNvSpPr/>
            <p:nvPr/>
          </p:nvSpPr>
          <p:spPr>
            <a:xfrm>
              <a:off x="1166500" y="2005475"/>
              <a:ext cx="1071600" cy="1129200"/>
            </a:xfrm>
            <a:prstGeom prst="roundRect">
              <a:avLst>
                <a:gd name="adj" fmla="val 16667"/>
              </a:avLst>
            </a:prstGeom>
            <a:solidFill>
              <a:schemeClr val="lt1"/>
            </a:solidFill>
            <a:ln w="9525" cap="flat" cmpd="sng">
              <a:solidFill>
                <a:srgbClr val="595959"/>
              </a:solidFill>
              <a:prstDash val="solid"/>
              <a:round/>
              <a:headEnd type="none" w="sm" len="sm"/>
              <a:tailEnd type="none" w="sm" len="sm"/>
            </a:ln>
            <a:effectLst>
              <a:outerShdw blurRad="57150" dist="19050" dir="5400000" algn="bl" rotWithShape="0">
                <a:srgbClr val="000000">
                  <a:alpha val="50000"/>
                </a:srgbClr>
              </a:outerShdw>
            </a:effectLst>
          </p:spPr>
          <p:txBody>
            <a:bodyPr spcFirstLastPara="1" wrap="square" lIns="121900" tIns="121900" rIns="121900" bIns="121900" anchor="ctr" anchorCtr="0">
              <a:noAutofit/>
            </a:bodyPr>
            <a:lstStyle/>
            <a:p>
              <a:endParaRPr sz="2400"/>
            </a:p>
          </p:txBody>
        </p:sp>
        <p:sp>
          <p:nvSpPr>
            <p:cNvPr id="143" name="Google Shape;143;p16"/>
            <p:cNvSpPr txBox="1"/>
            <p:nvPr/>
          </p:nvSpPr>
          <p:spPr>
            <a:xfrm>
              <a:off x="1183350" y="2004825"/>
              <a:ext cx="1039500" cy="769779"/>
            </a:xfrm>
            <a:prstGeom prst="rect">
              <a:avLst/>
            </a:prstGeom>
            <a:noFill/>
            <a:ln>
              <a:noFill/>
            </a:ln>
          </p:spPr>
          <p:txBody>
            <a:bodyPr spcFirstLastPara="1" wrap="square" lIns="121900" tIns="121900" rIns="121900" bIns="121900" anchor="t" anchorCtr="0">
              <a:spAutoFit/>
            </a:bodyPr>
            <a:lstStyle/>
            <a:p>
              <a:pPr algn="ctr"/>
              <a:r>
                <a:rPr lang="en">
                  <a:latin typeface="Georgia"/>
                  <a:ea typeface="Georgia"/>
                  <a:cs typeface="Georgia"/>
                  <a:sym typeface="Georgia"/>
                </a:rPr>
                <a:t>Average </a:t>
              </a:r>
              <a:r>
                <a:rPr lang="en" b="1">
                  <a:latin typeface="Georgia"/>
                  <a:ea typeface="Georgia"/>
                  <a:cs typeface="Georgia"/>
                  <a:sym typeface="Georgia"/>
                </a:rPr>
                <a:t>#</a:t>
              </a:r>
              <a:r>
                <a:rPr lang="en">
                  <a:latin typeface="Georgia"/>
                  <a:ea typeface="Georgia"/>
                  <a:cs typeface="Georgia"/>
                  <a:sym typeface="Georgia"/>
                </a:rPr>
                <a:t> of  </a:t>
              </a:r>
              <a:r>
                <a:rPr lang="en" b="1">
                  <a:solidFill>
                    <a:srgbClr val="000000"/>
                  </a:solidFill>
                  <a:latin typeface="Georgia"/>
                  <a:ea typeface="Georgia"/>
                  <a:cs typeface="Georgia"/>
                  <a:sym typeface="Georgia"/>
                </a:rPr>
                <a:t>hours</a:t>
              </a:r>
              <a:r>
                <a:rPr lang="en">
                  <a:latin typeface="Georgia"/>
                  <a:ea typeface="Georgia"/>
                  <a:cs typeface="Georgia"/>
                  <a:sym typeface="Georgia"/>
                </a:rPr>
                <a:t> per report</a:t>
              </a:r>
              <a:endParaRPr>
                <a:latin typeface="Georgia"/>
                <a:ea typeface="Georgia"/>
                <a:cs typeface="Georgia"/>
                <a:sym typeface="Georgia"/>
              </a:endParaRPr>
            </a:p>
          </p:txBody>
        </p:sp>
        <p:sp>
          <p:nvSpPr>
            <p:cNvPr id="144" name="Google Shape;144;p16"/>
            <p:cNvSpPr txBox="1"/>
            <p:nvPr/>
          </p:nvSpPr>
          <p:spPr>
            <a:xfrm>
              <a:off x="1329900" y="2562500"/>
              <a:ext cx="829500" cy="571829"/>
            </a:xfrm>
            <a:prstGeom prst="rect">
              <a:avLst/>
            </a:prstGeom>
            <a:noFill/>
            <a:ln>
              <a:noFill/>
            </a:ln>
          </p:spPr>
          <p:txBody>
            <a:bodyPr spcFirstLastPara="1" wrap="square" lIns="121900" tIns="121900" rIns="121900" bIns="121900" anchor="t" anchorCtr="0">
              <a:spAutoFit/>
            </a:bodyPr>
            <a:lstStyle/>
            <a:p>
              <a:pPr algn="ctr"/>
              <a:r>
                <a:rPr lang="en" sz="3600" b="1">
                  <a:solidFill>
                    <a:srgbClr val="EA4335"/>
                  </a:solidFill>
                  <a:latin typeface="Georgia"/>
                  <a:ea typeface="Georgia"/>
                  <a:cs typeface="Georgia"/>
                  <a:sym typeface="Georgia"/>
                </a:rPr>
                <a:t>4</a:t>
              </a:r>
              <a:endParaRPr sz="3600" b="1">
                <a:solidFill>
                  <a:srgbClr val="EA4335"/>
                </a:solidFill>
                <a:latin typeface="Georgia"/>
                <a:ea typeface="Georgia"/>
                <a:cs typeface="Georgia"/>
                <a:sym typeface="Georgia"/>
              </a:endParaRPr>
            </a:p>
          </p:txBody>
        </p:sp>
      </p:grpSp>
      <p:grpSp>
        <p:nvGrpSpPr>
          <p:cNvPr id="145" name="Google Shape;145;p16"/>
          <p:cNvGrpSpPr/>
          <p:nvPr/>
        </p:nvGrpSpPr>
        <p:grpSpPr>
          <a:xfrm>
            <a:off x="7474617" y="2667511"/>
            <a:ext cx="1428800" cy="1580979"/>
            <a:chOff x="5612975" y="2052000"/>
            <a:chExt cx="1071600" cy="1245650"/>
          </a:xfrm>
        </p:grpSpPr>
        <p:sp>
          <p:nvSpPr>
            <p:cNvPr id="146" name="Google Shape;146;p16"/>
            <p:cNvSpPr/>
            <p:nvPr/>
          </p:nvSpPr>
          <p:spPr>
            <a:xfrm>
              <a:off x="5612975" y="2052650"/>
              <a:ext cx="1071600" cy="1245000"/>
            </a:xfrm>
            <a:prstGeom prst="roundRect">
              <a:avLst>
                <a:gd name="adj" fmla="val 16667"/>
              </a:avLst>
            </a:prstGeom>
            <a:solidFill>
              <a:schemeClr val="lt1"/>
            </a:solidFill>
            <a:ln w="9525" cap="flat" cmpd="sng">
              <a:solidFill>
                <a:srgbClr val="595959"/>
              </a:solidFill>
              <a:prstDash val="solid"/>
              <a:round/>
              <a:headEnd type="none" w="sm" len="sm"/>
              <a:tailEnd type="none" w="sm" len="sm"/>
            </a:ln>
            <a:effectLst>
              <a:outerShdw blurRad="57150" dist="19050" dir="5400000" algn="bl" rotWithShape="0">
                <a:srgbClr val="000000">
                  <a:alpha val="50000"/>
                </a:srgbClr>
              </a:outerShdw>
            </a:effectLst>
          </p:spPr>
          <p:txBody>
            <a:bodyPr spcFirstLastPara="1" wrap="square" lIns="121900" tIns="121900" rIns="121900" bIns="121900" anchor="ctr" anchorCtr="0">
              <a:noAutofit/>
            </a:bodyPr>
            <a:lstStyle/>
            <a:p>
              <a:endParaRPr sz="2400"/>
            </a:p>
          </p:txBody>
        </p:sp>
        <p:sp>
          <p:nvSpPr>
            <p:cNvPr id="147" name="Google Shape;147;p16"/>
            <p:cNvSpPr txBox="1"/>
            <p:nvPr/>
          </p:nvSpPr>
          <p:spPr>
            <a:xfrm>
              <a:off x="5629825" y="2052000"/>
              <a:ext cx="1039500" cy="848706"/>
            </a:xfrm>
            <a:prstGeom prst="rect">
              <a:avLst/>
            </a:prstGeom>
            <a:noFill/>
            <a:ln>
              <a:noFill/>
            </a:ln>
          </p:spPr>
          <p:txBody>
            <a:bodyPr spcFirstLastPara="1" wrap="square" lIns="121900" tIns="121900" rIns="121900" bIns="121900" anchor="t" anchorCtr="0">
              <a:spAutoFit/>
            </a:bodyPr>
            <a:lstStyle/>
            <a:p>
              <a:pPr algn="ctr"/>
              <a:r>
                <a:rPr lang="en">
                  <a:latin typeface="Georgia"/>
                  <a:ea typeface="Georgia"/>
                  <a:cs typeface="Georgia"/>
                  <a:sym typeface="Georgia"/>
                </a:rPr>
                <a:t>Average </a:t>
              </a:r>
              <a:r>
                <a:rPr lang="en" b="1">
                  <a:latin typeface="Georgia"/>
                  <a:ea typeface="Georgia"/>
                  <a:cs typeface="Georgia"/>
                  <a:sym typeface="Georgia"/>
                </a:rPr>
                <a:t>#</a:t>
              </a:r>
              <a:r>
                <a:rPr lang="en">
                  <a:latin typeface="Georgia"/>
                  <a:ea typeface="Georgia"/>
                  <a:cs typeface="Georgia"/>
                  <a:sym typeface="Georgia"/>
                </a:rPr>
                <a:t> of  </a:t>
              </a:r>
              <a:r>
                <a:rPr lang="en" b="1">
                  <a:solidFill>
                    <a:srgbClr val="000000"/>
                  </a:solidFill>
                  <a:latin typeface="Georgia"/>
                  <a:ea typeface="Georgia"/>
                  <a:cs typeface="Georgia"/>
                  <a:sym typeface="Georgia"/>
                </a:rPr>
                <a:t>hours</a:t>
              </a:r>
              <a:r>
                <a:rPr lang="en">
                  <a:latin typeface="Georgia"/>
                  <a:ea typeface="Georgia"/>
                  <a:cs typeface="Georgia"/>
                  <a:sym typeface="Georgia"/>
                </a:rPr>
                <a:t> per report</a:t>
              </a:r>
              <a:endParaRPr>
                <a:latin typeface="Georgia"/>
                <a:ea typeface="Georgia"/>
                <a:cs typeface="Georgia"/>
                <a:sym typeface="Georgia"/>
              </a:endParaRPr>
            </a:p>
          </p:txBody>
        </p:sp>
        <p:sp>
          <p:nvSpPr>
            <p:cNvPr id="148" name="Google Shape;148;p16"/>
            <p:cNvSpPr txBox="1"/>
            <p:nvPr/>
          </p:nvSpPr>
          <p:spPr>
            <a:xfrm>
              <a:off x="5761063" y="2652228"/>
              <a:ext cx="829500" cy="630459"/>
            </a:xfrm>
            <a:prstGeom prst="rect">
              <a:avLst/>
            </a:prstGeom>
            <a:noFill/>
            <a:ln>
              <a:noFill/>
            </a:ln>
          </p:spPr>
          <p:txBody>
            <a:bodyPr spcFirstLastPara="1" wrap="square" lIns="121900" tIns="121900" rIns="121900" bIns="121900" anchor="t" anchorCtr="0">
              <a:spAutoFit/>
            </a:bodyPr>
            <a:lstStyle/>
            <a:p>
              <a:pPr algn="ctr"/>
              <a:r>
                <a:rPr lang="en" sz="3600" b="1">
                  <a:solidFill>
                    <a:srgbClr val="34A853"/>
                  </a:solidFill>
                  <a:latin typeface="Georgia"/>
                  <a:ea typeface="Georgia"/>
                  <a:cs typeface="Georgia"/>
                  <a:sym typeface="Georgia"/>
                </a:rPr>
                <a:t>2.5</a:t>
              </a:r>
              <a:endParaRPr sz="3600" b="1">
                <a:solidFill>
                  <a:srgbClr val="34A853"/>
                </a:solidFill>
                <a:latin typeface="Georgia"/>
                <a:ea typeface="Georgia"/>
                <a:cs typeface="Georgia"/>
                <a:sym typeface="Georgia"/>
              </a:endParaRPr>
            </a:p>
          </p:txBody>
        </p:sp>
      </p:grpSp>
      <p:pic>
        <p:nvPicPr>
          <p:cNvPr id="149" name="Google Shape;149;p16"/>
          <p:cNvPicPr preferRelativeResize="0"/>
          <p:nvPr/>
        </p:nvPicPr>
        <p:blipFill>
          <a:blip r:embed="rId3">
            <a:alphaModFix/>
          </a:blip>
          <a:stretch>
            <a:fillRect/>
          </a:stretch>
        </p:blipFill>
        <p:spPr>
          <a:xfrm>
            <a:off x="311267" y="2945034"/>
            <a:ext cx="1105999" cy="1105999"/>
          </a:xfrm>
          <a:prstGeom prst="rect">
            <a:avLst/>
          </a:prstGeom>
          <a:noFill/>
          <a:ln>
            <a:noFill/>
          </a:ln>
          <a:effectLst>
            <a:outerShdw blurRad="57150" dist="19050" dir="5400000" algn="bl" rotWithShape="0">
              <a:srgbClr val="000000">
                <a:alpha val="50000"/>
              </a:srgbClr>
            </a:outerShdw>
          </a:effectLst>
        </p:spPr>
      </p:pic>
      <p:pic>
        <p:nvPicPr>
          <p:cNvPr id="150" name="Google Shape;150;p16"/>
          <p:cNvPicPr preferRelativeResize="0"/>
          <p:nvPr/>
        </p:nvPicPr>
        <p:blipFill>
          <a:blip r:embed="rId3">
            <a:alphaModFix/>
          </a:blip>
          <a:stretch>
            <a:fillRect/>
          </a:stretch>
        </p:blipFill>
        <p:spPr>
          <a:xfrm>
            <a:off x="3293185" y="2945034"/>
            <a:ext cx="1105999" cy="1105999"/>
          </a:xfrm>
          <a:prstGeom prst="rect">
            <a:avLst/>
          </a:prstGeom>
          <a:noFill/>
          <a:ln>
            <a:noFill/>
          </a:ln>
          <a:effectLst>
            <a:outerShdw blurRad="57150" dist="19050" dir="5400000" algn="bl" rotWithShape="0">
              <a:srgbClr val="000000">
                <a:alpha val="50000"/>
              </a:srgbClr>
            </a:outerShdw>
          </a:effectLst>
        </p:spPr>
      </p:pic>
      <p:pic>
        <p:nvPicPr>
          <p:cNvPr id="151" name="Google Shape;151;p16"/>
          <p:cNvPicPr preferRelativeResize="0"/>
          <p:nvPr/>
        </p:nvPicPr>
        <p:blipFill>
          <a:blip r:embed="rId3">
            <a:alphaModFix/>
          </a:blip>
          <a:stretch>
            <a:fillRect/>
          </a:stretch>
        </p:blipFill>
        <p:spPr>
          <a:xfrm>
            <a:off x="6275101" y="2945034"/>
            <a:ext cx="1105999" cy="1105999"/>
          </a:xfrm>
          <a:prstGeom prst="rect">
            <a:avLst/>
          </a:prstGeom>
          <a:noFill/>
          <a:ln>
            <a:noFill/>
          </a:ln>
          <a:effectLst>
            <a:outerShdw blurRad="57150" dist="19050" dir="5400000" algn="bl" rotWithShape="0">
              <a:srgbClr val="000000">
                <a:alpha val="50000"/>
              </a:srgbClr>
            </a:outerShdw>
          </a:effectLst>
        </p:spPr>
      </p:pic>
      <p:pic>
        <p:nvPicPr>
          <p:cNvPr id="152" name="Google Shape;152;p16"/>
          <p:cNvPicPr preferRelativeResize="0"/>
          <p:nvPr/>
        </p:nvPicPr>
        <p:blipFill>
          <a:blip r:embed="rId3">
            <a:alphaModFix/>
          </a:blip>
          <a:stretch>
            <a:fillRect/>
          </a:stretch>
        </p:blipFill>
        <p:spPr>
          <a:xfrm>
            <a:off x="9239118" y="2945034"/>
            <a:ext cx="1105999" cy="1105999"/>
          </a:xfrm>
          <a:prstGeom prst="rect">
            <a:avLst/>
          </a:prstGeom>
          <a:noFill/>
          <a:ln>
            <a:noFill/>
          </a:ln>
          <a:effectLst>
            <a:outerShdw blurRad="57150" dist="19050" dir="5400000" algn="bl" rotWithShape="0">
              <a:srgbClr val="000000">
                <a:alpha val="50000"/>
              </a:srgbClr>
            </a:outerShdw>
          </a:effectLst>
        </p:spPr>
      </p:pic>
      <p:pic>
        <p:nvPicPr>
          <p:cNvPr id="153" name="Google Shape;153;p16"/>
          <p:cNvPicPr preferRelativeResize="0"/>
          <p:nvPr/>
        </p:nvPicPr>
        <p:blipFill>
          <a:blip r:embed="rId4">
            <a:alphaModFix/>
          </a:blip>
          <a:stretch>
            <a:fillRect/>
          </a:stretch>
        </p:blipFill>
        <p:spPr>
          <a:xfrm>
            <a:off x="3718053" y="5751967"/>
            <a:ext cx="1915695" cy="1106000"/>
          </a:xfrm>
          <a:prstGeom prst="rect">
            <a:avLst/>
          </a:prstGeom>
          <a:noFill/>
          <a:ln>
            <a:noFill/>
          </a:ln>
        </p:spPr>
      </p:pic>
      <p:grpSp>
        <p:nvGrpSpPr>
          <p:cNvPr id="154" name="Google Shape;154;p16"/>
          <p:cNvGrpSpPr/>
          <p:nvPr/>
        </p:nvGrpSpPr>
        <p:grpSpPr>
          <a:xfrm>
            <a:off x="3381326" y="4450300"/>
            <a:ext cx="2619627" cy="1320812"/>
            <a:chOff x="3216632" y="3463438"/>
            <a:chExt cx="1164900" cy="990609"/>
          </a:xfrm>
        </p:grpSpPr>
        <p:sp>
          <p:nvSpPr>
            <p:cNvPr id="155" name="Google Shape;155;p16"/>
            <p:cNvSpPr/>
            <p:nvPr/>
          </p:nvSpPr>
          <p:spPr>
            <a:xfrm>
              <a:off x="3263282" y="3559463"/>
              <a:ext cx="1071600" cy="829500"/>
            </a:xfrm>
            <a:prstGeom prst="roundRect">
              <a:avLst>
                <a:gd name="adj" fmla="val 16667"/>
              </a:avLst>
            </a:prstGeom>
            <a:solidFill>
              <a:schemeClr val="lt1"/>
            </a:solidFill>
            <a:ln w="9525" cap="flat" cmpd="sng">
              <a:solidFill>
                <a:srgbClr val="595959"/>
              </a:solidFill>
              <a:prstDash val="solid"/>
              <a:round/>
              <a:headEnd type="none" w="sm" len="sm"/>
              <a:tailEnd type="none" w="sm" len="sm"/>
            </a:ln>
            <a:effectLst>
              <a:outerShdw blurRad="57150" dist="19050" dir="5400000" algn="bl" rotWithShape="0">
                <a:srgbClr val="000000">
                  <a:alpha val="50000"/>
                </a:srgbClr>
              </a:outerShdw>
            </a:effectLst>
          </p:spPr>
          <p:txBody>
            <a:bodyPr spcFirstLastPara="1" wrap="square" lIns="121900" tIns="121900" rIns="121900" bIns="121900" anchor="ctr" anchorCtr="0">
              <a:noAutofit/>
            </a:bodyPr>
            <a:lstStyle/>
            <a:p>
              <a:endParaRPr sz="2400"/>
            </a:p>
          </p:txBody>
        </p:sp>
        <p:sp>
          <p:nvSpPr>
            <p:cNvPr id="156" name="Google Shape;156;p16"/>
            <p:cNvSpPr txBox="1"/>
            <p:nvPr/>
          </p:nvSpPr>
          <p:spPr>
            <a:xfrm>
              <a:off x="3216632" y="3463438"/>
              <a:ext cx="1164900" cy="646301"/>
            </a:xfrm>
            <a:prstGeom prst="rect">
              <a:avLst/>
            </a:prstGeom>
            <a:noFill/>
            <a:ln>
              <a:noFill/>
            </a:ln>
          </p:spPr>
          <p:txBody>
            <a:bodyPr spcFirstLastPara="1" wrap="square" lIns="121900" tIns="121900" rIns="121900" bIns="121900" anchor="t" anchorCtr="0">
              <a:spAutoFit/>
            </a:bodyPr>
            <a:lstStyle/>
            <a:p>
              <a:pPr algn="ctr"/>
              <a:r>
                <a:rPr lang="en" sz="2000">
                  <a:latin typeface="Georgia"/>
                  <a:ea typeface="Georgia"/>
                  <a:cs typeface="Georgia"/>
                  <a:sym typeface="Georgia"/>
                </a:rPr>
                <a:t>Average # of </a:t>
              </a:r>
              <a:r>
                <a:rPr lang="en" sz="2000" b="1">
                  <a:solidFill>
                    <a:srgbClr val="000000"/>
                  </a:solidFill>
                  <a:latin typeface="Georgia"/>
                  <a:ea typeface="Georgia"/>
                  <a:cs typeface="Georgia"/>
                  <a:sym typeface="Georgia"/>
                </a:rPr>
                <a:t>clients</a:t>
              </a:r>
              <a:endParaRPr sz="2000">
                <a:latin typeface="Georgia"/>
                <a:ea typeface="Georgia"/>
                <a:cs typeface="Georgia"/>
                <a:sym typeface="Georgia"/>
              </a:endParaRPr>
            </a:p>
            <a:p>
              <a:pPr algn="ctr"/>
              <a:r>
                <a:rPr lang="en" sz="2000">
                  <a:latin typeface="Georgia"/>
                  <a:ea typeface="Georgia"/>
                  <a:cs typeface="Georgia"/>
                  <a:sym typeface="Georgia"/>
                </a:rPr>
                <a:t>per report</a:t>
              </a:r>
              <a:endParaRPr sz="2400">
                <a:latin typeface="Georgia"/>
                <a:ea typeface="Georgia"/>
                <a:cs typeface="Georgia"/>
                <a:sym typeface="Georgia"/>
              </a:endParaRPr>
            </a:p>
          </p:txBody>
        </p:sp>
        <p:sp>
          <p:nvSpPr>
            <p:cNvPr id="157" name="Google Shape;157;p16"/>
            <p:cNvSpPr txBox="1"/>
            <p:nvPr/>
          </p:nvSpPr>
          <p:spPr>
            <a:xfrm>
              <a:off x="3384716" y="3853913"/>
              <a:ext cx="829500" cy="600134"/>
            </a:xfrm>
            <a:prstGeom prst="rect">
              <a:avLst/>
            </a:prstGeom>
            <a:noFill/>
            <a:ln>
              <a:noFill/>
            </a:ln>
          </p:spPr>
          <p:txBody>
            <a:bodyPr spcFirstLastPara="1" wrap="square" lIns="121900" tIns="121900" rIns="121900" bIns="121900" anchor="t" anchorCtr="0">
              <a:spAutoFit/>
            </a:bodyPr>
            <a:lstStyle/>
            <a:p>
              <a:pPr algn="ctr"/>
              <a:r>
                <a:rPr lang="en" sz="3600" b="1">
                  <a:solidFill>
                    <a:srgbClr val="BF9000"/>
                  </a:solidFill>
                  <a:latin typeface="Georgia"/>
                  <a:ea typeface="Georgia"/>
                  <a:cs typeface="Georgia"/>
                  <a:sym typeface="Georgia"/>
                </a:rPr>
                <a:t>5</a:t>
              </a:r>
              <a:endParaRPr sz="3600" b="1">
                <a:solidFill>
                  <a:srgbClr val="BF9000"/>
                </a:solidFill>
                <a:latin typeface="Georgia"/>
                <a:ea typeface="Georgia"/>
                <a:cs typeface="Georgia"/>
                <a:sym typeface="Georgia"/>
              </a:endParaRPr>
            </a:p>
          </p:txBody>
        </p:sp>
      </p:grpSp>
      <p:pic>
        <p:nvPicPr>
          <p:cNvPr id="158" name="Google Shape;158;p16"/>
          <p:cNvPicPr preferRelativeResize="0"/>
          <p:nvPr/>
        </p:nvPicPr>
        <p:blipFill>
          <a:blip r:embed="rId4">
            <a:alphaModFix/>
          </a:blip>
          <a:stretch>
            <a:fillRect/>
          </a:stretch>
        </p:blipFill>
        <p:spPr>
          <a:xfrm>
            <a:off x="646669" y="5751967"/>
            <a:ext cx="1915695" cy="1106000"/>
          </a:xfrm>
          <a:prstGeom prst="rect">
            <a:avLst/>
          </a:prstGeom>
          <a:noFill/>
          <a:ln>
            <a:noFill/>
          </a:ln>
        </p:spPr>
      </p:pic>
      <p:grpSp>
        <p:nvGrpSpPr>
          <p:cNvPr id="159" name="Google Shape;159;p16"/>
          <p:cNvGrpSpPr/>
          <p:nvPr/>
        </p:nvGrpSpPr>
        <p:grpSpPr>
          <a:xfrm>
            <a:off x="294703" y="4543432"/>
            <a:ext cx="2619627" cy="1208313"/>
            <a:chOff x="3197922" y="3547812"/>
            <a:chExt cx="1164900" cy="906235"/>
          </a:xfrm>
        </p:grpSpPr>
        <p:sp>
          <p:nvSpPr>
            <p:cNvPr id="160" name="Google Shape;160;p16"/>
            <p:cNvSpPr/>
            <p:nvPr/>
          </p:nvSpPr>
          <p:spPr>
            <a:xfrm>
              <a:off x="3263282" y="3559463"/>
              <a:ext cx="1071600" cy="829500"/>
            </a:xfrm>
            <a:prstGeom prst="roundRect">
              <a:avLst>
                <a:gd name="adj" fmla="val 16667"/>
              </a:avLst>
            </a:prstGeom>
            <a:solidFill>
              <a:schemeClr val="lt1"/>
            </a:solidFill>
            <a:ln w="9525" cap="flat" cmpd="sng">
              <a:solidFill>
                <a:srgbClr val="595959"/>
              </a:solidFill>
              <a:prstDash val="solid"/>
              <a:round/>
              <a:headEnd type="none" w="sm" len="sm"/>
              <a:tailEnd type="none" w="sm" len="sm"/>
            </a:ln>
            <a:effectLst>
              <a:outerShdw blurRad="57150" dist="19050" dir="5400000" algn="bl" rotWithShape="0">
                <a:srgbClr val="000000">
                  <a:alpha val="50000"/>
                </a:srgbClr>
              </a:outerShdw>
            </a:effectLst>
          </p:spPr>
          <p:txBody>
            <a:bodyPr spcFirstLastPara="1" wrap="square" lIns="121900" tIns="121900" rIns="121900" bIns="121900" anchor="ctr" anchorCtr="0">
              <a:noAutofit/>
            </a:bodyPr>
            <a:lstStyle/>
            <a:p>
              <a:endParaRPr sz="2400"/>
            </a:p>
          </p:txBody>
        </p:sp>
        <p:sp>
          <p:nvSpPr>
            <p:cNvPr id="161" name="Google Shape;161;p16"/>
            <p:cNvSpPr txBox="1"/>
            <p:nvPr/>
          </p:nvSpPr>
          <p:spPr>
            <a:xfrm>
              <a:off x="3197922" y="3547812"/>
              <a:ext cx="1164900" cy="600134"/>
            </a:xfrm>
            <a:prstGeom prst="rect">
              <a:avLst/>
            </a:prstGeom>
            <a:noFill/>
            <a:ln>
              <a:noFill/>
            </a:ln>
          </p:spPr>
          <p:txBody>
            <a:bodyPr spcFirstLastPara="1" wrap="square" lIns="121900" tIns="121900" rIns="121900" bIns="121900" anchor="t" anchorCtr="0">
              <a:spAutoFit/>
            </a:bodyPr>
            <a:lstStyle/>
            <a:p>
              <a:pPr algn="ctr"/>
              <a:r>
                <a:rPr lang="en">
                  <a:latin typeface="Georgia"/>
                  <a:ea typeface="Georgia"/>
                  <a:cs typeface="Georgia"/>
                  <a:sym typeface="Georgia"/>
                </a:rPr>
                <a:t>Average # of </a:t>
              </a:r>
              <a:r>
                <a:rPr lang="en" b="1">
                  <a:solidFill>
                    <a:srgbClr val="000000"/>
                  </a:solidFill>
                  <a:latin typeface="Georgia"/>
                  <a:ea typeface="Georgia"/>
                  <a:cs typeface="Georgia"/>
                  <a:sym typeface="Georgia"/>
                </a:rPr>
                <a:t>clients</a:t>
              </a:r>
              <a:endParaRPr>
                <a:latin typeface="Georgia"/>
                <a:ea typeface="Georgia"/>
                <a:cs typeface="Georgia"/>
                <a:sym typeface="Georgia"/>
              </a:endParaRPr>
            </a:p>
            <a:p>
              <a:pPr algn="ctr"/>
              <a:r>
                <a:rPr lang="en">
                  <a:latin typeface="Georgia"/>
                  <a:ea typeface="Georgia"/>
                  <a:cs typeface="Georgia"/>
                  <a:sym typeface="Georgia"/>
                </a:rPr>
                <a:t>per report</a:t>
              </a:r>
              <a:endParaRPr sz="2400">
                <a:latin typeface="Georgia"/>
                <a:ea typeface="Georgia"/>
                <a:cs typeface="Georgia"/>
                <a:sym typeface="Georgia"/>
              </a:endParaRPr>
            </a:p>
          </p:txBody>
        </p:sp>
        <p:sp>
          <p:nvSpPr>
            <p:cNvPr id="162" name="Google Shape;162;p16"/>
            <p:cNvSpPr txBox="1"/>
            <p:nvPr/>
          </p:nvSpPr>
          <p:spPr>
            <a:xfrm>
              <a:off x="3384716" y="3853913"/>
              <a:ext cx="829500" cy="600134"/>
            </a:xfrm>
            <a:prstGeom prst="rect">
              <a:avLst/>
            </a:prstGeom>
            <a:noFill/>
            <a:ln>
              <a:noFill/>
            </a:ln>
          </p:spPr>
          <p:txBody>
            <a:bodyPr spcFirstLastPara="1" wrap="square" lIns="121900" tIns="121900" rIns="121900" bIns="121900" anchor="t" anchorCtr="0">
              <a:spAutoFit/>
            </a:bodyPr>
            <a:lstStyle/>
            <a:p>
              <a:pPr algn="ctr"/>
              <a:r>
                <a:rPr lang="en" sz="3600" b="1">
                  <a:solidFill>
                    <a:srgbClr val="EA4335"/>
                  </a:solidFill>
                  <a:latin typeface="Georgia"/>
                  <a:ea typeface="Georgia"/>
                  <a:cs typeface="Georgia"/>
                  <a:sym typeface="Georgia"/>
                </a:rPr>
                <a:t>10</a:t>
              </a:r>
              <a:endParaRPr sz="3600" b="1">
                <a:solidFill>
                  <a:srgbClr val="EA4335"/>
                </a:solidFill>
                <a:latin typeface="Georgia"/>
                <a:ea typeface="Georgia"/>
                <a:cs typeface="Georgia"/>
                <a:sym typeface="Georgia"/>
              </a:endParaRPr>
            </a:p>
          </p:txBody>
        </p:sp>
      </p:grpSp>
      <p:pic>
        <p:nvPicPr>
          <p:cNvPr id="163" name="Google Shape;163;p16"/>
          <p:cNvPicPr preferRelativeResize="0"/>
          <p:nvPr/>
        </p:nvPicPr>
        <p:blipFill>
          <a:blip r:embed="rId4">
            <a:alphaModFix/>
          </a:blip>
          <a:stretch>
            <a:fillRect/>
          </a:stretch>
        </p:blipFill>
        <p:spPr>
          <a:xfrm>
            <a:off x="6577219" y="5751967"/>
            <a:ext cx="1915695" cy="1106000"/>
          </a:xfrm>
          <a:prstGeom prst="rect">
            <a:avLst/>
          </a:prstGeom>
          <a:noFill/>
          <a:ln>
            <a:noFill/>
          </a:ln>
        </p:spPr>
      </p:pic>
      <p:grpSp>
        <p:nvGrpSpPr>
          <p:cNvPr id="164" name="Google Shape;164;p16"/>
          <p:cNvGrpSpPr/>
          <p:nvPr/>
        </p:nvGrpSpPr>
        <p:grpSpPr>
          <a:xfrm>
            <a:off x="6286903" y="4515966"/>
            <a:ext cx="2619627" cy="1255145"/>
            <a:chOff x="3216688" y="3512688"/>
            <a:chExt cx="1164900" cy="941359"/>
          </a:xfrm>
        </p:grpSpPr>
        <p:sp>
          <p:nvSpPr>
            <p:cNvPr id="165" name="Google Shape;165;p16"/>
            <p:cNvSpPr/>
            <p:nvPr/>
          </p:nvSpPr>
          <p:spPr>
            <a:xfrm>
              <a:off x="3263282" y="3559463"/>
              <a:ext cx="1071600" cy="829500"/>
            </a:xfrm>
            <a:prstGeom prst="roundRect">
              <a:avLst>
                <a:gd name="adj" fmla="val 16667"/>
              </a:avLst>
            </a:prstGeom>
            <a:solidFill>
              <a:schemeClr val="lt1"/>
            </a:solidFill>
            <a:ln w="9525" cap="flat" cmpd="sng">
              <a:solidFill>
                <a:srgbClr val="595959"/>
              </a:solidFill>
              <a:prstDash val="solid"/>
              <a:round/>
              <a:headEnd type="none" w="sm" len="sm"/>
              <a:tailEnd type="none" w="sm" len="sm"/>
            </a:ln>
            <a:effectLst>
              <a:outerShdw blurRad="57150" dist="19050" dir="5400000" algn="bl" rotWithShape="0">
                <a:srgbClr val="000000">
                  <a:alpha val="50000"/>
                </a:srgbClr>
              </a:outerShdw>
            </a:effectLst>
          </p:spPr>
          <p:txBody>
            <a:bodyPr spcFirstLastPara="1" wrap="square" lIns="121900" tIns="121900" rIns="121900" bIns="121900" anchor="ctr" anchorCtr="0">
              <a:noAutofit/>
            </a:bodyPr>
            <a:lstStyle/>
            <a:p>
              <a:endParaRPr sz="2400"/>
            </a:p>
          </p:txBody>
        </p:sp>
        <p:sp>
          <p:nvSpPr>
            <p:cNvPr id="166" name="Google Shape;166;p16"/>
            <p:cNvSpPr txBox="1"/>
            <p:nvPr/>
          </p:nvSpPr>
          <p:spPr>
            <a:xfrm>
              <a:off x="3216688" y="3512688"/>
              <a:ext cx="1164900" cy="646301"/>
            </a:xfrm>
            <a:prstGeom prst="rect">
              <a:avLst/>
            </a:prstGeom>
            <a:noFill/>
            <a:ln>
              <a:noFill/>
            </a:ln>
          </p:spPr>
          <p:txBody>
            <a:bodyPr spcFirstLastPara="1" wrap="square" lIns="121900" tIns="121900" rIns="121900" bIns="121900" anchor="t" anchorCtr="0">
              <a:spAutoFit/>
            </a:bodyPr>
            <a:lstStyle/>
            <a:p>
              <a:pPr algn="ctr"/>
              <a:r>
                <a:rPr lang="en" sz="2000">
                  <a:latin typeface="Georgia"/>
                  <a:ea typeface="Georgia"/>
                  <a:cs typeface="Georgia"/>
                  <a:sym typeface="Georgia"/>
                </a:rPr>
                <a:t>Average # of </a:t>
              </a:r>
              <a:r>
                <a:rPr lang="en" sz="2000" b="1">
                  <a:solidFill>
                    <a:srgbClr val="000000"/>
                  </a:solidFill>
                  <a:latin typeface="Georgia"/>
                  <a:ea typeface="Georgia"/>
                  <a:cs typeface="Georgia"/>
                  <a:sym typeface="Georgia"/>
                </a:rPr>
                <a:t>clients</a:t>
              </a:r>
              <a:endParaRPr sz="2000">
                <a:latin typeface="Georgia"/>
                <a:ea typeface="Georgia"/>
                <a:cs typeface="Georgia"/>
                <a:sym typeface="Georgia"/>
              </a:endParaRPr>
            </a:p>
            <a:p>
              <a:pPr algn="ctr"/>
              <a:r>
                <a:rPr lang="en" sz="2000">
                  <a:latin typeface="Georgia"/>
                  <a:ea typeface="Georgia"/>
                  <a:cs typeface="Georgia"/>
                  <a:sym typeface="Georgia"/>
                </a:rPr>
                <a:t>per report</a:t>
              </a:r>
              <a:endParaRPr sz="2400">
                <a:latin typeface="Georgia"/>
                <a:ea typeface="Georgia"/>
                <a:cs typeface="Georgia"/>
                <a:sym typeface="Georgia"/>
              </a:endParaRPr>
            </a:p>
          </p:txBody>
        </p:sp>
        <p:sp>
          <p:nvSpPr>
            <p:cNvPr id="167" name="Google Shape;167;p16"/>
            <p:cNvSpPr txBox="1"/>
            <p:nvPr/>
          </p:nvSpPr>
          <p:spPr>
            <a:xfrm>
              <a:off x="3384716" y="3853913"/>
              <a:ext cx="829500" cy="600134"/>
            </a:xfrm>
            <a:prstGeom prst="rect">
              <a:avLst/>
            </a:prstGeom>
            <a:noFill/>
            <a:ln>
              <a:noFill/>
            </a:ln>
          </p:spPr>
          <p:txBody>
            <a:bodyPr spcFirstLastPara="1" wrap="square" lIns="121900" tIns="121900" rIns="121900" bIns="121900" anchor="t" anchorCtr="0">
              <a:spAutoFit/>
            </a:bodyPr>
            <a:lstStyle/>
            <a:p>
              <a:pPr algn="ctr"/>
              <a:r>
                <a:rPr lang="en" sz="3600" b="1">
                  <a:solidFill>
                    <a:srgbClr val="34A853"/>
                  </a:solidFill>
                  <a:latin typeface="Georgia"/>
                  <a:ea typeface="Georgia"/>
                  <a:cs typeface="Georgia"/>
                  <a:sym typeface="Georgia"/>
                </a:rPr>
                <a:t>3</a:t>
              </a:r>
              <a:endParaRPr sz="3600" b="1">
                <a:solidFill>
                  <a:srgbClr val="34A853"/>
                </a:solidFill>
                <a:latin typeface="Georgia"/>
                <a:ea typeface="Georgia"/>
                <a:cs typeface="Georgia"/>
                <a:sym typeface="Georgia"/>
              </a:endParaRPr>
            </a:p>
          </p:txBody>
        </p:sp>
      </p:grpSp>
      <p:pic>
        <p:nvPicPr>
          <p:cNvPr id="168" name="Google Shape;168;p16"/>
          <p:cNvPicPr preferRelativeResize="0"/>
          <p:nvPr/>
        </p:nvPicPr>
        <p:blipFill>
          <a:blip r:embed="rId4">
            <a:alphaModFix/>
          </a:blip>
          <a:stretch>
            <a:fillRect/>
          </a:stretch>
        </p:blipFill>
        <p:spPr>
          <a:xfrm>
            <a:off x="9663302" y="5751967"/>
            <a:ext cx="1915695" cy="1106000"/>
          </a:xfrm>
          <a:prstGeom prst="rect">
            <a:avLst/>
          </a:prstGeom>
          <a:noFill/>
          <a:ln>
            <a:noFill/>
          </a:ln>
        </p:spPr>
      </p:pic>
      <p:grpSp>
        <p:nvGrpSpPr>
          <p:cNvPr id="169" name="Google Shape;169;p16"/>
          <p:cNvGrpSpPr/>
          <p:nvPr/>
        </p:nvGrpSpPr>
        <p:grpSpPr>
          <a:xfrm>
            <a:off x="9370185" y="4515966"/>
            <a:ext cx="2619627" cy="1255145"/>
            <a:chOff x="3216688" y="3512688"/>
            <a:chExt cx="1164900" cy="941359"/>
          </a:xfrm>
        </p:grpSpPr>
        <p:sp>
          <p:nvSpPr>
            <p:cNvPr id="170" name="Google Shape;170;p16"/>
            <p:cNvSpPr/>
            <p:nvPr/>
          </p:nvSpPr>
          <p:spPr>
            <a:xfrm>
              <a:off x="3263282" y="3559463"/>
              <a:ext cx="1071600" cy="829500"/>
            </a:xfrm>
            <a:prstGeom prst="roundRect">
              <a:avLst>
                <a:gd name="adj" fmla="val 16667"/>
              </a:avLst>
            </a:prstGeom>
            <a:solidFill>
              <a:schemeClr val="lt1"/>
            </a:solidFill>
            <a:ln w="9525" cap="flat" cmpd="sng">
              <a:solidFill>
                <a:srgbClr val="595959"/>
              </a:solidFill>
              <a:prstDash val="solid"/>
              <a:round/>
              <a:headEnd type="none" w="sm" len="sm"/>
              <a:tailEnd type="none" w="sm" len="sm"/>
            </a:ln>
            <a:effectLst>
              <a:outerShdw blurRad="57150" dist="19050" dir="5400000" algn="bl" rotWithShape="0">
                <a:srgbClr val="000000">
                  <a:alpha val="50000"/>
                </a:srgbClr>
              </a:outerShdw>
            </a:effectLst>
          </p:spPr>
          <p:txBody>
            <a:bodyPr spcFirstLastPara="1" wrap="square" lIns="121900" tIns="121900" rIns="121900" bIns="121900" anchor="ctr" anchorCtr="0">
              <a:noAutofit/>
            </a:bodyPr>
            <a:lstStyle/>
            <a:p>
              <a:endParaRPr sz="2400"/>
            </a:p>
          </p:txBody>
        </p:sp>
        <p:sp>
          <p:nvSpPr>
            <p:cNvPr id="171" name="Google Shape;171;p16"/>
            <p:cNvSpPr txBox="1"/>
            <p:nvPr/>
          </p:nvSpPr>
          <p:spPr>
            <a:xfrm>
              <a:off x="3216688" y="3512688"/>
              <a:ext cx="1164900" cy="600134"/>
            </a:xfrm>
            <a:prstGeom prst="rect">
              <a:avLst/>
            </a:prstGeom>
            <a:noFill/>
            <a:ln>
              <a:noFill/>
            </a:ln>
          </p:spPr>
          <p:txBody>
            <a:bodyPr spcFirstLastPara="1" wrap="square" lIns="121900" tIns="121900" rIns="121900" bIns="121900" anchor="t" anchorCtr="0">
              <a:spAutoFit/>
            </a:bodyPr>
            <a:lstStyle/>
            <a:p>
              <a:pPr algn="ctr"/>
              <a:r>
                <a:rPr lang="en">
                  <a:latin typeface="Georgia"/>
                  <a:ea typeface="Georgia"/>
                  <a:cs typeface="Georgia"/>
                  <a:sym typeface="Georgia"/>
                </a:rPr>
                <a:t>Average # of </a:t>
              </a:r>
              <a:r>
                <a:rPr lang="en" b="1">
                  <a:solidFill>
                    <a:srgbClr val="000000"/>
                  </a:solidFill>
                  <a:latin typeface="Georgia"/>
                  <a:ea typeface="Georgia"/>
                  <a:cs typeface="Georgia"/>
                  <a:sym typeface="Georgia"/>
                </a:rPr>
                <a:t>clients</a:t>
              </a:r>
              <a:endParaRPr>
                <a:latin typeface="Georgia"/>
                <a:ea typeface="Georgia"/>
                <a:cs typeface="Georgia"/>
                <a:sym typeface="Georgia"/>
              </a:endParaRPr>
            </a:p>
            <a:p>
              <a:pPr algn="ctr"/>
              <a:r>
                <a:rPr lang="en">
                  <a:latin typeface="Georgia"/>
                  <a:ea typeface="Georgia"/>
                  <a:cs typeface="Georgia"/>
                  <a:sym typeface="Georgia"/>
                </a:rPr>
                <a:t>per report</a:t>
              </a:r>
              <a:endParaRPr sz="2400">
                <a:latin typeface="Georgia"/>
                <a:ea typeface="Georgia"/>
                <a:cs typeface="Georgia"/>
                <a:sym typeface="Georgia"/>
              </a:endParaRPr>
            </a:p>
          </p:txBody>
        </p:sp>
        <p:sp>
          <p:nvSpPr>
            <p:cNvPr id="172" name="Google Shape;172;p16"/>
            <p:cNvSpPr txBox="1"/>
            <p:nvPr/>
          </p:nvSpPr>
          <p:spPr>
            <a:xfrm>
              <a:off x="3384716" y="3853913"/>
              <a:ext cx="829500" cy="600134"/>
            </a:xfrm>
            <a:prstGeom prst="rect">
              <a:avLst/>
            </a:prstGeom>
            <a:noFill/>
            <a:ln>
              <a:noFill/>
            </a:ln>
          </p:spPr>
          <p:txBody>
            <a:bodyPr spcFirstLastPara="1" wrap="square" lIns="121900" tIns="121900" rIns="121900" bIns="121900" anchor="t" anchorCtr="0">
              <a:spAutoFit/>
            </a:bodyPr>
            <a:lstStyle/>
            <a:p>
              <a:pPr algn="ctr"/>
              <a:r>
                <a:rPr lang="en" sz="3600" b="1">
                  <a:solidFill>
                    <a:srgbClr val="FF6D01"/>
                  </a:solidFill>
                  <a:latin typeface="Georgia"/>
                  <a:ea typeface="Georgia"/>
                  <a:cs typeface="Georgia"/>
                  <a:sym typeface="Georgia"/>
                </a:rPr>
                <a:t>3</a:t>
              </a:r>
              <a:endParaRPr sz="3600" b="1">
                <a:solidFill>
                  <a:srgbClr val="FF6D01"/>
                </a:solidFill>
                <a:latin typeface="Georgia"/>
                <a:ea typeface="Georgia"/>
                <a:cs typeface="Georgia"/>
                <a:sym typeface="Georgia"/>
              </a:endParaRPr>
            </a:p>
          </p:txBody>
        </p:sp>
      </p:grpSp>
      <p:sp>
        <p:nvSpPr>
          <p:cNvPr id="173" name="Google Shape;173;p16"/>
          <p:cNvSpPr txBox="1"/>
          <p:nvPr/>
        </p:nvSpPr>
        <p:spPr>
          <a:xfrm>
            <a:off x="-29016" y="-55367"/>
            <a:ext cx="8038400" cy="492402"/>
          </a:xfrm>
          <a:prstGeom prst="rect">
            <a:avLst/>
          </a:prstGeom>
          <a:noFill/>
          <a:ln>
            <a:noFill/>
          </a:ln>
        </p:spPr>
        <p:txBody>
          <a:bodyPr spcFirstLastPara="1" wrap="square" lIns="121900" tIns="121900" rIns="121900" bIns="121900" anchor="t" anchorCtr="0">
            <a:spAutoFit/>
          </a:bodyPr>
          <a:lstStyle/>
          <a:p>
            <a:r>
              <a:rPr lang="en" sz="1600">
                <a:latin typeface="Georgia"/>
                <a:ea typeface="Georgia"/>
                <a:cs typeface="Georgia"/>
                <a:sym typeface="Georgia"/>
              </a:rPr>
              <a:t>Average amount of </a:t>
            </a:r>
            <a:r>
              <a:rPr lang="en" sz="1600" b="1">
                <a:latin typeface="Georgia"/>
                <a:ea typeface="Georgia"/>
                <a:cs typeface="Georgia"/>
                <a:sym typeface="Georgia"/>
              </a:rPr>
              <a:t>time</a:t>
            </a:r>
            <a:r>
              <a:rPr lang="en" sz="1600">
                <a:latin typeface="Georgia"/>
                <a:ea typeface="Georgia"/>
                <a:cs typeface="Georgia"/>
                <a:sym typeface="Georgia"/>
              </a:rPr>
              <a:t>, average number of </a:t>
            </a:r>
            <a:r>
              <a:rPr lang="en" sz="1600" b="1">
                <a:latin typeface="Georgia"/>
                <a:ea typeface="Georgia"/>
                <a:cs typeface="Georgia"/>
                <a:sym typeface="Georgia"/>
              </a:rPr>
              <a:t>clients</a:t>
            </a:r>
            <a:r>
              <a:rPr lang="en" sz="1600">
                <a:latin typeface="Georgia"/>
                <a:ea typeface="Georgia"/>
                <a:cs typeface="Georgia"/>
                <a:sym typeface="Georgia"/>
              </a:rPr>
              <a:t> per interaction</a:t>
            </a:r>
            <a:endParaRPr sz="1200">
              <a:latin typeface="Georgia"/>
              <a:ea typeface="Georgia"/>
              <a:cs typeface="Georgia"/>
              <a:sym typeface="Georgia"/>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18706-02AD-47EC-BF4A-8D9C73E2F80E}"/>
              </a:ext>
            </a:extLst>
          </p:cNvPr>
          <p:cNvSpPr>
            <a:spLocks noGrp="1"/>
          </p:cNvSpPr>
          <p:nvPr>
            <p:ph type="title"/>
          </p:nvPr>
        </p:nvSpPr>
        <p:spPr/>
        <p:txBody>
          <a:bodyPr>
            <a:normAutofit fontScale="90000"/>
          </a:bodyPr>
          <a:lstStyle/>
          <a:p>
            <a:pPr algn="ctr"/>
            <a:r>
              <a:rPr lang="en-US" b="1"/>
              <a:t>Policy Recommendations</a:t>
            </a:r>
            <a:br>
              <a:rPr lang="en-US" b="1"/>
            </a:br>
            <a:r>
              <a:rPr lang="en-US"/>
              <a:t>Focus for ALP is the Social Determinants of Health</a:t>
            </a:r>
          </a:p>
        </p:txBody>
      </p:sp>
      <p:sp>
        <p:nvSpPr>
          <p:cNvPr id="4" name="Text Placeholder 3">
            <a:extLst>
              <a:ext uri="{FF2B5EF4-FFF2-40B4-BE49-F238E27FC236}">
                <a16:creationId xmlns:a16="http://schemas.microsoft.com/office/drawing/2014/main" id="{784D9EB3-319E-4BD7-B930-8B0F61C2D0D1}"/>
              </a:ext>
            </a:extLst>
          </p:cNvPr>
          <p:cNvSpPr>
            <a:spLocks noGrp="1"/>
          </p:cNvSpPr>
          <p:nvPr>
            <p:ph type="body" idx="1"/>
          </p:nvPr>
        </p:nvSpPr>
        <p:spPr>
          <a:xfrm>
            <a:off x="687681" y="1755894"/>
            <a:ext cx="11157600" cy="4841800"/>
          </a:xfrm>
        </p:spPr>
        <p:txBody>
          <a:bodyPr>
            <a:normAutofit/>
          </a:bodyPr>
          <a:lstStyle/>
          <a:p>
            <a:pPr marL="608965" indent="-456565"/>
            <a:r>
              <a:rPr lang="en-US"/>
              <a:t>Strengthen language Access and digital literacy resources - especially in the areas of social determinants of health and a way of enforcement </a:t>
            </a:r>
          </a:p>
          <a:p>
            <a:pPr marL="608965" indent="-456565"/>
            <a:r>
              <a:rPr lang="en-US"/>
              <a:t>Eliminate GED barrier for apprenticeship, trades, and jobs and improve job supports</a:t>
            </a:r>
          </a:p>
          <a:p>
            <a:pPr marL="608965" indent="-456565">
              <a:lnSpc>
                <a:spcPct val="114999"/>
              </a:lnSpc>
            </a:pPr>
            <a:r>
              <a:rPr lang="en-US"/>
              <a:t>Increase scholarship opportunities for Adult Classes and Trainings. Supplement income to attend classes and trainings.</a:t>
            </a:r>
          </a:p>
          <a:p>
            <a:pPr marL="608965" indent="-456565"/>
            <a:r>
              <a:rPr lang="en-US"/>
              <a:t>Increase Childcare access to affordable care, increase quality of care, and improving benefits such as current wages supplemented by State</a:t>
            </a:r>
          </a:p>
          <a:p>
            <a:pPr marL="608965" indent="-456565"/>
            <a:r>
              <a:rPr lang="en-US"/>
              <a:t>Eliminate adult application fees, decrease income requirements, remove housing vouchers expirations when housing can't be located.</a:t>
            </a:r>
          </a:p>
          <a:p>
            <a:pPr marL="608965" indent="-456565"/>
            <a:r>
              <a:rPr lang="en-US"/>
              <a:t>Improve access to public transportation in ways that allow people to go to essential places within reasonable amount of times</a:t>
            </a:r>
          </a:p>
          <a:p>
            <a:pPr marL="608965" indent="-456565">
              <a:lnSpc>
                <a:spcPct val="114999"/>
              </a:lnSpc>
            </a:pPr>
            <a:r>
              <a:rPr lang="en-US"/>
              <a:t>Strengthen policy to provide more equitable ways to build credit for lending such as rent, utilities, checking accounts, etc. </a:t>
            </a:r>
          </a:p>
        </p:txBody>
      </p:sp>
    </p:spTree>
    <p:extLst>
      <p:ext uri="{BB962C8B-B14F-4D97-AF65-F5344CB8AC3E}">
        <p14:creationId xmlns:p14="http://schemas.microsoft.com/office/powerpoint/2010/main" val="35433100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6" name="Google Shape;156;p19"/>
          <p:cNvSpPr txBox="1">
            <a:spLocks noGrp="1"/>
          </p:cNvSpPr>
          <p:nvPr>
            <p:ph type="ctrTitle"/>
          </p:nvPr>
        </p:nvSpPr>
        <p:spPr>
          <a:xfrm>
            <a:off x="2837075" y="976650"/>
            <a:ext cx="7916100" cy="860400"/>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chemeClr val="accent1"/>
              </a:buClr>
              <a:buSzPts val="5400"/>
              <a:buFont typeface="Trebuchet MS"/>
              <a:buNone/>
            </a:pPr>
            <a:r>
              <a:rPr lang="en-US"/>
              <a:t>Alaska Literacy </a:t>
            </a:r>
            <a:endParaRPr/>
          </a:p>
          <a:p>
            <a:pPr marL="0" lvl="0" indent="0" algn="ctr" rtl="0">
              <a:lnSpc>
                <a:spcPct val="90000"/>
              </a:lnSpc>
              <a:spcBef>
                <a:spcPts val="0"/>
              </a:spcBef>
              <a:spcAft>
                <a:spcPts val="0"/>
              </a:spcAft>
              <a:buClr>
                <a:schemeClr val="accent1"/>
              </a:buClr>
              <a:buSzPts val="5400"/>
              <a:buFont typeface="Trebuchet MS"/>
              <a:buNone/>
            </a:pPr>
            <a:r>
              <a:rPr lang="en-US"/>
              <a:t>Program</a:t>
            </a:r>
            <a:endParaRPr/>
          </a:p>
        </p:txBody>
      </p:sp>
      <p:sp>
        <p:nvSpPr>
          <p:cNvPr id="157" name="Google Shape;157;p19"/>
          <p:cNvSpPr txBox="1">
            <a:spLocks noGrp="1"/>
          </p:cNvSpPr>
          <p:nvPr>
            <p:ph type="subTitle" idx="1"/>
          </p:nvPr>
        </p:nvSpPr>
        <p:spPr>
          <a:xfrm>
            <a:off x="779675" y="2319492"/>
            <a:ext cx="9225600" cy="4417500"/>
          </a:xfrm>
          <a:prstGeom prst="rect">
            <a:avLst/>
          </a:prstGeom>
          <a:noFill/>
          <a:ln>
            <a:noFill/>
          </a:ln>
        </p:spPr>
        <p:txBody>
          <a:bodyPr spcFirstLastPara="1" wrap="square" lIns="91425" tIns="45700" rIns="91425" bIns="45700" anchor="t" anchorCtr="0">
            <a:noAutofit/>
          </a:bodyPr>
          <a:lstStyle/>
          <a:p>
            <a:pPr marL="0" indent="0" algn="l">
              <a:lnSpc>
                <a:spcPct val="90000"/>
              </a:lnSpc>
              <a:buSzPts val="960"/>
            </a:pPr>
            <a:r>
              <a:rPr lang="en-US" sz="2500"/>
              <a:t>ALP is a trusted community based nonprofit in Anchorage operating since 1974. Unique nationally.</a:t>
            </a:r>
            <a:endParaRPr sz="2500"/>
          </a:p>
          <a:p>
            <a:pPr marL="0" lvl="0" indent="0" algn="l" rtl="0">
              <a:lnSpc>
                <a:spcPct val="90000"/>
              </a:lnSpc>
              <a:spcBef>
                <a:spcPts val="0"/>
              </a:spcBef>
              <a:spcAft>
                <a:spcPts val="0"/>
              </a:spcAft>
              <a:buSzPts val="960"/>
              <a:buNone/>
            </a:pPr>
            <a:endParaRPr sz="2500"/>
          </a:p>
          <a:p>
            <a:pPr marL="0" lvl="0" indent="0" algn="l" rtl="0">
              <a:lnSpc>
                <a:spcPct val="90000"/>
              </a:lnSpc>
              <a:spcBef>
                <a:spcPts val="0"/>
              </a:spcBef>
              <a:spcAft>
                <a:spcPts val="0"/>
              </a:spcAft>
              <a:buSzPts val="960"/>
              <a:buNone/>
            </a:pPr>
            <a:r>
              <a:rPr lang="en-US" sz="2500"/>
              <a:t>Mission: Changing lives through literacy</a:t>
            </a:r>
            <a:endParaRPr sz="2500"/>
          </a:p>
          <a:p>
            <a:pPr marL="0" lvl="0" indent="0" algn="l" rtl="0">
              <a:lnSpc>
                <a:spcPct val="90000"/>
              </a:lnSpc>
              <a:spcBef>
                <a:spcPts val="0"/>
              </a:spcBef>
              <a:spcAft>
                <a:spcPts val="0"/>
              </a:spcAft>
              <a:buSzPts val="960"/>
              <a:buNone/>
            </a:pPr>
            <a:endParaRPr sz="2500"/>
          </a:p>
          <a:p>
            <a:pPr marL="0" lvl="0" indent="0" algn="l" rtl="0">
              <a:lnSpc>
                <a:spcPct val="90000"/>
              </a:lnSpc>
              <a:spcBef>
                <a:spcPts val="0"/>
              </a:spcBef>
              <a:spcAft>
                <a:spcPts val="0"/>
              </a:spcAft>
              <a:buSzPts val="960"/>
              <a:buNone/>
            </a:pPr>
            <a:r>
              <a:rPr lang="en-US" sz="2500"/>
              <a:t>Provide a variety of adult and family literacy services and programs including the Peer Leader Navigator Program.</a:t>
            </a:r>
            <a:endParaRPr sz="2500"/>
          </a:p>
          <a:p>
            <a:pPr marL="0" indent="0" algn="l">
              <a:lnSpc>
                <a:spcPct val="90000"/>
              </a:lnSpc>
              <a:buSzPts val="960"/>
            </a:pPr>
            <a:endParaRPr lang="en-US" sz="2500"/>
          </a:p>
        </p:txBody>
      </p:sp>
      <p:sp>
        <p:nvSpPr>
          <p:cNvPr id="158" name="Google Shape;158;p19"/>
          <p:cNvSpPr/>
          <p:nvPr/>
        </p:nvSpPr>
        <p:spPr>
          <a:xfrm rot="10800000">
            <a:off x="3070" y="12754"/>
            <a:ext cx="842700" cy="5666100"/>
          </a:xfrm>
          <a:prstGeom prst="triangle">
            <a:avLst>
              <a:gd name="adj" fmla="val 100000"/>
            </a:avLst>
          </a:prstGeom>
          <a:solidFill>
            <a:schemeClr val="accent1">
              <a:alpha val="847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19"/>
          <p:cNvSpPr txBox="1">
            <a:spLocks noGrp="1"/>
          </p:cNvSpPr>
          <p:nvPr>
            <p:ph type="sldNum" idx="12"/>
          </p:nvPr>
        </p:nvSpPr>
        <p:spPr>
          <a:xfrm>
            <a:off x="8590663" y="6041362"/>
            <a:ext cx="6834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a:t>
            </a:fld>
            <a:endParaRPr/>
          </a:p>
        </p:txBody>
      </p:sp>
      <p:pic>
        <p:nvPicPr>
          <p:cNvPr id="160" name="Google Shape;160;p19" descr="A picture containing text, clipart, black&#10;&#10;Description automatically generated"/>
          <p:cNvPicPr preferRelativeResize="0"/>
          <p:nvPr/>
        </p:nvPicPr>
        <p:blipFill rotWithShape="1">
          <a:blip r:embed="rId3">
            <a:alphaModFix/>
          </a:blip>
          <a:srcRect/>
          <a:stretch/>
        </p:blipFill>
        <p:spPr>
          <a:xfrm>
            <a:off x="968225" y="285753"/>
            <a:ext cx="1868850" cy="1868850"/>
          </a:xfrm>
          <a:prstGeom prst="rect">
            <a:avLst/>
          </a:prstGeom>
          <a:noFill/>
          <a:ln>
            <a:noFill/>
          </a:ln>
        </p:spPr>
      </p:pic>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spTree>
      <p:nvGrpSpPr>
        <p:cNvPr id="1" name="Shape 79"/>
        <p:cNvGrpSpPr/>
        <p:nvPr/>
      </p:nvGrpSpPr>
      <p:grpSpPr>
        <a:xfrm>
          <a:off x="0" y="0"/>
          <a:ext cx="0" cy="0"/>
          <a:chOff x="0" y="0"/>
          <a:chExt cx="0" cy="0"/>
        </a:xfrm>
      </p:grpSpPr>
      <p:sp>
        <p:nvSpPr>
          <p:cNvPr id="80" name="Google Shape;80;p15"/>
          <p:cNvSpPr txBox="1">
            <a:spLocks noGrp="1"/>
          </p:cNvSpPr>
          <p:nvPr>
            <p:ph type="title"/>
          </p:nvPr>
        </p:nvSpPr>
        <p:spPr>
          <a:xfrm>
            <a:off x="4261200" y="740800"/>
            <a:ext cx="7930800" cy="1007600"/>
          </a:xfrm>
          <a:prstGeom prst="rect">
            <a:avLst/>
          </a:prstGeom>
        </p:spPr>
        <p:txBody>
          <a:bodyPr anchor="b" anchorCtr="0" bIns="121900" lIns="121900" rIns="121900" spcFirstLastPara="1" tIns="121900" wrap="square">
            <a:noAutofit/>
          </a:bodyPr>
          <a:lstStyle/>
          <a:p>
            <a:pPr algn="ctr"/>
            <a:r>
              <a:rPr lang="en" sz="7733"/>
              <a:t>Programs</a:t>
            </a:r>
            <a:endParaRPr sz="7733"/>
          </a:p>
        </p:txBody>
      </p:sp>
      <p:sp>
        <p:nvSpPr>
          <p:cNvPr id="81" name="Google Shape;81;p15"/>
          <p:cNvSpPr txBox="1">
            <a:spLocks noGrp="1"/>
          </p:cNvSpPr>
          <p:nvPr>
            <p:ph idx="1" type="body"/>
          </p:nvPr>
        </p:nvSpPr>
        <p:spPr>
          <a:xfrm>
            <a:off x="517200" y="315258"/>
            <a:ext cx="3744000" cy="6271675"/>
          </a:xfrm>
          <a:prstGeom prst="rect">
            <a:avLst/>
          </a:prstGeom>
        </p:spPr>
        <p:txBody>
          <a:bodyPr anchor="t" anchorCtr="0" bIns="121900" lIns="121900" rIns="121900" spcFirstLastPara="1" tIns="121900" wrap="square">
            <a:noAutofit/>
          </a:bodyPr>
          <a:lstStyle/>
          <a:p>
            <a:pPr indent="0" marL="0">
              <a:buNone/>
            </a:pPr>
            <a:r>
              <a:rPr lang="en" sz="2400"/>
              <a:t>English Language Program-Volunteer based</a:t>
            </a:r>
            <a:endParaRPr sz="2400"/>
          </a:p>
          <a:p>
            <a:pPr indent="0" marL="0">
              <a:spcBef>
                <a:spcPts val="1600"/>
              </a:spcBef>
              <a:buNone/>
            </a:pPr>
            <a:r>
              <a:rPr lang="en" sz="2400"/>
              <a:t>High School Equivalency (GED)</a:t>
            </a:r>
            <a:endParaRPr sz="2400"/>
          </a:p>
          <a:p>
            <a:pPr indent="0" marL="0">
              <a:spcBef>
                <a:spcPts val="1600"/>
              </a:spcBef>
              <a:buNone/>
            </a:pPr>
            <a:r>
              <a:rPr lang="en" sz="2400"/>
              <a:t>Supported on line programs</a:t>
            </a:r>
          </a:p>
          <a:p>
            <a:pPr indent="0" marL="0">
              <a:lnSpc>
                <a:spcPct val="114999"/>
              </a:lnSpc>
              <a:spcBef>
                <a:spcPts val="1600"/>
              </a:spcBef>
              <a:buNone/>
            </a:pPr>
            <a:r>
              <a:rPr lang="en" sz="2400"/>
              <a:t>Integrated English Employment Training</a:t>
            </a:r>
            <a:endParaRPr sz="2400"/>
          </a:p>
          <a:p>
            <a:pPr indent="0" marL="0">
              <a:spcBef>
                <a:spcPts val="1600"/>
              </a:spcBef>
              <a:buNone/>
            </a:pPr>
            <a:r>
              <a:rPr lang="en" sz="2400"/>
              <a:t>Health Education</a:t>
            </a:r>
            <a:endParaRPr sz="2400"/>
          </a:p>
          <a:p>
            <a:pPr indent="0" marL="0">
              <a:spcBef>
                <a:spcPts val="1600"/>
              </a:spcBef>
              <a:buNone/>
            </a:pPr>
            <a:r>
              <a:rPr lang="en" sz="2400"/>
              <a:t>Peer Leader Navigator</a:t>
            </a:r>
            <a:endParaRPr sz="2400"/>
          </a:p>
          <a:p>
            <a:pPr indent="0" marL="0">
              <a:spcBef>
                <a:spcPts val="1600"/>
              </a:spcBef>
              <a:buNone/>
            </a:pPr>
            <a:r>
              <a:rPr lang="en" sz="2400"/>
              <a:t>Family Literacy</a:t>
            </a:r>
            <a:endParaRPr sz="2400"/>
          </a:p>
          <a:p>
            <a:pPr indent="0" marL="0">
              <a:spcBef>
                <a:spcPts val="1600"/>
              </a:spcBef>
              <a:spcAft>
                <a:spcPts val="1600"/>
              </a:spcAft>
              <a:buNone/>
            </a:pPr>
            <a:endParaRPr lang="en" sz="2400"/>
          </a:p>
        </p:txBody>
      </p:sp>
      <p:pic>
        <p:nvPicPr>
          <p:cNvPr id="82" name="Google Shape;82;p15"/>
          <p:cNvPicPr preferRelativeResize="0"/>
          <p:nvPr/>
        </p:nvPicPr>
        <p:blipFill rotWithShape="1">
          <a:blip r:embed="rId3">
            <a:alphaModFix/>
          </a:blip>
          <a:srcRect b="19"/>
          <a:stretch/>
        </p:blipFill>
        <p:spPr>
          <a:xfrm>
            <a:off x="4464400" y="2271701"/>
            <a:ext cx="7524397" cy="3574801"/>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Google Shape;87;p16"/>
          <p:cNvSpPr txBox="1">
            <a:spLocks noGrp="1"/>
          </p:cNvSpPr>
          <p:nvPr>
            <p:ph type="title"/>
          </p:nvPr>
        </p:nvSpPr>
        <p:spPr>
          <a:xfrm>
            <a:off x="517200" y="740800"/>
            <a:ext cx="4606000" cy="1007600"/>
          </a:xfrm>
          <a:prstGeom prst="rect">
            <a:avLst/>
          </a:prstGeom>
        </p:spPr>
        <p:txBody>
          <a:bodyPr spcFirstLastPara="1" wrap="square" lIns="121900" tIns="121900" rIns="121900" bIns="121900" anchor="b" anchorCtr="0">
            <a:normAutofit fontScale="90000"/>
          </a:bodyPr>
          <a:lstStyle/>
          <a:p>
            <a:r>
              <a:rPr lang="en" sz="4088"/>
              <a:t>COVID-19 Response</a:t>
            </a:r>
            <a:endParaRPr sz="4088"/>
          </a:p>
        </p:txBody>
      </p:sp>
      <p:sp>
        <p:nvSpPr>
          <p:cNvPr id="88" name="Google Shape;88;p16"/>
          <p:cNvSpPr txBox="1">
            <a:spLocks noGrp="1"/>
          </p:cNvSpPr>
          <p:nvPr>
            <p:ph type="body" idx="1"/>
          </p:nvPr>
        </p:nvSpPr>
        <p:spPr>
          <a:xfrm>
            <a:off x="197367" y="1617367"/>
            <a:ext cx="5481200" cy="5112700"/>
          </a:xfrm>
          <a:prstGeom prst="rect">
            <a:avLst/>
          </a:prstGeom>
        </p:spPr>
        <p:txBody>
          <a:bodyPr spcFirstLastPara="1" wrap="square" lIns="121900" tIns="121900" rIns="121900" bIns="121900" anchor="t" anchorCtr="0">
            <a:noAutofit/>
          </a:bodyPr>
          <a:lstStyle/>
          <a:p>
            <a:pPr marL="0" indent="0">
              <a:buNone/>
            </a:pPr>
            <a:r>
              <a:rPr lang="en" sz="2250"/>
              <a:t>Many Changes!</a:t>
            </a:r>
            <a:endParaRPr sz="2267"/>
          </a:p>
          <a:p>
            <a:pPr marL="0" indent="0">
              <a:spcBef>
                <a:spcPts val="1600"/>
              </a:spcBef>
              <a:buNone/>
            </a:pPr>
            <a:r>
              <a:rPr lang="en" sz="2250"/>
              <a:t>Online Classes were added</a:t>
            </a:r>
            <a:endParaRPr sz="2250"/>
          </a:p>
          <a:p>
            <a:pPr marL="0" indent="0">
              <a:spcBef>
                <a:spcPts val="1600"/>
              </a:spcBef>
              <a:buNone/>
            </a:pPr>
            <a:r>
              <a:rPr lang="en" sz="2250"/>
              <a:t>Blended classes for job skills-CPR/BLS</a:t>
            </a:r>
            <a:endParaRPr sz="2250"/>
          </a:p>
          <a:p>
            <a:pPr marL="0" indent="0">
              <a:spcBef>
                <a:spcPts val="1600"/>
              </a:spcBef>
              <a:buNone/>
            </a:pPr>
            <a:r>
              <a:rPr lang="en" sz="2250"/>
              <a:t>Online one-on-one preschool lessons</a:t>
            </a:r>
            <a:endParaRPr sz="2250"/>
          </a:p>
          <a:p>
            <a:pPr marL="0" indent="0">
              <a:spcBef>
                <a:spcPts val="1600"/>
              </a:spcBef>
              <a:buNone/>
            </a:pPr>
            <a:r>
              <a:rPr lang="en" sz="2250"/>
              <a:t>Technology Lending Library</a:t>
            </a:r>
            <a:endParaRPr sz="2250"/>
          </a:p>
          <a:p>
            <a:pPr marL="0" indent="0">
              <a:spcBef>
                <a:spcPts val="1600"/>
              </a:spcBef>
              <a:buNone/>
            </a:pPr>
            <a:r>
              <a:rPr lang="en" sz="2250"/>
              <a:t>Distance Education</a:t>
            </a:r>
            <a:endParaRPr sz="2250"/>
          </a:p>
          <a:p>
            <a:pPr marL="0" indent="0">
              <a:spcBef>
                <a:spcPts val="1600"/>
              </a:spcBef>
              <a:spcAft>
                <a:spcPts val="1600"/>
              </a:spcAft>
              <a:buNone/>
            </a:pPr>
            <a:r>
              <a:rPr lang="en" sz="2250"/>
              <a:t>Public Health Work</a:t>
            </a:r>
          </a:p>
          <a:p>
            <a:pPr marL="0" indent="0">
              <a:lnSpc>
                <a:spcPct val="114999"/>
              </a:lnSpc>
              <a:spcBef>
                <a:spcPts val="1600"/>
              </a:spcBef>
              <a:spcAft>
                <a:spcPts val="1600"/>
              </a:spcAft>
              <a:buNone/>
            </a:pPr>
            <a:r>
              <a:rPr lang="en" sz="2250"/>
              <a:t>In person application support services</a:t>
            </a:r>
          </a:p>
        </p:txBody>
      </p:sp>
      <p:pic>
        <p:nvPicPr>
          <p:cNvPr id="89" name="Google Shape;89;p16"/>
          <p:cNvPicPr preferRelativeResize="0"/>
          <p:nvPr/>
        </p:nvPicPr>
        <p:blipFill>
          <a:blip r:embed="rId3">
            <a:alphaModFix/>
          </a:blip>
          <a:stretch>
            <a:fillRect/>
          </a:stretch>
        </p:blipFill>
        <p:spPr>
          <a:xfrm>
            <a:off x="5872733" y="203200"/>
            <a:ext cx="5161280" cy="64516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5D37CB-3082-4B17-B6BA-7E18679D9718}"/>
              </a:ext>
            </a:extLst>
          </p:cNvPr>
          <p:cNvSpPr>
            <a:spLocks noGrp="1"/>
          </p:cNvSpPr>
          <p:nvPr>
            <p:ph type="title"/>
          </p:nvPr>
        </p:nvSpPr>
        <p:spPr>
          <a:xfrm>
            <a:off x="517200" y="338823"/>
            <a:ext cx="11228634" cy="819010"/>
          </a:xfrm>
        </p:spPr>
        <p:txBody>
          <a:bodyPr>
            <a:normAutofit/>
          </a:bodyPr>
          <a:lstStyle/>
          <a:p>
            <a:pPr algn="ctr"/>
            <a:r>
              <a:rPr lang="en-US"/>
              <a:t>Our Students</a:t>
            </a:r>
          </a:p>
        </p:txBody>
      </p:sp>
      <p:sp>
        <p:nvSpPr>
          <p:cNvPr id="3" name="Text Placeholder 2">
            <a:extLst>
              <a:ext uri="{FF2B5EF4-FFF2-40B4-BE49-F238E27FC236}">
                <a16:creationId xmlns:a16="http://schemas.microsoft.com/office/drawing/2014/main" id="{3F42D0F2-0526-4434-A4D8-CA256C557FA7}"/>
              </a:ext>
            </a:extLst>
          </p:cNvPr>
          <p:cNvSpPr>
            <a:spLocks noGrp="1"/>
          </p:cNvSpPr>
          <p:nvPr>
            <p:ph type="body" idx="1"/>
          </p:nvPr>
        </p:nvSpPr>
        <p:spPr>
          <a:xfrm>
            <a:off x="517200" y="2125367"/>
            <a:ext cx="5712500" cy="3574800"/>
          </a:xfrm>
        </p:spPr>
        <p:txBody>
          <a:bodyPr spcFirstLastPara="1" wrap="square" lIns="91425" tIns="91425" rIns="91425" bIns="91425" anchor="t" anchorCtr="0">
            <a:noAutofit/>
          </a:bodyPr>
          <a:lstStyle/>
          <a:p>
            <a:pPr marL="203200" indent="0">
              <a:buNone/>
            </a:pPr>
            <a:endParaRPr lang="en-US"/>
          </a:p>
          <a:p>
            <a:pPr marL="608965" indent="-405765">
              <a:lnSpc>
                <a:spcPct val="114999"/>
              </a:lnSpc>
            </a:pPr>
            <a:r>
              <a:rPr lang="en-US" sz="2400"/>
              <a:t>Students come from all over the world.</a:t>
            </a:r>
          </a:p>
          <a:p>
            <a:pPr marL="608965" indent="-405765">
              <a:lnSpc>
                <a:spcPct val="114999"/>
              </a:lnSpc>
            </a:pPr>
            <a:r>
              <a:rPr lang="en-US" sz="2400"/>
              <a:t>Currently this program year we have served more than 350 students representing more than 60 language groups.</a:t>
            </a:r>
          </a:p>
          <a:p>
            <a:pPr marL="608965" indent="-405765">
              <a:lnSpc>
                <a:spcPct val="114999"/>
              </a:lnSpc>
            </a:pPr>
            <a:endParaRPr lang="en-US" sz="2400"/>
          </a:p>
        </p:txBody>
      </p:sp>
      <p:pic>
        <p:nvPicPr>
          <p:cNvPr id="4" name="Picture 4" descr="A group of women posing for a photo&#10;&#10;Description automatically generated">
            <a:extLst>
              <a:ext uri="{FF2B5EF4-FFF2-40B4-BE49-F238E27FC236}">
                <a16:creationId xmlns:a16="http://schemas.microsoft.com/office/drawing/2014/main" id="{26F012F7-01C4-3934-31C0-67FB99E60B75}"/>
              </a:ext>
            </a:extLst>
          </p:cNvPr>
          <p:cNvPicPr>
            <a:picLocks noChangeAspect="1"/>
          </p:cNvPicPr>
          <p:nvPr/>
        </p:nvPicPr>
        <p:blipFill>
          <a:blip r:embed="rId2"/>
          <a:stretch>
            <a:fillRect/>
          </a:stretch>
        </p:blipFill>
        <p:spPr>
          <a:xfrm>
            <a:off x="6731000" y="1816100"/>
            <a:ext cx="5105400" cy="3797300"/>
          </a:xfrm>
          <a:prstGeom prst="rect">
            <a:avLst/>
          </a:prstGeom>
        </p:spPr>
      </p:pic>
    </p:spTree>
    <p:extLst>
      <p:ext uri="{BB962C8B-B14F-4D97-AF65-F5344CB8AC3E}">
        <p14:creationId xmlns:p14="http://schemas.microsoft.com/office/powerpoint/2010/main" val="611061955"/>
      </p:ext>
    </p:extLst>
  </p:cSld>
  <p:clrMapOvr>
    <a:masterClrMapping/>
  </p:clrMapOvr>
</p:sld>
</file>

<file path=ppt/slides/slide6.xml><?xml version="1.0" encoding="utf-8"?>
<p:sld xmlns:p="http://schemas.openxmlformats.org/presentationml/2006/main" xmlns:a="http://schemas.openxmlformats.org/drawingml/2006/main" xmlns:r="http://schemas.openxmlformats.org/officeDocument/2006/relationships">
  <p:cSld>
    <p:spTree>
      <p:nvGrpSpPr>
        <p:cNvPr id="1" name="Shape 175"/>
        <p:cNvGrpSpPr/>
        <p:nvPr/>
      </p:nvGrpSpPr>
      <p:grpSpPr>
        <a:xfrm>
          <a:off x="0" y="0"/>
          <a:ext cx="0" cy="0"/>
          <a:chOff x="0" y="0"/>
          <a:chExt cx="0" cy="0"/>
        </a:xfrm>
      </p:grpSpPr>
      <p:sp>
        <p:nvSpPr>
          <p:cNvPr id="176" name="Google Shape;176;p21"/>
          <p:cNvSpPr txBox="1">
            <a:spLocks noGrp="1"/>
          </p:cNvSpPr>
          <p:nvPr>
            <p:ph type="title"/>
          </p:nvPr>
        </p:nvSpPr>
        <p:spPr>
          <a:xfrm>
            <a:off x="182034" y="317500"/>
            <a:ext cx="8596800" cy="1320900"/>
          </a:xfrm>
          <a:prstGeom prst="rect">
            <a:avLst/>
          </a:prstGeom>
          <a:noFill/>
          <a:ln>
            <a:noFill/>
          </a:ln>
        </p:spPr>
        <p:txBody>
          <a:bodyPr anchor="t" anchorCtr="0" bIns="45700" lIns="91425" rIns="91425" spcFirstLastPara="1" tIns="45700" wrap="square">
            <a:noAutofit/>
          </a:bodyPr>
          <a:lstStyle/>
          <a:p>
            <a:pPr algn="l" indent="0" lvl="0" marL="0" rtl="0">
              <a:spcBef>
                <a:spcPts val="0"/>
              </a:spcBef>
              <a:spcAft>
                <a:spcPts val="0"/>
              </a:spcAft>
              <a:buClr>
                <a:schemeClr val="accent1"/>
              </a:buClr>
              <a:buSzPts val="2000"/>
              <a:buFont typeface="Trebuchet MS"/>
              <a:buNone/>
            </a:pPr>
            <a:r>
              <a:rPr lang="en-US" sz="2000"/>
              <a:t>Background</a:t>
            </a:r>
            <a:br>
              <a:rPr lang="en-US"/>
            </a:br>
            <a:r>
              <a:rPr lang="en-US"/>
              <a:t>Peer Leader Navigators (PLNs)</a:t>
            </a:r>
            <a:endParaRPr/>
          </a:p>
        </p:txBody>
      </p:sp>
      <p:sp>
        <p:nvSpPr>
          <p:cNvPr id="177" name="Google Shape;177;p21"/>
          <p:cNvSpPr txBox="1">
            <a:spLocks noGrp="1"/>
          </p:cNvSpPr>
          <p:nvPr>
            <p:ph idx="1" type="body"/>
          </p:nvPr>
        </p:nvSpPr>
        <p:spPr>
          <a:xfrm>
            <a:off x="5999275" y="1163400"/>
            <a:ext cx="3951600" cy="5429100"/>
          </a:xfrm>
          <a:prstGeom prst="rect">
            <a:avLst/>
          </a:prstGeom>
          <a:noFill/>
          <a:ln>
            <a:noFill/>
          </a:ln>
        </p:spPr>
        <p:txBody>
          <a:bodyPr anchor="t" anchorCtr="0" bIns="45700" lIns="91425" rIns="91425" spcFirstLastPara="1" tIns="45700" wrap="square">
            <a:noAutofit/>
          </a:bodyPr>
          <a:lstStyle/>
          <a:p>
            <a:pPr algn="l" indent="-342900" lvl="0" marL="342900" rtl="0">
              <a:spcBef>
                <a:spcPts val="0"/>
              </a:spcBef>
              <a:spcAft>
                <a:spcPts val="0"/>
              </a:spcAft>
              <a:buSzPts val="1776"/>
              <a:buChar char="►"/>
            </a:pPr>
            <a:r>
              <a:rPr lang="en-US" sz="2220">
                <a:latin typeface="Comic Sans MS"/>
                <a:ea typeface="Comic Sans MS"/>
                <a:cs typeface="Comic Sans MS"/>
                <a:sym typeface="Comic Sans MS"/>
              </a:rPr>
              <a:t>The program began as a small effort more than eight years ago to help those with language barriers navigate the American health system. </a:t>
            </a:r>
            <a:endParaRPr sz="2220">
              <a:latin typeface="Comic Sans MS"/>
              <a:ea typeface="Comic Sans MS"/>
              <a:cs typeface="Comic Sans MS"/>
              <a:sym typeface="Comic Sans MS"/>
            </a:endParaRPr>
          </a:p>
          <a:p>
            <a:pPr algn="l" indent="-342900" lvl="0" marL="342900" rtl="0">
              <a:spcBef>
                <a:spcPts val="0"/>
              </a:spcBef>
              <a:spcAft>
                <a:spcPts val="0"/>
              </a:spcAft>
              <a:buSzPts val="1776"/>
              <a:buChar char="►"/>
            </a:pPr>
            <a:r>
              <a:rPr lang="en-US" sz="2220">
                <a:latin typeface="Comic Sans MS"/>
                <a:ea typeface="Comic Sans MS"/>
                <a:cs typeface="Comic Sans MS"/>
                <a:sym typeface="Comic Sans MS"/>
              </a:rPr>
              <a:t>A group of women were trained in how to access health information and community resources, and how to share it with their respective language communities. </a:t>
            </a:r>
            <a:endParaRPr sz="2220">
              <a:latin typeface="Comic Sans MS"/>
              <a:ea typeface="Comic Sans MS"/>
              <a:cs typeface="Comic Sans MS"/>
              <a:sym typeface="Comic Sans MS"/>
            </a:endParaRPr>
          </a:p>
          <a:p>
            <a:pPr algn="l" indent="-371094" lvl="0" marL="342900" rtl="0">
              <a:spcBef>
                <a:spcPts val="0"/>
              </a:spcBef>
              <a:spcAft>
                <a:spcPts val="0"/>
              </a:spcAft>
              <a:buSzPts val="2220"/>
              <a:buFont typeface="Comic Sans MS"/>
              <a:buChar char="►"/>
            </a:pPr>
            <a:r>
              <a:rPr lang="en-US" sz="2220">
                <a:latin typeface="Comic Sans MS"/>
                <a:ea typeface="Comic Sans MS"/>
                <a:cs typeface="Comic Sans MS"/>
                <a:sym typeface="Comic Sans MS"/>
              </a:rPr>
              <a:t>A new cohort is trained each year.</a:t>
            </a:r>
            <a:endParaRPr sz="2220">
              <a:latin typeface="Comic Sans MS"/>
              <a:ea typeface="Comic Sans MS"/>
              <a:cs typeface="Comic Sans MS"/>
              <a:sym typeface="Comic Sans MS"/>
            </a:endParaRPr>
          </a:p>
          <a:p>
            <a:pPr algn="l" indent="-258318" lvl="0" marL="342900" rtl="0">
              <a:spcBef>
                <a:spcPts val="1000"/>
              </a:spcBef>
              <a:spcAft>
                <a:spcPts val="0"/>
              </a:spcAft>
              <a:buSzPts val="1332"/>
              <a:buNone/>
            </a:pPr>
            <a:endParaRPr sz="1665"/>
          </a:p>
        </p:txBody>
      </p:sp>
      <p:pic>
        <p:nvPicPr>
          <p:cNvPr id="178" name="Google Shape;178;p21"/>
          <p:cNvPicPr preferRelativeResize="0"/>
          <p:nvPr/>
        </p:nvPicPr>
        <p:blipFill rotWithShape="1">
          <a:blip r:embed="rId3">
            <a:alphaModFix/>
          </a:blip>
          <a:srcRect b="5" r="3"/>
          <a:stretch/>
        </p:blipFill>
        <p:spPr>
          <a:xfrm>
            <a:off x="0" y="1475277"/>
            <a:ext cx="5798449" cy="4150822"/>
          </a:xfrm>
          <a:prstGeom prst="rect">
            <a:avLst/>
          </a:prstGeom>
          <a:noFill/>
          <a:ln>
            <a:noFill/>
          </a:ln>
        </p:spPr>
      </p:pic>
      <p:sp>
        <p:nvSpPr>
          <p:cNvPr id="179" name="Google Shape;179;p21"/>
          <p:cNvSpPr txBox="1">
            <a:spLocks noGrp="1"/>
          </p:cNvSpPr>
          <p:nvPr>
            <p:ph idx="10" type="dt"/>
          </p:nvPr>
        </p:nvSpPr>
        <p:spPr>
          <a:xfrm>
            <a:off x="-1489842" y="5900837"/>
            <a:ext cx="912000" cy="365100"/>
          </a:xfrm>
          <a:prstGeom prst="rect">
            <a:avLst/>
          </a:prstGeom>
          <a:noFill/>
          <a:ln>
            <a:noFill/>
          </a:ln>
        </p:spPr>
        <p:txBody>
          <a:bodyPr anchor="ctr" anchorCtr="0" bIns="45700" lIns="91425" rIns="91425" spcFirstLastPara="1" tIns="45700" wrap="square">
            <a:noAutofit/>
          </a:bodyPr>
          <a:lstStyle/>
          <a:p>
            <a:pPr algn="l" indent="0" lvl="0" marL="0" rtl="0">
              <a:spcBef>
                <a:spcPts val="0"/>
              </a:spcBef>
              <a:spcAft>
                <a:spcPts val="0"/>
              </a:spcAft>
              <a:buNone/>
            </a:pPr>
            <a:endParaRPr/>
          </a:p>
        </p:txBody>
      </p:sp>
      <p:sp>
        <p:nvSpPr>
          <p:cNvPr id="180" name="Google Shape;180;p21"/>
          <p:cNvSpPr txBox="1">
            <a:spLocks noGrp="1"/>
          </p:cNvSpPr>
          <p:nvPr>
            <p:ph idx="12" type="sldNum"/>
          </p:nvPr>
        </p:nvSpPr>
        <p:spPr>
          <a:xfrm>
            <a:off x="8590663" y="6041362"/>
            <a:ext cx="683339" cy="365125"/>
          </a:xfrm>
          <a:prstGeom prst="rect">
            <a:avLst/>
          </a:prstGeom>
          <a:noFill/>
          <a:ln>
            <a:noFill/>
          </a:ln>
        </p:spPr>
        <p:txBody>
          <a:bodyPr anchor="ctr" anchorCtr="0" bIns="45700" lIns="91425" rIns="91425" spcFirstLastPara="1" tIns="45700" wrap="square">
            <a:noAutofit/>
          </a:bodyPr>
          <a:lstStyle/>
          <a:p>
            <a:pPr algn="r" indent="0" lvl="0" marL="0" rtl="0">
              <a:spcBef>
                <a:spcPts val="0"/>
              </a:spcBef>
              <a:spcAft>
                <a:spcPts val="0"/>
              </a:spcAft>
              <a:buNone/>
            </a:pPr>
            <a:fld id="{00000000-1234-1234-1234-123412341234}" type="slidenum">
              <a:rPr lang="en-US"/>
              <a:t>6</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185" name="Google Shape;185;p22"/>
          <p:cNvSpPr txBox="1">
            <a:spLocks noGrp="1"/>
          </p:cNvSpPr>
          <p:nvPr>
            <p:ph type="title"/>
          </p:nvPr>
        </p:nvSpPr>
        <p:spPr>
          <a:xfrm>
            <a:off x="677334" y="609600"/>
            <a:ext cx="8596668" cy="1320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accent1"/>
              </a:buClr>
              <a:buSzPts val="3600"/>
              <a:buFont typeface="Trebuchet MS"/>
              <a:buNone/>
            </a:pPr>
            <a:r>
              <a:rPr lang="en-US"/>
              <a:t>What do Peer Leader Navigators Do? </a:t>
            </a:r>
            <a:endParaRPr/>
          </a:p>
        </p:txBody>
      </p:sp>
      <p:sp>
        <p:nvSpPr>
          <p:cNvPr id="186" name="Google Shape;186;p22"/>
          <p:cNvSpPr txBox="1">
            <a:spLocks noGrp="1"/>
          </p:cNvSpPr>
          <p:nvPr>
            <p:ph type="body" idx="1"/>
          </p:nvPr>
        </p:nvSpPr>
        <p:spPr>
          <a:xfrm>
            <a:off x="677334" y="1378635"/>
            <a:ext cx="8596668" cy="1976510"/>
          </a:xfrm>
          <a:prstGeom prst="rect">
            <a:avLst/>
          </a:prstGeom>
          <a:noFill/>
          <a:ln>
            <a:noFill/>
          </a:ln>
        </p:spPr>
        <p:txBody>
          <a:bodyPr spcFirstLastPara="1" wrap="square" lIns="91425" tIns="45700" rIns="91425" bIns="45700" anchor="t" anchorCtr="0">
            <a:noAutofit/>
          </a:bodyPr>
          <a:lstStyle/>
          <a:p>
            <a:pPr marL="342900" lvl="0" indent="-342900" algn="l" rtl="0">
              <a:spcBef>
                <a:spcPts val="0"/>
              </a:spcBef>
              <a:spcAft>
                <a:spcPts val="0"/>
              </a:spcAft>
              <a:buSzPts val="1920"/>
              <a:buChar char="►"/>
            </a:pPr>
            <a:r>
              <a:rPr lang="en-US" sz="2400"/>
              <a:t>They provide information and resources to the community in a way that is understandable and useable. PLNs also inform health care providers about the best way to reach people in the community and provide services that are culturally relevant.</a:t>
            </a:r>
            <a:endParaRPr/>
          </a:p>
          <a:p>
            <a:pPr marL="342900" lvl="0" indent="-251459" algn="l" rtl="0">
              <a:spcBef>
                <a:spcPts val="1000"/>
              </a:spcBef>
              <a:spcAft>
                <a:spcPts val="0"/>
              </a:spcAft>
              <a:buSzPts val="1440"/>
              <a:buNone/>
            </a:pPr>
            <a:endParaRPr/>
          </a:p>
        </p:txBody>
      </p:sp>
      <p:pic>
        <p:nvPicPr>
          <p:cNvPr id="189" name="Google Shape;189;p22"/>
          <p:cNvPicPr preferRelativeResize="0"/>
          <p:nvPr/>
        </p:nvPicPr>
        <p:blipFill rotWithShape="1">
          <a:blip r:embed="rId3">
            <a:alphaModFix/>
          </a:blip>
          <a:srcRect/>
          <a:stretch/>
        </p:blipFill>
        <p:spPr>
          <a:xfrm>
            <a:off x="506221" y="3502856"/>
            <a:ext cx="4168197" cy="2345643"/>
          </a:xfrm>
          <a:prstGeom prst="rect">
            <a:avLst/>
          </a:prstGeom>
          <a:noFill/>
          <a:ln>
            <a:noFill/>
          </a:ln>
        </p:spPr>
      </p:pic>
      <p:pic>
        <p:nvPicPr>
          <p:cNvPr id="190" name="Google Shape;190;p22"/>
          <p:cNvPicPr preferRelativeResize="0"/>
          <p:nvPr/>
        </p:nvPicPr>
        <p:blipFill rotWithShape="1">
          <a:blip r:embed="rId4">
            <a:alphaModFix/>
          </a:blip>
          <a:srcRect/>
          <a:stretch/>
        </p:blipFill>
        <p:spPr>
          <a:xfrm>
            <a:off x="5341609" y="3481007"/>
            <a:ext cx="4238969" cy="238934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nline Media 3" title="Anchorage PLNs - Who We Are">
            <a:hlinkClick r:id="" action="ppaction://media"/>
            <a:extLst>
              <a:ext uri="{FF2B5EF4-FFF2-40B4-BE49-F238E27FC236}">
                <a16:creationId xmlns:a16="http://schemas.microsoft.com/office/drawing/2014/main" id="{0F9C5A63-8D3B-4CB0-9FF5-D19FDBCE471E}"/>
              </a:ext>
            </a:extLst>
          </p:cNvPr>
          <p:cNvPicPr>
            <a:picLocks noRot="1" noChangeAspect="1"/>
          </p:cNvPicPr>
          <p:nvPr>
            <a:videoFile r:link="rId1"/>
          </p:nvPr>
        </p:nvPicPr>
        <p:blipFill>
          <a:blip r:embed="rId3"/>
          <a:stretch>
            <a:fillRect/>
          </a:stretch>
        </p:blipFill>
        <p:spPr>
          <a:xfrm>
            <a:off x="1072764" y="1109272"/>
            <a:ext cx="9116626" cy="5150893"/>
          </a:xfrm>
          <a:prstGeom prst="rect">
            <a:avLst/>
          </a:prstGeom>
        </p:spPr>
      </p:pic>
    </p:spTree>
    <p:extLst>
      <p:ext uri="{BB962C8B-B14F-4D97-AF65-F5344CB8AC3E}">
        <p14:creationId xmlns:p14="http://schemas.microsoft.com/office/powerpoint/2010/main" val="31586064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1" name="Google Shape;81;p15"/>
          <p:cNvSpPr/>
          <p:nvPr/>
        </p:nvSpPr>
        <p:spPr>
          <a:xfrm>
            <a:off x="228533" y="331633"/>
            <a:ext cx="2836400" cy="6469600"/>
          </a:xfrm>
          <a:prstGeom prst="rect">
            <a:avLst/>
          </a:prstGeom>
          <a:solidFill>
            <a:srgbClr val="EA4335"/>
          </a:solidFill>
          <a:ln>
            <a:noFill/>
          </a:ln>
          <a:effectLst>
            <a:outerShdw blurRad="57150" dist="19050" dir="5400000" algn="bl" rotWithShape="0">
              <a:srgbClr val="000000">
                <a:alpha val="50000"/>
              </a:srgbClr>
            </a:outerShdw>
          </a:effectLst>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82" name="Google Shape;82;p15"/>
          <p:cNvSpPr/>
          <p:nvPr/>
        </p:nvSpPr>
        <p:spPr>
          <a:xfrm>
            <a:off x="144117" y="425347"/>
            <a:ext cx="2836400" cy="4022000"/>
          </a:xfrm>
          <a:prstGeom prst="rect">
            <a:avLst/>
          </a:prstGeom>
          <a:solidFill>
            <a:srgbClr val="FFFFFF"/>
          </a:solidFill>
          <a:ln w="19050" cap="flat" cmpd="sng">
            <a:solidFill>
              <a:srgbClr val="EA4335"/>
            </a:solidFill>
            <a:prstDash val="solid"/>
            <a:round/>
            <a:headEnd type="none" w="sm" len="sm"/>
            <a:tailEnd type="none" w="sm" len="sm"/>
          </a:ln>
          <a:effectLst>
            <a:outerShdw blurRad="57150" dist="19050" dir="5400000" algn="bl" rotWithShape="0">
              <a:srgbClr val="000000">
                <a:alpha val="50000"/>
              </a:srgbClr>
            </a:outerShdw>
          </a:effectLst>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83" name="Google Shape;83;p15"/>
          <p:cNvSpPr/>
          <p:nvPr/>
        </p:nvSpPr>
        <p:spPr>
          <a:xfrm>
            <a:off x="186317" y="485167"/>
            <a:ext cx="2836400" cy="1660000"/>
          </a:xfrm>
          <a:prstGeom prst="rect">
            <a:avLst/>
          </a:prstGeom>
          <a:noFill/>
          <a:ln>
            <a:noFill/>
          </a:ln>
          <a:effectLst>
            <a:outerShdw blurRad="57150" dist="19050" dir="5400000" algn="bl" rotWithShape="0">
              <a:srgbClr val="CCCCCC">
                <a:alpha val="50000"/>
              </a:srgbClr>
            </a:outerShdw>
          </a:effectLst>
        </p:spPr>
        <p:txBody>
          <a:bodyPr spcFirstLastPara="1" wrap="square" lIns="121900" tIns="121900" rIns="121900" bIns="121900" anchor="t" anchorCtr="0">
            <a:noAutofit/>
          </a:bodyPr>
          <a:lstStyle/>
          <a:p>
            <a:pPr defTabSz="1219170">
              <a:buClr>
                <a:srgbClr val="000000"/>
              </a:buClr>
            </a:pPr>
            <a:r>
              <a:rPr lang="en" sz="1467" kern="0">
                <a:solidFill>
                  <a:srgbClr val="EA4335"/>
                </a:solidFill>
                <a:latin typeface="Roboto Medium"/>
                <a:ea typeface="Roboto Medium"/>
                <a:cs typeface="Roboto Medium"/>
                <a:sym typeface="Roboto Medium"/>
              </a:rPr>
              <a:t>COVID-19 Pandemic Response</a:t>
            </a:r>
            <a:endParaRPr sz="1467" kern="0">
              <a:solidFill>
                <a:srgbClr val="EA4335"/>
              </a:solidFill>
              <a:latin typeface="Roboto Medium"/>
              <a:ea typeface="Roboto Medium"/>
              <a:cs typeface="Roboto Medium"/>
              <a:sym typeface="Roboto Medium"/>
            </a:endParaRPr>
          </a:p>
          <a:p>
            <a:pPr defTabSz="1219170">
              <a:buClr>
                <a:srgbClr val="000000"/>
              </a:buClr>
            </a:pPr>
            <a:r>
              <a:rPr lang="en" sz="3333" b="1" kern="0">
                <a:solidFill>
                  <a:srgbClr val="000000"/>
                </a:solidFill>
                <a:latin typeface="Roboto"/>
                <a:ea typeface="Roboto"/>
                <a:cs typeface="Roboto"/>
                <a:sym typeface="Roboto"/>
              </a:rPr>
              <a:t>Vaccines &amp; Testing</a:t>
            </a:r>
            <a:endParaRPr sz="3333" b="1" kern="0">
              <a:solidFill>
                <a:srgbClr val="000000"/>
              </a:solidFill>
              <a:latin typeface="Roboto"/>
              <a:ea typeface="Roboto"/>
              <a:cs typeface="Roboto"/>
              <a:sym typeface="Roboto"/>
            </a:endParaRPr>
          </a:p>
        </p:txBody>
      </p:sp>
      <p:sp>
        <p:nvSpPr>
          <p:cNvPr id="84" name="Google Shape;84;p15"/>
          <p:cNvSpPr/>
          <p:nvPr/>
        </p:nvSpPr>
        <p:spPr>
          <a:xfrm>
            <a:off x="269433" y="2145000"/>
            <a:ext cx="2585600" cy="2004400"/>
          </a:xfrm>
          <a:prstGeom prst="rect">
            <a:avLst/>
          </a:prstGeom>
          <a:noFill/>
          <a:ln>
            <a:noFill/>
          </a:ln>
        </p:spPr>
        <p:txBody>
          <a:bodyPr spcFirstLastPara="1" wrap="square" lIns="121900" tIns="121900" rIns="121900" bIns="121900" anchor="t" anchorCtr="0">
            <a:noAutofit/>
          </a:bodyPr>
          <a:lstStyle/>
          <a:p>
            <a:pPr defTabSz="1219170">
              <a:lnSpc>
                <a:spcPct val="115000"/>
              </a:lnSpc>
              <a:buClr>
                <a:srgbClr val="000000"/>
              </a:buClr>
            </a:pPr>
            <a:r>
              <a:rPr lang="en" sz="3600" b="1" kern="0">
                <a:solidFill>
                  <a:srgbClr val="EA4335"/>
                </a:solidFill>
                <a:latin typeface="Roboto"/>
                <a:ea typeface="Roboto"/>
                <a:cs typeface="Roboto"/>
                <a:sym typeface="Roboto"/>
              </a:rPr>
              <a:t>168 </a:t>
            </a:r>
            <a:r>
              <a:rPr lang="en" sz="2000" b="1" kern="0">
                <a:solidFill>
                  <a:srgbClr val="595959"/>
                </a:solidFill>
                <a:latin typeface="Roboto"/>
                <a:ea typeface="Roboto"/>
                <a:cs typeface="Roboto"/>
                <a:sym typeface="Roboto"/>
              </a:rPr>
              <a:t>Clients</a:t>
            </a:r>
            <a:endParaRPr sz="2000" b="1" kern="0">
              <a:solidFill>
                <a:srgbClr val="595959"/>
              </a:solidFill>
              <a:latin typeface="Roboto"/>
              <a:ea typeface="Roboto"/>
              <a:cs typeface="Roboto"/>
              <a:sym typeface="Roboto"/>
            </a:endParaRPr>
          </a:p>
          <a:p>
            <a:pPr defTabSz="1219170">
              <a:lnSpc>
                <a:spcPct val="115000"/>
              </a:lnSpc>
              <a:buClr>
                <a:srgbClr val="000000"/>
              </a:buClr>
            </a:pPr>
            <a:r>
              <a:rPr lang="en" sz="3600" b="1" kern="0">
                <a:solidFill>
                  <a:srgbClr val="EA4335"/>
                </a:solidFill>
                <a:latin typeface="Roboto"/>
                <a:ea typeface="Roboto"/>
                <a:cs typeface="Roboto"/>
                <a:sym typeface="Roboto"/>
              </a:rPr>
              <a:t>60 </a:t>
            </a:r>
            <a:r>
              <a:rPr lang="en" sz="2000" b="1" kern="0">
                <a:solidFill>
                  <a:srgbClr val="595959"/>
                </a:solidFill>
                <a:latin typeface="Roboto"/>
                <a:ea typeface="Roboto"/>
                <a:cs typeface="Roboto"/>
                <a:sym typeface="Roboto"/>
              </a:rPr>
              <a:t>Vaccines</a:t>
            </a:r>
            <a:endParaRPr sz="2000" b="1" kern="0">
              <a:solidFill>
                <a:srgbClr val="595959"/>
              </a:solidFill>
              <a:latin typeface="Roboto"/>
              <a:ea typeface="Roboto"/>
              <a:cs typeface="Roboto"/>
              <a:sym typeface="Roboto"/>
            </a:endParaRPr>
          </a:p>
          <a:p>
            <a:pPr defTabSz="1219170">
              <a:lnSpc>
                <a:spcPct val="115000"/>
              </a:lnSpc>
              <a:buClr>
                <a:srgbClr val="000000"/>
              </a:buClr>
            </a:pPr>
            <a:r>
              <a:rPr lang="en" sz="3600" b="1" kern="0">
                <a:solidFill>
                  <a:srgbClr val="EA4335"/>
                </a:solidFill>
                <a:latin typeface="Roboto"/>
                <a:ea typeface="Roboto"/>
                <a:cs typeface="Roboto"/>
                <a:sym typeface="Roboto"/>
              </a:rPr>
              <a:t>36 </a:t>
            </a:r>
            <a:r>
              <a:rPr lang="en" sz="2000" b="1" kern="0">
                <a:solidFill>
                  <a:srgbClr val="595959"/>
                </a:solidFill>
                <a:latin typeface="Roboto"/>
                <a:ea typeface="Roboto"/>
                <a:cs typeface="Roboto"/>
                <a:sym typeface="Roboto"/>
              </a:rPr>
              <a:t>Tests</a:t>
            </a:r>
            <a:endParaRPr sz="2000" b="1" kern="0">
              <a:solidFill>
                <a:srgbClr val="595959"/>
              </a:solidFill>
              <a:latin typeface="Roboto"/>
              <a:ea typeface="Roboto"/>
              <a:cs typeface="Roboto"/>
              <a:sym typeface="Roboto"/>
            </a:endParaRPr>
          </a:p>
        </p:txBody>
      </p:sp>
      <p:sp>
        <p:nvSpPr>
          <p:cNvPr id="85" name="Google Shape;85;p15"/>
          <p:cNvSpPr/>
          <p:nvPr/>
        </p:nvSpPr>
        <p:spPr>
          <a:xfrm rot="5400000">
            <a:off x="1248147" y="4297887"/>
            <a:ext cx="628400" cy="388400"/>
          </a:xfrm>
          <a:prstGeom prst="rightArrow">
            <a:avLst>
              <a:gd name="adj1" fmla="val 34239"/>
              <a:gd name="adj2" fmla="val 57035"/>
            </a:avLst>
          </a:prstGeom>
          <a:solidFill>
            <a:srgbClr val="FFFFFF"/>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86" name="Google Shape;86;p15"/>
          <p:cNvSpPr/>
          <p:nvPr/>
        </p:nvSpPr>
        <p:spPr>
          <a:xfrm>
            <a:off x="302700" y="4772567"/>
            <a:ext cx="2644400" cy="2004400"/>
          </a:xfrm>
          <a:prstGeom prst="rect">
            <a:avLst/>
          </a:prstGeom>
          <a:noFill/>
          <a:ln>
            <a:noFill/>
          </a:ln>
        </p:spPr>
        <p:txBody>
          <a:bodyPr spcFirstLastPara="1" wrap="square" lIns="121900" tIns="121900" rIns="121900" bIns="121900" anchor="t" anchorCtr="0">
            <a:noAutofit/>
          </a:bodyPr>
          <a:lstStyle/>
          <a:p>
            <a:pPr marL="380990" indent="-389457" defTabSz="1219170">
              <a:lnSpc>
                <a:spcPct val="115000"/>
              </a:lnSpc>
              <a:buClr>
                <a:srgbClr val="FFFFFF"/>
              </a:buClr>
              <a:buSzPts val="1000"/>
              <a:buFont typeface="Roboto"/>
              <a:buChar char="●"/>
            </a:pPr>
            <a:r>
              <a:rPr lang="en" sz="1333" kern="0">
                <a:solidFill>
                  <a:srgbClr val="FFFFFF"/>
                </a:solidFill>
                <a:latin typeface="Roboto"/>
                <a:ea typeface="Roboto"/>
                <a:cs typeface="Roboto"/>
                <a:sym typeface="Roboto"/>
              </a:rPr>
              <a:t>Spending time talking with people about their concerns</a:t>
            </a:r>
            <a:endParaRPr sz="1333" kern="0">
              <a:solidFill>
                <a:srgbClr val="FFFFFF"/>
              </a:solidFill>
              <a:latin typeface="Roboto"/>
              <a:ea typeface="Roboto"/>
              <a:cs typeface="Roboto"/>
              <a:sym typeface="Roboto"/>
            </a:endParaRPr>
          </a:p>
          <a:p>
            <a:pPr marL="380990" indent="-389457" defTabSz="1219170">
              <a:lnSpc>
                <a:spcPct val="115000"/>
              </a:lnSpc>
              <a:buClr>
                <a:srgbClr val="FFFFFF"/>
              </a:buClr>
              <a:buSzPts val="1000"/>
              <a:buFont typeface="Roboto"/>
              <a:buChar char="●"/>
            </a:pPr>
            <a:r>
              <a:rPr lang="en" sz="1333" kern="0">
                <a:solidFill>
                  <a:srgbClr val="FFFFFF"/>
                </a:solidFill>
                <a:latin typeface="Roboto"/>
                <a:ea typeface="Roboto"/>
                <a:cs typeface="Roboto"/>
                <a:sym typeface="Roboto"/>
              </a:rPr>
              <a:t>Looking up vaccine and testing site locations</a:t>
            </a:r>
            <a:endParaRPr sz="1333" kern="0">
              <a:solidFill>
                <a:srgbClr val="FFFFFF"/>
              </a:solidFill>
              <a:latin typeface="Roboto"/>
              <a:ea typeface="Roboto"/>
              <a:cs typeface="Roboto"/>
              <a:sym typeface="Roboto"/>
            </a:endParaRPr>
          </a:p>
          <a:p>
            <a:pPr marL="380990" indent="-389457" defTabSz="1219170">
              <a:lnSpc>
                <a:spcPct val="115000"/>
              </a:lnSpc>
              <a:buClr>
                <a:srgbClr val="FFFFFF"/>
              </a:buClr>
              <a:buSzPts val="1000"/>
              <a:buFont typeface="Roboto"/>
              <a:buChar char="●"/>
            </a:pPr>
            <a:r>
              <a:rPr lang="en" sz="1333" kern="0">
                <a:solidFill>
                  <a:srgbClr val="FFFFFF"/>
                </a:solidFill>
                <a:latin typeface="Roboto"/>
                <a:ea typeface="Roboto"/>
                <a:cs typeface="Roboto"/>
                <a:sym typeface="Roboto"/>
              </a:rPr>
              <a:t>Making appointments</a:t>
            </a:r>
            <a:endParaRPr sz="1333" kern="0">
              <a:solidFill>
                <a:srgbClr val="FFFFFF"/>
              </a:solidFill>
              <a:latin typeface="Roboto"/>
              <a:ea typeface="Roboto"/>
              <a:cs typeface="Roboto"/>
              <a:sym typeface="Roboto"/>
            </a:endParaRPr>
          </a:p>
          <a:p>
            <a:pPr marL="380990" indent="-389457" defTabSz="1219170">
              <a:lnSpc>
                <a:spcPct val="115000"/>
              </a:lnSpc>
              <a:buClr>
                <a:srgbClr val="FFFFFF"/>
              </a:buClr>
              <a:buSzPts val="1000"/>
              <a:buFont typeface="Roboto"/>
              <a:buChar char="●"/>
            </a:pPr>
            <a:r>
              <a:rPr lang="en" sz="1333" kern="0">
                <a:solidFill>
                  <a:srgbClr val="FFFFFF"/>
                </a:solidFill>
                <a:latin typeface="Roboto"/>
                <a:ea typeface="Roboto"/>
                <a:cs typeface="Roboto"/>
                <a:sym typeface="Roboto"/>
              </a:rPr>
              <a:t>Transportation to/from appointments</a:t>
            </a:r>
            <a:endParaRPr sz="1333" kern="0">
              <a:solidFill>
                <a:srgbClr val="FFFFFF"/>
              </a:solidFill>
              <a:latin typeface="Roboto"/>
              <a:ea typeface="Roboto"/>
              <a:cs typeface="Roboto"/>
              <a:sym typeface="Roboto"/>
            </a:endParaRPr>
          </a:p>
        </p:txBody>
      </p:sp>
      <p:sp>
        <p:nvSpPr>
          <p:cNvPr id="87" name="Google Shape;87;p15"/>
          <p:cNvSpPr/>
          <p:nvPr/>
        </p:nvSpPr>
        <p:spPr>
          <a:xfrm>
            <a:off x="3203500" y="331633"/>
            <a:ext cx="2836400" cy="6469600"/>
          </a:xfrm>
          <a:prstGeom prst="rect">
            <a:avLst/>
          </a:prstGeom>
          <a:solidFill>
            <a:srgbClr val="FBBC04"/>
          </a:solidFill>
          <a:ln>
            <a:noFill/>
          </a:ln>
          <a:effectLst>
            <a:outerShdw blurRad="57150" dist="19050" dir="5400000" algn="bl" rotWithShape="0">
              <a:srgbClr val="000000">
                <a:alpha val="50000"/>
              </a:srgbClr>
            </a:outerShdw>
          </a:effectLst>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88" name="Google Shape;88;p15"/>
          <p:cNvSpPr/>
          <p:nvPr/>
        </p:nvSpPr>
        <p:spPr>
          <a:xfrm>
            <a:off x="3119100" y="425333"/>
            <a:ext cx="2836400" cy="4102800"/>
          </a:xfrm>
          <a:prstGeom prst="rect">
            <a:avLst/>
          </a:prstGeom>
          <a:solidFill>
            <a:srgbClr val="FFFFFF"/>
          </a:solidFill>
          <a:ln w="19050" cap="flat" cmpd="sng">
            <a:solidFill>
              <a:srgbClr val="FBBC04"/>
            </a:solidFill>
            <a:prstDash val="solid"/>
            <a:round/>
            <a:headEnd type="none" w="sm" len="sm"/>
            <a:tailEnd type="none" w="sm" len="sm"/>
          </a:ln>
          <a:effectLst>
            <a:outerShdw blurRad="57150" dist="19050" dir="5400000" algn="bl" rotWithShape="0">
              <a:srgbClr val="000000">
                <a:alpha val="50000"/>
              </a:srgbClr>
            </a:outerShdw>
          </a:effectLst>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89" name="Google Shape;89;p15"/>
          <p:cNvSpPr/>
          <p:nvPr/>
        </p:nvSpPr>
        <p:spPr>
          <a:xfrm rot="5400000">
            <a:off x="4265303" y="4396104"/>
            <a:ext cx="628400" cy="388400"/>
          </a:xfrm>
          <a:prstGeom prst="rightArrow">
            <a:avLst>
              <a:gd name="adj1" fmla="val 34239"/>
              <a:gd name="adj2" fmla="val 57035"/>
            </a:avLst>
          </a:prstGeom>
          <a:solidFill>
            <a:srgbClr val="FFFFFF"/>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90" name="Google Shape;90;p15"/>
          <p:cNvSpPr/>
          <p:nvPr/>
        </p:nvSpPr>
        <p:spPr>
          <a:xfrm>
            <a:off x="6178467" y="331633"/>
            <a:ext cx="2836400" cy="6469600"/>
          </a:xfrm>
          <a:prstGeom prst="rect">
            <a:avLst/>
          </a:prstGeom>
          <a:solidFill>
            <a:srgbClr val="34A853"/>
          </a:solidFill>
          <a:ln>
            <a:noFill/>
          </a:ln>
          <a:effectLst>
            <a:outerShdw blurRad="57150" dist="19050" dir="5400000" algn="bl" rotWithShape="0">
              <a:srgbClr val="000000">
                <a:alpha val="50000"/>
              </a:srgbClr>
            </a:outerShdw>
          </a:effectLst>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91" name="Google Shape;91;p15"/>
          <p:cNvSpPr/>
          <p:nvPr/>
        </p:nvSpPr>
        <p:spPr>
          <a:xfrm>
            <a:off x="6094061" y="425347"/>
            <a:ext cx="2836400" cy="4022000"/>
          </a:xfrm>
          <a:prstGeom prst="rect">
            <a:avLst/>
          </a:prstGeom>
          <a:solidFill>
            <a:srgbClr val="FFFFFF"/>
          </a:solidFill>
          <a:ln w="19050" cap="flat" cmpd="sng">
            <a:solidFill>
              <a:srgbClr val="34A853"/>
            </a:solidFill>
            <a:prstDash val="solid"/>
            <a:round/>
            <a:headEnd type="none" w="sm" len="sm"/>
            <a:tailEnd type="none" w="sm" len="sm"/>
          </a:ln>
          <a:effectLst>
            <a:outerShdw blurRad="57150" dist="19050" dir="5400000" algn="bl" rotWithShape="0">
              <a:srgbClr val="000000">
                <a:alpha val="50000"/>
              </a:srgbClr>
            </a:outerShdw>
          </a:effectLst>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92" name="Google Shape;92;p15"/>
          <p:cNvSpPr/>
          <p:nvPr/>
        </p:nvSpPr>
        <p:spPr>
          <a:xfrm rot="5400000">
            <a:off x="7219175" y="4326404"/>
            <a:ext cx="628400" cy="388400"/>
          </a:xfrm>
          <a:prstGeom prst="rightArrow">
            <a:avLst>
              <a:gd name="adj1" fmla="val 34239"/>
              <a:gd name="adj2" fmla="val 57035"/>
            </a:avLst>
          </a:prstGeom>
          <a:solidFill>
            <a:srgbClr val="FFFFFF"/>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93" name="Google Shape;93;p15"/>
          <p:cNvSpPr/>
          <p:nvPr/>
        </p:nvSpPr>
        <p:spPr>
          <a:xfrm>
            <a:off x="9153467" y="331633"/>
            <a:ext cx="2836400" cy="6469600"/>
          </a:xfrm>
          <a:prstGeom prst="rect">
            <a:avLst/>
          </a:prstGeom>
          <a:solidFill>
            <a:srgbClr val="FF6D01"/>
          </a:solidFill>
          <a:ln>
            <a:noFill/>
          </a:ln>
          <a:effectLst>
            <a:outerShdw blurRad="57150" dist="19050" dir="5400000" algn="bl" rotWithShape="0">
              <a:srgbClr val="000000">
                <a:alpha val="50000"/>
              </a:srgbClr>
            </a:outerShdw>
          </a:effectLst>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94" name="Google Shape;94;p15"/>
          <p:cNvSpPr/>
          <p:nvPr/>
        </p:nvSpPr>
        <p:spPr>
          <a:xfrm>
            <a:off x="9069033" y="425333"/>
            <a:ext cx="2836400" cy="2564400"/>
          </a:xfrm>
          <a:prstGeom prst="rect">
            <a:avLst/>
          </a:prstGeom>
          <a:solidFill>
            <a:srgbClr val="FFFFFF"/>
          </a:solidFill>
          <a:ln w="19050" cap="flat" cmpd="sng">
            <a:solidFill>
              <a:srgbClr val="FF6D01"/>
            </a:solidFill>
            <a:prstDash val="solid"/>
            <a:round/>
            <a:headEnd type="none" w="sm" len="sm"/>
            <a:tailEnd type="none" w="sm" len="sm"/>
          </a:ln>
          <a:effectLst>
            <a:outerShdw blurRad="57150" dist="19050" dir="5400000" algn="bl" rotWithShape="0">
              <a:srgbClr val="000000">
                <a:alpha val="50000"/>
              </a:srgbClr>
            </a:outerShdw>
          </a:effectLst>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95" name="Google Shape;95;p15"/>
          <p:cNvSpPr/>
          <p:nvPr/>
        </p:nvSpPr>
        <p:spPr>
          <a:xfrm rot="5400000">
            <a:off x="10215263" y="2852004"/>
            <a:ext cx="628400" cy="388400"/>
          </a:xfrm>
          <a:prstGeom prst="rightArrow">
            <a:avLst>
              <a:gd name="adj1" fmla="val 34239"/>
              <a:gd name="adj2" fmla="val 57035"/>
            </a:avLst>
          </a:prstGeom>
          <a:solidFill>
            <a:srgbClr val="FFFFFF"/>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nvGrpSpPr>
          <p:cNvPr id="96" name="Google Shape;96;p15"/>
          <p:cNvGrpSpPr/>
          <p:nvPr/>
        </p:nvGrpSpPr>
        <p:grpSpPr>
          <a:xfrm>
            <a:off x="3161284" y="486867"/>
            <a:ext cx="2836333" cy="3863733"/>
            <a:chOff x="1148440" y="378791"/>
            <a:chExt cx="2030400" cy="2392503"/>
          </a:xfrm>
        </p:grpSpPr>
        <p:sp>
          <p:nvSpPr>
            <p:cNvPr id="97" name="Google Shape;97;p15"/>
            <p:cNvSpPr/>
            <p:nvPr/>
          </p:nvSpPr>
          <p:spPr>
            <a:xfrm>
              <a:off x="1148440" y="378791"/>
              <a:ext cx="2030400" cy="1027800"/>
            </a:xfrm>
            <a:prstGeom prst="rect">
              <a:avLst/>
            </a:prstGeom>
            <a:noFill/>
            <a:ln>
              <a:noFill/>
            </a:ln>
            <a:effectLst>
              <a:outerShdw blurRad="57150" dist="19050" dir="5400000" algn="bl" rotWithShape="0">
                <a:srgbClr val="CCCCCC">
                  <a:alpha val="50000"/>
                </a:srgbClr>
              </a:outerShdw>
            </a:effectLst>
          </p:spPr>
          <p:txBody>
            <a:bodyPr spcFirstLastPara="1" wrap="square" lIns="121900" tIns="121900" rIns="121900" bIns="121900" anchor="t" anchorCtr="0">
              <a:noAutofit/>
            </a:bodyPr>
            <a:lstStyle/>
            <a:p>
              <a:pPr defTabSz="1219170">
                <a:buClr>
                  <a:srgbClr val="000000"/>
                </a:buClr>
              </a:pPr>
              <a:r>
                <a:rPr lang="en" sz="1467" kern="0">
                  <a:solidFill>
                    <a:srgbClr val="BF9000"/>
                  </a:solidFill>
                  <a:latin typeface="Roboto Medium"/>
                  <a:ea typeface="Roboto Medium"/>
                  <a:cs typeface="Roboto Medium"/>
                  <a:sym typeface="Roboto Medium"/>
                </a:rPr>
                <a:t>SNAP, WIC, and</a:t>
              </a:r>
              <a:endParaRPr sz="1467" kern="0">
                <a:solidFill>
                  <a:srgbClr val="BF9000"/>
                </a:solidFill>
                <a:latin typeface="Roboto Medium"/>
                <a:ea typeface="Roboto Medium"/>
                <a:cs typeface="Roboto Medium"/>
                <a:sym typeface="Roboto Medium"/>
              </a:endParaRPr>
            </a:p>
            <a:p>
              <a:pPr defTabSz="1219170">
                <a:buClr>
                  <a:srgbClr val="000000"/>
                </a:buClr>
              </a:pPr>
              <a:r>
                <a:rPr lang="en" sz="3600" b="1" kern="0">
                  <a:solidFill>
                    <a:srgbClr val="000000"/>
                  </a:solidFill>
                  <a:latin typeface="Roboto"/>
                  <a:ea typeface="Roboto"/>
                  <a:cs typeface="Roboto"/>
                  <a:sym typeface="Roboto"/>
                </a:rPr>
                <a:t>Food Security</a:t>
              </a:r>
              <a:endParaRPr sz="3600" b="1" kern="0">
                <a:solidFill>
                  <a:srgbClr val="000000"/>
                </a:solidFill>
                <a:latin typeface="Roboto"/>
                <a:ea typeface="Roboto"/>
                <a:cs typeface="Roboto"/>
                <a:sym typeface="Roboto"/>
              </a:endParaRPr>
            </a:p>
          </p:txBody>
        </p:sp>
        <p:sp>
          <p:nvSpPr>
            <p:cNvPr id="98" name="Google Shape;98;p15"/>
            <p:cNvSpPr/>
            <p:nvPr/>
          </p:nvSpPr>
          <p:spPr>
            <a:xfrm>
              <a:off x="1238148" y="1406594"/>
              <a:ext cx="1851000" cy="1364700"/>
            </a:xfrm>
            <a:prstGeom prst="rect">
              <a:avLst/>
            </a:prstGeom>
            <a:noFill/>
            <a:ln>
              <a:noFill/>
            </a:ln>
          </p:spPr>
          <p:txBody>
            <a:bodyPr spcFirstLastPara="1" wrap="square" lIns="121900" tIns="121900" rIns="121900" bIns="121900" anchor="t" anchorCtr="0">
              <a:noAutofit/>
            </a:bodyPr>
            <a:lstStyle/>
            <a:p>
              <a:pPr defTabSz="1219170">
                <a:lnSpc>
                  <a:spcPct val="115000"/>
                </a:lnSpc>
                <a:buClr>
                  <a:srgbClr val="000000"/>
                </a:buClr>
              </a:pPr>
              <a:r>
                <a:rPr lang="en" sz="3600" b="1" kern="0">
                  <a:solidFill>
                    <a:srgbClr val="BF9000"/>
                  </a:solidFill>
                  <a:latin typeface="Roboto"/>
                  <a:ea typeface="Roboto"/>
                  <a:cs typeface="Roboto"/>
                  <a:sym typeface="Roboto"/>
                </a:rPr>
                <a:t>73 </a:t>
              </a:r>
              <a:r>
                <a:rPr lang="en" sz="2000" b="1" kern="0">
                  <a:solidFill>
                    <a:srgbClr val="595959"/>
                  </a:solidFill>
                  <a:latin typeface="Roboto"/>
                  <a:ea typeface="Roboto"/>
                  <a:cs typeface="Roboto"/>
                  <a:sym typeface="Roboto"/>
                </a:rPr>
                <a:t>Clients</a:t>
              </a:r>
              <a:endParaRPr sz="2000" b="1" kern="0">
                <a:solidFill>
                  <a:srgbClr val="595959"/>
                </a:solidFill>
                <a:latin typeface="Roboto"/>
                <a:ea typeface="Roboto"/>
                <a:cs typeface="Roboto"/>
                <a:sym typeface="Roboto"/>
              </a:endParaRPr>
            </a:p>
            <a:p>
              <a:pPr defTabSz="1219170">
                <a:lnSpc>
                  <a:spcPct val="115000"/>
                </a:lnSpc>
                <a:buClr>
                  <a:srgbClr val="000000"/>
                </a:buClr>
              </a:pPr>
              <a:r>
                <a:rPr lang="en" sz="3067" b="1" kern="0">
                  <a:solidFill>
                    <a:srgbClr val="BF9000"/>
                  </a:solidFill>
                  <a:latin typeface="Roboto"/>
                  <a:ea typeface="Roboto"/>
                  <a:cs typeface="Roboto"/>
                  <a:sym typeface="Roboto"/>
                </a:rPr>
                <a:t>5 </a:t>
              </a:r>
              <a:r>
                <a:rPr lang="en" sz="1467" b="1" kern="0">
                  <a:solidFill>
                    <a:srgbClr val="595959"/>
                  </a:solidFill>
                  <a:latin typeface="Roboto"/>
                  <a:ea typeface="Roboto"/>
                  <a:cs typeface="Roboto"/>
                  <a:sym typeface="Roboto"/>
                </a:rPr>
                <a:t>SNAP/WIC Clients</a:t>
              </a:r>
              <a:endParaRPr sz="1467" b="1" kern="0">
                <a:solidFill>
                  <a:srgbClr val="595959"/>
                </a:solidFill>
                <a:latin typeface="Roboto"/>
                <a:ea typeface="Roboto"/>
                <a:cs typeface="Roboto"/>
                <a:sym typeface="Roboto"/>
              </a:endParaRPr>
            </a:p>
            <a:p>
              <a:pPr defTabSz="1219170">
                <a:buClr>
                  <a:srgbClr val="000000"/>
                </a:buClr>
              </a:pPr>
              <a:r>
                <a:rPr lang="en" sz="2933" b="1" kern="0">
                  <a:solidFill>
                    <a:srgbClr val="BF9000"/>
                  </a:solidFill>
                  <a:latin typeface="Roboto"/>
                  <a:ea typeface="Roboto"/>
                  <a:cs typeface="Roboto"/>
                  <a:sym typeface="Roboto"/>
                </a:rPr>
                <a:t>2 </a:t>
              </a:r>
              <a:r>
                <a:rPr lang="en" sz="1333" b="1" kern="0">
                  <a:solidFill>
                    <a:srgbClr val="595959"/>
                  </a:solidFill>
                  <a:latin typeface="Roboto"/>
                  <a:ea typeface="Roboto"/>
                  <a:cs typeface="Roboto"/>
                  <a:sym typeface="Roboto"/>
                </a:rPr>
                <a:t>SNAP applications</a:t>
              </a:r>
              <a:endParaRPr sz="1333" b="1" kern="0">
                <a:solidFill>
                  <a:srgbClr val="595959"/>
                </a:solidFill>
                <a:latin typeface="Roboto"/>
                <a:ea typeface="Roboto"/>
                <a:cs typeface="Roboto"/>
                <a:sym typeface="Roboto"/>
              </a:endParaRPr>
            </a:p>
            <a:p>
              <a:pPr defTabSz="1219170">
                <a:buClr>
                  <a:srgbClr val="000000"/>
                </a:buClr>
              </a:pPr>
              <a:r>
                <a:rPr lang="en" sz="2933" b="1" kern="0">
                  <a:solidFill>
                    <a:srgbClr val="BF9000"/>
                  </a:solidFill>
                  <a:latin typeface="Roboto"/>
                  <a:ea typeface="Roboto"/>
                  <a:cs typeface="Roboto"/>
                  <a:sym typeface="Roboto"/>
                </a:rPr>
                <a:t>1 </a:t>
              </a:r>
              <a:r>
                <a:rPr lang="en" sz="1333" b="1" kern="0">
                  <a:solidFill>
                    <a:srgbClr val="595959"/>
                  </a:solidFill>
                  <a:latin typeface="Roboto"/>
                  <a:ea typeface="Roboto"/>
                  <a:cs typeface="Roboto"/>
                  <a:sym typeface="Roboto"/>
                </a:rPr>
                <a:t>WIC applications</a:t>
              </a:r>
              <a:endParaRPr sz="1333" b="1" kern="0">
                <a:solidFill>
                  <a:srgbClr val="595959"/>
                </a:solidFill>
                <a:latin typeface="Roboto"/>
                <a:ea typeface="Roboto"/>
                <a:cs typeface="Roboto"/>
                <a:sym typeface="Roboto"/>
              </a:endParaRPr>
            </a:p>
          </p:txBody>
        </p:sp>
      </p:grpSp>
      <p:sp>
        <p:nvSpPr>
          <p:cNvPr id="99" name="Google Shape;99;p15"/>
          <p:cNvSpPr/>
          <p:nvPr/>
        </p:nvSpPr>
        <p:spPr>
          <a:xfrm>
            <a:off x="3277067" y="4872567"/>
            <a:ext cx="2762800" cy="1928800"/>
          </a:xfrm>
          <a:prstGeom prst="rect">
            <a:avLst/>
          </a:prstGeom>
          <a:noFill/>
          <a:ln>
            <a:noFill/>
          </a:ln>
        </p:spPr>
        <p:txBody>
          <a:bodyPr spcFirstLastPara="1" wrap="square" lIns="121900" tIns="121900" rIns="121900" bIns="121900" anchor="t" anchorCtr="0">
            <a:noAutofit/>
          </a:bodyPr>
          <a:lstStyle/>
          <a:p>
            <a:pPr marL="380990" indent="-389457" defTabSz="1219170">
              <a:lnSpc>
                <a:spcPct val="115000"/>
              </a:lnSpc>
              <a:buClr>
                <a:srgbClr val="595959"/>
              </a:buClr>
              <a:buSzPts val="1000"/>
              <a:buFont typeface="Roboto"/>
              <a:buChar char="●"/>
            </a:pPr>
            <a:r>
              <a:rPr lang="en" sz="1333" kern="0">
                <a:solidFill>
                  <a:srgbClr val="595959"/>
                </a:solidFill>
                <a:latin typeface="Roboto"/>
                <a:ea typeface="Roboto"/>
                <a:cs typeface="Roboto"/>
                <a:sym typeface="Roboto"/>
              </a:rPr>
              <a:t>Food banks - looking up locations and transportation to/from</a:t>
            </a:r>
            <a:endParaRPr sz="1333" kern="0">
              <a:solidFill>
                <a:srgbClr val="595959"/>
              </a:solidFill>
              <a:latin typeface="Roboto"/>
              <a:ea typeface="Roboto"/>
              <a:cs typeface="Roboto"/>
              <a:sym typeface="Roboto"/>
            </a:endParaRPr>
          </a:p>
          <a:p>
            <a:pPr marL="380990" indent="-389457" defTabSz="1219170">
              <a:lnSpc>
                <a:spcPct val="115000"/>
              </a:lnSpc>
              <a:buClr>
                <a:srgbClr val="595959"/>
              </a:buClr>
              <a:buSzPts val="1000"/>
              <a:buFont typeface="Roboto"/>
              <a:buChar char="●"/>
            </a:pPr>
            <a:r>
              <a:rPr lang="en" sz="1333" kern="0">
                <a:solidFill>
                  <a:srgbClr val="595959"/>
                </a:solidFill>
                <a:latin typeface="Roboto"/>
                <a:ea typeface="Roboto"/>
                <a:cs typeface="Roboto"/>
                <a:sym typeface="Roboto"/>
              </a:rPr>
              <a:t>WIC shopping</a:t>
            </a:r>
            <a:endParaRPr sz="1333" kern="0">
              <a:solidFill>
                <a:srgbClr val="595959"/>
              </a:solidFill>
              <a:latin typeface="Roboto"/>
              <a:ea typeface="Roboto"/>
              <a:cs typeface="Roboto"/>
              <a:sym typeface="Roboto"/>
            </a:endParaRPr>
          </a:p>
          <a:p>
            <a:pPr marL="380990" indent="-389457" defTabSz="1219170">
              <a:lnSpc>
                <a:spcPct val="115000"/>
              </a:lnSpc>
              <a:buClr>
                <a:srgbClr val="595959"/>
              </a:buClr>
              <a:buSzPts val="1000"/>
              <a:buFont typeface="Roboto"/>
              <a:buChar char="●"/>
            </a:pPr>
            <a:r>
              <a:rPr lang="en" sz="1333" kern="0">
                <a:solidFill>
                  <a:srgbClr val="595959"/>
                </a:solidFill>
                <a:latin typeface="Roboto"/>
                <a:ea typeface="Roboto"/>
                <a:cs typeface="Roboto"/>
                <a:sym typeface="Roboto"/>
              </a:rPr>
              <a:t>Helping to communicate problems with benefits</a:t>
            </a:r>
            <a:endParaRPr sz="1333" kern="0">
              <a:solidFill>
                <a:srgbClr val="595959"/>
              </a:solidFill>
              <a:latin typeface="Roboto"/>
              <a:ea typeface="Roboto"/>
              <a:cs typeface="Roboto"/>
              <a:sym typeface="Roboto"/>
            </a:endParaRPr>
          </a:p>
          <a:p>
            <a:pPr marL="380990" indent="-389457" defTabSz="1219170">
              <a:lnSpc>
                <a:spcPct val="115000"/>
              </a:lnSpc>
              <a:buClr>
                <a:srgbClr val="595959"/>
              </a:buClr>
              <a:buSzPts val="1000"/>
              <a:buFont typeface="Roboto"/>
              <a:buChar char="●"/>
            </a:pPr>
            <a:r>
              <a:rPr lang="en" sz="1333" kern="0">
                <a:solidFill>
                  <a:srgbClr val="595959"/>
                </a:solidFill>
                <a:latin typeface="Roboto"/>
                <a:ea typeface="Roboto"/>
                <a:cs typeface="Roboto"/>
                <a:sym typeface="Roboto"/>
              </a:rPr>
              <a:t>SNAP/WIC applications</a:t>
            </a:r>
            <a:endParaRPr sz="1333" kern="0">
              <a:solidFill>
                <a:srgbClr val="595959"/>
              </a:solidFill>
              <a:latin typeface="Roboto"/>
              <a:ea typeface="Roboto"/>
              <a:cs typeface="Roboto"/>
              <a:sym typeface="Roboto"/>
            </a:endParaRPr>
          </a:p>
        </p:txBody>
      </p:sp>
      <p:sp>
        <p:nvSpPr>
          <p:cNvPr id="100" name="Google Shape;100;p15"/>
          <p:cNvSpPr/>
          <p:nvPr/>
        </p:nvSpPr>
        <p:spPr>
          <a:xfrm>
            <a:off x="6296233" y="4772567"/>
            <a:ext cx="2644400" cy="2004400"/>
          </a:xfrm>
          <a:prstGeom prst="rect">
            <a:avLst/>
          </a:prstGeom>
          <a:noFill/>
          <a:ln>
            <a:noFill/>
          </a:ln>
        </p:spPr>
        <p:txBody>
          <a:bodyPr spcFirstLastPara="1" wrap="square" lIns="121900" tIns="121900" rIns="121900" bIns="121900" anchor="t" anchorCtr="0">
            <a:noAutofit/>
          </a:bodyPr>
          <a:lstStyle/>
          <a:p>
            <a:pPr marL="380990" indent="-389457" defTabSz="1219170">
              <a:lnSpc>
                <a:spcPct val="115000"/>
              </a:lnSpc>
              <a:buClr>
                <a:srgbClr val="FFFFFF"/>
              </a:buClr>
              <a:buSzPts val="1000"/>
              <a:buFont typeface="Roboto"/>
              <a:buChar char="●"/>
            </a:pPr>
            <a:r>
              <a:rPr lang="en" sz="1333" kern="0">
                <a:solidFill>
                  <a:srgbClr val="FFFFFF"/>
                </a:solidFill>
                <a:latin typeface="Roboto"/>
                <a:ea typeface="Roboto"/>
                <a:cs typeface="Roboto"/>
                <a:sym typeface="Roboto"/>
              </a:rPr>
              <a:t>Communicating with a doctor, transportation to/from</a:t>
            </a:r>
            <a:endParaRPr sz="1333" kern="0">
              <a:solidFill>
                <a:srgbClr val="FFFFFF"/>
              </a:solidFill>
              <a:latin typeface="Roboto"/>
              <a:ea typeface="Roboto"/>
              <a:cs typeface="Roboto"/>
              <a:sym typeface="Roboto"/>
            </a:endParaRPr>
          </a:p>
          <a:p>
            <a:pPr marL="380990" indent="-389457" defTabSz="1219170">
              <a:lnSpc>
                <a:spcPct val="115000"/>
              </a:lnSpc>
              <a:buClr>
                <a:srgbClr val="FFFFFF"/>
              </a:buClr>
              <a:buSzPts val="1000"/>
              <a:buFont typeface="Roboto"/>
              <a:buChar char="●"/>
            </a:pPr>
            <a:r>
              <a:rPr lang="en" sz="1333" kern="0">
                <a:solidFill>
                  <a:srgbClr val="FFFFFF"/>
                </a:solidFill>
                <a:latin typeface="Roboto"/>
                <a:ea typeface="Roboto"/>
                <a:cs typeface="Roboto"/>
                <a:sym typeface="Roboto"/>
              </a:rPr>
              <a:t>Medicaid/Denali Kid Care applications</a:t>
            </a:r>
            <a:endParaRPr sz="1333" kern="0">
              <a:solidFill>
                <a:srgbClr val="FFFFFF"/>
              </a:solidFill>
              <a:latin typeface="Roboto"/>
              <a:ea typeface="Roboto"/>
              <a:cs typeface="Roboto"/>
              <a:sym typeface="Roboto"/>
            </a:endParaRPr>
          </a:p>
          <a:p>
            <a:pPr marL="380990" indent="-389457" defTabSz="1219170">
              <a:lnSpc>
                <a:spcPct val="115000"/>
              </a:lnSpc>
              <a:buClr>
                <a:srgbClr val="FFFFFF"/>
              </a:buClr>
              <a:buSzPts val="1000"/>
              <a:buFont typeface="Roboto"/>
              <a:buChar char="●"/>
            </a:pPr>
            <a:r>
              <a:rPr lang="en" sz="1333" kern="0">
                <a:solidFill>
                  <a:srgbClr val="FFFFFF"/>
                </a:solidFill>
                <a:latin typeface="Roboto"/>
                <a:ea typeface="Roboto"/>
                <a:cs typeface="Roboto"/>
                <a:sym typeface="Roboto"/>
              </a:rPr>
              <a:t>Helping to communicate problems with benefits</a:t>
            </a:r>
            <a:endParaRPr sz="1333" kern="0">
              <a:solidFill>
                <a:srgbClr val="FFFFFF"/>
              </a:solidFill>
              <a:latin typeface="Roboto"/>
              <a:ea typeface="Roboto"/>
              <a:cs typeface="Roboto"/>
              <a:sym typeface="Roboto"/>
            </a:endParaRPr>
          </a:p>
          <a:p>
            <a:pPr marL="380990" indent="-389457" defTabSz="1219170">
              <a:lnSpc>
                <a:spcPct val="115000"/>
              </a:lnSpc>
              <a:buClr>
                <a:srgbClr val="FFFFFF"/>
              </a:buClr>
              <a:buSzPts val="1000"/>
              <a:buFont typeface="Roboto"/>
              <a:buChar char="●"/>
            </a:pPr>
            <a:r>
              <a:rPr lang="en" sz="1333" kern="0">
                <a:solidFill>
                  <a:srgbClr val="FFFFFF"/>
                </a:solidFill>
                <a:latin typeface="Roboto"/>
                <a:ea typeface="Roboto"/>
                <a:cs typeface="Roboto"/>
                <a:sym typeface="Roboto"/>
              </a:rPr>
              <a:t>Negotiate billing</a:t>
            </a:r>
            <a:endParaRPr sz="1333" kern="0">
              <a:solidFill>
                <a:srgbClr val="FFFFFF"/>
              </a:solidFill>
              <a:latin typeface="Roboto"/>
              <a:ea typeface="Roboto"/>
              <a:cs typeface="Roboto"/>
              <a:sym typeface="Roboto"/>
            </a:endParaRPr>
          </a:p>
        </p:txBody>
      </p:sp>
      <p:grpSp>
        <p:nvGrpSpPr>
          <p:cNvPr id="101" name="Google Shape;101;p15"/>
          <p:cNvGrpSpPr/>
          <p:nvPr/>
        </p:nvGrpSpPr>
        <p:grpSpPr>
          <a:xfrm>
            <a:off x="6136267" y="550100"/>
            <a:ext cx="2836333" cy="3726000"/>
            <a:chOff x="1148464" y="417946"/>
            <a:chExt cx="2030400" cy="2307216"/>
          </a:xfrm>
        </p:grpSpPr>
        <p:sp>
          <p:nvSpPr>
            <p:cNvPr id="102" name="Google Shape;102;p15"/>
            <p:cNvSpPr/>
            <p:nvPr/>
          </p:nvSpPr>
          <p:spPr>
            <a:xfrm>
              <a:off x="1148464" y="417946"/>
              <a:ext cx="2030400" cy="902700"/>
            </a:xfrm>
            <a:prstGeom prst="rect">
              <a:avLst/>
            </a:prstGeom>
            <a:noFill/>
            <a:ln>
              <a:noFill/>
            </a:ln>
            <a:effectLst>
              <a:outerShdw blurRad="57150" dist="19050" dir="5400000" algn="bl" rotWithShape="0">
                <a:srgbClr val="CCCCCC">
                  <a:alpha val="50000"/>
                </a:srgbClr>
              </a:outerShdw>
            </a:effectLst>
          </p:spPr>
          <p:txBody>
            <a:bodyPr spcFirstLastPara="1" wrap="square" lIns="121900" tIns="121900" rIns="121900" bIns="121900" anchor="t" anchorCtr="0">
              <a:noAutofit/>
            </a:bodyPr>
            <a:lstStyle/>
            <a:p>
              <a:pPr defTabSz="1219170">
                <a:buClr>
                  <a:srgbClr val="000000"/>
                </a:buClr>
              </a:pPr>
              <a:r>
                <a:rPr lang="en" sz="3867" b="1" kern="0">
                  <a:solidFill>
                    <a:srgbClr val="000000"/>
                  </a:solidFill>
                  <a:latin typeface="Roboto"/>
                  <a:ea typeface="Roboto"/>
                  <a:cs typeface="Roboto"/>
                  <a:sym typeface="Roboto"/>
                </a:rPr>
                <a:t>Health Equity</a:t>
              </a:r>
              <a:endParaRPr sz="3867" b="1" kern="0">
                <a:solidFill>
                  <a:srgbClr val="000000"/>
                </a:solidFill>
                <a:latin typeface="Roboto"/>
                <a:ea typeface="Roboto"/>
                <a:cs typeface="Roboto"/>
                <a:sym typeface="Roboto"/>
              </a:endParaRPr>
            </a:p>
          </p:txBody>
        </p:sp>
        <p:sp>
          <p:nvSpPr>
            <p:cNvPr id="103" name="Google Shape;103;p15"/>
            <p:cNvSpPr/>
            <p:nvPr/>
          </p:nvSpPr>
          <p:spPr>
            <a:xfrm>
              <a:off x="1238160" y="1360462"/>
              <a:ext cx="1851000" cy="1364700"/>
            </a:xfrm>
            <a:prstGeom prst="rect">
              <a:avLst/>
            </a:prstGeom>
            <a:noFill/>
            <a:ln>
              <a:noFill/>
            </a:ln>
          </p:spPr>
          <p:txBody>
            <a:bodyPr spcFirstLastPara="1" wrap="square" lIns="121900" tIns="121900" rIns="121900" bIns="121900" anchor="t" anchorCtr="0">
              <a:noAutofit/>
            </a:bodyPr>
            <a:lstStyle/>
            <a:p>
              <a:pPr defTabSz="1219170">
                <a:lnSpc>
                  <a:spcPct val="115000"/>
                </a:lnSpc>
                <a:buClr>
                  <a:srgbClr val="000000"/>
                </a:buClr>
              </a:pPr>
              <a:r>
                <a:rPr lang="en" sz="3600" b="1" kern="0">
                  <a:solidFill>
                    <a:srgbClr val="34A853"/>
                  </a:solidFill>
                  <a:latin typeface="Roboto"/>
                  <a:ea typeface="Roboto"/>
                  <a:cs typeface="Roboto"/>
                  <a:sym typeface="Roboto"/>
                </a:rPr>
                <a:t>60</a:t>
              </a:r>
              <a:r>
                <a:rPr lang="en" sz="3600" b="1" kern="0">
                  <a:solidFill>
                    <a:srgbClr val="EA4335"/>
                  </a:solidFill>
                  <a:latin typeface="Roboto"/>
                  <a:ea typeface="Roboto"/>
                  <a:cs typeface="Roboto"/>
                  <a:sym typeface="Roboto"/>
                </a:rPr>
                <a:t> </a:t>
              </a:r>
              <a:r>
                <a:rPr lang="en" sz="2000" b="1" kern="0">
                  <a:solidFill>
                    <a:srgbClr val="595959"/>
                  </a:solidFill>
                  <a:latin typeface="Roboto"/>
                  <a:ea typeface="Roboto"/>
                  <a:cs typeface="Roboto"/>
                  <a:sym typeface="Roboto"/>
                </a:rPr>
                <a:t>Clients</a:t>
              </a:r>
              <a:endParaRPr sz="2000" b="1" kern="0">
                <a:solidFill>
                  <a:srgbClr val="595959"/>
                </a:solidFill>
                <a:latin typeface="Roboto"/>
                <a:ea typeface="Roboto"/>
                <a:cs typeface="Roboto"/>
                <a:sym typeface="Roboto"/>
              </a:endParaRPr>
            </a:p>
            <a:p>
              <a:pPr defTabSz="1219170">
                <a:lnSpc>
                  <a:spcPct val="115000"/>
                </a:lnSpc>
                <a:buClr>
                  <a:srgbClr val="000000"/>
                </a:buClr>
              </a:pPr>
              <a:endParaRPr sz="933" b="1" kern="0">
                <a:solidFill>
                  <a:srgbClr val="34A853"/>
                </a:solidFill>
                <a:latin typeface="Roboto"/>
                <a:ea typeface="Roboto"/>
                <a:cs typeface="Roboto"/>
                <a:sym typeface="Roboto"/>
              </a:endParaRPr>
            </a:p>
            <a:p>
              <a:pPr algn="ctr" defTabSz="1219170">
                <a:lnSpc>
                  <a:spcPct val="115000"/>
                </a:lnSpc>
                <a:buClr>
                  <a:srgbClr val="000000"/>
                </a:buClr>
              </a:pPr>
              <a:r>
                <a:rPr lang="en" sz="1467" b="1" kern="0">
                  <a:solidFill>
                    <a:srgbClr val="595959"/>
                  </a:solidFill>
                  <a:latin typeface="Roboto"/>
                  <a:ea typeface="Roboto"/>
                  <a:cs typeface="Roboto"/>
                  <a:sym typeface="Roboto"/>
                </a:rPr>
                <a:t>Billing / Insurance Support</a:t>
              </a:r>
              <a:endParaRPr sz="1467" b="1" kern="0">
                <a:solidFill>
                  <a:srgbClr val="595959"/>
                </a:solidFill>
                <a:latin typeface="Roboto"/>
                <a:ea typeface="Roboto"/>
                <a:cs typeface="Roboto"/>
                <a:sym typeface="Roboto"/>
              </a:endParaRPr>
            </a:p>
            <a:p>
              <a:pPr algn="ctr" defTabSz="1219170">
                <a:lnSpc>
                  <a:spcPct val="115000"/>
                </a:lnSpc>
                <a:spcBef>
                  <a:spcPts val="1333"/>
                </a:spcBef>
                <a:buClr>
                  <a:srgbClr val="000000"/>
                </a:buClr>
              </a:pPr>
              <a:r>
                <a:rPr lang="en" sz="1467" b="1" kern="0">
                  <a:solidFill>
                    <a:srgbClr val="595959"/>
                  </a:solidFill>
                  <a:latin typeface="Roboto"/>
                  <a:ea typeface="Roboto"/>
                  <a:cs typeface="Roboto"/>
                  <a:sym typeface="Roboto"/>
                </a:rPr>
                <a:t>Healthcare Access Support</a:t>
              </a:r>
              <a:endParaRPr sz="1467" b="1" kern="0">
                <a:solidFill>
                  <a:srgbClr val="595959"/>
                </a:solidFill>
                <a:latin typeface="Roboto"/>
                <a:ea typeface="Roboto"/>
                <a:cs typeface="Roboto"/>
                <a:sym typeface="Roboto"/>
              </a:endParaRPr>
            </a:p>
            <a:p>
              <a:pPr algn="ctr" defTabSz="1219170">
                <a:lnSpc>
                  <a:spcPct val="115000"/>
                </a:lnSpc>
                <a:spcBef>
                  <a:spcPts val="1333"/>
                </a:spcBef>
                <a:spcAft>
                  <a:spcPts val="1333"/>
                </a:spcAft>
                <a:buClr>
                  <a:srgbClr val="000000"/>
                </a:buClr>
              </a:pPr>
              <a:r>
                <a:rPr lang="en" sz="1467" b="1" kern="0">
                  <a:solidFill>
                    <a:srgbClr val="595959"/>
                  </a:solidFill>
                  <a:latin typeface="Roboto"/>
                  <a:ea typeface="Roboto"/>
                  <a:cs typeface="Roboto"/>
                  <a:sym typeface="Roboto"/>
                </a:rPr>
                <a:t>Sharing Health Information</a:t>
              </a:r>
              <a:endParaRPr sz="1467" b="1" kern="0">
                <a:solidFill>
                  <a:srgbClr val="595959"/>
                </a:solidFill>
                <a:latin typeface="Roboto"/>
                <a:ea typeface="Roboto"/>
                <a:cs typeface="Roboto"/>
                <a:sym typeface="Roboto"/>
              </a:endParaRPr>
            </a:p>
          </p:txBody>
        </p:sp>
      </p:grpSp>
      <p:grpSp>
        <p:nvGrpSpPr>
          <p:cNvPr id="104" name="Google Shape;104;p15"/>
          <p:cNvGrpSpPr/>
          <p:nvPr/>
        </p:nvGrpSpPr>
        <p:grpSpPr>
          <a:xfrm>
            <a:off x="9069034" y="550101"/>
            <a:ext cx="2836333" cy="2276559"/>
            <a:chOff x="1148464" y="457101"/>
            <a:chExt cx="2030400" cy="1409692"/>
          </a:xfrm>
        </p:grpSpPr>
        <p:sp>
          <p:nvSpPr>
            <p:cNvPr id="105" name="Google Shape;105;p15"/>
            <p:cNvSpPr/>
            <p:nvPr/>
          </p:nvSpPr>
          <p:spPr>
            <a:xfrm>
              <a:off x="1148464" y="457101"/>
              <a:ext cx="2030400" cy="902700"/>
            </a:xfrm>
            <a:prstGeom prst="rect">
              <a:avLst/>
            </a:prstGeom>
            <a:noFill/>
            <a:ln>
              <a:noFill/>
            </a:ln>
            <a:effectLst>
              <a:outerShdw blurRad="57150" dist="19050" dir="5400000" algn="bl" rotWithShape="0">
                <a:srgbClr val="CCCCCC">
                  <a:alpha val="50000"/>
                </a:srgbClr>
              </a:outerShdw>
            </a:effectLst>
          </p:spPr>
          <p:txBody>
            <a:bodyPr spcFirstLastPara="1" wrap="square" lIns="121900" tIns="121900" rIns="121900" bIns="121900" anchor="t" anchorCtr="0">
              <a:noAutofit/>
            </a:bodyPr>
            <a:lstStyle/>
            <a:p>
              <a:pPr defTabSz="1219170">
                <a:buClr>
                  <a:srgbClr val="000000"/>
                </a:buClr>
              </a:pPr>
              <a:r>
                <a:rPr lang="en" sz="3867" b="1" kern="0">
                  <a:solidFill>
                    <a:srgbClr val="000000"/>
                  </a:solidFill>
                  <a:latin typeface="Roboto"/>
                  <a:ea typeface="Roboto"/>
                  <a:cs typeface="Roboto"/>
                  <a:sym typeface="Roboto"/>
                </a:rPr>
                <a:t>Other PLN Work</a:t>
              </a:r>
              <a:endParaRPr sz="3867" b="1" kern="0">
                <a:solidFill>
                  <a:srgbClr val="000000"/>
                </a:solidFill>
                <a:latin typeface="Roboto"/>
                <a:ea typeface="Roboto"/>
                <a:cs typeface="Roboto"/>
                <a:sym typeface="Roboto"/>
              </a:endParaRPr>
            </a:p>
          </p:txBody>
        </p:sp>
        <p:sp>
          <p:nvSpPr>
            <p:cNvPr id="106" name="Google Shape;106;p15"/>
            <p:cNvSpPr/>
            <p:nvPr/>
          </p:nvSpPr>
          <p:spPr>
            <a:xfrm>
              <a:off x="1238136" y="1406594"/>
              <a:ext cx="1851000" cy="460200"/>
            </a:xfrm>
            <a:prstGeom prst="rect">
              <a:avLst/>
            </a:prstGeom>
            <a:noFill/>
            <a:ln>
              <a:noFill/>
            </a:ln>
          </p:spPr>
          <p:txBody>
            <a:bodyPr spcFirstLastPara="1" wrap="square" lIns="121900" tIns="121900" rIns="121900" bIns="121900" anchor="t" anchorCtr="0">
              <a:noAutofit/>
            </a:bodyPr>
            <a:lstStyle/>
            <a:p>
              <a:pPr defTabSz="1219170">
                <a:lnSpc>
                  <a:spcPct val="115000"/>
                </a:lnSpc>
                <a:buClr>
                  <a:srgbClr val="000000"/>
                </a:buClr>
              </a:pPr>
              <a:r>
                <a:rPr lang="en" sz="3600" b="1" kern="0">
                  <a:solidFill>
                    <a:srgbClr val="FF6D01"/>
                  </a:solidFill>
                  <a:latin typeface="Roboto"/>
                  <a:ea typeface="Roboto"/>
                  <a:cs typeface="Roboto"/>
                  <a:sym typeface="Roboto"/>
                </a:rPr>
                <a:t>173 </a:t>
              </a:r>
              <a:r>
                <a:rPr lang="en" sz="2000" b="1" kern="0">
                  <a:solidFill>
                    <a:srgbClr val="595959"/>
                  </a:solidFill>
                  <a:latin typeface="Roboto"/>
                  <a:ea typeface="Roboto"/>
                  <a:cs typeface="Roboto"/>
                  <a:sym typeface="Roboto"/>
                </a:rPr>
                <a:t>Clients</a:t>
              </a:r>
              <a:endParaRPr sz="1467" b="1" kern="0">
                <a:solidFill>
                  <a:srgbClr val="595959"/>
                </a:solidFill>
                <a:latin typeface="Roboto"/>
                <a:ea typeface="Roboto"/>
                <a:cs typeface="Roboto"/>
                <a:sym typeface="Roboto"/>
              </a:endParaRPr>
            </a:p>
          </p:txBody>
        </p:sp>
      </p:grpSp>
      <p:graphicFrame>
        <p:nvGraphicFramePr>
          <p:cNvPr id="107" name="Google Shape;107;p15"/>
          <p:cNvGraphicFramePr/>
          <p:nvPr/>
        </p:nvGraphicFramePr>
        <p:xfrm>
          <a:off x="9227067" y="3429000"/>
          <a:ext cx="2689200" cy="3110136"/>
        </p:xfrm>
        <a:graphic>
          <a:graphicData uri="http://schemas.openxmlformats.org/drawingml/2006/table">
            <a:tbl>
              <a:tblPr>
                <a:noFill/>
              </a:tblPr>
              <a:tblGrid>
                <a:gridCol w="2178733">
                  <a:extLst>
                    <a:ext uri="{9D8B030D-6E8A-4147-A177-3AD203B41FA5}">
                      <a16:colId xmlns:a16="http://schemas.microsoft.com/office/drawing/2014/main" val="20000"/>
                    </a:ext>
                  </a:extLst>
                </a:gridCol>
                <a:gridCol w="510467">
                  <a:extLst>
                    <a:ext uri="{9D8B030D-6E8A-4147-A177-3AD203B41FA5}">
                      <a16:colId xmlns:a16="http://schemas.microsoft.com/office/drawing/2014/main" val="20001"/>
                    </a:ext>
                  </a:extLst>
                </a:gridCol>
              </a:tblGrid>
              <a:tr h="388767">
                <a:tc>
                  <a:txBody>
                    <a:bodyPr/>
                    <a:lstStyle/>
                    <a:p>
                      <a:pPr marL="0" lvl="0" indent="0" algn="ctr" rtl="0">
                        <a:lnSpc>
                          <a:spcPct val="50000"/>
                        </a:lnSpc>
                        <a:spcBef>
                          <a:spcPts val="0"/>
                        </a:spcBef>
                        <a:spcAft>
                          <a:spcPts val="0"/>
                        </a:spcAft>
                        <a:buNone/>
                      </a:pPr>
                      <a:r>
                        <a:rPr lang="en" sz="1300" b="1" u="sng"/>
                        <a:t>Report Topic:</a:t>
                      </a:r>
                      <a:endParaRPr sz="1300" b="1" u="sng"/>
                    </a:p>
                  </a:txBody>
                  <a:tcPr marL="121900" marR="121900" marT="121900" marB="121900">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9E9E9E">
                          <a:alpha val="0"/>
                        </a:srgbClr>
                      </a:solidFill>
                      <a:prstDash val="solid"/>
                      <a:round/>
                      <a:headEnd type="none" w="sm" len="sm"/>
                      <a:tailEnd type="none" w="sm" len="sm"/>
                    </a:lnB>
                  </a:tcPr>
                </a:tc>
                <a:tc>
                  <a:txBody>
                    <a:bodyPr/>
                    <a:lstStyle/>
                    <a:p>
                      <a:pPr marL="0" lvl="0" indent="0" algn="ctr" rtl="0">
                        <a:lnSpc>
                          <a:spcPct val="50000"/>
                        </a:lnSpc>
                        <a:spcBef>
                          <a:spcPts val="0"/>
                        </a:spcBef>
                        <a:spcAft>
                          <a:spcPts val="0"/>
                        </a:spcAft>
                        <a:buNone/>
                      </a:pPr>
                      <a:r>
                        <a:rPr lang="en" sz="1300" b="1" u="sng"/>
                        <a:t>#</a:t>
                      </a:r>
                      <a:endParaRPr sz="1300" b="1" u="sng"/>
                    </a:p>
                  </a:txBody>
                  <a:tcPr marL="121900" marR="121900" marT="121900" marB="121900">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9E9E9E">
                          <a:alpha val="0"/>
                        </a:srgbClr>
                      </a:solidFill>
                      <a:prstDash val="solid"/>
                      <a:round/>
                      <a:headEnd type="none" w="sm" len="sm"/>
                      <a:tailEnd type="none" w="sm" len="sm"/>
                    </a:lnB>
                  </a:tcPr>
                </a:tc>
                <a:extLst>
                  <a:ext uri="{0D108BD9-81ED-4DB2-BD59-A6C34878D82A}">
                    <a16:rowId xmlns:a16="http://schemas.microsoft.com/office/drawing/2014/main" val="10000"/>
                  </a:ext>
                </a:extLst>
              </a:tr>
              <a:tr h="388767">
                <a:tc>
                  <a:txBody>
                    <a:bodyPr/>
                    <a:lstStyle/>
                    <a:p>
                      <a:pPr marL="0" lvl="0" indent="0" algn="ctr" rtl="0">
                        <a:lnSpc>
                          <a:spcPct val="50000"/>
                        </a:lnSpc>
                        <a:spcBef>
                          <a:spcPts val="0"/>
                        </a:spcBef>
                        <a:spcAft>
                          <a:spcPts val="0"/>
                        </a:spcAft>
                        <a:buNone/>
                      </a:pPr>
                      <a:r>
                        <a:rPr lang="en" sz="1300"/>
                        <a:t>Rent / Housing Support</a:t>
                      </a:r>
                      <a:endParaRPr sz="1300"/>
                    </a:p>
                  </a:txBody>
                  <a:tcPr marL="121900" marR="121900" marT="121900" marB="121900">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9E9E9E">
                          <a:alpha val="0"/>
                        </a:srgbClr>
                      </a:solidFill>
                      <a:prstDash val="solid"/>
                      <a:round/>
                      <a:headEnd type="none" w="sm" len="sm"/>
                      <a:tailEnd type="none" w="sm" len="sm"/>
                    </a:lnB>
                  </a:tcPr>
                </a:tc>
                <a:tc>
                  <a:txBody>
                    <a:bodyPr/>
                    <a:lstStyle/>
                    <a:p>
                      <a:pPr marL="0" lvl="0" indent="0" algn="ctr" rtl="0">
                        <a:lnSpc>
                          <a:spcPct val="50000"/>
                        </a:lnSpc>
                        <a:spcBef>
                          <a:spcPts val="0"/>
                        </a:spcBef>
                        <a:spcAft>
                          <a:spcPts val="0"/>
                        </a:spcAft>
                        <a:buNone/>
                      </a:pPr>
                      <a:r>
                        <a:rPr lang="en" sz="1300"/>
                        <a:t>12</a:t>
                      </a:r>
                      <a:endParaRPr sz="1300"/>
                    </a:p>
                  </a:txBody>
                  <a:tcPr marL="121900" marR="121900" marT="121900" marB="121900">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9E9E9E">
                          <a:alpha val="0"/>
                        </a:srgbClr>
                      </a:solidFill>
                      <a:prstDash val="solid"/>
                      <a:round/>
                      <a:headEnd type="none" w="sm" len="sm"/>
                      <a:tailEnd type="none" w="sm" len="sm"/>
                    </a:lnB>
                  </a:tcPr>
                </a:tc>
                <a:extLst>
                  <a:ext uri="{0D108BD9-81ED-4DB2-BD59-A6C34878D82A}">
                    <a16:rowId xmlns:a16="http://schemas.microsoft.com/office/drawing/2014/main" val="10001"/>
                  </a:ext>
                </a:extLst>
              </a:tr>
              <a:tr h="388767">
                <a:tc>
                  <a:txBody>
                    <a:bodyPr/>
                    <a:lstStyle/>
                    <a:p>
                      <a:pPr marL="0" lvl="0" indent="0" algn="ctr" rtl="0">
                        <a:lnSpc>
                          <a:spcPct val="50000"/>
                        </a:lnSpc>
                        <a:spcBef>
                          <a:spcPts val="0"/>
                        </a:spcBef>
                        <a:spcAft>
                          <a:spcPts val="0"/>
                        </a:spcAft>
                        <a:buNone/>
                      </a:pPr>
                      <a:r>
                        <a:rPr lang="en" sz="1300" i="1"/>
                        <a:t>Emergency</a:t>
                      </a:r>
                      <a:r>
                        <a:rPr lang="en" sz="1300"/>
                        <a:t> Housing</a:t>
                      </a:r>
                      <a:endParaRPr sz="1300"/>
                    </a:p>
                  </a:txBody>
                  <a:tcPr marL="121900" marR="121900" marT="121900" marB="121900">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9E9E9E">
                          <a:alpha val="0"/>
                        </a:srgbClr>
                      </a:solidFill>
                      <a:prstDash val="solid"/>
                      <a:round/>
                      <a:headEnd type="none" w="sm" len="sm"/>
                      <a:tailEnd type="none" w="sm" len="sm"/>
                    </a:lnB>
                  </a:tcPr>
                </a:tc>
                <a:tc>
                  <a:txBody>
                    <a:bodyPr/>
                    <a:lstStyle/>
                    <a:p>
                      <a:pPr marL="0" lvl="0" indent="0" algn="ctr" rtl="0">
                        <a:lnSpc>
                          <a:spcPct val="50000"/>
                        </a:lnSpc>
                        <a:spcBef>
                          <a:spcPts val="0"/>
                        </a:spcBef>
                        <a:spcAft>
                          <a:spcPts val="0"/>
                        </a:spcAft>
                        <a:buNone/>
                      </a:pPr>
                      <a:r>
                        <a:rPr lang="en" sz="1300"/>
                        <a:t>0</a:t>
                      </a:r>
                      <a:endParaRPr sz="1300"/>
                    </a:p>
                  </a:txBody>
                  <a:tcPr marL="121900" marR="121900" marT="121900" marB="121900">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9E9E9E">
                          <a:alpha val="0"/>
                        </a:srgbClr>
                      </a:solidFill>
                      <a:prstDash val="solid"/>
                      <a:round/>
                      <a:headEnd type="none" w="sm" len="sm"/>
                      <a:tailEnd type="none" w="sm" len="sm"/>
                    </a:lnB>
                  </a:tcPr>
                </a:tc>
                <a:extLst>
                  <a:ext uri="{0D108BD9-81ED-4DB2-BD59-A6C34878D82A}">
                    <a16:rowId xmlns:a16="http://schemas.microsoft.com/office/drawing/2014/main" val="10002"/>
                  </a:ext>
                </a:extLst>
              </a:tr>
              <a:tr h="388767">
                <a:tc>
                  <a:txBody>
                    <a:bodyPr/>
                    <a:lstStyle/>
                    <a:p>
                      <a:pPr marL="0" lvl="0" indent="0" algn="ctr" rtl="0">
                        <a:lnSpc>
                          <a:spcPct val="50000"/>
                        </a:lnSpc>
                        <a:spcBef>
                          <a:spcPts val="0"/>
                        </a:spcBef>
                        <a:spcAft>
                          <a:spcPts val="0"/>
                        </a:spcAft>
                        <a:buNone/>
                      </a:pPr>
                      <a:r>
                        <a:rPr lang="en" sz="1300"/>
                        <a:t>Job / Small Business</a:t>
                      </a:r>
                      <a:endParaRPr sz="1300"/>
                    </a:p>
                  </a:txBody>
                  <a:tcPr marL="121900" marR="121900" marT="121900" marB="121900">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9E9E9E">
                          <a:alpha val="0"/>
                        </a:srgbClr>
                      </a:solidFill>
                      <a:prstDash val="solid"/>
                      <a:round/>
                      <a:headEnd type="none" w="sm" len="sm"/>
                      <a:tailEnd type="none" w="sm" len="sm"/>
                    </a:lnB>
                  </a:tcPr>
                </a:tc>
                <a:tc>
                  <a:txBody>
                    <a:bodyPr/>
                    <a:lstStyle/>
                    <a:p>
                      <a:pPr marL="0" lvl="0" indent="0" algn="ctr" rtl="0">
                        <a:lnSpc>
                          <a:spcPct val="50000"/>
                        </a:lnSpc>
                        <a:spcBef>
                          <a:spcPts val="0"/>
                        </a:spcBef>
                        <a:spcAft>
                          <a:spcPts val="0"/>
                        </a:spcAft>
                        <a:buNone/>
                      </a:pPr>
                      <a:r>
                        <a:rPr lang="en" sz="1300"/>
                        <a:t>8</a:t>
                      </a:r>
                      <a:endParaRPr sz="1300"/>
                    </a:p>
                  </a:txBody>
                  <a:tcPr marL="121900" marR="121900" marT="121900" marB="121900">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9E9E9E">
                          <a:alpha val="0"/>
                        </a:srgbClr>
                      </a:solidFill>
                      <a:prstDash val="solid"/>
                      <a:round/>
                      <a:headEnd type="none" w="sm" len="sm"/>
                      <a:tailEnd type="none" w="sm" len="sm"/>
                    </a:lnB>
                  </a:tcPr>
                </a:tc>
                <a:extLst>
                  <a:ext uri="{0D108BD9-81ED-4DB2-BD59-A6C34878D82A}">
                    <a16:rowId xmlns:a16="http://schemas.microsoft.com/office/drawing/2014/main" val="10003"/>
                  </a:ext>
                </a:extLst>
              </a:tr>
              <a:tr h="388767">
                <a:tc>
                  <a:txBody>
                    <a:bodyPr/>
                    <a:lstStyle/>
                    <a:p>
                      <a:pPr marL="0" lvl="0" indent="0" algn="ctr" rtl="0">
                        <a:lnSpc>
                          <a:spcPct val="50000"/>
                        </a:lnSpc>
                        <a:spcBef>
                          <a:spcPts val="0"/>
                        </a:spcBef>
                        <a:spcAft>
                          <a:spcPts val="0"/>
                        </a:spcAft>
                        <a:buNone/>
                      </a:pPr>
                      <a:r>
                        <a:rPr lang="en" sz="1300"/>
                        <a:t>Information Literacy</a:t>
                      </a:r>
                      <a:endParaRPr sz="1300"/>
                    </a:p>
                  </a:txBody>
                  <a:tcPr marL="121900" marR="121900" marT="121900" marB="121900">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9E9E9E">
                          <a:alpha val="0"/>
                        </a:srgbClr>
                      </a:solidFill>
                      <a:prstDash val="solid"/>
                      <a:round/>
                      <a:headEnd type="none" w="sm" len="sm"/>
                      <a:tailEnd type="none" w="sm" len="sm"/>
                    </a:lnB>
                  </a:tcPr>
                </a:tc>
                <a:tc>
                  <a:txBody>
                    <a:bodyPr/>
                    <a:lstStyle/>
                    <a:p>
                      <a:pPr marL="0" lvl="0" indent="0" algn="ctr" rtl="0">
                        <a:lnSpc>
                          <a:spcPct val="50000"/>
                        </a:lnSpc>
                        <a:spcBef>
                          <a:spcPts val="0"/>
                        </a:spcBef>
                        <a:spcAft>
                          <a:spcPts val="0"/>
                        </a:spcAft>
                        <a:buNone/>
                      </a:pPr>
                      <a:r>
                        <a:rPr lang="en" sz="1300"/>
                        <a:t>10</a:t>
                      </a:r>
                      <a:endParaRPr sz="1300"/>
                    </a:p>
                  </a:txBody>
                  <a:tcPr marL="121900" marR="121900" marT="121900" marB="121900">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9E9E9E">
                          <a:alpha val="0"/>
                        </a:srgbClr>
                      </a:solidFill>
                      <a:prstDash val="solid"/>
                      <a:round/>
                      <a:headEnd type="none" w="sm" len="sm"/>
                      <a:tailEnd type="none" w="sm" len="sm"/>
                    </a:lnB>
                  </a:tcPr>
                </a:tc>
                <a:extLst>
                  <a:ext uri="{0D108BD9-81ED-4DB2-BD59-A6C34878D82A}">
                    <a16:rowId xmlns:a16="http://schemas.microsoft.com/office/drawing/2014/main" val="10004"/>
                  </a:ext>
                </a:extLst>
              </a:tr>
              <a:tr h="388767">
                <a:tc>
                  <a:txBody>
                    <a:bodyPr/>
                    <a:lstStyle/>
                    <a:p>
                      <a:pPr marL="0" lvl="0" indent="0" algn="ctr" rtl="0">
                        <a:lnSpc>
                          <a:spcPct val="50000"/>
                        </a:lnSpc>
                        <a:spcBef>
                          <a:spcPts val="0"/>
                        </a:spcBef>
                        <a:spcAft>
                          <a:spcPts val="0"/>
                        </a:spcAft>
                        <a:buNone/>
                      </a:pPr>
                      <a:r>
                        <a:rPr lang="en" sz="1300"/>
                        <a:t>K-12 / Childcare</a:t>
                      </a:r>
                      <a:endParaRPr sz="1300"/>
                    </a:p>
                  </a:txBody>
                  <a:tcPr marL="121900" marR="121900" marT="121900" marB="121900">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9E9E9E">
                          <a:alpha val="0"/>
                        </a:srgbClr>
                      </a:solidFill>
                      <a:prstDash val="solid"/>
                      <a:round/>
                      <a:headEnd type="none" w="sm" len="sm"/>
                      <a:tailEnd type="none" w="sm" len="sm"/>
                    </a:lnB>
                  </a:tcPr>
                </a:tc>
                <a:tc>
                  <a:txBody>
                    <a:bodyPr/>
                    <a:lstStyle/>
                    <a:p>
                      <a:pPr marL="0" lvl="0" indent="0" algn="ctr" rtl="0">
                        <a:lnSpc>
                          <a:spcPct val="50000"/>
                        </a:lnSpc>
                        <a:spcBef>
                          <a:spcPts val="0"/>
                        </a:spcBef>
                        <a:spcAft>
                          <a:spcPts val="0"/>
                        </a:spcAft>
                        <a:buNone/>
                      </a:pPr>
                      <a:r>
                        <a:rPr lang="en" sz="1300"/>
                        <a:t>4</a:t>
                      </a:r>
                      <a:endParaRPr sz="1300"/>
                    </a:p>
                  </a:txBody>
                  <a:tcPr marL="121900" marR="121900" marT="121900" marB="121900">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9E9E9E">
                          <a:alpha val="0"/>
                        </a:srgbClr>
                      </a:solidFill>
                      <a:prstDash val="solid"/>
                      <a:round/>
                      <a:headEnd type="none" w="sm" len="sm"/>
                      <a:tailEnd type="none" w="sm" len="sm"/>
                    </a:lnB>
                  </a:tcPr>
                </a:tc>
                <a:extLst>
                  <a:ext uri="{0D108BD9-81ED-4DB2-BD59-A6C34878D82A}">
                    <a16:rowId xmlns:a16="http://schemas.microsoft.com/office/drawing/2014/main" val="10005"/>
                  </a:ext>
                </a:extLst>
              </a:tr>
              <a:tr h="388767">
                <a:tc>
                  <a:txBody>
                    <a:bodyPr/>
                    <a:lstStyle/>
                    <a:p>
                      <a:pPr marL="0" lvl="0" indent="0" algn="ctr" rtl="0">
                        <a:lnSpc>
                          <a:spcPct val="50000"/>
                        </a:lnSpc>
                        <a:spcBef>
                          <a:spcPts val="0"/>
                        </a:spcBef>
                        <a:spcAft>
                          <a:spcPts val="0"/>
                        </a:spcAft>
                        <a:buNone/>
                      </a:pPr>
                      <a:r>
                        <a:rPr lang="en" sz="1300"/>
                        <a:t>Utilities /other necessities</a:t>
                      </a:r>
                      <a:endParaRPr sz="1300"/>
                    </a:p>
                  </a:txBody>
                  <a:tcPr marL="121900" marR="121900" marT="121900" marB="121900">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9E9E9E">
                          <a:alpha val="0"/>
                        </a:srgbClr>
                      </a:solidFill>
                      <a:prstDash val="solid"/>
                      <a:round/>
                      <a:headEnd type="none" w="sm" len="sm"/>
                      <a:tailEnd type="none" w="sm" len="sm"/>
                    </a:lnB>
                  </a:tcPr>
                </a:tc>
                <a:tc>
                  <a:txBody>
                    <a:bodyPr/>
                    <a:lstStyle/>
                    <a:p>
                      <a:pPr marL="0" lvl="0" indent="0" algn="ctr" rtl="0">
                        <a:lnSpc>
                          <a:spcPct val="50000"/>
                        </a:lnSpc>
                        <a:spcBef>
                          <a:spcPts val="0"/>
                        </a:spcBef>
                        <a:spcAft>
                          <a:spcPts val="0"/>
                        </a:spcAft>
                        <a:buNone/>
                      </a:pPr>
                      <a:r>
                        <a:rPr lang="en" sz="1300"/>
                        <a:t>4</a:t>
                      </a:r>
                      <a:endParaRPr sz="1300"/>
                    </a:p>
                  </a:txBody>
                  <a:tcPr marL="121900" marR="121900" marT="121900" marB="121900">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9E9E9E">
                          <a:alpha val="0"/>
                        </a:srgbClr>
                      </a:solidFill>
                      <a:prstDash val="solid"/>
                      <a:round/>
                      <a:headEnd type="none" w="sm" len="sm"/>
                      <a:tailEnd type="none" w="sm" len="sm"/>
                    </a:lnB>
                  </a:tcPr>
                </a:tc>
                <a:extLst>
                  <a:ext uri="{0D108BD9-81ED-4DB2-BD59-A6C34878D82A}">
                    <a16:rowId xmlns:a16="http://schemas.microsoft.com/office/drawing/2014/main" val="10006"/>
                  </a:ext>
                </a:extLst>
              </a:tr>
              <a:tr h="388767">
                <a:tc>
                  <a:txBody>
                    <a:bodyPr/>
                    <a:lstStyle/>
                    <a:p>
                      <a:pPr marL="0" lvl="0" indent="0" algn="ctr" rtl="0">
                        <a:lnSpc>
                          <a:spcPct val="50000"/>
                        </a:lnSpc>
                        <a:spcBef>
                          <a:spcPts val="0"/>
                        </a:spcBef>
                        <a:spcAft>
                          <a:spcPts val="0"/>
                        </a:spcAft>
                        <a:buNone/>
                      </a:pPr>
                      <a:r>
                        <a:rPr lang="en" sz="1300"/>
                        <a:t>Public Assistance</a:t>
                      </a:r>
                      <a:endParaRPr sz="1300"/>
                    </a:p>
                  </a:txBody>
                  <a:tcPr marL="121900" marR="121900" marT="121900" marB="121900">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9E9E9E">
                          <a:alpha val="0"/>
                        </a:srgbClr>
                      </a:solidFill>
                      <a:prstDash val="solid"/>
                      <a:round/>
                      <a:headEnd type="none" w="sm" len="sm"/>
                      <a:tailEnd type="none" w="sm" len="sm"/>
                    </a:lnB>
                  </a:tcPr>
                </a:tc>
                <a:tc>
                  <a:txBody>
                    <a:bodyPr/>
                    <a:lstStyle/>
                    <a:p>
                      <a:pPr marL="0" lvl="0" indent="0" algn="ctr" rtl="0">
                        <a:lnSpc>
                          <a:spcPct val="50000"/>
                        </a:lnSpc>
                        <a:spcBef>
                          <a:spcPts val="0"/>
                        </a:spcBef>
                        <a:spcAft>
                          <a:spcPts val="0"/>
                        </a:spcAft>
                        <a:buNone/>
                      </a:pPr>
                      <a:r>
                        <a:rPr lang="en" sz="1300"/>
                        <a:t>7</a:t>
                      </a:r>
                      <a:endParaRPr sz="1300"/>
                    </a:p>
                  </a:txBody>
                  <a:tcPr marL="121900" marR="121900" marT="121900" marB="121900">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9E9E9E">
                          <a:alpha val="0"/>
                        </a:srgbClr>
                      </a:solidFill>
                      <a:prstDash val="solid"/>
                      <a:round/>
                      <a:headEnd type="none" w="sm" len="sm"/>
                      <a:tailEnd type="none" w="sm" len="sm"/>
                    </a:lnB>
                  </a:tcPr>
                </a:tc>
                <a:extLst>
                  <a:ext uri="{0D108BD9-81ED-4DB2-BD59-A6C34878D82A}">
                    <a16:rowId xmlns:a16="http://schemas.microsoft.com/office/drawing/2014/main" val="10007"/>
                  </a:ext>
                </a:extLst>
              </a:tr>
            </a:tbl>
          </a:graphicData>
        </a:graphic>
      </p:graphicFrame>
      <p:sp>
        <p:nvSpPr>
          <p:cNvPr id="108" name="Google Shape;108;p15"/>
          <p:cNvSpPr txBox="1"/>
          <p:nvPr/>
        </p:nvSpPr>
        <p:spPr>
          <a:xfrm>
            <a:off x="10593400" y="-67634"/>
            <a:ext cx="1627600" cy="492402"/>
          </a:xfrm>
          <a:prstGeom prst="rect">
            <a:avLst/>
          </a:prstGeom>
          <a:noFill/>
          <a:ln>
            <a:noFill/>
          </a:ln>
        </p:spPr>
        <p:txBody>
          <a:bodyPr spcFirstLastPara="1" wrap="square" lIns="121900" tIns="121900" rIns="121900" bIns="121900" anchor="t" anchorCtr="0">
            <a:spAutoFit/>
          </a:bodyPr>
          <a:lstStyle/>
          <a:p>
            <a:pPr defTabSz="1219170">
              <a:buClr>
                <a:srgbClr val="000000"/>
              </a:buClr>
            </a:pPr>
            <a:r>
              <a:rPr lang="en" sz="1600" kern="0">
                <a:solidFill>
                  <a:srgbClr val="000000"/>
                </a:solidFill>
                <a:latin typeface="Georgia"/>
                <a:ea typeface="Georgia"/>
                <a:cs typeface="Georgia"/>
                <a:sym typeface="Georgia"/>
              </a:rPr>
              <a:t>February 2022</a:t>
            </a:r>
            <a:endParaRPr sz="1200" kern="0">
              <a:solidFill>
                <a:srgbClr val="000000"/>
              </a:solidFill>
              <a:latin typeface="Georgia"/>
              <a:ea typeface="Georgia"/>
              <a:cs typeface="Georgia"/>
              <a:sym typeface="Georgia"/>
            </a:endParaRPr>
          </a:p>
        </p:txBody>
      </p:sp>
      <p:sp>
        <p:nvSpPr>
          <p:cNvPr id="109" name="Google Shape;109;p15"/>
          <p:cNvSpPr txBox="1"/>
          <p:nvPr/>
        </p:nvSpPr>
        <p:spPr>
          <a:xfrm>
            <a:off x="-29033" y="-67634"/>
            <a:ext cx="3851600" cy="492402"/>
          </a:xfrm>
          <a:prstGeom prst="rect">
            <a:avLst/>
          </a:prstGeom>
          <a:noFill/>
          <a:ln>
            <a:noFill/>
          </a:ln>
        </p:spPr>
        <p:txBody>
          <a:bodyPr spcFirstLastPara="1" wrap="square" lIns="121900" tIns="121900" rIns="121900" bIns="121900" anchor="t" anchorCtr="0">
            <a:spAutoFit/>
          </a:bodyPr>
          <a:lstStyle/>
          <a:p>
            <a:pPr defTabSz="1219170">
              <a:buClr>
                <a:srgbClr val="000000"/>
              </a:buClr>
            </a:pPr>
            <a:r>
              <a:rPr lang="en" sz="1600" b="1" kern="0">
                <a:solidFill>
                  <a:srgbClr val="000000"/>
                </a:solidFill>
                <a:latin typeface="Georgia"/>
                <a:ea typeface="Georgia"/>
                <a:cs typeface="Georgia"/>
                <a:sym typeface="Georgia"/>
              </a:rPr>
              <a:t>Overview</a:t>
            </a:r>
            <a:r>
              <a:rPr lang="en" sz="1600" kern="0">
                <a:solidFill>
                  <a:srgbClr val="000000"/>
                </a:solidFill>
                <a:latin typeface="Georgia"/>
                <a:ea typeface="Georgia"/>
                <a:cs typeface="Georgia"/>
                <a:sym typeface="Georgia"/>
              </a:rPr>
              <a:t> of Major Focus Areas</a:t>
            </a:r>
            <a:endParaRPr sz="1200" kern="0">
              <a:solidFill>
                <a:srgbClr val="000000"/>
              </a:solidFill>
              <a:latin typeface="Georgia"/>
              <a:ea typeface="Georgia"/>
              <a:cs typeface="Georgia"/>
              <a:sym typeface="Georgia"/>
            </a:endParaRPr>
          </a:p>
        </p:txBody>
      </p:sp>
    </p:spTree>
  </p:cSld>
  <p:clrMapOvr>
    <a:masterClrMapping/>
  </p:clrMapOvr>
</p:sld>
</file>

<file path=ppt/theme/theme1.xml><?xml version="1.0" encoding="utf-8"?>
<a:theme xmlns:a="http://schemas.openxmlformats.org/drawingml/2006/main" name="Marina">
  <a:themeElements>
    <a:clrScheme name="Marina">
      <a:dk1>
        <a:srgbClr val="FFFFFF"/>
      </a:dk1>
      <a:lt1>
        <a:srgbClr val="00517C"/>
      </a:lt1>
      <a:dk2>
        <a:srgbClr val="004065"/>
      </a:dk2>
      <a:lt2>
        <a:srgbClr val="CFD8DC"/>
      </a:lt2>
      <a:accent1>
        <a:srgbClr val="0277BD"/>
      </a:accent1>
      <a:accent2>
        <a:srgbClr val="558B2F"/>
      </a:accent2>
      <a:accent3>
        <a:srgbClr val="009688"/>
      </a:accent3>
      <a:accent4>
        <a:srgbClr val="039BE5"/>
      </a:accent4>
      <a:accent5>
        <a:srgbClr val="8BC34A"/>
      </a:accent5>
      <a:accent6>
        <a:srgbClr val="FFEB38"/>
      </a:accent6>
      <a:hlink>
        <a:srgbClr val="8BC34A"/>
      </a:hlink>
      <a:folHlink>
        <a:srgbClr val="8BC34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11</Slides>
  <Notes>9</Notes>
  <HiddenSlides>0</HiddenSlides>
  <ScaleCrop>false</ScaleCrop>
  <HeadingPairs>
    <vt:vector size="4" baseType="variant">
      <vt:variant>
        <vt:lpstr>Theme</vt:lpstr>
      </vt:variant>
      <vt:variant>
        <vt:i4>2</vt:i4>
      </vt:variant>
      <vt:variant>
        <vt:lpstr>Slide Titles</vt:lpstr>
      </vt:variant>
      <vt:variant>
        <vt:i4>11</vt:i4>
      </vt:variant>
    </vt:vector>
  </HeadingPairs>
  <TitlesOfParts>
    <vt:vector size="13" baseType="lpstr">
      <vt:lpstr>Marina</vt:lpstr>
      <vt:lpstr>Simple Light</vt:lpstr>
      <vt:lpstr>Alaska Literacy Program</vt:lpstr>
      <vt:lpstr>Alaska Literacy  Program</vt:lpstr>
      <vt:lpstr>Programs</vt:lpstr>
      <vt:lpstr>COVID-19 Response</vt:lpstr>
      <vt:lpstr>Our Students</vt:lpstr>
      <vt:lpstr>Background Peer Leader Navigators (PLNs)</vt:lpstr>
      <vt:lpstr>What do Peer Leader Navigators Do? </vt:lpstr>
      <vt:lpstr>PowerPoint Presentation</vt:lpstr>
      <vt:lpstr>PowerPoint Presentation</vt:lpstr>
      <vt:lpstr>PowerPoint Presentation</vt:lpstr>
      <vt:lpstr>Policy Recommendations Focus for ALP is the Social Determinants of Health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Alaska Literacy Program</dc:title>
  <dc:creator>Nyabony Gat</dc:creator>
  <cp:revision>3</cp:revision>
  <dcterms:created xsi:type="dcterms:W3CDTF">2022-04-13T02:40:11Z</dcterms:created>
  <dcterms:modified xsi:type="dcterms:W3CDTF">2022-04-13T23:53:28Z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1003657</vt:lpwstr>
  </property>
  <property fmtid="{D5CDD505-2E9C-101B-9397-08002B2CF9AE}" name="NXPowerLiteSettings" pid="3">
    <vt:lpwstr>F7000400038000</vt:lpwstr>
  </property>
  <property fmtid="{D5CDD505-2E9C-101B-9397-08002B2CF9AE}" name="NXPowerLiteVersion" pid="4">
    <vt:lpwstr>S9.1.4</vt:lpwstr>
  </property>
</Properties>
</file>