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17"/>
  </p:notesMasterIdLst>
  <p:handoutMasterIdLst>
    <p:handoutMasterId r:id="rId18"/>
  </p:handoutMasterIdLst>
  <p:sldIdLst>
    <p:sldId id="369" r:id="rId2"/>
    <p:sldId id="467" r:id="rId3"/>
    <p:sldId id="463" r:id="rId4"/>
    <p:sldId id="466" r:id="rId5"/>
    <p:sldId id="469" r:id="rId6"/>
    <p:sldId id="468" r:id="rId7"/>
    <p:sldId id="471" r:id="rId8"/>
    <p:sldId id="472" r:id="rId9"/>
    <p:sldId id="473" r:id="rId10"/>
    <p:sldId id="474" r:id="rId11"/>
    <p:sldId id="475" r:id="rId12"/>
    <p:sldId id="476" r:id="rId13"/>
    <p:sldId id="477" r:id="rId14"/>
    <p:sldId id="478" r:id="rId15"/>
    <p:sldId id="464" r:id="rId16"/>
  </p:sldIdLst>
  <p:sldSz cx="9144000" cy="6858000" type="screen4x3"/>
  <p:notesSz cx="7023100" cy="9309100"/>
  <p:defaultTextStyle>
    <a:defPPr>
      <a:defRPr lang="en-US"/>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7" userDrawn="1">
          <p15:clr>
            <a:srgbClr val="A4A3A4"/>
          </p15:clr>
        </p15:guide>
        <p15:guide id="2" pos="2217" userDrawn="1">
          <p15:clr>
            <a:srgbClr val="A4A3A4"/>
          </p15:clr>
        </p15:guide>
        <p15:guide id="3" orient="horz" pos="2933" userDrawn="1">
          <p15:clr>
            <a:srgbClr val="A4A3A4"/>
          </p15:clr>
        </p15:guide>
        <p15:guide id="4" pos="22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nda J Mattson" initials="LJM" lastIdx="1" clrIdx="0"/>
  <p:cmAuthor id="1" name="Abigail Enghirst" initials="AE"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70569" autoAdjust="0"/>
  </p:normalViewPr>
  <p:slideViewPr>
    <p:cSldViewPr snapToGrid="0" snapToObjects="1">
      <p:cViewPr varScale="1">
        <p:scale>
          <a:sx n="84" d="100"/>
          <a:sy n="84" d="100"/>
        </p:scale>
        <p:origin x="1358" y="77"/>
      </p:cViewPr>
      <p:guideLst>
        <p:guide orient="horz" pos="2160"/>
        <p:guide pos="2880"/>
      </p:guideLst>
    </p:cSldViewPr>
  </p:slideViewPr>
  <p:outlineViewPr>
    <p:cViewPr>
      <p:scale>
        <a:sx n="33" d="100"/>
        <a:sy n="33" d="100"/>
      </p:scale>
      <p:origin x="258"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30" d="100"/>
          <a:sy n="130" d="100"/>
        </p:scale>
        <p:origin x="2004" y="96"/>
      </p:cViewPr>
      <p:guideLst>
        <p:guide orient="horz" pos="2937"/>
        <p:guide pos="2217"/>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1"/>
            <a:ext cx="3043343" cy="465455"/>
          </a:xfrm>
          <a:prstGeom prst="rect">
            <a:avLst/>
          </a:prstGeom>
          <a:noFill/>
          <a:ln w="9525">
            <a:noFill/>
            <a:miter lim="800000"/>
            <a:headEnd/>
            <a:tailEnd/>
          </a:ln>
          <a:effectLst/>
        </p:spPr>
        <p:txBody>
          <a:bodyPr vert="horz" wrap="square" lIns="93286" tIns="46643" rIns="93286" bIns="46643" numCol="1" anchor="t" anchorCtr="0" compatLnSpc="1">
            <a:prstTxWarp prst="textNoShape">
              <a:avLst/>
            </a:prstTxWarp>
          </a:bodyPr>
          <a:lstStyle>
            <a:lvl1pPr>
              <a:defRPr sz="1200" noProof="1">
                <a:latin typeface="Times New Roman" pitchFamily="18" charset="0"/>
              </a:defRPr>
            </a:lvl1pPr>
          </a:lstStyle>
          <a:p>
            <a:endParaRPr lang="en-US" dirty="0"/>
          </a:p>
        </p:txBody>
      </p:sp>
      <p:sp>
        <p:nvSpPr>
          <p:cNvPr id="81923" name="Rectangle 3"/>
          <p:cNvSpPr>
            <a:spLocks noGrp="1" noChangeArrowheads="1"/>
          </p:cNvSpPr>
          <p:nvPr>
            <p:ph type="dt" sz="quarter" idx="1"/>
          </p:nvPr>
        </p:nvSpPr>
        <p:spPr bwMode="auto">
          <a:xfrm>
            <a:off x="3978135" y="1"/>
            <a:ext cx="3043343" cy="465455"/>
          </a:xfrm>
          <a:prstGeom prst="rect">
            <a:avLst/>
          </a:prstGeom>
          <a:noFill/>
          <a:ln w="9525">
            <a:noFill/>
            <a:miter lim="800000"/>
            <a:headEnd/>
            <a:tailEnd/>
          </a:ln>
          <a:effectLst/>
        </p:spPr>
        <p:txBody>
          <a:bodyPr vert="horz" wrap="square" lIns="93286" tIns="46643" rIns="93286" bIns="46643" numCol="1" anchor="t" anchorCtr="0" compatLnSpc="1">
            <a:prstTxWarp prst="textNoShape">
              <a:avLst/>
            </a:prstTxWarp>
          </a:bodyPr>
          <a:lstStyle>
            <a:lvl1pPr algn="r">
              <a:defRPr sz="1200" noProof="1">
                <a:latin typeface="Times New Roman" pitchFamily="18" charset="0"/>
              </a:defRPr>
            </a:lvl1pPr>
          </a:lstStyle>
          <a:p>
            <a:endParaRPr lang="de-DE"/>
          </a:p>
        </p:txBody>
      </p:sp>
      <p:sp>
        <p:nvSpPr>
          <p:cNvPr id="81924" name="Rectangle 4"/>
          <p:cNvSpPr>
            <a:spLocks noGrp="1" noChangeArrowheads="1"/>
          </p:cNvSpPr>
          <p:nvPr>
            <p:ph type="ftr" sz="quarter" idx="2"/>
          </p:nvPr>
        </p:nvSpPr>
        <p:spPr bwMode="auto">
          <a:xfrm>
            <a:off x="0" y="8842033"/>
            <a:ext cx="3043343" cy="465455"/>
          </a:xfrm>
          <a:prstGeom prst="rect">
            <a:avLst/>
          </a:prstGeom>
          <a:noFill/>
          <a:ln w="9525">
            <a:noFill/>
            <a:miter lim="800000"/>
            <a:headEnd/>
            <a:tailEnd/>
          </a:ln>
          <a:effectLst/>
        </p:spPr>
        <p:txBody>
          <a:bodyPr vert="horz" wrap="square" lIns="93286" tIns="46643" rIns="93286" bIns="46643" numCol="1" anchor="b" anchorCtr="0" compatLnSpc="1">
            <a:prstTxWarp prst="textNoShape">
              <a:avLst/>
            </a:prstTxWarp>
          </a:bodyPr>
          <a:lstStyle>
            <a:lvl1pPr>
              <a:defRPr sz="1200" noProof="1">
                <a:latin typeface="Times New Roman" pitchFamily="18" charset="0"/>
              </a:defRPr>
            </a:lvl1pPr>
          </a:lstStyle>
          <a:p>
            <a:endParaRPr lang="en-US" dirty="0"/>
          </a:p>
        </p:txBody>
      </p:sp>
      <p:sp>
        <p:nvSpPr>
          <p:cNvPr id="81925" name="Rectangle 5"/>
          <p:cNvSpPr>
            <a:spLocks noGrp="1" noChangeArrowheads="1"/>
          </p:cNvSpPr>
          <p:nvPr>
            <p:ph type="sldNum" sz="quarter" idx="3"/>
          </p:nvPr>
        </p:nvSpPr>
        <p:spPr bwMode="auto">
          <a:xfrm>
            <a:off x="3978135" y="8842033"/>
            <a:ext cx="3043343" cy="465455"/>
          </a:xfrm>
          <a:prstGeom prst="rect">
            <a:avLst/>
          </a:prstGeom>
          <a:noFill/>
          <a:ln w="9525">
            <a:noFill/>
            <a:miter lim="800000"/>
            <a:headEnd/>
            <a:tailEnd/>
          </a:ln>
          <a:effectLst/>
        </p:spPr>
        <p:txBody>
          <a:bodyPr vert="horz" wrap="square" lIns="93286" tIns="46643" rIns="93286" bIns="46643" numCol="1" anchor="b" anchorCtr="0" compatLnSpc="1">
            <a:prstTxWarp prst="textNoShape">
              <a:avLst/>
            </a:prstTxWarp>
          </a:bodyPr>
          <a:lstStyle>
            <a:lvl1pPr algn="r">
              <a:defRPr sz="1200" noProof="1">
                <a:latin typeface="Times New Roman" pitchFamily="18" charset="0"/>
              </a:defRPr>
            </a:lvl1pPr>
          </a:lstStyle>
          <a:p>
            <a:fld id="{F69508C8-31E9-4653-B06D-D82D42A41F70}" type="slidenum">
              <a:rPr/>
              <a:pPr/>
              <a:t>‹#›</a:t>
            </a:fld>
            <a:endParaRPr lang="en-US" dirty="0"/>
          </a:p>
        </p:txBody>
      </p:sp>
    </p:spTree>
    <p:extLst>
      <p:ext uri="{BB962C8B-B14F-4D97-AF65-F5344CB8AC3E}">
        <p14:creationId xmlns:p14="http://schemas.microsoft.com/office/powerpoint/2010/main" val="2025261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1"/>
            <a:ext cx="3043343" cy="465455"/>
          </a:xfrm>
          <a:prstGeom prst="rect">
            <a:avLst/>
          </a:prstGeom>
          <a:noFill/>
          <a:ln w="9525">
            <a:noFill/>
            <a:miter lim="800000"/>
            <a:headEnd/>
            <a:tailEnd/>
          </a:ln>
          <a:effectLst/>
        </p:spPr>
        <p:txBody>
          <a:bodyPr vert="horz" wrap="square" lIns="93286" tIns="46643" rIns="93286" bIns="46643" numCol="1" anchor="t" anchorCtr="0" compatLnSpc="1">
            <a:prstTxWarp prst="textNoShape">
              <a:avLst/>
            </a:prstTxWarp>
          </a:bodyPr>
          <a:lstStyle>
            <a:lvl1pPr>
              <a:defRPr sz="1200">
                <a:latin typeface="Times New Roman" pitchFamily="18" charset="0"/>
              </a:defRPr>
            </a:lvl1pPr>
          </a:lstStyle>
          <a:p>
            <a:endParaRPr lang="de-DE"/>
          </a:p>
        </p:txBody>
      </p:sp>
      <p:sp>
        <p:nvSpPr>
          <p:cNvPr id="8195" name="Rectangle 3"/>
          <p:cNvSpPr>
            <a:spLocks noGrp="1" noChangeArrowheads="1"/>
          </p:cNvSpPr>
          <p:nvPr>
            <p:ph type="dt" idx="1"/>
          </p:nvPr>
        </p:nvSpPr>
        <p:spPr bwMode="auto">
          <a:xfrm>
            <a:off x="3978135" y="1"/>
            <a:ext cx="3043343" cy="465455"/>
          </a:xfrm>
          <a:prstGeom prst="rect">
            <a:avLst/>
          </a:prstGeom>
          <a:noFill/>
          <a:ln w="9525">
            <a:noFill/>
            <a:miter lim="800000"/>
            <a:headEnd/>
            <a:tailEnd/>
          </a:ln>
          <a:effectLst/>
        </p:spPr>
        <p:txBody>
          <a:bodyPr vert="horz" wrap="square" lIns="93286" tIns="46643" rIns="93286" bIns="46643" numCol="1" anchor="t" anchorCtr="0" compatLnSpc="1">
            <a:prstTxWarp prst="textNoShape">
              <a:avLst/>
            </a:prstTxWarp>
          </a:bodyPr>
          <a:lstStyle>
            <a:lvl1pPr algn="r">
              <a:defRPr sz="1200">
                <a:latin typeface="Times New Roman" pitchFamily="18" charset="0"/>
              </a:defRPr>
            </a:lvl1pPr>
          </a:lstStyle>
          <a:p>
            <a:endParaRPr lang="de-DE"/>
          </a:p>
        </p:txBody>
      </p:sp>
      <p:sp>
        <p:nvSpPr>
          <p:cNvPr id="8196" name="Rectangle 4"/>
          <p:cNvSpPr>
            <a:spLocks noGrp="1" noRot="1" noChangeAspect="1" noChangeArrowheads="1" noTextEdit="1"/>
          </p:cNvSpPr>
          <p:nvPr>
            <p:ph type="sldImg" idx="2"/>
          </p:nvPr>
        </p:nvSpPr>
        <p:spPr bwMode="auto">
          <a:xfrm>
            <a:off x="1184275" y="698500"/>
            <a:ext cx="4656138" cy="349091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702311" y="4421826"/>
            <a:ext cx="5618480" cy="4189095"/>
          </a:xfrm>
          <a:prstGeom prst="rect">
            <a:avLst/>
          </a:prstGeom>
          <a:noFill/>
          <a:ln w="9525">
            <a:noFill/>
            <a:miter lim="800000"/>
            <a:headEnd/>
            <a:tailEnd/>
          </a:ln>
          <a:effectLst/>
        </p:spPr>
        <p:txBody>
          <a:bodyPr vert="horz" wrap="square" lIns="93286" tIns="46643" rIns="93286" bIns="46643"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8198" name="Rectangle 6"/>
          <p:cNvSpPr>
            <a:spLocks noGrp="1" noChangeArrowheads="1"/>
          </p:cNvSpPr>
          <p:nvPr>
            <p:ph type="ftr" sz="quarter" idx="4"/>
          </p:nvPr>
        </p:nvSpPr>
        <p:spPr bwMode="auto">
          <a:xfrm>
            <a:off x="0" y="8842033"/>
            <a:ext cx="3043343" cy="465455"/>
          </a:xfrm>
          <a:prstGeom prst="rect">
            <a:avLst/>
          </a:prstGeom>
          <a:noFill/>
          <a:ln w="9525">
            <a:noFill/>
            <a:miter lim="800000"/>
            <a:headEnd/>
            <a:tailEnd/>
          </a:ln>
          <a:effectLst/>
        </p:spPr>
        <p:txBody>
          <a:bodyPr vert="horz" wrap="square" lIns="93286" tIns="46643" rIns="93286" bIns="46643" numCol="1" anchor="b" anchorCtr="0" compatLnSpc="1">
            <a:prstTxWarp prst="textNoShape">
              <a:avLst/>
            </a:prstTxWarp>
          </a:bodyPr>
          <a:lstStyle>
            <a:lvl1pPr>
              <a:defRPr sz="1200">
                <a:latin typeface="Times New Roman" pitchFamily="18" charset="0"/>
              </a:defRPr>
            </a:lvl1pPr>
          </a:lstStyle>
          <a:p>
            <a:endParaRPr lang="de-DE"/>
          </a:p>
        </p:txBody>
      </p:sp>
      <p:sp>
        <p:nvSpPr>
          <p:cNvPr id="8199" name="Rectangle 7"/>
          <p:cNvSpPr>
            <a:spLocks noGrp="1" noChangeArrowheads="1"/>
          </p:cNvSpPr>
          <p:nvPr>
            <p:ph type="sldNum" sz="quarter" idx="5"/>
          </p:nvPr>
        </p:nvSpPr>
        <p:spPr bwMode="auto">
          <a:xfrm>
            <a:off x="3978135" y="8842033"/>
            <a:ext cx="3043343" cy="465455"/>
          </a:xfrm>
          <a:prstGeom prst="rect">
            <a:avLst/>
          </a:prstGeom>
          <a:noFill/>
          <a:ln w="9525">
            <a:noFill/>
            <a:miter lim="800000"/>
            <a:headEnd/>
            <a:tailEnd/>
          </a:ln>
          <a:effectLst/>
        </p:spPr>
        <p:txBody>
          <a:bodyPr vert="horz" wrap="square" lIns="93286" tIns="46643" rIns="93286" bIns="46643" numCol="1" anchor="b" anchorCtr="0" compatLnSpc="1">
            <a:prstTxWarp prst="textNoShape">
              <a:avLst/>
            </a:prstTxWarp>
          </a:bodyPr>
          <a:lstStyle>
            <a:lvl1pPr algn="r">
              <a:defRPr sz="1200">
                <a:latin typeface="Times New Roman" pitchFamily="18" charset="0"/>
              </a:defRPr>
            </a:lvl1pPr>
          </a:lstStyle>
          <a:p>
            <a:fld id="{B550DEAF-72FD-4A26-873D-00FB742DFBCC}" type="slidenum">
              <a:rPr lang="de-DE"/>
              <a:pPr/>
              <a:t>‹#›</a:t>
            </a:fld>
            <a:endParaRPr lang="de-DE"/>
          </a:p>
        </p:txBody>
      </p:sp>
    </p:spTree>
    <p:extLst>
      <p:ext uri="{BB962C8B-B14F-4D97-AF65-F5344CB8AC3E}">
        <p14:creationId xmlns:p14="http://schemas.microsoft.com/office/powerpoint/2010/main" val="33259106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50DEAF-72FD-4A26-873D-00FB742DFBCC}" type="slidenum">
              <a:rPr lang="de-DE" smtClean="0"/>
              <a:pPr/>
              <a:t>1</a:t>
            </a:fld>
            <a:endParaRPr lang="de-DE"/>
          </a:p>
        </p:txBody>
      </p:sp>
    </p:spTree>
    <p:extLst>
      <p:ext uri="{BB962C8B-B14F-4D97-AF65-F5344CB8AC3E}">
        <p14:creationId xmlns:p14="http://schemas.microsoft.com/office/powerpoint/2010/main" val="27277680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descr="A body of water with boats in the snow&#10;&#10;Description automatically generated">
            <a:extLst>
              <a:ext uri="{FF2B5EF4-FFF2-40B4-BE49-F238E27FC236}">
                <a16:creationId xmlns:a16="http://schemas.microsoft.com/office/drawing/2014/main" id="{00E1DA99-2CE9-4769-A814-397C57BD55AB}"/>
              </a:ext>
            </a:extLst>
          </p:cNvPr>
          <p:cNvPicPr>
            <a:picLocks noChangeAspect="1"/>
          </p:cNvPicPr>
          <p:nvPr userDrawn="1"/>
        </p:nvPicPr>
        <p:blipFill>
          <a:blip r:embed="rId2">
            <a:alphaModFix amt="28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2" name="Rectangle 11"/>
          <p:cNvSpPr/>
          <p:nvPr/>
        </p:nvSpPr>
        <p:spPr>
          <a:xfrm>
            <a:off x="-7749" y="-7749"/>
            <a:ext cx="9151749" cy="1697064"/>
          </a:xfrm>
          <a:prstGeom prst="rect">
            <a:avLst/>
          </a:prstGeom>
          <a:gradFill>
            <a:gsLst>
              <a:gs pos="4170">
                <a:srgbClr val="003764">
                  <a:alpha val="60000"/>
                </a:srgbClr>
              </a:gs>
              <a:gs pos="96000">
                <a:srgbClr val="003764">
                  <a:alpha val="60000"/>
                </a:srgbClr>
              </a:gs>
              <a:gs pos="90000">
                <a:srgbClr val="003764">
                  <a:alpha val="80000"/>
                </a:srgbClr>
              </a:gs>
              <a:gs pos="0">
                <a:srgbClr val="003764">
                  <a:alpha val="30000"/>
                </a:srgbClr>
              </a:gs>
              <a:gs pos="0">
                <a:srgbClr val="003764">
                  <a:alpha val="80000"/>
                </a:srgbClr>
              </a:gs>
              <a:gs pos="100000">
                <a:srgbClr val="003764">
                  <a:alpha val="3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DB20C82E-5974-4762-8E59-7A1B50A49D1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95142" y="184419"/>
            <a:ext cx="3545965" cy="1312727"/>
          </a:xfrm>
          <a:prstGeom prst="rect">
            <a:avLst/>
          </a:prstGeom>
        </p:spPr>
      </p:pic>
    </p:spTree>
    <p:extLst>
      <p:ext uri="{BB962C8B-B14F-4D97-AF65-F5344CB8AC3E}">
        <p14:creationId xmlns:p14="http://schemas.microsoft.com/office/powerpoint/2010/main" val="404304783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66799"/>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Slide Number Placeholder 6"/>
          <p:cNvSpPr>
            <a:spLocks noGrp="1"/>
          </p:cNvSpPr>
          <p:nvPr>
            <p:ph type="sldNum" sz="quarter" idx="12"/>
          </p:nvPr>
        </p:nvSpPr>
        <p:spPr/>
        <p:txBody>
          <a:bodyPr/>
          <a:lstStyle/>
          <a:p>
            <a:fld id="{127FB048-B665-4A2F-9418-E5EC1A553E57}" type="slidenum">
              <a:rPr lang="en-US" smtClean="0"/>
              <a:t>‹#›</a:t>
            </a:fld>
            <a:endParaRPr lang="en-US" dirty="0"/>
          </a:p>
        </p:txBody>
      </p:sp>
      <p:sp>
        <p:nvSpPr>
          <p:cNvPr id="8" name="Title 1"/>
          <p:cNvSpPr txBox="1">
            <a:spLocks/>
          </p:cNvSpPr>
          <p:nvPr/>
        </p:nvSpPr>
        <p:spPr>
          <a:xfrm>
            <a:off x="1221971" y="381000"/>
            <a:ext cx="7922029" cy="609600"/>
          </a:xfrm>
          <a:prstGeom prst="rect">
            <a:avLst/>
          </a:prstGeom>
        </p:spPr>
        <p:txBody>
          <a:bodyPr/>
          <a:lstStyle>
            <a:lvl1pPr algn="r" defTabSz="914400" rtl="0" eaLnBrk="1" latinLnBrk="0" hangingPunct="1">
              <a:spcBef>
                <a:spcPct val="0"/>
              </a:spcBef>
              <a:buNone/>
              <a:defRPr sz="2800" kern="1200" baseline="0">
                <a:solidFill>
                  <a:schemeClr val="bg1">
                    <a:lumMod val="85000"/>
                  </a:schemeClr>
                </a:solidFill>
                <a:latin typeface="+mj-lt"/>
                <a:ea typeface="+mj-ea"/>
                <a:cs typeface="+mj-cs"/>
              </a:defRPr>
            </a:lvl1pPr>
          </a:lstStyle>
          <a:p>
            <a:endParaRPr lang="en-US" dirty="0"/>
          </a:p>
        </p:txBody>
      </p:sp>
    </p:spTree>
    <p:extLst>
      <p:ext uri="{BB962C8B-B14F-4D97-AF65-F5344CB8AC3E}">
        <p14:creationId xmlns:p14="http://schemas.microsoft.com/office/powerpoint/2010/main" val="49523137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27FB048-B665-4A2F-9418-E5EC1A553E57}" type="slidenum">
              <a:rPr lang="en-US" smtClean="0"/>
              <a:t>‹#›</a:t>
            </a:fld>
            <a:endParaRPr lang="en-US" dirty="0"/>
          </a:p>
        </p:txBody>
      </p:sp>
      <p:sp>
        <p:nvSpPr>
          <p:cNvPr id="7" name="Title 1"/>
          <p:cNvSpPr>
            <a:spLocks noGrp="1"/>
          </p:cNvSpPr>
          <p:nvPr>
            <p:ph type="title"/>
          </p:nvPr>
        </p:nvSpPr>
        <p:spPr>
          <a:xfrm>
            <a:off x="2743200" y="381000"/>
            <a:ext cx="6400800" cy="609600"/>
          </a:xfrm>
          <a:prstGeom prst="rect">
            <a:avLst/>
          </a:prstGeom>
        </p:spPr>
        <p:txBody>
          <a:bodyPr/>
          <a:lstStyle>
            <a:lvl1pPr algn="r">
              <a:defRPr sz="2800" baseline="0">
                <a:solidFill>
                  <a:schemeClr val="bg1">
                    <a:lumMod val="85000"/>
                  </a:schemeClr>
                </a:solidFill>
              </a:defRPr>
            </a:lvl1pPr>
          </a:lstStyle>
          <a:p>
            <a:r>
              <a:rPr lang="en-US"/>
              <a:t>Click to edit Master title style</a:t>
            </a:r>
            <a:endParaRPr lang="en-US" dirty="0"/>
          </a:p>
        </p:txBody>
      </p:sp>
    </p:spTree>
    <p:extLst>
      <p:ext uri="{BB962C8B-B14F-4D97-AF65-F5344CB8AC3E}">
        <p14:creationId xmlns:p14="http://schemas.microsoft.com/office/powerpoint/2010/main" val="542639927"/>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66800"/>
            <a:ext cx="2057400" cy="5059363"/>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066800"/>
            <a:ext cx="6019800" cy="50593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27FB048-B665-4A2F-9418-E5EC1A553E57}" type="slidenum">
              <a:rPr lang="en-US" smtClean="0"/>
              <a:t>‹#›</a:t>
            </a:fld>
            <a:endParaRPr lang="en-US" dirty="0"/>
          </a:p>
        </p:txBody>
      </p:sp>
    </p:spTree>
    <p:extLst>
      <p:ext uri="{BB962C8B-B14F-4D97-AF65-F5344CB8AC3E}">
        <p14:creationId xmlns:p14="http://schemas.microsoft.com/office/powerpoint/2010/main" val="1945041638"/>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Title, Sub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775191"/>
          </a:xfrm>
          <a:prstGeom prst="rect">
            <a:avLst/>
          </a:prstGeom>
        </p:spPr>
        <p:txBody>
          <a:bodyPr/>
          <a:lstStyle>
            <a:lvl1pPr>
              <a:defRPr>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827700" y="1695379"/>
            <a:ext cx="6711654" cy="455302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lvl1pPr>
              <a:defRPr>
                <a:latin typeface="+mj-lt"/>
              </a:defRPr>
            </a:lvl1pPr>
          </a:lstStyle>
          <a:p>
            <a:endParaRPr lang="de-DE" dirty="0"/>
          </a:p>
        </p:txBody>
      </p:sp>
      <p:sp>
        <p:nvSpPr>
          <p:cNvPr id="6" name="Slide Number Placeholder 5"/>
          <p:cNvSpPr>
            <a:spLocks noGrp="1"/>
          </p:cNvSpPr>
          <p:nvPr>
            <p:ph type="sldNum" sz="quarter" idx="12"/>
          </p:nvPr>
        </p:nvSpPr>
        <p:spPr/>
        <p:txBody>
          <a:bodyPr/>
          <a:lstStyle>
            <a:lvl1pPr>
              <a:defRPr>
                <a:solidFill>
                  <a:schemeClr val="bg1"/>
                </a:solidFill>
                <a:latin typeface="+mj-lt"/>
              </a:defRPr>
            </a:lvl1pPr>
          </a:lstStyle>
          <a:p>
            <a:fld id="{127FB048-B665-4A2F-9418-E5EC1A553E57}" type="slidenum">
              <a:rPr lang="en-US" smtClean="0"/>
              <a:pPr/>
              <a:t>‹#›</a:t>
            </a:fld>
            <a:endParaRPr lang="en-US" dirty="0"/>
          </a:p>
        </p:txBody>
      </p:sp>
      <p:sp>
        <p:nvSpPr>
          <p:cNvPr id="8" name="Text Placeholder 8"/>
          <p:cNvSpPr>
            <a:spLocks noGrp="1"/>
          </p:cNvSpPr>
          <p:nvPr>
            <p:ph type="body" sz="quarter" idx="13" hasCustomPrompt="1"/>
          </p:nvPr>
        </p:nvSpPr>
        <p:spPr>
          <a:xfrm>
            <a:off x="468086" y="1152489"/>
            <a:ext cx="7620000" cy="533400"/>
          </a:xfrm>
        </p:spPr>
        <p:txBody>
          <a:bodyPr>
            <a:normAutofit/>
          </a:bodyPr>
          <a:lstStyle>
            <a:lvl1pPr marL="0" indent="0">
              <a:buNone/>
              <a:defRPr sz="2400">
                <a:solidFill>
                  <a:schemeClr val="tx2"/>
                </a:solidFill>
                <a:latin typeface="+mj-lt"/>
              </a:defRPr>
            </a:lvl1pPr>
            <a:lvl2pPr marL="411480" indent="0">
              <a:buNone/>
              <a:defRPr/>
            </a:lvl2pPr>
            <a:lvl3pPr marL="777240" indent="0">
              <a:buNone/>
              <a:defRPr/>
            </a:lvl3pPr>
            <a:lvl4pPr marL="1051560" indent="0">
              <a:buNone/>
              <a:defRPr/>
            </a:lvl4pPr>
            <a:lvl5pPr marL="1325880" indent="0">
              <a:buNone/>
              <a:defRPr/>
            </a:lvl5pPr>
          </a:lstStyle>
          <a:p>
            <a:pPr lvl="0"/>
            <a:r>
              <a:rPr lang="en-US" dirty="0"/>
              <a:t>SUBTITLE</a:t>
            </a:r>
          </a:p>
        </p:txBody>
      </p:sp>
    </p:spTree>
    <p:extLst>
      <p:ext uri="{BB962C8B-B14F-4D97-AF65-F5344CB8AC3E}">
        <p14:creationId xmlns:p14="http://schemas.microsoft.com/office/powerpoint/2010/main" val="2867444600"/>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Title &amp; Subtitle">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699771"/>
          </a:xfrm>
          <a:prstGeom prst="rect">
            <a:avLst/>
          </a:prstGeom>
        </p:spPr>
        <p:txBody>
          <a:bodyPr/>
          <a:lstStyle/>
          <a:p>
            <a:r>
              <a:rPr lang="en-US"/>
              <a:t>Click to edit Master title style</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fld id="{4D515A98-D2DC-4EB8-A543-1952C7760558}" type="datetime1">
              <a:rPr lang="en-US" smtClean="0"/>
              <a:t>4/24/2023</a:t>
            </a:fld>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de-DE"/>
          </a:p>
        </p:txBody>
      </p:sp>
      <p:sp>
        <p:nvSpPr>
          <p:cNvPr id="6" name="Slide Number Placeholder 5"/>
          <p:cNvSpPr>
            <a:spLocks noGrp="1"/>
          </p:cNvSpPr>
          <p:nvPr>
            <p:ph type="sldNum" sz="quarter" idx="12"/>
          </p:nvPr>
        </p:nvSpPr>
        <p:spPr/>
        <p:txBody>
          <a:bodyPr/>
          <a:lstStyle/>
          <a:p>
            <a:fld id="{127FB048-B665-4A2F-9418-E5EC1A553E57}" type="slidenum">
              <a:rPr lang="en-US" smtClean="0"/>
              <a:t>‹#›</a:t>
            </a:fld>
            <a:endParaRPr lang="en-US" dirty="0"/>
          </a:p>
        </p:txBody>
      </p:sp>
      <p:sp>
        <p:nvSpPr>
          <p:cNvPr id="9" name="Text Placeholder 8"/>
          <p:cNvSpPr>
            <a:spLocks noGrp="1"/>
          </p:cNvSpPr>
          <p:nvPr>
            <p:ph type="body" sz="quarter" idx="13" hasCustomPrompt="1"/>
          </p:nvPr>
        </p:nvSpPr>
        <p:spPr>
          <a:xfrm>
            <a:off x="468086" y="1152489"/>
            <a:ext cx="7620000" cy="533400"/>
          </a:xfrm>
        </p:spPr>
        <p:txBody>
          <a:bodyPr>
            <a:normAutofit/>
          </a:bodyPr>
          <a:lstStyle>
            <a:lvl1pPr marL="0" indent="0">
              <a:buNone/>
              <a:defRPr sz="2400">
                <a:solidFill>
                  <a:schemeClr val="tx2"/>
                </a:solidFill>
                <a:latin typeface="+mj-lt"/>
              </a:defRPr>
            </a:lvl1pPr>
            <a:lvl2pPr marL="411480" indent="0">
              <a:buNone/>
              <a:defRPr/>
            </a:lvl2pPr>
            <a:lvl3pPr marL="777240" indent="0">
              <a:buNone/>
              <a:defRPr/>
            </a:lvl3pPr>
            <a:lvl4pPr marL="1051560" indent="0">
              <a:buNone/>
              <a:defRPr/>
            </a:lvl4pPr>
            <a:lvl5pPr marL="1325880" indent="0">
              <a:buNone/>
              <a:defRPr/>
            </a:lvl5pPr>
          </a:lstStyle>
          <a:p>
            <a:pPr lvl="0"/>
            <a:r>
              <a:rPr lang="en-US" dirty="0"/>
              <a:t>SUBTITLE</a:t>
            </a:r>
          </a:p>
        </p:txBody>
      </p:sp>
    </p:spTree>
    <p:extLst>
      <p:ext uri="{BB962C8B-B14F-4D97-AF65-F5344CB8AC3E}">
        <p14:creationId xmlns:p14="http://schemas.microsoft.com/office/powerpoint/2010/main" val="412521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1_Comparison with Subtitle">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699771"/>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84711" y="1751456"/>
            <a:ext cx="3566160" cy="445127"/>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84711" y="2307265"/>
            <a:ext cx="3566160" cy="424239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219254" y="2301948"/>
            <a:ext cx="3566160" cy="424770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7494989" y="1828771"/>
            <a:ext cx="990599" cy="228659"/>
          </a:xfrm>
          <a:prstGeom prst="rect">
            <a:avLst/>
          </a:prstGeom>
        </p:spPr>
        <p:txBody>
          <a:bodyPr/>
          <a:lstStyle/>
          <a:p>
            <a:fld id="{85668947-15FF-4239-AEE4-8E2B9B7363C2}" type="datetime1">
              <a:rPr lang="en-US" smtClean="0"/>
              <a:t>4/24/2023</a:t>
            </a:fld>
            <a:endParaRPr lang="en-US" dirty="0"/>
          </a:p>
        </p:txBody>
      </p:sp>
      <p:sp>
        <p:nvSpPr>
          <p:cNvPr id="8" name="Footer Placeholder 7"/>
          <p:cNvSpPr>
            <a:spLocks noGrp="1"/>
          </p:cNvSpPr>
          <p:nvPr>
            <p:ph type="ftr" sz="quarter" idx="11"/>
          </p:nvPr>
        </p:nvSpPr>
        <p:spPr>
          <a:xfrm rot="5400000">
            <a:off x="6233335" y="3263371"/>
            <a:ext cx="3859795" cy="228660"/>
          </a:xfrm>
          <a:prstGeom prst="rect">
            <a:avLst/>
          </a:prstGeom>
        </p:spPr>
        <p:txBody>
          <a:bodyPr/>
          <a:lstStyle/>
          <a:p>
            <a:endParaRPr lang="de-DE"/>
          </a:p>
        </p:txBody>
      </p:sp>
      <p:sp>
        <p:nvSpPr>
          <p:cNvPr id="9" name="Slide Number Placeholder 8"/>
          <p:cNvSpPr>
            <a:spLocks noGrp="1"/>
          </p:cNvSpPr>
          <p:nvPr>
            <p:ph type="sldNum" sz="quarter" idx="12"/>
          </p:nvPr>
        </p:nvSpPr>
        <p:spPr/>
        <p:txBody>
          <a:bodyPr/>
          <a:lstStyle/>
          <a:p>
            <a:fld id="{127FB048-B665-4A2F-9418-E5EC1A553E57}" type="slidenum">
              <a:rPr lang="en-US" smtClean="0"/>
              <a:t>‹#›</a:t>
            </a:fld>
            <a:endParaRPr lang="en-US" dirty="0"/>
          </a:p>
        </p:txBody>
      </p:sp>
      <p:sp>
        <p:nvSpPr>
          <p:cNvPr id="10" name="Text Placeholder 8"/>
          <p:cNvSpPr>
            <a:spLocks noGrp="1"/>
          </p:cNvSpPr>
          <p:nvPr>
            <p:ph type="body" sz="quarter" idx="13" hasCustomPrompt="1"/>
          </p:nvPr>
        </p:nvSpPr>
        <p:spPr>
          <a:xfrm>
            <a:off x="468086" y="1152489"/>
            <a:ext cx="7620000" cy="533400"/>
          </a:xfrm>
        </p:spPr>
        <p:txBody>
          <a:bodyPr>
            <a:normAutofit/>
          </a:bodyPr>
          <a:lstStyle>
            <a:lvl1pPr marL="0" indent="0">
              <a:buNone/>
              <a:defRPr sz="2400">
                <a:solidFill>
                  <a:schemeClr val="tx2"/>
                </a:solidFill>
                <a:latin typeface="+mj-lt"/>
              </a:defRPr>
            </a:lvl1pPr>
            <a:lvl2pPr marL="411480" indent="0">
              <a:buNone/>
              <a:defRPr/>
            </a:lvl2pPr>
            <a:lvl3pPr marL="777240" indent="0">
              <a:buNone/>
              <a:defRPr/>
            </a:lvl3pPr>
            <a:lvl4pPr marL="1051560" indent="0">
              <a:buNone/>
              <a:defRPr/>
            </a:lvl4pPr>
            <a:lvl5pPr marL="1325880" indent="0">
              <a:buNone/>
              <a:defRPr/>
            </a:lvl5pPr>
          </a:lstStyle>
          <a:p>
            <a:pPr lvl="0"/>
            <a:r>
              <a:rPr lang="en-US" dirty="0"/>
              <a:t>SUBTITLE</a:t>
            </a:r>
          </a:p>
        </p:txBody>
      </p:sp>
      <p:sp>
        <p:nvSpPr>
          <p:cNvPr id="11" name="Text Placeholder 2"/>
          <p:cNvSpPr>
            <a:spLocks noGrp="1"/>
          </p:cNvSpPr>
          <p:nvPr>
            <p:ph type="body" idx="14"/>
          </p:nvPr>
        </p:nvSpPr>
        <p:spPr>
          <a:xfrm>
            <a:off x="4219254" y="1720536"/>
            <a:ext cx="3566160" cy="445127"/>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344767607"/>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Title, Sub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775191"/>
          </a:xfrm>
          <a:prstGeom prst="rect">
            <a:avLst/>
          </a:prstGeom>
        </p:spPr>
        <p:txBody>
          <a:bodyPr/>
          <a:lstStyle>
            <a:lvl1pPr>
              <a:defRPr>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827700" y="1695379"/>
            <a:ext cx="6711654" cy="455302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lvl1pPr>
              <a:defRPr>
                <a:latin typeface="+mj-lt"/>
              </a:defRPr>
            </a:lvl1pPr>
          </a:lstStyle>
          <a:p>
            <a:endParaRPr lang="de-DE" dirty="0"/>
          </a:p>
        </p:txBody>
      </p:sp>
      <p:sp>
        <p:nvSpPr>
          <p:cNvPr id="6" name="Slide Number Placeholder 5"/>
          <p:cNvSpPr>
            <a:spLocks noGrp="1"/>
          </p:cNvSpPr>
          <p:nvPr>
            <p:ph type="sldNum" sz="quarter" idx="12"/>
          </p:nvPr>
        </p:nvSpPr>
        <p:spPr/>
        <p:txBody>
          <a:bodyPr/>
          <a:lstStyle>
            <a:lvl1pPr>
              <a:defRPr>
                <a:solidFill>
                  <a:schemeClr val="bg1"/>
                </a:solidFill>
                <a:latin typeface="+mj-lt"/>
              </a:defRPr>
            </a:lvl1pPr>
          </a:lstStyle>
          <a:p>
            <a:fld id="{127FB048-B665-4A2F-9418-E5EC1A553E57}" type="slidenum">
              <a:rPr lang="en-US" smtClean="0"/>
              <a:pPr/>
              <a:t>‹#›</a:t>
            </a:fld>
            <a:endParaRPr lang="en-US" dirty="0"/>
          </a:p>
        </p:txBody>
      </p:sp>
      <p:sp>
        <p:nvSpPr>
          <p:cNvPr id="8" name="Text Placeholder 8"/>
          <p:cNvSpPr>
            <a:spLocks noGrp="1"/>
          </p:cNvSpPr>
          <p:nvPr>
            <p:ph type="body" sz="quarter" idx="13" hasCustomPrompt="1"/>
          </p:nvPr>
        </p:nvSpPr>
        <p:spPr>
          <a:xfrm>
            <a:off x="468086" y="1152489"/>
            <a:ext cx="7620000" cy="533400"/>
          </a:xfrm>
        </p:spPr>
        <p:txBody>
          <a:bodyPr>
            <a:normAutofit/>
          </a:bodyPr>
          <a:lstStyle>
            <a:lvl1pPr marL="0" indent="0">
              <a:buNone/>
              <a:defRPr sz="2400">
                <a:solidFill>
                  <a:schemeClr val="tx2"/>
                </a:solidFill>
                <a:latin typeface="+mj-lt"/>
              </a:defRPr>
            </a:lvl1pPr>
            <a:lvl2pPr marL="411480" indent="0">
              <a:buNone/>
              <a:defRPr/>
            </a:lvl2pPr>
            <a:lvl3pPr marL="777240" indent="0">
              <a:buNone/>
              <a:defRPr/>
            </a:lvl3pPr>
            <a:lvl4pPr marL="1051560" indent="0">
              <a:buNone/>
              <a:defRPr/>
            </a:lvl4pPr>
            <a:lvl5pPr marL="1325880" indent="0">
              <a:buNone/>
              <a:defRPr/>
            </a:lvl5pPr>
          </a:lstStyle>
          <a:p>
            <a:pPr lvl="0"/>
            <a:r>
              <a:rPr lang="en-US" dirty="0"/>
              <a:t>SUBTITLE</a:t>
            </a:r>
          </a:p>
        </p:txBody>
      </p:sp>
    </p:spTree>
    <p:extLst>
      <p:ext uri="{BB962C8B-B14F-4D97-AF65-F5344CB8AC3E}">
        <p14:creationId xmlns:p14="http://schemas.microsoft.com/office/powerpoint/2010/main" val="2867444600"/>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Comparison with Subtitle">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699771"/>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84711" y="1751456"/>
            <a:ext cx="3566160" cy="445127"/>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84711" y="2307265"/>
            <a:ext cx="3566160" cy="424239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219254" y="2301948"/>
            <a:ext cx="3566160" cy="424770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7494989" y="1828771"/>
            <a:ext cx="990599" cy="228659"/>
          </a:xfrm>
          <a:prstGeom prst="rect">
            <a:avLst/>
          </a:prstGeom>
        </p:spPr>
        <p:txBody>
          <a:bodyPr/>
          <a:lstStyle/>
          <a:p>
            <a:fld id="{85668947-15FF-4239-AEE4-8E2B9B7363C2}" type="datetime1">
              <a:rPr lang="en-US" smtClean="0"/>
              <a:t>4/24/2023</a:t>
            </a:fld>
            <a:endParaRPr lang="en-US" dirty="0"/>
          </a:p>
        </p:txBody>
      </p:sp>
      <p:sp>
        <p:nvSpPr>
          <p:cNvPr id="8" name="Footer Placeholder 7"/>
          <p:cNvSpPr>
            <a:spLocks noGrp="1"/>
          </p:cNvSpPr>
          <p:nvPr>
            <p:ph type="ftr" sz="quarter" idx="11"/>
          </p:nvPr>
        </p:nvSpPr>
        <p:spPr>
          <a:xfrm rot="5400000">
            <a:off x="6233335" y="3263371"/>
            <a:ext cx="3859795" cy="228660"/>
          </a:xfrm>
          <a:prstGeom prst="rect">
            <a:avLst/>
          </a:prstGeom>
        </p:spPr>
        <p:txBody>
          <a:bodyPr/>
          <a:lstStyle/>
          <a:p>
            <a:endParaRPr lang="de-DE"/>
          </a:p>
        </p:txBody>
      </p:sp>
      <p:sp>
        <p:nvSpPr>
          <p:cNvPr id="9" name="Slide Number Placeholder 8"/>
          <p:cNvSpPr>
            <a:spLocks noGrp="1"/>
          </p:cNvSpPr>
          <p:nvPr>
            <p:ph type="sldNum" sz="quarter" idx="12"/>
          </p:nvPr>
        </p:nvSpPr>
        <p:spPr/>
        <p:txBody>
          <a:bodyPr/>
          <a:lstStyle/>
          <a:p>
            <a:fld id="{127FB048-B665-4A2F-9418-E5EC1A553E57}" type="slidenum">
              <a:rPr lang="en-US" smtClean="0"/>
              <a:t>‹#›</a:t>
            </a:fld>
            <a:endParaRPr lang="en-US" dirty="0"/>
          </a:p>
        </p:txBody>
      </p:sp>
      <p:sp>
        <p:nvSpPr>
          <p:cNvPr id="10" name="Text Placeholder 8"/>
          <p:cNvSpPr>
            <a:spLocks noGrp="1"/>
          </p:cNvSpPr>
          <p:nvPr>
            <p:ph type="body" sz="quarter" idx="13" hasCustomPrompt="1"/>
          </p:nvPr>
        </p:nvSpPr>
        <p:spPr>
          <a:xfrm>
            <a:off x="468086" y="1152489"/>
            <a:ext cx="7620000" cy="533400"/>
          </a:xfrm>
        </p:spPr>
        <p:txBody>
          <a:bodyPr>
            <a:normAutofit/>
          </a:bodyPr>
          <a:lstStyle>
            <a:lvl1pPr marL="0" indent="0">
              <a:buNone/>
              <a:defRPr sz="2400">
                <a:solidFill>
                  <a:schemeClr val="tx2"/>
                </a:solidFill>
                <a:latin typeface="+mj-lt"/>
              </a:defRPr>
            </a:lvl1pPr>
            <a:lvl2pPr marL="411480" indent="0">
              <a:buNone/>
              <a:defRPr/>
            </a:lvl2pPr>
            <a:lvl3pPr marL="777240" indent="0">
              <a:buNone/>
              <a:defRPr/>
            </a:lvl3pPr>
            <a:lvl4pPr marL="1051560" indent="0">
              <a:buNone/>
              <a:defRPr/>
            </a:lvl4pPr>
            <a:lvl5pPr marL="1325880" indent="0">
              <a:buNone/>
              <a:defRPr/>
            </a:lvl5pPr>
          </a:lstStyle>
          <a:p>
            <a:pPr lvl="0"/>
            <a:r>
              <a:rPr lang="en-US" dirty="0"/>
              <a:t>SUBTITLE</a:t>
            </a:r>
          </a:p>
        </p:txBody>
      </p:sp>
      <p:sp>
        <p:nvSpPr>
          <p:cNvPr id="11" name="Text Placeholder 2"/>
          <p:cNvSpPr>
            <a:spLocks noGrp="1"/>
          </p:cNvSpPr>
          <p:nvPr>
            <p:ph type="body" idx="14"/>
          </p:nvPr>
        </p:nvSpPr>
        <p:spPr>
          <a:xfrm>
            <a:off x="4219254" y="1720536"/>
            <a:ext cx="3566160" cy="445127"/>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344767607"/>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60D4-35E8-432E-AECC-B2ECE5846218}"/>
              </a:ext>
            </a:extLst>
          </p:cNvPr>
          <p:cNvSpPr>
            <a:spLocks noGrp="1"/>
          </p:cNvSpPr>
          <p:nvPr>
            <p:ph type="title"/>
          </p:nvPr>
        </p:nvSpPr>
        <p:spPr>
          <a:xfrm>
            <a:off x="628650" y="365125"/>
            <a:ext cx="7886700" cy="1325563"/>
          </a:xfrm>
          <a:prstGeom prst="rect">
            <a:avLst/>
          </a:prstGeo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58F39462-27F3-45BF-900E-1C435D21FE73}"/>
              </a:ext>
            </a:extLst>
          </p:cNvPr>
          <p:cNvSpPr>
            <a:spLocks noGrp="1"/>
          </p:cNvSpPr>
          <p:nvPr>
            <p:ph type="sldNum" sz="quarter" idx="10"/>
          </p:nvPr>
        </p:nvSpPr>
        <p:spPr/>
        <p:txBody>
          <a:bodyPr/>
          <a:lstStyle/>
          <a:p>
            <a:fld id="{127FB048-B665-4A2F-9418-E5EC1A553E57}" type="slidenum">
              <a:rPr lang="en-US" smtClean="0"/>
              <a:pPr/>
              <a:t>‹#›</a:t>
            </a:fld>
            <a:endParaRPr lang="en-US" dirty="0"/>
          </a:p>
        </p:txBody>
      </p:sp>
    </p:spTree>
    <p:extLst>
      <p:ext uri="{BB962C8B-B14F-4D97-AF65-F5344CB8AC3E}">
        <p14:creationId xmlns:p14="http://schemas.microsoft.com/office/powerpoint/2010/main" val="3982690868"/>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b="1">
                <a:solidFill>
                  <a:srgbClr val="002060"/>
                </a:solidFill>
                <a:latin typeface="Garamond" panose="02020404030301010803" pitchFamily="18"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6018738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1006"/>
            <a:ext cx="8229600" cy="4775158"/>
          </a:xfrm>
        </p:spPr>
        <p:txBody>
          <a:bodyPr/>
          <a:lstStyle>
            <a:lvl1pPr marL="0" indent="0">
              <a:buNone/>
              <a:defRPr b="1"/>
            </a:lvl1pPr>
            <a:lvl2pPr marL="568325" indent="-338138">
              <a:defRPr/>
            </a:lvl2pPr>
            <a:lvl3pPr marL="914400" indent="-346075">
              <a:defRPr/>
            </a:lvl3pPr>
            <a:lvl4pPr marL="1260475" indent="-346075">
              <a:defRPr/>
            </a:lvl4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496300" y="6375264"/>
            <a:ext cx="381000" cy="358588"/>
          </a:xfrm>
        </p:spPr>
        <p:txBody>
          <a:bodyPr/>
          <a:lstStyle>
            <a:lvl1pPr algn="ctr">
              <a:defRPr>
                <a:solidFill>
                  <a:schemeClr val="bg1">
                    <a:lumMod val="95000"/>
                  </a:schemeClr>
                </a:solidFill>
              </a:defRPr>
            </a:lvl1pPr>
          </a:lstStyle>
          <a:p>
            <a:fld id="{127FB048-B665-4A2F-9418-E5EC1A553E57}" type="slidenum">
              <a:rPr lang="en-US" smtClean="0"/>
              <a:pPr/>
              <a:t>‹#›</a:t>
            </a:fld>
            <a:endParaRPr lang="en-US" dirty="0"/>
          </a:p>
        </p:txBody>
      </p:sp>
      <p:sp>
        <p:nvSpPr>
          <p:cNvPr id="8" name="Title 1"/>
          <p:cNvSpPr>
            <a:spLocks noGrp="1"/>
          </p:cNvSpPr>
          <p:nvPr>
            <p:ph type="title"/>
          </p:nvPr>
        </p:nvSpPr>
        <p:spPr>
          <a:xfrm>
            <a:off x="1193800" y="381000"/>
            <a:ext cx="7493000" cy="609600"/>
          </a:xfrm>
          <a:prstGeom prst="rect">
            <a:avLst/>
          </a:prstGeom>
        </p:spPr>
        <p:txBody>
          <a:bodyPr/>
          <a:lstStyle>
            <a:lvl1pPr algn="l">
              <a:defRPr sz="2800" b="0" baseline="0">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500573400"/>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6" name="Slide Number Placeholder 5"/>
          <p:cNvSpPr>
            <a:spLocks noGrp="1"/>
          </p:cNvSpPr>
          <p:nvPr>
            <p:ph type="sldNum" sz="quarter" idx="12"/>
          </p:nvPr>
        </p:nvSpPr>
        <p:spPr/>
        <p:txBody>
          <a:bodyPr/>
          <a:lstStyle/>
          <a:p>
            <a:fld id="{127FB048-B665-4A2F-9418-E5EC1A553E57}" type="slidenum">
              <a:rPr lang="en-US" smtClean="0"/>
              <a:t>‹#›</a:t>
            </a:fld>
            <a:endParaRPr lang="en-US" dirty="0"/>
          </a:p>
        </p:txBody>
      </p:sp>
    </p:spTree>
    <p:extLst>
      <p:ext uri="{BB962C8B-B14F-4D97-AF65-F5344CB8AC3E}">
        <p14:creationId xmlns:p14="http://schemas.microsoft.com/office/powerpoint/2010/main" val="1353388056"/>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743200" y="381000"/>
            <a:ext cx="6400800" cy="609600"/>
          </a:xfrm>
          <a:prstGeom prst="rect">
            <a:avLst/>
          </a:prstGeom>
        </p:spPr>
        <p:txBody>
          <a:bodyPr/>
          <a:lstStyle>
            <a:lvl1pPr algn="r">
              <a:defRPr sz="2800" baseline="0">
                <a:solidFill>
                  <a:schemeClr val="bg1">
                    <a:lumMod val="85000"/>
                  </a:schemeClr>
                </a:solidFill>
                <a:latin typeface="Garamond" panose="02020404030301010803" pitchFamily="18" charset="0"/>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127FB048-B665-4A2F-9418-E5EC1A553E57}" type="slidenum">
              <a:rPr lang="en-US" smtClean="0"/>
              <a:t>‹#›</a:t>
            </a:fld>
            <a:endParaRPr lang="en-US" dirty="0"/>
          </a:p>
        </p:txBody>
      </p:sp>
    </p:spTree>
    <p:extLst>
      <p:ext uri="{BB962C8B-B14F-4D97-AF65-F5344CB8AC3E}">
        <p14:creationId xmlns:p14="http://schemas.microsoft.com/office/powerpoint/2010/main" val="2038620521"/>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27FB048-B665-4A2F-9418-E5EC1A553E57}" type="slidenum">
              <a:rPr lang="en-US" smtClean="0"/>
              <a:t>‹#›</a:t>
            </a:fld>
            <a:endParaRPr lang="en-US" dirty="0"/>
          </a:p>
        </p:txBody>
      </p:sp>
      <p:sp>
        <p:nvSpPr>
          <p:cNvPr id="10" name="Title 1"/>
          <p:cNvSpPr>
            <a:spLocks noGrp="1"/>
          </p:cNvSpPr>
          <p:nvPr>
            <p:ph type="title"/>
          </p:nvPr>
        </p:nvSpPr>
        <p:spPr>
          <a:xfrm>
            <a:off x="2743200" y="381000"/>
            <a:ext cx="6400800" cy="609600"/>
          </a:xfrm>
          <a:prstGeom prst="rect">
            <a:avLst/>
          </a:prstGeom>
        </p:spPr>
        <p:txBody>
          <a:bodyPr/>
          <a:lstStyle>
            <a:lvl1pPr algn="r">
              <a:defRPr sz="2800" baseline="0">
                <a:solidFill>
                  <a:schemeClr val="bg1">
                    <a:lumMod val="85000"/>
                  </a:schemeClr>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3042147948"/>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27FB048-B665-4A2F-9418-E5EC1A553E57}" type="slidenum">
              <a:rPr lang="en-US" smtClean="0"/>
              <a:t>‹#›</a:t>
            </a:fld>
            <a:endParaRPr lang="en-US" dirty="0"/>
          </a:p>
        </p:txBody>
      </p:sp>
      <p:sp>
        <p:nvSpPr>
          <p:cNvPr id="6" name="Title 1"/>
          <p:cNvSpPr>
            <a:spLocks noGrp="1"/>
          </p:cNvSpPr>
          <p:nvPr>
            <p:ph type="title"/>
          </p:nvPr>
        </p:nvSpPr>
        <p:spPr>
          <a:xfrm>
            <a:off x="2743200" y="381000"/>
            <a:ext cx="6400800" cy="609600"/>
          </a:xfrm>
          <a:prstGeom prst="rect">
            <a:avLst/>
          </a:prstGeom>
        </p:spPr>
        <p:txBody>
          <a:bodyPr/>
          <a:lstStyle>
            <a:lvl1pPr algn="r">
              <a:defRPr sz="2800" baseline="0">
                <a:solidFill>
                  <a:schemeClr val="bg1">
                    <a:lumMod val="85000"/>
                  </a:schemeClr>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744107134"/>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27FB048-B665-4A2F-9418-E5EC1A553E57}" type="slidenum">
              <a:rPr lang="en-US" smtClean="0"/>
              <a:pPr/>
              <a:t>‹#›</a:t>
            </a:fld>
            <a:endParaRPr lang="en-US" dirty="0"/>
          </a:p>
        </p:txBody>
      </p:sp>
      <p:sp>
        <p:nvSpPr>
          <p:cNvPr id="5" name="Title 1"/>
          <p:cNvSpPr>
            <a:spLocks noGrp="1"/>
          </p:cNvSpPr>
          <p:nvPr>
            <p:ph type="title"/>
          </p:nvPr>
        </p:nvSpPr>
        <p:spPr>
          <a:xfrm>
            <a:off x="2743200" y="381000"/>
            <a:ext cx="6400800" cy="609600"/>
          </a:xfrm>
          <a:prstGeom prst="rect">
            <a:avLst/>
          </a:prstGeom>
        </p:spPr>
        <p:txBody>
          <a:bodyPr/>
          <a:lstStyle>
            <a:lvl1pPr algn="r">
              <a:defRPr sz="2800" baseline="0">
                <a:solidFill>
                  <a:schemeClr val="bg1">
                    <a:lumMod val="85000"/>
                  </a:schemeClr>
                </a:solidFill>
              </a:defRPr>
            </a:lvl1pPr>
          </a:lstStyle>
          <a:p>
            <a:r>
              <a:rPr lang="en-US"/>
              <a:t>Click to edit Master title style</a:t>
            </a:r>
            <a:endParaRPr lang="en-US" dirty="0"/>
          </a:p>
        </p:txBody>
      </p:sp>
    </p:spTree>
    <p:extLst>
      <p:ext uri="{BB962C8B-B14F-4D97-AF65-F5344CB8AC3E}">
        <p14:creationId xmlns:p14="http://schemas.microsoft.com/office/powerpoint/2010/main" val="428251747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3008313"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066800"/>
            <a:ext cx="5111750" cy="5059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286000"/>
            <a:ext cx="3008313" cy="3840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Slide Number Placeholder 6"/>
          <p:cNvSpPr>
            <a:spLocks noGrp="1"/>
          </p:cNvSpPr>
          <p:nvPr>
            <p:ph type="sldNum" sz="quarter" idx="12"/>
          </p:nvPr>
        </p:nvSpPr>
        <p:spPr/>
        <p:txBody>
          <a:bodyPr/>
          <a:lstStyle/>
          <a:p>
            <a:fld id="{127FB048-B665-4A2F-9418-E5EC1A553E57}" type="slidenum">
              <a:rPr lang="en-US" smtClean="0"/>
              <a:t>‹#›</a:t>
            </a:fld>
            <a:endParaRPr lang="en-US" dirty="0"/>
          </a:p>
        </p:txBody>
      </p:sp>
      <p:sp>
        <p:nvSpPr>
          <p:cNvPr id="8" name="Title 1"/>
          <p:cNvSpPr txBox="1">
            <a:spLocks/>
          </p:cNvSpPr>
          <p:nvPr/>
        </p:nvSpPr>
        <p:spPr>
          <a:xfrm>
            <a:off x="2743200" y="381000"/>
            <a:ext cx="6400800" cy="609600"/>
          </a:xfrm>
          <a:prstGeom prst="rect">
            <a:avLst/>
          </a:prstGeom>
        </p:spPr>
        <p:txBody>
          <a:bodyPr/>
          <a:lstStyle>
            <a:lvl1pPr algn="r" defTabSz="914400" rtl="0" eaLnBrk="1" latinLnBrk="0" hangingPunct="1">
              <a:spcBef>
                <a:spcPct val="0"/>
              </a:spcBef>
              <a:buNone/>
              <a:defRPr sz="2800" kern="1200" baseline="0">
                <a:solidFill>
                  <a:schemeClr val="bg1">
                    <a:lumMod val="85000"/>
                  </a:schemeClr>
                </a:solidFill>
                <a:latin typeface="+mj-lt"/>
                <a:ea typeface="+mj-ea"/>
                <a:cs typeface="+mj-cs"/>
              </a:defRPr>
            </a:lvl1pPr>
          </a:lstStyle>
          <a:p>
            <a:r>
              <a:rPr lang="en-US" dirty="0"/>
              <a:t>Click to edit Master title style</a:t>
            </a:r>
          </a:p>
        </p:txBody>
      </p:sp>
    </p:spTree>
    <p:extLst>
      <p:ext uri="{BB962C8B-B14F-4D97-AF65-F5344CB8AC3E}">
        <p14:creationId xmlns:p14="http://schemas.microsoft.com/office/powerpoint/2010/main" val="1478701360"/>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94000"/>
          </a:schemeClr>
        </a:solidFill>
        <a:effectLst/>
      </p:bgPr>
    </p:bg>
    <p:spTree>
      <p:nvGrpSpPr>
        <p:cNvPr id="1" name=""/>
        <p:cNvGrpSpPr/>
        <p:nvPr/>
      </p:nvGrpSpPr>
      <p:grpSpPr>
        <a:xfrm>
          <a:off x="0" y="0"/>
          <a:ext cx="0" cy="0"/>
          <a:chOff x="0" y="0"/>
          <a:chExt cx="0" cy="0"/>
        </a:xfrm>
      </p:grpSpPr>
      <p:sp>
        <p:nvSpPr>
          <p:cNvPr id="9" name="Rectangle 8"/>
          <p:cNvSpPr/>
          <p:nvPr/>
        </p:nvSpPr>
        <p:spPr>
          <a:xfrm rot="10800000">
            <a:off x="4192291" y="6467990"/>
            <a:ext cx="4951707" cy="223288"/>
          </a:xfrm>
          <a:prstGeom prst="rect">
            <a:avLst/>
          </a:prstGeom>
          <a:gradFill flip="none" rotWithShape="1">
            <a:gsLst>
              <a:gs pos="35000">
                <a:srgbClr val="6485A1">
                  <a:alpha val="64000"/>
                </a:srgbClr>
              </a:gs>
              <a:gs pos="0">
                <a:srgbClr val="003764"/>
              </a:gs>
              <a:gs pos="54000">
                <a:srgbClr val="C7D3DD"/>
              </a:gs>
              <a:gs pos="100000">
                <a:schemeClr val="bg1"/>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K-North to Opportunity Logo-01.png"/>
          <p:cNvPicPr>
            <a:picLocks noChangeAspect="1"/>
          </p:cNvPicPr>
          <p:nvPr/>
        </p:nvPicPr>
        <p:blipFill rotWithShape="1">
          <a:blip r:embed="rId20" cstate="email">
            <a:extLst>
              <a:ext uri="{28A0092B-C50C-407E-A947-70E740481C1C}">
                <a14:useLocalDpi xmlns:a14="http://schemas.microsoft.com/office/drawing/2010/main"/>
              </a:ext>
            </a:extLst>
          </a:blip>
          <a:srcRect l="7758" t="91661" r="45587" b="5082"/>
          <a:stretch/>
        </p:blipFill>
        <p:spPr>
          <a:xfrm>
            <a:off x="122399" y="6467990"/>
            <a:ext cx="4266246" cy="223290"/>
          </a:xfrm>
          <a:prstGeom prst="rect">
            <a:avLst/>
          </a:prstGeom>
        </p:spPr>
      </p:pic>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58200" y="6389511"/>
            <a:ext cx="381000" cy="349250"/>
          </a:xfrm>
          <a:prstGeom prst="rect">
            <a:avLst/>
          </a:prstGeom>
        </p:spPr>
        <p:txBody>
          <a:bodyPr vert="horz" lIns="91440" tIns="45720" rIns="91440" bIns="45720" rtlCol="0" anchor="ctr"/>
          <a:lstStyle>
            <a:lvl1pPr algn="r">
              <a:defRPr sz="1000" b="1">
                <a:solidFill>
                  <a:schemeClr val="bg1">
                    <a:lumMod val="95000"/>
                  </a:schemeClr>
                </a:solidFill>
              </a:defRPr>
            </a:lvl1pPr>
          </a:lstStyle>
          <a:p>
            <a:fld id="{127FB048-B665-4A2F-9418-E5EC1A553E57}" type="slidenum">
              <a:rPr lang="en-US" smtClean="0"/>
              <a:pPr/>
              <a:t>‹#›</a:t>
            </a:fld>
            <a:endParaRPr lang="en-US" dirty="0"/>
          </a:p>
        </p:txBody>
      </p:sp>
      <p:sp>
        <p:nvSpPr>
          <p:cNvPr id="5" name="Rectangle 4"/>
          <p:cNvSpPr/>
          <p:nvPr/>
        </p:nvSpPr>
        <p:spPr>
          <a:xfrm>
            <a:off x="-11906" y="381000"/>
            <a:ext cx="9143998" cy="609600"/>
          </a:xfrm>
          <a:prstGeom prst="rect">
            <a:avLst/>
          </a:prstGeom>
          <a:gradFill flip="none" rotWithShape="1">
            <a:gsLst>
              <a:gs pos="72000">
                <a:srgbClr val="6485A1">
                  <a:alpha val="69804"/>
                </a:srgbClr>
              </a:gs>
              <a:gs pos="50000">
                <a:srgbClr val="325E83">
                  <a:alpha val="93000"/>
                </a:srgbClr>
              </a:gs>
              <a:gs pos="0">
                <a:srgbClr val="003764">
                  <a:alpha val="89000"/>
                </a:srgbClr>
              </a:gs>
              <a:gs pos="100000">
                <a:schemeClr val="bg1">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2DB580BA-CD2C-4239-A582-2816D6AA9265}"/>
              </a:ext>
            </a:extLst>
          </p:cNvPr>
          <p:cNvPicPr>
            <a:picLocks noChangeAspect="1"/>
          </p:cNvPicPr>
          <p:nvPr userDrawn="1"/>
        </p:nvPicPr>
        <p:blipFill>
          <a:blip r:embed="rId21"/>
          <a:stretch>
            <a:fillRect/>
          </a:stretch>
        </p:blipFill>
        <p:spPr>
          <a:xfrm>
            <a:off x="197215" y="183763"/>
            <a:ext cx="981300" cy="971584"/>
          </a:xfrm>
          <a:prstGeom prst="rect">
            <a:avLst/>
          </a:prstGeom>
        </p:spPr>
      </p:pic>
    </p:spTree>
    <p:extLst>
      <p:ext uri="{BB962C8B-B14F-4D97-AF65-F5344CB8AC3E}">
        <p14:creationId xmlns:p14="http://schemas.microsoft.com/office/powerpoint/2010/main" val="294364730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30" r:id="rId16"/>
    <p:sldLayoutId id="2147483701" r:id="rId17"/>
    <p:sldLayoutId id="2147483748" r:id="rId18"/>
  </p:sldLayoutIdLst>
  <p:transition spd="med">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aramond" panose="020204040303010108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aramond" panose="020204040303010108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aramond" panose="020204040303010108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763000" y="6375400"/>
            <a:ext cx="381000" cy="358775"/>
          </a:xfrm>
        </p:spPr>
        <p:txBody>
          <a:bodyPr/>
          <a:lstStyle/>
          <a:p>
            <a:fld id="{127FB048-B665-4A2F-9418-E5EC1A553E57}" type="slidenum">
              <a:rPr lang="en-US" smtClean="0"/>
              <a:pPr/>
              <a:t>1</a:t>
            </a:fld>
            <a:endParaRPr lang="en-US" dirty="0"/>
          </a:p>
        </p:txBody>
      </p:sp>
      <p:sp>
        <p:nvSpPr>
          <p:cNvPr id="6" name="Title 1">
            <a:extLst>
              <a:ext uri="{FF2B5EF4-FFF2-40B4-BE49-F238E27FC236}">
                <a16:creationId xmlns:a16="http://schemas.microsoft.com/office/drawing/2014/main" id="{47588A8D-F3FE-4BF3-BBEC-3A49F6044E20}"/>
              </a:ext>
            </a:extLst>
          </p:cNvPr>
          <p:cNvSpPr txBox="1">
            <a:spLocks/>
          </p:cNvSpPr>
          <p:nvPr/>
        </p:nvSpPr>
        <p:spPr>
          <a:xfrm>
            <a:off x="368300" y="2259106"/>
            <a:ext cx="8394700" cy="4231596"/>
          </a:xfrm>
          <a:prstGeom prst="rect">
            <a:avLst/>
          </a:prstGeom>
        </p:spPr>
        <p:txBody>
          <a:bodyPr/>
          <a:lstStyle>
            <a:lvl1pPr algn="l" defTabSz="914400" rtl="0" eaLnBrk="1" latinLnBrk="0" hangingPunct="1">
              <a:spcBef>
                <a:spcPct val="0"/>
              </a:spcBef>
              <a:buNone/>
              <a:defRPr sz="4400" b="1" kern="1200" baseline="0">
                <a:solidFill>
                  <a:srgbClr val="002060"/>
                </a:solidFill>
                <a:latin typeface="+mj-lt"/>
                <a:ea typeface="+mj-ea"/>
                <a:cs typeface="+mj-cs"/>
              </a:defRPr>
            </a:lvl1pPr>
          </a:lstStyle>
          <a:p>
            <a:pPr algn="ctr" fontAlgn="auto">
              <a:spcAft>
                <a:spcPts val="0"/>
              </a:spcAft>
            </a:pPr>
            <a:endParaRPr lang="en-US" sz="2800" dirty="0">
              <a:latin typeface="Garamond" panose="02020404030301010803" pitchFamily="18" charset="0"/>
            </a:endParaRPr>
          </a:p>
          <a:p>
            <a:pPr algn="ctr" fontAlgn="auto">
              <a:spcAft>
                <a:spcPts val="0"/>
              </a:spcAft>
            </a:pPr>
            <a:endParaRPr lang="en-US" sz="2800" dirty="0">
              <a:latin typeface="Garamond" panose="02020404030301010803" pitchFamily="18" charset="0"/>
            </a:endParaRPr>
          </a:p>
          <a:p>
            <a:pPr algn="ctr" fontAlgn="auto">
              <a:spcAft>
                <a:spcPts val="0"/>
              </a:spcAft>
            </a:pPr>
            <a:r>
              <a:rPr lang="en-US" sz="4000" dirty="0">
                <a:latin typeface="Garamond" panose="02020404030301010803" pitchFamily="18" charset="0"/>
              </a:rPr>
              <a:t>Alaska Native Language Preservation </a:t>
            </a:r>
          </a:p>
          <a:p>
            <a:pPr algn="ctr" fontAlgn="auto">
              <a:spcAft>
                <a:spcPts val="0"/>
              </a:spcAft>
            </a:pPr>
            <a:r>
              <a:rPr lang="en-US" sz="4000" dirty="0">
                <a:latin typeface="Garamond" panose="02020404030301010803" pitchFamily="18" charset="0"/>
              </a:rPr>
              <a:t>and Advisory Council</a:t>
            </a:r>
          </a:p>
        </p:txBody>
      </p:sp>
    </p:spTree>
    <p:extLst>
      <p:ext uri="{BB962C8B-B14F-4D97-AF65-F5344CB8AC3E}">
        <p14:creationId xmlns:p14="http://schemas.microsoft.com/office/powerpoint/2010/main" val="2044532803"/>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405009"/>
          </a:xfrm>
        </p:spPr>
        <p:txBody>
          <a:bodyPr>
            <a:normAutofit lnSpcReduction="100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r>
              <a:rPr lang="en-US" sz="2600" dirty="0">
                <a:latin typeface="Cambria" panose="02040503050406030204" pitchFamily="18" charset="0"/>
                <a:ea typeface="Calibri" panose="020F0502020204030204" pitchFamily="34" charset="0"/>
                <a:cs typeface="Times New Roman" panose="02020603050405020304" pitchFamily="18" charset="0"/>
              </a:rPr>
              <a:t>,</a:t>
            </a:r>
            <a:r>
              <a:rPr lang="en-US" sz="2600" dirty="0">
                <a:effectLst/>
                <a:latin typeface="Cambria" panose="02040503050406030204" pitchFamily="18" charset="0"/>
                <a:ea typeface="Calibri" panose="020F0502020204030204" pitchFamily="34" charset="0"/>
                <a:cs typeface="Times New Roman" panose="02020603050405020304" pitchFamily="18" charset="0"/>
              </a:rPr>
              <a:t> #2 continued:</a:t>
            </a:r>
          </a:p>
          <a:p>
            <a:pPr marL="1828800" marR="0" indent="-1828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Policy Recommendations: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Develop methods of certifying and licensing Alaska Native Language Teachers without considering them “alternative” certifications or licensures.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Establish an Alaska Native Language Schools Consortium.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Develop and include Alaska Native languages in State Standards of Education.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Increase Alaska Native language instruction at the University of Alaska and establish “zero credit, zero dollar” methods for Alaskans to learn Alaska Native languages without cost.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Promote, establish, and increase Alaska Native Language immersion programs in all regions.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Fund an annual state-wide conference for Alaska Native language teachers.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Clarify and strengthen Alaska Statute 14.30.420.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10</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184555365"/>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286155" y="1908180"/>
            <a:ext cx="8210145" cy="4405009"/>
          </a:xfrm>
        </p:spPr>
        <p:txBody>
          <a:bodyPr>
            <a:normAutofit/>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p>
          <a:p>
            <a:pPr marL="457200" marR="0" indent="-457200">
              <a:lnSpc>
                <a:spcPct val="115000"/>
              </a:lnSpc>
              <a:tabLst>
                <a:tab pos="457200" algn="l"/>
              </a:tabLst>
            </a:pPr>
            <a:r>
              <a:rPr lang="en-US" sz="2400" kern="0" dirty="0">
                <a:effectLst/>
                <a:latin typeface="Calibri" panose="020F0502020204030204" pitchFamily="34" charset="0"/>
                <a:ea typeface="Times New Roman" panose="02020603050405020304" pitchFamily="18" charset="0"/>
                <a:cs typeface="Calibri" panose="020F0502020204030204" pitchFamily="34" charset="0"/>
              </a:rPr>
              <a:t>#3	Increase the use of Alaska Native Languages and normalize Alaska Native languages in physical and social spaces.</a:t>
            </a:r>
          </a:p>
          <a:p>
            <a:pPr marL="457200" marR="0" indent="-457200">
              <a:lnSpc>
                <a:spcPct val="115000"/>
              </a:lnSpc>
              <a:tabLst>
                <a:tab pos="457200" algn="l"/>
              </a:tabLst>
            </a:pPr>
            <a:endParaRPr lang="en-US" sz="1800" b="1" kern="0" dirty="0">
              <a:solidFill>
                <a:srgbClr val="1AA5AC"/>
              </a:solidFill>
              <a:effectLst/>
              <a:latin typeface="Calibri" panose="020F0502020204030204" pitchFamily="34" charset="0"/>
              <a:ea typeface="Times New Roman" panose="02020603050405020304" pitchFamily="18" charset="0"/>
              <a:cs typeface="Calibri" panose="020F0502020204030204" pitchFamily="34" charset="0"/>
            </a:endParaRPr>
          </a:p>
          <a:p>
            <a:pPr marL="457200" marR="0" indent="-457200">
              <a:lnSpc>
                <a:spcPct val="107000"/>
              </a:lnSpc>
              <a:spcBef>
                <a:spcPts val="0"/>
              </a:spcBef>
              <a:spcAft>
                <a:spcPts val="80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GOV</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Highlight Alaska Native language place names and phrases in a series of short, public presentations in collaboration with Alaska Native language speakers and teachers. </a:t>
            </a:r>
          </a:p>
          <a:p>
            <a:pPr marL="457200" marR="0" indent="-45720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solidFill>
                  <a:srgbClr val="00AD4F"/>
                </a:solidFill>
                <a:effectLst/>
                <a:latin typeface="Calibri" panose="020F0502020204030204" pitchFamily="34" charset="0"/>
                <a:ea typeface="Times New Roman" panose="02020603050405020304" pitchFamily="18" charset="0"/>
                <a:cs typeface="Times New Roman" panose="02020603050405020304" pitchFamily="18" charset="0"/>
              </a:rPr>
              <a:t>LEG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Initiate an Alaska Native language place name restoration project, direct state offices to include local Alaska Native languages in public spaces, and allocate funding to support Alaska Native languages on public media.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11</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1549826542"/>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405009"/>
          </a:xfrm>
        </p:spPr>
        <p:txBody>
          <a:bodyPr>
            <a:normAutofit fontScale="92500" lnSpcReduction="100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r>
              <a:rPr lang="en-US" sz="2600" dirty="0">
                <a:latin typeface="Cambria" panose="02040503050406030204" pitchFamily="18" charset="0"/>
                <a:ea typeface="Calibri" panose="020F0502020204030204" pitchFamily="34" charset="0"/>
                <a:cs typeface="Times New Roman" panose="02020603050405020304" pitchFamily="18" charset="0"/>
              </a:rPr>
              <a:t>,</a:t>
            </a:r>
            <a:r>
              <a:rPr lang="en-US" sz="2600" dirty="0">
                <a:effectLst/>
                <a:latin typeface="Cambria" panose="02040503050406030204" pitchFamily="18" charset="0"/>
                <a:ea typeface="Calibri" panose="020F0502020204030204" pitchFamily="34" charset="0"/>
                <a:cs typeface="Times New Roman" panose="02020603050405020304" pitchFamily="18" charset="0"/>
              </a:rPr>
              <a:t> #3 continued:</a:t>
            </a:r>
          </a:p>
          <a:p>
            <a:pPr marL="685800" marR="0" indent="-685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Finding: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Alaska Native languages historically have been prohibited through active and passive means. In order to move against that, conscious governmental, community, and personal actions should be made to restore the regular use of Alaska Native languages in as many social and physical spaces as possible. The normalization of Alaska Native languages is the responsibility of all Alaskans.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828800" marR="0" indent="-1828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Policy Recommendations: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Restore Alaska Native Place names.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Direct state, federal, and municipal offices to include local Alaska Native languages in signage within facilities.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Develop “Alaska Native Languages in the Workplace” documents within each Alaska Native language for distribution to local organizations, encouraging an increased presence of Alaska Native languages.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Increase the presence of Alaska Native languages within public media.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685800">
              <a:lnSpc>
                <a:spcPct val="107000"/>
              </a:lnSpc>
              <a:spcBef>
                <a:spcPts val="0"/>
              </a:spcBef>
              <a:spcAft>
                <a:spcPts val="800"/>
              </a:spcAft>
            </a:pP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12</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1733792808"/>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286155" y="1908180"/>
            <a:ext cx="8210145" cy="4405009"/>
          </a:xfrm>
        </p:spPr>
        <p:txBody>
          <a:bodyPr>
            <a:normAutofit lnSpcReduction="100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p>
          <a:p>
            <a:pPr marL="457200" marR="0" indent="-457200">
              <a:lnSpc>
                <a:spcPct val="115000"/>
              </a:lnSpc>
              <a:tabLst>
                <a:tab pos="457200" algn="l"/>
              </a:tabLst>
            </a:pPr>
            <a:r>
              <a:rPr lang="en-US" sz="2400" kern="0" dirty="0">
                <a:effectLst/>
                <a:latin typeface="Calibri" panose="020F0502020204030204" pitchFamily="34" charset="0"/>
                <a:ea typeface="Times New Roman" panose="02020603050405020304" pitchFamily="18" charset="0"/>
                <a:cs typeface="Calibri" panose="020F0502020204030204" pitchFamily="34" charset="0"/>
              </a:rPr>
              <a:t>#4	Address Historical Language Suppression and Intergenerational Trauma.</a:t>
            </a:r>
          </a:p>
          <a:p>
            <a:pPr marL="457200" marR="0" indent="-457200">
              <a:lnSpc>
                <a:spcPct val="115000"/>
              </a:lnSpc>
              <a:tabLst>
                <a:tab pos="457200" algn="l"/>
              </a:tabLst>
            </a:pPr>
            <a:endParaRPr lang="en-US" sz="1800" kern="0" dirty="0">
              <a:effectLst/>
              <a:latin typeface="Calibri" panose="020F0502020204030204" pitchFamily="34" charset="0"/>
              <a:ea typeface="Times New Roman" panose="02020603050405020304" pitchFamily="18" charset="0"/>
              <a:cs typeface="Calibri" panose="020F0502020204030204" pitchFamily="34" charset="0"/>
            </a:endParaRPr>
          </a:p>
          <a:p>
            <a:pPr marL="457200" marR="0" indent="-457200">
              <a:lnSpc>
                <a:spcPct val="107000"/>
              </a:lnSpc>
              <a:spcBef>
                <a:spcPts val="0"/>
              </a:spcBef>
              <a:spcAft>
                <a:spcPts val="80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GOV</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Make a statement about overcoming historical traumas as an entire State and declare Alaska Native languages as vital to the past, present, and future of Alaska.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solidFill>
                  <a:srgbClr val="00AD4F"/>
                </a:solidFill>
                <a:effectLst/>
                <a:latin typeface="Calibri" panose="020F0502020204030204" pitchFamily="34" charset="0"/>
                <a:ea typeface="Times New Roman" panose="02020603050405020304" pitchFamily="18" charset="0"/>
                <a:cs typeface="Times New Roman" panose="02020603050405020304" pitchFamily="18" charset="0"/>
              </a:rPr>
              <a:t>LEG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Commit to an annual survey of the health of Alaska Native languages with an intention of informing political and educational decisions. Make an apology to Alaska Native peoples for historical suppression of Alaska Native languages and commit to inclusion. Fund a series of statewide listening sessions to document the experiences of historical trauma in order to inform future governmental action.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13</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br>
              <a:rPr lang="en-US" dirty="0"/>
            </a:br>
            <a:endParaRPr lang="en-US" dirty="0"/>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1087879648"/>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544749" y="2071991"/>
            <a:ext cx="8210145" cy="4405009"/>
          </a:xfrm>
        </p:spPr>
        <p:txBody>
          <a:bodyPr>
            <a:normAutofit fontScale="92500" lnSpcReduction="200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r>
              <a:rPr lang="en-US" sz="2600" dirty="0">
                <a:latin typeface="Cambria" panose="02040503050406030204" pitchFamily="18" charset="0"/>
                <a:ea typeface="Calibri" panose="020F0502020204030204" pitchFamily="34" charset="0"/>
                <a:cs typeface="Times New Roman" panose="02020603050405020304" pitchFamily="18" charset="0"/>
              </a:rPr>
              <a:t>,</a:t>
            </a:r>
            <a:r>
              <a:rPr lang="en-US" sz="2600" dirty="0">
                <a:effectLst/>
                <a:latin typeface="Cambria" panose="02040503050406030204" pitchFamily="18" charset="0"/>
                <a:ea typeface="Calibri" panose="020F0502020204030204" pitchFamily="34" charset="0"/>
                <a:cs typeface="Times New Roman" panose="02020603050405020304" pitchFamily="18" charset="0"/>
              </a:rPr>
              <a:t> #4 continued:</a:t>
            </a:r>
          </a:p>
          <a:p>
            <a:pPr marL="685800" marR="0" indent="-685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Finding: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traumatic experiences of language loss and cultural suppression have lasting intergenerational impacts. Governance and education in Alaska often operate in ignorance of the devastating impacts, historically and currently, on Alaskan communities and peoples. The State of Alaska can make a strong commitment to community health and language stability by committing to addressing the systemic and lasting harm done to Alaska Native peoples through forced assimilation practices.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828800" marR="0" indent="-1828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Policy Recommendations: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Survey the health of Alaska Native Languages and develop methods to track the state of Alaska Native languages to raise awareness of language health and to help inform policy and planning.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Initiate a series of statewide listening sessions to document the historical traumas in relation to Alaska Native Languages.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Offer an apology for historical Alaska Native language suppression.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Commit to overcoming historical traumas of forced assimilation as an entire 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685800">
              <a:lnSpc>
                <a:spcPct val="107000"/>
              </a:lnSpc>
              <a:spcBef>
                <a:spcPts val="0"/>
              </a:spcBef>
              <a:spcAft>
                <a:spcPts val="800"/>
              </a:spcAft>
            </a:pP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14</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943345289"/>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369651" y="2276272"/>
            <a:ext cx="8317149" cy="4200728"/>
          </a:xfrm>
        </p:spPr>
        <p:txBody>
          <a:bodyPr>
            <a:normAutofit fontScale="77500" lnSpcReduction="20000"/>
          </a:bodyPr>
          <a:lstStyle/>
          <a:p>
            <a:pPr marL="457200" indent="-457200">
              <a:buFont typeface="Arial" panose="020B0604020202020204" pitchFamily="34" charset="0"/>
              <a:buChar char="•"/>
            </a:pPr>
            <a:r>
              <a:rPr lang="en-US" b="0" dirty="0"/>
              <a:t>Voting Members:</a:t>
            </a:r>
          </a:p>
          <a:p>
            <a:pPr marL="1025525" lvl="1" indent="-457200">
              <a:buFont typeface="Arial" panose="020B0604020202020204" pitchFamily="34" charset="0"/>
              <a:buChar char="•"/>
            </a:pPr>
            <a:r>
              <a:rPr lang="en-US" u="sng" dirty="0"/>
              <a:t>X</a:t>
            </a:r>
            <a:r>
              <a:rPr lang="en-US" dirty="0"/>
              <a:t>’unei Lance Twitchell, Ph.D., Chair</a:t>
            </a:r>
          </a:p>
          <a:p>
            <a:pPr marL="1025525" lvl="1" indent="-457200">
              <a:buFont typeface="Arial" panose="020B0604020202020204" pitchFamily="34" charset="0"/>
              <a:buChar char="•"/>
            </a:pPr>
            <a:r>
              <a:rPr lang="en-US" b="0" dirty="0"/>
              <a:t>Bernadette Yaayuk Alvanna-Stimpfle, Vice-Chair</a:t>
            </a:r>
          </a:p>
          <a:p>
            <a:pPr marL="1025525" lvl="1" indent="-457200">
              <a:buFont typeface="Arial" panose="020B0604020202020204" pitchFamily="34" charset="0"/>
              <a:buChar char="•"/>
            </a:pPr>
            <a:r>
              <a:rPr lang="en-US" dirty="0"/>
              <a:t>Walkie Charles, Ph.D.</a:t>
            </a:r>
          </a:p>
          <a:p>
            <a:pPr marL="1025525" lvl="1" indent="-457200">
              <a:buFont typeface="Arial" panose="020B0604020202020204" pitchFamily="34" charset="0"/>
              <a:buChar char="•"/>
            </a:pPr>
            <a:r>
              <a:rPr lang="en-US" b="0" dirty="0"/>
              <a:t>Annette Evans Smith</a:t>
            </a:r>
          </a:p>
          <a:p>
            <a:pPr marL="1025525" lvl="1" indent="-457200">
              <a:buFont typeface="Arial" panose="020B0604020202020204" pitchFamily="34" charset="0"/>
              <a:buChar char="•"/>
            </a:pPr>
            <a:r>
              <a:rPr lang="en-US" b="0" dirty="0"/>
              <a:t>Kay Larson-Blair</a:t>
            </a:r>
          </a:p>
          <a:p>
            <a:pPr marL="457200" indent="-457200">
              <a:buFont typeface="Arial" panose="020B0604020202020204" pitchFamily="34" charset="0"/>
              <a:buChar char="•"/>
            </a:pPr>
            <a:endParaRPr lang="en-US" b="0" dirty="0"/>
          </a:p>
          <a:p>
            <a:pPr marL="457200" indent="-457200">
              <a:buFont typeface="Arial" panose="020B0604020202020204" pitchFamily="34" charset="0"/>
              <a:buChar char="•"/>
            </a:pPr>
            <a:r>
              <a:rPr lang="en-US" b="0" dirty="0"/>
              <a:t>Revitalization of all Alaska Native languages</a:t>
            </a:r>
          </a:p>
          <a:p>
            <a:pPr marL="457200" indent="-457200">
              <a:buFont typeface="Arial" panose="020B0604020202020204" pitchFamily="34" charset="0"/>
              <a:buChar char="•"/>
            </a:pPr>
            <a:r>
              <a:rPr lang="en-US" b="0" dirty="0"/>
              <a:t>Ex-Officio Members:</a:t>
            </a:r>
          </a:p>
          <a:p>
            <a:pPr marL="1025525" lvl="1" indent="-457200">
              <a:buFont typeface="Arial" panose="020B0604020202020204" pitchFamily="34" charset="0"/>
              <a:buChar char="•"/>
            </a:pPr>
            <a:r>
              <a:rPr lang="en-US" dirty="0"/>
              <a:t>Sen. Donny Olson</a:t>
            </a:r>
          </a:p>
          <a:p>
            <a:pPr marL="1025525" lvl="1" indent="-457200">
              <a:buFont typeface="Arial" panose="020B0604020202020204" pitchFamily="34" charset="0"/>
              <a:buChar char="•"/>
            </a:pPr>
            <a:r>
              <a:rPr lang="en-US" b="0" dirty="0"/>
              <a:t>Rep. Andi Story</a:t>
            </a: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15</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br>
              <a:rPr lang="en-US" dirty="0"/>
            </a:br>
            <a:endParaRPr lang="en-US" dirty="0"/>
          </a:p>
        </p:txBody>
      </p:sp>
      <p:grpSp>
        <p:nvGrpSpPr>
          <p:cNvPr id="5" name="Group 4">
            <a:extLst>
              <a:ext uri="{FF2B5EF4-FFF2-40B4-BE49-F238E27FC236}">
                <a16:creationId xmlns:a16="http://schemas.microsoft.com/office/drawing/2014/main" id="{E73479F1-1156-4971-A8E9-353131C5917D}"/>
              </a:ext>
            </a:extLst>
          </p:cNvPr>
          <p:cNvGrpSpPr/>
          <p:nvPr/>
        </p:nvGrpSpPr>
        <p:grpSpPr>
          <a:xfrm>
            <a:off x="95966" y="1071596"/>
            <a:ext cx="8690793" cy="1043644"/>
            <a:chOff x="196043" y="-7679"/>
            <a:chExt cx="1896020" cy="1123044"/>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233944" y="-7679"/>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3600" dirty="0"/>
                <a:t>ANLPAC Members</a:t>
              </a:r>
              <a:endParaRPr lang="en-US" sz="3600" kern="1200" dirty="0"/>
            </a:p>
          </p:txBody>
        </p:sp>
      </p:grpSp>
    </p:spTree>
    <p:extLst>
      <p:ext uri="{BB962C8B-B14F-4D97-AF65-F5344CB8AC3E}">
        <p14:creationId xmlns:p14="http://schemas.microsoft.com/office/powerpoint/2010/main" val="494130711"/>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57200" y="2249793"/>
            <a:ext cx="8420099" cy="4024404"/>
          </a:xfrm>
        </p:spPr>
        <p:txBody>
          <a:bodyPr>
            <a:normAutofit/>
          </a:bodyPr>
          <a:lstStyle/>
          <a:p>
            <a:pPr marL="457200" indent="-457200">
              <a:buFont typeface="Arial" panose="020B0604020202020204" pitchFamily="34" charset="0"/>
              <a:buChar char="•"/>
            </a:pPr>
            <a:r>
              <a:rPr lang="en-US" b="0" dirty="0"/>
              <a:t>Established in A.S. </a:t>
            </a:r>
            <a:r>
              <a:rPr lang="en-US" sz="3200" b="0" dirty="0">
                <a:effectLst/>
                <a:latin typeface="Cambria" panose="02040503050406030204" pitchFamily="18" charset="0"/>
                <a:ea typeface="Calibri" panose="020F0502020204030204" pitchFamily="34" charset="0"/>
                <a:cs typeface="Times New Roman" panose="02020603050405020304" pitchFamily="18" charset="0"/>
              </a:rPr>
              <a:t>44.33.520</a:t>
            </a:r>
            <a:endParaRPr lang="en-US" b="0" dirty="0"/>
          </a:p>
          <a:p>
            <a:pPr marL="457200" indent="-457200">
              <a:buFont typeface="Arial" panose="020B0604020202020204" pitchFamily="34" charset="0"/>
              <a:buChar char="•"/>
            </a:pPr>
            <a:r>
              <a:rPr lang="en-US" b="0" dirty="0"/>
              <a:t>Council shall meet at least twice yearly in public</a:t>
            </a:r>
          </a:p>
          <a:p>
            <a:pPr marL="457200" indent="-457200">
              <a:buFont typeface="Arial" panose="020B0604020202020204" pitchFamily="34" charset="0"/>
              <a:buChar char="•"/>
            </a:pPr>
            <a:r>
              <a:rPr lang="en-US" b="0" dirty="0"/>
              <a:t>Council biennially publishes its official </a:t>
            </a:r>
            <a:r>
              <a:rPr lang="en-US" b="0" i="1" dirty="0"/>
              <a:t>Recommendations to the Governor and the Legislature, </a:t>
            </a:r>
            <a:r>
              <a:rPr lang="en-US" b="0" dirty="0"/>
              <a:t>providing its research findings, summaries of public testimony, and recommendations on best ways to revitalize all Alaska Native languages</a:t>
            </a: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2</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br>
              <a:rPr lang="en-US" dirty="0"/>
            </a:br>
            <a:endParaRPr lang="en-US" dirty="0"/>
          </a:p>
        </p:txBody>
      </p:sp>
      <p:grpSp>
        <p:nvGrpSpPr>
          <p:cNvPr id="5" name="Group 4">
            <a:extLst>
              <a:ext uri="{FF2B5EF4-FFF2-40B4-BE49-F238E27FC236}">
                <a16:creationId xmlns:a16="http://schemas.microsoft.com/office/drawing/2014/main" id="{E73479F1-1156-4971-A8E9-353131C5917D}"/>
              </a:ext>
            </a:extLst>
          </p:cNvPr>
          <p:cNvGrpSpPr/>
          <p:nvPr/>
        </p:nvGrpSpPr>
        <p:grpSpPr>
          <a:xfrm>
            <a:off x="346933" y="990600"/>
            <a:ext cx="8640632" cy="123876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b="1" kern="1200" dirty="0"/>
                <a:t>Alaska Native Language Preservation &amp; Advisory Council</a:t>
              </a:r>
            </a:p>
          </p:txBody>
        </p:sp>
      </p:grpSp>
    </p:spTree>
    <p:extLst>
      <p:ext uri="{BB962C8B-B14F-4D97-AF65-F5344CB8AC3E}">
        <p14:creationId xmlns:p14="http://schemas.microsoft.com/office/powerpoint/2010/main" val="4157709726"/>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753035" y="2269864"/>
            <a:ext cx="7933765" cy="4024404"/>
          </a:xfrm>
        </p:spPr>
        <p:txBody>
          <a:bodyPr>
            <a:normAutofit/>
          </a:bodyPr>
          <a:lstStyle/>
          <a:p>
            <a:pPr marL="457200" indent="-457200">
              <a:buFont typeface="Arial" panose="020B0604020202020204" pitchFamily="34" charset="0"/>
              <a:buChar char="•"/>
            </a:pPr>
            <a:r>
              <a:rPr lang="en-US" b="0" dirty="0"/>
              <a:t>Created by Alaska Legislature 2012</a:t>
            </a:r>
          </a:p>
          <a:p>
            <a:pPr marL="457200" indent="-457200">
              <a:buFont typeface="Arial" panose="020B0604020202020204" pitchFamily="34" charset="0"/>
              <a:buChar char="•"/>
            </a:pPr>
            <a:r>
              <a:rPr lang="en-US" b="0" dirty="0"/>
              <a:t>Revitalization of all Alaska Native languages</a:t>
            </a:r>
          </a:p>
          <a:p>
            <a:pPr marL="457200" indent="-457200">
              <a:buFont typeface="Arial" panose="020B0604020202020204" pitchFamily="34" charset="0"/>
              <a:buChar char="•"/>
            </a:pPr>
            <a:r>
              <a:rPr lang="en-US" b="0" dirty="0"/>
              <a:t>Language immersion schools</a:t>
            </a:r>
          </a:p>
          <a:p>
            <a:pPr marL="457200" indent="-457200">
              <a:buFont typeface="Arial" panose="020B0604020202020204" pitchFamily="34" charset="0"/>
              <a:buChar char="•"/>
            </a:pPr>
            <a:r>
              <a:rPr lang="en-US" b="0" dirty="0"/>
              <a:t>Restoration of traditional place names</a:t>
            </a:r>
          </a:p>
          <a:p>
            <a:pPr marL="457200" indent="-457200">
              <a:buFont typeface="Arial" panose="020B0604020202020204" pitchFamily="34" charset="0"/>
              <a:buChar char="•"/>
            </a:pPr>
            <a:r>
              <a:rPr lang="en-US" b="0" dirty="0"/>
              <a:t>Native language normalization</a:t>
            </a: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3</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2374682312"/>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4</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81440"/>
            <a:ext cx="8640632" cy="537780"/>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
        <p:nvSpPr>
          <p:cNvPr id="9" name="Content Placeholder 8">
            <a:extLst>
              <a:ext uri="{FF2B5EF4-FFF2-40B4-BE49-F238E27FC236}">
                <a16:creationId xmlns:a16="http://schemas.microsoft.com/office/drawing/2014/main" id="{BE01CA54-AB14-376C-37C6-3F8663941CBE}"/>
              </a:ext>
            </a:extLst>
          </p:cNvPr>
          <p:cNvSpPr>
            <a:spLocks noGrp="1"/>
          </p:cNvSpPr>
          <p:nvPr>
            <p:ph idx="1"/>
          </p:nvPr>
        </p:nvSpPr>
        <p:spPr>
          <a:xfrm>
            <a:off x="2045306" y="3421819"/>
            <a:ext cx="7193268" cy="3889216"/>
          </a:xfrm>
        </p:spPr>
        <p:txBody>
          <a:bodyPr/>
          <a:lstStyle/>
          <a:p>
            <a:endParaRPr lang="en-US" dirty="0"/>
          </a:p>
        </p:txBody>
      </p:sp>
      <p:sp>
        <p:nvSpPr>
          <p:cNvPr id="14" name="Rectangle 7">
            <a:extLst>
              <a:ext uri="{FF2B5EF4-FFF2-40B4-BE49-F238E27FC236}">
                <a16:creationId xmlns:a16="http://schemas.microsoft.com/office/drawing/2014/main" id="{85454261-A88E-9D0A-10F9-07D17223C0DC}"/>
              </a:ext>
            </a:extLst>
          </p:cNvPr>
          <p:cNvSpPr>
            <a:spLocks noChangeArrowheads="1"/>
          </p:cNvSpPr>
          <p:nvPr/>
        </p:nvSpPr>
        <p:spPr bwMode="auto">
          <a:xfrm>
            <a:off x="642026" y="1571715"/>
            <a:ext cx="897862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1"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2022 Biennial Report to the Governor and Legislature</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pic>
        <p:nvPicPr>
          <p:cNvPr id="2054" name="Picture 7">
            <a:extLst>
              <a:ext uri="{FF2B5EF4-FFF2-40B4-BE49-F238E27FC236}">
                <a16:creationId xmlns:a16="http://schemas.microsoft.com/office/drawing/2014/main" id="{1FC9052D-55C7-058E-EFE7-394AEE0B389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45306" y="2159041"/>
            <a:ext cx="5395440" cy="4347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1268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222277"/>
          </a:xfrm>
        </p:spPr>
        <p:txBody>
          <a:bodyPr>
            <a:normAutofit fontScale="85000" lnSpcReduction="100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Acts of the Alaska Legislature, and subsequent Alaska Statues, affecting policies regarding Alaska Native languages.  </a:t>
            </a:r>
          </a:p>
          <a:p>
            <a:pPr marL="0" marR="0">
              <a:lnSpc>
                <a:spcPct val="115000"/>
              </a:lnSpc>
              <a:spcBef>
                <a:spcPts val="600"/>
              </a:spcBef>
              <a:spcAft>
                <a:spcPts val="600"/>
              </a:spcAft>
            </a:pPr>
            <a:endParaRPr lang="en-US" sz="1800" dirty="0">
              <a:effectLst/>
              <a:latin typeface="Cambria" panose="02040503050406030204" pitchFamily="18" charset="0"/>
              <a:ea typeface="Calibri" panose="020F0502020204030204" pitchFamily="34" charset="0"/>
              <a:cs typeface="Times New Roman" panose="02020603050405020304" pitchFamily="18" charset="0"/>
            </a:endParaRPr>
          </a:p>
          <a:p>
            <a:pPr marL="0" marR="0">
              <a:lnSpc>
                <a:spcPct val="115000"/>
              </a:lnSpc>
              <a:spcBef>
                <a:spcPts val="600"/>
              </a:spcBef>
              <a:spcAft>
                <a:spcPts val="600"/>
              </a:spcAft>
            </a:pPr>
            <a:r>
              <a:rPr lang="en-US" sz="2400" dirty="0">
                <a:effectLst/>
                <a:latin typeface="Cambria" panose="02040503050406030204" pitchFamily="18" charset="0"/>
                <a:ea typeface="Calibri" panose="020F0502020204030204" pitchFamily="34" charset="0"/>
                <a:cs typeface="Times New Roman" panose="02020603050405020304" pitchFamily="18" charset="0"/>
              </a:rPr>
              <a:t>•  1972, Establishment of the Alaska Native Language Center, AS 14.40.117</a:t>
            </a:r>
          </a:p>
          <a:p>
            <a:pPr marL="0" marR="0">
              <a:lnSpc>
                <a:spcPct val="115000"/>
              </a:lnSpc>
              <a:spcBef>
                <a:spcPts val="600"/>
              </a:spcBef>
              <a:spcAft>
                <a:spcPts val="600"/>
              </a:spcAft>
            </a:pPr>
            <a:r>
              <a:rPr lang="en-US" sz="2400" dirty="0">
                <a:effectLst/>
                <a:latin typeface="Cambria" panose="02040503050406030204" pitchFamily="18" charset="0"/>
                <a:ea typeface="Calibri" panose="020F0502020204030204" pitchFamily="34" charset="0"/>
                <a:cs typeface="Times New Roman" panose="02020603050405020304" pitchFamily="18" charset="0"/>
              </a:rPr>
              <a:t>•  1995, Native Language Education, AS 14.30.420 </a:t>
            </a:r>
          </a:p>
          <a:p>
            <a:pPr marL="0" marR="0">
              <a:lnSpc>
                <a:spcPct val="115000"/>
              </a:lnSpc>
              <a:spcBef>
                <a:spcPts val="600"/>
              </a:spcBef>
              <a:spcAft>
                <a:spcPts val="600"/>
              </a:spcAft>
            </a:pPr>
            <a:r>
              <a:rPr lang="en-US" sz="2400" dirty="0">
                <a:effectLst/>
                <a:latin typeface="Cambria" panose="02040503050406030204" pitchFamily="18" charset="0"/>
                <a:ea typeface="Calibri" panose="020F0502020204030204" pitchFamily="34" charset="0"/>
                <a:cs typeface="Times New Roman" panose="02020603050405020304" pitchFamily="18" charset="0"/>
              </a:rPr>
              <a:t>•  2012, Alaska Native Language Preservation and Advisory Council, AS 44.33.520</a:t>
            </a:r>
          </a:p>
          <a:p>
            <a:pPr marL="0" marR="0">
              <a:lnSpc>
                <a:spcPct val="115000"/>
              </a:lnSpc>
              <a:spcBef>
                <a:spcPts val="600"/>
              </a:spcBef>
              <a:spcAft>
                <a:spcPts val="600"/>
              </a:spcAft>
            </a:pPr>
            <a:r>
              <a:rPr lang="en-US" sz="2400" dirty="0">
                <a:effectLst/>
                <a:latin typeface="Cambria" panose="02040503050406030204" pitchFamily="18" charset="0"/>
                <a:ea typeface="Calibri" panose="020F0502020204030204" pitchFamily="34" charset="0"/>
                <a:cs typeface="Times New Roman" panose="02020603050405020304" pitchFamily="18" charset="0"/>
              </a:rPr>
              <a:t>•  2014, Official Languages Act (revising the 1998 English-only version), AS 44.12.310</a:t>
            </a: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5</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93695312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405009"/>
          </a:xfrm>
        </p:spPr>
        <p:txBody>
          <a:bodyPr>
            <a:normAutofit/>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p>
          <a:p>
            <a:pPr marL="457200" marR="0" indent="-457200">
              <a:lnSpc>
                <a:spcPct val="115000"/>
              </a:lnSpc>
              <a:tabLst>
                <a:tab pos="457200" algn="l"/>
              </a:tabLst>
            </a:pPr>
            <a:r>
              <a:rPr lang="en-US" sz="1800" b="1" kern="0" dirty="0">
                <a:effectLst/>
                <a:latin typeface="Calibri" panose="020F0502020204030204" pitchFamily="34" charset="0"/>
                <a:ea typeface="Times New Roman" panose="02020603050405020304" pitchFamily="18" charset="0"/>
                <a:cs typeface="Calibri" panose="020F0502020204030204" pitchFamily="34" charset="0"/>
              </a:rPr>
              <a:t>#1	</a:t>
            </a:r>
            <a:r>
              <a:rPr lang="en-US" sz="1800" kern="0" dirty="0">
                <a:effectLst/>
                <a:latin typeface="Calibri" panose="020F0502020204030204" pitchFamily="34" charset="0"/>
                <a:ea typeface="Times New Roman" panose="02020603050405020304" pitchFamily="18" charset="0"/>
                <a:cs typeface="Calibri" panose="020F0502020204030204" pitchFamily="34" charset="0"/>
              </a:rPr>
              <a:t>Prioritize the health and future of Alaska Native Languages with a commitment to language equity and restoration of status and use.</a:t>
            </a:r>
          </a:p>
          <a:p>
            <a:pPr marL="457200" marR="0" indent="-457200">
              <a:lnSpc>
                <a:spcPct val="107000"/>
              </a:lnSpc>
              <a:spcBef>
                <a:spcPts val="0"/>
              </a:spcBef>
              <a:spcAft>
                <a:spcPts val="80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GOV</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Declare Alaska Native Languages Day, reconfirm the declaration of Linguistic State of Emergency for Alaska Native languages in 2018, include Alaska Native languages in more statements made to the public, and express a commitment to the health and future of Alaska Native languages. Reaffirm within each State department that the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State of Linguistic Emergency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(A.O. 300)</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still stands</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make a formal commitment to the health and future of Alaska Native languages.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solidFill>
                  <a:srgbClr val="00AD4F"/>
                </a:solidFill>
                <a:effectLst/>
                <a:latin typeface="Calibri" panose="020F0502020204030204" pitchFamily="34" charset="0"/>
                <a:ea typeface="Times New Roman" panose="02020603050405020304" pitchFamily="18" charset="0"/>
                <a:cs typeface="Times New Roman" panose="02020603050405020304" pitchFamily="18" charset="0"/>
              </a:rPr>
              <a:t>LEG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Restore full funding to the ANLPAC; develop standing legislative committees that place Alaska Native languages into the regular work of Alaska’s government.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6</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7882077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405009"/>
          </a:xfrm>
        </p:spPr>
        <p:txBody>
          <a:bodyPr>
            <a:normAutofit lnSpcReduction="100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r>
              <a:rPr lang="en-US" sz="2600" dirty="0">
                <a:latin typeface="Cambria" panose="02040503050406030204" pitchFamily="18" charset="0"/>
                <a:ea typeface="Calibri" panose="020F0502020204030204" pitchFamily="34" charset="0"/>
                <a:cs typeface="Times New Roman" panose="02020603050405020304" pitchFamily="18" charset="0"/>
              </a:rPr>
              <a:t>,</a:t>
            </a:r>
            <a:r>
              <a:rPr lang="en-US" sz="2600" dirty="0">
                <a:effectLst/>
                <a:latin typeface="Cambria" panose="02040503050406030204" pitchFamily="18" charset="0"/>
                <a:ea typeface="Calibri" panose="020F0502020204030204" pitchFamily="34" charset="0"/>
                <a:cs typeface="Times New Roman" panose="02020603050405020304" pitchFamily="18" charset="0"/>
              </a:rPr>
              <a:t> #1 continued:</a:t>
            </a:r>
          </a:p>
          <a:p>
            <a:pPr marL="685800" marR="0" indent="-685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Finding: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Political discourse and party affiliations should not dictate whether our State government is focused on the health and future of Alaska Native languages. We need decisive action and policy that elevates Alaska Native languages to a high priority, or we will continue to lose languages.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828800" marR="0" indent="-1828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Policy Recommendations: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Declare an annual Alaska Native Languages Day.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Reconfirm the Linguistic State of Emergency (A.O. 300) that was declared in 2018.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Restore Funding for the ANLPAC Administrative Assistant Position, and for Council travel.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Establish “Alaska Native Languages” as standing committees within the State House and State Senate.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7</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35090410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405009"/>
          </a:xfrm>
        </p:spPr>
        <p:txBody>
          <a:bodyPr>
            <a:normAutofit fontScale="92500"/>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Recommendations:</a:t>
            </a:r>
          </a:p>
          <a:p>
            <a:pPr marL="457200" marR="0" indent="-457200">
              <a:lnSpc>
                <a:spcPct val="115000"/>
              </a:lnSpc>
              <a:tabLst>
                <a:tab pos="457200" algn="l"/>
              </a:tabLst>
            </a:pPr>
            <a:r>
              <a:rPr lang="en-US" sz="2000" b="1" kern="0" dirty="0">
                <a:effectLst/>
                <a:latin typeface="Calibri" panose="020F0502020204030204" pitchFamily="34" charset="0"/>
                <a:ea typeface="Times New Roman" panose="02020603050405020304" pitchFamily="18" charset="0"/>
                <a:cs typeface="Calibri" panose="020F0502020204030204" pitchFamily="34" charset="0"/>
              </a:rPr>
              <a:t>#2	</a:t>
            </a:r>
            <a:r>
              <a:rPr lang="en-US" sz="2000" kern="0" dirty="0">
                <a:effectLst/>
                <a:latin typeface="Calibri" panose="020F0502020204030204" pitchFamily="34" charset="0"/>
                <a:ea typeface="Times New Roman" panose="02020603050405020304" pitchFamily="18" charset="0"/>
                <a:cs typeface="Calibri" panose="020F0502020204030204" pitchFamily="34" charset="0"/>
              </a:rPr>
              <a:t>Recognize that Alaska Native people have a right to be educated in Alaska Native Languages, forge pathways to education through Alaska Native languages, &amp; decolonize education throughout Alaska.</a:t>
            </a:r>
          </a:p>
          <a:p>
            <a:pPr marL="457200" marR="0" indent="-457200">
              <a:lnSpc>
                <a:spcPct val="115000"/>
              </a:lnSpc>
              <a:tabLst>
                <a:tab pos="457200" algn="l"/>
              </a:tabLst>
            </a:pPr>
            <a:endParaRPr lang="en-US" sz="2000" kern="0" dirty="0">
              <a:effectLst/>
              <a:latin typeface="Calibri" panose="020F0502020204030204" pitchFamily="34" charset="0"/>
              <a:ea typeface="Times New Roman" panose="02020603050405020304" pitchFamily="18" charset="0"/>
              <a:cs typeface="Calibri" panose="020F0502020204030204" pitchFamily="34" charset="0"/>
            </a:endParaRPr>
          </a:p>
          <a:p>
            <a:pPr marL="457200" marR="0" indent="-457200">
              <a:lnSpc>
                <a:spcPct val="107000"/>
              </a:lnSpc>
              <a:spcBef>
                <a:spcPts val="0"/>
              </a:spcBef>
              <a:spcAft>
                <a:spcPts val="80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GOV</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Commit to including Alaska Native languages as a core part of education in Alaska and state that Alaska Native languages are vital to the future of Alaska.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solidFill>
                  <a:srgbClr val="00AD4F"/>
                </a:solidFill>
                <a:effectLst/>
                <a:latin typeface="Calibri" panose="020F0502020204030204" pitchFamily="34" charset="0"/>
                <a:ea typeface="Times New Roman" panose="02020603050405020304" pitchFamily="18" charset="0"/>
                <a:cs typeface="Times New Roman" panose="02020603050405020304" pitchFamily="18" charset="0"/>
              </a:rPr>
              <a:t>LEG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Direct the Alaska State Board of Education to: 1) develop Alaska Native language teacher certification and licensure procedures, 2) establish an Alaska Native Language Schools Consortium, and 3) include Alaska Native Languages in State Standards of Education; urge the University of Alaska to increase Alaska Native language instruction while developing “zero credit, zero dollar” options for Alaskans; and fund an annual state-wide meeting for Alaska Native language teachers.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8</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br>
              <a:rPr lang="en-US" dirty="0"/>
            </a:br>
            <a:endParaRPr lang="en-US" dirty="0"/>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2975830332"/>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51406C-5ED7-4524-8A35-02E2BDD26919}"/>
              </a:ext>
            </a:extLst>
          </p:cNvPr>
          <p:cNvSpPr>
            <a:spLocks noGrp="1"/>
          </p:cNvSpPr>
          <p:nvPr>
            <p:ph idx="1"/>
          </p:nvPr>
        </p:nvSpPr>
        <p:spPr>
          <a:xfrm>
            <a:off x="476655" y="2071991"/>
            <a:ext cx="8210145" cy="4405009"/>
          </a:xfrm>
        </p:spPr>
        <p:txBody>
          <a:bodyPr>
            <a:normAutofit/>
          </a:bodyPr>
          <a:lstStyle/>
          <a:p>
            <a:pPr marL="0" marR="0">
              <a:lnSpc>
                <a:spcPct val="115000"/>
              </a:lnSpc>
              <a:spcBef>
                <a:spcPts val="600"/>
              </a:spcBef>
              <a:spcAft>
                <a:spcPts val="600"/>
              </a:spcAft>
            </a:pPr>
            <a:r>
              <a:rPr lang="en-US" sz="2600" dirty="0">
                <a:effectLst/>
                <a:latin typeface="Cambria" panose="02040503050406030204" pitchFamily="18" charset="0"/>
                <a:ea typeface="Calibri" panose="020F0502020204030204" pitchFamily="34" charset="0"/>
                <a:cs typeface="Times New Roman" panose="02020603050405020304" pitchFamily="18" charset="0"/>
              </a:rPr>
              <a:t>Summary of 2022 R2commendations</a:t>
            </a:r>
            <a:r>
              <a:rPr lang="en-US" sz="2600" dirty="0">
                <a:latin typeface="Cambria" panose="02040503050406030204" pitchFamily="18" charset="0"/>
                <a:ea typeface="Calibri" panose="020F0502020204030204" pitchFamily="34" charset="0"/>
                <a:cs typeface="Times New Roman" panose="02020603050405020304" pitchFamily="18" charset="0"/>
              </a:rPr>
              <a:t>,</a:t>
            </a:r>
            <a:r>
              <a:rPr lang="en-US" sz="2600" dirty="0">
                <a:effectLst/>
                <a:latin typeface="Cambria" panose="02040503050406030204" pitchFamily="18" charset="0"/>
                <a:ea typeface="Calibri" panose="020F0502020204030204" pitchFamily="34" charset="0"/>
                <a:cs typeface="Times New Roman" panose="02020603050405020304" pitchFamily="18" charset="0"/>
              </a:rPr>
              <a:t> #2 continued:</a:t>
            </a:r>
          </a:p>
          <a:p>
            <a:pPr marL="685800" indent="-685800">
              <a:lnSpc>
                <a:spcPct val="107000"/>
              </a:lnSpc>
              <a:spcBef>
                <a:spcPts val="0"/>
              </a:spcBef>
              <a:spcAft>
                <a:spcPts val="80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Finding: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Alaska Natives and all Alaskans have the right to be educated in Alaska Native languages. Education in Alaska has a powerful historical role in the prohibition and resultant endangerment of Alaska Native languages, and thus reform of education is necessary to ensure their survival and restoration to use and stability. By default, education in Alaska excludes Alaska Native languages, so specific and sweeping policy must be developed to become inclusive and to change how we view Alaska Native languages in education. Now is the time for Alaska Natives to reclaim agency in our educational programs across the State of Alaska, with the intent of improving educational outcomes for all students.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685800">
              <a:lnSpc>
                <a:spcPct val="107000"/>
              </a:lnSpc>
              <a:spcBef>
                <a:spcPts val="0"/>
              </a:spcBef>
              <a:spcAft>
                <a:spcPts val="800"/>
              </a:spcAft>
            </a:pP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10571629-DE32-4DB4-B3CC-4BCCF57B5706}"/>
              </a:ext>
            </a:extLst>
          </p:cNvPr>
          <p:cNvSpPr>
            <a:spLocks noGrp="1"/>
          </p:cNvSpPr>
          <p:nvPr>
            <p:ph type="sldNum" sz="quarter" idx="12"/>
          </p:nvPr>
        </p:nvSpPr>
        <p:spPr/>
        <p:txBody>
          <a:bodyPr/>
          <a:lstStyle/>
          <a:p>
            <a:fld id="{127FB048-B665-4A2F-9418-E5EC1A553E57}" type="slidenum">
              <a:rPr lang="en-US" smtClean="0"/>
              <a:pPr/>
              <a:t>9</a:t>
            </a:fld>
            <a:endParaRPr lang="en-US" dirty="0"/>
          </a:p>
        </p:txBody>
      </p:sp>
      <p:sp>
        <p:nvSpPr>
          <p:cNvPr id="4" name="Title 3">
            <a:extLst>
              <a:ext uri="{FF2B5EF4-FFF2-40B4-BE49-F238E27FC236}">
                <a16:creationId xmlns:a16="http://schemas.microsoft.com/office/drawing/2014/main" id="{5B5F310F-1EE4-4173-B740-6F32EAD1B5E8}"/>
              </a:ext>
            </a:extLst>
          </p:cNvPr>
          <p:cNvSpPr>
            <a:spLocks noGrp="1"/>
          </p:cNvSpPr>
          <p:nvPr>
            <p:ph type="title"/>
          </p:nvPr>
        </p:nvSpPr>
        <p:spPr/>
        <p:txBody>
          <a:bodyPr/>
          <a:lstStyle/>
          <a:p>
            <a:r>
              <a:rPr lang="en-US" dirty="0"/>
              <a:t>ANLPAC</a:t>
            </a:r>
            <a:br>
              <a:rPr lang="en-US" dirty="0"/>
            </a:br>
            <a:endParaRPr lang="en-US" dirty="0"/>
          </a:p>
        </p:txBody>
      </p:sp>
      <p:grpSp>
        <p:nvGrpSpPr>
          <p:cNvPr id="5" name="Group 4">
            <a:extLst>
              <a:ext uri="{FF2B5EF4-FFF2-40B4-BE49-F238E27FC236}">
                <a16:creationId xmlns:a16="http://schemas.microsoft.com/office/drawing/2014/main" id="{E73479F1-1156-4971-A8E9-353131C5917D}"/>
              </a:ext>
            </a:extLst>
          </p:cNvPr>
          <p:cNvGrpSpPr/>
          <p:nvPr/>
        </p:nvGrpSpPr>
        <p:grpSpPr>
          <a:xfrm>
            <a:off x="236668" y="1067342"/>
            <a:ext cx="8640632" cy="854936"/>
            <a:chOff x="196043" y="494"/>
            <a:chExt cx="1858119" cy="1133563"/>
          </a:xfrm>
        </p:grpSpPr>
        <p:sp>
          <p:nvSpPr>
            <p:cNvPr id="6" name="Rectangle 5">
              <a:extLst>
                <a:ext uri="{FF2B5EF4-FFF2-40B4-BE49-F238E27FC236}">
                  <a16:creationId xmlns:a16="http://schemas.microsoft.com/office/drawing/2014/main" id="{EDAC88D0-48A6-44F5-A364-533A4A0F693A}"/>
                </a:ext>
              </a:extLst>
            </p:cNvPr>
            <p:cNvSpPr/>
            <p:nvPr/>
          </p:nvSpPr>
          <p:spPr>
            <a:xfrm>
              <a:off x="196043" y="494"/>
              <a:ext cx="1858119" cy="1114871"/>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9684E980-D45F-4BDD-9254-26767DCAB54D}"/>
                </a:ext>
              </a:extLst>
            </p:cNvPr>
            <p:cNvSpPr txBox="1"/>
            <p:nvPr/>
          </p:nvSpPr>
          <p:spPr>
            <a:xfrm>
              <a:off x="196043" y="19186"/>
              <a:ext cx="1858119" cy="11148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800" kern="1200" dirty="0"/>
                <a:t>Alaska Native Language Preservation &amp; Advisory Council</a:t>
              </a:r>
            </a:p>
          </p:txBody>
        </p:sp>
      </p:grpSp>
    </p:spTree>
    <p:extLst>
      <p:ext uri="{BB962C8B-B14F-4D97-AF65-F5344CB8AC3E}">
        <p14:creationId xmlns:p14="http://schemas.microsoft.com/office/powerpoint/2010/main" val="2337694848"/>
      </p:ext>
    </p:extLst>
  </p:cSld>
  <p:clrMapOvr>
    <a:masterClrMapping/>
  </p:clrMapOvr>
  <p:transition spd="med">
    <p:fade/>
  </p:transition>
</p:sld>
</file>

<file path=ppt/theme/theme1.xml><?xml version="1.0" encoding="utf-8"?>
<a:theme xmlns:a="http://schemas.openxmlformats.org/drawingml/2006/main" name="DCCED">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CCED Powerpoint Template" id="{A210D60A-0DC9-4416-9D3C-41BA06D8B1AA}" vid="{491F136B-10EC-4359-B86C-0231C098E31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DCCED Powerpoint Template</Template>
  <TotalTime>4740</TotalTime>
  <Words>1503</Words>
  <Application>Microsoft Office PowerPoint</Application>
  <PresentationFormat>On-screen Show (4:3)</PresentationFormat>
  <Paragraphs>126</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Cambria</vt:lpstr>
      <vt:lpstr>Garamond</vt:lpstr>
      <vt:lpstr>Times New Roman</vt:lpstr>
      <vt:lpstr>DCCED</vt:lpstr>
      <vt:lpstr>PowerPoint Presentation</vt:lpstr>
      <vt:lpstr>ANLPAC </vt:lpstr>
      <vt:lpstr>ANLPAC</vt:lpstr>
      <vt:lpstr>ANLPAC</vt:lpstr>
      <vt:lpstr>ANLPAC</vt:lpstr>
      <vt:lpstr>ANLPAC</vt:lpstr>
      <vt:lpstr>ANLPAC</vt:lpstr>
      <vt:lpstr>ANLPAC </vt:lpstr>
      <vt:lpstr>ANLPAC </vt:lpstr>
      <vt:lpstr>ANLPAC</vt:lpstr>
      <vt:lpstr>ANLPAC</vt:lpstr>
      <vt:lpstr>ANLPAC</vt:lpstr>
      <vt:lpstr>ANLPAC </vt:lpstr>
      <vt:lpstr>ANLPAC</vt:lpstr>
      <vt:lpstr>ANLPAC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Bornstein, Sara E (CED)</dc:creator>
  <dc:description>PresentationLoad.com</dc:description>
  <cp:lastModifiedBy>Callan Chythlook-Sifsof</cp:lastModifiedBy>
  <cp:revision>52</cp:revision>
  <cp:lastPrinted>2023-02-24T16:03:16Z</cp:lastPrinted>
  <dcterms:created xsi:type="dcterms:W3CDTF">2019-07-15T17:28:56Z</dcterms:created>
  <dcterms:modified xsi:type="dcterms:W3CDTF">2023-04-24T16:08:49Z</dcterms:modified>
</cp:coreProperties>
</file>