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332" r:id="rId5"/>
    <p:sldId id="339" r:id="rId6"/>
    <p:sldId id="351" r:id="rId7"/>
    <p:sldId id="340" r:id="rId8"/>
    <p:sldId id="357" r:id="rId9"/>
    <p:sldId id="352" r:id="rId10"/>
    <p:sldId id="353" r:id="rId11"/>
    <p:sldId id="350" r:id="rId12"/>
    <p:sldId id="349" r:id="rId13"/>
    <p:sldId id="325" r:id="rId14"/>
    <p:sldId id="330" r:id="rId15"/>
    <p:sldId id="327" r:id="rId16"/>
    <p:sldId id="358" r:id="rId17"/>
    <p:sldId id="338" r:id="rId1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sen, Bonnie N (DFG)" initials="JBN(" lastIdx="2" clrIdx="0">
    <p:extLst>
      <p:ext uri="{19B8F6BF-5375-455C-9EA6-DF929625EA0E}">
        <p15:presenceInfo xmlns:p15="http://schemas.microsoft.com/office/powerpoint/2012/main" userId="S::bonnie.jensen@alaska.gov::6242d3e0-a5c7-49dd-9bf8-03adf0293bcd" providerId="AD"/>
      </p:ext>
    </p:extLst>
  </p:cmAuthor>
  <p:cmAuthor id="2" name="Cioni-Haywood, Britteny A (DFG)" initials="CBA(" lastIdx="1" clrIdx="1">
    <p:extLst>
      <p:ext uri="{19B8F6BF-5375-455C-9EA6-DF929625EA0E}">
        <p15:presenceInfo xmlns:p15="http://schemas.microsoft.com/office/powerpoint/2012/main" userId="S::britteny.cioni-haywood@alaska.gov::5ec8b3d4-9332-42d7-a7ba-1cd1e30b2c4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3" autoAdjust="0"/>
    <p:restoredTop sz="67357" autoAdjust="0"/>
  </p:normalViewPr>
  <p:slideViewPr>
    <p:cSldViewPr snapToGrid="0">
      <p:cViewPr varScale="1">
        <p:scale>
          <a:sx n="76" d="100"/>
          <a:sy n="76" d="100"/>
        </p:scale>
        <p:origin x="163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97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CFEC Receipts FY18-FY25 Governor</a:t>
            </a:r>
          </a:p>
          <a:p>
            <a:pPr>
              <a:defRPr/>
            </a:pPr>
            <a:r>
              <a:rPr lang="en-US"/>
              <a:t>($ in thousands)</a:t>
            </a:r>
          </a:p>
        </c:rich>
      </c:tx>
      <c:layout>
        <c:manualLayout>
          <c:xMode val="edge"/>
          <c:yMode val="edge"/>
          <c:x val="9.6913157594429977E-4"/>
          <c:y val="2.1248335529622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741650500209212"/>
          <c:y val="0.1305714380504478"/>
          <c:w val="0.72929847084331845"/>
          <c:h val="0.572116551708512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'CFEC Rcpts'!$C$6</c:f>
              <c:strCache>
                <c:ptCount val="1"/>
                <c:pt idx="0">
                  <c:v>CFEC Expenditures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Rcpts'!$C$7:$C$14</c:f>
              <c:numCache>
                <c:formatCode>#,##0.0</c:formatCode>
                <c:ptCount val="8"/>
                <c:pt idx="0">
                  <c:v>2794</c:v>
                </c:pt>
                <c:pt idx="1">
                  <c:v>2920.6</c:v>
                </c:pt>
                <c:pt idx="2">
                  <c:v>3131.5</c:v>
                </c:pt>
                <c:pt idx="3">
                  <c:v>3238</c:v>
                </c:pt>
                <c:pt idx="4">
                  <c:v>2941.7</c:v>
                </c:pt>
                <c:pt idx="5">
                  <c:v>2846.9</c:v>
                </c:pt>
                <c:pt idx="6">
                  <c:v>3480.3</c:v>
                </c:pt>
                <c:pt idx="7">
                  <c:v>3796.9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59-47C0-8BAD-6838CBCE4CDB}"/>
            </c:ext>
          </c:extLst>
        </c:ser>
        <c:ser>
          <c:idx val="1"/>
          <c:order val="1"/>
          <c:tx>
            <c:strRef>
              <c:f>'CFEC Rcpts'!$D$6</c:f>
              <c:strCache>
                <c:ptCount val="1"/>
                <c:pt idx="0">
                  <c:v>Commercial Fisheries Expenditures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Rcpts'!$D$7:$D$14</c:f>
              <c:numCache>
                <c:formatCode>#,##0.0</c:formatCode>
                <c:ptCount val="8"/>
                <c:pt idx="0">
                  <c:v>5052</c:v>
                </c:pt>
                <c:pt idx="1">
                  <c:v>4001.7000000000003</c:v>
                </c:pt>
                <c:pt idx="2">
                  <c:v>5026.3</c:v>
                </c:pt>
                <c:pt idx="3">
                  <c:v>5135.2999999999993</c:v>
                </c:pt>
                <c:pt idx="4">
                  <c:v>3157.4</c:v>
                </c:pt>
                <c:pt idx="5">
                  <c:v>2679.5</c:v>
                </c:pt>
                <c:pt idx="6">
                  <c:v>3098.6</c:v>
                </c:pt>
                <c:pt idx="7" formatCode="0.00">
                  <c:v>3890.6000000000004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59-47C0-8BAD-6838CBCE4CDB}"/>
            </c:ext>
          </c:extLst>
        </c:ser>
        <c:ser>
          <c:idx val="2"/>
          <c:order val="2"/>
          <c:tx>
            <c:strRef>
              <c:f>'CFEC Rcpts'!$E$6</c:f>
              <c:strCache>
                <c:ptCount val="1"/>
                <c:pt idx="0">
                  <c:v>Fishermen Fund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Rcpts'!$E$7:$E$14</c:f>
              <c:numCache>
                <c:formatCode>#,##0.0</c:formatCode>
                <c:ptCount val="8"/>
                <c:pt idx="0">
                  <c:v>319.5</c:v>
                </c:pt>
                <c:pt idx="1">
                  <c:v>321.10000000000002</c:v>
                </c:pt>
                <c:pt idx="2">
                  <c:v>551.6</c:v>
                </c:pt>
                <c:pt idx="3">
                  <c:v>46.5</c:v>
                </c:pt>
                <c:pt idx="4">
                  <c:v>299.60000000000002</c:v>
                </c:pt>
                <c:pt idx="5">
                  <c:v>277.3</c:v>
                </c:pt>
                <c:pt idx="6">
                  <c:v>300</c:v>
                </c:pt>
                <c:pt idx="7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59-47C0-8BAD-6838CBCE4CDB}"/>
            </c:ext>
          </c:extLst>
        </c:ser>
        <c:ser>
          <c:idx val="3"/>
          <c:order val="3"/>
          <c:tx>
            <c:strRef>
              <c:f>'CFEC Rcpts'!$F$6</c:f>
              <c:strCache>
                <c:ptCount val="1"/>
                <c:pt idx="0">
                  <c:v>Capital Expenditures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Rcpts'!$F$7:$F$14</c:f>
              <c:numCache>
                <c:formatCode>#,##0.0</c:formatCode>
                <c:ptCount val="8"/>
                <c:pt idx="0">
                  <c:v>752.7</c:v>
                </c:pt>
                <c:pt idx="1">
                  <c:v>508.6</c:v>
                </c:pt>
                <c:pt idx="2">
                  <c:v>256.7</c:v>
                </c:pt>
                <c:pt idx="3">
                  <c:v>21.6</c:v>
                </c:pt>
                <c:pt idx="4">
                  <c:v>70.8</c:v>
                </c:pt>
                <c:pt idx="5">
                  <c:v>45.1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59-47C0-8BAD-6838CBCE4C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2261008"/>
        <c:axId val="722261992"/>
      </c:barChart>
      <c:lineChart>
        <c:grouping val="standard"/>
        <c:varyColors val="0"/>
        <c:ser>
          <c:idx val="4"/>
          <c:order val="4"/>
          <c:tx>
            <c:strRef>
              <c:f>'CFEC Rcpts'!$G$6</c:f>
              <c:strCache>
                <c:ptCount val="1"/>
                <c:pt idx="0">
                  <c:v>CFEC Receipt Revenue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Rcpts'!$G$7:$G$14</c:f>
              <c:numCache>
                <c:formatCode>#,##0.0</c:formatCode>
                <c:ptCount val="8"/>
                <c:pt idx="0">
                  <c:v>7381.8</c:v>
                </c:pt>
                <c:pt idx="1">
                  <c:v>7424.4</c:v>
                </c:pt>
                <c:pt idx="2">
                  <c:v>7494.7</c:v>
                </c:pt>
                <c:pt idx="3">
                  <c:v>7133.6</c:v>
                </c:pt>
                <c:pt idx="4">
                  <c:v>6839.5999999999995</c:v>
                </c:pt>
                <c:pt idx="5">
                  <c:v>7296.7</c:v>
                </c:pt>
                <c:pt idx="6">
                  <c:v>6550.9</c:v>
                </c:pt>
                <c:pt idx="7" formatCode="General">
                  <c:v>6550.9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159-47C0-8BAD-6838CBCE4CDB}"/>
            </c:ext>
          </c:extLst>
        </c:ser>
        <c:ser>
          <c:idx val="5"/>
          <c:order val="5"/>
          <c:tx>
            <c:strRef>
              <c:f>'CFEC Rcpts'!$H$6</c:f>
              <c:strCache>
                <c:ptCount val="1"/>
                <c:pt idx="0">
                  <c:v>Carryforward Balance (as of July 1 of FY)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'CFEC Rcpts'!$B$7:$B$14</c:f>
              <c:strCache>
                <c:ptCount val="8"/>
                <c:pt idx="0">
                  <c:v>FY18 Actuals</c:v>
                </c:pt>
                <c:pt idx="1">
                  <c:v>FY19 Actuals</c:v>
                </c:pt>
                <c:pt idx="2">
                  <c:v>FY20 Actuals</c:v>
                </c:pt>
                <c:pt idx="3">
                  <c:v>FY21 Actuals</c:v>
                </c:pt>
                <c:pt idx="4">
                  <c:v>FY22 Actuals</c:v>
                </c:pt>
                <c:pt idx="5">
                  <c:v>FY23 Actuals</c:v>
                </c:pt>
                <c:pt idx="6">
                  <c:v>FY24 Mngt Plan </c:v>
                </c:pt>
                <c:pt idx="7">
                  <c:v>FY25 Governor</c:v>
                </c:pt>
              </c:strCache>
            </c:strRef>
          </c:cat>
          <c:val>
            <c:numRef>
              <c:f>'CFEC Rcpts'!$H$7:$H$14</c:f>
              <c:numCache>
                <c:formatCode>#,##0.0</c:formatCode>
                <c:ptCount val="8"/>
                <c:pt idx="0">
                  <c:v>4884.8</c:v>
                </c:pt>
                <c:pt idx="1">
                  <c:v>3344.7</c:v>
                </c:pt>
                <c:pt idx="2">
                  <c:v>3011.2</c:v>
                </c:pt>
                <c:pt idx="3">
                  <c:v>1539.9</c:v>
                </c:pt>
                <c:pt idx="4">
                  <c:v>232.1</c:v>
                </c:pt>
                <c:pt idx="5">
                  <c:v>602.1</c:v>
                </c:pt>
                <c:pt idx="6">
                  <c:v>2050.1</c:v>
                </c:pt>
                <c:pt idx="7">
                  <c:v>1722.1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159-47C0-8BAD-6838CBCE4C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2261008"/>
        <c:axId val="722261992"/>
      </c:lineChart>
      <c:catAx>
        <c:axId val="72226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261992"/>
        <c:crosses val="autoZero"/>
        <c:auto val="1"/>
        <c:lblAlgn val="ctr"/>
        <c:lblOffset val="100"/>
        <c:noMultiLvlLbl val="0"/>
      </c:catAx>
      <c:valAx>
        <c:axId val="722261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2261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A2D428-22EF-4CAA-9D61-AEB2475FD9F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9E2026-AE2E-4897-B362-75D98E2C8B77}">
      <dgm:prSet phldrT="[Text]" custT="1"/>
      <dgm:spPr/>
      <dgm:t>
        <a:bodyPr/>
        <a:lstStyle/>
        <a:p>
          <a:r>
            <a:rPr lang="en-US" sz="1400" dirty="0"/>
            <a:t>Executive Director</a:t>
          </a:r>
        </a:p>
      </dgm:t>
    </dgm:pt>
    <dgm:pt modelId="{D812712C-BA66-416F-A9FB-0BE3C8E3CEA5}" type="parTrans" cxnId="{CC0AEE01-8680-4935-9D90-E03BFF0C0A4B}">
      <dgm:prSet/>
      <dgm:spPr/>
      <dgm:t>
        <a:bodyPr/>
        <a:lstStyle/>
        <a:p>
          <a:endParaRPr lang="en-US" sz="3200"/>
        </a:p>
      </dgm:t>
    </dgm:pt>
    <dgm:pt modelId="{8D9C074D-870A-4F56-AA50-15B3E553531E}" type="sibTrans" cxnId="{CC0AEE01-8680-4935-9D90-E03BFF0C0A4B}">
      <dgm:prSet/>
      <dgm:spPr/>
      <dgm:t>
        <a:bodyPr/>
        <a:lstStyle/>
        <a:p>
          <a:endParaRPr lang="en-US" sz="3200"/>
        </a:p>
      </dgm:t>
    </dgm:pt>
    <dgm:pt modelId="{74EB5F82-7EB3-4E3A-83EF-071EA422BFCE}">
      <dgm:prSet phldrT="[Text]" custT="1"/>
      <dgm:spPr/>
      <dgm:t>
        <a:bodyPr/>
        <a:lstStyle/>
        <a:p>
          <a:r>
            <a:rPr lang="en-US" sz="1400" dirty="0"/>
            <a:t>Adjudications</a:t>
          </a:r>
        </a:p>
      </dgm:t>
    </dgm:pt>
    <dgm:pt modelId="{FDA85264-61F9-424B-B8FB-72368028A83E}" type="parTrans" cxnId="{D85C6AAE-47E3-412B-87D7-FB9484AFA3D6}">
      <dgm:prSet/>
      <dgm:spPr/>
      <dgm:t>
        <a:bodyPr/>
        <a:lstStyle/>
        <a:p>
          <a:endParaRPr lang="en-US" sz="3200"/>
        </a:p>
      </dgm:t>
    </dgm:pt>
    <dgm:pt modelId="{8390C5B8-55FB-46A8-8749-FF9872A4748A}" type="sibTrans" cxnId="{D85C6AAE-47E3-412B-87D7-FB9484AFA3D6}">
      <dgm:prSet/>
      <dgm:spPr/>
      <dgm:t>
        <a:bodyPr/>
        <a:lstStyle/>
        <a:p>
          <a:endParaRPr lang="en-US" sz="3200"/>
        </a:p>
      </dgm:t>
    </dgm:pt>
    <dgm:pt modelId="{6F30D676-D449-44D7-A3C1-37D1B5DD9130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400" dirty="0"/>
            <a:t>Research</a:t>
          </a:r>
        </a:p>
      </dgm:t>
    </dgm:pt>
    <dgm:pt modelId="{5658825C-499D-4BA8-9050-4134727BC004}" type="parTrans" cxnId="{B040F7F3-A7E4-4660-827A-2617FB98B541}">
      <dgm:prSet/>
      <dgm:spPr/>
      <dgm:t>
        <a:bodyPr/>
        <a:lstStyle/>
        <a:p>
          <a:endParaRPr lang="en-US" sz="3200"/>
        </a:p>
      </dgm:t>
    </dgm:pt>
    <dgm:pt modelId="{6DA014EE-9870-42FC-83A8-268912DABE19}" type="sibTrans" cxnId="{B040F7F3-A7E4-4660-827A-2617FB98B541}">
      <dgm:prSet/>
      <dgm:spPr/>
      <dgm:t>
        <a:bodyPr/>
        <a:lstStyle/>
        <a:p>
          <a:endParaRPr lang="en-US" sz="3200"/>
        </a:p>
      </dgm:t>
    </dgm:pt>
    <dgm:pt modelId="{5AD40576-307F-4206-AF6B-DA0799945D73}">
      <dgm:prSet phldrT="[Text]" custT="1"/>
      <dgm:spPr/>
      <dgm:t>
        <a:bodyPr/>
        <a:lstStyle/>
        <a:p>
          <a:r>
            <a:rPr lang="en-US" sz="1400" dirty="0"/>
            <a:t>Licensing</a:t>
          </a:r>
        </a:p>
      </dgm:t>
    </dgm:pt>
    <dgm:pt modelId="{BA10A952-D11F-4101-ACDC-402EC1E54D7C}" type="parTrans" cxnId="{A307F551-B933-4163-90AF-34887F9281A1}">
      <dgm:prSet/>
      <dgm:spPr/>
      <dgm:t>
        <a:bodyPr/>
        <a:lstStyle/>
        <a:p>
          <a:endParaRPr lang="en-US" sz="3200"/>
        </a:p>
      </dgm:t>
    </dgm:pt>
    <dgm:pt modelId="{DB7CA714-C5B6-419F-8D8E-BA1AEF34FEBD}" type="sibTrans" cxnId="{A307F551-B933-4163-90AF-34887F9281A1}">
      <dgm:prSet/>
      <dgm:spPr/>
      <dgm:t>
        <a:bodyPr/>
        <a:lstStyle/>
        <a:p>
          <a:endParaRPr lang="en-US" sz="3200"/>
        </a:p>
      </dgm:t>
    </dgm:pt>
    <dgm:pt modelId="{4F4BD3D1-D6F7-482C-8FD9-622C1EA13F7E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400" dirty="0"/>
            <a:t>Commissioner</a:t>
          </a:r>
        </a:p>
      </dgm:t>
    </dgm:pt>
    <dgm:pt modelId="{97886974-75B5-4BF8-96C4-A4247A551EA1}" type="parTrans" cxnId="{10D01796-19FE-4747-A4F0-814923205E1B}">
      <dgm:prSet/>
      <dgm:spPr/>
      <dgm:t>
        <a:bodyPr/>
        <a:lstStyle/>
        <a:p>
          <a:endParaRPr lang="en-US" sz="3200"/>
        </a:p>
      </dgm:t>
    </dgm:pt>
    <dgm:pt modelId="{E1087A80-B05C-4936-B39E-A877F14B03CB}" type="sibTrans" cxnId="{10D01796-19FE-4747-A4F0-814923205E1B}">
      <dgm:prSet/>
      <dgm:spPr/>
      <dgm:t>
        <a:bodyPr/>
        <a:lstStyle/>
        <a:p>
          <a:endParaRPr lang="en-US" sz="3200"/>
        </a:p>
      </dgm:t>
    </dgm:pt>
    <dgm:pt modelId="{89445923-E22D-41A8-B0C0-63EE16A16117}">
      <dgm:prSet phldrT="[Text]" custT="1"/>
      <dgm:spPr/>
      <dgm:t>
        <a:bodyPr/>
        <a:lstStyle/>
        <a:p>
          <a:r>
            <a:rPr lang="en-US" sz="1400" dirty="0"/>
            <a:t>Commissioner/Chair</a:t>
          </a:r>
        </a:p>
      </dgm:t>
    </dgm:pt>
    <dgm:pt modelId="{2D1B692F-664F-41FE-B362-CFB705181DCA}" type="parTrans" cxnId="{A6EB51F4-EDD5-4E8F-9EAA-AA5D7D0A57C1}">
      <dgm:prSet/>
      <dgm:spPr/>
      <dgm:t>
        <a:bodyPr/>
        <a:lstStyle/>
        <a:p>
          <a:endParaRPr lang="en-US" sz="3200"/>
        </a:p>
      </dgm:t>
    </dgm:pt>
    <dgm:pt modelId="{34FA9460-9E41-405C-925D-B1FB8855B08D}" type="sibTrans" cxnId="{A6EB51F4-EDD5-4E8F-9EAA-AA5D7D0A57C1}">
      <dgm:prSet/>
      <dgm:spPr/>
      <dgm:t>
        <a:bodyPr/>
        <a:lstStyle/>
        <a:p>
          <a:endParaRPr lang="en-US" sz="3200"/>
        </a:p>
      </dgm:t>
    </dgm:pt>
    <dgm:pt modelId="{5A945C66-4FB7-42C6-96C4-4A4260284A9F}">
      <dgm:prSet phldrT="[Text]" custT="1"/>
      <dgm:spPr/>
      <dgm:t>
        <a:bodyPr/>
        <a:lstStyle/>
        <a:p>
          <a:r>
            <a:rPr lang="en-US" sz="1400" dirty="0"/>
            <a:t>Information Technology</a:t>
          </a:r>
        </a:p>
      </dgm:t>
    </dgm:pt>
    <dgm:pt modelId="{45571E13-FAEB-4888-85C2-CD8DC29E4667}" type="parTrans" cxnId="{9541FDED-10AB-418D-8019-97DAB8E80D3C}">
      <dgm:prSet/>
      <dgm:spPr/>
      <dgm:t>
        <a:bodyPr/>
        <a:lstStyle/>
        <a:p>
          <a:endParaRPr lang="en-US" sz="3200"/>
        </a:p>
      </dgm:t>
    </dgm:pt>
    <dgm:pt modelId="{8F4833C2-6638-4B5F-9C8D-B699D53B0179}" type="sibTrans" cxnId="{9541FDED-10AB-418D-8019-97DAB8E80D3C}">
      <dgm:prSet/>
      <dgm:spPr/>
      <dgm:t>
        <a:bodyPr/>
        <a:lstStyle/>
        <a:p>
          <a:endParaRPr lang="en-US" sz="3200"/>
        </a:p>
      </dgm:t>
    </dgm:pt>
    <dgm:pt modelId="{482F85E3-34BD-40F3-B923-BBE5E589B658}" type="asst">
      <dgm:prSet custT="1"/>
      <dgm:spPr/>
      <dgm:t>
        <a:bodyPr/>
        <a:lstStyle/>
        <a:p>
          <a:r>
            <a:rPr lang="en-US" sz="1400" dirty="0"/>
            <a:t>Commission Assistant</a:t>
          </a:r>
        </a:p>
      </dgm:t>
    </dgm:pt>
    <dgm:pt modelId="{E8A1ABDC-8B47-437B-8864-E859157420D1}" type="parTrans" cxnId="{25199EEA-496F-4E07-AAA2-009BDED2BD86}">
      <dgm:prSet/>
      <dgm:spPr/>
      <dgm:t>
        <a:bodyPr/>
        <a:lstStyle/>
        <a:p>
          <a:endParaRPr lang="en-US" sz="3200"/>
        </a:p>
      </dgm:t>
    </dgm:pt>
    <dgm:pt modelId="{CE164747-9F60-4190-9386-ABE423EB69C5}" type="sibTrans" cxnId="{25199EEA-496F-4E07-AAA2-009BDED2BD86}">
      <dgm:prSet/>
      <dgm:spPr/>
      <dgm:t>
        <a:bodyPr/>
        <a:lstStyle/>
        <a:p>
          <a:endParaRPr lang="en-US" sz="3200"/>
        </a:p>
      </dgm:t>
    </dgm:pt>
    <dgm:pt modelId="{8C3E1F50-77A0-493E-A6C9-A588325757E0}" type="asst">
      <dgm:prSet custT="1"/>
      <dgm:spPr>
        <a:solidFill>
          <a:schemeClr val="accent3"/>
        </a:solidFill>
      </dgm:spPr>
      <dgm:t>
        <a:bodyPr/>
        <a:lstStyle/>
        <a:p>
          <a:r>
            <a:rPr lang="en-US" sz="1400" dirty="0"/>
            <a:t>Administrative Assistant</a:t>
          </a:r>
        </a:p>
      </dgm:t>
    </dgm:pt>
    <dgm:pt modelId="{52AD6FD7-1044-46DE-9D6A-6DCB252578B0}" type="parTrans" cxnId="{02F1D7C6-8FF4-439F-8845-849B3472FADD}">
      <dgm:prSet/>
      <dgm:spPr/>
      <dgm:t>
        <a:bodyPr/>
        <a:lstStyle/>
        <a:p>
          <a:endParaRPr lang="en-US" sz="3200"/>
        </a:p>
      </dgm:t>
    </dgm:pt>
    <dgm:pt modelId="{36DEE625-416E-4FAC-A3A8-358C93512EF2}" type="sibTrans" cxnId="{02F1D7C6-8FF4-439F-8845-849B3472FADD}">
      <dgm:prSet/>
      <dgm:spPr/>
      <dgm:t>
        <a:bodyPr/>
        <a:lstStyle/>
        <a:p>
          <a:endParaRPr lang="en-US" sz="3200"/>
        </a:p>
      </dgm:t>
    </dgm:pt>
    <dgm:pt modelId="{DAED3BF6-6897-4253-9882-870FFA920E44}" type="asst">
      <dgm:prSet custT="1"/>
      <dgm:spPr>
        <a:solidFill>
          <a:schemeClr val="accent3"/>
        </a:solidFill>
      </dgm:spPr>
      <dgm:t>
        <a:bodyPr/>
        <a:lstStyle/>
        <a:p>
          <a:r>
            <a:rPr lang="en-US" sz="1400" dirty="0"/>
            <a:t>Law Specialist </a:t>
          </a:r>
        </a:p>
      </dgm:t>
    </dgm:pt>
    <dgm:pt modelId="{78209A9A-8E60-404B-BDFF-42C7723FBEF6}" type="parTrans" cxnId="{A2ACC6D3-40C0-4859-8362-E1C92DB7AFF8}">
      <dgm:prSet/>
      <dgm:spPr/>
      <dgm:t>
        <a:bodyPr/>
        <a:lstStyle/>
        <a:p>
          <a:endParaRPr lang="en-US" sz="3200"/>
        </a:p>
      </dgm:t>
    </dgm:pt>
    <dgm:pt modelId="{BB54A1A1-FC9C-4130-A88B-C6CD416B5B0F}" type="sibTrans" cxnId="{A2ACC6D3-40C0-4859-8362-E1C92DB7AFF8}">
      <dgm:prSet/>
      <dgm:spPr/>
      <dgm:t>
        <a:bodyPr/>
        <a:lstStyle/>
        <a:p>
          <a:endParaRPr lang="en-US" sz="3200"/>
        </a:p>
      </dgm:t>
    </dgm:pt>
    <dgm:pt modelId="{D2B0F46D-15FF-430A-AD5E-8BE56A56FADC}">
      <dgm:prSet phldrT="[Text]" custT="1"/>
      <dgm:spPr/>
      <dgm:t>
        <a:bodyPr/>
        <a:lstStyle/>
        <a:p>
          <a:r>
            <a:rPr lang="en-US" sz="1400" dirty="0"/>
            <a:t>Paralegal</a:t>
          </a:r>
        </a:p>
      </dgm:t>
    </dgm:pt>
    <dgm:pt modelId="{4BA1B41E-2B3C-452B-94C5-702B7228761B}" type="sibTrans" cxnId="{25C9DF2B-389E-4E79-8489-912FC7AFBCE7}">
      <dgm:prSet/>
      <dgm:spPr/>
      <dgm:t>
        <a:bodyPr/>
        <a:lstStyle/>
        <a:p>
          <a:endParaRPr lang="en-US" sz="3200"/>
        </a:p>
      </dgm:t>
    </dgm:pt>
    <dgm:pt modelId="{5C4C8576-2BA7-476A-9647-602D5577294D}" type="parTrans" cxnId="{25C9DF2B-389E-4E79-8489-912FC7AFBCE7}">
      <dgm:prSet/>
      <dgm:spPr/>
      <dgm:t>
        <a:bodyPr/>
        <a:lstStyle/>
        <a:p>
          <a:endParaRPr lang="en-US" sz="3200"/>
        </a:p>
      </dgm:t>
    </dgm:pt>
    <dgm:pt modelId="{6FF6A0A5-F6A9-4DA7-9E85-B03E9BEA391C}">
      <dgm:prSet phldrT="[Text]" custT="1"/>
      <dgm:spPr/>
      <dgm:t>
        <a:bodyPr/>
        <a:lstStyle/>
        <a:p>
          <a:r>
            <a:rPr lang="en-US" sz="1400" dirty="0"/>
            <a:t>Research Analyst</a:t>
          </a:r>
        </a:p>
      </dgm:t>
    </dgm:pt>
    <dgm:pt modelId="{689B5645-6783-46B2-BD74-0716CB7F1D88}" type="parTrans" cxnId="{C27917AD-629B-4E39-9F63-477229749ADF}">
      <dgm:prSet/>
      <dgm:spPr/>
      <dgm:t>
        <a:bodyPr/>
        <a:lstStyle/>
        <a:p>
          <a:endParaRPr lang="en-US" sz="3200"/>
        </a:p>
      </dgm:t>
    </dgm:pt>
    <dgm:pt modelId="{D834F919-82EE-409C-A9AA-D89B98AD648E}" type="sibTrans" cxnId="{C27917AD-629B-4E39-9F63-477229749ADF}">
      <dgm:prSet/>
      <dgm:spPr/>
      <dgm:t>
        <a:bodyPr/>
        <a:lstStyle/>
        <a:p>
          <a:endParaRPr lang="en-US" sz="3200"/>
        </a:p>
      </dgm:t>
    </dgm:pt>
    <dgm:pt modelId="{10D7D152-E7AE-4471-B909-813899256380}">
      <dgm:prSet phldrT="[Text]" custT="1"/>
      <dgm:spPr/>
      <dgm:t>
        <a:bodyPr/>
        <a:lstStyle/>
        <a:p>
          <a:r>
            <a:rPr lang="en-US" sz="1400" dirty="0"/>
            <a:t>Fisheries Analyst</a:t>
          </a:r>
        </a:p>
      </dgm:t>
    </dgm:pt>
    <dgm:pt modelId="{4CF1312C-74E4-4B68-AABC-E8F02EA940EF}" type="parTrans" cxnId="{275AD996-40A0-4426-A2B3-6A3D6763A586}">
      <dgm:prSet/>
      <dgm:spPr/>
      <dgm:t>
        <a:bodyPr/>
        <a:lstStyle/>
        <a:p>
          <a:endParaRPr lang="en-US" sz="3200"/>
        </a:p>
      </dgm:t>
    </dgm:pt>
    <dgm:pt modelId="{A0D7EC3C-41FD-4332-B868-317FB6465223}" type="sibTrans" cxnId="{275AD996-40A0-4426-A2B3-6A3D6763A586}">
      <dgm:prSet/>
      <dgm:spPr/>
      <dgm:t>
        <a:bodyPr/>
        <a:lstStyle/>
        <a:p>
          <a:endParaRPr lang="en-US" sz="3200"/>
        </a:p>
      </dgm:t>
    </dgm:pt>
    <dgm:pt modelId="{10113598-2AC8-4610-9607-7BF10B13AB8C}">
      <dgm:prSet phldrT="[Text]" custT="1"/>
      <dgm:spPr/>
      <dgm:t>
        <a:bodyPr/>
        <a:lstStyle/>
        <a:p>
          <a:r>
            <a:rPr lang="en-US" sz="1400" dirty="0"/>
            <a:t>Transfer Officer</a:t>
          </a:r>
        </a:p>
      </dgm:t>
    </dgm:pt>
    <dgm:pt modelId="{2A252002-7CB5-41E8-8034-5B14F1EC2834}" type="parTrans" cxnId="{1A23CF29-DF98-488A-9504-CE4A193D2570}">
      <dgm:prSet/>
      <dgm:spPr/>
      <dgm:t>
        <a:bodyPr/>
        <a:lstStyle/>
        <a:p>
          <a:endParaRPr lang="en-US" sz="3200"/>
        </a:p>
      </dgm:t>
    </dgm:pt>
    <dgm:pt modelId="{C36C7319-1533-42C6-8BF8-FC6DA5291B7D}" type="sibTrans" cxnId="{1A23CF29-DF98-488A-9504-CE4A193D2570}">
      <dgm:prSet/>
      <dgm:spPr/>
      <dgm:t>
        <a:bodyPr/>
        <a:lstStyle/>
        <a:p>
          <a:endParaRPr lang="en-US" sz="3200"/>
        </a:p>
      </dgm:t>
    </dgm:pt>
    <dgm:pt modelId="{B3683530-6186-4C1B-BAE6-59C5C1EAD706}">
      <dgm:prSet phldrT="[Text]" custT="1"/>
      <dgm:spPr/>
      <dgm:t>
        <a:bodyPr/>
        <a:lstStyle/>
        <a:p>
          <a:r>
            <a:rPr lang="en-US" sz="1400" dirty="0"/>
            <a:t>Permit Clerk 4</a:t>
          </a:r>
        </a:p>
      </dgm:t>
    </dgm:pt>
    <dgm:pt modelId="{E6CD5C19-AF7B-45AD-954C-4628F03976AD}" type="parTrans" cxnId="{BE4BF413-AFE9-4718-819A-1E73AFFF3DC8}">
      <dgm:prSet/>
      <dgm:spPr/>
      <dgm:t>
        <a:bodyPr/>
        <a:lstStyle/>
        <a:p>
          <a:endParaRPr lang="en-US" sz="3200"/>
        </a:p>
      </dgm:t>
    </dgm:pt>
    <dgm:pt modelId="{11156F19-A45A-4758-B1AE-98C7D414F67F}" type="sibTrans" cxnId="{BE4BF413-AFE9-4718-819A-1E73AFFF3DC8}">
      <dgm:prSet/>
      <dgm:spPr/>
      <dgm:t>
        <a:bodyPr/>
        <a:lstStyle/>
        <a:p>
          <a:endParaRPr lang="en-US" sz="3200"/>
        </a:p>
      </dgm:t>
    </dgm:pt>
    <dgm:pt modelId="{35E5FDAA-DDA4-4C5B-BBDF-588075D70031}">
      <dgm:prSet phldrT="[Text]" custT="1"/>
      <dgm:spPr/>
      <dgm:t>
        <a:bodyPr/>
        <a:lstStyle/>
        <a:p>
          <a:r>
            <a:rPr lang="en-US" sz="1400" dirty="0"/>
            <a:t>Permit Clerk 4</a:t>
          </a:r>
        </a:p>
      </dgm:t>
    </dgm:pt>
    <dgm:pt modelId="{55623329-2892-437C-A34D-13E9934ED15D}" type="parTrans" cxnId="{AB125E48-AB80-4075-972E-E7DFEE650A54}">
      <dgm:prSet/>
      <dgm:spPr/>
      <dgm:t>
        <a:bodyPr/>
        <a:lstStyle/>
        <a:p>
          <a:endParaRPr lang="en-US" sz="3200"/>
        </a:p>
      </dgm:t>
    </dgm:pt>
    <dgm:pt modelId="{E30FB6DE-34F7-4EA5-854D-C440260F329A}" type="sibTrans" cxnId="{AB125E48-AB80-4075-972E-E7DFEE650A54}">
      <dgm:prSet/>
      <dgm:spPr/>
      <dgm:t>
        <a:bodyPr/>
        <a:lstStyle/>
        <a:p>
          <a:endParaRPr lang="en-US" sz="3200"/>
        </a:p>
      </dgm:t>
    </dgm:pt>
    <dgm:pt modelId="{9114F2BA-56B7-44F5-A507-9A71D543C3BD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400" dirty="0"/>
            <a:t>Permit Clerk 3</a:t>
          </a:r>
        </a:p>
      </dgm:t>
    </dgm:pt>
    <dgm:pt modelId="{EAF2E070-EBEF-40E8-B19C-75BD09210F43}" type="parTrans" cxnId="{3CF5B8BB-2BF9-4293-BBBC-92E7DEC438E8}">
      <dgm:prSet/>
      <dgm:spPr/>
      <dgm:t>
        <a:bodyPr/>
        <a:lstStyle/>
        <a:p>
          <a:endParaRPr lang="en-US" sz="3200"/>
        </a:p>
      </dgm:t>
    </dgm:pt>
    <dgm:pt modelId="{87B339E7-EBE6-4BC8-A646-22D0FA529F2A}" type="sibTrans" cxnId="{3CF5B8BB-2BF9-4293-BBBC-92E7DEC438E8}">
      <dgm:prSet/>
      <dgm:spPr/>
      <dgm:t>
        <a:bodyPr/>
        <a:lstStyle/>
        <a:p>
          <a:endParaRPr lang="en-US" sz="3200"/>
        </a:p>
      </dgm:t>
    </dgm:pt>
    <dgm:pt modelId="{51C04DCF-26D5-441B-9152-4D422C60A25C}">
      <dgm:prSet phldrT="[Text]" custT="1"/>
      <dgm:spPr/>
      <dgm:t>
        <a:bodyPr/>
        <a:lstStyle/>
        <a:p>
          <a:r>
            <a:rPr lang="en-US" sz="1400" dirty="0"/>
            <a:t>Analyst Programmer 5</a:t>
          </a:r>
        </a:p>
      </dgm:t>
    </dgm:pt>
    <dgm:pt modelId="{429894A7-8276-4479-8B74-7E465FE41F8F}" type="parTrans" cxnId="{72AEE162-B7BE-4FD3-9C08-21182B2E9001}">
      <dgm:prSet/>
      <dgm:spPr/>
      <dgm:t>
        <a:bodyPr/>
        <a:lstStyle/>
        <a:p>
          <a:endParaRPr lang="en-US" sz="3200"/>
        </a:p>
      </dgm:t>
    </dgm:pt>
    <dgm:pt modelId="{2F47CC58-2D4E-4FA9-9531-F96ACEC52CC1}" type="sibTrans" cxnId="{72AEE162-B7BE-4FD3-9C08-21182B2E9001}">
      <dgm:prSet/>
      <dgm:spPr/>
      <dgm:t>
        <a:bodyPr/>
        <a:lstStyle/>
        <a:p>
          <a:endParaRPr lang="en-US" sz="3200"/>
        </a:p>
      </dgm:t>
    </dgm:pt>
    <dgm:pt modelId="{92A1C8E1-7688-4555-8CF9-3B0A23D6408B}">
      <dgm:prSet phldrT="[Text]" custT="1"/>
      <dgm:spPr/>
      <dgm:t>
        <a:bodyPr/>
        <a:lstStyle/>
        <a:p>
          <a:r>
            <a:rPr lang="en-US" sz="1400" dirty="0"/>
            <a:t>Network Specialist 2</a:t>
          </a:r>
        </a:p>
      </dgm:t>
    </dgm:pt>
    <dgm:pt modelId="{92AFECF7-358F-4A02-A720-2F5FF72FC51E}" type="parTrans" cxnId="{9FF801FC-C608-4CC0-BDC0-9115A109B0DD}">
      <dgm:prSet/>
      <dgm:spPr/>
      <dgm:t>
        <a:bodyPr/>
        <a:lstStyle/>
        <a:p>
          <a:endParaRPr lang="en-US" sz="3200"/>
        </a:p>
      </dgm:t>
    </dgm:pt>
    <dgm:pt modelId="{2572EDAC-C0FB-4D33-97C8-A576B1A5445C}" type="sibTrans" cxnId="{9FF801FC-C608-4CC0-BDC0-9115A109B0DD}">
      <dgm:prSet/>
      <dgm:spPr/>
      <dgm:t>
        <a:bodyPr/>
        <a:lstStyle/>
        <a:p>
          <a:endParaRPr lang="en-US" sz="3200"/>
        </a:p>
      </dgm:t>
    </dgm:pt>
    <dgm:pt modelId="{0957B8B0-71CD-486B-B306-31BB630E7A15}">
      <dgm:prSet phldrT="[Text]" custT="1"/>
      <dgm:spPr/>
      <dgm:t>
        <a:bodyPr/>
        <a:lstStyle/>
        <a:p>
          <a:r>
            <a:rPr lang="en-US" sz="1400" dirty="0"/>
            <a:t>Analyst Programmer 4</a:t>
          </a:r>
        </a:p>
      </dgm:t>
    </dgm:pt>
    <dgm:pt modelId="{B2F76A27-85EB-4B82-BF0C-FBD460BA4723}" type="parTrans" cxnId="{3C406A1A-7397-45E0-8DA8-9DFD59D44180}">
      <dgm:prSet/>
      <dgm:spPr/>
      <dgm:t>
        <a:bodyPr/>
        <a:lstStyle/>
        <a:p>
          <a:endParaRPr lang="en-US" sz="3200"/>
        </a:p>
      </dgm:t>
    </dgm:pt>
    <dgm:pt modelId="{8E31005D-6C80-4D0B-AA9B-2FE6B2CEDF86}" type="sibTrans" cxnId="{3C406A1A-7397-45E0-8DA8-9DFD59D44180}">
      <dgm:prSet/>
      <dgm:spPr/>
      <dgm:t>
        <a:bodyPr/>
        <a:lstStyle/>
        <a:p>
          <a:endParaRPr lang="en-US" sz="3200"/>
        </a:p>
      </dgm:t>
    </dgm:pt>
    <dgm:pt modelId="{EB322C67-C3E1-45FF-8A85-FC699F2335C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400" dirty="0"/>
            <a:t>Permit Clerk 3</a:t>
          </a:r>
        </a:p>
      </dgm:t>
    </dgm:pt>
    <dgm:pt modelId="{ABC9C468-2B9B-45F7-8D3E-401589CDB0C2}" type="parTrans" cxnId="{40C79FF6-ABAA-4033-8DE9-D6234376EC57}">
      <dgm:prSet/>
      <dgm:spPr/>
      <dgm:t>
        <a:bodyPr/>
        <a:lstStyle/>
        <a:p>
          <a:endParaRPr lang="en-US" sz="3200"/>
        </a:p>
      </dgm:t>
    </dgm:pt>
    <dgm:pt modelId="{AD2D8826-566C-415E-8E88-354B4D307097}" type="sibTrans" cxnId="{40C79FF6-ABAA-4033-8DE9-D6234376EC57}">
      <dgm:prSet/>
      <dgm:spPr/>
      <dgm:t>
        <a:bodyPr/>
        <a:lstStyle/>
        <a:p>
          <a:endParaRPr lang="en-US" sz="3200"/>
        </a:p>
      </dgm:t>
    </dgm:pt>
    <dgm:pt modelId="{95E0EAD9-F836-48B9-8766-FDA277F91D9F}" type="pres">
      <dgm:prSet presAssocID="{F6A2D428-22EF-4CAA-9D61-AEB2475FD9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6DBDE6-4917-402F-AEE0-2183EBD2C3CA}" type="pres">
      <dgm:prSet presAssocID="{4F4BD3D1-D6F7-482C-8FD9-622C1EA13F7E}" presName="hierRoot1" presStyleCnt="0">
        <dgm:presLayoutVars>
          <dgm:hierBranch val="init"/>
        </dgm:presLayoutVars>
      </dgm:prSet>
      <dgm:spPr/>
    </dgm:pt>
    <dgm:pt modelId="{22182751-0A1A-46D9-8E21-7C9BE52CF888}" type="pres">
      <dgm:prSet presAssocID="{4F4BD3D1-D6F7-482C-8FD9-622C1EA13F7E}" presName="rootComposite1" presStyleCnt="0"/>
      <dgm:spPr/>
    </dgm:pt>
    <dgm:pt modelId="{8EE9B40D-FB8B-4F63-9E4A-A7FEDE63D0BB}" type="pres">
      <dgm:prSet presAssocID="{4F4BD3D1-D6F7-482C-8FD9-622C1EA13F7E}" presName="rootText1" presStyleLbl="node0" presStyleIdx="0" presStyleCnt="2">
        <dgm:presLayoutVars>
          <dgm:chPref val="3"/>
        </dgm:presLayoutVars>
      </dgm:prSet>
      <dgm:spPr/>
    </dgm:pt>
    <dgm:pt modelId="{AE5811F6-F895-497B-854B-38B05D579BEE}" type="pres">
      <dgm:prSet presAssocID="{4F4BD3D1-D6F7-482C-8FD9-622C1EA13F7E}" presName="rootConnector1" presStyleLbl="node1" presStyleIdx="0" presStyleCnt="0"/>
      <dgm:spPr/>
    </dgm:pt>
    <dgm:pt modelId="{BE77BF05-D5CC-46AF-8D14-0AC4F01718E7}" type="pres">
      <dgm:prSet presAssocID="{4F4BD3D1-D6F7-482C-8FD9-622C1EA13F7E}" presName="hierChild2" presStyleCnt="0"/>
      <dgm:spPr/>
    </dgm:pt>
    <dgm:pt modelId="{5CC19C4E-9F5B-4C8A-BD7F-7011B00B4258}" type="pres">
      <dgm:prSet presAssocID="{4F4BD3D1-D6F7-482C-8FD9-622C1EA13F7E}" presName="hierChild3" presStyleCnt="0"/>
      <dgm:spPr/>
    </dgm:pt>
    <dgm:pt modelId="{16A0A541-7A4D-46BD-BC0A-DEBDA6B479E3}" type="pres">
      <dgm:prSet presAssocID="{89445923-E22D-41A8-B0C0-63EE16A16117}" presName="hierRoot1" presStyleCnt="0">
        <dgm:presLayoutVars>
          <dgm:hierBranch val="init"/>
        </dgm:presLayoutVars>
      </dgm:prSet>
      <dgm:spPr/>
    </dgm:pt>
    <dgm:pt modelId="{6D87113A-55F0-419C-A5EA-B159065A3A7F}" type="pres">
      <dgm:prSet presAssocID="{89445923-E22D-41A8-B0C0-63EE16A16117}" presName="rootComposite1" presStyleCnt="0"/>
      <dgm:spPr/>
    </dgm:pt>
    <dgm:pt modelId="{963A5759-CBD6-46B4-A2D0-A81665A3E50A}" type="pres">
      <dgm:prSet presAssocID="{89445923-E22D-41A8-B0C0-63EE16A16117}" presName="rootText1" presStyleLbl="node0" presStyleIdx="1" presStyleCnt="2">
        <dgm:presLayoutVars>
          <dgm:chPref val="3"/>
        </dgm:presLayoutVars>
      </dgm:prSet>
      <dgm:spPr/>
    </dgm:pt>
    <dgm:pt modelId="{62D33922-909C-452E-89C9-C73DE94D8A37}" type="pres">
      <dgm:prSet presAssocID="{89445923-E22D-41A8-B0C0-63EE16A16117}" presName="rootConnector1" presStyleLbl="node1" presStyleIdx="0" presStyleCnt="0"/>
      <dgm:spPr/>
    </dgm:pt>
    <dgm:pt modelId="{9CA83A2C-A87D-433A-80CB-B89F90F1444D}" type="pres">
      <dgm:prSet presAssocID="{89445923-E22D-41A8-B0C0-63EE16A16117}" presName="hierChild2" presStyleCnt="0"/>
      <dgm:spPr/>
    </dgm:pt>
    <dgm:pt modelId="{7BC560AF-AB35-4A6B-BDB2-EDC92B82C137}" type="pres">
      <dgm:prSet presAssocID="{D812712C-BA66-416F-A9FB-0BE3C8E3CEA5}" presName="Name37" presStyleLbl="parChTrans1D2" presStyleIdx="0" presStyleCnt="2"/>
      <dgm:spPr/>
    </dgm:pt>
    <dgm:pt modelId="{13D76FC7-9D96-4F66-9F3E-09A98EBD3F80}" type="pres">
      <dgm:prSet presAssocID="{B79E2026-AE2E-4897-B362-75D98E2C8B77}" presName="hierRoot2" presStyleCnt="0">
        <dgm:presLayoutVars>
          <dgm:hierBranch val="init"/>
        </dgm:presLayoutVars>
      </dgm:prSet>
      <dgm:spPr/>
    </dgm:pt>
    <dgm:pt modelId="{D153AC58-9F32-4141-B0C6-8D168318B657}" type="pres">
      <dgm:prSet presAssocID="{B79E2026-AE2E-4897-B362-75D98E2C8B77}" presName="rootComposite" presStyleCnt="0"/>
      <dgm:spPr/>
    </dgm:pt>
    <dgm:pt modelId="{0BB89BB7-A997-4C79-A548-8947703BB9B9}" type="pres">
      <dgm:prSet presAssocID="{B79E2026-AE2E-4897-B362-75D98E2C8B77}" presName="rootText" presStyleLbl="node2" presStyleIdx="0" presStyleCnt="1" custLinFactY="-45186" custLinFactNeighborY="-100000">
        <dgm:presLayoutVars>
          <dgm:chPref val="3"/>
        </dgm:presLayoutVars>
      </dgm:prSet>
      <dgm:spPr/>
    </dgm:pt>
    <dgm:pt modelId="{2B5E4FC0-6D43-4D17-A55B-7AC53B8B9AC6}" type="pres">
      <dgm:prSet presAssocID="{B79E2026-AE2E-4897-B362-75D98E2C8B77}" presName="rootConnector" presStyleLbl="node2" presStyleIdx="0" presStyleCnt="1"/>
      <dgm:spPr/>
    </dgm:pt>
    <dgm:pt modelId="{DE250ACF-39DC-4342-95A7-B49137D50ADE}" type="pres">
      <dgm:prSet presAssocID="{B79E2026-AE2E-4897-B362-75D98E2C8B77}" presName="hierChild4" presStyleCnt="0"/>
      <dgm:spPr/>
    </dgm:pt>
    <dgm:pt modelId="{23CFC505-A799-4821-AD92-AFA663A2FAFA}" type="pres">
      <dgm:prSet presAssocID="{FDA85264-61F9-424B-B8FB-72368028A83E}" presName="Name37" presStyleLbl="parChTrans1D3" presStyleIdx="0" presStyleCnt="5"/>
      <dgm:spPr/>
    </dgm:pt>
    <dgm:pt modelId="{2978EB3C-FE4A-4815-8224-EE03FAC3D2B1}" type="pres">
      <dgm:prSet presAssocID="{74EB5F82-7EB3-4E3A-83EF-071EA422BFCE}" presName="hierRoot2" presStyleCnt="0">
        <dgm:presLayoutVars>
          <dgm:hierBranch val="init"/>
        </dgm:presLayoutVars>
      </dgm:prSet>
      <dgm:spPr/>
    </dgm:pt>
    <dgm:pt modelId="{55E3F164-7886-45A0-92AD-672A3316EDD8}" type="pres">
      <dgm:prSet presAssocID="{74EB5F82-7EB3-4E3A-83EF-071EA422BFCE}" presName="rootComposite" presStyleCnt="0"/>
      <dgm:spPr/>
    </dgm:pt>
    <dgm:pt modelId="{9D9EE2AE-E4AC-4208-953B-C91D10B681C9}" type="pres">
      <dgm:prSet presAssocID="{74EB5F82-7EB3-4E3A-83EF-071EA422BFCE}" presName="rootText" presStyleLbl="node3" presStyleIdx="0" presStyleCnt="4" custLinFactY="-137186" custLinFactNeighborX="18377" custLinFactNeighborY="-200000">
        <dgm:presLayoutVars>
          <dgm:chPref val="3"/>
        </dgm:presLayoutVars>
      </dgm:prSet>
      <dgm:spPr/>
    </dgm:pt>
    <dgm:pt modelId="{66811F7E-E91C-49C6-BD50-3528B996BA2F}" type="pres">
      <dgm:prSet presAssocID="{74EB5F82-7EB3-4E3A-83EF-071EA422BFCE}" presName="rootConnector" presStyleLbl="node3" presStyleIdx="0" presStyleCnt="4"/>
      <dgm:spPr/>
    </dgm:pt>
    <dgm:pt modelId="{C8F8B97E-6E46-4941-A91C-E3719B8D9DA9}" type="pres">
      <dgm:prSet presAssocID="{74EB5F82-7EB3-4E3A-83EF-071EA422BFCE}" presName="hierChild4" presStyleCnt="0"/>
      <dgm:spPr/>
    </dgm:pt>
    <dgm:pt modelId="{3EFDB02E-C81E-4DAA-AE91-040615E93AE5}" type="pres">
      <dgm:prSet presAssocID="{5C4C8576-2BA7-476A-9647-602D5577294D}" presName="Name37" presStyleLbl="parChTrans1D4" presStyleIdx="0" presStyleCnt="12"/>
      <dgm:spPr/>
    </dgm:pt>
    <dgm:pt modelId="{D5FCB87F-E40B-43A5-84B1-7C0C491B8A29}" type="pres">
      <dgm:prSet presAssocID="{D2B0F46D-15FF-430A-AD5E-8BE56A56FADC}" presName="hierRoot2" presStyleCnt="0">
        <dgm:presLayoutVars>
          <dgm:hierBranch val="init"/>
        </dgm:presLayoutVars>
      </dgm:prSet>
      <dgm:spPr/>
    </dgm:pt>
    <dgm:pt modelId="{D9F0D81F-4B4C-49BC-B209-23C9D48D1EA0}" type="pres">
      <dgm:prSet presAssocID="{D2B0F46D-15FF-430A-AD5E-8BE56A56FADC}" presName="rootComposite" presStyleCnt="0"/>
      <dgm:spPr/>
    </dgm:pt>
    <dgm:pt modelId="{37A33EAC-3248-4681-A273-D38122C35F15}" type="pres">
      <dgm:prSet presAssocID="{D2B0F46D-15FF-430A-AD5E-8BE56A56FADC}" presName="rootText" presStyleLbl="node4" presStyleIdx="0" presStyleCnt="11" custLinFactY="-157915" custLinFactNeighborX="11402" custLinFactNeighborY="-200000">
        <dgm:presLayoutVars>
          <dgm:chPref val="3"/>
        </dgm:presLayoutVars>
      </dgm:prSet>
      <dgm:spPr/>
    </dgm:pt>
    <dgm:pt modelId="{4C62E2DC-64D4-4278-BB29-1F5969B85C30}" type="pres">
      <dgm:prSet presAssocID="{D2B0F46D-15FF-430A-AD5E-8BE56A56FADC}" presName="rootConnector" presStyleLbl="node4" presStyleIdx="0" presStyleCnt="11"/>
      <dgm:spPr/>
    </dgm:pt>
    <dgm:pt modelId="{3AAF331C-21E0-4EBD-94CA-1E6A4CBEDEA5}" type="pres">
      <dgm:prSet presAssocID="{D2B0F46D-15FF-430A-AD5E-8BE56A56FADC}" presName="hierChild4" presStyleCnt="0"/>
      <dgm:spPr/>
    </dgm:pt>
    <dgm:pt modelId="{BF45B21D-B2E2-4CA8-885A-307FDCCBB137}" type="pres">
      <dgm:prSet presAssocID="{D2B0F46D-15FF-430A-AD5E-8BE56A56FADC}" presName="hierChild5" presStyleCnt="0"/>
      <dgm:spPr/>
    </dgm:pt>
    <dgm:pt modelId="{D708B700-DACD-4FE6-9EDD-E081E7EE2433}" type="pres">
      <dgm:prSet presAssocID="{74EB5F82-7EB3-4E3A-83EF-071EA422BFCE}" presName="hierChild5" presStyleCnt="0"/>
      <dgm:spPr/>
    </dgm:pt>
    <dgm:pt modelId="{7634256A-7084-431A-9647-EF495457E57E}" type="pres">
      <dgm:prSet presAssocID="{5658825C-499D-4BA8-9050-4134727BC004}" presName="Name37" presStyleLbl="parChTrans1D3" presStyleIdx="1" presStyleCnt="5"/>
      <dgm:spPr/>
    </dgm:pt>
    <dgm:pt modelId="{B6A05D39-DCDE-41E0-BD47-318E039CCA64}" type="pres">
      <dgm:prSet presAssocID="{6F30D676-D449-44D7-A3C1-37D1B5DD9130}" presName="hierRoot2" presStyleCnt="0">
        <dgm:presLayoutVars>
          <dgm:hierBranch val="init"/>
        </dgm:presLayoutVars>
      </dgm:prSet>
      <dgm:spPr/>
    </dgm:pt>
    <dgm:pt modelId="{7ECF897C-4E08-4966-A296-BF8B290F0F2D}" type="pres">
      <dgm:prSet presAssocID="{6F30D676-D449-44D7-A3C1-37D1B5DD9130}" presName="rootComposite" presStyleCnt="0"/>
      <dgm:spPr/>
    </dgm:pt>
    <dgm:pt modelId="{2859664D-B155-420F-A7E6-C985049C59BE}" type="pres">
      <dgm:prSet presAssocID="{6F30D676-D449-44D7-A3C1-37D1B5DD9130}" presName="rootText" presStyleLbl="node3" presStyleIdx="1" presStyleCnt="4" custLinFactY="-137186" custLinFactNeighborX="18377" custLinFactNeighborY="-200000">
        <dgm:presLayoutVars>
          <dgm:chPref val="3"/>
        </dgm:presLayoutVars>
      </dgm:prSet>
      <dgm:spPr/>
    </dgm:pt>
    <dgm:pt modelId="{51F0BD2B-9296-4776-95EB-1A4E15C2FEB9}" type="pres">
      <dgm:prSet presAssocID="{6F30D676-D449-44D7-A3C1-37D1B5DD9130}" presName="rootConnector" presStyleLbl="node3" presStyleIdx="1" presStyleCnt="4"/>
      <dgm:spPr/>
    </dgm:pt>
    <dgm:pt modelId="{3E0AF66C-616D-412E-A768-11CC9CBB6EA5}" type="pres">
      <dgm:prSet presAssocID="{6F30D676-D449-44D7-A3C1-37D1B5DD9130}" presName="hierChild4" presStyleCnt="0"/>
      <dgm:spPr/>
    </dgm:pt>
    <dgm:pt modelId="{DA6CBC90-1E2D-4BEC-86FF-1C0448E7C67B}" type="pres">
      <dgm:prSet presAssocID="{4CF1312C-74E4-4B68-AABC-E8F02EA940EF}" presName="Name37" presStyleLbl="parChTrans1D4" presStyleIdx="1" presStyleCnt="12"/>
      <dgm:spPr/>
    </dgm:pt>
    <dgm:pt modelId="{B707AE19-CC1C-47D5-B734-C98432D27FCD}" type="pres">
      <dgm:prSet presAssocID="{10D7D152-E7AE-4471-B909-813899256380}" presName="hierRoot2" presStyleCnt="0">
        <dgm:presLayoutVars>
          <dgm:hierBranch val="init"/>
        </dgm:presLayoutVars>
      </dgm:prSet>
      <dgm:spPr/>
    </dgm:pt>
    <dgm:pt modelId="{E308B8DF-E697-4B12-90A2-2525E32AEC20}" type="pres">
      <dgm:prSet presAssocID="{10D7D152-E7AE-4471-B909-813899256380}" presName="rootComposite" presStyleCnt="0"/>
      <dgm:spPr/>
    </dgm:pt>
    <dgm:pt modelId="{93ED2D0A-0AA4-4018-BAE5-6259C944C7F9}" type="pres">
      <dgm:prSet presAssocID="{10D7D152-E7AE-4471-B909-813899256380}" presName="rootText" presStyleLbl="node4" presStyleIdx="1" presStyleCnt="11" custLinFactY="-157916" custLinFactNeighborX="21077" custLinFactNeighborY="-200000">
        <dgm:presLayoutVars>
          <dgm:chPref val="3"/>
        </dgm:presLayoutVars>
      </dgm:prSet>
      <dgm:spPr/>
    </dgm:pt>
    <dgm:pt modelId="{12257BB7-C685-46A5-8F92-A0BAEA879725}" type="pres">
      <dgm:prSet presAssocID="{10D7D152-E7AE-4471-B909-813899256380}" presName="rootConnector" presStyleLbl="node4" presStyleIdx="1" presStyleCnt="11"/>
      <dgm:spPr/>
    </dgm:pt>
    <dgm:pt modelId="{1ED55245-A5C1-4042-809D-A5B2E8E56972}" type="pres">
      <dgm:prSet presAssocID="{10D7D152-E7AE-4471-B909-813899256380}" presName="hierChild4" presStyleCnt="0"/>
      <dgm:spPr/>
    </dgm:pt>
    <dgm:pt modelId="{07D7A5EA-F913-4171-9E44-076195DCC203}" type="pres">
      <dgm:prSet presAssocID="{10D7D152-E7AE-4471-B909-813899256380}" presName="hierChild5" presStyleCnt="0"/>
      <dgm:spPr/>
    </dgm:pt>
    <dgm:pt modelId="{88440E98-CB91-4839-A7FC-D2F158F18D97}" type="pres">
      <dgm:prSet presAssocID="{689B5645-6783-46B2-BD74-0716CB7F1D88}" presName="Name37" presStyleLbl="parChTrans1D4" presStyleIdx="2" presStyleCnt="12"/>
      <dgm:spPr/>
    </dgm:pt>
    <dgm:pt modelId="{4DA46763-AB07-49F0-81BB-0EF98A580AE5}" type="pres">
      <dgm:prSet presAssocID="{6FF6A0A5-F6A9-4DA7-9E85-B03E9BEA391C}" presName="hierRoot2" presStyleCnt="0">
        <dgm:presLayoutVars>
          <dgm:hierBranch val="init"/>
        </dgm:presLayoutVars>
      </dgm:prSet>
      <dgm:spPr/>
    </dgm:pt>
    <dgm:pt modelId="{527FDA50-BB73-435F-A4A2-93716A42EE61}" type="pres">
      <dgm:prSet presAssocID="{6FF6A0A5-F6A9-4DA7-9E85-B03E9BEA391C}" presName="rootComposite" presStyleCnt="0"/>
      <dgm:spPr/>
    </dgm:pt>
    <dgm:pt modelId="{4D0AB143-FD92-484A-8F50-8577ECCD1D28}" type="pres">
      <dgm:prSet presAssocID="{6FF6A0A5-F6A9-4DA7-9E85-B03E9BEA391C}" presName="rootText" presStyleLbl="node4" presStyleIdx="2" presStyleCnt="11" custLinFactY="-172681" custLinFactNeighborX="21077" custLinFactNeighborY="-200000">
        <dgm:presLayoutVars>
          <dgm:chPref val="3"/>
        </dgm:presLayoutVars>
      </dgm:prSet>
      <dgm:spPr/>
    </dgm:pt>
    <dgm:pt modelId="{9AB27EC5-BC65-4E2F-B950-8CA985C12F84}" type="pres">
      <dgm:prSet presAssocID="{6FF6A0A5-F6A9-4DA7-9E85-B03E9BEA391C}" presName="rootConnector" presStyleLbl="node4" presStyleIdx="2" presStyleCnt="11"/>
      <dgm:spPr/>
    </dgm:pt>
    <dgm:pt modelId="{A6C6FAD4-6F71-484D-B791-419B13ACFCD3}" type="pres">
      <dgm:prSet presAssocID="{6FF6A0A5-F6A9-4DA7-9E85-B03E9BEA391C}" presName="hierChild4" presStyleCnt="0"/>
      <dgm:spPr/>
    </dgm:pt>
    <dgm:pt modelId="{0B03EEE1-897E-4887-9B61-F26D5FCEC373}" type="pres">
      <dgm:prSet presAssocID="{6FF6A0A5-F6A9-4DA7-9E85-B03E9BEA391C}" presName="hierChild5" presStyleCnt="0"/>
      <dgm:spPr/>
    </dgm:pt>
    <dgm:pt modelId="{E3E0FD5F-996A-4172-8E90-F72A269F35D2}" type="pres">
      <dgm:prSet presAssocID="{6F30D676-D449-44D7-A3C1-37D1B5DD9130}" presName="hierChild5" presStyleCnt="0"/>
      <dgm:spPr/>
    </dgm:pt>
    <dgm:pt modelId="{C878B2CA-4AB4-4489-8ADE-E7BC3B911036}" type="pres">
      <dgm:prSet presAssocID="{BA10A952-D11F-4101-ACDC-402EC1E54D7C}" presName="Name37" presStyleLbl="parChTrans1D3" presStyleIdx="2" presStyleCnt="5"/>
      <dgm:spPr/>
    </dgm:pt>
    <dgm:pt modelId="{1FE8324E-E126-4C3C-AA9B-E581842941FC}" type="pres">
      <dgm:prSet presAssocID="{5AD40576-307F-4206-AF6B-DA0799945D73}" presName="hierRoot2" presStyleCnt="0">
        <dgm:presLayoutVars>
          <dgm:hierBranch val="init"/>
        </dgm:presLayoutVars>
      </dgm:prSet>
      <dgm:spPr/>
    </dgm:pt>
    <dgm:pt modelId="{076ACCC7-FA17-4783-807C-F3D0062DF9E0}" type="pres">
      <dgm:prSet presAssocID="{5AD40576-307F-4206-AF6B-DA0799945D73}" presName="rootComposite" presStyleCnt="0"/>
      <dgm:spPr/>
    </dgm:pt>
    <dgm:pt modelId="{DB5DA46F-0FEE-42D6-ABFB-6825890D98AD}" type="pres">
      <dgm:prSet presAssocID="{5AD40576-307F-4206-AF6B-DA0799945D73}" presName="rootText" presStyleLbl="node3" presStyleIdx="2" presStyleCnt="4" custLinFactY="-137186" custLinFactNeighborX="18377" custLinFactNeighborY="-200000">
        <dgm:presLayoutVars>
          <dgm:chPref val="3"/>
        </dgm:presLayoutVars>
      </dgm:prSet>
      <dgm:spPr/>
    </dgm:pt>
    <dgm:pt modelId="{2BB47390-2CBA-411D-A5B7-A6B3D847A051}" type="pres">
      <dgm:prSet presAssocID="{5AD40576-307F-4206-AF6B-DA0799945D73}" presName="rootConnector" presStyleLbl="node3" presStyleIdx="2" presStyleCnt="4"/>
      <dgm:spPr/>
    </dgm:pt>
    <dgm:pt modelId="{CD89B256-0513-4021-95D8-7384EF1226B5}" type="pres">
      <dgm:prSet presAssocID="{5AD40576-307F-4206-AF6B-DA0799945D73}" presName="hierChild4" presStyleCnt="0"/>
      <dgm:spPr/>
    </dgm:pt>
    <dgm:pt modelId="{D09601FC-E14A-4252-99FD-29162EE14221}" type="pres">
      <dgm:prSet presAssocID="{2A252002-7CB5-41E8-8034-5B14F1EC2834}" presName="Name37" presStyleLbl="parChTrans1D4" presStyleIdx="3" presStyleCnt="12"/>
      <dgm:spPr/>
    </dgm:pt>
    <dgm:pt modelId="{6AAE4421-61C0-4351-BF68-D2BD67F175BC}" type="pres">
      <dgm:prSet presAssocID="{10113598-2AC8-4610-9607-7BF10B13AB8C}" presName="hierRoot2" presStyleCnt="0">
        <dgm:presLayoutVars>
          <dgm:hierBranch val="init"/>
        </dgm:presLayoutVars>
      </dgm:prSet>
      <dgm:spPr/>
    </dgm:pt>
    <dgm:pt modelId="{9C276A95-C518-443D-9A61-D82AE45406F3}" type="pres">
      <dgm:prSet presAssocID="{10113598-2AC8-4610-9607-7BF10B13AB8C}" presName="rootComposite" presStyleCnt="0"/>
      <dgm:spPr/>
    </dgm:pt>
    <dgm:pt modelId="{E52F9C6D-D983-46DE-AEFF-5646E87F0206}" type="pres">
      <dgm:prSet presAssocID="{10113598-2AC8-4610-9607-7BF10B13AB8C}" presName="rootText" presStyleLbl="node4" presStyleIdx="3" presStyleCnt="11" custLinFactY="-157916" custLinFactNeighborX="16644" custLinFactNeighborY="-200000">
        <dgm:presLayoutVars>
          <dgm:chPref val="3"/>
        </dgm:presLayoutVars>
      </dgm:prSet>
      <dgm:spPr/>
    </dgm:pt>
    <dgm:pt modelId="{24C4EEA1-400A-49BE-93A2-C12D3FF60DEB}" type="pres">
      <dgm:prSet presAssocID="{10113598-2AC8-4610-9607-7BF10B13AB8C}" presName="rootConnector" presStyleLbl="node4" presStyleIdx="3" presStyleCnt="11"/>
      <dgm:spPr/>
    </dgm:pt>
    <dgm:pt modelId="{BCBF0CB1-3B67-4A31-9C79-5D49C6A42D1C}" type="pres">
      <dgm:prSet presAssocID="{10113598-2AC8-4610-9607-7BF10B13AB8C}" presName="hierChild4" presStyleCnt="0"/>
      <dgm:spPr/>
    </dgm:pt>
    <dgm:pt modelId="{FB9F8EC3-E927-483A-B0F8-FDF523DC95A4}" type="pres">
      <dgm:prSet presAssocID="{10113598-2AC8-4610-9607-7BF10B13AB8C}" presName="hierChild5" presStyleCnt="0"/>
      <dgm:spPr/>
    </dgm:pt>
    <dgm:pt modelId="{13A9372E-9180-4761-83E1-91829B4EE740}" type="pres">
      <dgm:prSet presAssocID="{E6CD5C19-AF7B-45AD-954C-4628F03976AD}" presName="Name37" presStyleLbl="parChTrans1D4" presStyleIdx="4" presStyleCnt="12"/>
      <dgm:spPr/>
    </dgm:pt>
    <dgm:pt modelId="{79C95CFE-B4B9-4EC9-983F-265FE0D056F5}" type="pres">
      <dgm:prSet presAssocID="{B3683530-6186-4C1B-BAE6-59C5C1EAD706}" presName="hierRoot2" presStyleCnt="0">
        <dgm:presLayoutVars>
          <dgm:hierBranch val="init"/>
        </dgm:presLayoutVars>
      </dgm:prSet>
      <dgm:spPr/>
    </dgm:pt>
    <dgm:pt modelId="{15819E82-285B-484A-8965-BC12689F257B}" type="pres">
      <dgm:prSet presAssocID="{B3683530-6186-4C1B-BAE6-59C5C1EAD706}" presName="rootComposite" presStyleCnt="0"/>
      <dgm:spPr/>
    </dgm:pt>
    <dgm:pt modelId="{F5B79035-E6F9-45C1-B870-17219C316EBC}" type="pres">
      <dgm:prSet presAssocID="{B3683530-6186-4C1B-BAE6-59C5C1EAD706}" presName="rootText" presStyleLbl="node4" presStyleIdx="4" presStyleCnt="11" custLinFactY="-163359" custLinFactNeighborX="16643" custLinFactNeighborY="-200000">
        <dgm:presLayoutVars>
          <dgm:chPref val="3"/>
        </dgm:presLayoutVars>
      </dgm:prSet>
      <dgm:spPr/>
    </dgm:pt>
    <dgm:pt modelId="{0E8780D1-3F73-44BC-A963-077798F426A8}" type="pres">
      <dgm:prSet presAssocID="{B3683530-6186-4C1B-BAE6-59C5C1EAD706}" presName="rootConnector" presStyleLbl="node4" presStyleIdx="4" presStyleCnt="11"/>
      <dgm:spPr/>
    </dgm:pt>
    <dgm:pt modelId="{8F05D072-80C1-4331-8C67-C38A3009C3C4}" type="pres">
      <dgm:prSet presAssocID="{B3683530-6186-4C1B-BAE6-59C5C1EAD706}" presName="hierChild4" presStyleCnt="0"/>
      <dgm:spPr/>
    </dgm:pt>
    <dgm:pt modelId="{BB02AC88-358F-4C7A-96E4-CBD6AF25395B}" type="pres">
      <dgm:prSet presAssocID="{B3683530-6186-4C1B-BAE6-59C5C1EAD706}" presName="hierChild5" presStyleCnt="0"/>
      <dgm:spPr/>
    </dgm:pt>
    <dgm:pt modelId="{AFEE3122-25CB-4B35-9F00-30FEFAB5C97C}" type="pres">
      <dgm:prSet presAssocID="{55623329-2892-437C-A34D-13E9934ED15D}" presName="Name37" presStyleLbl="parChTrans1D4" presStyleIdx="5" presStyleCnt="12"/>
      <dgm:spPr/>
    </dgm:pt>
    <dgm:pt modelId="{5A17F673-4022-4948-92AD-03DFEF898A2B}" type="pres">
      <dgm:prSet presAssocID="{35E5FDAA-DDA4-4C5B-BBDF-588075D70031}" presName="hierRoot2" presStyleCnt="0">
        <dgm:presLayoutVars>
          <dgm:hierBranch val="init"/>
        </dgm:presLayoutVars>
      </dgm:prSet>
      <dgm:spPr/>
    </dgm:pt>
    <dgm:pt modelId="{5837C0CB-CC53-46E1-AB53-1F6A2A4DBB94}" type="pres">
      <dgm:prSet presAssocID="{35E5FDAA-DDA4-4C5B-BBDF-588075D70031}" presName="rootComposite" presStyleCnt="0"/>
      <dgm:spPr/>
    </dgm:pt>
    <dgm:pt modelId="{D6556CEA-BBD4-4A18-AA54-1D8E0FE1D31E}" type="pres">
      <dgm:prSet presAssocID="{35E5FDAA-DDA4-4C5B-BBDF-588075D70031}" presName="rootText" presStyleLbl="node4" presStyleIdx="5" presStyleCnt="11" custLinFactY="-175011" custLinFactNeighborX="17809" custLinFactNeighborY="-200000">
        <dgm:presLayoutVars>
          <dgm:chPref val="3"/>
        </dgm:presLayoutVars>
      </dgm:prSet>
      <dgm:spPr/>
    </dgm:pt>
    <dgm:pt modelId="{E1CA0774-FA11-4CE4-81DD-3CD77E5D9238}" type="pres">
      <dgm:prSet presAssocID="{35E5FDAA-DDA4-4C5B-BBDF-588075D70031}" presName="rootConnector" presStyleLbl="node4" presStyleIdx="5" presStyleCnt="11"/>
      <dgm:spPr/>
    </dgm:pt>
    <dgm:pt modelId="{82EF2FB3-0849-4181-8CD6-0FEC559A37B1}" type="pres">
      <dgm:prSet presAssocID="{35E5FDAA-DDA4-4C5B-BBDF-588075D70031}" presName="hierChild4" presStyleCnt="0"/>
      <dgm:spPr/>
    </dgm:pt>
    <dgm:pt modelId="{FD3C7B5F-EF6E-4666-AFD6-50F48863D9CA}" type="pres">
      <dgm:prSet presAssocID="{35E5FDAA-DDA4-4C5B-BBDF-588075D70031}" presName="hierChild5" presStyleCnt="0"/>
      <dgm:spPr/>
    </dgm:pt>
    <dgm:pt modelId="{0DC24DBA-E035-49E8-9336-B68D50C8E989}" type="pres">
      <dgm:prSet presAssocID="{EAF2E070-EBEF-40E8-B19C-75BD09210F43}" presName="Name37" presStyleLbl="parChTrans1D4" presStyleIdx="6" presStyleCnt="12"/>
      <dgm:spPr/>
    </dgm:pt>
    <dgm:pt modelId="{D4F30F33-5151-4221-9476-58B55D458A1A}" type="pres">
      <dgm:prSet presAssocID="{9114F2BA-56B7-44F5-A507-9A71D543C3BD}" presName="hierRoot2" presStyleCnt="0">
        <dgm:presLayoutVars>
          <dgm:hierBranch val="init"/>
        </dgm:presLayoutVars>
      </dgm:prSet>
      <dgm:spPr/>
    </dgm:pt>
    <dgm:pt modelId="{7952D4D4-4664-47EF-9699-843F3886574D}" type="pres">
      <dgm:prSet presAssocID="{9114F2BA-56B7-44F5-A507-9A71D543C3BD}" presName="rootComposite" presStyleCnt="0"/>
      <dgm:spPr/>
    </dgm:pt>
    <dgm:pt modelId="{612E721D-7B2A-4C54-9E41-7F5E5EB74AF3}" type="pres">
      <dgm:prSet presAssocID="{9114F2BA-56B7-44F5-A507-9A71D543C3BD}" presName="rootText" presStyleLbl="node4" presStyleIdx="6" presStyleCnt="11" custLinFactY="-179671" custLinFactNeighborX="16643" custLinFactNeighborY="-200000">
        <dgm:presLayoutVars>
          <dgm:chPref val="3"/>
        </dgm:presLayoutVars>
      </dgm:prSet>
      <dgm:spPr/>
    </dgm:pt>
    <dgm:pt modelId="{3AE7B477-05E6-4E4A-A46A-C5A5CCFFDD47}" type="pres">
      <dgm:prSet presAssocID="{9114F2BA-56B7-44F5-A507-9A71D543C3BD}" presName="rootConnector" presStyleLbl="node4" presStyleIdx="6" presStyleCnt="11"/>
      <dgm:spPr/>
    </dgm:pt>
    <dgm:pt modelId="{FA9353D4-DD62-42CA-B842-CF6663012242}" type="pres">
      <dgm:prSet presAssocID="{9114F2BA-56B7-44F5-A507-9A71D543C3BD}" presName="hierChild4" presStyleCnt="0"/>
      <dgm:spPr/>
    </dgm:pt>
    <dgm:pt modelId="{F6BD8E19-35B8-474E-9BB4-9105C06A04B4}" type="pres">
      <dgm:prSet presAssocID="{9114F2BA-56B7-44F5-A507-9A71D543C3BD}" presName="hierChild5" presStyleCnt="0"/>
      <dgm:spPr/>
    </dgm:pt>
    <dgm:pt modelId="{C108CCCC-575C-4ABA-8831-684CE186EDB6}" type="pres">
      <dgm:prSet presAssocID="{ABC9C468-2B9B-45F7-8D3E-401589CDB0C2}" presName="Name37" presStyleLbl="parChTrans1D4" presStyleIdx="7" presStyleCnt="12"/>
      <dgm:spPr/>
    </dgm:pt>
    <dgm:pt modelId="{93622D0D-6639-41EC-ACE9-5555E0367583}" type="pres">
      <dgm:prSet presAssocID="{EB322C67-C3E1-45FF-8A85-FC699F2335CC}" presName="hierRoot2" presStyleCnt="0">
        <dgm:presLayoutVars>
          <dgm:hierBranch val="init"/>
        </dgm:presLayoutVars>
      </dgm:prSet>
      <dgm:spPr/>
    </dgm:pt>
    <dgm:pt modelId="{383EA445-3F3C-41B2-B1C1-993190A569C3}" type="pres">
      <dgm:prSet presAssocID="{EB322C67-C3E1-45FF-8A85-FC699F2335CC}" presName="rootComposite" presStyleCnt="0"/>
      <dgm:spPr/>
    </dgm:pt>
    <dgm:pt modelId="{845D22D8-EEED-4081-BC2B-3EB5A2617EF7}" type="pres">
      <dgm:prSet presAssocID="{EB322C67-C3E1-45FF-8A85-FC699F2335CC}" presName="rootText" presStyleLbl="node4" presStyleIdx="7" presStyleCnt="11" custLinFactY="-182483" custLinFactNeighborX="17478" custLinFactNeighborY="-200000">
        <dgm:presLayoutVars>
          <dgm:chPref val="3"/>
        </dgm:presLayoutVars>
      </dgm:prSet>
      <dgm:spPr/>
    </dgm:pt>
    <dgm:pt modelId="{FA7F7D3E-8EA9-42DF-9B3A-7B9A0508B7B3}" type="pres">
      <dgm:prSet presAssocID="{EB322C67-C3E1-45FF-8A85-FC699F2335CC}" presName="rootConnector" presStyleLbl="node4" presStyleIdx="7" presStyleCnt="11"/>
      <dgm:spPr/>
    </dgm:pt>
    <dgm:pt modelId="{8B284586-37DA-41DC-85E2-7A9C1FDE6E37}" type="pres">
      <dgm:prSet presAssocID="{EB322C67-C3E1-45FF-8A85-FC699F2335CC}" presName="hierChild4" presStyleCnt="0"/>
      <dgm:spPr/>
    </dgm:pt>
    <dgm:pt modelId="{386C086A-B229-4F12-9A91-C6E22D1603BA}" type="pres">
      <dgm:prSet presAssocID="{EB322C67-C3E1-45FF-8A85-FC699F2335CC}" presName="hierChild5" presStyleCnt="0"/>
      <dgm:spPr/>
    </dgm:pt>
    <dgm:pt modelId="{490468A7-B2B0-49F4-BFFE-CB8067A5ABC9}" type="pres">
      <dgm:prSet presAssocID="{5AD40576-307F-4206-AF6B-DA0799945D73}" presName="hierChild5" presStyleCnt="0"/>
      <dgm:spPr/>
    </dgm:pt>
    <dgm:pt modelId="{5C9B8333-C3E2-408A-88AB-3E11ABF6905B}" type="pres">
      <dgm:prSet presAssocID="{45571E13-FAEB-4888-85C2-CD8DC29E4667}" presName="Name37" presStyleLbl="parChTrans1D3" presStyleIdx="3" presStyleCnt="5"/>
      <dgm:spPr/>
    </dgm:pt>
    <dgm:pt modelId="{6EBBB450-F0E7-41BD-AFAC-B31B1FCD2D63}" type="pres">
      <dgm:prSet presAssocID="{5A945C66-4FB7-42C6-96C4-4A4260284A9F}" presName="hierRoot2" presStyleCnt="0">
        <dgm:presLayoutVars>
          <dgm:hierBranch val="init"/>
        </dgm:presLayoutVars>
      </dgm:prSet>
      <dgm:spPr/>
    </dgm:pt>
    <dgm:pt modelId="{8002845A-0825-4683-812C-53841D2062EE}" type="pres">
      <dgm:prSet presAssocID="{5A945C66-4FB7-42C6-96C4-4A4260284A9F}" presName="rootComposite" presStyleCnt="0"/>
      <dgm:spPr/>
    </dgm:pt>
    <dgm:pt modelId="{6561ED50-DAF0-4DD0-B92A-655E66FBA4E2}" type="pres">
      <dgm:prSet presAssocID="{5A945C66-4FB7-42C6-96C4-4A4260284A9F}" presName="rootText" presStyleLbl="node3" presStyleIdx="3" presStyleCnt="4" custLinFactY="-137186" custLinFactNeighborX="18377" custLinFactNeighborY="-200000">
        <dgm:presLayoutVars>
          <dgm:chPref val="3"/>
        </dgm:presLayoutVars>
      </dgm:prSet>
      <dgm:spPr/>
    </dgm:pt>
    <dgm:pt modelId="{D8E696B6-ACA4-4D44-9899-CC6053116D0D}" type="pres">
      <dgm:prSet presAssocID="{5A945C66-4FB7-42C6-96C4-4A4260284A9F}" presName="rootConnector" presStyleLbl="node3" presStyleIdx="3" presStyleCnt="4"/>
      <dgm:spPr/>
    </dgm:pt>
    <dgm:pt modelId="{3013ED43-B752-47A2-B158-809BCB3B5751}" type="pres">
      <dgm:prSet presAssocID="{5A945C66-4FB7-42C6-96C4-4A4260284A9F}" presName="hierChild4" presStyleCnt="0"/>
      <dgm:spPr/>
    </dgm:pt>
    <dgm:pt modelId="{EBA0341C-2338-40EE-8F8D-3DD5D6B053AE}" type="pres">
      <dgm:prSet presAssocID="{429894A7-8276-4479-8B74-7E465FE41F8F}" presName="Name37" presStyleLbl="parChTrans1D4" presStyleIdx="8" presStyleCnt="12"/>
      <dgm:spPr/>
    </dgm:pt>
    <dgm:pt modelId="{BE9DC004-2D95-49BC-A92A-ABAC18ADFABB}" type="pres">
      <dgm:prSet presAssocID="{51C04DCF-26D5-441B-9152-4D422C60A25C}" presName="hierRoot2" presStyleCnt="0">
        <dgm:presLayoutVars>
          <dgm:hierBranch val="init"/>
        </dgm:presLayoutVars>
      </dgm:prSet>
      <dgm:spPr/>
    </dgm:pt>
    <dgm:pt modelId="{933D0EDB-2E8C-45AF-ADE2-7EF24D01D2FD}" type="pres">
      <dgm:prSet presAssocID="{51C04DCF-26D5-441B-9152-4D422C60A25C}" presName="rootComposite" presStyleCnt="0"/>
      <dgm:spPr/>
    </dgm:pt>
    <dgm:pt modelId="{255DE519-9E00-44F2-B398-8DED3079520F}" type="pres">
      <dgm:prSet presAssocID="{51C04DCF-26D5-441B-9152-4D422C60A25C}" presName="rootText" presStyleLbl="node4" presStyleIdx="8" presStyleCnt="11" custLinFactY="-157916" custLinFactNeighborX="27670" custLinFactNeighborY="-200000">
        <dgm:presLayoutVars>
          <dgm:chPref val="3"/>
        </dgm:presLayoutVars>
      </dgm:prSet>
      <dgm:spPr/>
    </dgm:pt>
    <dgm:pt modelId="{E4518D3F-ADA6-4689-A302-E9B29B3D428E}" type="pres">
      <dgm:prSet presAssocID="{51C04DCF-26D5-441B-9152-4D422C60A25C}" presName="rootConnector" presStyleLbl="node4" presStyleIdx="8" presStyleCnt="11"/>
      <dgm:spPr/>
    </dgm:pt>
    <dgm:pt modelId="{001033BD-67B7-4F08-BE60-1156D77F8EA9}" type="pres">
      <dgm:prSet presAssocID="{51C04DCF-26D5-441B-9152-4D422C60A25C}" presName="hierChild4" presStyleCnt="0"/>
      <dgm:spPr/>
    </dgm:pt>
    <dgm:pt modelId="{24C01724-ABA5-4EB8-BB0F-ACA5B9353F54}" type="pres">
      <dgm:prSet presAssocID="{51C04DCF-26D5-441B-9152-4D422C60A25C}" presName="hierChild5" presStyleCnt="0"/>
      <dgm:spPr/>
    </dgm:pt>
    <dgm:pt modelId="{294A6A1B-B95C-4538-AD7A-B4D5F8334EC9}" type="pres">
      <dgm:prSet presAssocID="{B2F76A27-85EB-4B82-BF0C-FBD460BA4723}" presName="Name37" presStyleLbl="parChTrans1D4" presStyleIdx="9" presStyleCnt="12"/>
      <dgm:spPr/>
    </dgm:pt>
    <dgm:pt modelId="{1D668842-31CC-4832-ABFA-E710E6DC8C97}" type="pres">
      <dgm:prSet presAssocID="{0957B8B0-71CD-486B-B306-31BB630E7A15}" presName="hierRoot2" presStyleCnt="0">
        <dgm:presLayoutVars>
          <dgm:hierBranch val="init"/>
        </dgm:presLayoutVars>
      </dgm:prSet>
      <dgm:spPr/>
    </dgm:pt>
    <dgm:pt modelId="{A4491750-73BE-414B-8C59-7A2CDE33B3B8}" type="pres">
      <dgm:prSet presAssocID="{0957B8B0-71CD-486B-B306-31BB630E7A15}" presName="rootComposite" presStyleCnt="0"/>
      <dgm:spPr/>
    </dgm:pt>
    <dgm:pt modelId="{C5D33D24-93B0-4FED-9055-06C65F69F35E}" type="pres">
      <dgm:prSet presAssocID="{0957B8B0-71CD-486B-B306-31BB630E7A15}" presName="rootText" presStyleLbl="node4" presStyleIdx="9" presStyleCnt="11" custLinFactY="-161028" custLinFactNeighborX="28295" custLinFactNeighborY="-200000">
        <dgm:presLayoutVars>
          <dgm:chPref val="3"/>
        </dgm:presLayoutVars>
      </dgm:prSet>
      <dgm:spPr/>
    </dgm:pt>
    <dgm:pt modelId="{439C8F6C-C32E-4D0C-9953-108E095E037C}" type="pres">
      <dgm:prSet presAssocID="{0957B8B0-71CD-486B-B306-31BB630E7A15}" presName="rootConnector" presStyleLbl="node4" presStyleIdx="9" presStyleCnt="11"/>
      <dgm:spPr/>
    </dgm:pt>
    <dgm:pt modelId="{8C3D3658-493E-4F73-9E46-ACA213E9CDB5}" type="pres">
      <dgm:prSet presAssocID="{0957B8B0-71CD-486B-B306-31BB630E7A15}" presName="hierChild4" presStyleCnt="0"/>
      <dgm:spPr/>
    </dgm:pt>
    <dgm:pt modelId="{88044532-43E9-43A8-9842-F42790A6697F}" type="pres">
      <dgm:prSet presAssocID="{0957B8B0-71CD-486B-B306-31BB630E7A15}" presName="hierChild5" presStyleCnt="0"/>
      <dgm:spPr/>
    </dgm:pt>
    <dgm:pt modelId="{16D74C67-3B81-4015-A1D7-A473FB74D5FF}" type="pres">
      <dgm:prSet presAssocID="{92AFECF7-358F-4A02-A720-2F5FF72FC51E}" presName="Name37" presStyleLbl="parChTrans1D4" presStyleIdx="10" presStyleCnt="12"/>
      <dgm:spPr/>
    </dgm:pt>
    <dgm:pt modelId="{844298A1-D667-4BC7-A22C-7DF4D41F6DC2}" type="pres">
      <dgm:prSet presAssocID="{92A1C8E1-7688-4555-8CF9-3B0A23D6408B}" presName="hierRoot2" presStyleCnt="0">
        <dgm:presLayoutVars>
          <dgm:hierBranch val="init"/>
        </dgm:presLayoutVars>
      </dgm:prSet>
      <dgm:spPr/>
    </dgm:pt>
    <dgm:pt modelId="{12E5C337-8C79-4580-89F9-C9CED5F87905}" type="pres">
      <dgm:prSet presAssocID="{92A1C8E1-7688-4555-8CF9-3B0A23D6408B}" presName="rootComposite" presStyleCnt="0"/>
      <dgm:spPr/>
    </dgm:pt>
    <dgm:pt modelId="{8946C40B-483A-4D80-87F4-0732497617DC}" type="pres">
      <dgm:prSet presAssocID="{92A1C8E1-7688-4555-8CF9-3B0A23D6408B}" presName="rootText" presStyleLbl="node4" presStyleIdx="10" presStyleCnt="11" custLinFactY="-168019" custLinFactNeighborX="29460" custLinFactNeighborY="-200000">
        <dgm:presLayoutVars>
          <dgm:chPref val="3"/>
        </dgm:presLayoutVars>
      </dgm:prSet>
      <dgm:spPr/>
    </dgm:pt>
    <dgm:pt modelId="{6DA7AA64-35D9-483F-8391-78A7CF8AC7FA}" type="pres">
      <dgm:prSet presAssocID="{92A1C8E1-7688-4555-8CF9-3B0A23D6408B}" presName="rootConnector" presStyleLbl="node4" presStyleIdx="10" presStyleCnt="11"/>
      <dgm:spPr/>
    </dgm:pt>
    <dgm:pt modelId="{468F0D39-2EE2-4817-A08E-3526A89BE866}" type="pres">
      <dgm:prSet presAssocID="{92A1C8E1-7688-4555-8CF9-3B0A23D6408B}" presName="hierChild4" presStyleCnt="0"/>
      <dgm:spPr/>
    </dgm:pt>
    <dgm:pt modelId="{FB52954C-B0BD-434C-BD2B-F935AB568B3F}" type="pres">
      <dgm:prSet presAssocID="{92A1C8E1-7688-4555-8CF9-3B0A23D6408B}" presName="hierChild5" presStyleCnt="0"/>
      <dgm:spPr/>
    </dgm:pt>
    <dgm:pt modelId="{946BCFE3-DDA9-40E8-8E96-BC07C5301EDB}" type="pres">
      <dgm:prSet presAssocID="{5A945C66-4FB7-42C6-96C4-4A4260284A9F}" presName="hierChild5" presStyleCnt="0"/>
      <dgm:spPr/>
    </dgm:pt>
    <dgm:pt modelId="{DC1E3FEA-42E2-42B3-B680-125A5BF243F9}" type="pres">
      <dgm:prSet presAssocID="{B79E2026-AE2E-4897-B362-75D98E2C8B77}" presName="hierChild5" presStyleCnt="0"/>
      <dgm:spPr/>
    </dgm:pt>
    <dgm:pt modelId="{0403757D-4932-4188-8928-D5E839689F00}" type="pres">
      <dgm:prSet presAssocID="{E8A1ABDC-8B47-437B-8864-E859157420D1}" presName="Name111" presStyleLbl="parChTrans1D3" presStyleIdx="4" presStyleCnt="5"/>
      <dgm:spPr/>
    </dgm:pt>
    <dgm:pt modelId="{D01A8E65-E225-43CF-83B5-2F2A1D8BFE1F}" type="pres">
      <dgm:prSet presAssocID="{482F85E3-34BD-40F3-B923-BBE5E589B658}" presName="hierRoot3" presStyleCnt="0">
        <dgm:presLayoutVars>
          <dgm:hierBranch val="init"/>
        </dgm:presLayoutVars>
      </dgm:prSet>
      <dgm:spPr/>
    </dgm:pt>
    <dgm:pt modelId="{3DD98972-01EB-4E7E-8B36-B2080353ED29}" type="pres">
      <dgm:prSet presAssocID="{482F85E3-34BD-40F3-B923-BBE5E589B658}" presName="rootComposite3" presStyleCnt="0"/>
      <dgm:spPr/>
    </dgm:pt>
    <dgm:pt modelId="{D253A154-66B9-4681-945A-C755B2D1866C}" type="pres">
      <dgm:prSet presAssocID="{482F85E3-34BD-40F3-B923-BBE5E589B658}" presName="rootText3" presStyleLbl="asst2" presStyleIdx="0" presStyleCnt="2" custLinFactY="-100000" custLinFactNeighborX="-75232" custLinFactNeighborY="-117488">
        <dgm:presLayoutVars>
          <dgm:chPref val="3"/>
        </dgm:presLayoutVars>
      </dgm:prSet>
      <dgm:spPr/>
    </dgm:pt>
    <dgm:pt modelId="{3A8AD08C-4C68-4F1C-9D90-D28A37DC40D2}" type="pres">
      <dgm:prSet presAssocID="{482F85E3-34BD-40F3-B923-BBE5E589B658}" presName="rootConnector3" presStyleLbl="asst2" presStyleIdx="0" presStyleCnt="2"/>
      <dgm:spPr/>
    </dgm:pt>
    <dgm:pt modelId="{54D5249F-3388-48F7-8383-4474AB8C16FE}" type="pres">
      <dgm:prSet presAssocID="{482F85E3-34BD-40F3-B923-BBE5E589B658}" presName="hierChild6" presStyleCnt="0"/>
      <dgm:spPr/>
    </dgm:pt>
    <dgm:pt modelId="{091C61AA-506E-4051-955A-684D4F84D94F}" type="pres">
      <dgm:prSet presAssocID="{482F85E3-34BD-40F3-B923-BBE5E589B658}" presName="hierChild7" presStyleCnt="0"/>
      <dgm:spPr/>
    </dgm:pt>
    <dgm:pt modelId="{37D74542-D838-4839-8ED7-0F001F913E63}" type="pres">
      <dgm:prSet presAssocID="{52AD6FD7-1044-46DE-9D6A-6DCB252578B0}" presName="Name111" presStyleLbl="parChTrans1D4" presStyleIdx="11" presStyleCnt="12"/>
      <dgm:spPr/>
    </dgm:pt>
    <dgm:pt modelId="{807B10F4-5C13-45B1-9A50-8EF746B6F3DD}" type="pres">
      <dgm:prSet presAssocID="{8C3E1F50-77A0-493E-A6C9-A588325757E0}" presName="hierRoot3" presStyleCnt="0">
        <dgm:presLayoutVars>
          <dgm:hierBranch val="init"/>
        </dgm:presLayoutVars>
      </dgm:prSet>
      <dgm:spPr/>
    </dgm:pt>
    <dgm:pt modelId="{3794950F-7613-4850-99FC-E7A1C46B4524}" type="pres">
      <dgm:prSet presAssocID="{8C3E1F50-77A0-493E-A6C9-A588325757E0}" presName="rootComposite3" presStyleCnt="0"/>
      <dgm:spPr/>
    </dgm:pt>
    <dgm:pt modelId="{B56C1783-6874-45A6-9983-6176BB9E2B93}" type="pres">
      <dgm:prSet presAssocID="{8C3E1F50-77A0-493E-A6C9-A588325757E0}" presName="rootText3" presStyleLbl="asst2" presStyleIdx="1" presStyleCnt="2" custLinFactX="-51614" custLinFactY="-100000" custLinFactNeighborX="-100000" custLinFactNeighborY="-196262">
        <dgm:presLayoutVars>
          <dgm:chPref val="3"/>
        </dgm:presLayoutVars>
      </dgm:prSet>
      <dgm:spPr/>
    </dgm:pt>
    <dgm:pt modelId="{1C39E93E-E51B-4132-8330-80DEA2773B68}" type="pres">
      <dgm:prSet presAssocID="{8C3E1F50-77A0-493E-A6C9-A588325757E0}" presName="rootConnector3" presStyleLbl="asst2" presStyleIdx="1" presStyleCnt="2"/>
      <dgm:spPr/>
    </dgm:pt>
    <dgm:pt modelId="{E66856E6-7012-4191-91BA-985DB54C0430}" type="pres">
      <dgm:prSet presAssocID="{8C3E1F50-77A0-493E-A6C9-A588325757E0}" presName="hierChild6" presStyleCnt="0"/>
      <dgm:spPr/>
    </dgm:pt>
    <dgm:pt modelId="{B2A2AEE9-D3B8-4635-9F05-C7E7A06DFE1D}" type="pres">
      <dgm:prSet presAssocID="{8C3E1F50-77A0-493E-A6C9-A588325757E0}" presName="hierChild7" presStyleCnt="0"/>
      <dgm:spPr/>
    </dgm:pt>
    <dgm:pt modelId="{58B9BEB8-49F7-4A02-8572-288F5DAD3492}" type="pres">
      <dgm:prSet presAssocID="{89445923-E22D-41A8-B0C0-63EE16A16117}" presName="hierChild3" presStyleCnt="0"/>
      <dgm:spPr/>
    </dgm:pt>
    <dgm:pt modelId="{4173F420-71D6-411E-8BB9-AEB4604EA7E0}" type="pres">
      <dgm:prSet presAssocID="{78209A9A-8E60-404B-BDFF-42C7723FBEF6}" presName="Name111" presStyleLbl="parChTrans1D2" presStyleIdx="1" presStyleCnt="2"/>
      <dgm:spPr/>
    </dgm:pt>
    <dgm:pt modelId="{987AD5C6-E0DB-4797-855C-9504CFBAF007}" type="pres">
      <dgm:prSet presAssocID="{DAED3BF6-6897-4253-9882-870FFA920E44}" presName="hierRoot3" presStyleCnt="0">
        <dgm:presLayoutVars>
          <dgm:hierBranch val="init"/>
        </dgm:presLayoutVars>
      </dgm:prSet>
      <dgm:spPr/>
    </dgm:pt>
    <dgm:pt modelId="{60F92900-EEEE-4C37-B2B3-3F9E2EA123E1}" type="pres">
      <dgm:prSet presAssocID="{DAED3BF6-6897-4253-9882-870FFA920E44}" presName="rootComposite3" presStyleCnt="0"/>
      <dgm:spPr/>
    </dgm:pt>
    <dgm:pt modelId="{C83FEB3B-DFEE-4A30-9D48-8ABEAC9F3E39}" type="pres">
      <dgm:prSet presAssocID="{DAED3BF6-6897-4253-9882-870FFA920E44}" presName="rootText3" presStyleLbl="asst1" presStyleIdx="0" presStyleCnt="1" custLinFactX="100000" custLinFactNeighborX="130977" custLinFactNeighborY="-73226">
        <dgm:presLayoutVars>
          <dgm:chPref val="3"/>
        </dgm:presLayoutVars>
      </dgm:prSet>
      <dgm:spPr/>
    </dgm:pt>
    <dgm:pt modelId="{BBAB12EF-DA60-4D6A-8A97-B2A8964A6D17}" type="pres">
      <dgm:prSet presAssocID="{DAED3BF6-6897-4253-9882-870FFA920E44}" presName="rootConnector3" presStyleLbl="asst1" presStyleIdx="0" presStyleCnt="1"/>
      <dgm:spPr/>
    </dgm:pt>
    <dgm:pt modelId="{2078AF33-0BBC-42D6-B164-531B35CD5B1D}" type="pres">
      <dgm:prSet presAssocID="{DAED3BF6-6897-4253-9882-870FFA920E44}" presName="hierChild6" presStyleCnt="0"/>
      <dgm:spPr/>
    </dgm:pt>
    <dgm:pt modelId="{6658C58F-6888-41FE-BB53-63AC7244315E}" type="pres">
      <dgm:prSet presAssocID="{DAED3BF6-6897-4253-9882-870FFA920E44}" presName="hierChild7" presStyleCnt="0"/>
      <dgm:spPr/>
    </dgm:pt>
  </dgm:ptLst>
  <dgm:cxnLst>
    <dgm:cxn modelId="{922D7700-48C9-4914-824C-FE6A2E2295A4}" type="presOf" srcId="{35E5FDAA-DDA4-4C5B-BBDF-588075D70031}" destId="{D6556CEA-BBD4-4A18-AA54-1D8E0FE1D31E}" srcOrd="0" destOrd="0" presId="urn:microsoft.com/office/officeart/2005/8/layout/orgChart1"/>
    <dgm:cxn modelId="{CC0AEE01-8680-4935-9D90-E03BFF0C0A4B}" srcId="{89445923-E22D-41A8-B0C0-63EE16A16117}" destId="{B79E2026-AE2E-4897-B362-75D98E2C8B77}" srcOrd="0" destOrd="0" parTransId="{D812712C-BA66-416F-A9FB-0BE3C8E3CEA5}" sibTransId="{8D9C074D-870A-4F56-AA50-15B3E553531E}"/>
    <dgm:cxn modelId="{CD423704-FA27-4A62-9813-A14BC89D746C}" type="presOf" srcId="{ABC9C468-2B9B-45F7-8D3E-401589CDB0C2}" destId="{C108CCCC-575C-4ABA-8831-684CE186EDB6}" srcOrd="0" destOrd="0" presId="urn:microsoft.com/office/officeart/2005/8/layout/orgChart1"/>
    <dgm:cxn modelId="{E8A77306-BEAC-4FB5-86F6-9DBEFC12F154}" type="presOf" srcId="{89445923-E22D-41A8-B0C0-63EE16A16117}" destId="{62D33922-909C-452E-89C9-C73DE94D8A37}" srcOrd="1" destOrd="0" presId="urn:microsoft.com/office/officeart/2005/8/layout/orgChart1"/>
    <dgm:cxn modelId="{4BE1440B-CCB8-4071-A28E-7735CEF477CF}" type="presOf" srcId="{10D7D152-E7AE-4471-B909-813899256380}" destId="{93ED2D0A-0AA4-4018-BAE5-6259C944C7F9}" srcOrd="0" destOrd="0" presId="urn:microsoft.com/office/officeart/2005/8/layout/orgChart1"/>
    <dgm:cxn modelId="{6EE7680F-686C-4E3C-B476-DBF71FEE0612}" type="presOf" srcId="{D812712C-BA66-416F-A9FB-0BE3C8E3CEA5}" destId="{7BC560AF-AB35-4A6B-BDB2-EDC92B82C137}" srcOrd="0" destOrd="0" presId="urn:microsoft.com/office/officeart/2005/8/layout/orgChart1"/>
    <dgm:cxn modelId="{02511E11-97E0-41AF-8380-A90430B7F66C}" type="presOf" srcId="{0957B8B0-71CD-486B-B306-31BB630E7A15}" destId="{C5D33D24-93B0-4FED-9055-06C65F69F35E}" srcOrd="0" destOrd="0" presId="urn:microsoft.com/office/officeart/2005/8/layout/orgChart1"/>
    <dgm:cxn modelId="{BE4BF413-AFE9-4718-819A-1E73AFFF3DC8}" srcId="{5AD40576-307F-4206-AF6B-DA0799945D73}" destId="{B3683530-6186-4C1B-BAE6-59C5C1EAD706}" srcOrd="1" destOrd="0" parTransId="{E6CD5C19-AF7B-45AD-954C-4628F03976AD}" sibTransId="{11156F19-A45A-4758-B1AE-98C7D414F67F}"/>
    <dgm:cxn modelId="{AE931C14-63EF-40BD-957A-AB2FF7354ECB}" type="presOf" srcId="{51C04DCF-26D5-441B-9152-4D422C60A25C}" destId="{255DE519-9E00-44F2-B398-8DED3079520F}" srcOrd="0" destOrd="0" presId="urn:microsoft.com/office/officeart/2005/8/layout/orgChart1"/>
    <dgm:cxn modelId="{4C617C16-6C73-4D69-9867-61DCFA7F04D9}" type="presOf" srcId="{DAED3BF6-6897-4253-9882-870FFA920E44}" destId="{C83FEB3B-DFEE-4A30-9D48-8ABEAC9F3E39}" srcOrd="0" destOrd="0" presId="urn:microsoft.com/office/officeart/2005/8/layout/orgChart1"/>
    <dgm:cxn modelId="{3C406A1A-7397-45E0-8DA8-9DFD59D44180}" srcId="{5A945C66-4FB7-42C6-96C4-4A4260284A9F}" destId="{0957B8B0-71CD-486B-B306-31BB630E7A15}" srcOrd="1" destOrd="0" parTransId="{B2F76A27-85EB-4B82-BF0C-FBD460BA4723}" sibTransId="{8E31005D-6C80-4D0B-AA9B-2FE6B2CEDF86}"/>
    <dgm:cxn modelId="{F76BB21A-2EB2-40DD-A74A-976BF7A866D8}" type="presOf" srcId="{EAF2E070-EBEF-40E8-B19C-75BD09210F43}" destId="{0DC24DBA-E035-49E8-9336-B68D50C8E989}" srcOrd="0" destOrd="0" presId="urn:microsoft.com/office/officeart/2005/8/layout/orgChart1"/>
    <dgm:cxn modelId="{46575620-CEF3-46B6-A279-A86115D5546D}" type="presOf" srcId="{8C3E1F50-77A0-493E-A6C9-A588325757E0}" destId="{B56C1783-6874-45A6-9983-6176BB9E2B93}" srcOrd="0" destOrd="0" presId="urn:microsoft.com/office/officeart/2005/8/layout/orgChart1"/>
    <dgm:cxn modelId="{ACD32121-DF28-412B-89A8-BBDA77C9F42B}" type="presOf" srcId="{EB322C67-C3E1-45FF-8A85-FC699F2335CC}" destId="{FA7F7D3E-8EA9-42DF-9B3A-7B9A0508B7B3}" srcOrd="1" destOrd="0" presId="urn:microsoft.com/office/officeart/2005/8/layout/orgChart1"/>
    <dgm:cxn modelId="{3E9ADB23-DEFF-4AA7-8FB9-3A43B72970ED}" type="presOf" srcId="{DAED3BF6-6897-4253-9882-870FFA920E44}" destId="{BBAB12EF-DA60-4D6A-8A97-B2A8964A6D17}" srcOrd="1" destOrd="0" presId="urn:microsoft.com/office/officeart/2005/8/layout/orgChart1"/>
    <dgm:cxn modelId="{86A75F26-5ADC-4C83-A497-945554EF8215}" type="presOf" srcId="{10D7D152-E7AE-4471-B909-813899256380}" destId="{12257BB7-C685-46A5-8F92-A0BAEA879725}" srcOrd="1" destOrd="0" presId="urn:microsoft.com/office/officeart/2005/8/layout/orgChart1"/>
    <dgm:cxn modelId="{1A23CF29-DF98-488A-9504-CE4A193D2570}" srcId="{5AD40576-307F-4206-AF6B-DA0799945D73}" destId="{10113598-2AC8-4610-9607-7BF10B13AB8C}" srcOrd="0" destOrd="0" parTransId="{2A252002-7CB5-41E8-8034-5B14F1EC2834}" sibTransId="{C36C7319-1533-42C6-8BF8-FC6DA5291B7D}"/>
    <dgm:cxn modelId="{25C9DF2B-389E-4E79-8489-912FC7AFBCE7}" srcId="{74EB5F82-7EB3-4E3A-83EF-071EA422BFCE}" destId="{D2B0F46D-15FF-430A-AD5E-8BE56A56FADC}" srcOrd="0" destOrd="0" parTransId="{5C4C8576-2BA7-476A-9647-602D5577294D}" sibTransId="{4BA1B41E-2B3C-452B-94C5-702B7228761B}"/>
    <dgm:cxn modelId="{BEE4332D-AEF3-4202-94AF-99B8F88280F4}" type="presOf" srcId="{92A1C8E1-7688-4555-8CF9-3B0A23D6408B}" destId="{6DA7AA64-35D9-483F-8391-78A7CF8AC7FA}" srcOrd="1" destOrd="0" presId="urn:microsoft.com/office/officeart/2005/8/layout/orgChart1"/>
    <dgm:cxn modelId="{70DD7036-32AE-4159-A8FF-2B3F228A72F3}" type="presOf" srcId="{8C3E1F50-77A0-493E-A6C9-A588325757E0}" destId="{1C39E93E-E51B-4132-8330-80DEA2773B68}" srcOrd="1" destOrd="0" presId="urn:microsoft.com/office/officeart/2005/8/layout/orgChart1"/>
    <dgm:cxn modelId="{375F053B-B8B6-41D2-A170-8BB0A76E4B37}" type="presOf" srcId="{F6A2D428-22EF-4CAA-9D61-AEB2475FD9F7}" destId="{95E0EAD9-F836-48B9-8766-FDA277F91D9F}" srcOrd="0" destOrd="0" presId="urn:microsoft.com/office/officeart/2005/8/layout/orgChart1"/>
    <dgm:cxn modelId="{2358F63D-32B7-4F63-ABFA-55C47122D13E}" type="presOf" srcId="{D2B0F46D-15FF-430A-AD5E-8BE56A56FADC}" destId="{4C62E2DC-64D4-4278-BB29-1F5969B85C30}" srcOrd="1" destOrd="0" presId="urn:microsoft.com/office/officeart/2005/8/layout/orgChart1"/>
    <dgm:cxn modelId="{465B3D5E-4264-427D-9212-2992590A3606}" type="presOf" srcId="{74EB5F82-7EB3-4E3A-83EF-071EA422BFCE}" destId="{66811F7E-E91C-49C6-BD50-3528B996BA2F}" srcOrd="1" destOrd="0" presId="urn:microsoft.com/office/officeart/2005/8/layout/orgChart1"/>
    <dgm:cxn modelId="{72AEE162-B7BE-4FD3-9C08-21182B2E9001}" srcId="{5A945C66-4FB7-42C6-96C4-4A4260284A9F}" destId="{51C04DCF-26D5-441B-9152-4D422C60A25C}" srcOrd="0" destOrd="0" parTransId="{429894A7-8276-4479-8B74-7E465FE41F8F}" sibTransId="{2F47CC58-2D4E-4FA9-9531-F96ACEC52CC1}"/>
    <dgm:cxn modelId="{DC566143-3EA0-44C1-A8E0-52199FA14D89}" type="presOf" srcId="{4F4BD3D1-D6F7-482C-8FD9-622C1EA13F7E}" destId="{AE5811F6-F895-497B-854B-38B05D579BEE}" srcOrd="1" destOrd="0" presId="urn:microsoft.com/office/officeart/2005/8/layout/orgChart1"/>
    <dgm:cxn modelId="{67EC8B65-B77E-4658-9C68-533C2A1EC5F7}" type="presOf" srcId="{429894A7-8276-4479-8B74-7E465FE41F8F}" destId="{EBA0341C-2338-40EE-8F8D-3DD5D6B053AE}" srcOrd="0" destOrd="0" presId="urn:microsoft.com/office/officeart/2005/8/layout/orgChart1"/>
    <dgm:cxn modelId="{B39BF966-78F3-489A-B761-1CDB88E092BE}" type="presOf" srcId="{689B5645-6783-46B2-BD74-0716CB7F1D88}" destId="{88440E98-CB91-4839-A7FC-D2F158F18D97}" srcOrd="0" destOrd="0" presId="urn:microsoft.com/office/officeart/2005/8/layout/orgChart1"/>
    <dgm:cxn modelId="{AB125E48-AB80-4075-972E-E7DFEE650A54}" srcId="{5AD40576-307F-4206-AF6B-DA0799945D73}" destId="{35E5FDAA-DDA4-4C5B-BBDF-588075D70031}" srcOrd="2" destOrd="0" parTransId="{55623329-2892-437C-A34D-13E9934ED15D}" sibTransId="{E30FB6DE-34F7-4EA5-854D-C440260F329A}"/>
    <dgm:cxn modelId="{3516C848-FD14-45A8-B37D-241B4B67FF3C}" type="presOf" srcId="{5AD40576-307F-4206-AF6B-DA0799945D73}" destId="{DB5DA46F-0FEE-42D6-ABFB-6825890D98AD}" srcOrd="0" destOrd="0" presId="urn:microsoft.com/office/officeart/2005/8/layout/orgChart1"/>
    <dgm:cxn modelId="{D124856D-7695-4504-ACA1-9EE89B152EB2}" type="presOf" srcId="{BA10A952-D11F-4101-ACDC-402EC1E54D7C}" destId="{C878B2CA-4AB4-4489-8ADE-E7BC3B911036}" srcOrd="0" destOrd="0" presId="urn:microsoft.com/office/officeart/2005/8/layout/orgChart1"/>
    <dgm:cxn modelId="{11C09E6F-303A-4A5A-A046-64358B5454DD}" type="presOf" srcId="{E8A1ABDC-8B47-437B-8864-E859157420D1}" destId="{0403757D-4932-4188-8928-D5E839689F00}" srcOrd="0" destOrd="0" presId="urn:microsoft.com/office/officeart/2005/8/layout/orgChart1"/>
    <dgm:cxn modelId="{F6F2CC70-CDB4-47F1-87C2-AE91D8960322}" type="presOf" srcId="{5A945C66-4FB7-42C6-96C4-4A4260284A9F}" destId="{D8E696B6-ACA4-4D44-9899-CC6053116D0D}" srcOrd="1" destOrd="0" presId="urn:microsoft.com/office/officeart/2005/8/layout/orgChart1"/>
    <dgm:cxn modelId="{A307F551-B933-4163-90AF-34887F9281A1}" srcId="{B79E2026-AE2E-4897-B362-75D98E2C8B77}" destId="{5AD40576-307F-4206-AF6B-DA0799945D73}" srcOrd="2" destOrd="0" parTransId="{BA10A952-D11F-4101-ACDC-402EC1E54D7C}" sibTransId="{DB7CA714-C5B6-419F-8D8E-BA1AEF34FEBD}"/>
    <dgm:cxn modelId="{E8C52572-2F3B-4FF7-A7C1-10B231DC0FC2}" type="presOf" srcId="{6FF6A0A5-F6A9-4DA7-9E85-B03E9BEA391C}" destId="{4D0AB143-FD92-484A-8F50-8577ECCD1D28}" srcOrd="0" destOrd="0" presId="urn:microsoft.com/office/officeart/2005/8/layout/orgChart1"/>
    <dgm:cxn modelId="{F7FBAC74-C139-419F-84BF-55859253ED27}" type="presOf" srcId="{482F85E3-34BD-40F3-B923-BBE5E589B658}" destId="{D253A154-66B9-4681-945A-C755B2D1866C}" srcOrd="0" destOrd="0" presId="urn:microsoft.com/office/officeart/2005/8/layout/orgChart1"/>
    <dgm:cxn modelId="{A1A85655-023D-441C-8140-E1065E167913}" type="presOf" srcId="{B79E2026-AE2E-4897-B362-75D98E2C8B77}" destId="{0BB89BB7-A997-4C79-A548-8947703BB9B9}" srcOrd="0" destOrd="0" presId="urn:microsoft.com/office/officeart/2005/8/layout/orgChart1"/>
    <dgm:cxn modelId="{7EF67757-F20E-4194-9D0B-205B25390521}" type="presOf" srcId="{5658825C-499D-4BA8-9050-4134727BC004}" destId="{7634256A-7084-431A-9647-EF495457E57E}" srcOrd="0" destOrd="0" presId="urn:microsoft.com/office/officeart/2005/8/layout/orgChart1"/>
    <dgm:cxn modelId="{8739F778-E738-4D2F-BBD9-8147A8FA4580}" type="presOf" srcId="{10113598-2AC8-4610-9607-7BF10B13AB8C}" destId="{E52F9C6D-D983-46DE-AEFF-5646E87F0206}" srcOrd="0" destOrd="0" presId="urn:microsoft.com/office/officeart/2005/8/layout/orgChart1"/>
    <dgm:cxn modelId="{FAAFF778-D4F6-4B1B-BD3F-FAA9C6A36AC8}" type="presOf" srcId="{EB322C67-C3E1-45FF-8A85-FC699F2335CC}" destId="{845D22D8-EEED-4081-BC2B-3EB5A2617EF7}" srcOrd="0" destOrd="0" presId="urn:microsoft.com/office/officeart/2005/8/layout/orgChart1"/>
    <dgm:cxn modelId="{AFA4D659-F362-470D-8F8F-D28BAB3C87FB}" type="presOf" srcId="{92AFECF7-358F-4A02-A720-2F5FF72FC51E}" destId="{16D74C67-3B81-4015-A1D7-A473FB74D5FF}" srcOrd="0" destOrd="0" presId="urn:microsoft.com/office/officeart/2005/8/layout/orgChart1"/>
    <dgm:cxn modelId="{0E27847A-24C3-46A5-8B5A-0A178241F758}" type="presOf" srcId="{78209A9A-8E60-404B-BDFF-42C7723FBEF6}" destId="{4173F420-71D6-411E-8BB9-AEB4604EA7E0}" srcOrd="0" destOrd="0" presId="urn:microsoft.com/office/officeart/2005/8/layout/orgChart1"/>
    <dgm:cxn modelId="{20E89B7D-A6A4-4CCE-8BCE-1332072A72D1}" type="presOf" srcId="{45571E13-FAEB-4888-85C2-CD8DC29E4667}" destId="{5C9B8333-C3E2-408A-88AB-3E11ABF6905B}" srcOrd="0" destOrd="0" presId="urn:microsoft.com/office/officeart/2005/8/layout/orgChart1"/>
    <dgm:cxn modelId="{4D4A3B7E-84EF-4A5E-8439-5C33BA09BD07}" type="presOf" srcId="{51C04DCF-26D5-441B-9152-4D422C60A25C}" destId="{E4518D3F-ADA6-4689-A302-E9B29B3D428E}" srcOrd="1" destOrd="0" presId="urn:microsoft.com/office/officeart/2005/8/layout/orgChart1"/>
    <dgm:cxn modelId="{876D1F80-C847-4DE5-AF00-6F857449ABF1}" type="presOf" srcId="{B3683530-6186-4C1B-BAE6-59C5C1EAD706}" destId="{F5B79035-E6F9-45C1-B870-17219C316EBC}" srcOrd="0" destOrd="0" presId="urn:microsoft.com/office/officeart/2005/8/layout/orgChart1"/>
    <dgm:cxn modelId="{3B413488-FB73-46FB-8113-25EEDBAEA6A3}" type="presOf" srcId="{89445923-E22D-41A8-B0C0-63EE16A16117}" destId="{963A5759-CBD6-46B4-A2D0-A81665A3E50A}" srcOrd="0" destOrd="0" presId="urn:microsoft.com/office/officeart/2005/8/layout/orgChart1"/>
    <dgm:cxn modelId="{EBC32A8B-047C-4F3D-B299-594E223BCA7D}" type="presOf" srcId="{6FF6A0A5-F6A9-4DA7-9E85-B03E9BEA391C}" destId="{9AB27EC5-BC65-4E2F-B950-8CA985C12F84}" srcOrd="1" destOrd="0" presId="urn:microsoft.com/office/officeart/2005/8/layout/orgChart1"/>
    <dgm:cxn modelId="{03ECCB93-2AD6-4989-A9E3-C3E7A5B1451E}" type="presOf" srcId="{FDA85264-61F9-424B-B8FB-72368028A83E}" destId="{23CFC505-A799-4821-AD92-AFA663A2FAFA}" srcOrd="0" destOrd="0" presId="urn:microsoft.com/office/officeart/2005/8/layout/orgChart1"/>
    <dgm:cxn modelId="{10D01796-19FE-4747-A4F0-814923205E1B}" srcId="{F6A2D428-22EF-4CAA-9D61-AEB2475FD9F7}" destId="{4F4BD3D1-D6F7-482C-8FD9-622C1EA13F7E}" srcOrd="0" destOrd="0" parTransId="{97886974-75B5-4BF8-96C4-A4247A551EA1}" sibTransId="{E1087A80-B05C-4936-B39E-A877F14B03CB}"/>
    <dgm:cxn modelId="{275AD996-40A0-4426-A2B3-6A3D6763A586}" srcId="{6F30D676-D449-44D7-A3C1-37D1B5DD9130}" destId="{10D7D152-E7AE-4471-B909-813899256380}" srcOrd="0" destOrd="0" parTransId="{4CF1312C-74E4-4B68-AABC-E8F02EA940EF}" sibTransId="{A0D7EC3C-41FD-4332-B868-317FB6465223}"/>
    <dgm:cxn modelId="{3739E19A-A02F-4234-9FE0-5B19CE81996C}" type="presOf" srcId="{35E5FDAA-DDA4-4C5B-BBDF-588075D70031}" destId="{E1CA0774-FA11-4CE4-81DD-3CD77E5D9238}" srcOrd="1" destOrd="0" presId="urn:microsoft.com/office/officeart/2005/8/layout/orgChart1"/>
    <dgm:cxn modelId="{2743A29F-7E81-4AE3-ADDA-0B7C9EC03465}" type="presOf" srcId="{92A1C8E1-7688-4555-8CF9-3B0A23D6408B}" destId="{8946C40B-483A-4D80-87F4-0732497617DC}" srcOrd="0" destOrd="0" presId="urn:microsoft.com/office/officeart/2005/8/layout/orgChart1"/>
    <dgm:cxn modelId="{EF778DA6-0B61-4926-8C72-990765370FD6}" type="presOf" srcId="{E6CD5C19-AF7B-45AD-954C-4628F03976AD}" destId="{13A9372E-9180-4761-83E1-91829B4EE740}" srcOrd="0" destOrd="0" presId="urn:microsoft.com/office/officeart/2005/8/layout/orgChart1"/>
    <dgm:cxn modelId="{2FB2F5A8-EFC5-48AF-BD1C-D6611068FF04}" type="presOf" srcId="{5AD40576-307F-4206-AF6B-DA0799945D73}" destId="{2BB47390-2CBA-411D-A5B7-A6B3D847A051}" srcOrd="1" destOrd="0" presId="urn:microsoft.com/office/officeart/2005/8/layout/orgChart1"/>
    <dgm:cxn modelId="{24F089AA-2070-4D04-8DB3-986E1192F334}" type="presOf" srcId="{6F30D676-D449-44D7-A3C1-37D1B5DD9130}" destId="{2859664D-B155-420F-A7E6-C985049C59BE}" srcOrd="0" destOrd="0" presId="urn:microsoft.com/office/officeart/2005/8/layout/orgChart1"/>
    <dgm:cxn modelId="{5BA7FDAC-DDE2-4763-9456-4AEEFFEFA95C}" type="presOf" srcId="{0957B8B0-71CD-486B-B306-31BB630E7A15}" destId="{439C8F6C-C32E-4D0C-9953-108E095E037C}" srcOrd="1" destOrd="0" presId="urn:microsoft.com/office/officeart/2005/8/layout/orgChart1"/>
    <dgm:cxn modelId="{C27917AD-629B-4E39-9F63-477229749ADF}" srcId="{6F30D676-D449-44D7-A3C1-37D1B5DD9130}" destId="{6FF6A0A5-F6A9-4DA7-9E85-B03E9BEA391C}" srcOrd="1" destOrd="0" parTransId="{689B5645-6783-46B2-BD74-0716CB7F1D88}" sibTransId="{D834F919-82EE-409C-A9AA-D89B98AD648E}"/>
    <dgm:cxn modelId="{D85C6AAE-47E3-412B-87D7-FB9484AFA3D6}" srcId="{B79E2026-AE2E-4897-B362-75D98E2C8B77}" destId="{74EB5F82-7EB3-4E3A-83EF-071EA422BFCE}" srcOrd="0" destOrd="0" parTransId="{FDA85264-61F9-424B-B8FB-72368028A83E}" sibTransId="{8390C5B8-55FB-46A8-8749-FF9872A4748A}"/>
    <dgm:cxn modelId="{9EB7A4AF-F886-479B-A493-5432653D2125}" type="presOf" srcId="{4CF1312C-74E4-4B68-AABC-E8F02EA940EF}" destId="{DA6CBC90-1E2D-4BEC-86FF-1C0448E7C67B}" srcOrd="0" destOrd="0" presId="urn:microsoft.com/office/officeart/2005/8/layout/orgChart1"/>
    <dgm:cxn modelId="{6E1B62B2-03BF-4067-BC04-8160852C6DEE}" type="presOf" srcId="{482F85E3-34BD-40F3-B923-BBE5E589B658}" destId="{3A8AD08C-4C68-4F1C-9D90-D28A37DC40D2}" srcOrd="1" destOrd="0" presId="urn:microsoft.com/office/officeart/2005/8/layout/orgChart1"/>
    <dgm:cxn modelId="{3CF5B8BB-2BF9-4293-BBBC-92E7DEC438E8}" srcId="{5AD40576-307F-4206-AF6B-DA0799945D73}" destId="{9114F2BA-56B7-44F5-A507-9A71D543C3BD}" srcOrd="3" destOrd="0" parTransId="{EAF2E070-EBEF-40E8-B19C-75BD09210F43}" sibTransId="{87B339E7-EBE6-4BC8-A646-22D0FA529F2A}"/>
    <dgm:cxn modelId="{160215C0-FF42-4755-8F4D-B5D737BFD8D5}" type="presOf" srcId="{4F4BD3D1-D6F7-482C-8FD9-622C1EA13F7E}" destId="{8EE9B40D-FB8B-4F63-9E4A-A7FEDE63D0BB}" srcOrd="0" destOrd="0" presId="urn:microsoft.com/office/officeart/2005/8/layout/orgChart1"/>
    <dgm:cxn modelId="{3098AFC0-DE62-4B69-837D-C628C7C46DBB}" type="presOf" srcId="{74EB5F82-7EB3-4E3A-83EF-071EA422BFCE}" destId="{9D9EE2AE-E4AC-4208-953B-C91D10B681C9}" srcOrd="0" destOrd="0" presId="urn:microsoft.com/office/officeart/2005/8/layout/orgChart1"/>
    <dgm:cxn modelId="{D268C6C4-287D-455F-9972-6F8659CC9A9B}" type="presOf" srcId="{D2B0F46D-15FF-430A-AD5E-8BE56A56FADC}" destId="{37A33EAC-3248-4681-A273-D38122C35F15}" srcOrd="0" destOrd="0" presId="urn:microsoft.com/office/officeart/2005/8/layout/orgChart1"/>
    <dgm:cxn modelId="{02F1D7C6-8FF4-439F-8845-849B3472FADD}" srcId="{482F85E3-34BD-40F3-B923-BBE5E589B658}" destId="{8C3E1F50-77A0-493E-A6C9-A588325757E0}" srcOrd="0" destOrd="0" parTransId="{52AD6FD7-1044-46DE-9D6A-6DCB252578B0}" sibTransId="{36DEE625-416E-4FAC-A3A8-358C93512EF2}"/>
    <dgm:cxn modelId="{1E5F72CB-A152-4999-926F-4300586AD5D2}" type="presOf" srcId="{9114F2BA-56B7-44F5-A507-9A71D543C3BD}" destId="{3AE7B477-05E6-4E4A-A46A-C5A5CCFFDD47}" srcOrd="1" destOrd="0" presId="urn:microsoft.com/office/officeart/2005/8/layout/orgChart1"/>
    <dgm:cxn modelId="{1911FDCD-FBE4-4537-9325-8780A73C1DAB}" type="presOf" srcId="{2A252002-7CB5-41E8-8034-5B14F1EC2834}" destId="{D09601FC-E14A-4252-99FD-29162EE14221}" srcOrd="0" destOrd="0" presId="urn:microsoft.com/office/officeart/2005/8/layout/orgChart1"/>
    <dgm:cxn modelId="{17E08BD1-C196-40C9-BF88-14CBA0D56BC7}" type="presOf" srcId="{B79E2026-AE2E-4897-B362-75D98E2C8B77}" destId="{2B5E4FC0-6D43-4D17-A55B-7AC53B8B9AC6}" srcOrd="1" destOrd="0" presId="urn:microsoft.com/office/officeart/2005/8/layout/orgChart1"/>
    <dgm:cxn modelId="{866CEFD2-C2D9-4836-928B-1A59EF0ADFA0}" type="presOf" srcId="{B2F76A27-85EB-4B82-BF0C-FBD460BA4723}" destId="{294A6A1B-B95C-4538-AD7A-B4D5F8334EC9}" srcOrd="0" destOrd="0" presId="urn:microsoft.com/office/officeart/2005/8/layout/orgChart1"/>
    <dgm:cxn modelId="{A2ACC6D3-40C0-4859-8362-E1C92DB7AFF8}" srcId="{89445923-E22D-41A8-B0C0-63EE16A16117}" destId="{DAED3BF6-6897-4253-9882-870FFA920E44}" srcOrd="1" destOrd="0" parTransId="{78209A9A-8E60-404B-BDFF-42C7723FBEF6}" sibTransId="{BB54A1A1-FC9C-4130-A88B-C6CD416B5B0F}"/>
    <dgm:cxn modelId="{FEBD03D9-2AFD-4DED-8CD0-D6C1136AF693}" type="presOf" srcId="{5C4C8576-2BA7-476A-9647-602D5577294D}" destId="{3EFDB02E-C81E-4DAA-AE91-040615E93AE5}" srcOrd="0" destOrd="0" presId="urn:microsoft.com/office/officeart/2005/8/layout/orgChart1"/>
    <dgm:cxn modelId="{153B12E1-2632-4EC7-A2B2-87E75D7F711E}" type="presOf" srcId="{9114F2BA-56B7-44F5-A507-9A71D543C3BD}" destId="{612E721D-7B2A-4C54-9E41-7F5E5EB74AF3}" srcOrd="0" destOrd="0" presId="urn:microsoft.com/office/officeart/2005/8/layout/orgChart1"/>
    <dgm:cxn modelId="{25199EEA-496F-4E07-AAA2-009BDED2BD86}" srcId="{B79E2026-AE2E-4897-B362-75D98E2C8B77}" destId="{482F85E3-34BD-40F3-B923-BBE5E589B658}" srcOrd="4" destOrd="0" parTransId="{E8A1ABDC-8B47-437B-8864-E859157420D1}" sibTransId="{CE164747-9F60-4190-9386-ABE423EB69C5}"/>
    <dgm:cxn modelId="{23E71DEB-8B04-466F-9863-3277CB3382FC}" type="presOf" srcId="{10113598-2AC8-4610-9607-7BF10B13AB8C}" destId="{24C4EEA1-400A-49BE-93A2-C12D3FF60DEB}" srcOrd="1" destOrd="0" presId="urn:microsoft.com/office/officeart/2005/8/layout/orgChart1"/>
    <dgm:cxn modelId="{9541FDED-10AB-418D-8019-97DAB8E80D3C}" srcId="{B79E2026-AE2E-4897-B362-75D98E2C8B77}" destId="{5A945C66-4FB7-42C6-96C4-4A4260284A9F}" srcOrd="3" destOrd="0" parTransId="{45571E13-FAEB-4888-85C2-CD8DC29E4667}" sibTransId="{8F4833C2-6638-4B5F-9C8D-B699D53B0179}"/>
    <dgm:cxn modelId="{54D557EF-7582-4FF0-9BDB-50169A37E511}" type="presOf" srcId="{52AD6FD7-1044-46DE-9D6A-6DCB252578B0}" destId="{37D74542-D838-4839-8ED7-0F001F913E63}" srcOrd="0" destOrd="0" presId="urn:microsoft.com/office/officeart/2005/8/layout/orgChart1"/>
    <dgm:cxn modelId="{EE3BC7EF-50BE-45E4-B024-8F46A44B584F}" type="presOf" srcId="{B3683530-6186-4C1B-BAE6-59C5C1EAD706}" destId="{0E8780D1-3F73-44BC-A963-077798F426A8}" srcOrd="1" destOrd="0" presId="urn:microsoft.com/office/officeart/2005/8/layout/orgChart1"/>
    <dgm:cxn modelId="{8B0461F2-B36F-4349-8C27-95384E5B8208}" type="presOf" srcId="{6F30D676-D449-44D7-A3C1-37D1B5DD9130}" destId="{51F0BD2B-9296-4776-95EB-1A4E15C2FEB9}" srcOrd="1" destOrd="0" presId="urn:microsoft.com/office/officeart/2005/8/layout/orgChart1"/>
    <dgm:cxn modelId="{B040F7F3-A7E4-4660-827A-2617FB98B541}" srcId="{B79E2026-AE2E-4897-B362-75D98E2C8B77}" destId="{6F30D676-D449-44D7-A3C1-37D1B5DD9130}" srcOrd="1" destOrd="0" parTransId="{5658825C-499D-4BA8-9050-4134727BC004}" sibTransId="{6DA014EE-9870-42FC-83A8-268912DABE19}"/>
    <dgm:cxn modelId="{A6EB51F4-EDD5-4E8F-9EAA-AA5D7D0A57C1}" srcId="{F6A2D428-22EF-4CAA-9D61-AEB2475FD9F7}" destId="{89445923-E22D-41A8-B0C0-63EE16A16117}" srcOrd="1" destOrd="0" parTransId="{2D1B692F-664F-41FE-B362-CFB705181DCA}" sibTransId="{34FA9460-9E41-405C-925D-B1FB8855B08D}"/>
    <dgm:cxn modelId="{DF3296F5-0F28-41A3-9694-57736B211EC1}" type="presOf" srcId="{5A945C66-4FB7-42C6-96C4-4A4260284A9F}" destId="{6561ED50-DAF0-4DD0-B92A-655E66FBA4E2}" srcOrd="0" destOrd="0" presId="urn:microsoft.com/office/officeart/2005/8/layout/orgChart1"/>
    <dgm:cxn modelId="{1F3A99F5-002A-4784-A97F-8D5E618B859E}" type="presOf" srcId="{55623329-2892-437C-A34D-13E9934ED15D}" destId="{AFEE3122-25CB-4B35-9F00-30FEFAB5C97C}" srcOrd="0" destOrd="0" presId="urn:microsoft.com/office/officeart/2005/8/layout/orgChart1"/>
    <dgm:cxn modelId="{40C79FF6-ABAA-4033-8DE9-D6234376EC57}" srcId="{5AD40576-307F-4206-AF6B-DA0799945D73}" destId="{EB322C67-C3E1-45FF-8A85-FC699F2335CC}" srcOrd="4" destOrd="0" parTransId="{ABC9C468-2B9B-45F7-8D3E-401589CDB0C2}" sibTransId="{AD2D8826-566C-415E-8E88-354B4D307097}"/>
    <dgm:cxn modelId="{9FF801FC-C608-4CC0-BDC0-9115A109B0DD}" srcId="{5A945C66-4FB7-42C6-96C4-4A4260284A9F}" destId="{92A1C8E1-7688-4555-8CF9-3B0A23D6408B}" srcOrd="2" destOrd="0" parTransId="{92AFECF7-358F-4A02-A720-2F5FF72FC51E}" sibTransId="{2572EDAC-C0FB-4D33-97C8-A576B1A5445C}"/>
    <dgm:cxn modelId="{D589C326-E00C-4AF1-B3AB-2F1F28B76C9F}" type="presParOf" srcId="{95E0EAD9-F836-48B9-8766-FDA277F91D9F}" destId="{AA6DBDE6-4917-402F-AEE0-2183EBD2C3CA}" srcOrd="0" destOrd="0" presId="urn:microsoft.com/office/officeart/2005/8/layout/orgChart1"/>
    <dgm:cxn modelId="{E5CC47C0-05D4-4590-932A-ADE81BD0FBCF}" type="presParOf" srcId="{AA6DBDE6-4917-402F-AEE0-2183EBD2C3CA}" destId="{22182751-0A1A-46D9-8E21-7C9BE52CF888}" srcOrd="0" destOrd="0" presId="urn:microsoft.com/office/officeart/2005/8/layout/orgChart1"/>
    <dgm:cxn modelId="{D5EAC582-2489-4727-AD27-D3306904C8CD}" type="presParOf" srcId="{22182751-0A1A-46D9-8E21-7C9BE52CF888}" destId="{8EE9B40D-FB8B-4F63-9E4A-A7FEDE63D0BB}" srcOrd="0" destOrd="0" presId="urn:microsoft.com/office/officeart/2005/8/layout/orgChart1"/>
    <dgm:cxn modelId="{EAC2365D-A96C-450B-B105-3FF792240A3A}" type="presParOf" srcId="{22182751-0A1A-46D9-8E21-7C9BE52CF888}" destId="{AE5811F6-F895-497B-854B-38B05D579BEE}" srcOrd="1" destOrd="0" presId="urn:microsoft.com/office/officeart/2005/8/layout/orgChart1"/>
    <dgm:cxn modelId="{01B47A91-BBEB-4A4D-BF34-433B76CBE8A8}" type="presParOf" srcId="{AA6DBDE6-4917-402F-AEE0-2183EBD2C3CA}" destId="{BE77BF05-D5CC-46AF-8D14-0AC4F01718E7}" srcOrd="1" destOrd="0" presId="urn:microsoft.com/office/officeart/2005/8/layout/orgChart1"/>
    <dgm:cxn modelId="{548A6D6F-AD06-4787-9999-82EEFF006B38}" type="presParOf" srcId="{AA6DBDE6-4917-402F-AEE0-2183EBD2C3CA}" destId="{5CC19C4E-9F5B-4C8A-BD7F-7011B00B4258}" srcOrd="2" destOrd="0" presId="urn:microsoft.com/office/officeart/2005/8/layout/orgChart1"/>
    <dgm:cxn modelId="{18A23E4E-CDDF-4541-AD36-CCF06FB9DFF5}" type="presParOf" srcId="{95E0EAD9-F836-48B9-8766-FDA277F91D9F}" destId="{16A0A541-7A4D-46BD-BC0A-DEBDA6B479E3}" srcOrd="1" destOrd="0" presId="urn:microsoft.com/office/officeart/2005/8/layout/orgChart1"/>
    <dgm:cxn modelId="{B8C84C77-5B70-4706-B5DC-F21976E4D889}" type="presParOf" srcId="{16A0A541-7A4D-46BD-BC0A-DEBDA6B479E3}" destId="{6D87113A-55F0-419C-A5EA-B159065A3A7F}" srcOrd="0" destOrd="0" presId="urn:microsoft.com/office/officeart/2005/8/layout/orgChart1"/>
    <dgm:cxn modelId="{D372872A-0C05-422C-B59A-513E218F564C}" type="presParOf" srcId="{6D87113A-55F0-419C-A5EA-B159065A3A7F}" destId="{963A5759-CBD6-46B4-A2D0-A81665A3E50A}" srcOrd="0" destOrd="0" presId="urn:microsoft.com/office/officeart/2005/8/layout/orgChart1"/>
    <dgm:cxn modelId="{6EFC6253-3985-4ED8-AE6C-696A5196E892}" type="presParOf" srcId="{6D87113A-55F0-419C-A5EA-B159065A3A7F}" destId="{62D33922-909C-452E-89C9-C73DE94D8A37}" srcOrd="1" destOrd="0" presId="urn:microsoft.com/office/officeart/2005/8/layout/orgChart1"/>
    <dgm:cxn modelId="{D263B410-4D21-49D4-923B-A8F064D8DAFF}" type="presParOf" srcId="{16A0A541-7A4D-46BD-BC0A-DEBDA6B479E3}" destId="{9CA83A2C-A87D-433A-80CB-B89F90F1444D}" srcOrd="1" destOrd="0" presId="urn:microsoft.com/office/officeart/2005/8/layout/orgChart1"/>
    <dgm:cxn modelId="{EAF82713-940C-4CA5-B71A-E01A2FE2096A}" type="presParOf" srcId="{9CA83A2C-A87D-433A-80CB-B89F90F1444D}" destId="{7BC560AF-AB35-4A6B-BDB2-EDC92B82C137}" srcOrd="0" destOrd="0" presId="urn:microsoft.com/office/officeart/2005/8/layout/orgChart1"/>
    <dgm:cxn modelId="{0432E8CB-4427-4675-A59C-942B4BCEBC81}" type="presParOf" srcId="{9CA83A2C-A87D-433A-80CB-B89F90F1444D}" destId="{13D76FC7-9D96-4F66-9F3E-09A98EBD3F80}" srcOrd="1" destOrd="0" presId="urn:microsoft.com/office/officeart/2005/8/layout/orgChart1"/>
    <dgm:cxn modelId="{80B13035-49D4-4D7B-96A3-150E6315D5F2}" type="presParOf" srcId="{13D76FC7-9D96-4F66-9F3E-09A98EBD3F80}" destId="{D153AC58-9F32-4141-B0C6-8D168318B657}" srcOrd="0" destOrd="0" presId="urn:microsoft.com/office/officeart/2005/8/layout/orgChart1"/>
    <dgm:cxn modelId="{14AAA225-3524-4DC1-89C7-295BE6B1900E}" type="presParOf" srcId="{D153AC58-9F32-4141-B0C6-8D168318B657}" destId="{0BB89BB7-A997-4C79-A548-8947703BB9B9}" srcOrd="0" destOrd="0" presId="urn:microsoft.com/office/officeart/2005/8/layout/orgChart1"/>
    <dgm:cxn modelId="{31759C35-607C-49B0-9505-115905825421}" type="presParOf" srcId="{D153AC58-9F32-4141-B0C6-8D168318B657}" destId="{2B5E4FC0-6D43-4D17-A55B-7AC53B8B9AC6}" srcOrd="1" destOrd="0" presId="urn:microsoft.com/office/officeart/2005/8/layout/orgChart1"/>
    <dgm:cxn modelId="{D6E774D5-042D-4D19-99B6-3969080F7C88}" type="presParOf" srcId="{13D76FC7-9D96-4F66-9F3E-09A98EBD3F80}" destId="{DE250ACF-39DC-4342-95A7-B49137D50ADE}" srcOrd="1" destOrd="0" presId="urn:microsoft.com/office/officeart/2005/8/layout/orgChart1"/>
    <dgm:cxn modelId="{9979E563-68A1-4E41-9035-260B3709A1BC}" type="presParOf" srcId="{DE250ACF-39DC-4342-95A7-B49137D50ADE}" destId="{23CFC505-A799-4821-AD92-AFA663A2FAFA}" srcOrd="0" destOrd="0" presId="urn:microsoft.com/office/officeart/2005/8/layout/orgChart1"/>
    <dgm:cxn modelId="{16CD6318-B708-49C2-9ED2-C1D0B52A00C7}" type="presParOf" srcId="{DE250ACF-39DC-4342-95A7-B49137D50ADE}" destId="{2978EB3C-FE4A-4815-8224-EE03FAC3D2B1}" srcOrd="1" destOrd="0" presId="urn:microsoft.com/office/officeart/2005/8/layout/orgChart1"/>
    <dgm:cxn modelId="{9CA1DC28-1D79-4F3D-988E-F3EB095E6EE1}" type="presParOf" srcId="{2978EB3C-FE4A-4815-8224-EE03FAC3D2B1}" destId="{55E3F164-7886-45A0-92AD-672A3316EDD8}" srcOrd="0" destOrd="0" presId="urn:microsoft.com/office/officeart/2005/8/layout/orgChart1"/>
    <dgm:cxn modelId="{A7E3E4C6-33F9-4703-AFBC-66952FCDE04E}" type="presParOf" srcId="{55E3F164-7886-45A0-92AD-672A3316EDD8}" destId="{9D9EE2AE-E4AC-4208-953B-C91D10B681C9}" srcOrd="0" destOrd="0" presId="urn:microsoft.com/office/officeart/2005/8/layout/orgChart1"/>
    <dgm:cxn modelId="{11C53915-B652-4FBC-AEFD-DC52AC1E5CC6}" type="presParOf" srcId="{55E3F164-7886-45A0-92AD-672A3316EDD8}" destId="{66811F7E-E91C-49C6-BD50-3528B996BA2F}" srcOrd="1" destOrd="0" presId="urn:microsoft.com/office/officeart/2005/8/layout/orgChart1"/>
    <dgm:cxn modelId="{619F563C-2EEA-4066-AA05-EEBAD7DC5572}" type="presParOf" srcId="{2978EB3C-FE4A-4815-8224-EE03FAC3D2B1}" destId="{C8F8B97E-6E46-4941-A91C-E3719B8D9DA9}" srcOrd="1" destOrd="0" presId="urn:microsoft.com/office/officeart/2005/8/layout/orgChart1"/>
    <dgm:cxn modelId="{7C362FFA-F9B0-4E2F-A99B-48F28AAF694D}" type="presParOf" srcId="{C8F8B97E-6E46-4941-A91C-E3719B8D9DA9}" destId="{3EFDB02E-C81E-4DAA-AE91-040615E93AE5}" srcOrd="0" destOrd="0" presId="urn:microsoft.com/office/officeart/2005/8/layout/orgChart1"/>
    <dgm:cxn modelId="{292EB0A1-3B1D-4231-ABBD-D21902621C1B}" type="presParOf" srcId="{C8F8B97E-6E46-4941-A91C-E3719B8D9DA9}" destId="{D5FCB87F-E40B-43A5-84B1-7C0C491B8A29}" srcOrd="1" destOrd="0" presId="urn:microsoft.com/office/officeart/2005/8/layout/orgChart1"/>
    <dgm:cxn modelId="{46E93CF0-D020-45E2-AD8C-FC1755CB16DC}" type="presParOf" srcId="{D5FCB87F-E40B-43A5-84B1-7C0C491B8A29}" destId="{D9F0D81F-4B4C-49BC-B209-23C9D48D1EA0}" srcOrd="0" destOrd="0" presId="urn:microsoft.com/office/officeart/2005/8/layout/orgChart1"/>
    <dgm:cxn modelId="{EB27D090-684E-4CAB-9ED0-A3BF81225E12}" type="presParOf" srcId="{D9F0D81F-4B4C-49BC-B209-23C9D48D1EA0}" destId="{37A33EAC-3248-4681-A273-D38122C35F15}" srcOrd="0" destOrd="0" presId="urn:microsoft.com/office/officeart/2005/8/layout/orgChart1"/>
    <dgm:cxn modelId="{42307FEB-2924-4C28-8D34-DAE3D6CAA784}" type="presParOf" srcId="{D9F0D81F-4B4C-49BC-B209-23C9D48D1EA0}" destId="{4C62E2DC-64D4-4278-BB29-1F5969B85C30}" srcOrd="1" destOrd="0" presId="urn:microsoft.com/office/officeart/2005/8/layout/orgChart1"/>
    <dgm:cxn modelId="{C7C2C88F-5354-4AB5-B678-0F0A5FEFF2E2}" type="presParOf" srcId="{D5FCB87F-E40B-43A5-84B1-7C0C491B8A29}" destId="{3AAF331C-21E0-4EBD-94CA-1E6A4CBEDEA5}" srcOrd="1" destOrd="0" presId="urn:microsoft.com/office/officeart/2005/8/layout/orgChart1"/>
    <dgm:cxn modelId="{A5B0FAB9-7DE8-4786-9003-EB1C8A76CD2E}" type="presParOf" srcId="{D5FCB87F-E40B-43A5-84B1-7C0C491B8A29}" destId="{BF45B21D-B2E2-4CA8-885A-307FDCCBB137}" srcOrd="2" destOrd="0" presId="urn:microsoft.com/office/officeart/2005/8/layout/orgChart1"/>
    <dgm:cxn modelId="{753468DC-050D-4700-8782-20748985A738}" type="presParOf" srcId="{2978EB3C-FE4A-4815-8224-EE03FAC3D2B1}" destId="{D708B700-DACD-4FE6-9EDD-E081E7EE2433}" srcOrd="2" destOrd="0" presId="urn:microsoft.com/office/officeart/2005/8/layout/orgChart1"/>
    <dgm:cxn modelId="{6E6FD846-4ECF-41CF-BEA9-A4070E75A8F0}" type="presParOf" srcId="{DE250ACF-39DC-4342-95A7-B49137D50ADE}" destId="{7634256A-7084-431A-9647-EF495457E57E}" srcOrd="2" destOrd="0" presId="urn:microsoft.com/office/officeart/2005/8/layout/orgChart1"/>
    <dgm:cxn modelId="{67A36CA7-C312-4BF4-BEC7-23F8467CF81B}" type="presParOf" srcId="{DE250ACF-39DC-4342-95A7-B49137D50ADE}" destId="{B6A05D39-DCDE-41E0-BD47-318E039CCA64}" srcOrd="3" destOrd="0" presId="urn:microsoft.com/office/officeart/2005/8/layout/orgChart1"/>
    <dgm:cxn modelId="{4298974B-B02C-4945-8E0A-4785B1A67B12}" type="presParOf" srcId="{B6A05D39-DCDE-41E0-BD47-318E039CCA64}" destId="{7ECF897C-4E08-4966-A296-BF8B290F0F2D}" srcOrd="0" destOrd="0" presId="urn:microsoft.com/office/officeart/2005/8/layout/orgChart1"/>
    <dgm:cxn modelId="{78A06E38-C946-4B4D-80DC-95ABC43C9236}" type="presParOf" srcId="{7ECF897C-4E08-4966-A296-BF8B290F0F2D}" destId="{2859664D-B155-420F-A7E6-C985049C59BE}" srcOrd="0" destOrd="0" presId="urn:microsoft.com/office/officeart/2005/8/layout/orgChart1"/>
    <dgm:cxn modelId="{7752A4E3-A9AB-455D-A62D-47E4AF634561}" type="presParOf" srcId="{7ECF897C-4E08-4966-A296-BF8B290F0F2D}" destId="{51F0BD2B-9296-4776-95EB-1A4E15C2FEB9}" srcOrd="1" destOrd="0" presId="urn:microsoft.com/office/officeart/2005/8/layout/orgChart1"/>
    <dgm:cxn modelId="{7C8A4EB6-5262-45FA-BB31-4B00B1C1A821}" type="presParOf" srcId="{B6A05D39-DCDE-41E0-BD47-318E039CCA64}" destId="{3E0AF66C-616D-412E-A768-11CC9CBB6EA5}" srcOrd="1" destOrd="0" presId="urn:microsoft.com/office/officeart/2005/8/layout/orgChart1"/>
    <dgm:cxn modelId="{1B540366-23F7-41D9-ACE1-BF0403023282}" type="presParOf" srcId="{3E0AF66C-616D-412E-A768-11CC9CBB6EA5}" destId="{DA6CBC90-1E2D-4BEC-86FF-1C0448E7C67B}" srcOrd="0" destOrd="0" presId="urn:microsoft.com/office/officeart/2005/8/layout/orgChart1"/>
    <dgm:cxn modelId="{FCAED623-2587-401E-8D8D-AF4FB3F7B7DE}" type="presParOf" srcId="{3E0AF66C-616D-412E-A768-11CC9CBB6EA5}" destId="{B707AE19-CC1C-47D5-B734-C98432D27FCD}" srcOrd="1" destOrd="0" presId="urn:microsoft.com/office/officeart/2005/8/layout/orgChart1"/>
    <dgm:cxn modelId="{6EA78B15-A764-4213-8F16-5C41E5763DF1}" type="presParOf" srcId="{B707AE19-CC1C-47D5-B734-C98432D27FCD}" destId="{E308B8DF-E697-4B12-90A2-2525E32AEC20}" srcOrd="0" destOrd="0" presId="urn:microsoft.com/office/officeart/2005/8/layout/orgChart1"/>
    <dgm:cxn modelId="{01217348-32C0-46E1-93A1-AE5D6D55CD81}" type="presParOf" srcId="{E308B8DF-E697-4B12-90A2-2525E32AEC20}" destId="{93ED2D0A-0AA4-4018-BAE5-6259C944C7F9}" srcOrd="0" destOrd="0" presId="urn:microsoft.com/office/officeart/2005/8/layout/orgChart1"/>
    <dgm:cxn modelId="{C772F48B-AF27-47BE-880C-4832E451EEAE}" type="presParOf" srcId="{E308B8DF-E697-4B12-90A2-2525E32AEC20}" destId="{12257BB7-C685-46A5-8F92-A0BAEA879725}" srcOrd="1" destOrd="0" presId="urn:microsoft.com/office/officeart/2005/8/layout/orgChart1"/>
    <dgm:cxn modelId="{E384D285-F61A-426C-859A-BF9E0ECB859D}" type="presParOf" srcId="{B707AE19-CC1C-47D5-B734-C98432D27FCD}" destId="{1ED55245-A5C1-4042-809D-A5B2E8E56972}" srcOrd="1" destOrd="0" presId="urn:microsoft.com/office/officeart/2005/8/layout/orgChart1"/>
    <dgm:cxn modelId="{F33A87D0-DAC9-4AA8-855F-7FBC2886AD40}" type="presParOf" srcId="{B707AE19-CC1C-47D5-B734-C98432D27FCD}" destId="{07D7A5EA-F913-4171-9E44-076195DCC203}" srcOrd="2" destOrd="0" presId="urn:microsoft.com/office/officeart/2005/8/layout/orgChart1"/>
    <dgm:cxn modelId="{5CC3A854-AD95-4489-AED2-90CDA30EDD01}" type="presParOf" srcId="{3E0AF66C-616D-412E-A768-11CC9CBB6EA5}" destId="{88440E98-CB91-4839-A7FC-D2F158F18D97}" srcOrd="2" destOrd="0" presId="urn:microsoft.com/office/officeart/2005/8/layout/orgChart1"/>
    <dgm:cxn modelId="{B58AB1F4-2F6F-42F2-995F-E569B03F8C91}" type="presParOf" srcId="{3E0AF66C-616D-412E-A768-11CC9CBB6EA5}" destId="{4DA46763-AB07-49F0-81BB-0EF98A580AE5}" srcOrd="3" destOrd="0" presId="urn:microsoft.com/office/officeart/2005/8/layout/orgChart1"/>
    <dgm:cxn modelId="{49D01CD7-87A4-444D-AC17-65D2179D522A}" type="presParOf" srcId="{4DA46763-AB07-49F0-81BB-0EF98A580AE5}" destId="{527FDA50-BB73-435F-A4A2-93716A42EE61}" srcOrd="0" destOrd="0" presId="urn:microsoft.com/office/officeart/2005/8/layout/orgChart1"/>
    <dgm:cxn modelId="{C544D549-39F2-4DF5-8ABD-71804D701DFD}" type="presParOf" srcId="{527FDA50-BB73-435F-A4A2-93716A42EE61}" destId="{4D0AB143-FD92-484A-8F50-8577ECCD1D28}" srcOrd="0" destOrd="0" presId="urn:microsoft.com/office/officeart/2005/8/layout/orgChart1"/>
    <dgm:cxn modelId="{B7E1D4AC-D8DE-4BF4-AAA4-E0ABE49E33A2}" type="presParOf" srcId="{527FDA50-BB73-435F-A4A2-93716A42EE61}" destId="{9AB27EC5-BC65-4E2F-B950-8CA985C12F84}" srcOrd="1" destOrd="0" presId="urn:microsoft.com/office/officeart/2005/8/layout/orgChart1"/>
    <dgm:cxn modelId="{407A3B80-B941-4B79-8ED8-439A14F07D15}" type="presParOf" srcId="{4DA46763-AB07-49F0-81BB-0EF98A580AE5}" destId="{A6C6FAD4-6F71-484D-B791-419B13ACFCD3}" srcOrd="1" destOrd="0" presId="urn:microsoft.com/office/officeart/2005/8/layout/orgChart1"/>
    <dgm:cxn modelId="{2BCA3865-B380-4F5C-AD4D-2DD9D45920C8}" type="presParOf" srcId="{4DA46763-AB07-49F0-81BB-0EF98A580AE5}" destId="{0B03EEE1-897E-4887-9B61-F26D5FCEC373}" srcOrd="2" destOrd="0" presId="urn:microsoft.com/office/officeart/2005/8/layout/orgChart1"/>
    <dgm:cxn modelId="{7B515A82-136F-458B-81BB-08F38193C3DC}" type="presParOf" srcId="{B6A05D39-DCDE-41E0-BD47-318E039CCA64}" destId="{E3E0FD5F-996A-4172-8E90-F72A269F35D2}" srcOrd="2" destOrd="0" presId="urn:microsoft.com/office/officeart/2005/8/layout/orgChart1"/>
    <dgm:cxn modelId="{7118F63C-1FE9-4274-A825-5611E093B41B}" type="presParOf" srcId="{DE250ACF-39DC-4342-95A7-B49137D50ADE}" destId="{C878B2CA-4AB4-4489-8ADE-E7BC3B911036}" srcOrd="4" destOrd="0" presId="urn:microsoft.com/office/officeart/2005/8/layout/orgChart1"/>
    <dgm:cxn modelId="{C78AB5CA-083A-477B-A76D-F76092644C30}" type="presParOf" srcId="{DE250ACF-39DC-4342-95A7-B49137D50ADE}" destId="{1FE8324E-E126-4C3C-AA9B-E581842941FC}" srcOrd="5" destOrd="0" presId="urn:microsoft.com/office/officeart/2005/8/layout/orgChart1"/>
    <dgm:cxn modelId="{84DE638A-2AC1-4874-BE11-B6B36969BA25}" type="presParOf" srcId="{1FE8324E-E126-4C3C-AA9B-E581842941FC}" destId="{076ACCC7-FA17-4783-807C-F3D0062DF9E0}" srcOrd="0" destOrd="0" presId="urn:microsoft.com/office/officeart/2005/8/layout/orgChart1"/>
    <dgm:cxn modelId="{8EBE17C8-FC25-4D5B-84B3-0DF44FC1D82E}" type="presParOf" srcId="{076ACCC7-FA17-4783-807C-F3D0062DF9E0}" destId="{DB5DA46F-0FEE-42D6-ABFB-6825890D98AD}" srcOrd="0" destOrd="0" presId="urn:microsoft.com/office/officeart/2005/8/layout/orgChart1"/>
    <dgm:cxn modelId="{BFE283D9-64F2-4CF5-9A0E-E5A0125F52C1}" type="presParOf" srcId="{076ACCC7-FA17-4783-807C-F3D0062DF9E0}" destId="{2BB47390-2CBA-411D-A5B7-A6B3D847A051}" srcOrd="1" destOrd="0" presId="urn:microsoft.com/office/officeart/2005/8/layout/orgChart1"/>
    <dgm:cxn modelId="{7ABFBB8C-B44A-4325-900D-FC2134A96870}" type="presParOf" srcId="{1FE8324E-E126-4C3C-AA9B-E581842941FC}" destId="{CD89B256-0513-4021-95D8-7384EF1226B5}" srcOrd="1" destOrd="0" presId="urn:microsoft.com/office/officeart/2005/8/layout/orgChart1"/>
    <dgm:cxn modelId="{C42C4970-8A2B-481D-A4ED-7A22177B59B7}" type="presParOf" srcId="{CD89B256-0513-4021-95D8-7384EF1226B5}" destId="{D09601FC-E14A-4252-99FD-29162EE14221}" srcOrd="0" destOrd="0" presId="urn:microsoft.com/office/officeart/2005/8/layout/orgChart1"/>
    <dgm:cxn modelId="{84ABB4FC-1801-4D17-A2EC-E2999B1B359C}" type="presParOf" srcId="{CD89B256-0513-4021-95D8-7384EF1226B5}" destId="{6AAE4421-61C0-4351-BF68-D2BD67F175BC}" srcOrd="1" destOrd="0" presId="urn:microsoft.com/office/officeart/2005/8/layout/orgChart1"/>
    <dgm:cxn modelId="{2AC70199-482A-4BCF-87F3-3A8DA6B2BE8F}" type="presParOf" srcId="{6AAE4421-61C0-4351-BF68-D2BD67F175BC}" destId="{9C276A95-C518-443D-9A61-D82AE45406F3}" srcOrd="0" destOrd="0" presId="urn:microsoft.com/office/officeart/2005/8/layout/orgChart1"/>
    <dgm:cxn modelId="{469A311A-4BD8-4A3C-9BF2-BA4F3DD77F0F}" type="presParOf" srcId="{9C276A95-C518-443D-9A61-D82AE45406F3}" destId="{E52F9C6D-D983-46DE-AEFF-5646E87F0206}" srcOrd="0" destOrd="0" presId="urn:microsoft.com/office/officeart/2005/8/layout/orgChart1"/>
    <dgm:cxn modelId="{255A230D-9611-4C5F-8CF6-B5CF33148BF2}" type="presParOf" srcId="{9C276A95-C518-443D-9A61-D82AE45406F3}" destId="{24C4EEA1-400A-49BE-93A2-C12D3FF60DEB}" srcOrd="1" destOrd="0" presId="urn:microsoft.com/office/officeart/2005/8/layout/orgChart1"/>
    <dgm:cxn modelId="{8939A5A9-6306-433B-BA2A-5395B91B57AE}" type="presParOf" srcId="{6AAE4421-61C0-4351-BF68-D2BD67F175BC}" destId="{BCBF0CB1-3B67-4A31-9C79-5D49C6A42D1C}" srcOrd="1" destOrd="0" presId="urn:microsoft.com/office/officeart/2005/8/layout/orgChart1"/>
    <dgm:cxn modelId="{EFA66E93-8EEC-4D4F-818C-880A2C38C9C9}" type="presParOf" srcId="{6AAE4421-61C0-4351-BF68-D2BD67F175BC}" destId="{FB9F8EC3-E927-483A-B0F8-FDF523DC95A4}" srcOrd="2" destOrd="0" presId="urn:microsoft.com/office/officeart/2005/8/layout/orgChart1"/>
    <dgm:cxn modelId="{B03800C7-2BAA-4F79-99AD-659AAE73CD4C}" type="presParOf" srcId="{CD89B256-0513-4021-95D8-7384EF1226B5}" destId="{13A9372E-9180-4761-83E1-91829B4EE740}" srcOrd="2" destOrd="0" presId="urn:microsoft.com/office/officeart/2005/8/layout/orgChart1"/>
    <dgm:cxn modelId="{A0DBD847-0FF6-4B94-9CD7-94E695597858}" type="presParOf" srcId="{CD89B256-0513-4021-95D8-7384EF1226B5}" destId="{79C95CFE-B4B9-4EC9-983F-265FE0D056F5}" srcOrd="3" destOrd="0" presId="urn:microsoft.com/office/officeart/2005/8/layout/orgChart1"/>
    <dgm:cxn modelId="{82A9CB5D-758F-4A58-AFD6-E2286B0B4CF3}" type="presParOf" srcId="{79C95CFE-B4B9-4EC9-983F-265FE0D056F5}" destId="{15819E82-285B-484A-8965-BC12689F257B}" srcOrd="0" destOrd="0" presId="urn:microsoft.com/office/officeart/2005/8/layout/orgChart1"/>
    <dgm:cxn modelId="{D613F9FF-F8D9-4BB0-9ACA-B9DA32955552}" type="presParOf" srcId="{15819E82-285B-484A-8965-BC12689F257B}" destId="{F5B79035-E6F9-45C1-B870-17219C316EBC}" srcOrd="0" destOrd="0" presId="urn:microsoft.com/office/officeart/2005/8/layout/orgChart1"/>
    <dgm:cxn modelId="{B0C5D37B-3A6A-47A8-85D6-337BCD8C0D13}" type="presParOf" srcId="{15819E82-285B-484A-8965-BC12689F257B}" destId="{0E8780D1-3F73-44BC-A963-077798F426A8}" srcOrd="1" destOrd="0" presId="urn:microsoft.com/office/officeart/2005/8/layout/orgChart1"/>
    <dgm:cxn modelId="{B8613E5E-E18C-4732-851B-AAD3F492429F}" type="presParOf" srcId="{79C95CFE-B4B9-4EC9-983F-265FE0D056F5}" destId="{8F05D072-80C1-4331-8C67-C38A3009C3C4}" srcOrd="1" destOrd="0" presId="urn:microsoft.com/office/officeart/2005/8/layout/orgChart1"/>
    <dgm:cxn modelId="{E9D178EE-2CC7-4C3F-997B-D3AE395D4F3E}" type="presParOf" srcId="{79C95CFE-B4B9-4EC9-983F-265FE0D056F5}" destId="{BB02AC88-358F-4C7A-96E4-CBD6AF25395B}" srcOrd="2" destOrd="0" presId="urn:microsoft.com/office/officeart/2005/8/layout/orgChart1"/>
    <dgm:cxn modelId="{366EFFDF-ED12-4E40-9D7C-E282AC563ECC}" type="presParOf" srcId="{CD89B256-0513-4021-95D8-7384EF1226B5}" destId="{AFEE3122-25CB-4B35-9F00-30FEFAB5C97C}" srcOrd="4" destOrd="0" presId="urn:microsoft.com/office/officeart/2005/8/layout/orgChart1"/>
    <dgm:cxn modelId="{0CFE708D-8B4B-459A-8968-CA7D30F179E3}" type="presParOf" srcId="{CD89B256-0513-4021-95D8-7384EF1226B5}" destId="{5A17F673-4022-4948-92AD-03DFEF898A2B}" srcOrd="5" destOrd="0" presId="urn:microsoft.com/office/officeart/2005/8/layout/orgChart1"/>
    <dgm:cxn modelId="{1D14070F-7318-47B0-BFDE-BC7E8A335B06}" type="presParOf" srcId="{5A17F673-4022-4948-92AD-03DFEF898A2B}" destId="{5837C0CB-CC53-46E1-AB53-1F6A2A4DBB94}" srcOrd="0" destOrd="0" presId="urn:microsoft.com/office/officeart/2005/8/layout/orgChart1"/>
    <dgm:cxn modelId="{749FF686-6C47-430E-B7C9-71D5F0DD28CA}" type="presParOf" srcId="{5837C0CB-CC53-46E1-AB53-1F6A2A4DBB94}" destId="{D6556CEA-BBD4-4A18-AA54-1D8E0FE1D31E}" srcOrd="0" destOrd="0" presId="urn:microsoft.com/office/officeart/2005/8/layout/orgChart1"/>
    <dgm:cxn modelId="{14B6D6B0-D709-400F-BC44-3C927DE82E7C}" type="presParOf" srcId="{5837C0CB-CC53-46E1-AB53-1F6A2A4DBB94}" destId="{E1CA0774-FA11-4CE4-81DD-3CD77E5D9238}" srcOrd="1" destOrd="0" presId="urn:microsoft.com/office/officeart/2005/8/layout/orgChart1"/>
    <dgm:cxn modelId="{2ED9651D-C392-4559-8827-8EC84035E049}" type="presParOf" srcId="{5A17F673-4022-4948-92AD-03DFEF898A2B}" destId="{82EF2FB3-0849-4181-8CD6-0FEC559A37B1}" srcOrd="1" destOrd="0" presId="urn:microsoft.com/office/officeart/2005/8/layout/orgChart1"/>
    <dgm:cxn modelId="{8F8CE095-02F2-4EDE-B80D-D85289FF3D39}" type="presParOf" srcId="{5A17F673-4022-4948-92AD-03DFEF898A2B}" destId="{FD3C7B5F-EF6E-4666-AFD6-50F48863D9CA}" srcOrd="2" destOrd="0" presId="urn:microsoft.com/office/officeart/2005/8/layout/orgChart1"/>
    <dgm:cxn modelId="{59B8DB2C-A965-4455-B980-55B5FA388C75}" type="presParOf" srcId="{CD89B256-0513-4021-95D8-7384EF1226B5}" destId="{0DC24DBA-E035-49E8-9336-B68D50C8E989}" srcOrd="6" destOrd="0" presId="urn:microsoft.com/office/officeart/2005/8/layout/orgChart1"/>
    <dgm:cxn modelId="{A366DD58-FB4D-414F-97A5-9C4B784A6419}" type="presParOf" srcId="{CD89B256-0513-4021-95D8-7384EF1226B5}" destId="{D4F30F33-5151-4221-9476-58B55D458A1A}" srcOrd="7" destOrd="0" presId="urn:microsoft.com/office/officeart/2005/8/layout/orgChart1"/>
    <dgm:cxn modelId="{F2DCC780-E5EF-4F00-ADEC-3C00587DFE72}" type="presParOf" srcId="{D4F30F33-5151-4221-9476-58B55D458A1A}" destId="{7952D4D4-4664-47EF-9699-843F3886574D}" srcOrd="0" destOrd="0" presId="urn:microsoft.com/office/officeart/2005/8/layout/orgChart1"/>
    <dgm:cxn modelId="{7DA04648-E2EB-4026-840A-2570945CAEE3}" type="presParOf" srcId="{7952D4D4-4664-47EF-9699-843F3886574D}" destId="{612E721D-7B2A-4C54-9E41-7F5E5EB74AF3}" srcOrd="0" destOrd="0" presId="urn:microsoft.com/office/officeart/2005/8/layout/orgChart1"/>
    <dgm:cxn modelId="{C9A3DA2E-604F-4526-9EBD-07D752DA82BD}" type="presParOf" srcId="{7952D4D4-4664-47EF-9699-843F3886574D}" destId="{3AE7B477-05E6-4E4A-A46A-C5A5CCFFDD47}" srcOrd="1" destOrd="0" presId="urn:microsoft.com/office/officeart/2005/8/layout/orgChart1"/>
    <dgm:cxn modelId="{A58BB895-1DDC-4C64-89BA-B812C16A4889}" type="presParOf" srcId="{D4F30F33-5151-4221-9476-58B55D458A1A}" destId="{FA9353D4-DD62-42CA-B842-CF6663012242}" srcOrd="1" destOrd="0" presId="urn:microsoft.com/office/officeart/2005/8/layout/orgChart1"/>
    <dgm:cxn modelId="{89CFF609-327B-4C1A-9207-C5F138596C91}" type="presParOf" srcId="{D4F30F33-5151-4221-9476-58B55D458A1A}" destId="{F6BD8E19-35B8-474E-9BB4-9105C06A04B4}" srcOrd="2" destOrd="0" presId="urn:microsoft.com/office/officeart/2005/8/layout/orgChart1"/>
    <dgm:cxn modelId="{3DABE580-1A69-493B-873C-C2A926BFF711}" type="presParOf" srcId="{CD89B256-0513-4021-95D8-7384EF1226B5}" destId="{C108CCCC-575C-4ABA-8831-684CE186EDB6}" srcOrd="8" destOrd="0" presId="urn:microsoft.com/office/officeart/2005/8/layout/orgChart1"/>
    <dgm:cxn modelId="{FF27AB8C-31BF-40EB-BF27-41C9AE4CA5B4}" type="presParOf" srcId="{CD89B256-0513-4021-95D8-7384EF1226B5}" destId="{93622D0D-6639-41EC-ACE9-5555E0367583}" srcOrd="9" destOrd="0" presId="urn:microsoft.com/office/officeart/2005/8/layout/orgChart1"/>
    <dgm:cxn modelId="{9EE26597-41F8-4868-A567-F7DC0FDC1367}" type="presParOf" srcId="{93622D0D-6639-41EC-ACE9-5555E0367583}" destId="{383EA445-3F3C-41B2-B1C1-993190A569C3}" srcOrd="0" destOrd="0" presId="urn:microsoft.com/office/officeart/2005/8/layout/orgChart1"/>
    <dgm:cxn modelId="{FD0234BA-1AA7-4E11-873B-04AC19C53CEE}" type="presParOf" srcId="{383EA445-3F3C-41B2-B1C1-993190A569C3}" destId="{845D22D8-EEED-4081-BC2B-3EB5A2617EF7}" srcOrd="0" destOrd="0" presId="urn:microsoft.com/office/officeart/2005/8/layout/orgChart1"/>
    <dgm:cxn modelId="{9E8CDB29-928C-4250-927E-7D11E4F3E813}" type="presParOf" srcId="{383EA445-3F3C-41B2-B1C1-993190A569C3}" destId="{FA7F7D3E-8EA9-42DF-9B3A-7B9A0508B7B3}" srcOrd="1" destOrd="0" presId="urn:microsoft.com/office/officeart/2005/8/layout/orgChart1"/>
    <dgm:cxn modelId="{14FABF36-DDE4-453D-A068-218148E5216C}" type="presParOf" srcId="{93622D0D-6639-41EC-ACE9-5555E0367583}" destId="{8B284586-37DA-41DC-85E2-7A9C1FDE6E37}" srcOrd="1" destOrd="0" presId="urn:microsoft.com/office/officeart/2005/8/layout/orgChart1"/>
    <dgm:cxn modelId="{83494889-0EDF-427B-BDA2-10D4DF1995CE}" type="presParOf" srcId="{93622D0D-6639-41EC-ACE9-5555E0367583}" destId="{386C086A-B229-4F12-9A91-C6E22D1603BA}" srcOrd="2" destOrd="0" presId="urn:microsoft.com/office/officeart/2005/8/layout/orgChart1"/>
    <dgm:cxn modelId="{284BD56E-B23B-4B3A-AE3B-B7693E01E972}" type="presParOf" srcId="{1FE8324E-E126-4C3C-AA9B-E581842941FC}" destId="{490468A7-B2B0-49F4-BFFE-CB8067A5ABC9}" srcOrd="2" destOrd="0" presId="urn:microsoft.com/office/officeart/2005/8/layout/orgChart1"/>
    <dgm:cxn modelId="{D78D372B-B21F-445F-8F62-33FC6DFC473E}" type="presParOf" srcId="{DE250ACF-39DC-4342-95A7-B49137D50ADE}" destId="{5C9B8333-C3E2-408A-88AB-3E11ABF6905B}" srcOrd="6" destOrd="0" presId="urn:microsoft.com/office/officeart/2005/8/layout/orgChart1"/>
    <dgm:cxn modelId="{9F3B4A27-2CA8-457F-A291-2A562C7B23A8}" type="presParOf" srcId="{DE250ACF-39DC-4342-95A7-B49137D50ADE}" destId="{6EBBB450-F0E7-41BD-AFAC-B31B1FCD2D63}" srcOrd="7" destOrd="0" presId="urn:microsoft.com/office/officeart/2005/8/layout/orgChart1"/>
    <dgm:cxn modelId="{34FA2D86-E5BC-4954-A7EE-CC0DC136FF30}" type="presParOf" srcId="{6EBBB450-F0E7-41BD-AFAC-B31B1FCD2D63}" destId="{8002845A-0825-4683-812C-53841D2062EE}" srcOrd="0" destOrd="0" presId="urn:microsoft.com/office/officeart/2005/8/layout/orgChart1"/>
    <dgm:cxn modelId="{D6027201-0E08-4CC7-BFD1-007F7C285E1B}" type="presParOf" srcId="{8002845A-0825-4683-812C-53841D2062EE}" destId="{6561ED50-DAF0-4DD0-B92A-655E66FBA4E2}" srcOrd="0" destOrd="0" presId="urn:microsoft.com/office/officeart/2005/8/layout/orgChart1"/>
    <dgm:cxn modelId="{723DEBA0-895C-4E45-A258-E3CF1FEBC3EA}" type="presParOf" srcId="{8002845A-0825-4683-812C-53841D2062EE}" destId="{D8E696B6-ACA4-4D44-9899-CC6053116D0D}" srcOrd="1" destOrd="0" presId="urn:microsoft.com/office/officeart/2005/8/layout/orgChart1"/>
    <dgm:cxn modelId="{0E57E73E-3207-48AC-BAB2-EE6EB30E5628}" type="presParOf" srcId="{6EBBB450-F0E7-41BD-AFAC-B31B1FCD2D63}" destId="{3013ED43-B752-47A2-B158-809BCB3B5751}" srcOrd="1" destOrd="0" presId="urn:microsoft.com/office/officeart/2005/8/layout/orgChart1"/>
    <dgm:cxn modelId="{500EB886-AEC0-413C-89B4-EA49DF25ADBF}" type="presParOf" srcId="{3013ED43-B752-47A2-B158-809BCB3B5751}" destId="{EBA0341C-2338-40EE-8F8D-3DD5D6B053AE}" srcOrd="0" destOrd="0" presId="urn:microsoft.com/office/officeart/2005/8/layout/orgChart1"/>
    <dgm:cxn modelId="{3FBF96CC-37F1-4F54-A679-412A1A8FBEBA}" type="presParOf" srcId="{3013ED43-B752-47A2-B158-809BCB3B5751}" destId="{BE9DC004-2D95-49BC-A92A-ABAC18ADFABB}" srcOrd="1" destOrd="0" presId="urn:microsoft.com/office/officeart/2005/8/layout/orgChart1"/>
    <dgm:cxn modelId="{C0BCF252-4F2C-4C7A-AEBF-003181CD4769}" type="presParOf" srcId="{BE9DC004-2D95-49BC-A92A-ABAC18ADFABB}" destId="{933D0EDB-2E8C-45AF-ADE2-7EF24D01D2FD}" srcOrd="0" destOrd="0" presId="urn:microsoft.com/office/officeart/2005/8/layout/orgChart1"/>
    <dgm:cxn modelId="{CBB7F176-103C-4C4D-99B4-E3F129C5D95F}" type="presParOf" srcId="{933D0EDB-2E8C-45AF-ADE2-7EF24D01D2FD}" destId="{255DE519-9E00-44F2-B398-8DED3079520F}" srcOrd="0" destOrd="0" presId="urn:microsoft.com/office/officeart/2005/8/layout/orgChart1"/>
    <dgm:cxn modelId="{610D6DC6-9BFC-4F55-986D-7EDB63947007}" type="presParOf" srcId="{933D0EDB-2E8C-45AF-ADE2-7EF24D01D2FD}" destId="{E4518D3F-ADA6-4689-A302-E9B29B3D428E}" srcOrd="1" destOrd="0" presId="urn:microsoft.com/office/officeart/2005/8/layout/orgChart1"/>
    <dgm:cxn modelId="{96482012-71BF-4897-A0E4-C6375E074577}" type="presParOf" srcId="{BE9DC004-2D95-49BC-A92A-ABAC18ADFABB}" destId="{001033BD-67B7-4F08-BE60-1156D77F8EA9}" srcOrd="1" destOrd="0" presId="urn:microsoft.com/office/officeart/2005/8/layout/orgChart1"/>
    <dgm:cxn modelId="{5AF1CE22-0C3B-47E3-A0E1-EBBD5E59DABA}" type="presParOf" srcId="{BE9DC004-2D95-49BC-A92A-ABAC18ADFABB}" destId="{24C01724-ABA5-4EB8-BB0F-ACA5B9353F54}" srcOrd="2" destOrd="0" presId="urn:microsoft.com/office/officeart/2005/8/layout/orgChart1"/>
    <dgm:cxn modelId="{80E62B7C-14A0-40B2-B171-20DD9204CE1B}" type="presParOf" srcId="{3013ED43-B752-47A2-B158-809BCB3B5751}" destId="{294A6A1B-B95C-4538-AD7A-B4D5F8334EC9}" srcOrd="2" destOrd="0" presId="urn:microsoft.com/office/officeart/2005/8/layout/orgChart1"/>
    <dgm:cxn modelId="{57BFDFDB-ED35-4B7B-B937-D6E67E62B01E}" type="presParOf" srcId="{3013ED43-B752-47A2-B158-809BCB3B5751}" destId="{1D668842-31CC-4832-ABFA-E710E6DC8C97}" srcOrd="3" destOrd="0" presId="urn:microsoft.com/office/officeart/2005/8/layout/orgChart1"/>
    <dgm:cxn modelId="{D983B614-44D7-46B5-96AF-6B0AD915CA22}" type="presParOf" srcId="{1D668842-31CC-4832-ABFA-E710E6DC8C97}" destId="{A4491750-73BE-414B-8C59-7A2CDE33B3B8}" srcOrd="0" destOrd="0" presId="urn:microsoft.com/office/officeart/2005/8/layout/orgChart1"/>
    <dgm:cxn modelId="{C4E53A42-89B3-49BF-B58A-34D535FBB7AC}" type="presParOf" srcId="{A4491750-73BE-414B-8C59-7A2CDE33B3B8}" destId="{C5D33D24-93B0-4FED-9055-06C65F69F35E}" srcOrd="0" destOrd="0" presId="urn:microsoft.com/office/officeart/2005/8/layout/orgChart1"/>
    <dgm:cxn modelId="{6A55C98F-633E-4FAF-A1F2-45739EBFED97}" type="presParOf" srcId="{A4491750-73BE-414B-8C59-7A2CDE33B3B8}" destId="{439C8F6C-C32E-4D0C-9953-108E095E037C}" srcOrd="1" destOrd="0" presId="urn:microsoft.com/office/officeart/2005/8/layout/orgChart1"/>
    <dgm:cxn modelId="{2666FFF6-6723-46C4-883A-1D9D482AEB25}" type="presParOf" srcId="{1D668842-31CC-4832-ABFA-E710E6DC8C97}" destId="{8C3D3658-493E-4F73-9E46-ACA213E9CDB5}" srcOrd="1" destOrd="0" presId="urn:microsoft.com/office/officeart/2005/8/layout/orgChart1"/>
    <dgm:cxn modelId="{11368BD2-2915-4085-921C-83045457694E}" type="presParOf" srcId="{1D668842-31CC-4832-ABFA-E710E6DC8C97}" destId="{88044532-43E9-43A8-9842-F42790A6697F}" srcOrd="2" destOrd="0" presId="urn:microsoft.com/office/officeart/2005/8/layout/orgChart1"/>
    <dgm:cxn modelId="{6E3C7110-2139-4622-B3BA-DD9DE761FDEE}" type="presParOf" srcId="{3013ED43-B752-47A2-B158-809BCB3B5751}" destId="{16D74C67-3B81-4015-A1D7-A473FB74D5FF}" srcOrd="4" destOrd="0" presId="urn:microsoft.com/office/officeart/2005/8/layout/orgChart1"/>
    <dgm:cxn modelId="{85454A08-B562-436A-B227-F50656B4165C}" type="presParOf" srcId="{3013ED43-B752-47A2-B158-809BCB3B5751}" destId="{844298A1-D667-4BC7-A22C-7DF4D41F6DC2}" srcOrd="5" destOrd="0" presId="urn:microsoft.com/office/officeart/2005/8/layout/orgChart1"/>
    <dgm:cxn modelId="{2D2169DF-67E1-43FB-9296-58831A8D3872}" type="presParOf" srcId="{844298A1-D667-4BC7-A22C-7DF4D41F6DC2}" destId="{12E5C337-8C79-4580-89F9-C9CED5F87905}" srcOrd="0" destOrd="0" presId="urn:microsoft.com/office/officeart/2005/8/layout/orgChart1"/>
    <dgm:cxn modelId="{D79BCDF8-688E-4184-A597-D773BF9D4220}" type="presParOf" srcId="{12E5C337-8C79-4580-89F9-C9CED5F87905}" destId="{8946C40B-483A-4D80-87F4-0732497617DC}" srcOrd="0" destOrd="0" presId="urn:microsoft.com/office/officeart/2005/8/layout/orgChart1"/>
    <dgm:cxn modelId="{10C6D7D7-1B12-43CC-9E26-77366488B7FD}" type="presParOf" srcId="{12E5C337-8C79-4580-89F9-C9CED5F87905}" destId="{6DA7AA64-35D9-483F-8391-78A7CF8AC7FA}" srcOrd="1" destOrd="0" presId="urn:microsoft.com/office/officeart/2005/8/layout/orgChart1"/>
    <dgm:cxn modelId="{04779A8F-5076-494D-AC98-2E31BD46581C}" type="presParOf" srcId="{844298A1-D667-4BC7-A22C-7DF4D41F6DC2}" destId="{468F0D39-2EE2-4817-A08E-3526A89BE866}" srcOrd="1" destOrd="0" presId="urn:microsoft.com/office/officeart/2005/8/layout/orgChart1"/>
    <dgm:cxn modelId="{BD641A20-F5D0-4684-919A-E5D9D8A822B4}" type="presParOf" srcId="{844298A1-D667-4BC7-A22C-7DF4D41F6DC2}" destId="{FB52954C-B0BD-434C-BD2B-F935AB568B3F}" srcOrd="2" destOrd="0" presId="urn:microsoft.com/office/officeart/2005/8/layout/orgChart1"/>
    <dgm:cxn modelId="{D3C11BB4-5C1E-4CEB-996F-E136B11A879E}" type="presParOf" srcId="{6EBBB450-F0E7-41BD-AFAC-B31B1FCD2D63}" destId="{946BCFE3-DDA9-40E8-8E96-BC07C5301EDB}" srcOrd="2" destOrd="0" presId="urn:microsoft.com/office/officeart/2005/8/layout/orgChart1"/>
    <dgm:cxn modelId="{1635E490-0C16-44F1-8AE9-66E39E8F59FC}" type="presParOf" srcId="{13D76FC7-9D96-4F66-9F3E-09A98EBD3F80}" destId="{DC1E3FEA-42E2-42B3-B680-125A5BF243F9}" srcOrd="2" destOrd="0" presId="urn:microsoft.com/office/officeart/2005/8/layout/orgChart1"/>
    <dgm:cxn modelId="{08917425-EDCE-4FC0-BB8F-3AA4F9451419}" type="presParOf" srcId="{DC1E3FEA-42E2-42B3-B680-125A5BF243F9}" destId="{0403757D-4932-4188-8928-D5E839689F00}" srcOrd="0" destOrd="0" presId="urn:microsoft.com/office/officeart/2005/8/layout/orgChart1"/>
    <dgm:cxn modelId="{743ACFD9-3CF0-46A5-9B1F-CFE330D47DC5}" type="presParOf" srcId="{DC1E3FEA-42E2-42B3-B680-125A5BF243F9}" destId="{D01A8E65-E225-43CF-83B5-2F2A1D8BFE1F}" srcOrd="1" destOrd="0" presId="urn:microsoft.com/office/officeart/2005/8/layout/orgChart1"/>
    <dgm:cxn modelId="{59FA1286-5C33-4E7E-A98A-EE5534B57FC7}" type="presParOf" srcId="{D01A8E65-E225-43CF-83B5-2F2A1D8BFE1F}" destId="{3DD98972-01EB-4E7E-8B36-B2080353ED29}" srcOrd="0" destOrd="0" presId="urn:microsoft.com/office/officeart/2005/8/layout/orgChart1"/>
    <dgm:cxn modelId="{74E9BFA9-DBF8-495E-ABB8-86ECCFE823D4}" type="presParOf" srcId="{3DD98972-01EB-4E7E-8B36-B2080353ED29}" destId="{D253A154-66B9-4681-945A-C755B2D1866C}" srcOrd="0" destOrd="0" presId="urn:microsoft.com/office/officeart/2005/8/layout/orgChart1"/>
    <dgm:cxn modelId="{A2253508-8C50-4679-83BB-70996C7DFAAE}" type="presParOf" srcId="{3DD98972-01EB-4E7E-8B36-B2080353ED29}" destId="{3A8AD08C-4C68-4F1C-9D90-D28A37DC40D2}" srcOrd="1" destOrd="0" presId="urn:microsoft.com/office/officeart/2005/8/layout/orgChart1"/>
    <dgm:cxn modelId="{3DC39254-5C64-407B-9104-9980462434EA}" type="presParOf" srcId="{D01A8E65-E225-43CF-83B5-2F2A1D8BFE1F}" destId="{54D5249F-3388-48F7-8383-4474AB8C16FE}" srcOrd="1" destOrd="0" presId="urn:microsoft.com/office/officeart/2005/8/layout/orgChart1"/>
    <dgm:cxn modelId="{F414F8EE-676F-4F8D-8EDF-41C720B75571}" type="presParOf" srcId="{D01A8E65-E225-43CF-83B5-2F2A1D8BFE1F}" destId="{091C61AA-506E-4051-955A-684D4F84D94F}" srcOrd="2" destOrd="0" presId="urn:microsoft.com/office/officeart/2005/8/layout/orgChart1"/>
    <dgm:cxn modelId="{CBDC9498-3D57-4ECE-A627-C34C0D1A9E06}" type="presParOf" srcId="{091C61AA-506E-4051-955A-684D4F84D94F}" destId="{37D74542-D838-4839-8ED7-0F001F913E63}" srcOrd="0" destOrd="0" presId="urn:microsoft.com/office/officeart/2005/8/layout/orgChart1"/>
    <dgm:cxn modelId="{1E4D8DF6-F1ED-40E3-8D08-9C1562D7F071}" type="presParOf" srcId="{091C61AA-506E-4051-955A-684D4F84D94F}" destId="{807B10F4-5C13-45B1-9A50-8EF746B6F3DD}" srcOrd="1" destOrd="0" presId="urn:microsoft.com/office/officeart/2005/8/layout/orgChart1"/>
    <dgm:cxn modelId="{EF45E5F2-C30D-49E8-8226-B2CFA01B3298}" type="presParOf" srcId="{807B10F4-5C13-45B1-9A50-8EF746B6F3DD}" destId="{3794950F-7613-4850-99FC-E7A1C46B4524}" srcOrd="0" destOrd="0" presId="urn:microsoft.com/office/officeart/2005/8/layout/orgChart1"/>
    <dgm:cxn modelId="{4F93C910-C2AB-45A5-8056-D2249E71A3C8}" type="presParOf" srcId="{3794950F-7613-4850-99FC-E7A1C46B4524}" destId="{B56C1783-6874-45A6-9983-6176BB9E2B93}" srcOrd="0" destOrd="0" presId="urn:microsoft.com/office/officeart/2005/8/layout/orgChart1"/>
    <dgm:cxn modelId="{A403BB10-6C08-4413-A409-FBC4F4BFE8C9}" type="presParOf" srcId="{3794950F-7613-4850-99FC-E7A1C46B4524}" destId="{1C39E93E-E51B-4132-8330-80DEA2773B68}" srcOrd="1" destOrd="0" presId="urn:microsoft.com/office/officeart/2005/8/layout/orgChart1"/>
    <dgm:cxn modelId="{23135B41-549A-41FD-BDEA-998643179B4D}" type="presParOf" srcId="{807B10F4-5C13-45B1-9A50-8EF746B6F3DD}" destId="{E66856E6-7012-4191-91BA-985DB54C0430}" srcOrd="1" destOrd="0" presId="urn:microsoft.com/office/officeart/2005/8/layout/orgChart1"/>
    <dgm:cxn modelId="{3A64ADF2-5EA1-4A54-9B9D-739E2A43E9AE}" type="presParOf" srcId="{807B10F4-5C13-45B1-9A50-8EF746B6F3DD}" destId="{B2A2AEE9-D3B8-4635-9F05-C7E7A06DFE1D}" srcOrd="2" destOrd="0" presId="urn:microsoft.com/office/officeart/2005/8/layout/orgChart1"/>
    <dgm:cxn modelId="{4DC870D6-1766-4A5C-B0F6-B927AAC14B7D}" type="presParOf" srcId="{16A0A541-7A4D-46BD-BC0A-DEBDA6B479E3}" destId="{58B9BEB8-49F7-4A02-8572-288F5DAD3492}" srcOrd="2" destOrd="0" presId="urn:microsoft.com/office/officeart/2005/8/layout/orgChart1"/>
    <dgm:cxn modelId="{6DD5B273-2C54-42D8-9859-24E0F9B0725E}" type="presParOf" srcId="{58B9BEB8-49F7-4A02-8572-288F5DAD3492}" destId="{4173F420-71D6-411E-8BB9-AEB4604EA7E0}" srcOrd="0" destOrd="0" presId="urn:microsoft.com/office/officeart/2005/8/layout/orgChart1"/>
    <dgm:cxn modelId="{72124365-9052-430F-9198-7D73CE41DEF5}" type="presParOf" srcId="{58B9BEB8-49F7-4A02-8572-288F5DAD3492}" destId="{987AD5C6-E0DB-4797-855C-9504CFBAF007}" srcOrd="1" destOrd="0" presId="urn:microsoft.com/office/officeart/2005/8/layout/orgChart1"/>
    <dgm:cxn modelId="{F81E361C-9F44-47EE-A609-46587CDD2408}" type="presParOf" srcId="{987AD5C6-E0DB-4797-855C-9504CFBAF007}" destId="{60F92900-EEEE-4C37-B2B3-3F9E2EA123E1}" srcOrd="0" destOrd="0" presId="urn:microsoft.com/office/officeart/2005/8/layout/orgChart1"/>
    <dgm:cxn modelId="{4A0843BA-2471-448C-BA6B-59C07CA1AA81}" type="presParOf" srcId="{60F92900-EEEE-4C37-B2B3-3F9E2EA123E1}" destId="{C83FEB3B-DFEE-4A30-9D48-8ABEAC9F3E39}" srcOrd="0" destOrd="0" presId="urn:microsoft.com/office/officeart/2005/8/layout/orgChart1"/>
    <dgm:cxn modelId="{CA0B3D96-2158-44A9-979C-2DC2FE374B28}" type="presParOf" srcId="{60F92900-EEEE-4C37-B2B3-3F9E2EA123E1}" destId="{BBAB12EF-DA60-4D6A-8A97-B2A8964A6D17}" srcOrd="1" destOrd="0" presId="urn:microsoft.com/office/officeart/2005/8/layout/orgChart1"/>
    <dgm:cxn modelId="{79322AFF-C90B-45A7-9AFE-602CF6FF17C9}" type="presParOf" srcId="{987AD5C6-E0DB-4797-855C-9504CFBAF007}" destId="{2078AF33-0BBC-42D6-B164-531B35CD5B1D}" srcOrd="1" destOrd="0" presId="urn:microsoft.com/office/officeart/2005/8/layout/orgChart1"/>
    <dgm:cxn modelId="{68607C36-D45F-4B79-9E9C-3F54F26CC853}" type="presParOf" srcId="{987AD5C6-E0DB-4797-855C-9504CFBAF007}" destId="{6658C58F-6888-41FE-BB53-63AC724431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A2D428-22EF-4CAA-9D61-AEB2475FD9F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9E2026-AE2E-4897-B362-75D98E2C8B77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400" dirty="0"/>
            <a:t>Executive Director</a:t>
          </a:r>
        </a:p>
      </dgm:t>
    </dgm:pt>
    <dgm:pt modelId="{D812712C-BA66-416F-A9FB-0BE3C8E3CEA5}" type="parTrans" cxnId="{CC0AEE01-8680-4935-9D90-E03BFF0C0A4B}">
      <dgm:prSet/>
      <dgm:spPr/>
      <dgm:t>
        <a:bodyPr/>
        <a:lstStyle/>
        <a:p>
          <a:endParaRPr lang="en-US" sz="3200"/>
        </a:p>
      </dgm:t>
    </dgm:pt>
    <dgm:pt modelId="{8D9C074D-870A-4F56-AA50-15B3E553531E}" type="sibTrans" cxnId="{CC0AEE01-8680-4935-9D90-E03BFF0C0A4B}">
      <dgm:prSet/>
      <dgm:spPr/>
      <dgm:t>
        <a:bodyPr/>
        <a:lstStyle/>
        <a:p>
          <a:endParaRPr lang="en-US" sz="3200"/>
        </a:p>
      </dgm:t>
    </dgm:pt>
    <dgm:pt modelId="{74EB5F82-7EB3-4E3A-83EF-071EA422BFCE}">
      <dgm:prSet phldrT="[Text]" custT="1"/>
      <dgm:spPr>
        <a:ln w="38100"/>
      </dgm:spPr>
      <dgm:t>
        <a:bodyPr/>
        <a:lstStyle/>
        <a:p>
          <a:r>
            <a:rPr lang="en-US" sz="1400" dirty="0"/>
            <a:t>Adjudications</a:t>
          </a:r>
        </a:p>
      </dgm:t>
    </dgm:pt>
    <dgm:pt modelId="{FDA85264-61F9-424B-B8FB-72368028A83E}" type="parTrans" cxnId="{D85C6AAE-47E3-412B-87D7-FB9484AFA3D6}">
      <dgm:prSet/>
      <dgm:spPr/>
      <dgm:t>
        <a:bodyPr/>
        <a:lstStyle/>
        <a:p>
          <a:endParaRPr lang="en-US" sz="3200"/>
        </a:p>
      </dgm:t>
    </dgm:pt>
    <dgm:pt modelId="{8390C5B8-55FB-46A8-8749-FF9872A4748A}" type="sibTrans" cxnId="{D85C6AAE-47E3-412B-87D7-FB9484AFA3D6}">
      <dgm:prSet/>
      <dgm:spPr/>
      <dgm:t>
        <a:bodyPr/>
        <a:lstStyle/>
        <a:p>
          <a:endParaRPr lang="en-US" sz="3200"/>
        </a:p>
      </dgm:t>
    </dgm:pt>
    <dgm:pt modelId="{6F30D676-D449-44D7-A3C1-37D1B5DD9130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Research</a:t>
          </a:r>
        </a:p>
      </dgm:t>
    </dgm:pt>
    <dgm:pt modelId="{5658825C-499D-4BA8-9050-4134727BC004}" type="parTrans" cxnId="{B040F7F3-A7E4-4660-827A-2617FB98B541}">
      <dgm:prSet/>
      <dgm:spPr/>
      <dgm:t>
        <a:bodyPr/>
        <a:lstStyle/>
        <a:p>
          <a:endParaRPr lang="en-US" sz="3200"/>
        </a:p>
      </dgm:t>
    </dgm:pt>
    <dgm:pt modelId="{6DA014EE-9870-42FC-83A8-268912DABE19}" type="sibTrans" cxnId="{B040F7F3-A7E4-4660-827A-2617FB98B541}">
      <dgm:prSet/>
      <dgm:spPr/>
      <dgm:t>
        <a:bodyPr/>
        <a:lstStyle/>
        <a:p>
          <a:endParaRPr lang="en-US" sz="3200"/>
        </a:p>
      </dgm:t>
    </dgm:pt>
    <dgm:pt modelId="{5AD40576-307F-4206-AF6B-DA0799945D73}">
      <dgm:prSet phldrT="[Text]" custT="1"/>
      <dgm:spPr/>
      <dgm:t>
        <a:bodyPr/>
        <a:lstStyle/>
        <a:p>
          <a:r>
            <a:rPr lang="en-US" sz="1400" dirty="0"/>
            <a:t>Licensing</a:t>
          </a:r>
        </a:p>
      </dgm:t>
    </dgm:pt>
    <dgm:pt modelId="{BA10A952-D11F-4101-ACDC-402EC1E54D7C}" type="parTrans" cxnId="{A307F551-B933-4163-90AF-34887F9281A1}">
      <dgm:prSet/>
      <dgm:spPr/>
      <dgm:t>
        <a:bodyPr/>
        <a:lstStyle/>
        <a:p>
          <a:endParaRPr lang="en-US" sz="3200"/>
        </a:p>
      </dgm:t>
    </dgm:pt>
    <dgm:pt modelId="{DB7CA714-C5B6-419F-8D8E-BA1AEF34FEBD}" type="sibTrans" cxnId="{A307F551-B933-4163-90AF-34887F9281A1}">
      <dgm:prSet/>
      <dgm:spPr/>
      <dgm:t>
        <a:bodyPr/>
        <a:lstStyle/>
        <a:p>
          <a:endParaRPr lang="en-US" sz="3200"/>
        </a:p>
      </dgm:t>
    </dgm:pt>
    <dgm:pt modelId="{4F4BD3D1-D6F7-482C-8FD9-622C1EA13F7E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Commissioner</a:t>
          </a:r>
        </a:p>
      </dgm:t>
    </dgm:pt>
    <dgm:pt modelId="{97886974-75B5-4BF8-96C4-A4247A551EA1}" type="parTrans" cxnId="{10D01796-19FE-4747-A4F0-814923205E1B}">
      <dgm:prSet/>
      <dgm:spPr/>
      <dgm:t>
        <a:bodyPr/>
        <a:lstStyle/>
        <a:p>
          <a:endParaRPr lang="en-US" sz="3200"/>
        </a:p>
      </dgm:t>
    </dgm:pt>
    <dgm:pt modelId="{E1087A80-B05C-4936-B39E-A877F14B03CB}" type="sibTrans" cxnId="{10D01796-19FE-4747-A4F0-814923205E1B}">
      <dgm:prSet/>
      <dgm:spPr/>
      <dgm:t>
        <a:bodyPr/>
        <a:lstStyle/>
        <a:p>
          <a:endParaRPr lang="en-US" sz="3200"/>
        </a:p>
      </dgm:t>
    </dgm:pt>
    <dgm:pt modelId="{89445923-E22D-41A8-B0C0-63EE16A16117}">
      <dgm:prSet phldrT="[Text]" custT="1"/>
      <dgm:spPr/>
      <dgm:t>
        <a:bodyPr/>
        <a:lstStyle/>
        <a:p>
          <a:r>
            <a:rPr lang="en-US" sz="1400" dirty="0"/>
            <a:t>Commissioner/Chair</a:t>
          </a:r>
        </a:p>
      </dgm:t>
    </dgm:pt>
    <dgm:pt modelId="{2D1B692F-664F-41FE-B362-CFB705181DCA}" type="parTrans" cxnId="{A6EB51F4-EDD5-4E8F-9EAA-AA5D7D0A57C1}">
      <dgm:prSet/>
      <dgm:spPr/>
      <dgm:t>
        <a:bodyPr/>
        <a:lstStyle/>
        <a:p>
          <a:endParaRPr lang="en-US" sz="3200"/>
        </a:p>
      </dgm:t>
    </dgm:pt>
    <dgm:pt modelId="{34FA9460-9E41-405C-925D-B1FB8855B08D}" type="sibTrans" cxnId="{A6EB51F4-EDD5-4E8F-9EAA-AA5D7D0A57C1}">
      <dgm:prSet/>
      <dgm:spPr/>
      <dgm:t>
        <a:bodyPr/>
        <a:lstStyle/>
        <a:p>
          <a:endParaRPr lang="en-US" sz="3200"/>
        </a:p>
      </dgm:t>
    </dgm:pt>
    <dgm:pt modelId="{5A945C66-4FB7-42C6-96C4-4A4260284A9F}">
      <dgm:prSet phldrT="[Text]" custT="1"/>
      <dgm:spPr>
        <a:ln w="38100"/>
      </dgm:spPr>
      <dgm:t>
        <a:bodyPr/>
        <a:lstStyle/>
        <a:p>
          <a:r>
            <a:rPr lang="en-US" sz="1400" dirty="0"/>
            <a:t>Information Technology</a:t>
          </a:r>
        </a:p>
      </dgm:t>
    </dgm:pt>
    <dgm:pt modelId="{45571E13-FAEB-4888-85C2-CD8DC29E4667}" type="parTrans" cxnId="{9541FDED-10AB-418D-8019-97DAB8E80D3C}">
      <dgm:prSet/>
      <dgm:spPr/>
      <dgm:t>
        <a:bodyPr/>
        <a:lstStyle/>
        <a:p>
          <a:endParaRPr lang="en-US" sz="3200"/>
        </a:p>
      </dgm:t>
    </dgm:pt>
    <dgm:pt modelId="{8F4833C2-6638-4B5F-9C8D-B699D53B0179}" type="sibTrans" cxnId="{9541FDED-10AB-418D-8019-97DAB8E80D3C}">
      <dgm:prSet/>
      <dgm:spPr/>
      <dgm:t>
        <a:bodyPr/>
        <a:lstStyle/>
        <a:p>
          <a:endParaRPr lang="en-US" sz="3200"/>
        </a:p>
      </dgm:t>
    </dgm:pt>
    <dgm:pt modelId="{482F85E3-34BD-40F3-B923-BBE5E589B658}" type="asst">
      <dgm:prSet custT="1"/>
      <dgm:spPr/>
      <dgm:t>
        <a:bodyPr/>
        <a:lstStyle/>
        <a:p>
          <a:r>
            <a:rPr lang="en-US" sz="1400" dirty="0"/>
            <a:t>Commission Assistant</a:t>
          </a:r>
        </a:p>
      </dgm:t>
    </dgm:pt>
    <dgm:pt modelId="{E8A1ABDC-8B47-437B-8864-E859157420D1}" type="parTrans" cxnId="{25199EEA-496F-4E07-AAA2-009BDED2BD86}">
      <dgm:prSet/>
      <dgm:spPr/>
      <dgm:t>
        <a:bodyPr/>
        <a:lstStyle/>
        <a:p>
          <a:endParaRPr lang="en-US" sz="3200"/>
        </a:p>
      </dgm:t>
    </dgm:pt>
    <dgm:pt modelId="{CE164747-9F60-4190-9386-ABE423EB69C5}" type="sibTrans" cxnId="{25199EEA-496F-4E07-AAA2-009BDED2BD86}">
      <dgm:prSet/>
      <dgm:spPr/>
      <dgm:t>
        <a:bodyPr/>
        <a:lstStyle/>
        <a:p>
          <a:endParaRPr lang="en-US" sz="3200"/>
        </a:p>
      </dgm:t>
    </dgm:pt>
    <dgm:pt modelId="{8C3E1F50-77A0-493E-A6C9-A588325757E0}" type="asst">
      <dgm:prSet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Administrative Assistant</a:t>
          </a:r>
        </a:p>
      </dgm:t>
    </dgm:pt>
    <dgm:pt modelId="{52AD6FD7-1044-46DE-9D6A-6DCB252578B0}" type="parTrans" cxnId="{02F1D7C6-8FF4-439F-8845-849B3472FADD}">
      <dgm:prSet/>
      <dgm:spPr/>
      <dgm:t>
        <a:bodyPr/>
        <a:lstStyle/>
        <a:p>
          <a:endParaRPr lang="en-US" sz="3200"/>
        </a:p>
      </dgm:t>
    </dgm:pt>
    <dgm:pt modelId="{36DEE625-416E-4FAC-A3A8-358C93512EF2}" type="sibTrans" cxnId="{02F1D7C6-8FF4-439F-8845-849B3472FADD}">
      <dgm:prSet/>
      <dgm:spPr/>
      <dgm:t>
        <a:bodyPr/>
        <a:lstStyle/>
        <a:p>
          <a:endParaRPr lang="en-US" sz="3200"/>
        </a:p>
      </dgm:t>
    </dgm:pt>
    <dgm:pt modelId="{DAED3BF6-6897-4253-9882-870FFA920E44}" type="asst">
      <dgm:prSet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Law Specialist </a:t>
          </a:r>
        </a:p>
      </dgm:t>
    </dgm:pt>
    <dgm:pt modelId="{78209A9A-8E60-404B-BDFF-42C7723FBEF6}" type="parTrans" cxnId="{A2ACC6D3-40C0-4859-8362-E1C92DB7AFF8}">
      <dgm:prSet/>
      <dgm:spPr/>
      <dgm:t>
        <a:bodyPr/>
        <a:lstStyle/>
        <a:p>
          <a:endParaRPr lang="en-US" sz="3200"/>
        </a:p>
      </dgm:t>
    </dgm:pt>
    <dgm:pt modelId="{BB54A1A1-FC9C-4130-A88B-C6CD416B5B0F}" type="sibTrans" cxnId="{A2ACC6D3-40C0-4859-8362-E1C92DB7AFF8}">
      <dgm:prSet/>
      <dgm:spPr/>
      <dgm:t>
        <a:bodyPr/>
        <a:lstStyle/>
        <a:p>
          <a:endParaRPr lang="en-US" sz="3200"/>
        </a:p>
      </dgm:t>
    </dgm:pt>
    <dgm:pt modelId="{D2B0F46D-15FF-430A-AD5E-8BE56A56FADC}">
      <dgm:prSet phldrT="[Text]" custT="1"/>
      <dgm:spPr/>
      <dgm:t>
        <a:bodyPr/>
        <a:lstStyle/>
        <a:p>
          <a:r>
            <a:rPr lang="en-US" sz="1400" dirty="0"/>
            <a:t>Paralegal</a:t>
          </a:r>
        </a:p>
      </dgm:t>
    </dgm:pt>
    <dgm:pt modelId="{4BA1B41E-2B3C-452B-94C5-702B7228761B}" type="sibTrans" cxnId="{25C9DF2B-389E-4E79-8489-912FC7AFBCE7}">
      <dgm:prSet/>
      <dgm:spPr/>
      <dgm:t>
        <a:bodyPr/>
        <a:lstStyle/>
        <a:p>
          <a:endParaRPr lang="en-US" sz="3200"/>
        </a:p>
      </dgm:t>
    </dgm:pt>
    <dgm:pt modelId="{5C4C8576-2BA7-476A-9647-602D5577294D}" type="parTrans" cxnId="{25C9DF2B-389E-4E79-8489-912FC7AFBCE7}">
      <dgm:prSet/>
      <dgm:spPr/>
      <dgm:t>
        <a:bodyPr/>
        <a:lstStyle/>
        <a:p>
          <a:endParaRPr lang="en-US" sz="3200"/>
        </a:p>
      </dgm:t>
    </dgm:pt>
    <dgm:pt modelId="{6FF6A0A5-F6A9-4DA7-9E85-B03E9BEA391C}">
      <dgm:prSet phldrT="[Text]" custT="1"/>
      <dgm:spPr/>
      <dgm:t>
        <a:bodyPr/>
        <a:lstStyle/>
        <a:p>
          <a:r>
            <a:rPr lang="en-US" sz="1400" dirty="0"/>
            <a:t>Research Analyst</a:t>
          </a:r>
        </a:p>
      </dgm:t>
    </dgm:pt>
    <dgm:pt modelId="{689B5645-6783-46B2-BD74-0716CB7F1D88}" type="parTrans" cxnId="{C27917AD-629B-4E39-9F63-477229749ADF}">
      <dgm:prSet/>
      <dgm:spPr/>
      <dgm:t>
        <a:bodyPr/>
        <a:lstStyle/>
        <a:p>
          <a:endParaRPr lang="en-US" sz="3200"/>
        </a:p>
      </dgm:t>
    </dgm:pt>
    <dgm:pt modelId="{D834F919-82EE-409C-A9AA-D89B98AD648E}" type="sibTrans" cxnId="{C27917AD-629B-4E39-9F63-477229749ADF}">
      <dgm:prSet/>
      <dgm:spPr/>
      <dgm:t>
        <a:bodyPr/>
        <a:lstStyle/>
        <a:p>
          <a:endParaRPr lang="en-US" sz="3200"/>
        </a:p>
      </dgm:t>
    </dgm:pt>
    <dgm:pt modelId="{10D7D152-E7AE-4471-B909-813899256380}">
      <dgm:prSet phldrT="[Text]" custT="1"/>
      <dgm:spPr/>
      <dgm:t>
        <a:bodyPr/>
        <a:lstStyle/>
        <a:p>
          <a:r>
            <a:rPr lang="en-US" sz="1400" dirty="0"/>
            <a:t>Fisheries Analyst</a:t>
          </a:r>
        </a:p>
      </dgm:t>
    </dgm:pt>
    <dgm:pt modelId="{4CF1312C-74E4-4B68-AABC-E8F02EA940EF}" type="parTrans" cxnId="{275AD996-40A0-4426-A2B3-6A3D6763A586}">
      <dgm:prSet/>
      <dgm:spPr/>
      <dgm:t>
        <a:bodyPr/>
        <a:lstStyle/>
        <a:p>
          <a:endParaRPr lang="en-US" sz="3200"/>
        </a:p>
      </dgm:t>
    </dgm:pt>
    <dgm:pt modelId="{A0D7EC3C-41FD-4332-B868-317FB6465223}" type="sibTrans" cxnId="{275AD996-40A0-4426-A2B3-6A3D6763A586}">
      <dgm:prSet/>
      <dgm:spPr/>
      <dgm:t>
        <a:bodyPr/>
        <a:lstStyle/>
        <a:p>
          <a:endParaRPr lang="en-US" sz="3200"/>
        </a:p>
      </dgm:t>
    </dgm:pt>
    <dgm:pt modelId="{10113598-2AC8-4610-9607-7BF10B13AB8C}">
      <dgm:prSet phldrT="[Text]" custT="1"/>
      <dgm:spPr/>
      <dgm:t>
        <a:bodyPr/>
        <a:lstStyle/>
        <a:p>
          <a:r>
            <a:rPr lang="en-US" sz="1400" dirty="0"/>
            <a:t>Transfer Officer</a:t>
          </a:r>
        </a:p>
      </dgm:t>
    </dgm:pt>
    <dgm:pt modelId="{2A252002-7CB5-41E8-8034-5B14F1EC2834}" type="parTrans" cxnId="{1A23CF29-DF98-488A-9504-CE4A193D2570}">
      <dgm:prSet/>
      <dgm:spPr/>
      <dgm:t>
        <a:bodyPr/>
        <a:lstStyle/>
        <a:p>
          <a:endParaRPr lang="en-US" sz="3200"/>
        </a:p>
      </dgm:t>
    </dgm:pt>
    <dgm:pt modelId="{C36C7319-1533-42C6-8BF8-FC6DA5291B7D}" type="sibTrans" cxnId="{1A23CF29-DF98-488A-9504-CE4A193D2570}">
      <dgm:prSet/>
      <dgm:spPr/>
      <dgm:t>
        <a:bodyPr/>
        <a:lstStyle/>
        <a:p>
          <a:endParaRPr lang="en-US" sz="3200"/>
        </a:p>
      </dgm:t>
    </dgm:pt>
    <dgm:pt modelId="{B3683530-6186-4C1B-BAE6-59C5C1EAD706}">
      <dgm:prSet phldrT="[Text]" custT="1"/>
      <dgm:spPr/>
      <dgm:t>
        <a:bodyPr/>
        <a:lstStyle/>
        <a:p>
          <a:r>
            <a:rPr lang="en-US" sz="1400" dirty="0"/>
            <a:t>Permit Clerk 4</a:t>
          </a:r>
        </a:p>
      </dgm:t>
    </dgm:pt>
    <dgm:pt modelId="{E6CD5C19-AF7B-45AD-954C-4628F03976AD}" type="parTrans" cxnId="{BE4BF413-AFE9-4718-819A-1E73AFFF3DC8}">
      <dgm:prSet/>
      <dgm:spPr/>
      <dgm:t>
        <a:bodyPr/>
        <a:lstStyle/>
        <a:p>
          <a:endParaRPr lang="en-US" sz="3200"/>
        </a:p>
      </dgm:t>
    </dgm:pt>
    <dgm:pt modelId="{11156F19-A45A-4758-B1AE-98C7D414F67F}" type="sibTrans" cxnId="{BE4BF413-AFE9-4718-819A-1E73AFFF3DC8}">
      <dgm:prSet/>
      <dgm:spPr/>
      <dgm:t>
        <a:bodyPr/>
        <a:lstStyle/>
        <a:p>
          <a:endParaRPr lang="en-US" sz="3200"/>
        </a:p>
      </dgm:t>
    </dgm:pt>
    <dgm:pt modelId="{35E5FDAA-DDA4-4C5B-BBDF-588075D70031}">
      <dgm:prSet phldrT="[Text]" custT="1"/>
      <dgm:spPr/>
      <dgm:t>
        <a:bodyPr/>
        <a:lstStyle/>
        <a:p>
          <a:r>
            <a:rPr lang="en-US" sz="1400" dirty="0"/>
            <a:t>Permit Clerk 4</a:t>
          </a:r>
        </a:p>
      </dgm:t>
    </dgm:pt>
    <dgm:pt modelId="{55623329-2892-437C-A34D-13E9934ED15D}" type="parTrans" cxnId="{AB125E48-AB80-4075-972E-E7DFEE650A54}">
      <dgm:prSet/>
      <dgm:spPr/>
      <dgm:t>
        <a:bodyPr/>
        <a:lstStyle/>
        <a:p>
          <a:endParaRPr lang="en-US" sz="3200"/>
        </a:p>
      </dgm:t>
    </dgm:pt>
    <dgm:pt modelId="{E30FB6DE-34F7-4EA5-854D-C440260F329A}" type="sibTrans" cxnId="{AB125E48-AB80-4075-972E-E7DFEE650A54}">
      <dgm:prSet/>
      <dgm:spPr/>
      <dgm:t>
        <a:bodyPr/>
        <a:lstStyle/>
        <a:p>
          <a:endParaRPr lang="en-US" sz="3200"/>
        </a:p>
      </dgm:t>
    </dgm:pt>
    <dgm:pt modelId="{9114F2BA-56B7-44F5-A507-9A71D543C3BD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Permit Clerk 3</a:t>
          </a:r>
        </a:p>
      </dgm:t>
    </dgm:pt>
    <dgm:pt modelId="{EAF2E070-EBEF-40E8-B19C-75BD09210F43}" type="parTrans" cxnId="{3CF5B8BB-2BF9-4293-BBBC-92E7DEC438E8}">
      <dgm:prSet/>
      <dgm:spPr/>
      <dgm:t>
        <a:bodyPr/>
        <a:lstStyle/>
        <a:p>
          <a:endParaRPr lang="en-US" sz="3200"/>
        </a:p>
      </dgm:t>
    </dgm:pt>
    <dgm:pt modelId="{87B339E7-EBE6-4BC8-A646-22D0FA529F2A}" type="sibTrans" cxnId="{3CF5B8BB-2BF9-4293-BBBC-92E7DEC438E8}">
      <dgm:prSet/>
      <dgm:spPr/>
      <dgm:t>
        <a:bodyPr/>
        <a:lstStyle/>
        <a:p>
          <a:endParaRPr lang="en-US" sz="3200"/>
        </a:p>
      </dgm:t>
    </dgm:pt>
    <dgm:pt modelId="{51C04DCF-26D5-441B-9152-4D422C60A25C}">
      <dgm:prSet phldrT="[Text]" custT="1"/>
      <dgm:spPr/>
      <dgm:t>
        <a:bodyPr/>
        <a:lstStyle/>
        <a:p>
          <a:r>
            <a:rPr lang="en-US" sz="1400" dirty="0"/>
            <a:t>Analyst Programmer 5</a:t>
          </a:r>
        </a:p>
      </dgm:t>
    </dgm:pt>
    <dgm:pt modelId="{429894A7-8276-4479-8B74-7E465FE41F8F}" type="parTrans" cxnId="{72AEE162-B7BE-4FD3-9C08-21182B2E9001}">
      <dgm:prSet/>
      <dgm:spPr/>
      <dgm:t>
        <a:bodyPr/>
        <a:lstStyle/>
        <a:p>
          <a:endParaRPr lang="en-US" sz="3200"/>
        </a:p>
      </dgm:t>
    </dgm:pt>
    <dgm:pt modelId="{2F47CC58-2D4E-4FA9-9531-F96ACEC52CC1}" type="sibTrans" cxnId="{72AEE162-B7BE-4FD3-9C08-21182B2E9001}">
      <dgm:prSet/>
      <dgm:spPr/>
      <dgm:t>
        <a:bodyPr/>
        <a:lstStyle/>
        <a:p>
          <a:endParaRPr lang="en-US" sz="3200"/>
        </a:p>
      </dgm:t>
    </dgm:pt>
    <dgm:pt modelId="{92A1C8E1-7688-4555-8CF9-3B0A23D6408B}">
      <dgm:prSet phldrT="[Text]" custT="1"/>
      <dgm:spPr>
        <a:ln w="38100"/>
      </dgm:spPr>
      <dgm:t>
        <a:bodyPr/>
        <a:lstStyle/>
        <a:p>
          <a:r>
            <a:rPr lang="en-US" sz="1400" dirty="0"/>
            <a:t>Network Specialist 2</a:t>
          </a:r>
        </a:p>
      </dgm:t>
    </dgm:pt>
    <dgm:pt modelId="{92AFECF7-358F-4A02-A720-2F5FF72FC51E}" type="parTrans" cxnId="{9FF801FC-C608-4CC0-BDC0-9115A109B0DD}">
      <dgm:prSet/>
      <dgm:spPr/>
      <dgm:t>
        <a:bodyPr/>
        <a:lstStyle/>
        <a:p>
          <a:endParaRPr lang="en-US" sz="3200"/>
        </a:p>
      </dgm:t>
    </dgm:pt>
    <dgm:pt modelId="{2572EDAC-C0FB-4D33-97C8-A576B1A5445C}" type="sibTrans" cxnId="{9FF801FC-C608-4CC0-BDC0-9115A109B0DD}">
      <dgm:prSet/>
      <dgm:spPr/>
      <dgm:t>
        <a:bodyPr/>
        <a:lstStyle/>
        <a:p>
          <a:endParaRPr lang="en-US" sz="3200"/>
        </a:p>
      </dgm:t>
    </dgm:pt>
    <dgm:pt modelId="{0957B8B0-71CD-486B-B306-31BB630E7A15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400" dirty="0"/>
            <a:t>Analyst Programmer 4</a:t>
          </a:r>
        </a:p>
      </dgm:t>
    </dgm:pt>
    <dgm:pt modelId="{B2F76A27-85EB-4B82-BF0C-FBD460BA4723}" type="parTrans" cxnId="{3C406A1A-7397-45E0-8DA8-9DFD59D44180}">
      <dgm:prSet/>
      <dgm:spPr/>
      <dgm:t>
        <a:bodyPr/>
        <a:lstStyle/>
        <a:p>
          <a:endParaRPr lang="en-US" sz="3200"/>
        </a:p>
      </dgm:t>
    </dgm:pt>
    <dgm:pt modelId="{8E31005D-6C80-4D0B-AA9B-2FE6B2CEDF86}" type="sibTrans" cxnId="{3C406A1A-7397-45E0-8DA8-9DFD59D44180}">
      <dgm:prSet/>
      <dgm:spPr/>
      <dgm:t>
        <a:bodyPr/>
        <a:lstStyle/>
        <a:p>
          <a:endParaRPr lang="en-US" sz="3200"/>
        </a:p>
      </dgm:t>
    </dgm:pt>
    <dgm:pt modelId="{EB322C67-C3E1-45FF-8A85-FC699F2335CC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dirty="0"/>
            <a:t>Permit Clerk 3</a:t>
          </a:r>
        </a:p>
      </dgm:t>
    </dgm:pt>
    <dgm:pt modelId="{ABC9C468-2B9B-45F7-8D3E-401589CDB0C2}" type="parTrans" cxnId="{40C79FF6-ABAA-4033-8DE9-D6234376EC57}">
      <dgm:prSet/>
      <dgm:spPr/>
      <dgm:t>
        <a:bodyPr/>
        <a:lstStyle/>
        <a:p>
          <a:endParaRPr lang="en-US" sz="3200"/>
        </a:p>
      </dgm:t>
    </dgm:pt>
    <dgm:pt modelId="{AD2D8826-566C-415E-8E88-354B4D307097}" type="sibTrans" cxnId="{40C79FF6-ABAA-4033-8DE9-D6234376EC57}">
      <dgm:prSet/>
      <dgm:spPr/>
      <dgm:t>
        <a:bodyPr/>
        <a:lstStyle/>
        <a:p>
          <a:endParaRPr lang="en-US" sz="3200"/>
        </a:p>
      </dgm:t>
    </dgm:pt>
    <dgm:pt modelId="{95E0EAD9-F836-48B9-8766-FDA277F91D9F}" type="pres">
      <dgm:prSet presAssocID="{F6A2D428-22EF-4CAA-9D61-AEB2475FD9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6DBDE6-4917-402F-AEE0-2183EBD2C3CA}" type="pres">
      <dgm:prSet presAssocID="{4F4BD3D1-D6F7-482C-8FD9-622C1EA13F7E}" presName="hierRoot1" presStyleCnt="0">
        <dgm:presLayoutVars>
          <dgm:hierBranch val="init"/>
        </dgm:presLayoutVars>
      </dgm:prSet>
      <dgm:spPr/>
    </dgm:pt>
    <dgm:pt modelId="{22182751-0A1A-46D9-8E21-7C9BE52CF888}" type="pres">
      <dgm:prSet presAssocID="{4F4BD3D1-D6F7-482C-8FD9-622C1EA13F7E}" presName="rootComposite1" presStyleCnt="0"/>
      <dgm:spPr/>
    </dgm:pt>
    <dgm:pt modelId="{8EE9B40D-FB8B-4F63-9E4A-A7FEDE63D0BB}" type="pres">
      <dgm:prSet presAssocID="{4F4BD3D1-D6F7-482C-8FD9-622C1EA13F7E}" presName="rootText1" presStyleLbl="node0" presStyleIdx="0" presStyleCnt="2">
        <dgm:presLayoutVars>
          <dgm:chPref val="3"/>
        </dgm:presLayoutVars>
      </dgm:prSet>
      <dgm:spPr/>
    </dgm:pt>
    <dgm:pt modelId="{AE5811F6-F895-497B-854B-38B05D579BEE}" type="pres">
      <dgm:prSet presAssocID="{4F4BD3D1-D6F7-482C-8FD9-622C1EA13F7E}" presName="rootConnector1" presStyleLbl="node1" presStyleIdx="0" presStyleCnt="0"/>
      <dgm:spPr/>
    </dgm:pt>
    <dgm:pt modelId="{BE77BF05-D5CC-46AF-8D14-0AC4F01718E7}" type="pres">
      <dgm:prSet presAssocID="{4F4BD3D1-D6F7-482C-8FD9-622C1EA13F7E}" presName="hierChild2" presStyleCnt="0"/>
      <dgm:spPr/>
    </dgm:pt>
    <dgm:pt modelId="{5CC19C4E-9F5B-4C8A-BD7F-7011B00B4258}" type="pres">
      <dgm:prSet presAssocID="{4F4BD3D1-D6F7-482C-8FD9-622C1EA13F7E}" presName="hierChild3" presStyleCnt="0"/>
      <dgm:spPr/>
    </dgm:pt>
    <dgm:pt modelId="{16A0A541-7A4D-46BD-BC0A-DEBDA6B479E3}" type="pres">
      <dgm:prSet presAssocID="{89445923-E22D-41A8-B0C0-63EE16A16117}" presName="hierRoot1" presStyleCnt="0">
        <dgm:presLayoutVars>
          <dgm:hierBranch val="init"/>
        </dgm:presLayoutVars>
      </dgm:prSet>
      <dgm:spPr/>
    </dgm:pt>
    <dgm:pt modelId="{6D87113A-55F0-419C-A5EA-B159065A3A7F}" type="pres">
      <dgm:prSet presAssocID="{89445923-E22D-41A8-B0C0-63EE16A16117}" presName="rootComposite1" presStyleCnt="0"/>
      <dgm:spPr/>
    </dgm:pt>
    <dgm:pt modelId="{963A5759-CBD6-46B4-A2D0-A81665A3E50A}" type="pres">
      <dgm:prSet presAssocID="{89445923-E22D-41A8-B0C0-63EE16A16117}" presName="rootText1" presStyleLbl="node0" presStyleIdx="1" presStyleCnt="2">
        <dgm:presLayoutVars>
          <dgm:chPref val="3"/>
        </dgm:presLayoutVars>
      </dgm:prSet>
      <dgm:spPr/>
    </dgm:pt>
    <dgm:pt modelId="{62D33922-909C-452E-89C9-C73DE94D8A37}" type="pres">
      <dgm:prSet presAssocID="{89445923-E22D-41A8-B0C0-63EE16A16117}" presName="rootConnector1" presStyleLbl="node1" presStyleIdx="0" presStyleCnt="0"/>
      <dgm:spPr/>
    </dgm:pt>
    <dgm:pt modelId="{9CA83A2C-A87D-433A-80CB-B89F90F1444D}" type="pres">
      <dgm:prSet presAssocID="{89445923-E22D-41A8-B0C0-63EE16A16117}" presName="hierChild2" presStyleCnt="0"/>
      <dgm:spPr/>
    </dgm:pt>
    <dgm:pt modelId="{7BC560AF-AB35-4A6B-BDB2-EDC92B82C137}" type="pres">
      <dgm:prSet presAssocID="{D812712C-BA66-416F-A9FB-0BE3C8E3CEA5}" presName="Name37" presStyleLbl="parChTrans1D2" presStyleIdx="0" presStyleCnt="2"/>
      <dgm:spPr/>
    </dgm:pt>
    <dgm:pt modelId="{13D76FC7-9D96-4F66-9F3E-09A98EBD3F80}" type="pres">
      <dgm:prSet presAssocID="{B79E2026-AE2E-4897-B362-75D98E2C8B77}" presName="hierRoot2" presStyleCnt="0">
        <dgm:presLayoutVars>
          <dgm:hierBranch val="init"/>
        </dgm:presLayoutVars>
      </dgm:prSet>
      <dgm:spPr/>
    </dgm:pt>
    <dgm:pt modelId="{D153AC58-9F32-4141-B0C6-8D168318B657}" type="pres">
      <dgm:prSet presAssocID="{B79E2026-AE2E-4897-B362-75D98E2C8B77}" presName="rootComposite" presStyleCnt="0"/>
      <dgm:spPr/>
    </dgm:pt>
    <dgm:pt modelId="{0BB89BB7-A997-4C79-A548-8947703BB9B9}" type="pres">
      <dgm:prSet presAssocID="{B79E2026-AE2E-4897-B362-75D98E2C8B77}" presName="rootText" presStyleLbl="node2" presStyleIdx="0" presStyleCnt="1" custLinFactY="-45186" custLinFactNeighborY="-100000">
        <dgm:presLayoutVars>
          <dgm:chPref val="3"/>
        </dgm:presLayoutVars>
      </dgm:prSet>
      <dgm:spPr/>
    </dgm:pt>
    <dgm:pt modelId="{2B5E4FC0-6D43-4D17-A55B-7AC53B8B9AC6}" type="pres">
      <dgm:prSet presAssocID="{B79E2026-AE2E-4897-B362-75D98E2C8B77}" presName="rootConnector" presStyleLbl="node2" presStyleIdx="0" presStyleCnt="1"/>
      <dgm:spPr/>
    </dgm:pt>
    <dgm:pt modelId="{DE250ACF-39DC-4342-95A7-B49137D50ADE}" type="pres">
      <dgm:prSet presAssocID="{B79E2026-AE2E-4897-B362-75D98E2C8B77}" presName="hierChild4" presStyleCnt="0"/>
      <dgm:spPr/>
    </dgm:pt>
    <dgm:pt modelId="{23CFC505-A799-4821-AD92-AFA663A2FAFA}" type="pres">
      <dgm:prSet presAssocID="{FDA85264-61F9-424B-B8FB-72368028A83E}" presName="Name37" presStyleLbl="parChTrans1D3" presStyleIdx="0" presStyleCnt="5"/>
      <dgm:spPr/>
    </dgm:pt>
    <dgm:pt modelId="{2978EB3C-FE4A-4815-8224-EE03FAC3D2B1}" type="pres">
      <dgm:prSet presAssocID="{74EB5F82-7EB3-4E3A-83EF-071EA422BFCE}" presName="hierRoot2" presStyleCnt="0">
        <dgm:presLayoutVars>
          <dgm:hierBranch val="init"/>
        </dgm:presLayoutVars>
      </dgm:prSet>
      <dgm:spPr/>
    </dgm:pt>
    <dgm:pt modelId="{55E3F164-7886-45A0-92AD-672A3316EDD8}" type="pres">
      <dgm:prSet presAssocID="{74EB5F82-7EB3-4E3A-83EF-071EA422BFCE}" presName="rootComposite" presStyleCnt="0"/>
      <dgm:spPr/>
    </dgm:pt>
    <dgm:pt modelId="{9D9EE2AE-E4AC-4208-953B-C91D10B681C9}" type="pres">
      <dgm:prSet presAssocID="{74EB5F82-7EB3-4E3A-83EF-071EA422BFCE}" presName="rootText" presStyleLbl="node3" presStyleIdx="0" presStyleCnt="4" custLinFactY="-137186" custLinFactNeighborX="18377" custLinFactNeighborY="-200000">
        <dgm:presLayoutVars>
          <dgm:chPref val="3"/>
        </dgm:presLayoutVars>
      </dgm:prSet>
      <dgm:spPr/>
    </dgm:pt>
    <dgm:pt modelId="{66811F7E-E91C-49C6-BD50-3528B996BA2F}" type="pres">
      <dgm:prSet presAssocID="{74EB5F82-7EB3-4E3A-83EF-071EA422BFCE}" presName="rootConnector" presStyleLbl="node3" presStyleIdx="0" presStyleCnt="4"/>
      <dgm:spPr/>
    </dgm:pt>
    <dgm:pt modelId="{C8F8B97E-6E46-4941-A91C-E3719B8D9DA9}" type="pres">
      <dgm:prSet presAssocID="{74EB5F82-7EB3-4E3A-83EF-071EA422BFCE}" presName="hierChild4" presStyleCnt="0"/>
      <dgm:spPr/>
    </dgm:pt>
    <dgm:pt modelId="{3EFDB02E-C81E-4DAA-AE91-040615E93AE5}" type="pres">
      <dgm:prSet presAssocID="{5C4C8576-2BA7-476A-9647-602D5577294D}" presName="Name37" presStyleLbl="parChTrans1D4" presStyleIdx="0" presStyleCnt="12"/>
      <dgm:spPr/>
    </dgm:pt>
    <dgm:pt modelId="{D5FCB87F-E40B-43A5-84B1-7C0C491B8A29}" type="pres">
      <dgm:prSet presAssocID="{D2B0F46D-15FF-430A-AD5E-8BE56A56FADC}" presName="hierRoot2" presStyleCnt="0">
        <dgm:presLayoutVars>
          <dgm:hierBranch val="init"/>
        </dgm:presLayoutVars>
      </dgm:prSet>
      <dgm:spPr/>
    </dgm:pt>
    <dgm:pt modelId="{D9F0D81F-4B4C-49BC-B209-23C9D48D1EA0}" type="pres">
      <dgm:prSet presAssocID="{D2B0F46D-15FF-430A-AD5E-8BE56A56FADC}" presName="rootComposite" presStyleCnt="0"/>
      <dgm:spPr/>
    </dgm:pt>
    <dgm:pt modelId="{37A33EAC-3248-4681-A273-D38122C35F15}" type="pres">
      <dgm:prSet presAssocID="{D2B0F46D-15FF-430A-AD5E-8BE56A56FADC}" presName="rootText" presStyleLbl="node4" presStyleIdx="0" presStyleCnt="11" custLinFactY="-157915" custLinFactNeighborX="11402" custLinFactNeighborY="-200000">
        <dgm:presLayoutVars>
          <dgm:chPref val="3"/>
        </dgm:presLayoutVars>
      </dgm:prSet>
      <dgm:spPr/>
    </dgm:pt>
    <dgm:pt modelId="{4C62E2DC-64D4-4278-BB29-1F5969B85C30}" type="pres">
      <dgm:prSet presAssocID="{D2B0F46D-15FF-430A-AD5E-8BE56A56FADC}" presName="rootConnector" presStyleLbl="node4" presStyleIdx="0" presStyleCnt="11"/>
      <dgm:spPr/>
    </dgm:pt>
    <dgm:pt modelId="{3AAF331C-21E0-4EBD-94CA-1E6A4CBEDEA5}" type="pres">
      <dgm:prSet presAssocID="{D2B0F46D-15FF-430A-AD5E-8BE56A56FADC}" presName="hierChild4" presStyleCnt="0"/>
      <dgm:spPr/>
    </dgm:pt>
    <dgm:pt modelId="{BF45B21D-B2E2-4CA8-885A-307FDCCBB137}" type="pres">
      <dgm:prSet presAssocID="{D2B0F46D-15FF-430A-AD5E-8BE56A56FADC}" presName="hierChild5" presStyleCnt="0"/>
      <dgm:spPr/>
    </dgm:pt>
    <dgm:pt modelId="{D708B700-DACD-4FE6-9EDD-E081E7EE2433}" type="pres">
      <dgm:prSet presAssocID="{74EB5F82-7EB3-4E3A-83EF-071EA422BFCE}" presName="hierChild5" presStyleCnt="0"/>
      <dgm:spPr/>
    </dgm:pt>
    <dgm:pt modelId="{7634256A-7084-431A-9647-EF495457E57E}" type="pres">
      <dgm:prSet presAssocID="{5658825C-499D-4BA8-9050-4134727BC004}" presName="Name37" presStyleLbl="parChTrans1D3" presStyleIdx="1" presStyleCnt="5"/>
      <dgm:spPr/>
    </dgm:pt>
    <dgm:pt modelId="{B6A05D39-DCDE-41E0-BD47-318E039CCA64}" type="pres">
      <dgm:prSet presAssocID="{6F30D676-D449-44D7-A3C1-37D1B5DD9130}" presName="hierRoot2" presStyleCnt="0">
        <dgm:presLayoutVars>
          <dgm:hierBranch val="init"/>
        </dgm:presLayoutVars>
      </dgm:prSet>
      <dgm:spPr/>
    </dgm:pt>
    <dgm:pt modelId="{7ECF897C-4E08-4966-A296-BF8B290F0F2D}" type="pres">
      <dgm:prSet presAssocID="{6F30D676-D449-44D7-A3C1-37D1B5DD9130}" presName="rootComposite" presStyleCnt="0"/>
      <dgm:spPr/>
    </dgm:pt>
    <dgm:pt modelId="{2859664D-B155-420F-A7E6-C985049C59BE}" type="pres">
      <dgm:prSet presAssocID="{6F30D676-D449-44D7-A3C1-37D1B5DD9130}" presName="rootText" presStyleLbl="node3" presStyleIdx="1" presStyleCnt="4" custLinFactY="-137186" custLinFactNeighborX="18377" custLinFactNeighborY="-200000">
        <dgm:presLayoutVars>
          <dgm:chPref val="3"/>
        </dgm:presLayoutVars>
      </dgm:prSet>
      <dgm:spPr/>
    </dgm:pt>
    <dgm:pt modelId="{51F0BD2B-9296-4776-95EB-1A4E15C2FEB9}" type="pres">
      <dgm:prSet presAssocID="{6F30D676-D449-44D7-A3C1-37D1B5DD9130}" presName="rootConnector" presStyleLbl="node3" presStyleIdx="1" presStyleCnt="4"/>
      <dgm:spPr/>
    </dgm:pt>
    <dgm:pt modelId="{3E0AF66C-616D-412E-A768-11CC9CBB6EA5}" type="pres">
      <dgm:prSet presAssocID="{6F30D676-D449-44D7-A3C1-37D1B5DD9130}" presName="hierChild4" presStyleCnt="0"/>
      <dgm:spPr/>
    </dgm:pt>
    <dgm:pt modelId="{DA6CBC90-1E2D-4BEC-86FF-1C0448E7C67B}" type="pres">
      <dgm:prSet presAssocID="{4CF1312C-74E4-4B68-AABC-E8F02EA940EF}" presName="Name37" presStyleLbl="parChTrans1D4" presStyleIdx="1" presStyleCnt="12"/>
      <dgm:spPr/>
    </dgm:pt>
    <dgm:pt modelId="{B707AE19-CC1C-47D5-B734-C98432D27FCD}" type="pres">
      <dgm:prSet presAssocID="{10D7D152-E7AE-4471-B909-813899256380}" presName="hierRoot2" presStyleCnt="0">
        <dgm:presLayoutVars>
          <dgm:hierBranch val="init"/>
        </dgm:presLayoutVars>
      </dgm:prSet>
      <dgm:spPr/>
    </dgm:pt>
    <dgm:pt modelId="{E308B8DF-E697-4B12-90A2-2525E32AEC20}" type="pres">
      <dgm:prSet presAssocID="{10D7D152-E7AE-4471-B909-813899256380}" presName="rootComposite" presStyleCnt="0"/>
      <dgm:spPr/>
    </dgm:pt>
    <dgm:pt modelId="{93ED2D0A-0AA4-4018-BAE5-6259C944C7F9}" type="pres">
      <dgm:prSet presAssocID="{10D7D152-E7AE-4471-B909-813899256380}" presName="rootText" presStyleLbl="node4" presStyleIdx="1" presStyleCnt="11" custLinFactY="-157916" custLinFactNeighborX="21077" custLinFactNeighborY="-200000">
        <dgm:presLayoutVars>
          <dgm:chPref val="3"/>
        </dgm:presLayoutVars>
      </dgm:prSet>
      <dgm:spPr/>
    </dgm:pt>
    <dgm:pt modelId="{12257BB7-C685-46A5-8F92-A0BAEA879725}" type="pres">
      <dgm:prSet presAssocID="{10D7D152-E7AE-4471-B909-813899256380}" presName="rootConnector" presStyleLbl="node4" presStyleIdx="1" presStyleCnt="11"/>
      <dgm:spPr/>
    </dgm:pt>
    <dgm:pt modelId="{1ED55245-A5C1-4042-809D-A5B2E8E56972}" type="pres">
      <dgm:prSet presAssocID="{10D7D152-E7AE-4471-B909-813899256380}" presName="hierChild4" presStyleCnt="0"/>
      <dgm:spPr/>
    </dgm:pt>
    <dgm:pt modelId="{07D7A5EA-F913-4171-9E44-076195DCC203}" type="pres">
      <dgm:prSet presAssocID="{10D7D152-E7AE-4471-B909-813899256380}" presName="hierChild5" presStyleCnt="0"/>
      <dgm:spPr/>
    </dgm:pt>
    <dgm:pt modelId="{88440E98-CB91-4839-A7FC-D2F158F18D97}" type="pres">
      <dgm:prSet presAssocID="{689B5645-6783-46B2-BD74-0716CB7F1D88}" presName="Name37" presStyleLbl="parChTrans1D4" presStyleIdx="2" presStyleCnt="12"/>
      <dgm:spPr/>
    </dgm:pt>
    <dgm:pt modelId="{4DA46763-AB07-49F0-81BB-0EF98A580AE5}" type="pres">
      <dgm:prSet presAssocID="{6FF6A0A5-F6A9-4DA7-9E85-B03E9BEA391C}" presName="hierRoot2" presStyleCnt="0">
        <dgm:presLayoutVars>
          <dgm:hierBranch val="init"/>
        </dgm:presLayoutVars>
      </dgm:prSet>
      <dgm:spPr/>
    </dgm:pt>
    <dgm:pt modelId="{527FDA50-BB73-435F-A4A2-93716A42EE61}" type="pres">
      <dgm:prSet presAssocID="{6FF6A0A5-F6A9-4DA7-9E85-B03E9BEA391C}" presName="rootComposite" presStyleCnt="0"/>
      <dgm:spPr/>
    </dgm:pt>
    <dgm:pt modelId="{4D0AB143-FD92-484A-8F50-8577ECCD1D28}" type="pres">
      <dgm:prSet presAssocID="{6FF6A0A5-F6A9-4DA7-9E85-B03E9BEA391C}" presName="rootText" presStyleLbl="node4" presStyleIdx="2" presStyleCnt="11" custLinFactY="-172681" custLinFactNeighborX="21077" custLinFactNeighborY="-200000">
        <dgm:presLayoutVars>
          <dgm:chPref val="3"/>
        </dgm:presLayoutVars>
      </dgm:prSet>
      <dgm:spPr/>
    </dgm:pt>
    <dgm:pt modelId="{9AB27EC5-BC65-4E2F-B950-8CA985C12F84}" type="pres">
      <dgm:prSet presAssocID="{6FF6A0A5-F6A9-4DA7-9E85-B03E9BEA391C}" presName="rootConnector" presStyleLbl="node4" presStyleIdx="2" presStyleCnt="11"/>
      <dgm:spPr/>
    </dgm:pt>
    <dgm:pt modelId="{A6C6FAD4-6F71-484D-B791-419B13ACFCD3}" type="pres">
      <dgm:prSet presAssocID="{6FF6A0A5-F6A9-4DA7-9E85-B03E9BEA391C}" presName="hierChild4" presStyleCnt="0"/>
      <dgm:spPr/>
    </dgm:pt>
    <dgm:pt modelId="{0B03EEE1-897E-4887-9B61-F26D5FCEC373}" type="pres">
      <dgm:prSet presAssocID="{6FF6A0A5-F6A9-4DA7-9E85-B03E9BEA391C}" presName="hierChild5" presStyleCnt="0"/>
      <dgm:spPr/>
    </dgm:pt>
    <dgm:pt modelId="{E3E0FD5F-996A-4172-8E90-F72A269F35D2}" type="pres">
      <dgm:prSet presAssocID="{6F30D676-D449-44D7-A3C1-37D1B5DD9130}" presName="hierChild5" presStyleCnt="0"/>
      <dgm:spPr/>
    </dgm:pt>
    <dgm:pt modelId="{C878B2CA-4AB4-4489-8ADE-E7BC3B911036}" type="pres">
      <dgm:prSet presAssocID="{BA10A952-D11F-4101-ACDC-402EC1E54D7C}" presName="Name37" presStyleLbl="parChTrans1D3" presStyleIdx="2" presStyleCnt="5"/>
      <dgm:spPr/>
    </dgm:pt>
    <dgm:pt modelId="{1FE8324E-E126-4C3C-AA9B-E581842941FC}" type="pres">
      <dgm:prSet presAssocID="{5AD40576-307F-4206-AF6B-DA0799945D73}" presName="hierRoot2" presStyleCnt="0">
        <dgm:presLayoutVars>
          <dgm:hierBranch val="init"/>
        </dgm:presLayoutVars>
      </dgm:prSet>
      <dgm:spPr/>
    </dgm:pt>
    <dgm:pt modelId="{076ACCC7-FA17-4783-807C-F3D0062DF9E0}" type="pres">
      <dgm:prSet presAssocID="{5AD40576-307F-4206-AF6B-DA0799945D73}" presName="rootComposite" presStyleCnt="0"/>
      <dgm:spPr/>
    </dgm:pt>
    <dgm:pt modelId="{DB5DA46F-0FEE-42D6-ABFB-6825890D98AD}" type="pres">
      <dgm:prSet presAssocID="{5AD40576-307F-4206-AF6B-DA0799945D73}" presName="rootText" presStyleLbl="node3" presStyleIdx="2" presStyleCnt="4" custLinFactY="-137186" custLinFactNeighborX="18377" custLinFactNeighborY="-200000">
        <dgm:presLayoutVars>
          <dgm:chPref val="3"/>
        </dgm:presLayoutVars>
      </dgm:prSet>
      <dgm:spPr/>
    </dgm:pt>
    <dgm:pt modelId="{2BB47390-2CBA-411D-A5B7-A6B3D847A051}" type="pres">
      <dgm:prSet presAssocID="{5AD40576-307F-4206-AF6B-DA0799945D73}" presName="rootConnector" presStyleLbl="node3" presStyleIdx="2" presStyleCnt="4"/>
      <dgm:spPr/>
    </dgm:pt>
    <dgm:pt modelId="{CD89B256-0513-4021-95D8-7384EF1226B5}" type="pres">
      <dgm:prSet presAssocID="{5AD40576-307F-4206-AF6B-DA0799945D73}" presName="hierChild4" presStyleCnt="0"/>
      <dgm:spPr/>
    </dgm:pt>
    <dgm:pt modelId="{D09601FC-E14A-4252-99FD-29162EE14221}" type="pres">
      <dgm:prSet presAssocID="{2A252002-7CB5-41E8-8034-5B14F1EC2834}" presName="Name37" presStyleLbl="parChTrans1D4" presStyleIdx="3" presStyleCnt="12"/>
      <dgm:spPr/>
    </dgm:pt>
    <dgm:pt modelId="{6AAE4421-61C0-4351-BF68-D2BD67F175BC}" type="pres">
      <dgm:prSet presAssocID="{10113598-2AC8-4610-9607-7BF10B13AB8C}" presName="hierRoot2" presStyleCnt="0">
        <dgm:presLayoutVars>
          <dgm:hierBranch val="init"/>
        </dgm:presLayoutVars>
      </dgm:prSet>
      <dgm:spPr/>
    </dgm:pt>
    <dgm:pt modelId="{9C276A95-C518-443D-9A61-D82AE45406F3}" type="pres">
      <dgm:prSet presAssocID="{10113598-2AC8-4610-9607-7BF10B13AB8C}" presName="rootComposite" presStyleCnt="0"/>
      <dgm:spPr/>
    </dgm:pt>
    <dgm:pt modelId="{E52F9C6D-D983-46DE-AEFF-5646E87F0206}" type="pres">
      <dgm:prSet presAssocID="{10113598-2AC8-4610-9607-7BF10B13AB8C}" presName="rootText" presStyleLbl="node4" presStyleIdx="3" presStyleCnt="11" custLinFactY="-157916" custLinFactNeighborX="16644" custLinFactNeighborY="-200000">
        <dgm:presLayoutVars>
          <dgm:chPref val="3"/>
        </dgm:presLayoutVars>
      </dgm:prSet>
      <dgm:spPr/>
    </dgm:pt>
    <dgm:pt modelId="{24C4EEA1-400A-49BE-93A2-C12D3FF60DEB}" type="pres">
      <dgm:prSet presAssocID="{10113598-2AC8-4610-9607-7BF10B13AB8C}" presName="rootConnector" presStyleLbl="node4" presStyleIdx="3" presStyleCnt="11"/>
      <dgm:spPr/>
    </dgm:pt>
    <dgm:pt modelId="{BCBF0CB1-3B67-4A31-9C79-5D49C6A42D1C}" type="pres">
      <dgm:prSet presAssocID="{10113598-2AC8-4610-9607-7BF10B13AB8C}" presName="hierChild4" presStyleCnt="0"/>
      <dgm:spPr/>
    </dgm:pt>
    <dgm:pt modelId="{FB9F8EC3-E927-483A-B0F8-FDF523DC95A4}" type="pres">
      <dgm:prSet presAssocID="{10113598-2AC8-4610-9607-7BF10B13AB8C}" presName="hierChild5" presStyleCnt="0"/>
      <dgm:spPr/>
    </dgm:pt>
    <dgm:pt modelId="{13A9372E-9180-4761-83E1-91829B4EE740}" type="pres">
      <dgm:prSet presAssocID="{E6CD5C19-AF7B-45AD-954C-4628F03976AD}" presName="Name37" presStyleLbl="parChTrans1D4" presStyleIdx="4" presStyleCnt="12"/>
      <dgm:spPr/>
    </dgm:pt>
    <dgm:pt modelId="{79C95CFE-B4B9-4EC9-983F-265FE0D056F5}" type="pres">
      <dgm:prSet presAssocID="{B3683530-6186-4C1B-BAE6-59C5C1EAD706}" presName="hierRoot2" presStyleCnt="0">
        <dgm:presLayoutVars>
          <dgm:hierBranch val="init"/>
        </dgm:presLayoutVars>
      </dgm:prSet>
      <dgm:spPr/>
    </dgm:pt>
    <dgm:pt modelId="{15819E82-285B-484A-8965-BC12689F257B}" type="pres">
      <dgm:prSet presAssocID="{B3683530-6186-4C1B-BAE6-59C5C1EAD706}" presName="rootComposite" presStyleCnt="0"/>
      <dgm:spPr/>
    </dgm:pt>
    <dgm:pt modelId="{F5B79035-E6F9-45C1-B870-17219C316EBC}" type="pres">
      <dgm:prSet presAssocID="{B3683530-6186-4C1B-BAE6-59C5C1EAD706}" presName="rootText" presStyleLbl="node4" presStyleIdx="4" presStyleCnt="11" custLinFactY="-163359" custLinFactNeighborX="16643" custLinFactNeighborY="-200000">
        <dgm:presLayoutVars>
          <dgm:chPref val="3"/>
        </dgm:presLayoutVars>
      </dgm:prSet>
      <dgm:spPr/>
    </dgm:pt>
    <dgm:pt modelId="{0E8780D1-3F73-44BC-A963-077798F426A8}" type="pres">
      <dgm:prSet presAssocID="{B3683530-6186-4C1B-BAE6-59C5C1EAD706}" presName="rootConnector" presStyleLbl="node4" presStyleIdx="4" presStyleCnt="11"/>
      <dgm:spPr/>
    </dgm:pt>
    <dgm:pt modelId="{8F05D072-80C1-4331-8C67-C38A3009C3C4}" type="pres">
      <dgm:prSet presAssocID="{B3683530-6186-4C1B-BAE6-59C5C1EAD706}" presName="hierChild4" presStyleCnt="0"/>
      <dgm:spPr/>
    </dgm:pt>
    <dgm:pt modelId="{BB02AC88-358F-4C7A-96E4-CBD6AF25395B}" type="pres">
      <dgm:prSet presAssocID="{B3683530-6186-4C1B-BAE6-59C5C1EAD706}" presName="hierChild5" presStyleCnt="0"/>
      <dgm:spPr/>
    </dgm:pt>
    <dgm:pt modelId="{AFEE3122-25CB-4B35-9F00-30FEFAB5C97C}" type="pres">
      <dgm:prSet presAssocID="{55623329-2892-437C-A34D-13E9934ED15D}" presName="Name37" presStyleLbl="parChTrans1D4" presStyleIdx="5" presStyleCnt="12"/>
      <dgm:spPr/>
    </dgm:pt>
    <dgm:pt modelId="{5A17F673-4022-4948-92AD-03DFEF898A2B}" type="pres">
      <dgm:prSet presAssocID="{35E5FDAA-DDA4-4C5B-BBDF-588075D70031}" presName="hierRoot2" presStyleCnt="0">
        <dgm:presLayoutVars>
          <dgm:hierBranch val="init"/>
        </dgm:presLayoutVars>
      </dgm:prSet>
      <dgm:spPr/>
    </dgm:pt>
    <dgm:pt modelId="{5837C0CB-CC53-46E1-AB53-1F6A2A4DBB94}" type="pres">
      <dgm:prSet presAssocID="{35E5FDAA-DDA4-4C5B-BBDF-588075D70031}" presName="rootComposite" presStyleCnt="0"/>
      <dgm:spPr/>
    </dgm:pt>
    <dgm:pt modelId="{D6556CEA-BBD4-4A18-AA54-1D8E0FE1D31E}" type="pres">
      <dgm:prSet presAssocID="{35E5FDAA-DDA4-4C5B-BBDF-588075D70031}" presName="rootText" presStyleLbl="node4" presStyleIdx="5" presStyleCnt="11" custLinFactY="-175011" custLinFactNeighborX="17809" custLinFactNeighborY="-200000">
        <dgm:presLayoutVars>
          <dgm:chPref val="3"/>
        </dgm:presLayoutVars>
      </dgm:prSet>
      <dgm:spPr/>
    </dgm:pt>
    <dgm:pt modelId="{E1CA0774-FA11-4CE4-81DD-3CD77E5D9238}" type="pres">
      <dgm:prSet presAssocID="{35E5FDAA-DDA4-4C5B-BBDF-588075D70031}" presName="rootConnector" presStyleLbl="node4" presStyleIdx="5" presStyleCnt="11"/>
      <dgm:spPr/>
    </dgm:pt>
    <dgm:pt modelId="{82EF2FB3-0849-4181-8CD6-0FEC559A37B1}" type="pres">
      <dgm:prSet presAssocID="{35E5FDAA-DDA4-4C5B-BBDF-588075D70031}" presName="hierChild4" presStyleCnt="0"/>
      <dgm:spPr/>
    </dgm:pt>
    <dgm:pt modelId="{FD3C7B5F-EF6E-4666-AFD6-50F48863D9CA}" type="pres">
      <dgm:prSet presAssocID="{35E5FDAA-DDA4-4C5B-BBDF-588075D70031}" presName="hierChild5" presStyleCnt="0"/>
      <dgm:spPr/>
    </dgm:pt>
    <dgm:pt modelId="{0DC24DBA-E035-49E8-9336-B68D50C8E989}" type="pres">
      <dgm:prSet presAssocID="{EAF2E070-EBEF-40E8-B19C-75BD09210F43}" presName="Name37" presStyleLbl="parChTrans1D4" presStyleIdx="6" presStyleCnt="12"/>
      <dgm:spPr/>
    </dgm:pt>
    <dgm:pt modelId="{D4F30F33-5151-4221-9476-58B55D458A1A}" type="pres">
      <dgm:prSet presAssocID="{9114F2BA-56B7-44F5-A507-9A71D543C3BD}" presName="hierRoot2" presStyleCnt="0">
        <dgm:presLayoutVars>
          <dgm:hierBranch val="init"/>
        </dgm:presLayoutVars>
      </dgm:prSet>
      <dgm:spPr/>
    </dgm:pt>
    <dgm:pt modelId="{7952D4D4-4664-47EF-9699-843F3886574D}" type="pres">
      <dgm:prSet presAssocID="{9114F2BA-56B7-44F5-A507-9A71D543C3BD}" presName="rootComposite" presStyleCnt="0"/>
      <dgm:spPr/>
    </dgm:pt>
    <dgm:pt modelId="{612E721D-7B2A-4C54-9E41-7F5E5EB74AF3}" type="pres">
      <dgm:prSet presAssocID="{9114F2BA-56B7-44F5-A507-9A71D543C3BD}" presName="rootText" presStyleLbl="node4" presStyleIdx="6" presStyleCnt="11" custLinFactY="-179671" custLinFactNeighborX="16643" custLinFactNeighborY="-200000">
        <dgm:presLayoutVars>
          <dgm:chPref val="3"/>
        </dgm:presLayoutVars>
      </dgm:prSet>
      <dgm:spPr/>
    </dgm:pt>
    <dgm:pt modelId="{3AE7B477-05E6-4E4A-A46A-C5A5CCFFDD47}" type="pres">
      <dgm:prSet presAssocID="{9114F2BA-56B7-44F5-A507-9A71D543C3BD}" presName="rootConnector" presStyleLbl="node4" presStyleIdx="6" presStyleCnt="11"/>
      <dgm:spPr/>
    </dgm:pt>
    <dgm:pt modelId="{FA9353D4-DD62-42CA-B842-CF6663012242}" type="pres">
      <dgm:prSet presAssocID="{9114F2BA-56B7-44F5-A507-9A71D543C3BD}" presName="hierChild4" presStyleCnt="0"/>
      <dgm:spPr/>
    </dgm:pt>
    <dgm:pt modelId="{F6BD8E19-35B8-474E-9BB4-9105C06A04B4}" type="pres">
      <dgm:prSet presAssocID="{9114F2BA-56B7-44F5-A507-9A71D543C3BD}" presName="hierChild5" presStyleCnt="0"/>
      <dgm:spPr/>
    </dgm:pt>
    <dgm:pt modelId="{C108CCCC-575C-4ABA-8831-684CE186EDB6}" type="pres">
      <dgm:prSet presAssocID="{ABC9C468-2B9B-45F7-8D3E-401589CDB0C2}" presName="Name37" presStyleLbl="parChTrans1D4" presStyleIdx="7" presStyleCnt="12"/>
      <dgm:spPr/>
    </dgm:pt>
    <dgm:pt modelId="{93622D0D-6639-41EC-ACE9-5555E0367583}" type="pres">
      <dgm:prSet presAssocID="{EB322C67-C3E1-45FF-8A85-FC699F2335CC}" presName="hierRoot2" presStyleCnt="0">
        <dgm:presLayoutVars>
          <dgm:hierBranch val="init"/>
        </dgm:presLayoutVars>
      </dgm:prSet>
      <dgm:spPr/>
    </dgm:pt>
    <dgm:pt modelId="{383EA445-3F3C-41B2-B1C1-993190A569C3}" type="pres">
      <dgm:prSet presAssocID="{EB322C67-C3E1-45FF-8A85-FC699F2335CC}" presName="rootComposite" presStyleCnt="0"/>
      <dgm:spPr/>
    </dgm:pt>
    <dgm:pt modelId="{845D22D8-EEED-4081-BC2B-3EB5A2617EF7}" type="pres">
      <dgm:prSet presAssocID="{EB322C67-C3E1-45FF-8A85-FC699F2335CC}" presName="rootText" presStyleLbl="node4" presStyleIdx="7" presStyleCnt="11" custLinFactY="-182483" custLinFactNeighborX="17478" custLinFactNeighborY="-200000">
        <dgm:presLayoutVars>
          <dgm:chPref val="3"/>
        </dgm:presLayoutVars>
      </dgm:prSet>
      <dgm:spPr/>
    </dgm:pt>
    <dgm:pt modelId="{FA7F7D3E-8EA9-42DF-9B3A-7B9A0508B7B3}" type="pres">
      <dgm:prSet presAssocID="{EB322C67-C3E1-45FF-8A85-FC699F2335CC}" presName="rootConnector" presStyleLbl="node4" presStyleIdx="7" presStyleCnt="11"/>
      <dgm:spPr/>
    </dgm:pt>
    <dgm:pt modelId="{8B284586-37DA-41DC-85E2-7A9C1FDE6E37}" type="pres">
      <dgm:prSet presAssocID="{EB322C67-C3E1-45FF-8A85-FC699F2335CC}" presName="hierChild4" presStyleCnt="0"/>
      <dgm:spPr/>
    </dgm:pt>
    <dgm:pt modelId="{386C086A-B229-4F12-9A91-C6E22D1603BA}" type="pres">
      <dgm:prSet presAssocID="{EB322C67-C3E1-45FF-8A85-FC699F2335CC}" presName="hierChild5" presStyleCnt="0"/>
      <dgm:spPr/>
    </dgm:pt>
    <dgm:pt modelId="{490468A7-B2B0-49F4-BFFE-CB8067A5ABC9}" type="pres">
      <dgm:prSet presAssocID="{5AD40576-307F-4206-AF6B-DA0799945D73}" presName="hierChild5" presStyleCnt="0"/>
      <dgm:spPr/>
    </dgm:pt>
    <dgm:pt modelId="{5C9B8333-C3E2-408A-88AB-3E11ABF6905B}" type="pres">
      <dgm:prSet presAssocID="{45571E13-FAEB-4888-85C2-CD8DC29E4667}" presName="Name37" presStyleLbl="parChTrans1D3" presStyleIdx="3" presStyleCnt="5"/>
      <dgm:spPr/>
    </dgm:pt>
    <dgm:pt modelId="{6EBBB450-F0E7-41BD-AFAC-B31B1FCD2D63}" type="pres">
      <dgm:prSet presAssocID="{5A945C66-4FB7-42C6-96C4-4A4260284A9F}" presName="hierRoot2" presStyleCnt="0">
        <dgm:presLayoutVars>
          <dgm:hierBranch val="init"/>
        </dgm:presLayoutVars>
      </dgm:prSet>
      <dgm:spPr/>
    </dgm:pt>
    <dgm:pt modelId="{8002845A-0825-4683-812C-53841D2062EE}" type="pres">
      <dgm:prSet presAssocID="{5A945C66-4FB7-42C6-96C4-4A4260284A9F}" presName="rootComposite" presStyleCnt="0"/>
      <dgm:spPr/>
    </dgm:pt>
    <dgm:pt modelId="{6561ED50-DAF0-4DD0-B92A-655E66FBA4E2}" type="pres">
      <dgm:prSet presAssocID="{5A945C66-4FB7-42C6-96C4-4A4260284A9F}" presName="rootText" presStyleLbl="node3" presStyleIdx="3" presStyleCnt="4" custLinFactY="-137186" custLinFactNeighborX="18377" custLinFactNeighborY="-200000">
        <dgm:presLayoutVars>
          <dgm:chPref val="3"/>
        </dgm:presLayoutVars>
      </dgm:prSet>
      <dgm:spPr/>
    </dgm:pt>
    <dgm:pt modelId="{D8E696B6-ACA4-4D44-9899-CC6053116D0D}" type="pres">
      <dgm:prSet presAssocID="{5A945C66-4FB7-42C6-96C4-4A4260284A9F}" presName="rootConnector" presStyleLbl="node3" presStyleIdx="3" presStyleCnt="4"/>
      <dgm:spPr/>
    </dgm:pt>
    <dgm:pt modelId="{3013ED43-B752-47A2-B158-809BCB3B5751}" type="pres">
      <dgm:prSet presAssocID="{5A945C66-4FB7-42C6-96C4-4A4260284A9F}" presName="hierChild4" presStyleCnt="0"/>
      <dgm:spPr/>
    </dgm:pt>
    <dgm:pt modelId="{EBA0341C-2338-40EE-8F8D-3DD5D6B053AE}" type="pres">
      <dgm:prSet presAssocID="{429894A7-8276-4479-8B74-7E465FE41F8F}" presName="Name37" presStyleLbl="parChTrans1D4" presStyleIdx="8" presStyleCnt="12"/>
      <dgm:spPr/>
    </dgm:pt>
    <dgm:pt modelId="{BE9DC004-2D95-49BC-A92A-ABAC18ADFABB}" type="pres">
      <dgm:prSet presAssocID="{51C04DCF-26D5-441B-9152-4D422C60A25C}" presName="hierRoot2" presStyleCnt="0">
        <dgm:presLayoutVars>
          <dgm:hierBranch val="init"/>
        </dgm:presLayoutVars>
      </dgm:prSet>
      <dgm:spPr/>
    </dgm:pt>
    <dgm:pt modelId="{933D0EDB-2E8C-45AF-ADE2-7EF24D01D2FD}" type="pres">
      <dgm:prSet presAssocID="{51C04DCF-26D5-441B-9152-4D422C60A25C}" presName="rootComposite" presStyleCnt="0"/>
      <dgm:spPr/>
    </dgm:pt>
    <dgm:pt modelId="{255DE519-9E00-44F2-B398-8DED3079520F}" type="pres">
      <dgm:prSet presAssocID="{51C04DCF-26D5-441B-9152-4D422C60A25C}" presName="rootText" presStyleLbl="node4" presStyleIdx="8" presStyleCnt="11" custLinFactY="-157916" custLinFactNeighborX="27670" custLinFactNeighborY="-200000">
        <dgm:presLayoutVars>
          <dgm:chPref val="3"/>
        </dgm:presLayoutVars>
      </dgm:prSet>
      <dgm:spPr/>
    </dgm:pt>
    <dgm:pt modelId="{E4518D3F-ADA6-4689-A302-E9B29B3D428E}" type="pres">
      <dgm:prSet presAssocID="{51C04DCF-26D5-441B-9152-4D422C60A25C}" presName="rootConnector" presStyleLbl="node4" presStyleIdx="8" presStyleCnt="11"/>
      <dgm:spPr/>
    </dgm:pt>
    <dgm:pt modelId="{001033BD-67B7-4F08-BE60-1156D77F8EA9}" type="pres">
      <dgm:prSet presAssocID="{51C04DCF-26D5-441B-9152-4D422C60A25C}" presName="hierChild4" presStyleCnt="0"/>
      <dgm:spPr/>
    </dgm:pt>
    <dgm:pt modelId="{24C01724-ABA5-4EB8-BB0F-ACA5B9353F54}" type="pres">
      <dgm:prSet presAssocID="{51C04DCF-26D5-441B-9152-4D422C60A25C}" presName="hierChild5" presStyleCnt="0"/>
      <dgm:spPr/>
    </dgm:pt>
    <dgm:pt modelId="{294A6A1B-B95C-4538-AD7A-B4D5F8334EC9}" type="pres">
      <dgm:prSet presAssocID="{B2F76A27-85EB-4B82-BF0C-FBD460BA4723}" presName="Name37" presStyleLbl="parChTrans1D4" presStyleIdx="9" presStyleCnt="12"/>
      <dgm:spPr/>
    </dgm:pt>
    <dgm:pt modelId="{1D668842-31CC-4832-ABFA-E710E6DC8C97}" type="pres">
      <dgm:prSet presAssocID="{0957B8B0-71CD-486B-B306-31BB630E7A15}" presName="hierRoot2" presStyleCnt="0">
        <dgm:presLayoutVars>
          <dgm:hierBranch val="init"/>
        </dgm:presLayoutVars>
      </dgm:prSet>
      <dgm:spPr/>
    </dgm:pt>
    <dgm:pt modelId="{A4491750-73BE-414B-8C59-7A2CDE33B3B8}" type="pres">
      <dgm:prSet presAssocID="{0957B8B0-71CD-486B-B306-31BB630E7A15}" presName="rootComposite" presStyleCnt="0"/>
      <dgm:spPr/>
    </dgm:pt>
    <dgm:pt modelId="{C5D33D24-93B0-4FED-9055-06C65F69F35E}" type="pres">
      <dgm:prSet presAssocID="{0957B8B0-71CD-486B-B306-31BB630E7A15}" presName="rootText" presStyleLbl="node4" presStyleIdx="9" presStyleCnt="11" custLinFactY="-161028" custLinFactNeighborX="28295" custLinFactNeighborY="-200000">
        <dgm:presLayoutVars>
          <dgm:chPref val="3"/>
        </dgm:presLayoutVars>
      </dgm:prSet>
      <dgm:spPr/>
    </dgm:pt>
    <dgm:pt modelId="{439C8F6C-C32E-4D0C-9953-108E095E037C}" type="pres">
      <dgm:prSet presAssocID="{0957B8B0-71CD-486B-B306-31BB630E7A15}" presName="rootConnector" presStyleLbl="node4" presStyleIdx="9" presStyleCnt="11"/>
      <dgm:spPr/>
    </dgm:pt>
    <dgm:pt modelId="{8C3D3658-493E-4F73-9E46-ACA213E9CDB5}" type="pres">
      <dgm:prSet presAssocID="{0957B8B0-71CD-486B-B306-31BB630E7A15}" presName="hierChild4" presStyleCnt="0"/>
      <dgm:spPr/>
    </dgm:pt>
    <dgm:pt modelId="{88044532-43E9-43A8-9842-F42790A6697F}" type="pres">
      <dgm:prSet presAssocID="{0957B8B0-71CD-486B-B306-31BB630E7A15}" presName="hierChild5" presStyleCnt="0"/>
      <dgm:spPr/>
    </dgm:pt>
    <dgm:pt modelId="{16D74C67-3B81-4015-A1D7-A473FB74D5FF}" type="pres">
      <dgm:prSet presAssocID="{92AFECF7-358F-4A02-A720-2F5FF72FC51E}" presName="Name37" presStyleLbl="parChTrans1D4" presStyleIdx="10" presStyleCnt="12"/>
      <dgm:spPr/>
    </dgm:pt>
    <dgm:pt modelId="{844298A1-D667-4BC7-A22C-7DF4D41F6DC2}" type="pres">
      <dgm:prSet presAssocID="{92A1C8E1-7688-4555-8CF9-3B0A23D6408B}" presName="hierRoot2" presStyleCnt="0">
        <dgm:presLayoutVars>
          <dgm:hierBranch val="init"/>
        </dgm:presLayoutVars>
      </dgm:prSet>
      <dgm:spPr/>
    </dgm:pt>
    <dgm:pt modelId="{12E5C337-8C79-4580-89F9-C9CED5F87905}" type="pres">
      <dgm:prSet presAssocID="{92A1C8E1-7688-4555-8CF9-3B0A23D6408B}" presName="rootComposite" presStyleCnt="0"/>
      <dgm:spPr/>
    </dgm:pt>
    <dgm:pt modelId="{8946C40B-483A-4D80-87F4-0732497617DC}" type="pres">
      <dgm:prSet presAssocID="{92A1C8E1-7688-4555-8CF9-3B0A23D6408B}" presName="rootText" presStyleLbl="node4" presStyleIdx="10" presStyleCnt="11" custLinFactY="-168019" custLinFactNeighborX="29460" custLinFactNeighborY="-200000">
        <dgm:presLayoutVars>
          <dgm:chPref val="3"/>
        </dgm:presLayoutVars>
      </dgm:prSet>
      <dgm:spPr/>
    </dgm:pt>
    <dgm:pt modelId="{6DA7AA64-35D9-483F-8391-78A7CF8AC7FA}" type="pres">
      <dgm:prSet presAssocID="{92A1C8E1-7688-4555-8CF9-3B0A23D6408B}" presName="rootConnector" presStyleLbl="node4" presStyleIdx="10" presStyleCnt="11"/>
      <dgm:spPr/>
    </dgm:pt>
    <dgm:pt modelId="{468F0D39-2EE2-4817-A08E-3526A89BE866}" type="pres">
      <dgm:prSet presAssocID="{92A1C8E1-7688-4555-8CF9-3B0A23D6408B}" presName="hierChild4" presStyleCnt="0"/>
      <dgm:spPr/>
    </dgm:pt>
    <dgm:pt modelId="{FB52954C-B0BD-434C-BD2B-F935AB568B3F}" type="pres">
      <dgm:prSet presAssocID="{92A1C8E1-7688-4555-8CF9-3B0A23D6408B}" presName="hierChild5" presStyleCnt="0"/>
      <dgm:spPr/>
    </dgm:pt>
    <dgm:pt modelId="{946BCFE3-DDA9-40E8-8E96-BC07C5301EDB}" type="pres">
      <dgm:prSet presAssocID="{5A945C66-4FB7-42C6-96C4-4A4260284A9F}" presName="hierChild5" presStyleCnt="0"/>
      <dgm:spPr/>
    </dgm:pt>
    <dgm:pt modelId="{DC1E3FEA-42E2-42B3-B680-125A5BF243F9}" type="pres">
      <dgm:prSet presAssocID="{B79E2026-AE2E-4897-B362-75D98E2C8B77}" presName="hierChild5" presStyleCnt="0"/>
      <dgm:spPr/>
    </dgm:pt>
    <dgm:pt modelId="{0403757D-4932-4188-8928-D5E839689F00}" type="pres">
      <dgm:prSet presAssocID="{E8A1ABDC-8B47-437B-8864-E859157420D1}" presName="Name111" presStyleLbl="parChTrans1D3" presStyleIdx="4" presStyleCnt="5"/>
      <dgm:spPr/>
    </dgm:pt>
    <dgm:pt modelId="{D01A8E65-E225-43CF-83B5-2F2A1D8BFE1F}" type="pres">
      <dgm:prSet presAssocID="{482F85E3-34BD-40F3-B923-BBE5E589B658}" presName="hierRoot3" presStyleCnt="0">
        <dgm:presLayoutVars>
          <dgm:hierBranch val="init"/>
        </dgm:presLayoutVars>
      </dgm:prSet>
      <dgm:spPr/>
    </dgm:pt>
    <dgm:pt modelId="{3DD98972-01EB-4E7E-8B36-B2080353ED29}" type="pres">
      <dgm:prSet presAssocID="{482F85E3-34BD-40F3-B923-BBE5E589B658}" presName="rootComposite3" presStyleCnt="0"/>
      <dgm:spPr/>
    </dgm:pt>
    <dgm:pt modelId="{D253A154-66B9-4681-945A-C755B2D1866C}" type="pres">
      <dgm:prSet presAssocID="{482F85E3-34BD-40F3-B923-BBE5E589B658}" presName="rootText3" presStyleLbl="asst2" presStyleIdx="0" presStyleCnt="2" custLinFactY="-100000" custLinFactNeighborX="-75232" custLinFactNeighborY="-117488">
        <dgm:presLayoutVars>
          <dgm:chPref val="3"/>
        </dgm:presLayoutVars>
      </dgm:prSet>
      <dgm:spPr/>
    </dgm:pt>
    <dgm:pt modelId="{3A8AD08C-4C68-4F1C-9D90-D28A37DC40D2}" type="pres">
      <dgm:prSet presAssocID="{482F85E3-34BD-40F3-B923-BBE5E589B658}" presName="rootConnector3" presStyleLbl="asst2" presStyleIdx="0" presStyleCnt="2"/>
      <dgm:spPr/>
    </dgm:pt>
    <dgm:pt modelId="{54D5249F-3388-48F7-8383-4474AB8C16FE}" type="pres">
      <dgm:prSet presAssocID="{482F85E3-34BD-40F3-B923-BBE5E589B658}" presName="hierChild6" presStyleCnt="0"/>
      <dgm:spPr/>
    </dgm:pt>
    <dgm:pt modelId="{091C61AA-506E-4051-955A-684D4F84D94F}" type="pres">
      <dgm:prSet presAssocID="{482F85E3-34BD-40F3-B923-BBE5E589B658}" presName="hierChild7" presStyleCnt="0"/>
      <dgm:spPr/>
    </dgm:pt>
    <dgm:pt modelId="{37D74542-D838-4839-8ED7-0F001F913E63}" type="pres">
      <dgm:prSet presAssocID="{52AD6FD7-1044-46DE-9D6A-6DCB252578B0}" presName="Name111" presStyleLbl="parChTrans1D4" presStyleIdx="11" presStyleCnt="12"/>
      <dgm:spPr/>
    </dgm:pt>
    <dgm:pt modelId="{807B10F4-5C13-45B1-9A50-8EF746B6F3DD}" type="pres">
      <dgm:prSet presAssocID="{8C3E1F50-77A0-493E-A6C9-A588325757E0}" presName="hierRoot3" presStyleCnt="0">
        <dgm:presLayoutVars>
          <dgm:hierBranch val="init"/>
        </dgm:presLayoutVars>
      </dgm:prSet>
      <dgm:spPr/>
    </dgm:pt>
    <dgm:pt modelId="{3794950F-7613-4850-99FC-E7A1C46B4524}" type="pres">
      <dgm:prSet presAssocID="{8C3E1F50-77A0-493E-A6C9-A588325757E0}" presName="rootComposite3" presStyleCnt="0"/>
      <dgm:spPr/>
    </dgm:pt>
    <dgm:pt modelId="{B56C1783-6874-45A6-9983-6176BB9E2B93}" type="pres">
      <dgm:prSet presAssocID="{8C3E1F50-77A0-493E-A6C9-A588325757E0}" presName="rootText3" presStyleLbl="asst2" presStyleIdx="1" presStyleCnt="2" custLinFactX="-51614" custLinFactY="-100000" custLinFactNeighborX="-100000" custLinFactNeighborY="-196262">
        <dgm:presLayoutVars>
          <dgm:chPref val="3"/>
        </dgm:presLayoutVars>
      </dgm:prSet>
      <dgm:spPr/>
    </dgm:pt>
    <dgm:pt modelId="{1C39E93E-E51B-4132-8330-80DEA2773B68}" type="pres">
      <dgm:prSet presAssocID="{8C3E1F50-77A0-493E-A6C9-A588325757E0}" presName="rootConnector3" presStyleLbl="asst2" presStyleIdx="1" presStyleCnt="2"/>
      <dgm:spPr/>
    </dgm:pt>
    <dgm:pt modelId="{E66856E6-7012-4191-91BA-985DB54C0430}" type="pres">
      <dgm:prSet presAssocID="{8C3E1F50-77A0-493E-A6C9-A588325757E0}" presName="hierChild6" presStyleCnt="0"/>
      <dgm:spPr/>
    </dgm:pt>
    <dgm:pt modelId="{B2A2AEE9-D3B8-4635-9F05-C7E7A06DFE1D}" type="pres">
      <dgm:prSet presAssocID="{8C3E1F50-77A0-493E-A6C9-A588325757E0}" presName="hierChild7" presStyleCnt="0"/>
      <dgm:spPr/>
    </dgm:pt>
    <dgm:pt modelId="{58B9BEB8-49F7-4A02-8572-288F5DAD3492}" type="pres">
      <dgm:prSet presAssocID="{89445923-E22D-41A8-B0C0-63EE16A16117}" presName="hierChild3" presStyleCnt="0"/>
      <dgm:spPr/>
    </dgm:pt>
    <dgm:pt modelId="{4173F420-71D6-411E-8BB9-AEB4604EA7E0}" type="pres">
      <dgm:prSet presAssocID="{78209A9A-8E60-404B-BDFF-42C7723FBEF6}" presName="Name111" presStyleLbl="parChTrans1D2" presStyleIdx="1" presStyleCnt="2"/>
      <dgm:spPr/>
    </dgm:pt>
    <dgm:pt modelId="{987AD5C6-E0DB-4797-855C-9504CFBAF007}" type="pres">
      <dgm:prSet presAssocID="{DAED3BF6-6897-4253-9882-870FFA920E44}" presName="hierRoot3" presStyleCnt="0">
        <dgm:presLayoutVars>
          <dgm:hierBranch val="init"/>
        </dgm:presLayoutVars>
      </dgm:prSet>
      <dgm:spPr/>
    </dgm:pt>
    <dgm:pt modelId="{60F92900-EEEE-4C37-B2B3-3F9E2EA123E1}" type="pres">
      <dgm:prSet presAssocID="{DAED3BF6-6897-4253-9882-870FFA920E44}" presName="rootComposite3" presStyleCnt="0"/>
      <dgm:spPr/>
    </dgm:pt>
    <dgm:pt modelId="{C83FEB3B-DFEE-4A30-9D48-8ABEAC9F3E39}" type="pres">
      <dgm:prSet presAssocID="{DAED3BF6-6897-4253-9882-870FFA920E44}" presName="rootText3" presStyleLbl="asst1" presStyleIdx="0" presStyleCnt="1" custLinFactX="100000" custLinFactNeighborX="130977" custLinFactNeighborY="-73226">
        <dgm:presLayoutVars>
          <dgm:chPref val="3"/>
        </dgm:presLayoutVars>
      </dgm:prSet>
      <dgm:spPr/>
    </dgm:pt>
    <dgm:pt modelId="{BBAB12EF-DA60-4D6A-8A97-B2A8964A6D17}" type="pres">
      <dgm:prSet presAssocID="{DAED3BF6-6897-4253-9882-870FFA920E44}" presName="rootConnector3" presStyleLbl="asst1" presStyleIdx="0" presStyleCnt="1"/>
      <dgm:spPr/>
    </dgm:pt>
    <dgm:pt modelId="{2078AF33-0BBC-42D6-B164-531B35CD5B1D}" type="pres">
      <dgm:prSet presAssocID="{DAED3BF6-6897-4253-9882-870FFA920E44}" presName="hierChild6" presStyleCnt="0"/>
      <dgm:spPr/>
    </dgm:pt>
    <dgm:pt modelId="{6658C58F-6888-41FE-BB53-63AC7244315E}" type="pres">
      <dgm:prSet presAssocID="{DAED3BF6-6897-4253-9882-870FFA920E44}" presName="hierChild7" presStyleCnt="0"/>
      <dgm:spPr/>
    </dgm:pt>
  </dgm:ptLst>
  <dgm:cxnLst>
    <dgm:cxn modelId="{922D7700-48C9-4914-824C-FE6A2E2295A4}" type="presOf" srcId="{35E5FDAA-DDA4-4C5B-BBDF-588075D70031}" destId="{D6556CEA-BBD4-4A18-AA54-1D8E0FE1D31E}" srcOrd="0" destOrd="0" presId="urn:microsoft.com/office/officeart/2005/8/layout/orgChart1"/>
    <dgm:cxn modelId="{CC0AEE01-8680-4935-9D90-E03BFF0C0A4B}" srcId="{89445923-E22D-41A8-B0C0-63EE16A16117}" destId="{B79E2026-AE2E-4897-B362-75D98E2C8B77}" srcOrd="0" destOrd="0" parTransId="{D812712C-BA66-416F-A9FB-0BE3C8E3CEA5}" sibTransId="{8D9C074D-870A-4F56-AA50-15B3E553531E}"/>
    <dgm:cxn modelId="{CD423704-FA27-4A62-9813-A14BC89D746C}" type="presOf" srcId="{ABC9C468-2B9B-45F7-8D3E-401589CDB0C2}" destId="{C108CCCC-575C-4ABA-8831-684CE186EDB6}" srcOrd="0" destOrd="0" presId="urn:microsoft.com/office/officeart/2005/8/layout/orgChart1"/>
    <dgm:cxn modelId="{E8A77306-BEAC-4FB5-86F6-9DBEFC12F154}" type="presOf" srcId="{89445923-E22D-41A8-B0C0-63EE16A16117}" destId="{62D33922-909C-452E-89C9-C73DE94D8A37}" srcOrd="1" destOrd="0" presId="urn:microsoft.com/office/officeart/2005/8/layout/orgChart1"/>
    <dgm:cxn modelId="{4BE1440B-CCB8-4071-A28E-7735CEF477CF}" type="presOf" srcId="{10D7D152-E7AE-4471-B909-813899256380}" destId="{93ED2D0A-0AA4-4018-BAE5-6259C944C7F9}" srcOrd="0" destOrd="0" presId="urn:microsoft.com/office/officeart/2005/8/layout/orgChart1"/>
    <dgm:cxn modelId="{6EE7680F-686C-4E3C-B476-DBF71FEE0612}" type="presOf" srcId="{D812712C-BA66-416F-A9FB-0BE3C8E3CEA5}" destId="{7BC560AF-AB35-4A6B-BDB2-EDC92B82C137}" srcOrd="0" destOrd="0" presId="urn:microsoft.com/office/officeart/2005/8/layout/orgChart1"/>
    <dgm:cxn modelId="{02511E11-97E0-41AF-8380-A90430B7F66C}" type="presOf" srcId="{0957B8B0-71CD-486B-B306-31BB630E7A15}" destId="{C5D33D24-93B0-4FED-9055-06C65F69F35E}" srcOrd="0" destOrd="0" presId="urn:microsoft.com/office/officeart/2005/8/layout/orgChart1"/>
    <dgm:cxn modelId="{BE4BF413-AFE9-4718-819A-1E73AFFF3DC8}" srcId="{5AD40576-307F-4206-AF6B-DA0799945D73}" destId="{B3683530-6186-4C1B-BAE6-59C5C1EAD706}" srcOrd="1" destOrd="0" parTransId="{E6CD5C19-AF7B-45AD-954C-4628F03976AD}" sibTransId="{11156F19-A45A-4758-B1AE-98C7D414F67F}"/>
    <dgm:cxn modelId="{AE931C14-63EF-40BD-957A-AB2FF7354ECB}" type="presOf" srcId="{51C04DCF-26D5-441B-9152-4D422C60A25C}" destId="{255DE519-9E00-44F2-B398-8DED3079520F}" srcOrd="0" destOrd="0" presId="urn:microsoft.com/office/officeart/2005/8/layout/orgChart1"/>
    <dgm:cxn modelId="{4C617C16-6C73-4D69-9867-61DCFA7F04D9}" type="presOf" srcId="{DAED3BF6-6897-4253-9882-870FFA920E44}" destId="{C83FEB3B-DFEE-4A30-9D48-8ABEAC9F3E39}" srcOrd="0" destOrd="0" presId="urn:microsoft.com/office/officeart/2005/8/layout/orgChart1"/>
    <dgm:cxn modelId="{3C406A1A-7397-45E0-8DA8-9DFD59D44180}" srcId="{5A945C66-4FB7-42C6-96C4-4A4260284A9F}" destId="{0957B8B0-71CD-486B-B306-31BB630E7A15}" srcOrd="1" destOrd="0" parTransId="{B2F76A27-85EB-4B82-BF0C-FBD460BA4723}" sibTransId="{8E31005D-6C80-4D0B-AA9B-2FE6B2CEDF86}"/>
    <dgm:cxn modelId="{F76BB21A-2EB2-40DD-A74A-976BF7A866D8}" type="presOf" srcId="{EAF2E070-EBEF-40E8-B19C-75BD09210F43}" destId="{0DC24DBA-E035-49E8-9336-B68D50C8E989}" srcOrd="0" destOrd="0" presId="urn:microsoft.com/office/officeart/2005/8/layout/orgChart1"/>
    <dgm:cxn modelId="{46575620-CEF3-46B6-A279-A86115D5546D}" type="presOf" srcId="{8C3E1F50-77A0-493E-A6C9-A588325757E0}" destId="{B56C1783-6874-45A6-9983-6176BB9E2B93}" srcOrd="0" destOrd="0" presId="urn:microsoft.com/office/officeart/2005/8/layout/orgChart1"/>
    <dgm:cxn modelId="{ACD32121-DF28-412B-89A8-BBDA77C9F42B}" type="presOf" srcId="{EB322C67-C3E1-45FF-8A85-FC699F2335CC}" destId="{FA7F7D3E-8EA9-42DF-9B3A-7B9A0508B7B3}" srcOrd="1" destOrd="0" presId="urn:microsoft.com/office/officeart/2005/8/layout/orgChart1"/>
    <dgm:cxn modelId="{3E9ADB23-DEFF-4AA7-8FB9-3A43B72970ED}" type="presOf" srcId="{DAED3BF6-6897-4253-9882-870FFA920E44}" destId="{BBAB12EF-DA60-4D6A-8A97-B2A8964A6D17}" srcOrd="1" destOrd="0" presId="urn:microsoft.com/office/officeart/2005/8/layout/orgChart1"/>
    <dgm:cxn modelId="{86A75F26-5ADC-4C83-A497-945554EF8215}" type="presOf" srcId="{10D7D152-E7AE-4471-B909-813899256380}" destId="{12257BB7-C685-46A5-8F92-A0BAEA879725}" srcOrd="1" destOrd="0" presId="urn:microsoft.com/office/officeart/2005/8/layout/orgChart1"/>
    <dgm:cxn modelId="{1A23CF29-DF98-488A-9504-CE4A193D2570}" srcId="{5AD40576-307F-4206-AF6B-DA0799945D73}" destId="{10113598-2AC8-4610-9607-7BF10B13AB8C}" srcOrd="0" destOrd="0" parTransId="{2A252002-7CB5-41E8-8034-5B14F1EC2834}" sibTransId="{C36C7319-1533-42C6-8BF8-FC6DA5291B7D}"/>
    <dgm:cxn modelId="{25C9DF2B-389E-4E79-8489-912FC7AFBCE7}" srcId="{74EB5F82-7EB3-4E3A-83EF-071EA422BFCE}" destId="{D2B0F46D-15FF-430A-AD5E-8BE56A56FADC}" srcOrd="0" destOrd="0" parTransId="{5C4C8576-2BA7-476A-9647-602D5577294D}" sibTransId="{4BA1B41E-2B3C-452B-94C5-702B7228761B}"/>
    <dgm:cxn modelId="{BEE4332D-AEF3-4202-94AF-99B8F88280F4}" type="presOf" srcId="{92A1C8E1-7688-4555-8CF9-3B0A23D6408B}" destId="{6DA7AA64-35D9-483F-8391-78A7CF8AC7FA}" srcOrd="1" destOrd="0" presId="urn:microsoft.com/office/officeart/2005/8/layout/orgChart1"/>
    <dgm:cxn modelId="{70DD7036-32AE-4159-A8FF-2B3F228A72F3}" type="presOf" srcId="{8C3E1F50-77A0-493E-A6C9-A588325757E0}" destId="{1C39E93E-E51B-4132-8330-80DEA2773B68}" srcOrd="1" destOrd="0" presId="urn:microsoft.com/office/officeart/2005/8/layout/orgChart1"/>
    <dgm:cxn modelId="{375F053B-B8B6-41D2-A170-8BB0A76E4B37}" type="presOf" srcId="{F6A2D428-22EF-4CAA-9D61-AEB2475FD9F7}" destId="{95E0EAD9-F836-48B9-8766-FDA277F91D9F}" srcOrd="0" destOrd="0" presId="urn:microsoft.com/office/officeart/2005/8/layout/orgChart1"/>
    <dgm:cxn modelId="{2358F63D-32B7-4F63-ABFA-55C47122D13E}" type="presOf" srcId="{D2B0F46D-15FF-430A-AD5E-8BE56A56FADC}" destId="{4C62E2DC-64D4-4278-BB29-1F5969B85C30}" srcOrd="1" destOrd="0" presId="urn:microsoft.com/office/officeart/2005/8/layout/orgChart1"/>
    <dgm:cxn modelId="{465B3D5E-4264-427D-9212-2992590A3606}" type="presOf" srcId="{74EB5F82-7EB3-4E3A-83EF-071EA422BFCE}" destId="{66811F7E-E91C-49C6-BD50-3528B996BA2F}" srcOrd="1" destOrd="0" presId="urn:microsoft.com/office/officeart/2005/8/layout/orgChart1"/>
    <dgm:cxn modelId="{72AEE162-B7BE-4FD3-9C08-21182B2E9001}" srcId="{5A945C66-4FB7-42C6-96C4-4A4260284A9F}" destId="{51C04DCF-26D5-441B-9152-4D422C60A25C}" srcOrd="0" destOrd="0" parTransId="{429894A7-8276-4479-8B74-7E465FE41F8F}" sibTransId="{2F47CC58-2D4E-4FA9-9531-F96ACEC52CC1}"/>
    <dgm:cxn modelId="{DC566143-3EA0-44C1-A8E0-52199FA14D89}" type="presOf" srcId="{4F4BD3D1-D6F7-482C-8FD9-622C1EA13F7E}" destId="{AE5811F6-F895-497B-854B-38B05D579BEE}" srcOrd="1" destOrd="0" presId="urn:microsoft.com/office/officeart/2005/8/layout/orgChart1"/>
    <dgm:cxn modelId="{67EC8B65-B77E-4658-9C68-533C2A1EC5F7}" type="presOf" srcId="{429894A7-8276-4479-8B74-7E465FE41F8F}" destId="{EBA0341C-2338-40EE-8F8D-3DD5D6B053AE}" srcOrd="0" destOrd="0" presId="urn:microsoft.com/office/officeart/2005/8/layout/orgChart1"/>
    <dgm:cxn modelId="{B39BF966-78F3-489A-B761-1CDB88E092BE}" type="presOf" srcId="{689B5645-6783-46B2-BD74-0716CB7F1D88}" destId="{88440E98-CB91-4839-A7FC-D2F158F18D97}" srcOrd="0" destOrd="0" presId="urn:microsoft.com/office/officeart/2005/8/layout/orgChart1"/>
    <dgm:cxn modelId="{AB125E48-AB80-4075-972E-E7DFEE650A54}" srcId="{5AD40576-307F-4206-AF6B-DA0799945D73}" destId="{35E5FDAA-DDA4-4C5B-BBDF-588075D70031}" srcOrd="2" destOrd="0" parTransId="{55623329-2892-437C-A34D-13E9934ED15D}" sibTransId="{E30FB6DE-34F7-4EA5-854D-C440260F329A}"/>
    <dgm:cxn modelId="{3516C848-FD14-45A8-B37D-241B4B67FF3C}" type="presOf" srcId="{5AD40576-307F-4206-AF6B-DA0799945D73}" destId="{DB5DA46F-0FEE-42D6-ABFB-6825890D98AD}" srcOrd="0" destOrd="0" presId="urn:microsoft.com/office/officeart/2005/8/layout/orgChart1"/>
    <dgm:cxn modelId="{D124856D-7695-4504-ACA1-9EE89B152EB2}" type="presOf" srcId="{BA10A952-D11F-4101-ACDC-402EC1E54D7C}" destId="{C878B2CA-4AB4-4489-8ADE-E7BC3B911036}" srcOrd="0" destOrd="0" presId="urn:microsoft.com/office/officeart/2005/8/layout/orgChart1"/>
    <dgm:cxn modelId="{11C09E6F-303A-4A5A-A046-64358B5454DD}" type="presOf" srcId="{E8A1ABDC-8B47-437B-8864-E859157420D1}" destId="{0403757D-4932-4188-8928-D5E839689F00}" srcOrd="0" destOrd="0" presId="urn:microsoft.com/office/officeart/2005/8/layout/orgChart1"/>
    <dgm:cxn modelId="{F6F2CC70-CDB4-47F1-87C2-AE91D8960322}" type="presOf" srcId="{5A945C66-4FB7-42C6-96C4-4A4260284A9F}" destId="{D8E696B6-ACA4-4D44-9899-CC6053116D0D}" srcOrd="1" destOrd="0" presId="urn:microsoft.com/office/officeart/2005/8/layout/orgChart1"/>
    <dgm:cxn modelId="{A307F551-B933-4163-90AF-34887F9281A1}" srcId="{B79E2026-AE2E-4897-B362-75D98E2C8B77}" destId="{5AD40576-307F-4206-AF6B-DA0799945D73}" srcOrd="2" destOrd="0" parTransId="{BA10A952-D11F-4101-ACDC-402EC1E54D7C}" sibTransId="{DB7CA714-C5B6-419F-8D8E-BA1AEF34FEBD}"/>
    <dgm:cxn modelId="{E8C52572-2F3B-4FF7-A7C1-10B231DC0FC2}" type="presOf" srcId="{6FF6A0A5-F6A9-4DA7-9E85-B03E9BEA391C}" destId="{4D0AB143-FD92-484A-8F50-8577ECCD1D28}" srcOrd="0" destOrd="0" presId="urn:microsoft.com/office/officeart/2005/8/layout/orgChart1"/>
    <dgm:cxn modelId="{F7FBAC74-C139-419F-84BF-55859253ED27}" type="presOf" srcId="{482F85E3-34BD-40F3-B923-BBE5E589B658}" destId="{D253A154-66B9-4681-945A-C755B2D1866C}" srcOrd="0" destOrd="0" presId="urn:microsoft.com/office/officeart/2005/8/layout/orgChart1"/>
    <dgm:cxn modelId="{A1A85655-023D-441C-8140-E1065E167913}" type="presOf" srcId="{B79E2026-AE2E-4897-B362-75D98E2C8B77}" destId="{0BB89BB7-A997-4C79-A548-8947703BB9B9}" srcOrd="0" destOrd="0" presId="urn:microsoft.com/office/officeart/2005/8/layout/orgChart1"/>
    <dgm:cxn modelId="{7EF67757-F20E-4194-9D0B-205B25390521}" type="presOf" srcId="{5658825C-499D-4BA8-9050-4134727BC004}" destId="{7634256A-7084-431A-9647-EF495457E57E}" srcOrd="0" destOrd="0" presId="urn:microsoft.com/office/officeart/2005/8/layout/orgChart1"/>
    <dgm:cxn modelId="{8739F778-E738-4D2F-BBD9-8147A8FA4580}" type="presOf" srcId="{10113598-2AC8-4610-9607-7BF10B13AB8C}" destId="{E52F9C6D-D983-46DE-AEFF-5646E87F0206}" srcOrd="0" destOrd="0" presId="urn:microsoft.com/office/officeart/2005/8/layout/orgChart1"/>
    <dgm:cxn modelId="{FAAFF778-D4F6-4B1B-BD3F-FAA9C6A36AC8}" type="presOf" srcId="{EB322C67-C3E1-45FF-8A85-FC699F2335CC}" destId="{845D22D8-EEED-4081-BC2B-3EB5A2617EF7}" srcOrd="0" destOrd="0" presId="urn:microsoft.com/office/officeart/2005/8/layout/orgChart1"/>
    <dgm:cxn modelId="{AFA4D659-F362-470D-8F8F-D28BAB3C87FB}" type="presOf" srcId="{92AFECF7-358F-4A02-A720-2F5FF72FC51E}" destId="{16D74C67-3B81-4015-A1D7-A473FB74D5FF}" srcOrd="0" destOrd="0" presId="urn:microsoft.com/office/officeart/2005/8/layout/orgChart1"/>
    <dgm:cxn modelId="{0E27847A-24C3-46A5-8B5A-0A178241F758}" type="presOf" srcId="{78209A9A-8E60-404B-BDFF-42C7723FBEF6}" destId="{4173F420-71D6-411E-8BB9-AEB4604EA7E0}" srcOrd="0" destOrd="0" presId="urn:microsoft.com/office/officeart/2005/8/layout/orgChart1"/>
    <dgm:cxn modelId="{20E89B7D-A6A4-4CCE-8BCE-1332072A72D1}" type="presOf" srcId="{45571E13-FAEB-4888-85C2-CD8DC29E4667}" destId="{5C9B8333-C3E2-408A-88AB-3E11ABF6905B}" srcOrd="0" destOrd="0" presId="urn:microsoft.com/office/officeart/2005/8/layout/orgChart1"/>
    <dgm:cxn modelId="{4D4A3B7E-84EF-4A5E-8439-5C33BA09BD07}" type="presOf" srcId="{51C04DCF-26D5-441B-9152-4D422C60A25C}" destId="{E4518D3F-ADA6-4689-A302-E9B29B3D428E}" srcOrd="1" destOrd="0" presId="urn:microsoft.com/office/officeart/2005/8/layout/orgChart1"/>
    <dgm:cxn modelId="{876D1F80-C847-4DE5-AF00-6F857449ABF1}" type="presOf" srcId="{B3683530-6186-4C1B-BAE6-59C5C1EAD706}" destId="{F5B79035-E6F9-45C1-B870-17219C316EBC}" srcOrd="0" destOrd="0" presId="urn:microsoft.com/office/officeart/2005/8/layout/orgChart1"/>
    <dgm:cxn modelId="{3B413488-FB73-46FB-8113-25EEDBAEA6A3}" type="presOf" srcId="{89445923-E22D-41A8-B0C0-63EE16A16117}" destId="{963A5759-CBD6-46B4-A2D0-A81665A3E50A}" srcOrd="0" destOrd="0" presId="urn:microsoft.com/office/officeart/2005/8/layout/orgChart1"/>
    <dgm:cxn modelId="{EBC32A8B-047C-4F3D-B299-594E223BCA7D}" type="presOf" srcId="{6FF6A0A5-F6A9-4DA7-9E85-B03E9BEA391C}" destId="{9AB27EC5-BC65-4E2F-B950-8CA985C12F84}" srcOrd="1" destOrd="0" presId="urn:microsoft.com/office/officeart/2005/8/layout/orgChart1"/>
    <dgm:cxn modelId="{03ECCB93-2AD6-4989-A9E3-C3E7A5B1451E}" type="presOf" srcId="{FDA85264-61F9-424B-B8FB-72368028A83E}" destId="{23CFC505-A799-4821-AD92-AFA663A2FAFA}" srcOrd="0" destOrd="0" presId="urn:microsoft.com/office/officeart/2005/8/layout/orgChart1"/>
    <dgm:cxn modelId="{10D01796-19FE-4747-A4F0-814923205E1B}" srcId="{F6A2D428-22EF-4CAA-9D61-AEB2475FD9F7}" destId="{4F4BD3D1-D6F7-482C-8FD9-622C1EA13F7E}" srcOrd="0" destOrd="0" parTransId="{97886974-75B5-4BF8-96C4-A4247A551EA1}" sibTransId="{E1087A80-B05C-4936-B39E-A877F14B03CB}"/>
    <dgm:cxn modelId="{275AD996-40A0-4426-A2B3-6A3D6763A586}" srcId="{6F30D676-D449-44D7-A3C1-37D1B5DD9130}" destId="{10D7D152-E7AE-4471-B909-813899256380}" srcOrd="0" destOrd="0" parTransId="{4CF1312C-74E4-4B68-AABC-E8F02EA940EF}" sibTransId="{A0D7EC3C-41FD-4332-B868-317FB6465223}"/>
    <dgm:cxn modelId="{3739E19A-A02F-4234-9FE0-5B19CE81996C}" type="presOf" srcId="{35E5FDAA-DDA4-4C5B-BBDF-588075D70031}" destId="{E1CA0774-FA11-4CE4-81DD-3CD77E5D9238}" srcOrd="1" destOrd="0" presId="urn:microsoft.com/office/officeart/2005/8/layout/orgChart1"/>
    <dgm:cxn modelId="{2743A29F-7E81-4AE3-ADDA-0B7C9EC03465}" type="presOf" srcId="{92A1C8E1-7688-4555-8CF9-3B0A23D6408B}" destId="{8946C40B-483A-4D80-87F4-0732497617DC}" srcOrd="0" destOrd="0" presId="urn:microsoft.com/office/officeart/2005/8/layout/orgChart1"/>
    <dgm:cxn modelId="{EF778DA6-0B61-4926-8C72-990765370FD6}" type="presOf" srcId="{E6CD5C19-AF7B-45AD-954C-4628F03976AD}" destId="{13A9372E-9180-4761-83E1-91829B4EE740}" srcOrd="0" destOrd="0" presId="urn:microsoft.com/office/officeart/2005/8/layout/orgChart1"/>
    <dgm:cxn modelId="{2FB2F5A8-EFC5-48AF-BD1C-D6611068FF04}" type="presOf" srcId="{5AD40576-307F-4206-AF6B-DA0799945D73}" destId="{2BB47390-2CBA-411D-A5B7-A6B3D847A051}" srcOrd="1" destOrd="0" presId="urn:microsoft.com/office/officeart/2005/8/layout/orgChart1"/>
    <dgm:cxn modelId="{24F089AA-2070-4D04-8DB3-986E1192F334}" type="presOf" srcId="{6F30D676-D449-44D7-A3C1-37D1B5DD9130}" destId="{2859664D-B155-420F-A7E6-C985049C59BE}" srcOrd="0" destOrd="0" presId="urn:microsoft.com/office/officeart/2005/8/layout/orgChart1"/>
    <dgm:cxn modelId="{5BA7FDAC-DDE2-4763-9456-4AEEFFEFA95C}" type="presOf" srcId="{0957B8B0-71CD-486B-B306-31BB630E7A15}" destId="{439C8F6C-C32E-4D0C-9953-108E095E037C}" srcOrd="1" destOrd="0" presId="urn:microsoft.com/office/officeart/2005/8/layout/orgChart1"/>
    <dgm:cxn modelId="{C27917AD-629B-4E39-9F63-477229749ADF}" srcId="{6F30D676-D449-44D7-A3C1-37D1B5DD9130}" destId="{6FF6A0A5-F6A9-4DA7-9E85-B03E9BEA391C}" srcOrd="1" destOrd="0" parTransId="{689B5645-6783-46B2-BD74-0716CB7F1D88}" sibTransId="{D834F919-82EE-409C-A9AA-D89B98AD648E}"/>
    <dgm:cxn modelId="{D85C6AAE-47E3-412B-87D7-FB9484AFA3D6}" srcId="{B79E2026-AE2E-4897-B362-75D98E2C8B77}" destId="{74EB5F82-7EB3-4E3A-83EF-071EA422BFCE}" srcOrd="0" destOrd="0" parTransId="{FDA85264-61F9-424B-B8FB-72368028A83E}" sibTransId="{8390C5B8-55FB-46A8-8749-FF9872A4748A}"/>
    <dgm:cxn modelId="{9EB7A4AF-F886-479B-A493-5432653D2125}" type="presOf" srcId="{4CF1312C-74E4-4B68-AABC-E8F02EA940EF}" destId="{DA6CBC90-1E2D-4BEC-86FF-1C0448E7C67B}" srcOrd="0" destOrd="0" presId="urn:microsoft.com/office/officeart/2005/8/layout/orgChart1"/>
    <dgm:cxn modelId="{6E1B62B2-03BF-4067-BC04-8160852C6DEE}" type="presOf" srcId="{482F85E3-34BD-40F3-B923-BBE5E589B658}" destId="{3A8AD08C-4C68-4F1C-9D90-D28A37DC40D2}" srcOrd="1" destOrd="0" presId="urn:microsoft.com/office/officeart/2005/8/layout/orgChart1"/>
    <dgm:cxn modelId="{3CF5B8BB-2BF9-4293-BBBC-92E7DEC438E8}" srcId="{5AD40576-307F-4206-AF6B-DA0799945D73}" destId="{9114F2BA-56B7-44F5-A507-9A71D543C3BD}" srcOrd="3" destOrd="0" parTransId="{EAF2E070-EBEF-40E8-B19C-75BD09210F43}" sibTransId="{87B339E7-EBE6-4BC8-A646-22D0FA529F2A}"/>
    <dgm:cxn modelId="{160215C0-FF42-4755-8F4D-B5D737BFD8D5}" type="presOf" srcId="{4F4BD3D1-D6F7-482C-8FD9-622C1EA13F7E}" destId="{8EE9B40D-FB8B-4F63-9E4A-A7FEDE63D0BB}" srcOrd="0" destOrd="0" presId="urn:microsoft.com/office/officeart/2005/8/layout/orgChart1"/>
    <dgm:cxn modelId="{3098AFC0-DE62-4B69-837D-C628C7C46DBB}" type="presOf" srcId="{74EB5F82-7EB3-4E3A-83EF-071EA422BFCE}" destId="{9D9EE2AE-E4AC-4208-953B-C91D10B681C9}" srcOrd="0" destOrd="0" presId="urn:microsoft.com/office/officeart/2005/8/layout/orgChart1"/>
    <dgm:cxn modelId="{D268C6C4-287D-455F-9972-6F8659CC9A9B}" type="presOf" srcId="{D2B0F46D-15FF-430A-AD5E-8BE56A56FADC}" destId="{37A33EAC-3248-4681-A273-D38122C35F15}" srcOrd="0" destOrd="0" presId="urn:microsoft.com/office/officeart/2005/8/layout/orgChart1"/>
    <dgm:cxn modelId="{02F1D7C6-8FF4-439F-8845-849B3472FADD}" srcId="{482F85E3-34BD-40F3-B923-BBE5E589B658}" destId="{8C3E1F50-77A0-493E-A6C9-A588325757E0}" srcOrd="0" destOrd="0" parTransId="{52AD6FD7-1044-46DE-9D6A-6DCB252578B0}" sibTransId="{36DEE625-416E-4FAC-A3A8-358C93512EF2}"/>
    <dgm:cxn modelId="{1E5F72CB-A152-4999-926F-4300586AD5D2}" type="presOf" srcId="{9114F2BA-56B7-44F5-A507-9A71D543C3BD}" destId="{3AE7B477-05E6-4E4A-A46A-C5A5CCFFDD47}" srcOrd="1" destOrd="0" presId="urn:microsoft.com/office/officeart/2005/8/layout/orgChart1"/>
    <dgm:cxn modelId="{1911FDCD-FBE4-4537-9325-8780A73C1DAB}" type="presOf" srcId="{2A252002-7CB5-41E8-8034-5B14F1EC2834}" destId="{D09601FC-E14A-4252-99FD-29162EE14221}" srcOrd="0" destOrd="0" presId="urn:microsoft.com/office/officeart/2005/8/layout/orgChart1"/>
    <dgm:cxn modelId="{17E08BD1-C196-40C9-BF88-14CBA0D56BC7}" type="presOf" srcId="{B79E2026-AE2E-4897-B362-75D98E2C8B77}" destId="{2B5E4FC0-6D43-4D17-A55B-7AC53B8B9AC6}" srcOrd="1" destOrd="0" presId="urn:microsoft.com/office/officeart/2005/8/layout/orgChart1"/>
    <dgm:cxn modelId="{866CEFD2-C2D9-4836-928B-1A59EF0ADFA0}" type="presOf" srcId="{B2F76A27-85EB-4B82-BF0C-FBD460BA4723}" destId="{294A6A1B-B95C-4538-AD7A-B4D5F8334EC9}" srcOrd="0" destOrd="0" presId="urn:microsoft.com/office/officeart/2005/8/layout/orgChart1"/>
    <dgm:cxn modelId="{A2ACC6D3-40C0-4859-8362-E1C92DB7AFF8}" srcId="{89445923-E22D-41A8-B0C0-63EE16A16117}" destId="{DAED3BF6-6897-4253-9882-870FFA920E44}" srcOrd="1" destOrd="0" parTransId="{78209A9A-8E60-404B-BDFF-42C7723FBEF6}" sibTransId="{BB54A1A1-FC9C-4130-A88B-C6CD416B5B0F}"/>
    <dgm:cxn modelId="{FEBD03D9-2AFD-4DED-8CD0-D6C1136AF693}" type="presOf" srcId="{5C4C8576-2BA7-476A-9647-602D5577294D}" destId="{3EFDB02E-C81E-4DAA-AE91-040615E93AE5}" srcOrd="0" destOrd="0" presId="urn:microsoft.com/office/officeart/2005/8/layout/orgChart1"/>
    <dgm:cxn modelId="{153B12E1-2632-4EC7-A2B2-87E75D7F711E}" type="presOf" srcId="{9114F2BA-56B7-44F5-A507-9A71D543C3BD}" destId="{612E721D-7B2A-4C54-9E41-7F5E5EB74AF3}" srcOrd="0" destOrd="0" presId="urn:microsoft.com/office/officeart/2005/8/layout/orgChart1"/>
    <dgm:cxn modelId="{25199EEA-496F-4E07-AAA2-009BDED2BD86}" srcId="{B79E2026-AE2E-4897-B362-75D98E2C8B77}" destId="{482F85E3-34BD-40F3-B923-BBE5E589B658}" srcOrd="4" destOrd="0" parTransId="{E8A1ABDC-8B47-437B-8864-E859157420D1}" sibTransId="{CE164747-9F60-4190-9386-ABE423EB69C5}"/>
    <dgm:cxn modelId="{23E71DEB-8B04-466F-9863-3277CB3382FC}" type="presOf" srcId="{10113598-2AC8-4610-9607-7BF10B13AB8C}" destId="{24C4EEA1-400A-49BE-93A2-C12D3FF60DEB}" srcOrd="1" destOrd="0" presId="urn:microsoft.com/office/officeart/2005/8/layout/orgChart1"/>
    <dgm:cxn modelId="{9541FDED-10AB-418D-8019-97DAB8E80D3C}" srcId="{B79E2026-AE2E-4897-B362-75D98E2C8B77}" destId="{5A945C66-4FB7-42C6-96C4-4A4260284A9F}" srcOrd="3" destOrd="0" parTransId="{45571E13-FAEB-4888-85C2-CD8DC29E4667}" sibTransId="{8F4833C2-6638-4B5F-9C8D-B699D53B0179}"/>
    <dgm:cxn modelId="{54D557EF-7582-4FF0-9BDB-50169A37E511}" type="presOf" srcId="{52AD6FD7-1044-46DE-9D6A-6DCB252578B0}" destId="{37D74542-D838-4839-8ED7-0F001F913E63}" srcOrd="0" destOrd="0" presId="urn:microsoft.com/office/officeart/2005/8/layout/orgChart1"/>
    <dgm:cxn modelId="{EE3BC7EF-50BE-45E4-B024-8F46A44B584F}" type="presOf" srcId="{B3683530-6186-4C1B-BAE6-59C5C1EAD706}" destId="{0E8780D1-3F73-44BC-A963-077798F426A8}" srcOrd="1" destOrd="0" presId="urn:microsoft.com/office/officeart/2005/8/layout/orgChart1"/>
    <dgm:cxn modelId="{8B0461F2-B36F-4349-8C27-95384E5B8208}" type="presOf" srcId="{6F30D676-D449-44D7-A3C1-37D1B5DD9130}" destId="{51F0BD2B-9296-4776-95EB-1A4E15C2FEB9}" srcOrd="1" destOrd="0" presId="urn:microsoft.com/office/officeart/2005/8/layout/orgChart1"/>
    <dgm:cxn modelId="{B040F7F3-A7E4-4660-827A-2617FB98B541}" srcId="{B79E2026-AE2E-4897-B362-75D98E2C8B77}" destId="{6F30D676-D449-44D7-A3C1-37D1B5DD9130}" srcOrd="1" destOrd="0" parTransId="{5658825C-499D-4BA8-9050-4134727BC004}" sibTransId="{6DA014EE-9870-42FC-83A8-268912DABE19}"/>
    <dgm:cxn modelId="{A6EB51F4-EDD5-4E8F-9EAA-AA5D7D0A57C1}" srcId="{F6A2D428-22EF-4CAA-9D61-AEB2475FD9F7}" destId="{89445923-E22D-41A8-B0C0-63EE16A16117}" srcOrd="1" destOrd="0" parTransId="{2D1B692F-664F-41FE-B362-CFB705181DCA}" sibTransId="{34FA9460-9E41-405C-925D-B1FB8855B08D}"/>
    <dgm:cxn modelId="{DF3296F5-0F28-41A3-9694-57736B211EC1}" type="presOf" srcId="{5A945C66-4FB7-42C6-96C4-4A4260284A9F}" destId="{6561ED50-DAF0-4DD0-B92A-655E66FBA4E2}" srcOrd="0" destOrd="0" presId="urn:microsoft.com/office/officeart/2005/8/layout/orgChart1"/>
    <dgm:cxn modelId="{1F3A99F5-002A-4784-A97F-8D5E618B859E}" type="presOf" srcId="{55623329-2892-437C-A34D-13E9934ED15D}" destId="{AFEE3122-25CB-4B35-9F00-30FEFAB5C97C}" srcOrd="0" destOrd="0" presId="urn:microsoft.com/office/officeart/2005/8/layout/orgChart1"/>
    <dgm:cxn modelId="{40C79FF6-ABAA-4033-8DE9-D6234376EC57}" srcId="{5AD40576-307F-4206-AF6B-DA0799945D73}" destId="{EB322C67-C3E1-45FF-8A85-FC699F2335CC}" srcOrd="4" destOrd="0" parTransId="{ABC9C468-2B9B-45F7-8D3E-401589CDB0C2}" sibTransId="{AD2D8826-566C-415E-8E88-354B4D307097}"/>
    <dgm:cxn modelId="{9FF801FC-C608-4CC0-BDC0-9115A109B0DD}" srcId="{5A945C66-4FB7-42C6-96C4-4A4260284A9F}" destId="{92A1C8E1-7688-4555-8CF9-3B0A23D6408B}" srcOrd="2" destOrd="0" parTransId="{92AFECF7-358F-4A02-A720-2F5FF72FC51E}" sibTransId="{2572EDAC-C0FB-4D33-97C8-A576B1A5445C}"/>
    <dgm:cxn modelId="{D589C326-E00C-4AF1-B3AB-2F1F28B76C9F}" type="presParOf" srcId="{95E0EAD9-F836-48B9-8766-FDA277F91D9F}" destId="{AA6DBDE6-4917-402F-AEE0-2183EBD2C3CA}" srcOrd="0" destOrd="0" presId="urn:microsoft.com/office/officeart/2005/8/layout/orgChart1"/>
    <dgm:cxn modelId="{E5CC47C0-05D4-4590-932A-ADE81BD0FBCF}" type="presParOf" srcId="{AA6DBDE6-4917-402F-AEE0-2183EBD2C3CA}" destId="{22182751-0A1A-46D9-8E21-7C9BE52CF888}" srcOrd="0" destOrd="0" presId="urn:microsoft.com/office/officeart/2005/8/layout/orgChart1"/>
    <dgm:cxn modelId="{D5EAC582-2489-4727-AD27-D3306904C8CD}" type="presParOf" srcId="{22182751-0A1A-46D9-8E21-7C9BE52CF888}" destId="{8EE9B40D-FB8B-4F63-9E4A-A7FEDE63D0BB}" srcOrd="0" destOrd="0" presId="urn:microsoft.com/office/officeart/2005/8/layout/orgChart1"/>
    <dgm:cxn modelId="{EAC2365D-A96C-450B-B105-3FF792240A3A}" type="presParOf" srcId="{22182751-0A1A-46D9-8E21-7C9BE52CF888}" destId="{AE5811F6-F895-497B-854B-38B05D579BEE}" srcOrd="1" destOrd="0" presId="urn:microsoft.com/office/officeart/2005/8/layout/orgChart1"/>
    <dgm:cxn modelId="{01B47A91-BBEB-4A4D-BF34-433B76CBE8A8}" type="presParOf" srcId="{AA6DBDE6-4917-402F-AEE0-2183EBD2C3CA}" destId="{BE77BF05-D5CC-46AF-8D14-0AC4F01718E7}" srcOrd="1" destOrd="0" presId="urn:microsoft.com/office/officeart/2005/8/layout/orgChart1"/>
    <dgm:cxn modelId="{548A6D6F-AD06-4787-9999-82EEFF006B38}" type="presParOf" srcId="{AA6DBDE6-4917-402F-AEE0-2183EBD2C3CA}" destId="{5CC19C4E-9F5B-4C8A-BD7F-7011B00B4258}" srcOrd="2" destOrd="0" presId="urn:microsoft.com/office/officeart/2005/8/layout/orgChart1"/>
    <dgm:cxn modelId="{18A23E4E-CDDF-4541-AD36-CCF06FB9DFF5}" type="presParOf" srcId="{95E0EAD9-F836-48B9-8766-FDA277F91D9F}" destId="{16A0A541-7A4D-46BD-BC0A-DEBDA6B479E3}" srcOrd="1" destOrd="0" presId="urn:microsoft.com/office/officeart/2005/8/layout/orgChart1"/>
    <dgm:cxn modelId="{B8C84C77-5B70-4706-B5DC-F21976E4D889}" type="presParOf" srcId="{16A0A541-7A4D-46BD-BC0A-DEBDA6B479E3}" destId="{6D87113A-55F0-419C-A5EA-B159065A3A7F}" srcOrd="0" destOrd="0" presId="urn:microsoft.com/office/officeart/2005/8/layout/orgChart1"/>
    <dgm:cxn modelId="{D372872A-0C05-422C-B59A-513E218F564C}" type="presParOf" srcId="{6D87113A-55F0-419C-A5EA-B159065A3A7F}" destId="{963A5759-CBD6-46B4-A2D0-A81665A3E50A}" srcOrd="0" destOrd="0" presId="urn:microsoft.com/office/officeart/2005/8/layout/orgChart1"/>
    <dgm:cxn modelId="{6EFC6253-3985-4ED8-AE6C-696A5196E892}" type="presParOf" srcId="{6D87113A-55F0-419C-A5EA-B159065A3A7F}" destId="{62D33922-909C-452E-89C9-C73DE94D8A37}" srcOrd="1" destOrd="0" presId="urn:microsoft.com/office/officeart/2005/8/layout/orgChart1"/>
    <dgm:cxn modelId="{D263B410-4D21-49D4-923B-A8F064D8DAFF}" type="presParOf" srcId="{16A0A541-7A4D-46BD-BC0A-DEBDA6B479E3}" destId="{9CA83A2C-A87D-433A-80CB-B89F90F1444D}" srcOrd="1" destOrd="0" presId="urn:microsoft.com/office/officeart/2005/8/layout/orgChart1"/>
    <dgm:cxn modelId="{EAF82713-940C-4CA5-B71A-E01A2FE2096A}" type="presParOf" srcId="{9CA83A2C-A87D-433A-80CB-B89F90F1444D}" destId="{7BC560AF-AB35-4A6B-BDB2-EDC92B82C137}" srcOrd="0" destOrd="0" presId="urn:microsoft.com/office/officeart/2005/8/layout/orgChart1"/>
    <dgm:cxn modelId="{0432E8CB-4427-4675-A59C-942B4BCEBC81}" type="presParOf" srcId="{9CA83A2C-A87D-433A-80CB-B89F90F1444D}" destId="{13D76FC7-9D96-4F66-9F3E-09A98EBD3F80}" srcOrd="1" destOrd="0" presId="urn:microsoft.com/office/officeart/2005/8/layout/orgChart1"/>
    <dgm:cxn modelId="{80B13035-49D4-4D7B-96A3-150E6315D5F2}" type="presParOf" srcId="{13D76FC7-9D96-4F66-9F3E-09A98EBD3F80}" destId="{D153AC58-9F32-4141-B0C6-8D168318B657}" srcOrd="0" destOrd="0" presId="urn:microsoft.com/office/officeart/2005/8/layout/orgChart1"/>
    <dgm:cxn modelId="{14AAA225-3524-4DC1-89C7-295BE6B1900E}" type="presParOf" srcId="{D153AC58-9F32-4141-B0C6-8D168318B657}" destId="{0BB89BB7-A997-4C79-A548-8947703BB9B9}" srcOrd="0" destOrd="0" presId="urn:microsoft.com/office/officeart/2005/8/layout/orgChart1"/>
    <dgm:cxn modelId="{31759C35-607C-49B0-9505-115905825421}" type="presParOf" srcId="{D153AC58-9F32-4141-B0C6-8D168318B657}" destId="{2B5E4FC0-6D43-4D17-A55B-7AC53B8B9AC6}" srcOrd="1" destOrd="0" presId="urn:microsoft.com/office/officeart/2005/8/layout/orgChart1"/>
    <dgm:cxn modelId="{D6E774D5-042D-4D19-99B6-3969080F7C88}" type="presParOf" srcId="{13D76FC7-9D96-4F66-9F3E-09A98EBD3F80}" destId="{DE250ACF-39DC-4342-95A7-B49137D50ADE}" srcOrd="1" destOrd="0" presId="urn:microsoft.com/office/officeart/2005/8/layout/orgChart1"/>
    <dgm:cxn modelId="{9979E563-68A1-4E41-9035-260B3709A1BC}" type="presParOf" srcId="{DE250ACF-39DC-4342-95A7-B49137D50ADE}" destId="{23CFC505-A799-4821-AD92-AFA663A2FAFA}" srcOrd="0" destOrd="0" presId="urn:microsoft.com/office/officeart/2005/8/layout/orgChart1"/>
    <dgm:cxn modelId="{16CD6318-B708-49C2-9ED2-C1D0B52A00C7}" type="presParOf" srcId="{DE250ACF-39DC-4342-95A7-B49137D50ADE}" destId="{2978EB3C-FE4A-4815-8224-EE03FAC3D2B1}" srcOrd="1" destOrd="0" presId="urn:microsoft.com/office/officeart/2005/8/layout/orgChart1"/>
    <dgm:cxn modelId="{9CA1DC28-1D79-4F3D-988E-F3EB095E6EE1}" type="presParOf" srcId="{2978EB3C-FE4A-4815-8224-EE03FAC3D2B1}" destId="{55E3F164-7886-45A0-92AD-672A3316EDD8}" srcOrd="0" destOrd="0" presId="urn:microsoft.com/office/officeart/2005/8/layout/orgChart1"/>
    <dgm:cxn modelId="{A7E3E4C6-33F9-4703-AFBC-66952FCDE04E}" type="presParOf" srcId="{55E3F164-7886-45A0-92AD-672A3316EDD8}" destId="{9D9EE2AE-E4AC-4208-953B-C91D10B681C9}" srcOrd="0" destOrd="0" presId="urn:microsoft.com/office/officeart/2005/8/layout/orgChart1"/>
    <dgm:cxn modelId="{11C53915-B652-4FBC-AEFD-DC52AC1E5CC6}" type="presParOf" srcId="{55E3F164-7886-45A0-92AD-672A3316EDD8}" destId="{66811F7E-E91C-49C6-BD50-3528B996BA2F}" srcOrd="1" destOrd="0" presId="urn:microsoft.com/office/officeart/2005/8/layout/orgChart1"/>
    <dgm:cxn modelId="{619F563C-2EEA-4066-AA05-EEBAD7DC5572}" type="presParOf" srcId="{2978EB3C-FE4A-4815-8224-EE03FAC3D2B1}" destId="{C8F8B97E-6E46-4941-A91C-E3719B8D9DA9}" srcOrd="1" destOrd="0" presId="urn:microsoft.com/office/officeart/2005/8/layout/orgChart1"/>
    <dgm:cxn modelId="{7C362FFA-F9B0-4E2F-A99B-48F28AAF694D}" type="presParOf" srcId="{C8F8B97E-6E46-4941-A91C-E3719B8D9DA9}" destId="{3EFDB02E-C81E-4DAA-AE91-040615E93AE5}" srcOrd="0" destOrd="0" presId="urn:microsoft.com/office/officeart/2005/8/layout/orgChart1"/>
    <dgm:cxn modelId="{292EB0A1-3B1D-4231-ABBD-D21902621C1B}" type="presParOf" srcId="{C8F8B97E-6E46-4941-A91C-E3719B8D9DA9}" destId="{D5FCB87F-E40B-43A5-84B1-7C0C491B8A29}" srcOrd="1" destOrd="0" presId="urn:microsoft.com/office/officeart/2005/8/layout/orgChart1"/>
    <dgm:cxn modelId="{46E93CF0-D020-45E2-AD8C-FC1755CB16DC}" type="presParOf" srcId="{D5FCB87F-E40B-43A5-84B1-7C0C491B8A29}" destId="{D9F0D81F-4B4C-49BC-B209-23C9D48D1EA0}" srcOrd="0" destOrd="0" presId="urn:microsoft.com/office/officeart/2005/8/layout/orgChart1"/>
    <dgm:cxn modelId="{EB27D090-684E-4CAB-9ED0-A3BF81225E12}" type="presParOf" srcId="{D9F0D81F-4B4C-49BC-B209-23C9D48D1EA0}" destId="{37A33EAC-3248-4681-A273-D38122C35F15}" srcOrd="0" destOrd="0" presId="urn:microsoft.com/office/officeart/2005/8/layout/orgChart1"/>
    <dgm:cxn modelId="{42307FEB-2924-4C28-8D34-DAE3D6CAA784}" type="presParOf" srcId="{D9F0D81F-4B4C-49BC-B209-23C9D48D1EA0}" destId="{4C62E2DC-64D4-4278-BB29-1F5969B85C30}" srcOrd="1" destOrd="0" presId="urn:microsoft.com/office/officeart/2005/8/layout/orgChart1"/>
    <dgm:cxn modelId="{C7C2C88F-5354-4AB5-B678-0F0A5FEFF2E2}" type="presParOf" srcId="{D5FCB87F-E40B-43A5-84B1-7C0C491B8A29}" destId="{3AAF331C-21E0-4EBD-94CA-1E6A4CBEDEA5}" srcOrd="1" destOrd="0" presId="urn:microsoft.com/office/officeart/2005/8/layout/orgChart1"/>
    <dgm:cxn modelId="{A5B0FAB9-7DE8-4786-9003-EB1C8A76CD2E}" type="presParOf" srcId="{D5FCB87F-E40B-43A5-84B1-7C0C491B8A29}" destId="{BF45B21D-B2E2-4CA8-885A-307FDCCBB137}" srcOrd="2" destOrd="0" presId="urn:microsoft.com/office/officeart/2005/8/layout/orgChart1"/>
    <dgm:cxn modelId="{753468DC-050D-4700-8782-20748985A738}" type="presParOf" srcId="{2978EB3C-FE4A-4815-8224-EE03FAC3D2B1}" destId="{D708B700-DACD-4FE6-9EDD-E081E7EE2433}" srcOrd="2" destOrd="0" presId="urn:microsoft.com/office/officeart/2005/8/layout/orgChart1"/>
    <dgm:cxn modelId="{6E6FD846-4ECF-41CF-BEA9-A4070E75A8F0}" type="presParOf" srcId="{DE250ACF-39DC-4342-95A7-B49137D50ADE}" destId="{7634256A-7084-431A-9647-EF495457E57E}" srcOrd="2" destOrd="0" presId="urn:microsoft.com/office/officeart/2005/8/layout/orgChart1"/>
    <dgm:cxn modelId="{67A36CA7-C312-4BF4-BEC7-23F8467CF81B}" type="presParOf" srcId="{DE250ACF-39DC-4342-95A7-B49137D50ADE}" destId="{B6A05D39-DCDE-41E0-BD47-318E039CCA64}" srcOrd="3" destOrd="0" presId="urn:microsoft.com/office/officeart/2005/8/layout/orgChart1"/>
    <dgm:cxn modelId="{4298974B-B02C-4945-8E0A-4785B1A67B12}" type="presParOf" srcId="{B6A05D39-DCDE-41E0-BD47-318E039CCA64}" destId="{7ECF897C-4E08-4966-A296-BF8B290F0F2D}" srcOrd="0" destOrd="0" presId="urn:microsoft.com/office/officeart/2005/8/layout/orgChart1"/>
    <dgm:cxn modelId="{78A06E38-C946-4B4D-80DC-95ABC43C9236}" type="presParOf" srcId="{7ECF897C-4E08-4966-A296-BF8B290F0F2D}" destId="{2859664D-B155-420F-A7E6-C985049C59BE}" srcOrd="0" destOrd="0" presId="urn:microsoft.com/office/officeart/2005/8/layout/orgChart1"/>
    <dgm:cxn modelId="{7752A4E3-A9AB-455D-A62D-47E4AF634561}" type="presParOf" srcId="{7ECF897C-4E08-4966-A296-BF8B290F0F2D}" destId="{51F0BD2B-9296-4776-95EB-1A4E15C2FEB9}" srcOrd="1" destOrd="0" presId="urn:microsoft.com/office/officeart/2005/8/layout/orgChart1"/>
    <dgm:cxn modelId="{7C8A4EB6-5262-45FA-BB31-4B00B1C1A821}" type="presParOf" srcId="{B6A05D39-DCDE-41E0-BD47-318E039CCA64}" destId="{3E0AF66C-616D-412E-A768-11CC9CBB6EA5}" srcOrd="1" destOrd="0" presId="urn:microsoft.com/office/officeart/2005/8/layout/orgChart1"/>
    <dgm:cxn modelId="{1B540366-23F7-41D9-ACE1-BF0403023282}" type="presParOf" srcId="{3E0AF66C-616D-412E-A768-11CC9CBB6EA5}" destId="{DA6CBC90-1E2D-4BEC-86FF-1C0448E7C67B}" srcOrd="0" destOrd="0" presId="urn:microsoft.com/office/officeart/2005/8/layout/orgChart1"/>
    <dgm:cxn modelId="{FCAED623-2587-401E-8D8D-AF4FB3F7B7DE}" type="presParOf" srcId="{3E0AF66C-616D-412E-A768-11CC9CBB6EA5}" destId="{B707AE19-CC1C-47D5-B734-C98432D27FCD}" srcOrd="1" destOrd="0" presId="urn:microsoft.com/office/officeart/2005/8/layout/orgChart1"/>
    <dgm:cxn modelId="{6EA78B15-A764-4213-8F16-5C41E5763DF1}" type="presParOf" srcId="{B707AE19-CC1C-47D5-B734-C98432D27FCD}" destId="{E308B8DF-E697-4B12-90A2-2525E32AEC20}" srcOrd="0" destOrd="0" presId="urn:microsoft.com/office/officeart/2005/8/layout/orgChart1"/>
    <dgm:cxn modelId="{01217348-32C0-46E1-93A1-AE5D6D55CD81}" type="presParOf" srcId="{E308B8DF-E697-4B12-90A2-2525E32AEC20}" destId="{93ED2D0A-0AA4-4018-BAE5-6259C944C7F9}" srcOrd="0" destOrd="0" presId="urn:microsoft.com/office/officeart/2005/8/layout/orgChart1"/>
    <dgm:cxn modelId="{C772F48B-AF27-47BE-880C-4832E451EEAE}" type="presParOf" srcId="{E308B8DF-E697-4B12-90A2-2525E32AEC20}" destId="{12257BB7-C685-46A5-8F92-A0BAEA879725}" srcOrd="1" destOrd="0" presId="urn:microsoft.com/office/officeart/2005/8/layout/orgChart1"/>
    <dgm:cxn modelId="{E384D285-F61A-426C-859A-BF9E0ECB859D}" type="presParOf" srcId="{B707AE19-CC1C-47D5-B734-C98432D27FCD}" destId="{1ED55245-A5C1-4042-809D-A5B2E8E56972}" srcOrd="1" destOrd="0" presId="urn:microsoft.com/office/officeart/2005/8/layout/orgChart1"/>
    <dgm:cxn modelId="{F33A87D0-DAC9-4AA8-855F-7FBC2886AD40}" type="presParOf" srcId="{B707AE19-CC1C-47D5-B734-C98432D27FCD}" destId="{07D7A5EA-F913-4171-9E44-076195DCC203}" srcOrd="2" destOrd="0" presId="urn:microsoft.com/office/officeart/2005/8/layout/orgChart1"/>
    <dgm:cxn modelId="{5CC3A854-AD95-4489-AED2-90CDA30EDD01}" type="presParOf" srcId="{3E0AF66C-616D-412E-A768-11CC9CBB6EA5}" destId="{88440E98-CB91-4839-A7FC-D2F158F18D97}" srcOrd="2" destOrd="0" presId="urn:microsoft.com/office/officeart/2005/8/layout/orgChart1"/>
    <dgm:cxn modelId="{B58AB1F4-2F6F-42F2-995F-E569B03F8C91}" type="presParOf" srcId="{3E0AF66C-616D-412E-A768-11CC9CBB6EA5}" destId="{4DA46763-AB07-49F0-81BB-0EF98A580AE5}" srcOrd="3" destOrd="0" presId="urn:microsoft.com/office/officeart/2005/8/layout/orgChart1"/>
    <dgm:cxn modelId="{49D01CD7-87A4-444D-AC17-65D2179D522A}" type="presParOf" srcId="{4DA46763-AB07-49F0-81BB-0EF98A580AE5}" destId="{527FDA50-BB73-435F-A4A2-93716A42EE61}" srcOrd="0" destOrd="0" presId="urn:microsoft.com/office/officeart/2005/8/layout/orgChart1"/>
    <dgm:cxn modelId="{C544D549-39F2-4DF5-8ABD-71804D701DFD}" type="presParOf" srcId="{527FDA50-BB73-435F-A4A2-93716A42EE61}" destId="{4D0AB143-FD92-484A-8F50-8577ECCD1D28}" srcOrd="0" destOrd="0" presId="urn:microsoft.com/office/officeart/2005/8/layout/orgChart1"/>
    <dgm:cxn modelId="{B7E1D4AC-D8DE-4BF4-AAA4-E0ABE49E33A2}" type="presParOf" srcId="{527FDA50-BB73-435F-A4A2-93716A42EE61}" destId="{9AB27EC5-BC65-4E2F-B950-8CA985C12F84}" srcOrd="1" destOrd="0" presId="urn:microsoft.com/office/officeart/2005/8/layout/orgChart1"/>
    <dgm:cxn modelId="{407A3B80-B941-4B79-8ED8-439A14F07D15}" type="presParOf" srcId="{4DA46763-AB07-49F0-81BB-0EF98A580AE5}" destId="{A6C6FAD4-6F71-484D-B791-419B13ACFCD3}" srcOrd="1" destOrd="0" presId="urn:microsoft.com/office/officeart/2005/8/layout/orgChart1"/>
    <dgm:cxn modelId="{2BCA3865-B380-4F5C-AD4D-2DD9D45920C8}" type="presParOf" srcId="{4DA46763-AB07-49F0-81BB-0EF98A580AE5}" destId="{0B03EEE1-897E-4887-9B61-F26D5FCEC373}" srcOrd="2" destOrd="0" presId="urn:microsoft.com/office/officeart/2005/8/layout/orgChart1"/>
    <dgm:cxn modelId="{7B515A82-136F-458B-81BB-08F38193C3DC}" type="presParOf" srcId="{B6A05D39-DCDE-41E0-BD47-318E039CCA64}" destId="{E3E0FD5F-996A-4172-8E90-F72A269F35D2}" srcOrd="2" destOrd="0" presId="urn:microsoft.com/office/officeart/2005/8/layout/orgChart1"/>
    <dgm:cxn modelId="{7118F63C-1FE9-4274-A825-5611E093B41B}" type="presParOf" srcId="{DE250ACF-39DC-4342-95A7-B49137D50ADE}" destId="{C878B2CA-4AB4-4489-8ADE-E7BC3B911036}" srcOrd="4" destOrd="0" presId="urn:microsoft.com/office/officeart/2005/8/layout/orgChart1"/>
    <dgm:cxn modelId="{C78AB5CA-083A-477B-A76D-F76092644C30}" type="presParOf" srcId="{DE250ACF-39DC-4342-95A7-B49137D50ADE}" destId="{1FE8324E-E126-4C3C-AA9B-E581842941FC}" srcOrd="5" destOrd="0" presId="urn:microsoft.com/office/officeart/2005/8/layout/orgChart1"/>
    <dgm:cxn modelId="{84DE638A-2AC1-4874-BE11-B6B36969BA25}" type="presParOf" srcId="{1FE8324E-E126-4C3C-AA9B-E581842941FC}" destId="{076ACCC7-FA17-4783-807C-F3D0062DF9E0}" srcOrd="0" destOrd="0" presId="urn:microsoft.com/office/officeart/2005/8/layout/orgChart1"/>
    <dgm:cxn modelId="{8EBE17C8-FC25-4D5B-84B3-0DF44FC1D82E}" type="presParOf" srcId="{076ACCC7-FA17-4783-807C-F3D0062DF9E0}" destId="{DB5DA46F-0FEE-42D6-ABFB-6825890D98AD}" srcOrd="0" destOrd="0" presId="urn:microsoft.com/office/officeart/2005/8/layout/orgChart1"/>
    <dgm:cxn modelId="{BFE283D9-64F2-4CF5-9A0E-E5A0125F52C1}" type="presParOf" srcId="{076ACCC7-FA17-4783-807C-F3D0062DF9E0}" destId="{2BB47390-2CBA-411D-A5B7-A6B3D847A051}" srcOrd="1" destOrd="0" presId="urn:microsoft.com/office/officeart/2005/8/layout/orgChart1"/>
    <dgm:cxn modelId="{7ABFBB8C-B44A-4325-900D-FC2134A96870}" type="presParOf" srcId="{1FE8324E-E126-4C3C-AA9B-E581842941FC}" destId="{CD89B256-0513-4021-95D8-7384EF1226B5}" srcOrd="1" destOrd="0" presId="urn:microsoft.com/office/officeart/2005/8/layout/orgChart1"/>
    <dgm:cxn modelId="{C42C4970-8A2B-481D-A4ED-7A22177B59B7}" type="presParOf" srcId="{CD89B256-0513-4021-95D8-7384EF1226B5}" destId="{D09601FC-E14A-4252-99FD-29162EE14221}" srcOrd="0" destOrd="0" presId="urn:microsoft.com/office/officeart/2005/8/layout/orgChart1"/>
    <dgm:cxn modelId="{84ABB4FC-1801-4D17-A2EC-E2999B1B359C}" type="presParOf" srcId="{CD89B256-0513-4021-95D8-7384EF1226B5}" destId="{6AAE4421-61C0-4351-BF68-D2BD67F175BC}" srcOrd="1" destOrd="0" presId="urn:microsoft.com/office/officeart/2005/8/layout/orgChart1"/>
    <dgm:cxn modelId="{2AC70199-482A-4BCF-87F3-3A8DA6B2BE8F}" type="presParOf" srcId="{6AAE4421-61C0-4351-BF68-D2BD67F175BC}" destId="{9C276A95-C518-443D-9A61-D82AE45406F3}" srcOrd="0" destOrd="0" presId="urn:microsoft.com/office/officeart/2005/8/layout/orgChart1"/>
    <dgm:cxn modelId="{469A311A-4BD8-4A3C-9BF2-BA4F3DD77F0F}" type="presParOf" srcId="{9C276A95-C518-443D-9A61-D82AE45406F3}" destId="{E52F9C6D-D983-46DE-AEFF-5646E87F0206}" srcOrd="0" destOrd="0" presId="urn:microsoft.com/office/officeart/2005/8/layout/orgChart1"/>
    <dgm:cxn modelId="{255A230D-9611-4C5F-8CF6-B5CF33148BF2}" type="presParOf" srcId="{9C276A95-C518-443D-9A61-D82AE45406F3}" destId="{24C4EEA1-400A-49BE-93A2-C12D3FF60DEB}" srcOrd="1" destOrd="0" presId="urn:microsoft.com/office/officeart/2005/8/layout/orgChart1"/>
    <dgm:cxn modelId="{8939A5A9-6306-433B-BA2A-5395B91B57AE}" type="presParOf" srcId="{6AAE4421-61C0-4351-BF68-D2BD67F175BC}" destId="{BCBF0CB1-3B67-4A31-9C79-5D49C6A42D1C}" srcOrd="1" destOrd="0" presId="urn:microsoft.com/office/officeart/2005/8/layout/orgChart1"/>
    <dgm:cxn modelId="{EFA66E93-8EEC-4D4F-818C-880A2C38C9C9}" type="presParOf" srcId="{6AAE4421-61C0-4351-BF68-D2BD67F175BC}" destId="{FB9F8EC3-E927-483A-B0F8-FDF523DC95A4}" srcOrd="2" destOrd="0" presId="urn:microsoft.com/office/officeart/2005/8/layout/orgChart1"/>
    <dgm:cxn modelId="{B03800C7-2BAA-4F79-99AD-659AAE73CD4C}" type="presParOf" srcId="{CD89B256-0513-4021-95D8-7384EF1226B5}" destId="{13A9372E-9180-4761-83E1-91829B4EE740}" srcOrd="2" destOrd="0" presId="urn:microsoft.com/office/officeart/2005/8/layout/orgChart1"/>
    <dgm:cxn modelId="{A0DBD847-0FF6-4B94-9CD7-94E695597858}" type="presParOf" srcId="{CD89B256-0513-4021-95D8-7384EF1226B5}" destId="{79C95CFE-B4B9-4EC9-983F-265FE0D056F5}" srcOrd="3" destOrd="0" presId="urn:microsoft.com/office/officeart/2005/8/layout/orgChart1"/>
    <dgm:cxn modelId="{82A9CB5D-758F-4A58-AFD6-E2286B0B4CF3}" type="presParOf" srcId="{79C95CFE-B4B9-4EC9-983F-265FE0D056F5}" destId="{15819E82-285B-484A-8965-BC12689F257B}" srcOrd="0" destOrd="0" presId="urn:microsoft.com/office/officeart/2005/8/layout/orgChart1"/>
    <dgm:cxn modelId="{D613F9FF-F8D9-4BB0-9ACA-B9DA32955552}" type="presParOf" srcId="{15819E82-285B-484A-8965-BC12689F257B}" destId="{F5B79035-E6F9-45C1-B870-17219C316EBC}" srcOrd="0" destOrd="0" presId="urn:microsoft.com/office/officeart/2005/8/layout/orgChart1"/>
    <dgm:cxn modelId="{B0C5D37B-3A6A-47A8-85D6-337BCD8C0D13}" type="presParOf" srcId="{15819E82-285B-484A-8965-BC12689F257B}" destId="{0E8780D1-3F73-44BC-A963-077798F426A8}" srcOrd="1" destOrd="0" presId="urn:microsoft.com/office/officeart/2005/8/layout/orgChart1"/>
    <dgm:cxn modelId="{B8613E5E-E18C-4732-851B-AAD3F492429F}" type="presParOf" srcId="{79C95CFE-B4B9-4EC9-983F-265FE0D056F5}" destId="{8F05D072-80C1-4331-8C67-C38A3009C3C4}" srcOrd="1" destOrd="0" presId="urn:microsoft.com/office/officeart/2005/8/layout/orgChart1"/>
    <dgm:cxn modelId="{E9D178EE-2CC7-4C3F-997B-D3AE395D4F3E}" type="presParOf" srcId="{79C95CFE-B4B9-4EC9-983F-265FE0D056F5}" destId="{BB02AC88-358F-4C7A-96E4-CBD6AF25395B}" srcOrd="2" destOrd="0" presId="urn:microsoft.com/office/officeart/2005/8/layout/orgChart1"/>
    <dgm:cxn modelId="{366EFFDF-ED12-4E40-9D7C-E282AC563ECC}" type="presParOf" srcId="{CD89B256-0513-4021-95D8-7384EF1226B5}" destId="{AFEE3122-25CB-4B35-9F00-30FEFAB5C97C}" srcOrd="4" destOrd="0" presId="urn:microsoft.com/office/officeart/2005/8/layout/orgChart1"/>
    <dgm:cxn modelId="{0CFE708D-8B4B-459A-8968-CA7D30F179E3}" type="presParOf" srcId="{CD89B256-0513-4021-95D8-7384EF1226B5}" destId="{5A17F673-4022-4948-92AD-03DFEF898A2B}" srcOrd="5" destOrd="0" presId="urn:microsoft.com/office/officeart/2005/8/layout/orgChart1"/>
    <dgm:cxn modelId="{1D14070F-7318-47B0-BFDE-BC7E8A335B06}" type="presParOf" srcId="{5A17F673-4022-4948-92AD-03DFEF898A2B}" destId="{5837C0CB-CC53-46E1-AB53-1F6A2A4DBB94}" srcOrd="0" destOrd="0" presId="urn:microsoft.com/office/officeart/2005/8/layout/orgChart1"/>
    <dgm:cxn modelId="{749FF686-6C47-430E-B7C9-71D5F0DD28CA}" type="presParOf" srcId="{5837C0CB-CC53-46E1-AB53-1F6A2A4DBB94}" destId="{D6556CEA-BBD4-4A18-AA54-1D8E0FE1D31E}" srcOrd="0" destOrd="0" presId="urn:microsoft.com/office/officeart/2005/8/layout/orgChart1"/>
    <dgm:cxn modelId="{14B6D6B0-D709-400F-BC44-3C927DE82E7C}" type="presParOf" srcId="{5837C0CB-CC53-46E1-AB53-1F6A2A4DBB94}" destId="{E1CA0774-FA11-4CE4-81DD-3CD77E5D9238}" srcOrd="1" destOrd="0" presId="urn:microsoft.com/office/officeart/2005/8/layout/orgChart1"/>
    <dgm:cxn modelId="{2ED9651D-C392-4559-8827-8EC84035E049}" type="presParOf" srcId="{5A17F673-4022-4948-92AD-03DFEF898A2B}" destId="{82EF2FB3-0849-4181-8CD6-0FEC559A37B1}" srcOrd="1" destOrd="0" presId="urn:microsoft.com/office/officeart/2005/8/layout/orgChart1"/>
    <dgm:cxn modelId="{8F8CE095-02F2-4EDE-B80D-D85289FF3D39}" type="presParOf" srcId="{5A17F673-4022-4948-92AD-03DFEF898A2B}" destId="{FD3C7B5F-EF6E-4666-AFD6-50F48863D9CA}" srcOrd="2" destOrd="0" presId="urn:microsoft.com/office/officeart/2005/8/layout/orgChart1"/>
    <dgm:cxn modelId="{59B8DB2C-A965-4455-B980-55B5FA388C75}" type="presParOf" srcId="{CD89B256-0513-4021-95D8-7384EF1226B5}" destId="{0DC24DBA-E035-49E8-9336-B68D50C8E989}" srcOrd="6" destOrd="0" presId="urn:microsoft.com/office/officeart/2005/8/layout/orgChart1"/>
    <dgm:cxn modelId="{A366DD58-FB4D-414F-97A5-9C4B784A6419}" type="presParOf" srcId="{CD89B256-0513-4021-95D8-7384EF1226B5}" destId="{D4F30F33-5151-4221-9476-58B55D458A1A}" srcOrd="7" destOrd="0" presId="urn:microsoft.com/office/officeart/2005/8/layout/orgChart1"/>
    <dgm:cxn modelId="{F2DCC780-E5EF-4F00-ADEC-3C00587DFE72}" type="presParOf" srcId="{D4F30F33-5151-4221-9476-58B55D458A1A}" destId="{7952D4D4-4664-47EF-9699-843F3886574D}" srcOrd="0" destOrd="0" presId="urn:microsoft.com/office/officeart/2005/8/layout/orgChart1"/>
    <dgm:cxn modelId="{7DA04648-E2EB-4026-840A-2570945CAEE3}" type="presParOf" srcId="{7952D4D4-4664-47EF-9699-843F3886574D}" destId="{612E721D-7B2A-4C54-9E41-7F5E5EB74AF3}" srcOrd="0" destOrd="0" presId="urn:microsoft.com/office/officeart/2005/8/layout/orgChart1"/>
    <dgm:cxn modelId="{C9A3DA2E-604F-4526-9EBD-07D752DA82BD}" type="presParOf" srcId="{7952D4D4-4664-47EF-9699-843F3886574D}" destId="{3AE7B477-05E6-4E4A-A46A-C5A5CCFFDD47}" srcOrd="1" destOrd="0" presId="urn:microsoft.com/office/officeart/2005/8/layout/orgChart1"/>
    <dgm:cxn modelId="{A58BB895-1DDC-4C64-89BA-B812C16A4889}" type="presParOf" srcId="{D4F30F33-5151-4221-9476-58B55D458A1A}" destId="{FA9353D4-DD62-42CA-B842-CF6663012242}" srcOrd="1" destOrd="0" presId="urn:microsoft.com/office/officeart/2005/8/layout/orgChart1"/>
    <dgm:cxn modelId="{89CFF609-327B-4C1A-9207-C5F138596C91}" type="presParOf" srcId="{D4F30F33-5151-4221-9476-58B55D458A1A}" destId="{F6BD8E19-35B8-474E-9BB4-9105C06A04B4}" srcOrd="2" destOrd="0" presId="urn:microsoft.com/office/officeart/2005/8/layout/orgChart1"/>
    <dgm:cxn modelId="{3DABE580-1A69-493B-873C-C2A926BFF711}" type="presParOf" srcId="{CD89B256-0513-4021-95D8-7384EF1226B5}" destId="{C108CCCC-575C-4ABA-8831-684CE186EDB6}" srcOrd="8" destOrd="0" presId="urn:microsoft.com/office/officeart/2005/8/layout/orgChart1"/>
    <dgm:cxn modelId="{FF27AB8C-31BF-40EB-BF27-41C9AE4CA5B4}" type="presParOf" srcId="{CD89B256-0513-4021-95D8-7384EF1226B5}" destId="{93622D0D-6639-41EC-ACE9-5555E0367583}" srcOrd="9" destOrd="0" presId="urn:microsoft.com/office/officeart/2005/8/layout/orgChart1"/>
    <dgm:cxn modelId="{9EE26597-41F8-4868-A567-F7DC0FDC1367}" type="presParOf" srcId="{93622D0D-6639-41EC-ACE9-5555E0367583}" destId="{383EA445-3F3C-41B2-B1C1-993190A569C3}" srcOrd="0" destOrd="0" presId="urn:microsoft.com/office/officeart/2005/8/layout/orgChart1"/>
    <dgm:cxn modelId="{FD0234BA-1AA7-4E11-873B-04AC19C53CEE}" type="presParOf" srcId="{383EA445-3F3C-41B2-B1C1-993190A569C3}" destId="{845D22D8-EEED-4081-BC2B-3EB5A2617EF7}" srcOrd="0" destOrd="0" presId="urn:microsoft.com/office/officeart/2005/8/layout/orgChart1"/>
    <dgm:cxn modelId="{9E8CDB29-928C-4250-927E-7D11E4F3E813}" type="presParOf" srcId="{383EA445-3F3C-41B2-B1C1-993190A569C3}" destId="{FA7F7D3E-8EA9-42DF-9B3A-7B9A0508B7B3}" srcOrd="1" destOrd="0" presId="urn:microsoft.com/office/officeart/2005/8/layout/orgChart1"/>
    <dgm:cxn modelId="{14FABF36-DDE4-453D-A068-218148E5216C}" type="presParOf" srcId="{93622D0D-6639-41EC-ACE9-5555E0367583}" destId="{8B284586-37DA-41DC-85E2-7A9C1FDE6E37}" srcOrd="1" destOrd="0" presId="urn:microsoft.com/office/officeart/2005/8/layout/orgChart1"/>
    <dgm:cxn modelId="{83494889-0EDF-427B-BDA2-10D4DF1995CE}" type="presParOf" srcId="{93622D0D-6639-41EC-ACE9-5555E0367583}" destId="{386C086A-B229-4F12-9A91-C6E22D1603BA}" srcOrd="2" destOrd="0" presId="urn:microsoft.com/office/officeart/2005/8/layout/orgChart1"/>
    <dgm:cxn modelId="{284BD56E-B23B-4B3A-AE3B-B7693E01E972}" type="presParOf" srcId="{1FE8324E-E126-4C3C-AA9B-E581842941FC}" destId="{490468A7-B2B0-49F4-BFFE-CB8067A5ABC9}" srcOrd="2" destOrd="0" presId="urn:microsoft.com/office/officeart/2005/8/layout/orgChart1"/>
    <dgm:cxn modelId="{D78D372B-B21F-445F-8F62-33FC6DFC473E}" type="presParOf" srcId="{DE250ACF-39DC-4342-95A7-B49137D50ADE}" destId="{5C9B8333-C3E2-408A-88AB-3E11ABF6905B}" srcOrd="6" destOrd="0" presId="urn:microsoft.com/office/officeart/2005/8/layout/orgChart1"/>
    <dgm:cxn modelId="{9F3B4A27-2CA8-457F-A291-2A562C7B23A8}" type="presParOf" srcId="{DE250ACF-39DC-4342-95A7-B49137D50ADE}" destId="{6EBBB450-F0E7-41BD-AFAC-B31B1FCD2D63}" srcOrd="7" destOrd="0" presId="urn:microsoft.com/office/officeart/2005/8/layout/orgChart1"/>
    <dgm:cxn modelId="{34FA2D86-E5BC-4954-A7EE-CC0DC136FF30}" type="presParOf" srcId="{6EBBB450-F0E7-41BD-AFAC-B31B1FCD2D63}" destId="{8002845A-0825-4683-812C-53841D2062EE}" srcOrd="0" destOrd="0" presId="urn:microsoft.com/office/officeart/2005/8/layout/orgChart1"/>
    <dgm:cxn modelId="{D6027201-0E08-4CC7-BFD1-007F7C285E1B}" type="presParOf" srcId="{8002845A-0825-4683-812C-53841D2062EE}" destId="{6561ED50-DAF0-4DD0-B92A-655E66FBA4E2}" srcOrd="0" destOrd="0" presId="urn:microsoft.com/office/officeart/2005/8/layout/orgChart1"/>
    <dgm:cxn modelId="{723DEBA0-895C-4E45-A258-E3CF1FEBC3EA}" type="presParOf" srcId="{8002845A-0825-4683-812C-53841D2062EE}" destId="{D8E696B6-ACA4-4D44-9899-CC6053116D0D}" srcOrd="1" destOrd="0" presId="urn:microsoft.com/office/officeart/2005/8/layout/orgChart1"/>
    <dgm:cxn modelId="{0E57E73E-3207-48AC-BAB2-EE6EB30E5628}" type="presParOf" srcId="{6EBBB450-F0E7-41BD-AFAC-B31B1FCD2D63}" destId="{3013ED43-B752-47A2-B158-809BCB3B5751}" srcOrd="1" destOrd="0" presId="urn:microsoft.com/office/officeart/2005/8/layout/orgChart1"/>
    <dgm:cxn modelId="{500EB886-AEC0-413C-89B4-EA49DF25ADBF}" type="presParOf" srcId="{3013ED43-B752-47A2-B158-809BCB3B5751}" destId="{EBA0341C-2338-40EE-8F8D-3DD5D6B053AE}" srcOrd="0" destOrd="0" presId="urn:microsoft.com/office/officeart/2005/8/layout/orgChart1"/>
    <dgm:cxn modelId="{3FBF96CC-37F1-4F54-A679-412A1A8FBEBA}" type="presParOf" srcId="{3013ED43-B752-47A2-B158-809BCB3B5751}" destId="{BE9DC004-2D95-49BC-A92A-ABAC18ADFABB}" srcOrd="1" destOrd="0" presId="urn:microsoft.com/office/officeart/2005/8/layout/orgChart1"/>
    <dgm:cxn modelId="{C0BCF252-4F2C-4C7A-AEBF-003181CD4769}" type="presParOf" srcId="{BE9DC004-2D95-49BC-A92A-ABAC18ADFABB}" destId="{933D0EDB-2E8C-45AF-ADE2-7EF24D01D2FD}" srcOrd="0" destOrd="0" presId="urn:microsoft.com/office/officeart/2005/8/layout/orgChart1"/>
    <dgm:cxn modelId="{CBB7F176-103C-4C4D-99B4-E3F129C5D95F}" type="presParOf" srcId="{933D0EDB-2E8C-45AF-ADE2-7EF24D01D2FD}" destId="{255DE519-9E00-44F2-B398-8DED3079520F}" srcOrd="0" destOrd="0" presId="urn:microsoft.com/office/officeart/2005/8/layout/orgChart1"/>
    <dgm:cxn modelId="{610D6DC6-9BFC-4F55-986D-7EDB63947007}" type="presParOf" srcId="{933D0EDB-2E8C-45AF-ADE2-7EF24D01D2FD}" destId="{E4518D3F-ADA6-4689-A302-E9B29B3D428E}" srcOrd="1" destOrd="0" presId="urn:microsoft.com/office/officeart/2005/8/layout/orgChart1"/>
    <dgm:cxn modelId="{96482012-71BF-4897-A0E4-C6375E074577}" type="presParOf" srcId="{BE9DC004-2D95-49BC-A92A-ABAC18ADFABB}" destId="{001033BD-67B7-4F08-BE60-1156D77F8EA9}" srcOrd="1" destOrd="0" presId="urn:microsoft.com/office/officeart/2005/8/layout/orgChart1"/>
    <dgm:cxn modelId="{5AF1CE22-0C3B-47E3-A0E1-EBBD5E59DABA}" type="presParOf" srcId="{BE9DC004-2D95-49BC-A92A-ABAC18ADFABB}" destId="{24C01724-ABA5-4EB8-BB0F-ACA5B9353F54}" srcOrd="2" destOrd="0" presId="urn:microsoft.com/office/officeart/2005/8/layout/orgChart1"/>
    <dgm:cxn modelId="{80E62B7C-14A0-40B2-B171-20DD9204CE1B}" type="presParOf" srcId="{3013ED43-B752-47A2-B158-809BCB3B5751}" destId="{294A6A1B-B95C-4538-AD7A-B4D5F8334EC9}" srcOrd="2" destOrd="0" presId="urn:microsoft.com/office/officeart/2005/8/layout/orgChart1"/>
    <dgm:cxn modelId="{57BFDFDB-ED35-4B7B-B937-D6E67E62B01E}" type="presParOf" srcId="{3013ED43-B752-47A2-B158-809BCB3B5751}" destId="{1D668842-31CC-4832-ABFA-E710E6DC8C97}" srcOrd="3" destOrd="0" presId="urn:microsoft.com/office/officeart/2005/8/layout/orgChart1"/>
    <dgm:cxn modelId="{D983B614-44D7-46B5-96AF-6B0AD915CA22}" type="presParOf" srcId="{1D668842-31CC-4832-ABFA-E710E6DC8C97}" destId="{A4491750-73BE-414B-8C59-7A2CDE33B3B8}" srcOrd="0" destOrd="0" presId="urn:microsoft.com/office/officeart/2005/8/layout/orgChart1"/>
    <dgm:cxn modelId="{C4E53A42-89B3-49BF-B58A-34D535FBB7AC}" type="presParOf" srcId="{A4491750-73BE-414B-8C59-7A2CDE33B3B8}" destId="{C5D33D24-93B0-4FED-9055-06C65F69F35E}" srcOrd="0" destOrd="0" presId="urn:microsoft.com/office/officeart/2005/8/layout/orgChart1"/>
    <dgm:cxn modelId="{6A55C98F-633E-4FAF-A1F2-45739EBFED97}" type="presParOf" srcId="{A4491750-73BE-414B-8C59-7A2CDE33B3B8}" destId="{439C8F6C-C32E-4D0C-9953-108E095E037C}" srcOrd="1" destOrd="0" presId="urn:microsoft.com/office/officeart/2005/8/layout/orgChart1"/>
    <dgm:cxn modelId="{2666FFF6-6723-46C4-883A-1D9D482AEB25}" type="presParOf" srcId="{1D668842-31CC-4832-ABFA-E710E6DC8C97}" destId="{8C3D3658-493E-4F73-9E46-ACA213E9CDB5}" srcOrd="1" destOrd="0" presId="urn:microsoft.com/office/officeart/2005/8/layout/orgChart1"/>
    <dgm:cxn modelId="{11368BD2-2915-4085-921C-83045457694E}" type="presParOf" srcId="{1D668842-31CC-4832-ABFA-E710E6DC8C97}" destId="{88044532-43E9-43A8-9842-F42790A6697F}" srcOrd="2" destOrd="0" presId="urn:microsoft.com/office/officeart/2005/8/layout/orgChart1"/>
    <dgm:cxn modelId="{6E3C7110-2139-4622-B3BA-DD9DE761FDEE}" type="presParOf" srcId="{3013ED43-B752-47A2-B158-809BCB3B5751}" destId="{16D74C67-3B81-4015-A1D7-A473FB74D5FF}" srcOrd="4" destOrd="0" presId="urn:microsoft.com/office/officeart/2005/8/layout/orgChart1"/>
    <dgm:cxn modelId="{85454A08-B562-436A-B227-F50656B4165C}" type="presParOf" srcId="{3013ED43-B752-47A2-B158-809BCB3B5751}" destId="{844298A1-D667-4BC7-A22C-7DF4D41F6DC2}" srcOrd="5" destOrd="0" presId="urn:microsoft.com/office/officeart/2005/8/layout/orgChart1"/>
    <dgm:cxn modelId="{2D2169DF-67E1-43FB-9296-58831A8D3872}" type="presParOf" srcId="{844298A1-D667-4BC7-A22C-7DF4D41F6DC2}" destId="{12E5C337-8C79-4580-89F9-C9CED5F87905}" srcOrd="0" destOrd="0" presId="urn:microsoft.com/office/officeart/2005/8/layout/orgChart1"/>
    <dgm:cxn modelId="{D79BCDF8-688E-4184-A597-D773BF9D4220}" type="presParOf" srcId="{12E5C337-8C79-4580-89F9-C9CED5F87905}" destId="{8946C40B-483A-4D80-87F4-0732497617DC}" srcOrd="0" destOrd="0" presId="urn:microsoft.com/office/officeart/2005/8/layout/orgChart1"/>
    <dgm:cxn modelId="{10C6D7D7-1B12-43CC-9E26-77366488B7FD}" type="presParOf" srcId="{12E5C337-8C79-4580-89F9-C9CED5F87905}" destId="{6DA7AA64-35D9-483F-8391-78A7CF8AC7FA}" srcOrd="1" destOrd="0" presId="urn:microsoft.com/office/officeart/2005/8/layout/orgChart1"/>
    <dgm:cxn modelId="{04779A8F-5076-494D-AC98-2E31BD46581C}" type="presParOf" srcId="{844298A1-D667-4BC7-A22C-7DF4D41F6DC2}" destId="{468F0D39-2EE2-4817-A08E-3526A89BE866}" srcOrd="1" destOrd="0" presId="urn:microsoft.com/office/officeart/2005/8/layout/orgChart1"/>
    <dgm:cxn modelId="{BD641A20-F5D0-4684-919A-E5D9D8A822B4}" type="presParOf" srcId="{844298A1-D667-4BC7-A22C-7DF4D41F6DC2}" destId="{FB52954C-B0BD-434C-BD2B-F935AB568B3F}" srcOrd="2" destOrd="0" presId="urn:microsoft.com/office/officeart/2005/8/layout/orgChart1"/>
    <dgm:cxn modelId="{D3C11BB4-5C1E-4CEB-996F-E136B11A879E}" type="presParOf" srcId="{6EBBB450-F0E7-41BD-AFAC-B31B1FCD2D63}" destId="{946BCFE3-DDA9-40E8-8E96-BC07C5301EDB}" srcOrd="2" destOrd="0" presId="urn:microsoft.com/office/officeart/2005/8/layout/orgChart1"/>
    <dgm:cxn modelId="{1635E490-0C16-44F1-8AE9-66E39E8F59FC}" type="presParOf" srcId="{13D76FC7-9D96-4F66-9F3E-09A98EBD3F80}" destId="{DC1E3FEA-42E2-42B3-B680-125A5BF243F9}" srcOrd="2" destOrd="0" presId="urn:microsoft.com/office/officeart/2005/8/layout/orgChart1"/>
    <dgm:cxn modelId="{08917425-EDCE-4FC0-BB8F-3AA4F9451419}" type="presParOf" srcId="{DC1E3FEA-42E2-42B3-B680-125A5BF243F9}" destId="{0403757D-4932-4188-8928-D5E839689F00}" srcOrd="0" destOrd="0" presId="urn:microsoft.com/office/officeart/2005/8/layout/orgChart1"/>
    <dgm:cxn modelId="{743ACFD9-3CF0-46A5-9B1F-CFE330D47DC5}" type="presParOf" srcId="{DC1E3FEA-42E2-42B3-B680-125A5BF243F9}" destId="{D01A8E65-E225-43CF-83B5-2F2A1D8BFE1F}" srcOrd="1" destOrd="0" presId="urn:microsoft.com/office/officeart/2005/8/layout/orgChart1"/>
    <dgm:cxn modelId="{59FA1286-5C33-4E7E-A98A-EE5534B57FC7}" type="presParOf" srcId="{D01A8E65-E225-43CF-83B5-2F2A1D8BFE1F}" destId="{3DD98972-01EB-4E7E-8B36-B2080353ED29}" srcOrd="0" destOrd="0" presId="urn:microsoft.com/office/officeart/2005/8/layout/orgChart1"/>
    <dgm:cxn modelId="{74E9BFA9-DBF8-495E-ABB8-86ECCFE823D4}" type="presParOf" srcId="{3DD98972-01EB-4E7E-8B36-B2080353ED29}" destId="{D253A154-66B9-4681-945A-C755B2D1866C}" srcOrd="0" destOrd="0" presId="urn:microsoft.com/office/officeart/2005/8/layout/orgChart1"/>
    <dgm:cxn modelId="{A2253508-8C50-4679-83BB-70996C7DFAAE}" type="presParOf" srcId="{3DD98972-01EB-4E7E-8B36-B2080353ED29}" destId="{3A8AD08C-4C68-4F1C-9D90-D28A37DC40D2}" srcOrd="1" destOrd="0" presId="urn:microsoft.com/office/officeart/2005/8/layout/orgChart1"/>
    <dgm:cxn modelId="{3DC39254-5C64-407B-9104-9980462434EA}" type="presParOf" srcId="{D01A8E65-E225-43CF-83B5-2F2A1D8BFE1F}" destId="{54D5249F-3388-48F7-8383-4474AB8C16FE}" srcOrd="1" destOrd="0" presId="urn:microsoft.com/office/officeart/2005/8/layout/orgChart1"/>
    <dgm:cxn modelId="{F414F8EE-676F-4F8D-8EDF-41C720B75571}" type="presParOf" srcId="{D01A8E65-E225-43CF-83B5-2F2A1D8BFE1F}" destId="{091C61AA-506E-4051-955A-684D4F84D94F}" srcOrd="2" destOrd="0" presId="urn:microsoft.com/office/officeart/2005/8/layout/orgChart1"/>
    <dgm:cxn modelId="{CBDC9498-3D57-4ECE-A627-C34C0D1A9E06}" type="presParOf" srcId="{091C61AA-506E-4051-955A-684D4F84D94F}" destId="{37D74542-D838-4839-8ED7-0F001F913E63}" srcOrd="0" destOrd="0" presId="urn:microsoft.com/office/officeart/2005/8/layout/orgChart1"/>
    <dgm:cxn modelId="{1E4D8DF6-F1ED-40E3-8D08-9C1562D7F071}" type="presParOf" srcId="{091C61AA-506E-4051-955A-684D4F84D94F}" destId="{807B10F4-5C13-45B1-9A50-8EF746B6F3DD}" srcOrd="1" destOrd="0" presId="urn:microsoft.com/office/officeart/2005/8/layout/orgChart1"/>
    <dgm:cxn modelId="{EF45E5F2-C30D-49E8-8226-B2CFA01B3298}" type="presParOf" srcId="{807B10F4-5C13-45B1-9A50-8EF746B6F3DD}" destId="{3794950F-7613-4850-99FC-E7A1C46B4524}" srcOrd="0" destOrd="0" presId="urn:microsoft.com/office/officeart/2005/8/layout/orgChart1"/>
    <dgm:cxn modelId="{4F93C910-C2AB-45A5-8056-D2249E71A3C8}" type="presParOf" srcId="{3794950F-7613-4850-99FC-E7A1C46B4524}" destId="{B56C1783-6874-45A6-9983-6176BB9E2B93}" srcOrd="0" destOrd="0" presId="urn:microsoft.com/office/officeart/2005/8/layout/orgChart1"/>
    <dgm:cxn modelId="{A403BB10-6C08-4413-A409-FBC4F4BFE8C9}" type="presParOf" srcId="{3794950F-7613-4850-99FC-E7A1C46B4524}" destId="{1C39E93E-E51B-4132-8330-80DEA2773B68}" srcOrd="1" destOrd="0" presId="urn:microsoft.com/office/officeart/2005/8/layout/orgChart1"/>
    <dgm:cxn modelId="{23135B41-549A-41FD-BDEA-998643179B4D}" type="presParOf" srcId="{807B10F4-5C13-45B1-9A50-8EF746B6F3DD}" destId="{E66856E6-7012-4191-91BA-985DB54C0430}" srcOrd="1" destOrd="0" presId="urn:microsoft.com/office/officeart/2005/8/layout/orgChart1"/>
    <dgm:cxn modelId="{3A64ADF2-5EA1-4A54-9B9D-739E2A43E9AE}" type="presParOf" srcId="{807B10F4-5C13-45B1-9A50-8EF746B6F3DD}" destId="{B2A2AEE9-D3B8-4635-9F05-C7E7A06DFE1D}" srcOrd="2" destOrd="0" presId="urn:microsoft.com/office/officeart/2005/8/layout/orgChart1"/>
    <dgm:cxn modelId="{4DC870D6-1766-4A5C-B0F6-B927AAC14B7D}" type="presParOf" srcId="{16A0A541-7A4D-46BD-BC0A-DEBDA6B479E3}" destId="{58B9BEB8-49F7-4A02-8572-288F5DAD3492}" srcOrd="2" destOrd="0" presId="urn:microsoft.com/office/officeart/2005/8/layout/orgChart1"/>
    <dgm:cxn modelId="{6DD5B273-2C54-42D8-9859-24E0F9B0725E}" type="presParOf" srcId="{58B9BEB8-49F7-4A02-8572-288F5DAD3492}" destId="{4173F420-71D6-411E-8BB9-AEB4604EA7E0}" srcOrd="0" destOrd="0" presId="urn:microsoft.com/office/officeart/2005/8/layout/orgChart1"/>
    <dgm:cxn modelId="{72124365-9052-430F-9198-7D73CE41DEF5}" type="presParOf" srcId="{58B9BEB8-49F7-4A02-8572-288F5DAD3492}" destId="{987AD5C6-E0DB-4797-855C-9504CFBAF007}" srcOrd="1" destOrd="0" presId="urn:microsoft.com/office/officeart/2005/8/layout/orgChart1"/>
    <dgm:cxn modelId="{F81E361C-9F44-47EE-A609-46587CDD2408}" type="presParOf" srcId="{987AD5C6-E0DB-4797-855C-9504CFBAF007}" destId="{60F92900-EEEE-4C37-B2B3-3F9E2EA123E1}" srcOrd="0" destOrd="0" presId="urn:microsoft.com/office/officeart/2005/8/layout/orgChart1"/>
    <dgm:cxn modelId="{4A0843BA-2471-448C-BA6B-59C07CA1AA81}" type="presParOf" srcId="{60F92900-EEEE-4C37-B2B3-3F9E2EA123E1}" destId="{C83FEB3B-DFEE-4A30-9D48-8ABEAC9F3E39}" srcOrd="0" destOrd="0" presId="urn:microsoft.com/office/officeart/2005/8/layout/orgChart1"/>
    <dgm:cxn modelId="{CA0B3D96-2158-44A9-979C-2DC2FE374B28}" type="presParOf" srcId="{60F92900-EEEE-4C37-B2B3-3F9E2EA123E1}" destId="{BBAB12EF-DA60-4D6A-8A97-B2A8964A6D17}" srcOrd="1" destOrd="0" presId="urn:microsoft.com/office/officeart/2005/8/layout/orgChart1"/>
    <dgm:cxn modelId="{79322AFF-C90B-45A7-9AFE-602CF6FF17C9}" type="presParOf" srcId="{987AD5C6-E0DB-4797-855C-9504CFBAF007}" destId="{2078AF33-0BBC-42D6-B164-531B35CD5B1D}" srcOrd="1" destOrd="0" presId="urn:microsoft.com/office/officeart/2005/8/layout/orgChart1"/>
    <dgm:cxn modelId="{68607C36-D45F-4B79-9E9C-3F54F26CC853}" type="presParOf" srcId="{987AD5C6-E0DB-4797-855C-9504CFBAF007}" destId="{6658C58F-6888-41FE-BB53-63AC724431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3F420-71D6-411E-8BB9-AEB4604EA7E0}">
      <dsp:nvSpPr>
        <dsp:cNvPr id="0" name=""/>
        <dsp:cNvSpPr/>
      </dsp:nvSpPr>
      <dsp:spPr>
        <a:xfrm>
          <a:off x="5133789" y="557430"/>
          <a:ext cx="1331626" cy="103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754"/>
              </a:lnTo>
              <a:lnTo>
                <a:pt x="1331626" y="1037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74542-D838-4839-8ED7-0F001F913E63}">
      <dsp:nvSpPr>
        <dsp:cNvPr id="0" name=""/>
        <dsp:cNvSpPr/>
      </dsp:nvSpPr>
      <dsp:spPr>
        <a:xfrm>
          <a:off x="2673247" y="1664047"/>
          <a:ext cx="960302" cy="91440"/>
        </a:xfrm>
        <a:custGeom>
          <a:avLst/>
          <a:gdLst/>
          <a:ahLst/>
          <a:cxnLst/>
          <a:rect l="0" t="0" r="0" b="0"/>
          <a:pathLst>
            <a:path>
              <a:moveTo>
                <a:pt x="960302" y="45720"/>
              </a:moveTo>
              <a:lnTo>
                <a:pt x="960302" y="118813"/>
              </a:lnTo>
              <a:lnTo>
                <a:pt x="0" y="1188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3757D-4932-4188-8928-D5E839689F00}">
      <dsp:nvSpPr>
        <dsp:cNvPr id="0" name=""/>
        <dsp:cNvSpPr/>
      </dsp:nvSpPr>
      <dsp:spPr>
        <a:xfrm>
          <a:off x="4186197" y="1324582"/>
          <a:ext cx="947591" cy="108860"/>
        </a:xfrm>
        <a:custGeom>
          <a:avLst/>
          <a:gdLst/>
          <a:ahLst/>
          <a:cxnLst/>
          <a:rect l="0" t="0" r="0" b="0"/>
          <a:pathLst>
            <a:path>
              <a:moveTo>
                <a:pt x="947591" y="0"/>
              </a:moveTo>
              <a:lnTo>
                <a:pt x="947591" y="108860"/>
              </a:lnTo>
              <a:lnTo>
                <a:pt x="0" y="1088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74C67-3B81-4015-A1D7-A473FB74D5FF}">
      <dsp:nvSpPr>
        <dsp:cNvPr id="0" name=""/>
        <dsp:cNvSpPr/>
      </dsp:nvSpPr>
      <dsp:spPr>
        <a:xfrm>
          <a:off x="6900901" y="2617777"/>
          <a:ext cx="288294" cy="1907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7556"/>
              </a:lnTo>
              <a:lnTo>
                <a:pt x="288294" y="1907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4A6A1B-B95C-4538-AD7A-B4D5F8334EC9}">
      <dsp:nvSpPr>
        <dsp:cNvPr id="0" name=""/>
        <dsp:cNvSpPr/>
      </dsp:nvSpPr>
      <dsp:spPr>
        <a:xfrm>
          <a:off x="6900901" y="2617777"/>
          <a:ext cx="275417" cy="1161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432"/>
              </a:lnTo>
              <a:lnTo>
                <a:pt x="275417" y="11614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A0341C-2338-40EE-8F8D-3DD5D6B053AE}">
      <dsp:nvSpPr>
        <dsp:cNvPr id="0" name=""/>
        <dsp:cNvSpPr/>
      </dsp:nvSpPr>
      <dsp:spPr>
        <a:xfrm>
          <a:off x="6900901" y="2617777"/>
          <a:ext cx="268509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268509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B8333-C3E2-408A-88AB-3E11ABF6905B}">
      <dsp:nvSpPr>
        <dsp:cNvPr id="0" name=""/>
        <dsp:cNvSpPr/>
      </dsp:nvSpPr>
      <dsp:spPr>
        <a:xfrm>
          <a:off x="5133789" y="1324582"/>
          <a:ext cx="2209230" cy="740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91"/>
              </a:lnTo>
              <a:lnTo>
                <a:pt x="2209230" y="624491"/>
              </a:lnTo>
              <a:lnTo>
                <a:pt x="220923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8CCCC-575C-4ABA-8831-684CE186EDB6}">
      <dsp:nvSpPr>
        <dsp:cNvPr id="0" name=""/>
        <dsp:cNvSpPr/>
      </dsp:nvSpPr>
      <dsp:spPr>
        <a:xfrm>
          <a:off x="5563494" y="2617777"/>
          <a:ext cx="155857" cy="339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140"/>
              </a:lnTo>
              <a:lnTo>
                <a:pt x="155857" y="33971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24DBA-E035-49E8-9336-B68D50C8E989}">
      <dsp:nvSpPr>
        <dsp:cNvPr id="0" name=""/>
        <dsp:cNvSpPr/>
      </dsp:nvSpPr>
      <dsp:spPr>
        <a:xfrm>
          <a:off x="5563494" y="2617777"/>
          <a:ext cx="146628" cy="2627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7921"/>
              </a:lnTo>
              <a:lnTo>
                <a:pt x="146628" y="26279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E3122-25CB-4B35-9F00-30FEFAB5C97C}">
      <dsp:nvSpPr>
        <dsp:cNvPr id="0" name=""/>
        <dsp:cNvSpPr/>
      </dsp:nvSpPr>
      <dsp:spPr>
        <a:xfrm>
          <a:off x="5563494" y="2617777"/>
          <a:ext cx="159516" cy="1868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915"/>
              </a:lnTo>
              <a:lnTo>
                <a:pt x="159516" y="1868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A9372E-9180-4761-83E1-91829B4EE740}">
      <dsp:nvSpPr>
        <dsp:cNvPr id="0" name=""/>
        <dsp:cNvSpPr/>
      </dsp:nvSpPr>
      <dsp:spPr>
        <a:xfrm>
          <a:off x="5563494" y="2617777"/>
          <a:ext cx="146628" cy="1148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550"/>
              </a:lnTo>
              <a:lnTo>
                <a:pt x="146628" y="11485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601FC-E14A-4252-99FD-29162EE14221}">
      <dsp:nvSpPr>
        <dsp:cNvPr id="0" name=""/>
        <dsp:cNvSpPr/>
      </dsp:nvSpPr>
      <dsp:spPr>
        <a:xfrm>
          <a:off x="5563494" y="2617777"/>
          <a:ext cx="146639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146639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8B2CA-4AB4-4489-8ADE-E7BC3B911036}">
      <dsp:nvSpPr>
        <dsp:cNvPr id="0" name=""/>
        <dsp:cNvSpPr/>
      </dsp:nvSpPr>
      <dsp:spPr>
        <a:xfrm>
          <a:off x="5133789" y="1324582"/>
          <a:ext cx="871823" cy="740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91"/>
              </a:lnTo>
              <a:lnTo>
                <a:pt x="871823" y="624491"/>
              </a:lnTo>
              <a:lnTo>
                <a:pt x="871823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40E98-CB91-4839-A7FC-D2F158F18D97}">
      <dsp:nvSpPr>
        <dsp:cNvPr id="0" name=""/>
        <dsp:cNvSpPr/>
      </dsp:nvSpPr>
      <dsp:spPr>
        <a:xfrm>
          <a:off x="4226087" y="2617777"/>
          <a:ext cx="195637" cy="1097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032"/>
              </a:lnTo>
              <a:lnTo>
                <a:pt x="195637" y="10970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CBC90-1E2D-4BEC-86FF-1C0448E7C67B}">
      <dsp:nvSpPr>
        <dsp:cNvPr id="0" name=""/>
        <dsp:cNvSpPr/>
      </dsp:nvSpPr>
      <dsp:spPr>
        <a:xfrm>
          <a:off x="4226087" y="2617777"/>
          <a:ext cx="195637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195637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4256A-7084-431A-9647-EF495457E57E}">
      <dsp:nvSpPr>
        <dsp:cNvPr id="0" name=""/>
        <dsp:cNvSpPr/>
      </dsp:nvSpPr>
      <dsp:spPr>
        <a:xfrm>
          <a:off x="4668205" y="1324582"/>
          <a:ext cx="465583" cy="740547"/>
        </a:xfrm>
        <a:custGeom>
          <a:avLst/>
          <a:gdLst/>
          <a:ahLst/>
          <a:cxnLst/>
          <a:rect l="0" t="0" r="0" b="0"/>
          <a:pathLst>
            <a:path>
              <a:moveTo>
                <a:pt x="465583" y="0"/>
              </a:moveTo>
              <a:lnTo>
                <a:pt x="465583" y="624491"/>
              </a:lnTo>
              <a:lnTo>
                <a:pt x="0" y="624491"/>
              </a:lnTo>
              <a:lnTo>
                <a:pt x="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DB02E-C81E-4DAA-AE91-040615E93AE5}">
      <dsp:nvSpPr>
        <dsp:cNvPr id="0" name=""/>
        <dsp:cNvSpPr/>
      </dsp:nvSpPr>
      <dsp:spPr>
        <a:xfrm>
          <a:off x="2842960" y="2617777"/>
          <a:ext cx="91440" cy="3938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877"/>
              </a:lnTo>
              <a:lnTo>
                <a:pt x="134419" y="3938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FC505-A799-4821-AD92-AFA663A2FAFA}">
      <dsp:nvSpPr>
        <dsp:cNvPr id="0" name=""/>
        <dsp:cNvSpPr/>
      </dsp:nvSpPr>
      <dsp:spPr>
        <a:xfrm>
          <a:off x="3330798" y="1324582"/>
          <a:ext cx="1802990" cy="740547"/>
        </a:xfrm>
        <a:custGeom>
          <a:avLst/>
          <a:gdLst/>
          <a:ahLst/>
          <a:cxnLst/>
          <a:rect l="0" t="0" r="0" b="0"/>
          <a:pathLst>
            <a:path>
              <a:moveTo>
                <a:pt x="1802990" y="0"/>
              </a:moveTo>
              <a:lnTo>
                <a:pt x="1802990" y="624491"/>
              </a:lnTo>
              <a:lnTo>
                <a:pt x="0" y="624491"/>
              </a:lnTo>
              <a:lnTo>
                <a:pt x="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560AF-AB35-4A6B-BDB2-EDC92B82C137}">
      <dsp:nvSpPr>
        <dsp:cNvPr id="0" name=""/>
        <dsp:cNvSpPr/>
      </dsp:nvSpPr>
      <dsp:spPr>
        <a:xfrm>
          <a:off x="5088069" y="557430"/>
          <a:ext cx="91440" cy="214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5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9B40D-FB8B-4F63-9E4A-A7FEDE63D0BB}">
      <dsp:nvSpPr>
        <dsp:cNvPr id="0" name=""/>
        <dsp:cNvSpPr/>
      </dsp:nvSpPr>
      <dsp:spPr>
        <a:xfrm>
          <a:off x="3243734" y="4783"/>
          <a:ext cx="1105294" cy="552647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Commissioner</a:t>
          </a:r>
        </a:p>
      </dsp:txBody>
      <dsp:txXfrm>
        <a:off x="3243734" y="4783"/>
        <a:ext cx="1105294" cy="552647"/>
      </dsp:txXfrm>
    </dsp:sp>
    <dsp:sp modelId="{963A5759-CBD6-46B4-A2D0-A81665A3E50A}">
      <dsp:nvSpPr>
        <dsp:cNvPr id="0" name=""/>
        <dsp:cNvSpPr/>
      </dsp:nvSpPr>
      <dsp:spPr>
        <a:xfrm>
          <a:off x="4581141" y="4783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Commissioner/Chair</a:t>
          </a:r>
        </a:p>
      </dsp:txBody>
      <dsp:txXfrm>
        <a:off x="4581141" y="4783"/>
        <a:ext cx="1105294" cy="552647"/>
      </dsp:txXfrm>
    </dsp:sp>
    <dsp:sp modelId="{0BB89BB7-A997-4C79-A548-8947703BB9B9}">
      <dsp:nvSpPr>
        <dsp:cNvPr id="0" name=""/>
        <dsp:cNvSpPr/>
      </dsp:nvSpPr>
      <dsp:spPr>
        <a:xfrm>
          <a:off x="4581141" y="771935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Executive Director</a:t>
          </a:r>
        </a:p>
      </dsp:txBody>
      <dsp:txXfrm>
        <a:off x="4581141" y="771935"/>
        <a:ext cx="1105294" cy="552647"/>
      </dsp:txXfrm>
    </dsp:sp>
    <dsp:sp modelId="{9D9EE2AE-E4AC-4208-953B-C91D10B681C9}">
      <dsp:nvSpPr>
        <dsp:cNvPr id="0" name=""/>
        <dsp:cNvSpPr/>
      </dsp:nvSpPr>
      <dsp:spPr>
        <a:xfrm>
          <a:off x="2778151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Adjudications</a:t>
          </a:r>
        </a:p>
      </dsp:txBody>
      <dsp:txXfrm>
        <a:off x="2778151" y="2065130"/>
        <a:ext cx="1105294" cy="552647"/>
      </dsp:txXfrm>
    </dsp:sp>
    <dsp:sp modelId="{37A33EAC-3248-4681-A273-D38122C35F15}">
      <dsp:nvSpPr>
        <dsp:cNvPr id="0" name=""/>
        <dsp:cNvSpPr/>
      </dsp:nvSpPr>
      <dsp:spPr>
        <a:xfrm>
          <a:off x="2977380" y="2735331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Paralegal</a:t>
          </a:r>
        </a:p>
      </dsp:txBody>
      <dsp:txXfrm>
        <a:off x="2977380" y="2735331"/>
        <a:ext cx="1105294" cy="552647"/>
      </dsp:txXfrm>
    </dsp:sp>
    <dsp:sp modelId="{2859664D-B155-420F-A7E6-C985049C59BE}">
      <dsp:nvSpPr>
        <dsp:cNvPr id="0" name=""/>
        <dsp:cNvSpPr/>
      </dsp:nvSpPr>
      <dsp:spPr>
        <a:xfrm>
          <a:off x="4115558" y="2065130"/>
          <a:ext cx="1105294" cy="55264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Research</a:t>
          </a:r>
        </a:p>
      </dsp:txBody>
      <dsp:txXfrm>
        <a:off x="4115558" y="2065130"/>
        <a:ext cx="1105294" cy="552647"/>
      </dsp:txXfrm>
    </dsp:sp>
    <dsp:sp modelId="{93ED2D0A-0AA4-4018-BAE5-6259C944C7F9}">
      <dsp:nvSpPr>
        <dsp:cNvPr id="0" name=""/>
        <dsp:cNvSpPr/>
      </dsp:nvSpPr>
      <dsp:spPr>
        <a:xfrm>
          <a:off x="4421725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Fisheries Analyst</a:t>
          </a:r>
        </a:p>
      </dsp:txBody>
      <dsp:txXfrm>
        <a:off x="4421725" y="2735326"/>
        <a:ext cx="1105294" cy="552647"/>
      </dsp:txXfrm>
    </dsp:sp>
    <dsp:sp modelId="{4D0AB143-FD92-484A-8F50-8577ECCD1D28}">
      <dsp:nvSpPr>
        <dsp:cNvPr id="0" name=""/>
        <dsp:cNvSpPr/>
      </dsp:nvSpPr>
      <dsp:spPr>
        <a:xfrm>
          <a:off x="4421725" y="343848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Research Analyst</a:t>
          </a:r>
        </a:p>
      </dsp:txBody>
      <dsp:txXfrm>
        <a:off x="4421725" y="3438486"/>
        <a:ext cx="1105294" cy="552647"/>
      </dsp:txXfrm>
    </dsp:sp>
    <dsp:sp modelId="{DB5DA46F-0FEE-42D6-ABFB-6825890D98AD}">
      <dsp:nvSpPr>
        <dsp:cNvPr id="0" name=""/>
        <dsp:cNvSpPr/>
      </dsp:nvSpPr>
      <dsp:spPr>
        <a:xfrm>
          <a:off x="5452965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Licensing</a:t>
          </a:r>
        </a:p>
      </dsp:txBody>
      <dsp:txXfrm>
        <a:off x="5452965" y="2065130"/>
        <a:ext cx="1105294" cy="552647"/>
      </dsp:txXfrm>
    </dsp:sp>
    <dsp:sp modelId="{E52F9C6D-D983-46DE-AEFF-5646E87F0206}">
      <dsp:nvSpPr>
        <dsp:cNvPr id="0" name=""/>
        <dsp:cNvSpPr/>
      </dsp:nvSpPr>
      <dsp:spPr>
        <a:xfrm>
          <a:off x="5710134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Transfer Officer</a:t>
          </a:r>
        </a:p>
      </dsp:txBody>
      <dsp:txXfrm>
        <a:off x="5710134" y="2735326"/>
        <a:ext cx="1105294" cy="552647"/>
      </dsp:txXfrm>
    </dsp:sp>
    <dsp:sp modelId="{F5B79035-E6F9-45C1-B870-17219C316EBC}">
      <dsp:nvSpPr>
        <dsp:cNvPr id="0" name=""/>
        <dsp:cNvSpPr/>
      </dsp:nvSpPr>
      <dsp:spPr>
        <a:xfrm>
          <a:off x="5710123" y="3490004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4</a:t>
          </a:r>
        </a:p>
      </dsp:txBody>
      <dsp:txXfrm>
        <a:off x="5710123" y="3490004"/>
        <a:ext cx="1105294" cy="552647"/>
      </dsp:txXfrm>
    </dsp:sp>
    <dsp:sp modelId="{D6556CEA-BBD4-4A18-AA54-1D8E0FE1D31E}">
      <dsp:nvSpPr>
        <dsp:cNvPr id="0" name=""/>
        <dsp:cNvSpPr/>
      </dsp:nvSpPr>
      <dsp:spPr>
        <a:xfrm>
          <a:off x="5723010" y="4210369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4</a:t>
          </a:r>
        </a:p>
      </dsp:txBody>
      <dsp:txXfrm>
        <a:off x="5723010" y="4210369"/>
        <a:ext cx="1105294" cy="552647"/>
      </dsp:txXfrm>
    </dsp:sp>
    <dsp:sp modelId="{612E721D-7B2A-4C54-9E41-7F5E5EB74AF3}">
      <dsp:nvSpPr>
        <dsp:cNvPr id="0" name=""/>
        <dsp:cNvSpPr/>
      </dsp:nvSpPr>
      <dsp:spPr>
        <a:xfrm>
          <a:off x="5710123" y="4969375"/>
          <a:ext cx="1105294" cy="55264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3</a:t>
          </a:r>
        </a:p>
      </dsp:txBody>
      <dsp:txXfrm>
        <a:off x="5710123" y="4969375"/>
        <a:ext cx="1105294" cy="552647"/>
      </dsp:txXfrm>
    </dsp:sp>
    <dsp:sp modelId="{845D22D8-EEED-4081-BC2B-3EB5A2617EF7}">
      <dsp:nvSpPr>
        <dsp:cNvPr id="0" name=""/>
        <dsp:cNvSpPr/>
      </dsp:nvSpPr>
      <dsp:spPr>
        <a:xfrm>
          <a:off x="5719352" y="5738594"/>
          <a:ext cx="1105294" cy="55264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3</a:t>
          </a:r>
        </a:p>
      </dsp:txBody>
      <dsp:txXfrm>
        <a:off x="5719352" y="5738594"/>
        <a:ext cx="1105294" cy="552647"/>
      </dsp:txXfrm>
    </dsp:sp>
    <dsp:sp modelId="{6561ED50-DAF0-4DD0-B92A-655E66FBA4E2}">
      <dsp:nvSpPr>
        <dsp:cNvPr id="0" name=""/>
        <dsp:cNvSpPr/>
      </dsp:nvSpPr>
      <dsp:spPr>
        <a:xfrm>
          <a:off x="6790371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Information Technology</a:t>
          </a:r>
        </a:p>
      </dsp:txBody>
      <dsp:txXfrm>
        <a:off x="6790371" y="2065130"/>
        <a:ext cx="1105294" cy="552647"/>
      </dsp:txXfrm>
    </dsp:sp>
    <dsp:sp modelId="{255DE519-9E00-44F2-B398-8DED3079520F}">
      <dsp:nvSpPr>
        <dsp:cNvPr id="0" name=""/>
        <dsp:cNvSpPr/>
      </dsp:nvSpPr>
      <dsp:spPr>
        <a:xfrm>
          <a:off x="7169410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Analyst Programmer 5</a:t>
          </a:r>
        </a:p>
      </dsp:txBody>
      <dsp:txXfrm>
        <a:off x="7169410" y="2735326"/>
        <a:ext cx="1105294" cy="552647"/>
      </dsp:txXfrm>
    </dsp:sp>
    <dsp:sp modelId="{C5D33D24-93B0-4FED-9055-06C65F69F35E}">
      <dsp:nvSpPr>
        <dsp:cNvPr id="0" name=""/>
        <dsp:cNvSpPr/>
      </dsp:nvSpPr>
      <dsp:spPr>
        <a:xfrm>
          <a:off x="7176318" y="350288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Analyst Programmer 4</a:t>
          </a:r>
        </a:p>
      </dsp:txBody>
      <dsp:txXfrm>
        <a:off x="7176318" y="3502886"/>
        <a:ext cx="1105294" cy="552647"/>
      </dsp:txXfrm>
    </dsp:sp>
    <dsp:sp modelId="{8946C40B-483A-4D80-87F4-0732497617DC}">
      <dsp:nvSpPr>
        <dsp:cNvPr id="0" name=""/>
        <dsp:cNvSpPr/>
      </dsp:nvSpPr>
      <dsp:spPr>
        <a:xfrm>
          <a:off x="7189195" y="424901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Network Specialist 2</a:t>
          </a:r>
        </a:p>
      </dsp:txBody>
      <dsp:txXfrm>
        <a:off x="7189195" y="4249010"/>
        <a:ext cx="1105294" cy="552647"/>
      </dsp:txXfrm>
    </dsp:sp>
    <dsp:sp modelId="{D253A154-66B9-4681-945A-C755B2D1866C}">
      <dsp:nvSpPr>
        <dsp:cNvPr id="0" name=""/>
        <dsp:cNvSpPr/>
      </dsp:nvSpPr>
      <dsp:spPr>
        <a:xfrm>
          <a:off x="3080902" y="1157119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 Assistant</a:t>
          </a:r>
        </a:p>
      </dsp:txBody>
      <dsp:txXfrm>
        <a:off x="3080902" y="1157119"/>
        <a:ext cx="1105294" cy="552647"/>
      </dsp:txXfrm>
    </dsp:sp>
    <dsp:sp modelId="{B56C1783-6874-45A6-9983-6176BB9E2B93}">
      <dsp:nvSpPr>
        <dsp:cNvPr id="0" name=""/>
        <dsp:cNvSpPr/>
      </dsp:nvSpPr>
      <dsp:spPr>
        <a:xfrm>
          <a:off x="1567953" y="1506536"/>
          <a:ext cx="1105294" cy="552647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Administrative Assistant</a:t>
          </a:r>
        </a:p>
      </dsp:txBody>
      <dsp:txXfrm>
        <a:off x="1567953" y="1506536"/>
        <a:ext cx="1105294" cy="552647"/>
      </dsp:txXfrm>
    </dsp:sp>
    <dsp:sp modelId="{C83FEB3B-DFEE-4A30-9D48-8ABEAC9F3E39}">
      <dsp:nvSpPr>
        <dsp:cNvPr id="0" name=""/>
        <dsp:cNvSpPr/>
      </dsp:nvSpPr>
      <dsp:spPr>
        <a:xfrm>
          <a:off x="6465415" y="384861"/>
          <a:ext cx="1105294" cy="552647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Law Specialist </a:t>
          </a:r>
        </a:p>
      </dsp:txBody>
      <dsp:txXfrm>
        <a:off x="6465415" y="384861"/>
        <a:ext cx="1105294" cy="552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3F420-71D6-411E-8BB9-AEB4604EA7E0}">
      <dsp:nvSpPr>
        <dsp:cNvPr id="0" name=""/>
        <dsp:cNvSpPr/>
      </dsp:nvSpPr>
      <dsp:spPr>
        <a:xfrm>
          <a:off x="5133789" y="557430"/>
          <a:ext cx="1331626" cy="103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754"/>
              </a:lnTo>
              <a:lnTo>
                <a:pt x="1331626" y="1037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74542-D838-4839-8ED7-0F001F913E63}">
      <dsp:nvSpPr>
        <dsp:cNvPr id="0" name=""/>
        <dsp:cNvSpPr/>
      </dsp:nvSpPr>
      <dsp:spPr>
        <a:xfrm>
          <a:off x="2673247" y="1664047"/>
          <a:ext cx="960302" cy="91440"/>
        </a:xfrm>
        <a:custGeom>
          <a:avLst/>
          <a:gdLst/>
          <a:ahLst/>
          <a:cxnLst/>
          <a:rect l="0" t="0" r="0" b="0"/>
          <a:pathLst>
            <a:path>
              <a:moveTo>
                <a:pt x="960302" y="45720"/>
              </a:moveTo>
              <a:lnTo>
                <a:pt x="960302" y="118813"/>
              </a:lnTo>
              <a:lnTo>
                <a:pt x="0" y="1188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3757D-4932-4188-8928-D5E839689F00}">
      <dsp:nvSpPr>
        <dsp:cNvPr id="0" name=""/>
        <dsp:cNvSpPr/>
      </dsp:nvSpPr>
      <dsp:spPr>
        <a:xfrm>
          <a:off x="4186197" y="1324582"/>
          <a:ext cx="947591" cy="108860"/>
        </a:xfrm>
        <a:custGeom>
          <a:avLst/>
          <a:gdLst/>
          <a:ahLst/>
          <a:cxnLst/>
          <a:rect l="0" t="0" r="0" b="0"/>
          <a:pathLst>
            <a:path>
              <a:moveTo>
                <a:pt x="947591" y="0"/>
              </a:moveTo>
              <a:lnTo>
                <a:pt x="947591" y="108860"/>
              </a:lnTo>
              <a:lnTo>
                <a:pt x="0" y="1088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74C67-3B81-4015-A1D7-A473FB74D5FF}">
      <dsp:nvSpPr>
        <dsp:cNvPr id="0" name=""/>
        <dsp:cNvSpPr/>
      </dsp:nvSpPr>
      <dsp:spPr>
        <a:xfrm>
          <a:off x="6900901" y="2617777"/>
          <a:ext cx="288294" cy="1907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7556"/>
              </a:lnTo>
              <a:lnTo>
                <a:pt x="288294" y="1907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4A6A1B-B95C-4538-AD7A-B4D5F8334EC9}">
      <dsp:nvSpPr>
        <dsp:cNvPr id="0" name=""/>
        <dsp:cNvSpPr/>
      </dsp:nvSpPr>
      <dsp:spPr>
        <a:xfrm>
          <a:off x="6900901" y="2617777"/>
          <a:ext cx="275417" cy="1161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432"/>
              </a:lnTo>
              <a:lnTo>
                <a:pt x="275417" y="11614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A0341C-2338-40EE-8F8D-3DD5D6B053AE}">
      <dsp:nvSpPr>
        <dsp:cNvPr id="0" name=""/>
        <dsp:cNvSpPr/>
      </dsp:nvSpPr>
      <dsp:spPr>
        <a:xfrm>
          <a:off x="6900901" y="2617777"/>
          <a:ext cx="268509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268509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B8333-C3E2-408A-88AB-3E11ABF6905B}">
      <dsp:nvSpPr>
        <dsp:cNvPr id="0" name=""/>
        <dsp:cNvSpPr/>
      </dsp:nvSpPr>
      <dsp:spPr>
        <a:xfrm>
          <a:off x="5133789" y="1324582"/>
          <a:ext cx="2209230" cy="740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91"/>
              </a:lnTo>
              <a:lnTo>
                <a:pt x="2209230" y="624491"/>
              </a:lnTo>
              <a:lnTo>
                <a:pt x="220923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8CCCC-575C-4ABA-8831-684CE186EDB6}">
      <dsp:nvSpPr>
        <dsp:cNvPr id="0" name=""/>
        <dsp:cNvSpPr/>
      </dsp:nvSpPr>
      <dsp:spPr>
        <a:xfrm>
          <a:off x="5563494" y="2617777"/>
          <a:ext cx="155857" cy="339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140"/>
              </a:lnTo>
              <a:lnTo>
                <a:pt x="155857" y="33971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24DBA-E035-49E8-9336-B68D50C8E989}">
      <dsp:nvSpPr>
        <dsp:cNvPr id="0" name=""/>
        <dsp:cNvSpPr/>
      </dsp:nvSpPr>
      <dsp:spPr>
        <a:xfrm>
          <a:off x="5563494" y="2617777"/>
          <a:ext cx="146628" cy="2627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7921"/>
              </a:lnTo>
              <a:lnTo>
                <a:pt x="146628" y="26279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E3122-25CB-4B35-9F00-30FEFAB5C97C}">
      <dsp:nvSpPr>
        <dsp:cNvPr id="0" name=""/>
        <dsp:cNvSpPr/>
      </dsp:nvSpPr>
      <dsp:spPr>
        <a:xfrm>
          <a:off x="5563494" y="2617777"/>
          <a:ext cx="159516" cy="1868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915"/>
              </a:lnTo>
              <a:lnTo>
                <a:pt x="159516" y="1868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A9372E-9180-4761-83E1-91829B4EE740}">
      <dsp:nvSpPr>
        <dsp:cNvPr id="0" name=""/>
        <dsp:cNvSpPr/>
      </dsp:nvSpPr>
      <dsp:spPr>
        <a:xfrm>
          <a:off x="5563494" y="2617777"/>
          <a:ext cx="146628" cy="1148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550"/>
              </a:lnTo>
              <a:lnTo>
                <a:pt x="146628" y="11485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601FC-E14A-4252-99FD-29162EE14221}">
      <dsp:nvSpPr>
        <dsp:cNvPr id="0" name=""/>
        <dsp:cNvSpPr/>
      </dsp:nvSpPr>
      <dsp:spPr>
        <a:xfrm>
          <a:off x="5563494" y="2617777"/>
          <a:ext cx="146639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146639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8B2CA-4AB4-4489-8ADE-E7BC3B911036}">
      <dsp:nvSpPr>
        <dsp:cNvPr id="0" name=""/>
        <dsp:cNvSpPr/>
      </dsp:nvSpPr>
      <dsp:spPr>
        <a:xfrm>
          <a:off x="5133789" y="1324582"/>
          <a:ext cx="871823" cy="740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491"/>
              </a:lnTo>
              <a:lnTo>
                <a:pt x="871823" y="624491"/>
              </a:lnTo>
              <a:lnTo>
                <a:pt x="871823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40E98-CB91-4839-A7FC-D2F158F18D97}">
      <dsp:nvSpPr>
        <dsp:cNvPr id="0" name=""/>
        <dsp:cNvSpPr/>
      </dsp:nvSpPr>
      <dsp:spPr>
        <a:xfrm>
          <a:off x="4226087" y="2617777"/>
          <a:ext cx="195637" cy="1097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032"/>
              </a:lnTo>
              <a:lnTo>
                <a:pt x="195637" y="10970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CBC90-1E2D-4BEC-86FF-1C0448E7C67B}">
      <dsp:nvSpPr>
        <dsp:cNvPr id="0" name=""/>
        <dsp:cNvSpPr/>
      </dsp:nvSpPr>
      <dsp:spPr>
        <a:xfrm>
          <a:off x="4226087" y="2617777"/>
          <a:ext cx="195637" cy="39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871"/>
              </a:lnTo>
              <a:lnTo>
                <a:pt x="195637" y="39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4256A-7084-431A-9647-EF495457E57E}">
      <dsp:nvSpPr>
        <dsp:cNvPr id="0" name=""/>
        <dsp:cNvSpPr/>
      </dsp:nvSpPr>
      <dsp:spPr>
        <a:xfrm>
          <a:off x="4668205" y="1324582"/>
          <a:ext cx="465583" cy="740547"/>
        </a:xfrm>
        <a:custGeom>
          <a:avLst/>
          <a:gdLst/>
          <a:ahLst/>
          <a:cxnLst/>
          <a:rect l="0" t="0" r="0" b="0"/>
          <a:pathLst>
            <a:path>
              <a:moveTo>
                <a:pt x="465583" y="0"/>
              </a:moveTo>
              <a:lnTo>
                <a:pt x="465583" y="624491"/>
              </a:lnTo>
              <a:lnTo>
                <a:pt x="0" y="624491"/>
              </a:lnTo>
              <a:lnTo>
                <a:pt x="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DB02E-C81E-4DAA-AE91-040615E93AE5}">
      <dsp:nvSpPr>
        <dsp:cNvPr id="0" name=""/>
        <dsp:cNvSpPr/>
      </dsp:nvSpPr>
      <dsp:spPr>
        <a:xfrm>
          <a:off x="2842960" y="2617777"/>
          <a:ext cx="91440" cy="3938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877"/>
              </a:lnTo>
              <a:lnTo>
                <a:pt x="134419" y="3938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FC505-A799-4821-AD92-AFA663A2FAFA}">
      <dsp:nvSpPr>
        <dsp:cNvPr id="0" name=""/>
        <dsp:cNvSpPr/>
      </dsp:nvSpPr>
      <dsp:spPr>
        <a:xfrm>
          <a:off x="3330798" y="1324582"/>
          <a:ext cx="1802990" cy="740547"/>
        </a:xfrm>
        <a:custGeom>
          <a:avLst/>
          <a:gdLst/>
          <a:ahLst/>
          <a:cxnLst/>
          <a:rect l="0" t="0" r="0" b="0"/>
          <a:pathLst>
            <a:path>
              <a:moveTo>
                <a:pt x="1802990" y="0"/>
              </a:moveTo>
              <a:lnTo>
                <a:pt x="1802990" y="624491"/>
              </a:lnTo>
              <a:lnTo>
                <a:pt x="0" y="624491"/>
              </a:lnTo>
              <a:lnTo>
                <a:pt x="0" y="7405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560AF-AB35-4A6B-BDB2-EDC92B82C137}">
      <dsp:nvSpPr>
        <dsp:cNvPr id="0" name=""/>
        <dsp:cNvSpPr/>
      </dsp:nvSpPr>
      <dsp:spPr>
        <a:xfrm>
          <a:off x="5088069" y="557430"/>
          <a:ext cx="91440" cy="214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5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9B40D-FB8B-4F63-9E4A-A7FEDE63D0BB}">
      <dsp:nvSpPr>
        <dsp:cNvPr id="0" name=""/>
        <dsp:cNvSpPr/>
      </dsp:nvSpPr>
      <dsp:spPr>
        <a:xfrm>
          <a:off x="3243734" y="4783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Commissioner</a:t>
          </a:r>
        </a:p>
      </dsp:txBody>
      <dsp:txXfrm>
        <a:off x="3243734" y="4783"/>
        <a:ext cx="1105294" cy="552647"/>
      </dsp:txXfrm>
    </dsp:sp>
    <dsp:sp modelId="{963A5759-CBD6-46B4-A2D0-A81665A3E50A}">
      <dsp:nvSpPr>
        <dsp:cNvPr id="0" name=""/>
        <dsp:cNvSpPr/>
      </dsp:nvSpPr>
      <dsp:spPr>
        <a:xfrm>
          <a:off x="4581141" y="4783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Commissioner/Chair</a:t>
          </a:r>
        </a:p>
      </dsp:txBody>
      <dsp:txXfrm>
        <a:off x="4581141" y="4783"/>
        <a:ext cx="1105294" cy="552647"/>
      </dsp:txXfrm>
    </dsp:sp>
    <dsp:sp modelId="{0BB89BB7-A997-4C79-A548-8947703BB9B9}">
      <dsp:nvSpPr>
        <dsp:cNvPr id="0" name=""/>
        <dsp:cNvSpPr/>
      </dsp:nvSpPr>
      <dsp:spPr>
        <a:xfrm>
          <a:off x="4581141" y="771935"/>
          <a:ext cx="1105294" cy="55264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Executive Director</a:t>
          </a:r>
        </a:p>
      </dsp:txBody>
      <dsp:txXfrm>
        <a:off x="4581141" y="771935"/>
        <a:ext cx="1105294" cy="552647"/>
      </dsp:txXfrm>
    </dsp:sp>
    <dsp:sp modelId="{9D9EE2AE-E4AC-4208-953B-C91D10B681C9}">
      <dsp:nvSpPr>
        <dsp:cNvPr id="0" name=""/>
        <dsp:cNvSpPr/>
      </dsp:nvSpPr>
      <dsp:spPr>
        <a:xfrm>
          <a:off x="2778151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Adjudications</a:t>
          </a:r>
        </a:p>
      </dsp:txBody>
      <dsp:txXfrm>
        <a:off x="2778151" y="2065130"/>
        <a:ext cx="1105294" cy="552647"/>
      </dsp:txXfrm>
    </dsp:sp>
    <dsp:sp modelId="{37A33EAC-3248-4681-A273-D38122C35F15}">
      <dsp:nvSpPr>
        <dsp:cNvPr id="0" name=""/>
        <dsp:cNvSpPr/>
      </dsp:nvSpPr>
      <dsp:spPr>
        <a:xfrm>
          <a:off x="2977380" y="2735331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Paralegal</a:t>
          </a:r>
        </a:p>
      </dsp:txBody>
      <dsp:txXfrm>
        <a:off x="2977380" y="2735331"/>
        <a:ext cx="1105294" cy="552647"/>
      </dsp:txXfrm>
    </dsp:sp>
    <dsp:sp modelId="{2859664D-B155-420F-A7E6-C985049C59BE}">
      <dsp:nvSpPr>
        <dsp:cNvPr id="0" name=""/>
        <dsp:cNvSpPr/>
      </dsp:nvSpPr>
      <dsp:spPr>
        <a:xfrm>
          <a:off x="4115558" y="2065130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Research</a:t>
          </a:r>
        </a:p>
      </dsp:txBody>
      <dsp:txXfrm>
        <a:off x="4115558" y="2065130"/>
        <a:ext cx="1105294" cy="552647"/>
      </dsp:txXfrm>
    </dsp:sp>
    <dsp:sp modelId="{93ED2D0A-0AA4-4018-BAE5-6259C944C7F9}">
      <dsp:nvSpPr>
        <dsp:cNvPr id="0" name=""/>
        <dsp:cNvSpPr/>
      </dsp:nvSpPr>
      <dsp:spPr>
        <a:xfrm>
          <a:off x="4421725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Fisheries Analyst</a:t>
          </a:r>
        </a:p>
      </dsp:txBody>
      <dsp:txXfrm>
        <a:off x="4421725" y="2735326"/>
        <a:ext cx="1105294" cy="552647"/>
      </dsp:txXfrm>
    </dsp:sp>
    <dsp:sp modelId="{4D0AB143-FD92-484A-8F50-8577ECCD1D28}">
      <dsp:nvSpPr>
        <dsp:cNvPr id="0" name=""/>
        <dsp:cNvSpPr/>
      </dsp:nvSpPr>
      <dsp:spPr>
        <a:xfrm>
          <a:off x="4421725" y="343848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Research Analyst</a:t>
          </a:r>
        </a:p>
      </dsp:txBody>
      <dsp:txXfrm>
        <a:off x="4421725" y="3438486"/>
        <a:ext cx="1105294" cy="552647"/>
      </dsp:txXfrm>
    </dsp:sp>
    <dsp:sp modelId="{DB5DA46F-0FEE-42D6-ABFB-6825890D98AD}">
      <dsp:nvSpPr>
        <dsp:cNvPr id="0" name=""/>
        <dsp:cNvSpPr/>
      </dsp:nvSpPr>
      <dsp:spPr>
        <a:xfrm>
          <a:off x="5452965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Licensing</a:t>
          </a:r>
        </a:p>
      </dsp:txBody>
      <dsp:txXfrm>
        <a:off x="5452965" y="2065130"/>
        <a:ext cx="1105294" cy="552647"/>
      </dsp:txXfrm>
    </dsp:sp>
    <dsp:sp modelId="{E52F9C6D-D983-46DE-AEFF-5646E87F0206}">
      <dsp:nvSpPr>
        <dsp:cNvPr id="0" name=""/>
        <dsp:cNvSpPr/>
      </dsp:nvSpPr>
      <dsp:spPr>
        <a:xfrm>
          <a:off x="5710134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Transfer Officer</a:t>
          </a:r>
        </a:p>
      </dsp:txBody>
      <dsp:txXfrm>
        <a:off x="5710134" y="2735326"/>
        <a:ext cx="1105294" cy="552647"/>
      </dsp:txXfrm>
    </dsp:sp>
    <dsp:sp modelId="{F5B79035-E6F9-45C1-B870-17219C316EBC}">
      <dsp:nvSpPr>
        <dsp:cNvPr id="0" name=""/>
        <dsp:cNvSpPr/>
      </dsp:nvSpPr>
      <dsp:spPr>
        <a:xfrm>
          <a:off x="5710123" y="3490004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4</a:t>
          </a:r>
        </a:p>
      </dsp:txBody>
      <dsp:txXfrm>
        <a:off x="5710123" y="3490004"/>
        <a:ext cx="1105294" cy="552647"/>
      </dsp:txXfrm>
    </dsp:sp>
    <dsp:sp modelId="{D6556CEA-BBD4-4A18-AA54-1D8E0FE1D31E}">
      <dsp:nvSpPr>
        <dsp:cNvPr id="0" name=""/>
        <dsp:cNvSpPr/>
      </dsp:nvSpPr>
      <dsp:spPr>
        <a:xfrm>
          <a:off x="5723010" y="4210369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4</a:t>
          </a:r>
        </a:p>
      </dsp:txBody>
      <dsp:txXfrm>
        <a:off x="5723010" y="4210369"/>
        <a:ext cx="1105294" cy="552647"/>
      </dsp:txXfrm>
    </dsp:sp>
    <dsp:sp modelId="{612E721D-7B2A-4C54-9E41-7F5E5EB74AF3}">
      <dsp:nvSpPr>
        <dsp:cNvPr id="0" name=""/>
        <dsp:cNvSpPr/>
      </dsp:nvSpPr>
      <dsp:spPr>
        <a:xfrm>
          <a:off x="5710123" y="4969375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3</a:t>
          </a:r>
        </a:p>
      </dsp:txBody>
      <dsp:txXfrm>
        <a:off x="5710123" y="4969375"/>
        <a:ext cx="1105294" cy="552647"/>
      </dsp:txXfrm>
    </dsp:sp>
    <dsp:sp modelId="{845D22D8-EEED-4081-BC2B-3EB5A2617EF7}">
      <dsp:nvSpPr>
        <dsp:cNvPr id="0" name=""/>
        <dsp:cNvSpPr/>
      </dsp:nvSpPr>
      <dsp:spPr>
        <a:xfrm>
          <a:off x="5719352" y="5738594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Permit Clerk 3</a:t>
          </a:r>
        </a:p>
      </dsp:txBody>
      <dsp:txXfrm>
        <a:off x="5719352" y="5738594"/>
        <a:ext cx="1105294" cy="552647"/>
      </dsp:txXfrm>
    </dsp:sp>
    <dsp:sp modelId="{6561ED50-DAF0-4DD0-B92A-655E66FBA4E2}">
      <dsp:nvSpPr>
        <dsp:cNvPr id="0" name=""/>
        <dsp:cNvSpPr/>
      </dsp:nvSpPr>
      <dsp:spPr>
        <a:xfrm>
          <a:off x="6790371" y="206513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Information Technology</a:t>
          </a:r>
        </a:p>
      </dsp:txBody>
      <dsp:txXfrm>
        <a:off x="6790371" y="2065130"/>
        <a:ext cx="1105294" cy="552647"/>
      </dsp:txXfrm>
    </dsp:sp>
    <dsp:sp modelId="{255DE519-9E00-44F2-B398-8DED3079520F}">
      <dsp:nvSpPr>
        <dsp:cNvPr id="0" name=""/>
        <dsp:cNvSpPr/>
      </dsp:nvSpPr>
      <dsp:spPr>
        <a:xfrm>
          <a:off x="7169410" y="2735326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Analyst Programmer 5</a:t>
          </a:r>
        </a:p>
      </dsp:txBody>
      <dsp:txXfrm>
        <a:off x="7169410" y="2735326"/>
        <a:ext cx="1105294" cy="552647"/>
      </dsp:txXfrm>
    </dsp:sp>
    <dsp:sp modelId="{C5D33D24-93B0-4FED-9055-06C65F69F35E}">
      <dsp:nvSpPr>
        <dsp:cNvPr id="0" name=""/>
        <dsp:cNvSpPr/>
      </dsp:nvSpPr>
      <dsp:spPr>
        <a:xfrm>
          <a:off x="7176318" y="3502886"/>
          <a:ext cx="1105294" cy="55264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Analyst Programmer 4</a:t>
          </a:r>
        </a:p>
      </dsp:txBody>
      <dsp:txXfrm>
        <a:off x="7176318" y="3502886"/>
        <a:ext cx="1105294" cy="552647"/>
      </dsp:txXfrm>
    </dsp:sp>
    <dsp:sp modelId="{8946C40B-483A-4D80-87F4-0732497617DC}">
      <dsp:nvSpPr>
        <dsp:cNvPr id="0" name=""/>
        <dsp:cNvSpPr/>
      </dsp:nvSpPr>
      <dsp:spPr>
        <a:xfrm>
          <a:off x="7189195" y="4249010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Network Specialist 2</a:t>
          </a:r>
        </a:p>
      </dsp:txBody>
      <dsp:txXfrm>
        <a:off x="7189195" y="4249010"/>
        <a:ext cx="1105294" cy="552647"/>
      </dsp:txXfrm>
    </dsp:sp>
    <dsp:sp modelId="{D253A154-66B9-4681-945A-C755B2D1866C}">
      <dsp:nvSpPr>
        <dsp:cNvPr id="0" name=""/>
        <dsp:cNvSpPr/>
      </dsp:nvSpPr>
      <dsp:spPr>
        <a:xfrm>
          <a:off x="3080902" y="1157119"/>
          <a:ext cx="1105294" cy="552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Commission Assistant</a:t>
          </a:r>
        </a:p>
      </dsp:txBody>
      <dsp:txXfrm>
        <a:off x="3080902" y="1157119"/>
        <a:ext cx="1105294" cy="552647"/>
      </dsp:txXfrm>
    </dsp:sp>
    <dsp:sp modelId="{B56C1783-6874-45A6-9983-6176BB9E2B93}">
      <dsp:nvSpPr>
        <dsp:cNvPr id="0" name=""/>
        <dsp:cNvSpPr/>
      </dsp:nvSpPr>
      <dsp:spPr>
        <a:xfrm>
          <a:off x="1567953" y="1506536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Administrative Assistant</a:t>
          </a:r>
        </a:p>
      </dsp:txBody>
      <dsp:txXfrm>
        <a:off x="1567953" y="1506536"/>
        <a:ext cx="1105294" cy="552647"/>
      </dsp:txXfrm>
    </dsp:sp>
    <dsp:sp modelId="{C83FEB3B-DFEE-4A30-9D48-8ABEAC9F3E39}">
      <dsp:nvSpPr>
        <dsp:cNvPr id="0" name=""/>
        <dsp:cNvSpPr/>
      </dsp:nvSpPr>
      <dsp:spPr>
        <a:xfrm>
          <a:off x="6465415" y="384861"/>
          <a:ext cx="1105294" cy="55264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Law Specialist </a:t>
          </a:r>
        </a:p>
      </dsp:txBody>
      <dsp:txXfrm>
        <a:off x="6465415" y="384861"/>
        <a:ext cx="1105294" cy="552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80C794-5BD0-4704-BF0D-0F7E9125AB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06" tIns="46653" rIns="93306" bIns="466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B18CE1-F085-430B-AA88-E9C844B99C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06" tIns="46653" rIns="93306" bIns="46653" rtlCol="0"/>
          <a:lstStyle>
            <a:lvl1pPr algn="r">
              <a:defRPr sz="1200"/>
            </a:lvl1pPr>
          </a:lstStyle>
          <a:p>
            <a:fld id="{30B6E354-B910-44C9-B426-2ACB5E03E5DC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63A807-AE7D-49F6-8A46-9CCB2E600B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06" tIns="46653" rIns="93306" bIns="466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9621CC-0DA7-4D74-968F-86C7592E94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3" y="8842031"/>
            <a:ext cx="3043343" cy="467070"/>
          </a:xfrm>
          <a:prstGeom prst="rect">
            <a:avLst/>
          </a:prstGeom>
        </p:spPr>
        <p:txBody>
          <a:bodyPr vert="horz" lIns="93306" tIns="46653" rIns="93306" bIns="46653" rtlCol="0" anchor="b"/>
          <a:lstStyle>
            <a:lvl1pPr algn="r">
              <a:defRPr sz="1200"/>
            </a:lvl1pPr>
          </a:lstStyle>
          <a:p>
            <a:fld id="{1D0B398B-9028-4811-9B8C-E9245ABFB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80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06" tIns="46653" rIns="93306" bIns="466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06" tIns="46653" rIns="93306" bIns="46653" rtlCol="0"/>
          <a:lstStyle>
            <a:lvl1pPr algn="r">
              <a:defRPr sz="1200"/>
            </a:lvl1pPr>
          </a:lstStyle>
          <a:p>
            <a:fld id="{70F3218B-634F-4E15-B48B-8353F60D3282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6" tIns="46653" rIns="93306" bIns="4665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9"/>
          </a:xfrm>
          <a:prstGeom prst="rect">
            <a:avLst/>
          </a:prstGeom>
        </p:spPr>
        <p:txBody>
          <a:bodyPr vert="horz" lIns="93306" tIns="46653" rIns="93306" bIns="4665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06" tIns="46653" rIns="93306" bIns="466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0"/>
          </a:xfrm>
          <a:prstGeom prst="rect">
            <a:avLst/>
          </a:prstGeom>
        </p:spPr>
        <p:txBody>
          <a:bodyPr vert="horz" lIns="93306" tIns="46653" rIns="93306" bIns="46653" rtlCol="0" anchor="b"/>
          <a:lstStyle>
            <a:lvl1pPr algn="r">
              <a:defRPr sz="1200"/>
            </a:lvl1pPr>
          </a:lstStyle>
          <a:p>
            <a:fld id="{5FE8E6E0-3EBC-4032-A348-CF589E2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morning, for the record I am Glenn Haight, commissioner and chair for the Commercial Fisheries Entry Commission.  With me today is fellow Commissioner Mike Porcaro. </a:t>
            </a:r>
          </a:p>
          <a:p>
            <a:endParaRPr lang="en-US" dirty="0"/>
          </a:p>
          <a:p>
            <a:r>
              <a:rPr lang="en-US" dirty="0"/>
              <a:t>Thank you for the opportunity to be here to discuss the FY2025 CFEC budget.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4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02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5515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3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56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B8274-6350-CD28-B1FD-138C04548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BCBC7-5B28-0C6F-2381-884CF0B30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C936E0-4CA0-7C06-80F1-C83A7D03E8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929B0-7E3E-3889-99C5-9EC6A00F9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867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that, I’ll stop now and we are happy to take any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98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98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25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76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CD549-A2D6-8B64-4F51-7670BD3C3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5BC840-F802-8393-4684-4D36D412A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3976B5-CE0B-1D2C-DB93-80242CC76C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384EB-EA07-4149-7E91-156201541E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12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85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74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5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8E6E0-3EBC-4032-A348-CF589E2778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87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61926"/>
          </a:xfrm>
          <a:prstGeom prst="rect">
            <a:avLst/>
          </a:prstGeom>
          <a:solidFill>
            <a:srgbClr val="194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50" y="5344987"/>
            <a:ext cx="2817500" cy="1041525"/>
          </a:xfrm>
          <a:prstGeom prst="rect">
            <a:avLst/>
          </a:prstGeom>
        </p:spPr>
      </p:pic>
      <p:sp>
        <p:nvSpPr>
          <p:cNvPr id="11" name="Title 7"/>
          <p:cNvSpPr txBox="1">
            <a:spLocks/>
          </p:cNvSpPr>
          <p:nvPr/>
        </p:nvSpPr>
        <p:spPr>
          <a:xfrm>
            <a:off x="838200" y="4413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72F49"/>
                </a:solidFill>
                <a:latin typeface="Franklin Gothic Medium Cond" panose="020B0606030402020204" pitchFamily="34" charset="0"/>
              </a:rPr>
              <a:t>State of Alaska</a:t>
            </a:r>
            <a:br>
              <a:rPr lang="en-US" dirty="0">
                <a:solidFill>
                  <a:srgbClr val="072F49"/>
                </a:solidFill>
              </a:rPr>
            </a:br>
            <a:r>
              <a:rPr lang="en-US" dirty="0">
                <a:solidFill>
                  <a:srgbClr val="072F49"/>
                </a:solidFill>
                <a:latin typeface="Franklin Gothic Demi Cond" panose="020B0706030402020204" pitchFamily="34" charset="0"/>
              </a:rPr>
              <a:t>Office of Management and Budget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781550"/>
            <a:ext cx="12192000" cy="2076450"/>
          </a:xfrm>
          <a:prstGeom prst="rect">
            <a:avLst/>
          </a:prstGeom>
          <a:solidFill>
            <a:srgbClr val="194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350" y="5497387"/>
            <a:ext cx="2817500" cy="104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39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85263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3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650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4659056" y="3281448"/>
            <a:ext cx="2873888" cy="10120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659057" y="2833816"/>
            <a:ext cx="2873888" cy="447632"/>
          </a:xfrm>
        </p:spPr>
        <p:txBody>
          <a:bodyPr lIns="0">
            <a:noAutofit/>
          </a:bodyPr>
          <a:lstStyle>
            <a:lvl1pPr marL="0" indent="0" algn="ctr">
              <a:buNone/>
              <a:defRPr sz="32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3616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06530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0109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07927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0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9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45368"/>
            <a:ext cx="12192000" cy="312632"/>
          </a:xfrm>
          <a:prstGeom prst="rect">
            <a:avLst/>
          </a:prstGeom>
          <a:solidFill>
            <a:srgbClr val="3F78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/>
          <p:nvPr/>
        </p:nvSpPr>
        <p:spPr>
          <a:xfrm>
            <a:off x="7696200" y="6315075"/>
            <a:ext cx="4562475" cy="609600"/>
          </a:xfrm>
          <a:custGeom>
            <a:avLst/>
            <a:gdLst>
              <a:gd name="connsiteX0" fmla="*/ 0 w 4267199"/>
              <a:gd name="connsiteY0" fmla="*/ 0 h 352424"/>
              <a:gd name="connsiteX1" fmla="*/ 4267199 w 4267199"/>
              <a:gd name="connsiteY1" fmla="*/ 0 h 352424"/>
              <a:gd name="connsiteX2" fmla="*/ 4267199 w 4267199"/>
              <a:gd name="connsiteY2" fmla="*/ 352424 h 352424"/>
              <a:gd name="connsiteX3" fmla="*/ 0 w 4267199"/>
              <a:gd name="connsiteY3" fmla="*/ 352424 h 352424"/>
              <a:gd name="connsiteX4" fmla="*/ 0 w 4267199"/>
              <a:gd name="connsiteY4" fmla="*/ 0 h 352424"/>
              <a:gd name="connsiteX0" fmla="*/ 342900 w 4267199"/>
              <a:gd name="connsiteY0" fmla="*/ 9525 h 352424"/>
              <a:gd name="connsiteX1" fmla="*/ 4267199 w 4267199"/>
              <a:gd name="connsiteY1" fmla="*/ 0 h 352424"/>
              <a:gd name="connsiteX2" fmla="*/ 4267199 w 4267199"/>
              <a:gd name="connsiteY2" fmla="*/ 352424 h 352424"/>
              <a:gd name="connsiteX3" fmla="*/ 0 w 4267199"/>
              <a:gd name="connsiteY3" fmla="*/ 352424 h 352424"/>
              <a:gd name="connsiteX4" fmla="*/ 342900 w 4267199"/>
              <a:gd name="connsiteY4" fmla="*/ 9525 h 35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352424">
                <a:moveTo>
                  <a:pt x="342900" y="9525"/>
                </a:moveTo>
                <a:lnTo>
                  <a:pt x="4267199" y="0"/>
                </a:lnTo>
                <a:lnTo>
                  <a:pt x="4267199" y="352424"/>
                </a:lnTo>
                <a:lnTo>
                  <a:pt x="0" y="352424"/>
                </a:lnTo>
                <a:lnTo>
                  <a:pt x="342900" y="9525"/>
                </a:lnTo>
                <a:close/>
              </a:path>
            </a:pathLst>
          </a:custGeom>
          <a:solidFill>
            <a:srgbClr val="194B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873273"/>
            <a:ext cx="1664214" cy="64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0B394D-FC40-43A7-A891-62780BCA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</a:t>
            </a:fld>
            <a:endParaRPr lang="en-US" sz="1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505C6-3A87-4836-8CF3-FC1063CDDB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33927" y="431258"/>
            <a:ext cx="9524143" cy="4380208"/>
          </a:xfrm>
        </p:spPr>
        <p:txBody>
          <a:bodyPr/>
          <a:lstStyle/>
          <a:p>
            <a:r>
              <a:rPr lang="en-US" sz="3600" dirty="0"/>
              <a:t>Commercial Fisheries Entry Commission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House Finance Subcommittee</a:t>
            </a:r>
          </a:p>
          <a:p>
            <a:r>
              <a:rPr lang="en-US" dirty="0"/>
              <a:t>February 16, 2024 </a:t>
            </a:r>
          </a:p>
        </p:txBody>
      </p:sp>
      <p:pic>
        <p:nvPicPr>
          <p:cNvPr id="12" name="Picture 11" descr="A black and white image of a person's face&#10;&#10;Description automatically generated with medium confidence">
            <a:extLst>
              <a:ext uri="{FF2B5EF4-FFF2-40B4-BE49-F238E27FC236}">
                <a16:creationId xmlns:a16="http://schemas.microsoft.com/office/drawing/2014/main" id="{21D3B21D-DA89-3B5C-0BF0-88BBDFE9A4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503" y="1188052"/>
            <a:ext cx="2538993" cy="190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9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C51779-DCE6-4E57-ABC9-DFFA7883D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10</a:t>
            </a:fld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D7957C-0CE8-427D-959A-D0822D1787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488522"/>
            <a:ext cx="10515600" cy="343508"/>
          </a:xfrm>
        </p:spPr>
        <p:txBody>
          <a:bodyPr/>
          <a:lstStyle/>
          <a:p>
            <a:r>
              <a:rPr lang="en-US" dirty="0"/>
              <a:t>Commercial Fisheries Entry Commission Budget Overview – Expenditures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83B92D-3966-BBF8-C815-EEA1FBC78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392" y="1193800"/>
            <a:ext cx="8808014" cy="447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97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B6A0ED-432A-4D58-B7BC-37641516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11</a:t>
            </a:fld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02894-60FB-4D9A-9683-842FF2A21E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Commercial Fisheries Entry Commission Budget Overview – Funding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294690-395B-CF27-5031-5D3DB2930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0" y="1268276"/>
            <a:ext cx="10134600" cy="431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507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5F4841-C0AE-402C-AA2C-7758640A9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12</a:t>
            </a:fld>
            <a:endParaRPr lang="en-US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3986FA-5BA0-FCA9-C1F5-DA30690757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FY2025 Proposed Budget Changes</a:t>
            </a:r>
          </a:p>
        </p:txBody>
      </p:sp>
      <p:pic>
        <p:nvPicPr>
          <p:cNvPr id="4" name="Graphic 3" descr="Programmer female with solid fill">
            <a:extLst>
              <a:ext uri="{FF2B5EF4-FFF2-40B4-BE49-F238E27FC236}">
                <a16:creationId xmlns:a16="http://schemas.microsoft.com/office/drawing/2014/main" id="{785AEBE3-1ACE-B756-0807-25F2BCB1F4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3900" y="876300"/>
            <a:ext cx="914400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8002BD-616C-5625-3C3C-30360EC75873}"/>
              </a:ext>
            </a:extLst>
          </p:cNvPr>
          <p:cNvSpPr txBox="1"/>
          <p:nvPr/>
        </p:nvSpPr>
        <p:spPr>
          <a:xfrm>
            <a:off x="1866900" y="1071890"/>
            <a:ext cx="3473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CFEC IT Modernization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70084-4D82-9B91-8E2C-3DF1A7B27C41}"/>
              </a:ext>
            </a:extLst>
          </p:cNvPr>
          <p:cNvSpPr txBox="1"/>
          <p:nvPr/>
        </p:nvSpPr>
        <p:spPr>
          <a:xfrm>
            <a:off x="913637" y="1786008"/>
            <a:ext cx="10292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FY24 – sought $150K for three years. Entered at four years – FY24-FY27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F42985-2340-3959-4DFA-EE44405FC590}"/>
              </a:ext>
            </a:extLst>
          </p:cNvPr>
          <p:cNvSpPr txBox="1"/>
          <p:nvPr/>
        </p:nvSpPr>
        <p:spPr>
          <a:xfrm>
            <a:off x="913638" y="3630386"/>
            <a:ext cx="10390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FY25 – sought flexibility to use additional funding across the three years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OMB noted the 4</a:t>
            </a:r>
            <a:r>
              <a:rPr lang="en-US" sz="2000" baseline="30000" dirty="0"/>
              <a:t>th</a:t>
            </a:r>
            <a:r>
              <a:rPr lang="en-US" sz="2000" dirty="0"/>
              <a:t> year and removed one year at $150K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BEBF35-60CF-4EF2-DCE3-CA343AB20D1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0000"/>
          <a:stretch/>
        </p:blipFill>
        <p:spPr>
          <a:xfrm>
            <a:off x="913637" y="2295305"/>
            <a:ext cx="3545542" cy="9602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5568A9F-1938-B9C3-1438-106D87FBB2C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9652" r="21394" b="60733"/>
          <a:stretch/>
        </p:blipFill>
        <p:spPr>
          <a:xfrm>
            <a:off x="5003575" y="2313973"/>
            <a:ext cx="2558156" cy="9229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BBDE5FE-E910-F825-2201-99AA9C4557B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5533" t="4568" r="27050" b="51654"/>
          <a:stretch/>
        </p:blipFill>
        <p:spPr>
          <a:xfrm>
            <a:off x="8470900" y="2201719"/>
            <a:ext cx="2735608" cy="136804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65B07D0-6557-892B-64C8-4E3F2B9F5270}"/>
              </a:ext>
            </a:extLst>
          </p:cNvPr>
          <p:cNvSpPr txBox="1"/>
          <p:nvPr/>
        </p:nvSpPr>
        <p:spPr>
          <a:xfrm>
            <a:off x="927101" y="4607612"/>
            <a:ext cx="1051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Subsequent FY25 Budget submittal to OMB, additional review of existing IT system indicates total overhaul is needed.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Funding amount unknown will reflect in FY26 budget.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Seeking ability to use FY24 $150K in following years FY25-FY26</a:t>
            </a:r>
          </a:p>
        </p:txBody>
      </p:sp>
    </p:spTree>
    <p:extLst>
      <p:ext uri="{BB962C8B-B14F-4D97-AF65-F5344CB8AC3E}">
        <p14:creationId xmlns:p14="http://schemas.microsoft.com/office/powerpoint/2010/main" val="2530812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454D5-B25F-905F-6DB9-CBDC6002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1331B2-5C77-F5B5-C74B-A9742F86F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13</a:t>
            </a:fld>
            <a:endParaRPr lang="en-US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D04039-CD10-C430-B78E-959C91A573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FY2025 Proposed Budget Changes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29E4C1-D809-D772-24B5-FC10028CD1A2}"/>
              </a:ext>
            </a:extLst>
          </p:cNvPr>
          <p:cNvSpPr txBox="1"/>
          <p:nvPr/>
        </p:nvSpPr>
        <p:spPr>
          <a:xfrm>
            <a:off x="1866900" y="1275090"/>
            <a:ext cx="2672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Increase Services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FAA6DB-190A-4738-4FF3-5935D6E2A905}"/>
              </a:ext>
            </a:extLst>
          </p:cNvPr>
          <p:cNvSpPr txBox="1"/>
          <p:nvPr/>
        </p:nvSpPr>
        <p:spPr>
          <a:xfrm>
            <a:off x="913637" y="1989208"/>
            <a:ext cx="10292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$100.0 in services for increases in operating costs – rent, general inflation, credit card fees, inter-agency services,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295DDB-49AB-E726-3A49-B1AFA2533BC3}"/>
              </a:ext>
            </a:extLst>
          </p:cNvPr>
          <p:cNvSpPr txBox="1"/>
          <p:nvPr/>
        </p:nvSpPr>
        <p:spPr>
          <a:xfrm>
            <a:off x="1866900" y="3942090"/>
            <a:ext cx="5021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Computer Replacement schedule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B454D-3614-B1CF-42FB-6A5ED332F7AF}"/>
              </a:ext>
            </a:extLst>
          </p:cNvPr>
          <p:cNvSpPr txBox="1"/>
          <p:nvPr/>
        </p:nvSpPr>
        <p:spPr>
          <a:xfrm>
            <a:off x="913637" y="4656208"/>
            <a:ext cx="10292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$10.0 in commodities to establish routine computer replacement schedule</a:t>
            </a:r>
          </a:p>
        </p:txBody>
      </p:sp>
      <p:pic>
        <p:nvPicPr>
          <p:cNvPr id="11" name="Graphic 10" descr="Coins outline">
            <a:extLst>
              <a:ext uri="{FF2B5EF4-FFF2-40B4-BE49-F238E27FC236}">
                <a16:creationId xmlns:a16="http://schemas.microsoft.com/office/drawing/2014/main" id="{0C729948-C99C-4C62-4876-4F847ED30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900" y="1037513"/>
            <a:ext cx="914400" cy="914400"/>
          </a:xfrm>
          <a:prstGeom prst="rect">
            <a:avLst/>
          </a:prstGeom>
        </p:spPr>
      </p:pic>
      <p:pic>
        <p:nvPicPr>
          <p:cNvPr id="13" name="Graphic 12" descr="Computer with solid fill">
            <a:extLst>
              <a:ext uri="{FF2B5EF4-FFF2-40B4-BE49-F238E27FC236}">
                <a16:creationId xmlns:a16="http://schemas.microsoft.com/office/drawing/2014/main" id="{9E926D44-FF45-9B22-BB4D-F4AD4E3E55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200" y="37418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57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285151-BF93-474B-83D4-9526119ED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14</a:t>
            </a:fld>
            <a:endParaRPr lang="en-US" sz="1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38464-EC21-4C39-B08F-8F8804715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9056" y="2664824"/>
            <a:ext cx="2873888" cy="512122"/>
          </a:xfrm>
        </p:spPr>
        <p:txBody>
          <a:bodyPr/>
          <a:lstStyle/>
          <a:p>
            <a:r>
              <a:rPr lang="en-US" sz="4000" dirty="0"/>
              <a:t>Thank you</a:t>
            </a:r>
          </a:p>
          <a:p>
            <a:r>
              <a:rPr lang="en-US" dirty="0"/>
              <a:t>Questions?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BA4EAB-8AB0-5A4B-9985-9F4891A1D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80128"/>
            <a:ext cx="2743199" cy="205739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9E03D9-AA3B-DDB0-221D-E86881DB57E6}"/>
              </a:ext>
            </a:extLst>
          </p:cNvPr>
          <p:cNvSpPr txBox="1">
            <a:spLocks/>
          </p:cNvSpPr>
          <p:nvPr/>
        </p:nvSpPr>
        <p:spPr>
          <a:xfrm>
            <a:off x="441597" y="3429000"/>
            <a:ext cx="4106091" cy="268903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Glenn Haight, Commissioner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Glenn.haight@alaska.gov </a:t>
            </a:r>
            <a:br>
              <a:rPr lang="en-US" sz="2000" dirty="0"/>
            </a:br>
            <a:r>
              <a:rPr lang="en-US" sz="2000" dirty="0"/>
              <a:t>(907) 790-6942 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Mike Porcaro, Commissioner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Mike.Porcaro@alaska.gov</a:t>
            </a:r>
          </a:p>
        </p:txBody>
      </p:sp>
    </p:spTree>
    <p:extLst>
      <p:ext uri="{BB962C8B-B14F-4D97-AF65-F5344CB8AC3E}">
        <p14:creationId xmlns:p14="http://schemas.microsoft.com/office/powerpoint/2010/main" val="302483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7FD420-6B0C-8549-2C20-A4A23DE2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1400" y="1686057"/>
            <a:ext cx="10109200" cy="3870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Alaska Statute 16.43.980 Report and recommendations.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(a) The commission shall prepare an annual report and notify the legislature that it is available. The report must include but not be limited to the following:</a:t>
            </a:r>
          </a:p>
          <a:p>
            <a:pPr marL="0" indent="0">
              <a:buNone/>
            </a:pPr>
            <a:r>
              <a:rPr lang="en-US" dirty="0"/>
              <a:t>       ….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(2)  Recommendations for additional legislation relating to the regulation of entry of participants and vessels into Alaska commercial fisheries.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ED6645-5A88-D113-432F-72D98724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702F3-6908-1AE2-6761-CFE41FE331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CFEC’s Relationship with the Alaska Legislature</a:t>
            </a:r>
          </a:p>
        </p:txBody>
      </p:sp>
    </p:spTree>
    <p:extLst>
      <p:ext uri="{BB962C8B-B14F-4D97-AF65-F5344CB8AC3E}">
        <p14:creationId xmlns:p14="http://schemas.microsoft.com/office/powerpoint/2010/main" val="102837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7FD420-6B0C-8549-2C20-A4A23DE2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1400" y="1160528"/>
            <a:ext cx="10109200" cy="453694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Permitting the fleet</a:t>
            </a:r>
          </a:p>
          <a:p>
            <a:pPr lvl="1"/>
            <a:r>
              <a:rPr lang="en-US" dirty="0"/>
              <a:t>17,000 permits annually / 8,000 vessels licensed. A staff of less than 20 people - </a:t>
            </a:r>
          </a:p>
          <a:p>
            <a:pPr lvl="1"/>
            <a:r>
              <a:rPr lang="en-US" dirty="0"/>
              <a:t>Supports a fleet that earned $1.74 billion in 2022. Estimated $5.7 billion in economic impact for Alaska</a:t>
            </a:r>
          </a:p>
          <a:p>
            <a:r>
              <a:rPr lang="en-US" dirty="0"/>
              <a:t>Direct financial contributor to State of Alaska’s budget</a:t>
            </a:r>
          </a:p>
          <a:p>
            <a:pPr lvl="1"/>
            <a:r>
              <a:rPr lang="en-US" dirty="0"/>
              <a:t>Use less than half of what is collected</a:t>
            </a:r>
          </a:p>
          <a:p>
            <a:r>
              <a:rPr lang="en-US" dirty="0"/>
              <a:t>Keeper of confidential and critical commercial fishery data</a:t>
            </a:r>
          </a:p>
          <a:p>
            <a:pPr lvl="1"/>
            <a:r>
              <a:rPr lang="en-US" dirty="0"/>
              <a:t>Service to public and private agencies – enforcement, child support, taxation, research, economic development. </a:t>
            </a:r>
          </a:p>
          <a:p>
            <a:r>
              <a:rPr lang="en-US" dirty="0"/>
              <a:t>Protects integrity of the limited entry program</a:t>
            </a:r>
          </a:p>
          <a:p>
            <a:pPr lvl="1"/>
            <a:r>
              <a:rPr lang="en-US" dirty="0"/>
              <a:t>Limited entry permits valued just under $1 billion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ED6645-5A88-D113-432F-72D98724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702F3-6908-1AE2-6761-CFE41FE331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66319"/>
            <a:ext cx="10515600" cy="343508"/>
          </a:xfrm>
        </p:spPr>
        <p:txBody>
          <a:bodyPr/>
          <a:lstStyle/>
          <a:p>
            <a:r>
              <a:rPr lang="en-US" dirty="0"/>
              <a:t>Small </a:t>
            </a:r>
            <a:r>
              <a:rPr lang="en-US" sz="3200" dirty="0"/>
              <a:t>Footprint / </a:t>
            </a:r>
            <a:r>
              <a:rPr lang="en-US" sz="4400" dirty="0"/>
              <a:t>Big</a:t>
            </a:r>
            <a:r>
              <a:rPr lang="en-US" sz="3200" dirty="0"/>
              <a:t>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75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229FF10-CC4E-D8A6-0517-9F184D534343}"/>
              </a:ext>
            </a:extLst>
          </p:cNvPr>
          <p:cNvSpPr/>
          <p:nvPr/>
        </p:nvSpPr>
        <p:spPr>
          <a:xfrm>
            <a:off x="3065173" y="643943"/>
            <a:ext cx="8547381" cy="45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C51779-DCE6-4E57-ABC9-DFFA7883D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4</a:t>
            </a:fld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D7957C-0CE8-427D-959A-D0822D1787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9897" y="428016"/>
            <a:ext cx="10543903" cy="614735"/>
          </a:xfrm>
        </p:spPr>
        <p:txBody>
          <a:bodyPr/>
          <a:lstStyle/>
          <a:p>
            <a:r>
              <a:rPr lang="en-US" dirty="0"/>
              <a:t>Organization Chart – February 2023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1380B9D-1833-AC21-E1CE-9CD75F0ED4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391438"/>
              </p:ext>
            </p:extLst>
          </p:nvPr>
        </p:nvGraphicFramePr>
        <p:xfrm>
          <a:off x="1791789" y="267234"/>
          <a:ext cx="10543902" cy="840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B75C0F8-0C0B-9F38-5C78-7CE11C903DFE}"/>
              </a:ext>
            </a:extLst>
          </p:cNvPr>
          <p:cNvSpPr txBox="1"/>
          <p:nvPr/>
        </p:nvSpPr>
        <p:spPr>
          <a:xfrm>
            <a:off x="503542" y="4301074"/>
            <a:ext cx="32454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21 FT PCNs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6 Currently Vacant</a:t>
            </a:r>
          </a:p>
          <a:p>
            <a:r>
              <a:rPr lang="en-US" sz="24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1579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2239F-F4A0-7281-CFB3-23395EC4C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C8851C-1072-DBE8-7B87-4842A30E5AD9}"/>
              </a:ext>
            </a:extLst>
          </p:cNvPr>
          <p:cNvSpPr/>
          <p:nvPr/>
        </p:nvSpPr>
        <p:spPr>
          <a:xfrm>
            <a:off x="3065173" y="643943"/>
            <a:ext cx="8547381" cy="45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1BC717-6D1F-B7FD-8EA9-432BD1EBB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z="1400" smtClean="0"/>
              <a:pPr/>
              <a:t>5</a:t>
            </a:fld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8BE4B0-AA5C-2692-F32A-4C36A9C2E0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9897" y="428016"/>
            <a:ext cx="10543903" cy="614735"/>
          </a:xfrm>
        </p:spPr>
        <p:txBody>
          <a:bodyPr/>
          <a:lstStyle/>
          <a:p>
            <a:r>
              <a:rPr lang="en-US" dirty="0"/>
              <a:t>Organization Chart – February 2024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0867FDA-A1A7-E2CC-9FA6-EDADF9D1AE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8097800"/>
              </p:ext>
            </p:extLst>
          </p:nvPr>
        </p:nvGraphicFramePr>
        <p:xfrm>
          <a:off x="1791789" y="267234"/>
          <a:ext cx="10543902" cy="840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E5D0C2-31C9-707C-4D00-DEE571793007}"/>
              </a:ext>
            </a:extLst>
          </p:cNvPr>
          <p:cNvSpPr txBox="1"/>
          <p:nvPr/>
        </p:nvSpPr>
        <p:spPr>
          <a:xfrm>
            <a:off x="503542" y="4301074"/>
            <a:ext cx="3245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21 FT PCNs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7 New Hires in 2023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2 Currently Vacant</a:t>
            </a:r>
          </a:p>
          <a:p>
            <a:r>
              <a:rPr lang="en-US" sz="2400" dirty="0"/>
              <a:t>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6E1F18-E107-E0B3-41C7-31DF7333AF5F}"/>
              </a:ext>
            </a:extLst>
          </p:cNvPr>
          <p:cNvSpPr txBox="1"/>
          <p:nvPr/>
        </p:nvSpPr>
        <p:spPr>
          <a:xfrm>
            <a:off x="289560" y="1356597"/>
            <a:ext cx="202256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Vacant 11/2024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Awaiting GO approval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F13448AD-1DBD-035F-7B3C-B770C38D7728}"/>
              </a:ext>
            </a:extLst>
          </p:cNvPr>
          <p:cNvCxnSpPr>
            <a:cxnSpLocks/>
          </p:cNvCxnSpPr>
          <p:nvPr/>
        </p:nvCxnSpPr>
        <p:spPr>
          <a:xfrm flipV="1">
            <a:off x="2351314" y="1319184"/>
            <a:ext cx="4010297" cy="444302"/>
          </a:xfrm>
          <a:prstGeom prst="bentConnector3">
            <a:avLst>
              <a:gd name="adj1" fmla="val 141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449CC1-7374-BC13-8A1F-43E16CE7AD39}"/>
              </a:ext>
            </a:extLst>
          </p:cNvPr>
          <p:cNvSpPr txBox="1"/>
          <p:nvPr/>
        </p:nvSpPr>
        <p:spPr>
          <a:xfrm>
            <a:off x="10313125" y="2143612"/>
            <a:ext cx="1639389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Started 2/5/24</a:t>
            </a: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DA8297D9-5C89-54F4-BAFA-B5EC86D2DD2C}"/>
              </a:ext>
            </a:extLst>
          </p:cNvPr>
          <p:cNvCxnSpPr>
            <a:cxnSpLocks/>
            <a:stCxn id="13" idx="1"/>
          </p:cNvCxnSpPr>
          <p:nvPr/>
        </p:nvCxnSpPr>
        <p:spPr>
          <a:xfrm rot="10800000" flipV="1">
            <a:off x="9718773" y="2297501"/>
            <a:ext cx="594353" cy="2787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C5DBAB9-7DFF-A497-80F5-B253CE2642AA}"/>
              </a:ext>
            </a:extLst>
          </p:cNvPr>
          <p:cNvSpPr txBox="1"/>
          <p:nvPr/>
        </p:nvSpPr>
        <p:spPr>
          <a:xfrm>
            <a:off x="10400211" y="5501403"/>
            <a:ext cx="1639389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Started 1/29/24</a:t>
            </a: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BA4CB036-1C82-BD00-21F1-188D568B0A42}"/>
              </a:ext>
            </a:extLst>
          </p:cNvPr>
          <p:cNvCxnSpPr>
            <a:cxnSpLocks/>
            <a:stCxn id="18" idx="0"/>
          </p:cNvCxnSpPr>
          <p:nvPr/>
        </p:nvCxnSpPr>
        <p:spPr>
          <a:xfrm rot="16200000" flipV="1">
            <a:off x="10278838" y="4560335"/>
            <a:ext cx="766351" cy="11157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E9BD1BD-AE95-3686-4440-6F774DA5A475}"/>
              </a:ext>
            </a:extLst>
          </p:cNvPr>
          <p:cNvSpPr txBox="1"/>
          <p:nvPr/>
        </p:nvSpPr>
        <p:spPr>
          <a:xfrm>
            <a:off x="10313124" y="3332427"/>
            <a:ext cx="1639389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Soon!!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27F5C48E-6393-E038-17FD-CF5A8E40701D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015950" y="3640203"/>
            <a:ext cx="1116869" cy="34885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84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8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7FD420-6B0C-8549-2C20-A4A23DE2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1400" y="1016000"/>
            <a:ext cx="10515600" cy="49784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Limiting Entry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Established limits to participation to 68 fisheries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Reviews continue albeit much fewer</a:t>
            </a:r>
          </a:p>
          <a:p>
            <a:pPr lvl="1">
              <a:lnSpc>
                <a:spcPct val="120000"/>
              </a:lnSpc>
            </a:pPr>
            <a:r>
              <a:rPr lang="en-US" sz="1800" b="1" dirty="0"/>
              <a:t>Prince William Sound Shrimp Pot Fishery under limitation process – December 2023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Optimum Numbers Studies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Determine if limited fisheries have the correct number of permits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Three done to date</a:t>
            </a:r>
          </a:p>
          <a:p>
            <a:pPr lvl="1">
              <a:lnSpc>
                <a:spcPct val="120000"/>
              </a:lnSpc>
            </a:pPr>
            <a:r>
              <a:rPr lang="en-US" sz="1800" b="1" dirty="0"/>
              <a:t>Modified Optimum Numbers Study on Cook Inlet Set Gillnet Eastside Fishery  - May 2023</a:t>
            </a:r>
          </a:p>
          <a:p>
            <a:pPr lvl="1">
              <a:lnSpc>
                <a:spcPct val="120000"/>
              </a:lnSpc>
            </a:pPr>
            <a:r>
              <a:rPr lang="en-US" sz="1800" b="1" dirty="0"/>
              <a:t>Kodiak Herring Food and Bait review - underway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Buyback Programs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None to date</a:t>
            </a:r>
          </a:p>
          <a:p>
            <a:pPr lvl="1">
              <a:lnSpc>
                <a:spcPct val="120000"/>
              </a:lnSpc>
            </a:pPr>
            <a:r>
              <a:rPr lang="en-US" sz="1800" b="1" dirty="0"/>
              <a:t>HB195 and SB82 for the Cook Inlet Set Gillnet Eastside Fishery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ED6645-5A88-D113-432F-72D98724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702F3-6908-1AE2-6761-CFE41FE331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469519"/>
            <a:ext cx="10515600" cy="343508"/>
          </a:xfrm>
        </p:spPr>
        <p:txBody>
          <a:bodyPr/>
          <a:lstStyle/>
          <a:p>
            <a:r>
              <a:rPr lang="en-US" sz="2800" dirty="0"/>
              <a:t>Role of CFEC past and present</a:t>
            </a:r>
          </a:p>
        </p:txBody>
      </p:sp>
    </p:spTree>
    <p:extLst>
      <p:ext uri="{BB962C8B-B14F-4D97-AF65-F5344CB8AC3E}">
        <p14:creationId xmlns:p14="http://schemas.microsoft.com/office/powerpoint/2010/main" val="228920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7FD420-6B0C-8549-2C20-A4A23DE2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1400" y="1270000"/>
            <a:ext cx="10515600" cy="4765040"/>
          </a:xfrm>
        </p:spPr>
        <p:txBody>
          <a:bodyPr>
            <a:normAutofit/>
          </a:bodyPr>
          <a:lstStyle/>
          <a:p>
            <a:r>
              <a:rPr lang="en-US" dirty="0"/>
              <a:t>Systems modernization</a:t>
            </a:r>
          </a:p>
          <a:p>
            <a:r>
              <a:rPr lang="en-US" dirty="0"/>
              <a:t>Production system</a:t>
            </a:r>
          </a:p>
          <a:p>
            <a:r>
              <a:rPr lang="en-US" dirty="0"/>
              <a:t>Records reduction</a:t>
            </a:r>
          </a:p>
          <a:p>
            <a:r>
              <a:rPr lang="en-US" dirty="0"/>
              <a:t>Participation at Board of Fisheries meetings</a:t>
            </a:r>
          </a:p>
          <a:p>
            <a:r>
              <a:rPr lang="en-US" dirty="0"/>
              <a:t>Proposing a joint Board of Fisheries/CFEC committee on herring revitalization</a:t>
            </a:r>
          </a:p>
          <a:p>
            <a:r>
              <a:rPr lang="en-US" dirty="0"/>
              <a:t>Discussions with regions on permit retention </a:t>
            </a:r>
          </a:p>
          <a:p>
            <a:r>
              <a:rPr lang="en-US" dirty="0"/>
              <a:t>Child Support Enforcement Division</a:t>
            </a:r>
          </a:p>
          <a:p>
            <a:r>
              <a:rPr lang="en-US" dirty="0"/>
              <a:t>Survey of the Fleet on minor permit ownership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ED6645-5A88-D113-432F-72D98724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702F3-6908-1AE2-6761-CFE41FE331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CFEC Going Forward</a:t>
            </a:r>
          </a:p>
        </p:txBody>
      </p:sp>
    </p:spTree>
    <p:extLst>
      <p:ext uri="{BB962C8B-B14F-4D97-AF65-F5344CB8AC3E}">
        <p14:creationId xmlns:p14="http://schemas.microsoft.com/office/powerpoint/2010/main" val="84438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7FD420-6B0C-8549-2C20-A4A23DE2C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28955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12 Commission decisions issued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12 Adjudication decisions issued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17,540 commercial fishing permits issued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7,767 vessel licenses issued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1,403 permit transfers processed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Licensing records scanning project  - 65% complete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Overhaul of downloadable paper forms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$4.8m processed through online renewal (LEON)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Started a licensing system upgrade of existing COBOL application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384FCC-2AA2-8114-D4C0-088229AAF5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Completed Cook Inlet Set Gillnet Modified Optimum Numbers study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Times New Roman"/>
                <a:cs typeface="+mn-cs"/>
              </a:rPr>
              <a:t>Numerous research reports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3 Board of Fisheries Reports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1 optimum numbers report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2022 Gross earnings report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Monthly permit value reports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Changes in permit distribution report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Mean and quartile earnings report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SzPts val="1800"/>
              <a:buBlip>
                <a:blip r:embed="rId3"/>
              </a:buBlip>
              <a:defRPr/>
            </a:pPr>
            <a:r>
              <a:rPr lang="en-US" sz="14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Salmon set gillnet permit and DNR shoreside lease report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Tx/>
              <a:buBlip>
                <a:blip r:embed="rId3"/>
              </a:buBlip>
              <a:tabLst/>
              <a:defRPr/>
            </a:pPr>
            <a:r>
              <a:rPr lang="en-US" sz="1800" dirty="0">
                <a:solidFill>
                  <a:prstClr val="black"/>
                </a:solidFill>
                <a:latin typeface="Gill Sans MT" panose="020B0502020104020203" pitchFamily="34" charset="0"/>
                <a:ea typeface="Times New Roman"/>
              </a:rPr>
              <a:t>Weathered a major resignation in IT Department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Times New Roman"/>
              <a:cs typeface="+mn-cs"/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ED6645-5A88-D113-432F-72D98724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702F3-6908-1AE2-6761-CFE41FE331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2023 Outcomes</a:t>
            </a:r>
          </a:p>
        </p:txBody>
      </p:sp>
    </p:spTree>
    <p:extLst>
      <p:ext uri="{BB962C8B-B14F-4D97-AF65-F5344CB8AC3E}">
        <p14:creationId xmlns:p14="http://schemas.microsoft.com/office/powerpoint/2010/main" val="264453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6AB775-C75E-950C-5192-8A4ADDDD4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02905-66F9-2C8B-A8F5-E4DEB53803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Fiscal Year 2023 Overview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A29BE1B-0119-74E9-D4C0-78D1DD18F3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73045"/>
              </p:ext>
            </p:extLst>
          </p:nvPr>
        </p:nvGraphicFramePr>
        <p:xfrm>
          <a:off x="838200" y="876528"/>
          <a:ext cx="10515600" cy="4943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CD005E1-A077-4A22-1144-433225E27288}"/>
              </a:ext>
            </a:extLst>
          </p:cNvPr>
          <p:cNvSpPr txBox="1"/>
          <p:nvPr/>
        </p:nvSpPr>
        <p:spPr>
          <a:xfrm>
            <a:off x="431800" y="2451708"/>
            <a:ext cx="203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Carryforward by July 1, 2025 projected at $285.5</a:t>
            </a:r>
          </a:p>
        </p:txBody>
      </p:sp>
    </p:spTree>
    <p:extLst>
      <p:ext uri="{BB962C8B-B14F-4D97-AF65-F5344CB8AC3E}">
        <p14:creationId xmlns:p14="http://schemas.microsoft.com/office/powerpoint/2010/main" val="2914053124"/>
      </p:ext>
    </p:extLst>
  </p:cSld>
  <p:clrMapOvr>
    <a:masterClrMapping/>
  </p:clrMapOvr>
</p:sld>
</file>

<file path=ppt/theme/theme1.xml><?xml version="1.0" encoding="utf-8"?>
<a:theme xmlns:a="http://schemas.openxmlformats.org/drawingml/2006/main" name="2019OM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OMB" id="{ACEE59BD-DF0A-4CCA-BD1B-BBD1C3830DA9}" vid="{3E9C3D14-9C63-47E1-82BC-0FAABA4A5E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79B3C35D047E439003C9FBD5CB38AA" ma:contentTypeVersion="11" ma:contentTypeDescription="Create a new document." ma:contentTypeScope="" ma:versionID="de6ca4fbfd3165b5c2787339d472d6fb">
  <xsd:schema xmlns:xsd="http://www.w3.org/2001/XMLSchema" xmlns:xs="http://www.w3.org/2001/XMLSchema" xmlns:p="http://schemas.microsoft.com/office/2006/metadata/properties" xmlns:ns1="http://schemas.microsoft.com/sharepoint/v3" xmlns:ns3="7d6d7393-7e01-4a67-850b-1f53406042cc" xmlns:ns4="d26f4c87-a08d-4648-95b9-8154b510dfc0" targetNamespace="http://schemas.microsoft.com/office/2006/metadata/properties" ma:root="true" ma:fieldsID="03bce601d11c1197f821915c7b575a9e" ns1:_="" ns3:_="" ns4:_="">
    <xsd:import namespace="http://schemas.microsoft.com/sharepoint/v3"/>
    <xsd:import namespace="7d6d7393-7e01-4a67-850b-1f53406042cc"/>
    <xsd:import namespace="d26f4c87-a08d-4648-95b9-8154b510df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6d7393-7e01-4a67-850b-1f53406042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6f4c87-a08d-4648-95b9-8154b510df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4A7CF41-D92B-4DEC-85EE-0262FF5CED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d6d7393-7e01-4a67-850b-1f53406042cc"/>
    <ds:schemaRef ds:uri="d26f4c87-a08d-4648-95b9-8154b510df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94133E-5EB5-48CA-B340-19C7693D4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A5B749-5A33-4C8C-9DB7-9672D318A83F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purl.org/dc/dcmitype/"/>
    <ds:schemaRef ds:uri="d26f4c87-a08d-4648-95b9-8154b510dfc0"/>
    <ds:schemaRef ds:uri="http://schemas.microsoft.com/office/2006/metadata/properties"/>
    <ds:schemaRef ds:uri="7d6d7393-7e01-4a67-850b-1f53406042cc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29031</TotalTime>
  <Words>839</Words>
  <Application>Microsoft Office PowerPoint</Application>
  <PresentationFormat>Widescreen</PresentationFormat>
  <Paragraphs>180</Paragraphs>
  <Slides>14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Franklin Gothic Book</vt:lpstr>
      <vt:lpstr>Franklin Gothic Demi Cond</vt:lpstr>
      <vt:lpstr>Franklin Gothic Medium Cond</vt:lpstr>
      <vt:lpstr>Gill Sans MT</vt:lpstr>
      <vt:lpstr>Symbol</vt:lpstr>
      <vt:lpstr>Times New Roman</vt:lpstr>
      <vt:lpstr>2019OMB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Hanke, Rachel M (DFG)</dc:creator>
  <cp:lastModifiedBy>Haight, Glenn E (CFEC)</cp:lastModifiedBy>
  <cp:revision>155</cp:revision>
  <cp:lastPrinted>2023-02-15T21:38:17Z</cp:lastPrinted>
  <dcterms:created xsi:type="dcterms:W3CDTF">2020-01-10T23:13:47Z</dcterms:created>
  <dcterms:modified xsi:type="dcterms:W3CDTF">2024-02-15T18:45:10Z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0x010100F279B3C35D047E439003C9FBD5CB38AA</vt:lpwstr>
  </property>
</Properties>
</file>