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1804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5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88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78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4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69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2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43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DDB73DB-B8AC-4AD7-B8B0-C4FFFB3866C0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6F6E700-C2E6-48E1-939E-67C7014DAEB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52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963F0-799D-4D68-8E13-9C03BEC4D4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701426"/>
            <a:ext cx="10058400" cy="1643427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SJR 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036D93-76FE-4CC5-AB64-2D9F61FF8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Urging the United States Congress to overturn the federal communication commission's order ending net neutrality.</a:t>
            </a:r>
          </a:p>
        </p:txBody>
      </p:sp>
    </p:spTree>
    <p:extLst>
      <p:ext uri="{BB962C8B-B14F-4D97-AF65-F5344CB8AC3E}">
        <p14:creationId xmlns:p14="http://schemas.microsoft.com/office/powerpoint/2010/main" val="1133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AFAAB-30DA-4BF0-8E3D-DD7BABC95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Net Neutrality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9CEAE-95D2-494D-A027-67C7D888F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87679"/>
            <a:ext cx="10058400" cy="4023360"/>
          </a:xfrm>
        </p:spPr>
        <p:txBody>
          <a:bodyPr/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neutrality is the concept that all data on the internet should to be treated equally by internet service providers (ISPs)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neutrality established that ISPs could not discriminate against internet users.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ISPs cannot engage in “blocking, throttling and paid prioritization” of content going through their network. </a:t>
            </a:r>
          </a:p>
        </p:txBody>
      </p:sp>
    </p:spTree>
    <p:extLst>
      <p:ext uri="{BB962C8B-B14F-4D97-AF65-F5344CB8AC3E}">
        <p14:creationId xmlns:p14="http://schemas.microsoft.com/office/powerpoint/2010/main" val="86021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text on a black background&#10;&#10;Description generated with high confidence">
            <a:extLst>
              <a:ext uri="{FF2B5EF4-FFF2-40B4-BE49-F238E27FC236}">
                <a16:creationId xmlns:a16="http://schemas.microsoft.com/office/drawing/2014/main" id="{CABDFCF9-D54F-43E1-970D-848C9CD943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-22773"/>
            <a:ext cx="10668000" cy="6880773"/>
          </a:xfrm>
        </p:spPr>
      </p:pic>
    </p:spTree>
    <p:extLst>
      <p:ext uri="{BB962C8B-B14F-4D97-AF65-F5344CB8AC3E}">
        <p14:creationId xmlns:p14="http://schemas.microsoft.com/office/powerpoint/2010/main" val="2720287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7ACFD-0BF5-4FC4-B003-6244D0711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Net Neutrality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09BF1-C54D-49F5-AA15-EC5276C81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Net neutrality ISPs can: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Block content - ISPs can prevent costumers from accessing information and websites.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Throttle - is the deliberate regulation of data transferred through an ISP. (speed up or slow down)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Paid prioritization- ISPs could charge extra for users or internet companies to access fast lanes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Charge an additional fee for users to access content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 for each email sent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 for each streamed movie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0.25 for each news article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2938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F1823-1C56-4BB0-B4D8-AFB61E6E1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8E08D10-DEE1-4DE5-8875-0A4D5AFAD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19" y="-12881"/>
            <a:ext cx="10472122" cy="6584278"/>
          </a:xfrm>
        </p:spPr>
      </p:pic>
    </p:spTree>
    <p:extLst>
      <p:ext uri="{BB962C8B-B14F-4D97-AF65-F5344CB8AC3E}">
        <p14:creationId xmlns:p14="http://schemas.microsoft.com/office/powerpoint/2010/main" val="4188348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05C15-9AFC-4212-AFCA-226EE296E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Net Neutrality Violations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39711-0D99-49B0-B435-B36DCE983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2005- North Carolina ISP Madison River Communications blocked the voice-over-internet protocol (VOIP) service Vonage.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2007- Comcast blocked its customers from trading files 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BitTorrent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2008- Comcast announced a streaming service through Microsoft’s Xbox gaming system. Comcast said any data streamed through the service wouldn’t count against a user’s data restrictions as a way to incentivize customers to use its own app over third-party alternatives.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832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4841F-510F-4114-974A-3B0E47DC6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Net Neutrality Violations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6F19D-D0FF-4105-B884-660C69B56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2011-2013, AT&amp;T, Sprint and Verizon blocked Google Wallet,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2012-AT&amp;T blocked Apple’s video chat app FaceTime from running on its mobile network unless customers paid extra for a Mobile Shared Data plan,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 – Netflix started paying Verizon and Comcast to improve streaming service for consumers.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 – T-Mobile was accused of using data caps to manipulate online competition.</a:t>
            </a:r>
          </a:p>
        </p:txBody>
      </p:sp>
    </p:spTree>
    <p:extLst>
      <p:ext uri="{BB962C8B-B14F-4D97-AF65-F5344CB8AC3E}">
        <p14:creationId xmlns:p14="http://schemas.microsoft.com/office/powerpoint/2010/main" val="330195269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2359</TotalTime>
  <Words>304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Times New Roman</vt:lpstr>
      <vt:lpstr>Retrospect</vt:lpstr>
      <vt:lpstr>SJR 12</vt:lpstr>
      <vt:lpstr>What is Net Neutrality</vt:lpstr>
      <vt:lpstr>PowerPoint Presentation</vt:lpstr>
      <vt:lpstr>What is Net Neutrality</vt:lpstr>
      <vt:lpstr>PowerPoint Presentation</vt:lpstr>
      <vt:lpstr>Net Neutrality Violations</vt:lpstr>
      <vt:lpstr>Net Neutrality Violations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SJR 12</dc:title>
  <dc:creator>Nate Graham</dc:creator>
  <cp:lastModifiedBy>Natasha McClanahan</cp:lastModifiedBy>
  <cp:revision>15</cp:revision>
  <dcterms:created xsi:type="dcterms:W3CDTF">2018-02-06T02:32:27Z</dcterms:created>
  <dcterms:modified xsi:type="dcterms:W3CDTF">2018-02-08T01:24:18Z</dcterms:modified>
</cp:coreProperties>
</file>