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2" r:id="rId4"/>
    <p:sldId id="263" r:id="rId5"/>
    <p:sldId id="257" r:id="rId6"/>
    <p:sldId id="258" r:id="rId7"/>
    <p:sldId id="259" r:id="rId8"/>
    <p:sldId id="266" r:id="rId9"/>
    <p:sldId id="264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102" y="-14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36133C-BF19-4834-B03C-0C7B50F4D3BF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F62490-EC46-429F-B52F-265DD6EF47B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371600"/>
          </a:xfrm>
        </p:spPr>
        <p:txBody>
          <a:bodyPr/>
          <a:lstStyle/>
          <a:p>
            <a:r>
              <a:rPr lang="en-US" dirty="0" smtClean="0"/>
              <a:t>HJR 5: No to GMO Salmon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36"/>
          <a:stretch/>
        </p:blipFill>
        <p:spPr bwMode="auto">
          <a:xfrm>
            <a:off x="2489192" y="3225189"/>
            <a:ext cx="3874660" cy="1806782"/>
          </a:xfrm>
          <a:prstGeom prst="rect">
            <a:avLst/>
          </a:prstGeom>
          <a:ln w="38100">
            <a:solidFill>
              <a:schemeClr val="bg1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51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Risk to State’s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back to introduction of farmed salmon</a:t>
            </a:r>
          </a:p>
          <a:p>
            <a:endParaRPr lang="en-US" dirty="0"/>
          </a:p>
          <a:p>
            <a:r>
              <a:rPr lang="en-US" dirty="0" smtClean="0"/>
              <a:t>Significant investments in marketing and branding for health benefits</a:t>
            </a:r>
          </a:p>
          <a:p>
            <a:endParaRPr lang="en-US" dirty="0"/>
          </a:p>
          <a:p>
            <a:r>
              <a:rPr lang="en-US" dirty="0" smtClean="0"/>
              <a:t>Could undermine confidence in Alaska wild salmon</a:t>
            </a:r>
          </a:p>
          <a:p>
            <a:endParaRPr lang="en-US" dirty="0"/>
          </a:p>
          <a:p>
            <a:r>
              <a:rPr lang="en-US" dirty="0" smtClean="0"/>
              <a:t>Second largest private sector employer with over 70,000 jobs </a:t>
            </a:r>
          </a:p>
        </p:txBody>
      </p:sp>
    </p:spTree>
    <p:extLst>
      <p:ext uri="{BB962C8B-B14F-4D97-AF65-F5344CB8AC3E}">
        <p14:creationId xmlns:p14="http://schemas.microsoft.com/office/powerpoint/2010/main" val="396782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Let’s speak in one </a:t>
            </a:r>
          </a:p>
          <a:p>
            <a:pPr marL="0" indent="0" algn="ctr">
              <a:buNone/>
            </a:pPr>
            <a:r>
              <a:rPr lang="en-US" sz="4800" dirty="0" smtClean="0"/>
              <a:t>UNIFIED ALASKAN VOICE!</a:t>
            </a:r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 smtClean="0"/>
          </a:p>
          <a:p>
            <a:pPr marL="0" indent="0" algn="ctr">
              <a:buNone/>
            </a:pPr>
            <a:r>
              <a:rPr lang="en-US" sz="4800" dirty="0" smtClean="0"/>
              <a:t>Questions?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7906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 of this decision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/>
              <a:t>Final stage of approval</a:t>
            </a:r>
          </a:p>
          <a:p>
            <a:pPr>
              <a:lnSpc>
                <a:spcPct val="150000"/>
              </a:lnSpc>
            </a:pPr>
            <a:r>
              <a:rPr lang="en-US" sz="4000" dirty="0" smtClean="0"/>
              <a:t>First time FDA would approve a genetically modified (GM) organism for human consumption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1223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is GM salmon?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Genetically modified using fast growing Atlantic salmon and DNA from two other species of fish</a:t>
            </a:r>
          </a:p>
          <a:p>
            <a:pPr lvl="1"/>
            <a:r>
              <a:rPr lang="en-US" dirty="0" smtClean="0"/>
              <a:t>Ocean pout (an eel like fish)</a:t>
            </a:r>
          </a:p>
          <a:p>
            <a:pPr lvl="1"/>
            <a:r>
              <a:rPr lang="en-US" dirty="0" smtClean="0"/>
              <a:t>Chinook salmon (King)</a:t>
            </a:r>
          </a:p>
          <a:p>
            <a:pPr marL="393192" lvl="1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792" y="3992420"/>
            <a:ext cx="2857500" cy="18954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36"/>
          <a:stretch/>
        </p:blipFill>
        <p:spPr bwMode="auto">
          <a:xfrm>
            <a:off x="4454232" y="3983184"/>
            <a:ext cx="3106890" cy="19139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301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pPr algn="ctr"/>
            <a:r>
              <a:rPr lang="en-US" dirty="0" smtClean="0"/>
              <a:t>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Chinook </a:t>
            </a:r>
            <a:r>
              <a:rPr lang="en-US" dirty="0"/>
              <a:t>DNA makes the GE fish grow bigger </a:t>
            </a:r>
            <a:r>
              <a:rPr lang="en-US" dirty="0" smtClean="0"/>
              <a:t>faster</a:t>
            </a:r>
          </a:p>
          <a:p>
            <a:r>
              <a:rPr lang="en-US" dirty="0" smtClean="0"/>
              <a:t>Ocean </a:t>
            </a:r>
            <a:r>
              <a:rPr lang="en-US" dirty="0"/>
              <a:t>pout DNA makes it grow </a:t>
            </a:r>
            <a:r>
              <a:rPr lang="en-US" dirty="0" smtClean="0"/>
              <a:t>year-round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DNA of the top fish has been genetically engineered to </a:t>
            </a:r>
            <a:r>
              <a:rPr lang="en-US" dirty="0" smtClean="0"/>
              <a:t>continually produce </a:t>
            </a:r>
            <a:r>
              <a:rPr lang="en-US" dirty="0"/>
              <a:t>growth hormones </a:t>
            </a:r>
            <a:r>
              <a:rPr lang="en-US" dirty="0" smtClean="0"/>
              <a:t>for </a:t>
            </a:r>
            <a:r>
              <a:rPr lang="en-US" dirty="0"/>
              <a:t>its entire </a:t>
            </a:r>
            <a:r>
              <a:rPr lang="en-US" dirty="0" smtClean="0"/>
              <a:t>life</a:t>
            </a:r>
          </a:p>
          <a:p>
            <a:r>
              <a:rPr lang="en-US" dirty="0" smtClean="0"/>
              <a:t>GM salmon grow to full size twice as fast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576952"/>
            <a:ext cx="4343400" cy="2443163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03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Need for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December 2012 announcement by FDA that genetically modified salmon pose no significant threat (FONSI)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Comments being accepted until February 25, 2013</a:t>
            </a:r>
          </a:p>
          <a:p>
            <a:endParaRPr lang="en-US" dirty="0"/>
          </a:p>
          <a:p>
            <a:r>
              <a:rPr lang="en-US" dirty="0" smtClean="0"/>
              <a:t>Legislature would join Governor Parnell, Senators Mark Begich and Lisa Murkowski, and Representative Don Young in opposing this application</a:t>
            </a:r>
          </a:p>
        </p:txBody>
      </p:sp>
    </p:spTree>
    <p:extLst>
      <p:ext uri="{BB962C8B-B14F-4D97-AF65-F5344CB8AC3E}">
        <p14:creationId xmlns:p14="http://schemas.microsoft.com/office/powerpoint/2010/main" val="423758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Concerns about GM salmon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Possible effects of GM </a:t>
            </a:r>
            <a:r>
              <a:rPr lang="en-US" sz="4000" dirty="0"/>
              <a:t>salmon </a:t>
            </a:r>
            <a:endParaRPr lang="en-US" sz="4000" dirty="0" smtClean="0"/>
          </a:p>
          <a:p>
            <a:pPr lvl="1"/>
            <a:r>
              <a:rPr lang="en-US" sz="4000" dirty="0" smtClean="0"/>
              <a:t>Threat to wild </a:t>
            </a:r>
            <a:r>
              <a:rPr lang="en-US" sz="4000" dirty="0"/>
              <a:t>salmon </a:t>
            </a:r>
            <a:r>
              <a:rPr lang="en-US" sz="4000" dirty="0" smtClean="0"/>
              <a:t>stalks</a:t>
            </a:r>
          </a:p>
          <a:p>
            <a:pPr lvl="1"/>
            <a:r>
              <a:rPr lang="en-US" sz="4000" dirty="0" smtClean="0"/>
              <a:t>Risk the </a:t>
            </a:r>
            <a:r>
              <a:rPr lang="en-US" sz="4000" dirty="0"/>
              <a:t>state's </a:t>
            </a:r>
            <a:r>
              <a:rPr lang="en-US" sz="4000" dirty="0" smtClean="0"/>
              <a:t>economy </a:t>
            </a:r>
          </a:p>
          <a:p>
            <a:pPr lvl="1"/>
            <a:r>
              <a:rPr lang="en-US" sz="4000" dirty="0"/>
              <a:t>R</a:t>
            </a:r>
            <a:r>
              <a:rPr lang="en-US" sz="4000" dirty="0" smtClean="0"/>
              <a:t>isks </a:t>
            </a:r>
            <a:r>
              <a:rPr lang="en-US" sz="4000" dirty="0"/>
              <a:t>to public health</a:t>
            </a:r>
          </a:p>
        </p:txBody>
      </p:sp>
    </p:spTree>
    <p:extLst>
      <p:ext uri="{BB962C8B-B14F-4D97-AF65-F5344CB8AC3E}">
        <p14:creationId xmlns:p14="http://schemas.microsoft.com/office/powerpoint/2010/main" val="229038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Threat to Wild Salmon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Escapement poses a threat</a:t>
            </a:r>
          </a:p>
          <a:p>
            <a:r>
              <a:rPr lang="en-US" sz="3600" dirty="0" smtClean="0"/>
              <a:t>Reports from Alaska fisherman that they have caught farmed Atlantic salmon that was reared in Washington and British Columbia</a:t>
            </a:r>
          </a:p>
          <a:p>
            <a:r>
              <a:rPr lang="en-US" sz="3600" dirty="0" smtClean="0"/>
              <a:t>Risks were recognized by the USFWS and NOAA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6609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Threat to Wild Salmon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/>
              <a:t>GM salmon can spread disease</a:t>
            </a:r>
          </a:p>
          <a:p>
            <a:r>
              <a:rPr lang="en-US" sz="4000" dirty="0" smtClean="0"/>
              <a:t>More aggressive, can out compete wild salmon</a:t>
            </a:r>
          </a:p>
          <a:p>
            <a:pPr>
              <a:lnSpc>
                <a:spcPct val="150000"/>
              </a:lnSpc>
            </a:pPr>
            <a:r>
              <a:rPr lang="en-US" sz="4000" dirty="0" smtClean="0"/>
              <a:t>Cross breed with wild fish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99404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Risk to Human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</a:t>
            </a:r>
            <a:r>
              <a:rPr lang="en-US" dirty="0"/>
              <a:t>who eat </a:t>
            </a:r>
            <a:r>
              <a:rPr lang="en-US" dirty="0" smtClean="0"/>
              <a:t>the GMO salmon will </a:t>
            </a:r>
            <a:r>
              <a:rPr lang="en-US" dirty="0"/>
              <a:t>be eating </a:t>
            </a:r>
            <a:r>
              <a:rPr lang="en-US" dirty="0" smtClean="0"/>
              <a:t>the foreign </a:t>
            </a:r>
            <a:r>
              <a:rPr lang="en-US" dirty="0"/>
              <a:t>DNA, along with the growth hormones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The FDA has not conducted </a:t>
            </a:r>
            <a:r>
              <a:rPr lang="en-US" dirty="0" smtClean="0"/>
              <a:t>sufficient long term safety testing to determine that genetically </a:t>
            </a:r>
            <a:r>
              <a:rPr lang="en-US" dirty="0"/>
              <a:t>engineered salmon is safe to </a:t>
            </a:r>
            <a:r>
              <a:rPr lang="en-US" dirty="0" smtClean="0"/>
              <a:t>eat and that long- term consumption does not pose health risks</a:t>
            </a:r>
          </a:p>
          <a:p>
            <a:endParaRPr lang="en-US" dirty="0"/>
          </a:p>
          <a:p>
            <a:r>
              <a:rPr lang="en-US" dirty="0" smtClean="0"/>
              <a:t>Vulnerable populations: children and expectant mothers.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30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756</TotalTime>
  <Words>346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HJR 5: No to GMO Salmon</vt:lpstr>
      <vt:lpstr>Significance of this decision</vt:lpstr>
      <vt:lpstr>What is GM salmon?</vt:lpstr>
      <vt:lpstr>How does it work?</vt:lpstr>
      <vt:lpstr>Need for Action</vt:lpstr>
      <vt:lpstr>Concerns about GM salmon</vt:lpstr>
      <vt:lpstr>Threat to Wild Salmon</vt:lpstr>
      <vt:lpstr>Threat to Wild Salmon</vt:lpstr>
      <vt:lpstr>Risk to Human Health</vt:lpstr>
      <vt:lpstr>Risk to State’s Economy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HJR 5: No to GMO Salmon</dc:title>
  <dc:creator>Administrator</dc:creator>
  <cp:lastModifiedBy>Administrator</cp:lastModifiedBy>
  <cp:revision>11</cp:revision>
  <cp:lastPrinted>2013-02-12T07:46:10Z</cp:lastPrinted>
  <dcterms:created xsi:type="dcterms:W3CDTF">2013-02-12T05:23:16Z</dcterms:created>
  <dcterms:modified xsi:type="dcterms:W3CDTF">2013-02-12T18:14:24Z</dcterms:modified>
</cp:coreProperties>
</file>