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1"/>
  </p:notesMasterIdLst>
  <p:handoutMasterIdLst>
    <p:handoutMasterId r:id="rId12"/>
  </p:handoutMasterIdLst>
  <p:sldIdLst>
    <p:sldId id="256" r:id="rId3"/>
    <p:sldId id="259" r:id="rId4"/>
    <p:sldId id="257" r:id="rId5"/>
    <p:sldId id="261" r:id="rId6"/>
    <p:sldId id="258" r:id="rId7"/>
    <p:sldId id="262" r:id="rId8"/>
    <p:sldId id="264"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7" autoAdjust="0"/>
    <p:restoredTop sz="94660"/>
  </p:normalViewPr>
  <p:slideViewPr>
    <p:cSldViewPr snapToGrid="0">
      <p:cViewPr varScale="1">
        <p:scale>
          <a:sx n="81" d="100"/>
          <a:sy n="81" d="100"/>
        </p:scale>
        <p:origin x="1301" y="62"/>
      </p:cViewPr>
      <p:guideLst/>
    </p:cSldViewPr>
  </p:slid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5F2BD7A-3AA6-4138-9348-25023CA2B1D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A20163C-AF50-42F5-9689-08BB05E231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0C421A8-15F3-45CC-B2D6-8A3EF88A87EE}" type="datetimeFigureOut">
              <a:rPr lang="en-US" smtClean="0"/>
              <a:t>3/18/2021</a:t>
            </a:fld>
            <a:endParaRPr lang="en-US"/>
          </a:p>
        </p:txBody>
      </p:sp>
      <p:sp>
        <p:nvSpPr>
          <p:cNvPr id="4" name="Footer Placeholder 3">
            <a:extLst>
              <a:ext uri="{FF2B5EF4-FFF2-40B4-BE49-F238E27FC236}">
                <a16:creationId xmlns:a16="http://schemas.microsoft.com/office/drawing/2014/main" id="{AFEC0BE2-A972-4DC4-8B4E-9753CE9B71D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C81B7D3-F3D1-413B-A223-62F68F60553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5766BB-628F-4374-8BB2-776B07E9ABCB}" type="slidenum">
              <a:rPr lang="en-US" smtClean="0"/>
              <a:t>‹#›</a:t>
            </a:fld>
            <a:endParaRPr lang="en-US"/>
          </a:p>
        </p:txBody>
      </p:sp>
    </p:spTree>
    <p:extLst>
      <p:ext uri="{BB962C8B-B14F-4D97-AF65-F5344CB8AC3E}">
        <p14:creationId xmlns:p14="http://schemas.microsoft.com/office/powerpoint/2010/main" val="4048809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9DE9EF-2A96-49FA-9E1D-6D090A3CFC81}" type="datetimeFigureOut">
              <a:rPr lang="en-US" smtClean="0"/>
              <a:t>3/18/2021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C0DD60-3C97-4BF4-BA85-7618161ABD4D}" type="slidenum">
              <a:rPr lang="en-US" smtClean="0"/>
              <a:t>‹#›</a:t>
            </a:fld>
            <a:endParaRPr lang="en-US"/>
          </a:p>
        </p:txBody>
      </p:sp>
    </p:spTree>
    <p:extLst>
      <p:ext uri="{BB962C8B-B14F-4D97-AF65-F5344CB8AC3E}">
        <p14:creationId xmlns:p14="http://schemas.microsoft.com/office/powerpoint/2010/main" val="2052727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C0DD60-3C97-4BF4-BA85-7618161ABD4D}" type="slidenum">
              <a:rPr lang="en-US" smtClean="0"/>
              <a:t>1</a:t>
            </a:fld>
            <a:endParaRPr lang="en-US"/>
          </a:p>
        </p:txBody>
      </p:sp>
    </p:spTree>
    <p:extLst>
      <p:ext uri="{BB962C8B-B14F-4D97-AF65-F5344CB8AC3E}">
        <p14:creationId xmlns:p14="http://schemas.microsoft.com/office/powerpoint/2010/main" val="2175907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C0DD60-3C97-4BF4-BA85-7618161ABD4D}" type="slidenum">
              <a:rPr lang="en-US" smtClean="0"/>
              <a:t>3</a:t>
            </a:fld>
            <a:endParaRPr lang="en-US"/>
          </a:p>
        </p:txBody>
      </p:sp>
    </p:spTree>
    <p:extLst>
      <p:ext uri="{BB962C8B-B14F-4D97-AF65-F5344CB8AC3E}">
        <p14:creationId xmlns:p14="http://schemas.microsoft.com/office/powerpoint/2010/main" val="2813656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C0DD60-3C97-4BF4-BA85-7618161ABD4D}" type="slidenum">
              <a:rPr lang="en-US" smtClean="0"/>
              <a:t>4</a:t>
            </a:fld>
            <a:endParaRPr lang="en-US"/>
          </a:p>
        </p:txBody>
      </p:sp>
    </p:spTree>
    <p:extLst>
      <p:ext uri="{BB962C8B-B14F-4D97-AF65-F5344CB8AC3E}">
        <p14:creationId xmlns:p14="http://schemas.microsoft.com/office/powerpoint/2010/main" val="637985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C0DD60-3C97-4BF4-BA85-7618161ABD4D}" type="slidenum">
              <a:rPr lang="en-US" smtClean="0"/>
              <a:t>7</a:t>
            </a:fld>
            <a:endParaRPr lang="en-US"/>
          </a:p>
        </p:txBody>
      </p:sp>
    </p:spTree>
    <p:extLst>
      <p:ext uri="{BB962C8B-B14F-4D97-AF65-F5344CB8AC3E}">
        <p14:creationId xmlns:p14="http://schemas.microsoft.com/office/powerpoint/2010/main" val="411935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5A635-B6DA-45FA-B172-04A6C4D4F4D7}"/>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6225860-92BC-475D-B9B2-AE4874A80DF1}"/>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1E00C70-9D8C-4FE0-B40D-940C1D288B39}"/>
              </a:ext>
            </a:extLst>
          </p:cNvPr>
          <p:cNvSpPr>
            <a:spLocks noGrp="1"/>
          </p:cNvSpPr>
          <p:nvPr>
            <p:ph type="dt" sz="half" idx="10"/>
          </p:nvPr>
        </p:nvSpPr>
        <p:spPr>
          <a:xfrm>
            <a:off x="69850" y="49215"/>
            <a:ext cx="2057400" cy="365125"/>
          </a:xfrm>
        </p:spPr>
        <p:txBody>
          <a:bodyPr/>
          <a:lstStyle/>
          <a:p>
            <a:r>
              <a:rPr lang="en-US"/>
              <a:t>3/23/2021</a:t>
            </a:r>
          </a:p>
        </p:txBody>
      </p:sp>
      <p:sp>
        <p:nvSpPr>
          <p:cNvPr id="6" name="Slide Number Placeholder 5">
            <a:extLst>
              <a:ext uri="{FF2B5EF4-FFF2-40B4-BE49-F238E27FC236}">
                <a16:creationId xmlns:a16="http://schemas.microsoft.com/office/drawing/2014/main" id="{CCA8F153-8878-4413-85C6-E72AF785D40B}"/>
              </a:ext>
            </a:extLst>
          </p:cNvPr>
          <p:cNvSpPr>
            <a:spLocks noGrp="1"/>
          </p:cNvSpPr>
          <p:nvPr>
            <p:ph type="sldNum" sz="quarter" idx="12"/>
          </p:nvPr>
        </p:nvSpPr>
        <p:spPr>
          <a:xfrm>
            <a:off x="2514600" y="6108702"/>
            <a:ext cx="2057400" cy="365125"/>
          </a:xfrm>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3968852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D4D17-AE6B-470D-B8A9-EADACE4ADF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F299AC-2937-4C6F-B525-D4C49E320D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06F875-980B-4A89-B28A-670CFDF0619B}"/>
              </a:ext>
            </a:extLst>
          </p:cNvPr>
          <p:cNvSpPr>
            <a:spLocks noGrp="1"/>
          </p:cNvSpPr>
          <p:nvPr>
            <p:ph type="dt" sz="half" idx="10"/>
          </p:nvPr>
        </p:nvSpPr>
        <p:spPr/>
        <p:txBody>
          <a:bodyPr/>
          <a:lstStyle/>
          <a:p>
            <a:r>
              <a:rPr lang="en-US"/>
              <a:t>3/23/2021</a:t>
            </a:r>
          </a:p>
        </p:txBody>
      </p:sp>
      <p:sp>
        <p:nvSpPr>
          <p:cNvPr id="5" name="Footer Placeholder 4">
            <a:extLst>
              <a:ext uri="{FF2B5EF4-FFF2-40B4-BE49-F238E27FC236}">
                <a16:creationId xmlns:a16="http://schemas.microsoft.com/office/drawing/2014/main" id="{763EF2E5-1EE7-4AB7-950D-BA2FFFCF2A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4CC8CF-0DBA-4990-8C99-8AEE89BCBCFA}"/>
              </a:ext>
            </a:extLst>
          </p:cNvPr>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1727072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D79217-B6EA-4168-AF73-4A24D5706BA6}"/>
              </a:ext>
            </a:extLst>
          </p:cNvPr>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3E77E94-933F-49FD-805B-A693804E0415}"/>
              </a:ext>
            </a:extLst>
          </p:cNvPr>
          <p:cNvSpPr>
            <a:spLocks noGrp="1"/>
          </p:cNvSpPr>
          <p:nvPr>
            <p:ph type="body" orient="vert" idx="1"/>
          </p:nvPr>
        </p:nvSpPr>
        <p:spPr>
          <a:xfrm>
            <a:off x="628651"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22D14D-C421-4BFB-B902-477554C9E11A}"/>
              </a:ext>
            </a:extLst>
          </p:cNvPr>
          <p:cNvSpPr>
            <a:spLocks noGrp="1"/>
          </p:cNvSpPr>
          <p:nvPr>
            <p:ph type="dt" sz="half" idx="10"/>
          </p:nvPr>
        </p:nvSpPr>
        <p:spPr/>
        <p:txBody>
          <a:bodyPr/>
          <a:lstStyle/>
          <a:p>
            <a:r>
              <a:rPr lang="en-US"/>
              <a:t>3/23/2021</a:t>
            </a:r>
          </a:p>
        </p:txBody>
      </p:sp>
      <p:sp>
        <p:nvSpPr>
          <p:cNvPr id="5" name="Footer Placeholder 4">
            <a:extLst>
              <a:ext uri="{FF2B5EF4-FFF2-40B4-BE49-F238E27FC236}">
                <a16:creationId xmlns:a16="http://schemas.microsoft.com/office/drawing/2014/main" id="{07FCCD9C-AA2E-47FA-AD79-19A648219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C01709-1C95-4EEA-8D21-6A39F03544B2}"/>
              </a:ext>
            </a:extLst>
          </p:cNvPr>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1420739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56028-312B-4267-8CCA-9BE36F50F5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CCAE7B6-CE66-42B4-A7B4-698B7C476DC9}"/>
              </a:ext>
            </a:extLst>
          </p:cNvPr>
          <p:cNvSpPr>
            <a:spLocks noGrp="1"/>
          </p:cNvSpPr>
          <p:nvPr>
            <p:ph type="dt" sz="half" idx="10"/>
          </p:nvPr>
        </p:nvSpPr>
        <p:spPr>
          <a:xfrm>
            <a:off x="57150" y="107952"/>
            <a:ext cx="2057400" cy="365125"/>
          </a:xfrm>
        </p:spPr>
        <p:txBody>
          <a:bodyPr/>
          <a:lstStyle/>
          <a:p>
            <a:r>
              <a:rPr lang="en-US"/>
              <a:t>3/23/2021</a:t>
            </a:r>
          </a:p>
        </p:txBody>
      </p:sp>
      <p:sp>
        <p:nvSpPr>
          <p:cNvPr id="5" name="Slide Number Placeholder 4">
            <a:extLst>
              <a:ext uri="{FF2B5EF4-FFF2-40B4-BE49-F238E27FC236}">
                <a16:creationId xmlns:a16="http://schemas.microsoft.com/office/drawing/2014/main" id="{4FB71D47-890E-46E3-A1C9-129671905C4A}"/>
              </a:ext>
            </a:extLst>
          </p:cNvPr>
          <p:cNvSpPr>
            <a:spLocks noGrp="1"/>
          </p:cNvSpPr>
          <p:nvPr>
            <p:ph type="sldNum" sz="quarter" idx="12"/>
          </p:nvPr>
        </p:nvSpPr>
        <p:spPr>
          <a:xfrm>
            <a:off x="2514600" y="6108702"/>
            <a:ext cx="2057400" cy="365125"/>
          </a:xfrm>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12648255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84767" y="186370"/>
            <a:ext cx="2057400" cy="365125"/>
          </a:xfrm>
        </p:spPr>
        <p:txBody>
          <a:bodyPr/>
          <a:lstStyle/>
          <a:p>
            <a:r>
              <a:rPr lang="en-US"/>
              <a:t>3/23/2021</a:t>
            </a:r>
          </a:p>
        </p:txBody>
      </p:sp>
      <p:sp>
        <p:nvSpPr>
          <p:cNvPr id="6" name="Slide Number Placeholder 5"/>
          <p:cNvSpPr>
            <a:spLocks noGrp="1"/>
          </p:cNvSpPr>
          <p:nvPr>
            <p:ph type="sldNum" sz="quarter" idx="12"/>
          </p:nvPr>
        </p:nvSpPr>
        <p:spPr>
          <a:xfrm>
            <a:off x="2809228" y="6081143"/>
            <a:ext cx="2057400" cy="365125"/>
          </a:xfrm>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8265356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3745" y="47627"/>
            <a:ext cx="2057400" cy="365125"/>
          </a:xfrm>
        </p:spPr>
        <p:txBody>
          <a:bodyPr/>
          <a:lstStyle/>
          <a:p>
            <a:r>
              <a:rPr lang="en-US"/>
              <a:t>3/23/2021</a:t>
            </a:r>
          </a:p>
        </p:txBody>
      </p:sp>
      <p:sp>
        <p:nvSpPr>
          <p:cNvPr id="6" name="Slide Number Placeholder 5"/>
          <p:cNvSpPr>
            <a:spLocks noGrp="1"/>
          </p:cNvSpPr>
          <p:nvPr>
            <p:ph type="sldNum" sz="quarter" idx="12"/>
          </p:nvPr>
        </p:nvSpPr>
        <p:spPr>
          <a:xfrm>
            <a:off x="2853616" y="6176963"/>
            <a:ext cx="2057400" cy="365125"/>
          </a:xfrm>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24500689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3/23/2021</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7113808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3/23/2021</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18405809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3/23/2021</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1311071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3/23/2021</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17134233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3/23/2021</a:t>
            </a: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645218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19FFE-AE90-4469-84A7-2ECA30440B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5C6450-2593-42CB-A686-E09EB0E63F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EF5136-0A2A-4082-9309-128DD2B76EF0}"/>
              </a:ext>
            </a:extLst>
          </p:cNvPr>
          <p:cNvSpPr>
            <a:spLocks noGrp="1"/>
          </p:cNvSpPr>
          <p:nvPr>
            <p:ph type="dt" sz="half" idx="10"/>
          </p:nvPr>
        </p:nvSpPr>
        <p:spPr>
          <a:xfrm>
            <a:off x="82550" y="47625"/>
            <a:ext cx="2057400" cy="365125"/>
          </a:xfrm>
        </p:spPr>
        <p:txBody>
          <a:bodyPr/>
          <a:lstStyle/>
          <a:p>
            <a:r>
              <a:rPr lang="en-US"/>
              <a:t>3/23/2021</a:t>
            </a:r>
          </a:p>
        </p:txBody>
      </p:sp>
      <p:sp>
        <p:nvSpPr>
          <p:cNvPr id="6" name="Slide Number Placeholder 5">
            <a:extLst>
              <a:ext uri="{FF2B5EF4-FFF2-40B4-BE49-F238E27FC236}">
                <a16:creationId xmlns:a16="http://schemas.microsoft.com/office/drawing/2014/main" id="{7E987296-7097-4E72-8992-6F51ED0986FE}"/>
              </a:ext>
            </a:extLst>
          </p:cNvPr>
          <p:cNvSpPr>
            <a:spLocks noGrp="1"/>
          </p:cNvSpPr>
          <p:nvPr>
            <p:ph type="sldNum" sz="quarter" idx="12"/>
          </p:nvPr>
        </p:nvSpPr>
        <p:spPr>
          <a:xfrm>
            <a:off x="2463800" y="6176965"/>
            <a:ext cx="2057400" cy="365125"/>
          </a:xfrm>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36294405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3/23/2021</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18779168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3/23/2021</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37101622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3/23/2021</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8951800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3/23/2021</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2764580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58CED-4851-4BFD-A8EF-36398E6379EE}"/>
              </a:ext>
            </a:extLst>
          </p:cNvPr>
          <p:cNvSpPr>
            <a:spLocks noGrp="1"/>
          </p:cNvSpPr>
          <p:nvPr>
            <p:ph type="title"/>
          </p:nvPr>
        </p:nvSpPr>
        <p:spPr>
          <a:xfrm>
            <a:off x="623888" y="1709740"/>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CBA05B79-273E-4333-AD8D-9765671E5861}"/>
              </a:ext>
            </a:extLst>
          </p:cNvPr>
          <p:cNvSpPr>
            <a:spLocks noGrp="1"/>
          </p:cNvSpPr>
          <p:nvPr>
            <p:ph type="body" idx="1"/>
          </p:nvPr>
        </p:nvSpPr>
        <p:spPr>
          <a:xfrm>
            <a:off x="623888" y="4589465"/>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341D17-ACB8-4E3B-9304-7C0D6880F8B2}"/>
              </a:ext>
            </a:extLst>
          </p:cNvPr>
          <p:cNvSpPr>
            <a:spLocks noGrp="1"/>
          </p:cNvSpPr>
          <p:nvPr>
            <p:ph type="dt" sz="half" idx="10"/>
          </p:nvPr>
        </p:nvSpPr>
        <p:spPr>
          <a:xfrm>
            <a:off x="69850" y="88902"/>
            <a:ext cx="2057400" cy="365125"/>
          </a:xfrm>
        </p:spPr>
        <p:txBody>
          <a:bodyPr/>
          <a:lstStyle/>
          <a:p>
            <a:r>
              <a:rPr lang="en-US"/>
              <a:t>3/23/2021</a:t>
            </a:r>
          </a:p>
        </p:txBody>
      </p:sp>
      <p:sp>
        <p:nvSpPr>
          <p:cNvPr id="6" name="Slide Number Placeholder 5">
            <a:extLst>
              <a:ext uri="{FF2B5EF4-FFF2-40B4-BE49-F238E27FC236}">
                <a16:creationId xmlns:a16="http://schemas.microsoft.com/office/drawing/2014/main" id="{F1E0CFBE-DB44-4D5A-87F2-FE6663162833}"/>
              </a:ext>
            </a:extLst>
          </p:cNvPr>
          <p:cNvSpPr>
            <a:spLocks noGrp="1"/>
          </p:cNvSpPr>
          <p:nvPr>
            <p:ph type="sldNum" sz="quarter" idx="12"/>
          </p:nvPr>
        </p:nvSpPr>
        <p:spPr>
          <a:xfrm>
            <a:off x="2509838" y="6142040"/>
            <a:ext cx="2057400" cy="365125"/>
          </a:xfrm>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1901003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2C263-BCD0-4042-87D4-8C10A5CF4E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D78005-BF87-4611-9DFB-AB228CD28350}"/>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8AEE8F-84BD-4A47-8A91-A7FFD4EA1765}"/>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EDB036D-1936-46C3-B138-405966F7D5FF}"/>
              </a:ext>
            </a:extLst>
          </p:cNvPr>
          <p:cNvSpPr>
            <a:spLocks noGrp="1"/>
          </p:cNvSpPr>
          <p:nvPr>
            <p:ph type="dt" sz="half" idx="10"/>
          </p:nvPr>
        </p:nvSpPr>
        <p:spPr/>
        <p:txBody>
          <a:bodyPr/>
          <a:lstStyle/>
          <a:p>
            <a:r>
              <a:rPr lang="en-US"/>
              <a:t>3/23/2021</a:t>
            </a:r>
          </a:p>
        </p:txBody>
      </p:sp>
      <p:sp>
        <p:nvSpPr>
          <p:cNvPr id="6" name="Footer Placeholder 5">
            <a:extLst>
              <a:ext uri="{FF2B5EF4-FFF2-40B4-BE49-F238E27FC236}">
                <a16:creationId xmlns:a16="http://schemas.microsoft.com/office/drawing/2014/main" id="{A06767D6-746A-49A5-8DB8-70D93B5BFC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BF0C6F-9602-452E-8DCA-93FF7C5714F7}"/>
              </a:ext>
            </a:extLst>
          </p:cNvPr>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2236825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59706-B578-4B07-BD28-218C3BB7FC46}"/>
              </a:ext>
            </a:extLst>
          </p:cNvPr>
          <p:cNvSpPr>
            <a:spLocks noGrp="1"/>
          </p:cNvSpPr>
          <p:nvPr>
            <p:ph type="title"/>
          </p:nvPr>
        </p:nvSpPr>
        <p:spPr>
          <a:xfrm>
            <a:off x="630238" y="365127"/>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BC2B84-73FA-4D6A-8D00-37208EDAEE3D}"/>
              </a:ext>
            </a:extLst>
          </p:cNvPr>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424D5F46-1754-479E-BC89-E873F1C2313F}"/>
              </a:ext>
            </a:extLst>
          </p:cNvPr>
          <p:cNvSpPr>
            <a:spLocks noGrp="1"/>
          </p:cNvSpPr>
          <p:nvPr>
            <p:ph sz="half" idx="2"/>
          </p:nvPr>
        </p:nvSpPr>
        <p:spPr>
          <a:xfrm>
            <a:off x="630239"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01DC2EF-FA69-4F1E-A37E-9778FB5B1B06}"/>
              </a:ext>
            </a:extLst>
          </p:cNvPr>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882BC70-E44E-47FA-A7CC-BDC853E45D15}"/>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025A2A-322D-4EF9-ACB8-FC039AAF4A0A}"/>
              </a:ext>
            </a:extLst>
          </p:cNvPr>
          <p:cNvSpPr>
            <a:spLocks noGrp="1"/>
          </p:cNvSpPr>
          <p:nvPr>
            <p:ph type="dt" sz="half" idx="10"/>
          </p:nvPr>
        </p:nvSpPr>
        <p:spPr/>
        <p:txBody>
          <a:bodyPr/>
          <a:lstStyle/>
          <a:p>
            <a:r>
              <a:rPr lang="en-US"/>
              <a:t>3/23/2021</a:t>
            </a:r>
          </a:p>
        </p:txBody>
      </p:sp>
      <p:sp>
        <p:nvSpPr>
          <p:cNvPr id="8" name="Footer Placeholder 7">
            <a:extLst>
              <a:ext uri="{FF2B5EF4-FFF2-40B4-BE49-F238E27FC236}">
                <a16:creationId xmlns:a16="http://schemas.microsoft.com/office/drawing/2014/main" id="{EDE57F07-8590-4D08-AF8C-A9CDBF6E31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DF161B-D38E-4540-A77B-04A9BBD6A888}"/>
              </a:ext>
            </a:extLst>
          </p:cNvPr>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2896156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E2ED9-362F-40A5-83E8-76B42293A1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A4363E3-364B-42FB-83AC-9656E920F5A5}"/>
              </a:ext>
            </a:extLst>
          </p:cNvPr>
          <p:cNvSpPr>
            <a:spLocks noGrp="1"/>
          </p:cNvSpPr>
          <p:nvPr>
            <p:ph type="dt" sz="half" idx="10"/>
          </p:nvPr>
        </p:nvSpPr>
        <p:spPr>
          <a:xfrm>
            <a:off x="95990" y="35453"/>
            <a:ext cx="2057400" cy="365125"/>
          </a:xfrm>
        </p:spPr>
        <p:txBody>
          <a:bodyPr/>
          <a:lstStyle/>
          <a:p>
            <a:r>
              <a:rPr lang="en-US"/>
              <a:t>3/23/2021</a:t>
            </a:r>
          </a:p>
        </p:txBody>
      </p:sp>
      <p:sp>
        <p:nvSpPr>
          <p:cNvPr id="5" name="Slide Number Placeholder 4">
            <a:extLst>
              <a:ext uri="{FF2B5EF4-FFF2-40B4-BE49-F238E27FC236}">
                <a16:creationId xmlns:a16="http://schemas.microsoft.com/office/drawing/2014/main" id="{42351BD9-A741-452C-A708-E9F03707AC4A}"/>
              </a:ext>
            </a:extLst>
          </p:cNvPr>
          <p:cNvSpPr>
            <a:spLocks noGrp="1"/>
          </p:cNvSpPr>
          <p:nvPr>
            <p:ph type="sldNum" sz="quarter" idx="12"/>
          </p:nvPr>
        </p:nvSpPr>
        <p:spPr>
          <a:xfrm>
            <a:off x="2809227" y="5885835"/>
            <a:ext cx="2057400" cy="365125"/>
          </a:xfrm>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149888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A75E7A-D838-4DB4-97A6-AE701C2AC2BD}"/>
              </a:ext>
            </a:extLst>
          </p:cNvPr>
          <p:cNvSpPr>
            <a:spLocks noGrp="1"/>
          </p:cNvSpPr>
          <p:nvPr>
            <p:ph type="dt" sz="half" idx="10"/>
          </p:nvPr>
        </p:nvSpPr>
        <p:spPr>
          <a:xfrm>
            <a:off x="140378" y="186371"/>
            <a:ext cx="2057400" cy="365125"/>
          </a:xfrm>
        </p:spPr>
        <p:txBody>
          <a:bodyPr/>
          <a:lstStyle/>
          <a:p>
            <a:r>
              <a:rPr lang="en-US"/>
              <a:t>3/23/2021</a:t>
            </a:r>
          </a:p>
        </p:txBody>
      </p:sp>
      <p:sp>
        <p:nvSpPr>
          <p:cNvPr id="4" name="Slide Number Placeholder 3">
            <a:extLst>
              <a:ext uri="{FF2B5EF4-FFF2-40B4-BE49-F238E27FC236}">
                <a16:creationId xmlns:a16="http://schemas.microsoft.com/office/drawing/2014/main" id="{2EF013D6-1135-422D-B3BC-AED0BDE463D5}"/>
              </a:ext>
            </a:extLst>
          </p:cNvPr>
          <p:cNvSpPr>
            <a:spLocks noGrp="1"/>
          </p:cNvSpPr>
          <p:nvPr>
            <p:ph type="sldNum" sz="quarter" idx="12"/>
          </p:nvPr>
        </p:nvSpPr>
        <p:spPr>
          <a:xfrm>
            <a:off x="2835861" y="6090022"/>
            <a:ext cx="2057400" cy="365125"/>
          </a:xfrm>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3319417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B9B09-2583-4BF9-BF47-C8CA76793521}"/>
              </a:ext>
            </a:extLst>
          </p:cNvPr>
          <p:cNvSpPr>
            <a:spLocks noGrp="1"/>
          </p:cNvSpPr>
          <p:nvPr>
            <p:ph type="title"/>
          </p:nvPr>
        </p:nvSpPr>
        <p:spPr>
          <a:xfrm>
            <a:off x="630239" y="457200"/>
            <a:ext cx="2949575"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CFC4058-21FD-463E-8498-3BE877DD88CD}"/>
              </a:ext>
            </a:extLst>
          </p:cNvPr>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25E7A61-46B1-430F-8669-25273F460144}"/>
              </a:ext>
            </a:extLst>
          </p:cNvPr>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203209E8-44E7-4C9E-B0B3-E25583591C2B}"/>
              </a:ext>
            </a:extLst>
          </p:cNvPr>
          <p:cNvSpPr>
            <a:spLocks noGrp="1"/>
          </p:cNvSpPr>
          <p:nvPr>
            <p:ph type="dt" sz="half" idx="10"/>
          </p:nvPr>
        </p:nvSpPr>
        <p:spPr/>
        <p:txBody>
          <a:bodyPr/>
          <a:lstStyle/>
          <a:p>
            <a:r>
              <a:rPr lang="en-US"/>
              <a:t>3/23/2021</a:t>
            </a:r>
          </a:p>
        </p:txBody>
      </p:sp>
      <p:sp>
        <p:nvSpPr>
          <p:cNvPr id="6" name="Footer Placeholder 5">
            <a:extLst>
              <a:ext uri="{FF2B5EF4-FFF2-40B4-BE49-F238E27FC236}">
                <a16:creationId xmlns:a16="http://schemas.microsoft.com/office/drawing/2014/main" id="{F457E768-5ABB-4122-A98F-BA948C5FAD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7A09BA-E12C-420A-B964-001305C06148}"/>
              </a:ext>
            </a:extLst>
          </p:cNvPr>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284970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16BF3-4CFE-44E8-AB22-D6245AC7B5F0}"/>
              </a:ext>
            </a:extLst>
          </p:cNvPr>
          <p:cNvSpPr>
            <a:spLocks noGrp="1"/>
          </p:cNvSpPr>
          <p:nvPr>
            <p:ph type="title"/>
          </p:nvPr>
        </p:nvSpPr>
        <p:spPr>
          <a:xfrm>
            <a:off x="630239" y="457200"/>
            <a:ext cx="2949575"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FFA0A84-8AE7-4776-B993-8ED3606890A2}"/>
              </a:ext>
            </a:extLst>
          </p:cNvPr>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4BDBA886-3FB4-4688-BD89-B8889C210328}"/>
              </a:ext>
            </a:extLst>
          </p:cNvPr>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F57FD99-038F-4928-A14C-FC3315933555}"/>
              </a:ext>
            </a:extLst>
          </p:cNvPr>
          <p:cNvSpPr>
            <a:spLocks noGrp="1"/>
          </p:cNvSpPr>
          <p:nvPr>
            <p:ph type="dt" sz="half" idx="10"/>
          </p:nvPr>
        </p:nvSpPr>
        <p:spPr/>
        <p:txBody>
          <a:bodyPr/>
          <a:lstStyle/>
          <a:p>
            <a:r>
              <a:rPr lang="en-US"/>
              <a:t>3/23/2021</a:t>
            </a:r>
          </a:p>
        </p:txBody>
      </p:sp>
      <p:sp>
        <p:nvSpPr>
          <p:cNvPr id="6" name="Footer Placeholder 5">
            <a:extLst>
              <a:ext uri="{FF2B5EF4-FFF2-40B4-BE49-F238E27FC236}">
                <a16:creationId xmlns:a16="http://schemas.microsoft.com/office/drawing/2014/main" id="{429AAB67-7D83-4871-9545-0B26827D50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9E5678-4DAD-4608-8D7A-7FB715D6E80F}"/>
              </a:ext>
            </a:extLst>
          </p:cNvPr>
          <p:cNvSpPr>
            <a:spLocks noGrp="1"/>
          </p:cNvSpPr>
          <p:nvPr>
            <p:ph type="sldNum" sz="quarter" idx="12"/>
          </p:nvPr>
        </p:nvSpPr>
        <p:spPr/>
        <p:txBody>
          <a:bodyPr/>
          <a:lstStyle/>
          <a:p>
            <a:fld id="{6930E076-4A47-4EE8-A60A-9B79658B7485}" type="slidenum">
              <a:rPr lang="en-US" smtClean="0"/>
              <a:t>‹#›</a:t>
            </a:fld>
            <a:endParaRPr lang="en-US"/>
          </a:p>
        </p:txBody>
      </p:sp>
    </p:spTree>
    <p:extLst>
      <p:ext uri="{BB962C8B-B14F-4D97-AF65-F5344CB8AC3E}">
        <p14:creationId xmlns:p14="http://schemas.microsoft.com/office/powerpoint/2010/main" val="447191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C7BEB3-AB37-410C-A555-6514A661BC86}"/>
              </a:ext>
            </a:extLst>
          </p:cNvPr>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BF32BE-5FAA-443A-851B-23A52A11407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88C86B-8261-48F5-ADAC-69AB1434EDD1}"/>
              </a:ext>
            </a:extLst>
          </p:cNvPr>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3/23/2021</a:t>
            </a:r>
          </a:p>
        </p:txBody>
      </p:sp>
      <p:sp>
        <p:nvSpPr>
          <p:cNvPr id="5" name="Footer Placeholder 4">
            <a:extLst>
              <a:ext uri="{FF2B5EF4-FFF2-40B4-BE49-F238E27FC236}">
                <a16:creationId xmlns:a16="http://schemas.microsoft.com/office/drawing/2014/main" id="{EA25B260-EE38-4205-98BA-27C164C2E937}"/>
              </a:ext>
            </a:extLst>
          </p:cNvPr>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CD19F45-55F5-403D-90A8-ADFD91733AB0}"/>
              </a:ext>
            </a:extLst>
          </p:cNvPr>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930E076-4A47-4EE8-A60A-9B79658B7485}" type="slidenum">
              <a:rPr lang="en-US" smtClean="0"/>
              <a:t>‹#›</a:t>
            </a:fld>
            <a:endParaRPr lang="en-US"/>
          </a:p>
        </p:txBody>
      </p:sp>
      <p:pic>
        <p:nvPicPr>
          <p:cNvPr id="7" name="Picture 6">
            <a:extLst>
              <a:ext uri="{FF2B5EF4-FFF2-40B4-BE49-F238E27FC236}">
                <a16:creationId xmlns:a16="http://schemas.microsoft.com/office/drawing/2014/main" id="{B06F6A8E-37F3-4530-9AD3-CF5FC2BF279D}"/>
              </a:ext>
            </a:extLst>
          </p:cNvPr>
          <p:cNvPicPr>
            <a:picLocks noChangeAspect="1"/>
          </p:cNvPicPr>
          <p:nvPr userDrawn="1"/>
        </p:nvPicPr>
        <p:blipFill>
          <a:blip r:embed="rId14"/>
          <a:stretch>
            <a:fillRect/>
          </a:stretch>
        </p:blipFill>
        <p:spPr>
          <a:xfrm>
            <a:off x="0" y="0"/>
            <a:ext cx="9144000" cy="6858000"/>
          </a:xfrm>
          <a:prstGeom prst="rect">
            <a:avLst/>
          </a:prstGeom>
        </p:spPr>
      </p:pic>
    </p:spTree>
    <p:extLst>
      <p:ext uri="{BB962C8B-B14F-4D97-AF65-F5344CB8AC3E}">
        <p14:creationId xmlns:p14="http://schemas.microsoft.com/office/powerpoint/2010/main" val="18981302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3/23/2021</a:t>
            </a: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30E076-4A47-4EE8-A60A-9B79658B7485}" type="slidenum">
              <a:rPr lang="en-US" smtClean="0"/>
              <a:t>‹#›</a:t>
            </a:fld>
            <a:endParaRPr lang="en-US"/>
          </a:p>
        </p:txBody>
      </p:sp>
      <p:pic>
        <p:nvPicPr>
          <p:cNvPr id="7" name="Picture 6">
            <a:extLst>
              <a:ext uri="{FF2B5EF4-FFF2-40B4-BE49-F238E27FC236}">
                <a16:creationId xmlns:a16="http://schemas.microsoft.com/office/drawing/2014/main" id="{F88C969C-F43C-40FF-80ED-4BCD7304C628}"/>
              </a:ext>
            </a:extLst>
          </p:cNvPr>
          <p:cNvPicPr>
            <a:picLocks noChangeAspect="1"/>
          </p:cNvPicPr>
          <p:nvPr userDrawn="1"/>
        </p:nvPicPr>
        <p:blipFill>
          <a:blip r:embed="rId13"/>
          <a:stretch>
            <a:fillRect/>
          </a:stretch>
        </p:blipFill>
        <p:spPr>
          <a:xfrm>
            <a:off x="0" y="0"/>
            <a:ext cx="9144000" cy="6858000"/>
          </a:xfrm>
          <a:prstGeom prst="rect">
            <a:avLst/>
          </a:prstGeom>
        </p:spPr>
      </p:pic>
    </p:spTree>
    <p:extLst>
      <p:ext uri="{BB962C8B-B14F-4D97-AF65-F5344CB8AC3E}">
        <p14:creationId xmlns:p14="http://schemas.microsoft.com/office/powerpoint/2010/main" val="396544204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hyperlink" Target="mailto:randi.breager@alaska.gov" TargetMode="External"/><Relationship Id="rId2" Type="http://schemas.openxmlformats.org/officeDocument/2006/relationships/hyperlink" Target="mailto:kathryn.monfreda@alaska.gov" TargetMode="Externa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189D7-4821-434D-BECE-AD5E9F3702E2}"/>
              </a:ext>
            </a:extLst>
          </p:cNvPr>
          <p:cNvSpPr>
            <a:spLocks noGrp="1"/>
          </p:cNvSpPr>
          <p:nvPr>
            <p:ph type="ctrTitle"/>
          </p:nvPr>
        </p:nvSpPr>
        <p:spPr>
          <a:xfrm>
            <a:off x="685800" y="707584"/>
            <a:ext cx="7772400" cy="2387600"/>
          </a:xfrm>
        </p:spPr>
        <p:txBody>
          <a:bodyPr>
            <a:normAutofit/>
          </a:bodyPr>
          <a:lstStyle/>
          <a:p>
            <a:r>
              <a:rPr lang="en-US" sz="3600" b="1" dirty="0">
                <a:solidFill>
                  <a:srgbClr val="000000"/>
                </a:solidFill>
                <a:latin typeface="+mn-lt"/>
              </a:rPr>
              <a:t>Senate Health &amp; Social Services</a:t>
            </a:r>
            <a:br>
              <a:rPr lang="en-US" sz="3600" b="1" dirty="0">
                <a:solidFill>
                  <a:srgbClr val="000000"/>
                </a:solidFill>
                <a:latin typeface="+mn-lt"/>
              </a:rPr>
            </a:br>
            <a:r>
              <a:rPr lang="en-US" sz="3600" dirty="0">
                <a:latin typeface="+mn-lt"/>
              </a:rPr>
              <a:t>Senate Bill 92</a:t>
            </a:r>
            <a:br>
              <a:rPr lang="en-US" sz="3600" dirty="0">
                <a:latin typeface="+mn-lt"/>
              </a:rPr>
            </a:br>
            <a:r>
              <a:rPr lang="en-US" sz="3600" dirty="0">
                <a:solidFill>
                  <a:srgbClr val="000000"/>
                </a:solidFill>
                <a:latin typeface="+mn-lt"/>
              </a:rPr>
              <a:t>Missing Persons Under 21 Years Old</a:t>
            </a:r>
            <a:br>
              <a:rPr lang="en-US" sz="3000" dirty="0"/>
            </a:br>
            <a:endParaRPr lang="en-US" sz="3000" dirty="0"/>
          </a:p>
        </p:txBody>
      </p:sp>
      <p:sp>
        <p:nvSpPr>
          <p:cNvPr id="3" name="Subtitle 2">
            <a:extLst>
              <a:ext uri="{FF2B5EF4-FFF2-40B4-BE49-F238E27FC236}">
                <a16:creationId xmlns:a16="http://schemas.microsoft.com/office/drawing/2014/main" id="{A2E07F8B-ABA9-4A9A-811C-BF5AD43F71D6}"/>
              </a:ext>
            </a:extLst>
          </p:cNvPr>
          <p:cNvSpPr>
            <a:spLocks noGrp="1"/>
          </p:cNvSpPr>
          <p:nvPr>
            <p:ph type="subTitle" idx="1"/>
          </p:nvPr>
        </p:nvSpPr>
        <p:spPr>
          <a:xfrm>
            <a:off x="571500" y="3190946"/>
            <a:ext cx="8001000" cy="2959470"/>
          </a:xfrm>
        </p:spPr>
        <p:txBody>
          <a:bodyPr>
            <a:noAutofit/>
          </a:bodyPr>
          <a:lstStyle/>
          <a:p>
            <a:pPr>
              <a:lnSpc>
                <a:spcPct val="100000"/>
              </a:lnSpc>
              <a:spcBef>
                <a:spcPts val="0"/>
              </a:spcBef>
            </a:pPr>
            <a:r>
              <a:rPr lang="en-US" sz="2800" b="1" dirty="0"/>
              <a:t>Presentation by</a:t>
            </a:r>
          </a:p>
          <a:p>
            <a:pPr>
              <a:lnSpc>
                <a:spcPct val="100000"/>
              </a:lnSpc>
              <a:spcBef>
                <a:spcPts val="0"/>
              </a:spcBef>
            </a:pPr>
            <a:r>
              <a:rPr lang="en-US" dirty="0"/>
              <a:t>Department of Public Safety</a:t>
            </a:r>
          </a:p>
          <a:p>
            <a:pPr>
              <a:lnSpc>
                <a:spcPct val="100000"/>
              </a:lnSpc>
              <a:spcBef>
                <a:spcPts val="0"/>
              </a:spcBef>
            </a:pPr>
            <a:r>
              <a:rPr lang="en-US" dirty="0"/>
              <a:t>Kathy Monfreda, Director of Statewide Services </a:t>
            </a:r>
          </a:p>
          <a:p>
            <a:pPr>
              <a:lnSpc>
                <a:spcPct val="100000"/>
              </a:lnSpc>
              <a:spcBef>
                <a:spcPts val="0"/>
              </a:spcBef>
            </a:pPr>
            <a:r>
              <a:rPr lang="en-US" dirty="0"/>
              <a:t>Randi Breager, Special Assistant to the Commissioner</a:t>
            </a:r>
            <a:br>
              <a:rPr lang="en-US" dirty="0"/>
            </a:br>
            <a:endParaRPr lang="en-US" dirty="0"/>
          </a:p>
          <a:p>
            <a:r>
              <a:rPr lang="en-US" dirty="0"/>
              <a:t>March 23, 2021</a:t>
            </a:r>
          </a:p>
        </p:txBody>
      </p:sp>
      <p:sp>
        <p:nvSpPr>
          <p:cNvPr id="4" name="Date Placeholder 3">
            <a:extLst>
              <a:ext uri="{FF2B5EF4-FFF2-40B4-BE49-F238E27FC236}">
                <a16:creationId xmlns:a16="http://schemas.microsoft.com/office/drawing/2014/main" id="{CF13DCB5-61D5-48DA-8D4E-D094744E5BF5}"/>
              </a:ext>
            </a:extLst>
          </p:cNvPr>
          <p:cNvSpPr>
            <a:spLocks noGrp="1"/>
          </p:cNvSpPr>
          <p:nvPr>
            <p:ph type="dt" sz="half" idx="10"/>
          </p:nvPr>
        </p:nvSpPr>
        <p:spPr/>
        <p:txBody>
          <a:bodyPr/>
          <a:lstStyle/>
          <a:p>
            <a:r>
              <a:rPr lang="en-US"/>
              <a:t>3/23/2021</a:t>
            </a:r>
          </a:p>
        </p:txBody>
      </p:sp>
      <p:sp>
        <p:nvSpPr>
          <p:cNvPr id="5" name="Slide Number Placeholder 4">
            <a:extLst>
              <a:ext uri="{FF2B5EF4-FFF2-40B4-BE49-F238E27FC236}">
                <a16:creationId xmlns:a16="http://schemas.microsoft.com/office/drawing/2014/main" id="{EF8ECF4A-66ED-40E1-BE82-D2539D23BEF6}"/>
              </a:ext>
            </a:extLst>
          </p:cNvPr>
          <p:cNvSpPr>
            <a:spLocks noGrp="1"/>
          </p:cNvSpPr>
          <p:nvPr>
            <p:ph type="sldNum" sz="quarter" idx="12"/>
          </p:nvPr>
        </p:nvSpPr>
        <p:spPr/>
        <p:txBody>
          <a:bodyPr/>
          <a:lstStyle/>
          <a:p>
            <a:fld id="{6930E076-4A47-4EE8-A60A-9B79658B7485}" type="slidenum">
              <a:rPr lang="en-US" smtClean="0"/>
              <a:t>1</a:t>
            </a:fld>
            <a:endParaRPr lang="en-US"/>
          </a:p>
        </p:txBody>
      </p:sp>
    </p:spTree>
    <p:extLst>
      <p:ext uri="{BB962C8B-B14F-4D97-AF65-F5344CB8AC3E}">
        <p14:creationId xmlns:p14="http://schemas.microsoft.com/office/powerpoint/2010/main" val="21690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4BEF1-F52A-4ABA-8A51-EC21263D8B0C}"/>
              </a:ext>
            </a:extLst>
          </p:cNvPr>
          <p:cNvSpPr>
            <a:spLocks noGrp="1"/>
          </p:cNvSpPr>
          <p:nvPr>
            <p:ph type="title"/>
          </p:nvPr>
        </p:nvSpPr>
        <p:spPr/>
        <p:txBody>
          <a:bodyPr/>
          <a:lstStyle/>
          <a:p>
            <a:r>
              <a:rPr lang="en-US" dirty="0"/>
              <a:t>Federal Reporting Requirements</a:t>
            </a:r>
          </a:p>
        </p:txBody>
      </p:sp>
      <p:sp>
        <p:nvSpPr>
          <p:cNvPr id="3" name="Content Placeholder 2">
            <a:extLst>
              <a:ext uri="{FF2B5EF4-FFF2-40B4-BE49-F238E27FC236}">
                <a16:creationId xmlns:a16="http://schemas.microsoft.com/office/drawing/2014/main" id="{A4E58672-4E2B-481E-B7A0-1805AFBF215C}"/>
              </a:ext>
            </a:extLst>
          </p:cNvPr>
          <p:cNvSpPr>
            <a:spLocks noGrp="1"/>
          </p:cNvSpPr>
          <p:nvPr>
            <p:ph idx="1"/>
          </p:nvPr>
        </p:nvSpPr>
        <p:spPr>
          <a:xfrm>
            <a:off x="509047" y="1825625"/>
            <a:ext cx="8191893" cy="4351338"/>
          </a:xfrm>
        </p:spPr>
        <p:txBody>
          <a:bodyPr/>
          <a:lstStyle/>
          <a:p>
            <a:r>
              <a:rPr lang="en-US" u="sng" dirty="0"/>
              <a:t>Suzanne’s Law:</a:t>
            </a:r>
            <a:r>
              <a:rPr lang="en-US" dirty="0"/>
              <a:t>  P. LAW 108-21, Title II, Section 204</a:t>
            </a:r>
          </a:p>
          <a:p>
            <a:pPr lvl="1"/>
            <a:r>
              <a:rPr lang="en-US" dirty="0"/>
              <a:t>requires law enforcement to enter records for missing persons under the age of 21 into the National Crime Information Center (NCIC) database  (2003)</a:t>
            </a:r>
          </a:p>
          <a:p>
            <a:pPr lvl="1"/>
            <a:endParaRPr lang="en-US" dirty="0"/>
          </a:p>
          <a:p>
            <a:r>
              <a:rPr lang="en-US" u="sng" dirty="0"/>
              <a:t>Adam Walsh Act:</a:t>
            </a:r>
            <a:r>
              <a:rPr lang="en-US" dirty="0"/>
              <a:t>  P. LAW 109-248 Section 154</a:t>
            </a:r>
          </a:p>
          <a:p>
            <a:pPr lvl="1"/>
            <a:r>
              <a:rPr lang="en-US" dirty="0"/>
              <a:t>requires law enforcement to enter records for missing persons under the age of 21 into the NCIC database within two hours of being reported missing  (2006)</a:t>
            </a:r>
          </a:p>
          <a:p>
            <a:pPr lvl="1"/>
            <a:endParaRPr lang="en-US" dirty="0"/>
          </a:p>
        </p:txBody>
      </p:sp>
      <p:sp>
        <p:nvSpPr>
          <p:cNvPr id="4" name="Date Placeholder 3">
            <a:extLst>
              <a:ext uri="{FF2B5EF4-FFF2-40B4-BE49-F238E27FC236}">
                <a16:creationId xmlns:a16="http://schemas.microsoft.com/office/drawing/2014/main" id="{87FFB228-AC35-4CBC-B493-06FED91648E8}"/>
              </a:ext>
            </a:extLst>
          </p:cNvPr>
          <p:cNvSpPr>
            <a:spLocks noGrp="1"/>
          </p:cNvSpPr>
          <p:nvPr>
            <p:ph type="dt" sz="half" idx="10"/>
          </p:nvPr>
        </p:nvSpPr>
        <p:spPr/>
        <p:txBody>
          <a:bodyPr/>
          <a:lstStyle/>
          <a:p>
            <a:r>
              <a:rPr lang="en-US"/>
              <a:t>3/23/2021</a:t>
            </a:r>
          </a:p>
        </p:txBody>
      </p:sp>
      <p:sp>
        <p:nvSpPr>
          <p:cNvPr id="5" name="Slide Number Placeholder 4">
            <a:extLst>
              <a:ext uri="{FF2B5EF4-FFF2-40B4-BE49-F238E27FC236}">
                <a16:creationId xmlns:a16="http://schemas.microsoft.com/office/drawing/2014/main" id="{CC16C499-FA59-4DD0-B25C-C69D8D6FFEE5}"/>
              </a:ext>
            </a:extLst>
          </p:cNvPr>
          <p:cNvSpPr>
            <a:spLocks noGrp="1"/>
          </p:cNvSpPr>
          <p:nvPr>
            <p:ph type="sldNum" sz="quarter" idx="12"/>
          </p:nvPr>
        </p:nvSpPr>
        <p:spPr/>
        <p:txBody>
          <a:bodyPr/>
          <a:lstStyle/>
          <a:p>
            <a:fld id="{6930E076-4A47-4EE8-A60A-9B79658B7485}" type="slidenum">
              <a:rPr lang="en-US" smtClean="0"/>
              <a:t>2</a:t>
            </a:fld>
            <a:endParaRPr lang="en-US"/>
          </a:p>
        </p:txBody>
      </p:sp>
    </p:spTree>
    <p:extLst>
      <p:ext uri="{BB962C8B-B14F-4D97-AF65-F5344CB8AC3E}">
        <p14:creationId xmlns:p14="http://schemas.microsoft.com/office/powerpoint/2010/main" val="398286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CD5DE-5549-4621-B114-2E1A09122367}"/>
              </a:ext>
            </a:extLst>
          </p:cNvPr>
          <p:cNvSpPr>
            <a:spLocks noGrp="1"/>
          </p:cNvSpPr>
          <p:nvPr>
            <p:ph type="title"/>
          </p:nvPr>
        </p:nvSpPr>
        <p:spPr/>
        <p:txBody>
          <a:bodyPr/>
          <a:lstStyle/>
          <a:p>
            <a:r>
              <a:rPr lang="en-US" dirty="0"/>
              <a:t>Current Statutory Language</a:t>
            </a:r>
          </a:p>
        </p:txBody>
      </p:sp>
      <p:sp>
        <p:nvSpPr>
          <p:cNvPr id="3" name="Content Placeholder 2">
            <a:extLst>
              <a:ext uri="{FF2B5EF4-FFF2-40B4-BE49-F238E27FC236}">
                <a16:creationId xmlns:a16="http://schemas.microsoft.com/office/drawing/2014/main" id="{4E65B0FA-873C-4761-9315-6A7263440B55}"/>
              </a:ext>
            </a:extLst>
          </p:cNvPr>
          <p:cNvSpPr>
            <a:spLocks noGrp="1"/>
          </p:cNvSpPr>
          <p:nvPr>
            <p:ph idx="1"/>
          </p:nvPr>
        </p:nvSpPr>
        <p:spPr>
          <a:xfrm>
            <a:off x="625944" y="1561675"/>
            <a:ext cx="7886700" cy="4351338"/>
          </a:xfrm>
        </p:spPr>
        <p:txBody>
          <a:bodyPr/>
          <a:lstStyle/>
          <a:p>
            <a:pPr>
              <a:spcAft>
                <a:spcPts val="450"/>
              </a:spcAft>
            </a:pPr>
            <a:r>
              <a:rPr lang="en-US" dirty="0"/>
              <a:t>AS 18.65.620 requires reporting missing minors to the State’s Missing Person Clearinghouse if not located within 48-hours after first reported missing</a:t>
            </a:r>
          </a:p>
          <a:p>
            <a:pPr>
              <a:spcAft>
                <a:spcPts val="450"/>
              </a:spcAft>
            </a:pPr>
            <a:r>
              <a:rPr lang="en-US" dirty="0"/>
              <a:t>AS 47.10.141 requires reporting missing minors into state and national databases no later than 24-hours after completing the missing person report</a:t>
            </a:r>
          </a:p>
          <a:p>
            <a:pPr>
              <a:spcAft>
                <a:spcPts val="450"/>
              </a:spcAft>
            </a:pPr>
            <a:r>
              <a:rPr lang="en-US" dirty="0"/>
              <a:t>AS 47.10.390 defines ‘runaway minor’ as a person under 18 years of age</a:t>
            </a:r>
          </a:p>
          <a:p>
            <a:pPr>
              <a:spcAft>
                <a:spcPts val="450"/>
              </a:spcAft>
            </a:pPr>
            <a:endParaRPr lang="en-US" dirty="0"/>
          </a:p>
        </p:txBody>
      </p:sp>
      <p:sp>
        <p:nvSpPr>
          <p:cNvPr id="4" name="Date Placeholder 3">
            <a:extLst>
              <a:ext uri="{FF2B5EF4-FFF2-40B4-BE49-F238E27FC236}">
                <a16:creationId xmlns:a16="http://schemas.microsoft.com/office/drawing/2014/main" id="{0F0986D4-AB88-4B1C-A8D5-E26824B1018A}"/>
              </a:ext>
            </a:extLst>
          </p:cNvPr>
          <p:cNvSpPr>
            <a:spLocks noGrp="1"/>
          </p:cNvSpPr>
          <p:nvPr>
            <p:ph type="dt" sz="half" idx="10"/>
          </p:nvPr>
        </p:nvSpPr>
        <p:spPr/>
        <p:txBody>
          <a:bodyPr/>
          <a:lstStyle/>
          <a:p>
            <a:r>
              <a:rPr lang="en-US"/>
              <a:t>3/23/2021</a:t>
            </a:r>
          </a:p>
        </p:txBody>
      </p:sp>
      <p:sp>
        <p:nvSpPr>
          <p:cNvPr id="5" name="Slide Number Placeholder 4">
            <a:extLst>
              <a:ext uri="{FF2B5EF4-FFF2-40B4-BE49-F238E27FC236}">
                <a16:creationId xmlns:a16="http://schemas.microsoft.com/office/drawing/2014/main" id="{A5A856CD-84DD-4ADB-8A3A-DA3FBAE0277B}"/>
              </a:ext>
            </a:extLst>
          </p:cNvPr>
          <p:cNvSpPr>
            <a:spLocks noGrp="1"/>
          </p:cNvSpPr>
          <p:nvPr>
            <p:ph type="sldNum" sz="quarter" idx="12"/>
          </p:nvPr>
        </p:nvSpPr>
        <p:spPr/>
        <p:txBody>
          <a:bodyPr/>
          <a:lstStyle/>
          <a:p>
            <a:fld id="{6930E076-4A47-4EE8-A60A-9B79658B7485}" type="slidenum">
              <a:rPr lang="en-US" smtClean="0"/>
              <a:t>3</a:t>
            </a:fld>
            <a:endParaRPr lang="en-US"/>
          </a:p>
        </p:txBody>
      </p:sp>
    </p:spTree>
    <p:extLst>
      <p:ext uri="{BB962C8B-B14F-4D97-AF65-F5344CB8AC3E}">
        <p14:creationId xmlns:p14="http://schemas.microsoft.com/office/powerpoint/2010/main" val="2639476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8A2CB-CF6E-4B87-A243-47FA3E6AFB82}"/>
              </a:ext>
            </a:extLst>
          </p:cNvPr>
          <p:cNvSpPr>
            <a:spLocks noGrp="1"/>
          </p:cNvSpPr>
          <p:nvPr>
            <p:ph type="title"/>
          </p:nvPr>
        </p:nvSpPr>
        <p:spPr/>
        <p:txBody>
          <a:bodyPr/>
          <a:lstStyle/>
          <a:p>
            <a:r>
              <a:rPr lang="en-US" dirty="0"/>
              <a:t>Summary of Statutory Changes</a:t>
            </a:r>
          </a:p>
        </p:txBody>
      </p:sp>
      <p:sp>
        <p:nvSpPr>
          <p:cNvPr id="3" name="Content Placeholder 2">
            <a:extLst>
              <a:ext uri="{FF2B5EF4-FFF2-40B4-BE49-F238E27FC236}">
                <a16:creationId xmlns:a16="http://schemas.microsoft.com/office/drawing/2014/main" id="{E6BEA3AC-B336-4E93-8602-17D503114113}"/>
              </a:ext>
            </a:extLst>
          </p:cNvPr>
          <p:cNvSpPr>
            <a:spLocks noGrp="1"/>
          </p:cNvSpPr>
          <p:nvPr>
            <p:ph idx="1"/>
          </p:nvPr>
        </p:nvSpPr>
        <p:spPr>
          <a:xfrm>
            <a:off x="628650" y="1547739"/>
            <a:ext cx="7486650" cy="3263504"/>
          </a:xfrm>
        </p:spPr>
        <p:txBody>
          <a:bodyPr>
            <a:normAutofit lnSpcReduction="10000"/>
          </a:bodyPr>
          <a:lstStyle/>
          <a:p>
            <a:pPr>
              <a:spcBef>
                <a:spcPts val="450"/>
              </a:spcBef>
              <a:spcAft>
                <a:spcPts val="450"/>
              </a:spcAft>
            </a:pPr>
            <a:r>
              <a:rPr lang="en-US" dirty="0"/>
              <a:t>Changes required for AS 47.10.141 and AS 18.65.620 to comply with the two federal laws regarding</a:t>
            </a:r>
          </a:p>
          <a:p>
            <a:pPr lvl="1">
              <a:spcBef>
                <a:spcPts val="450"/>
              </a:spcBef>
              <a:spcAft>
                <a:spcPts val="450"/>
              </a:spcAft>
            </a:pPr>
            <a:r>
              <a:rPr lang="en-US" dirty="0"/>
              <a:t>entry into state and national databases for missing persons under age 21 instead of the state requirement of age 18 </a:t>
            </a:r>
          </a:p>
          <a:p>
            <a:pPr lvl="1">
              <a:spcBef>
                <a:spcPts val="450"/>
              </a:spcBef>
              <a:spcAft>
                <a:spcPts val="450"/>
              </a:spcAft>
            </a:pPr>
            <a:r>
              <a:rPr lang="en-US" dirty="0"/>
              <a:t>entry of the records into state and national databases within 2-hours instead of the state requirement of 24-hours </a:t>
            </a:r>
          </a:p>
          <a:p>
            <a:endParaRPr lang="en-US" dirty="0"/>
          </a:p>
        </p:txBody>
      </p:sp>
      <p:sp>
        <p:nvSpPr>
          <p:cNvPr id="4" name="Date Placeholder 3">
            <a:extLst>
              <a:ext uri="{FF2B5EF4-FFF2-40B4-BE49-F238E27FC236}">
                <a16:creationId xmlns:a16="http://schemas.microsoft.com/office/drawing/2014/main" id="{97099A65-C821-423C-A4D6-CCC7A7513B44}"/>
              </a:ext>
            </a:extLst>
          </p:cNvPr>
          <p:cNvSpPr>
            <a:spLocks noGrp="1"/>
          </p:cNvSpPr>
          <p:nvPr>
            <p:ph type="dt" sz="half" idx="10"/>
          </p:nvPr>
        </p:nvSpPr>
        <p:spPr/>
        <p:txBody>
          <a:bodyPr/>
          <a:lstStyle/>
          <a:p>
            <a:r>
              <a:rPr lang="en-US"/>
              <a:t>3/23/2021</a:t>
            </a:r>
          </a:p>
        </p:txBody>
      </p:sp>
      <p:sp>
        <p:nvSpPr>
          <p:cNvPr id="5" name="Slide Number Placeholder 4">
            <a:extLst>
              <a:ext uri="{FF2B5EF4-FFF2-40B4-BE49-F238E27FC236}">
                <a16:creationId xmlns:a16="http://schemas.microsoft.com/office/drawing/2014/main" id="{19533FBB-3D1A-4674-95AD-5CA79A0141BB}"/>
              </a:ext>
            </a:extLst>
          </p:cNvPr>
          <p:cNvSpPr>
            <a:spLocks noGrp="1"/>
          </p:cNvSpPr>
          <p:nvPr>
            <p:ph type="sldNum" sz="quarter" idx="12"/>
          </p:nvPr>
        </p:nvSpPr>
        <p:spPr/>
        <p:txBody>
          <a:bodyPr/>
          <a:lstStyle/>
          <a:p>
            <a:fld id="{6930E076-4A47-4EE8-A60A-9B79658B7485}" type="slidenum">
              <a:rPr lang="en-US" smtClean="0"/>
              <a:t>4</a:t>
            </a:fld>
            <a:endParaRPr lang="en-US"/>
          </a:p>
        </p:txBody>
      </p:sp>
    </p:spTree>
    <p:extLst>
      <p:ext uri="{BB962C8B-B14F-4D97-AF65-F5344CB8AC3E}">
        <p14:creationId xmlns:p14="http://schemas.microsoft.com/office/powerpoint/2010/main" val="1992470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3A050-52B9-416E-9061-D1A94249FED5}"/>
              </a:ext>
            </a:extLst>
          </p:cNvPr>
          <p:cNvSpPr>
            <a:spLocks noGrp="1"/>
          </p:cNvSpPr>
          <p:nvPr>
            <p:ph type="title"/>
          </p:nvPr>
        </p:nvSpPr>
        <p:spPr/>
        <p:txBody>
          <a:bodyPr/>
          <a:lstStyle/>
          <a:p>
            <a:r>
              <a:rPr lang="en-US" dirty="0"/>
              <a:t>Current Procedures </a:t>
            </a:r>
          </a:p>
        </p:txBody>
      </p:sp>
      <p:sp>
        <p:nvSpPr>
          <p:cNvPr id="3" name="Content Placeholder 2">
            <a:extLst>
              <a:ext uri="{FF2B5EF4-FFF2-40B4-BE49-F238E27FC236}">
                <a16:creationId xmlns:a16="http://schemas.microsoft.com/office/drawing/2014/main" id="{6C604CD7-05D4-4913-894A-CA1160B1DD9E}"/>
              </a:ext>
            </a:extLst>
          </p:cNvPr>
          <p:cNvSpPr>
            <a:spLocks noGrp="1"/>
          </p:cNvSpPr>
          <p:nvPr>
            <p:ph idx="1"/>
          </p:nvPr>
        </p:nvSpPr>
        <p:spPr>
          <a:xfrm>
            <a:off x="628650" y="1467406"/>
            <a:ext cx="7886700" cy="4351338"/>
          </a:xfrm>
        </p:spPr>
        <p:txBody>
          <a:bodyPr>
            <a:normAutofit fontScale="92500" lnSpcReduction="10000"/>
          </a:bodyPr>
          <a:lstStyle/>
          <a:p>
            <a:pPr>
              <a:spcAft>
                <a:spcPts val="900"/>
              </a:spcAft>
            </a:pPr>
            <a:r>
              <a:rPr lang="en-US" dirty="0"/>
              <a:t>Statewide training for law enforcement is already in place regarding the more restrictive federal requirements</a:t>
            </a:r>
          </a:p>
          <a:p>
            <a:pPr>
              <a:spcAft>
                <a:spcPts val="900"/>
              </a:spcAft>
            </a:pPr>
            <a:r>
              <a:rPr lang="en-US" dirty="0"/>
              <a:t>Most state and local law enforcement agencies are already complying with the more restrictive federal requirements</a:t>
            </a:r>
          </a:p>
          <a:p>
            <a:pPr>
              <a:spcAft>
                <a:spcPts val="900"/>
              </a:spcAft>
            </a:pPr>
            <a:r>
              <a:rPr lang="en-US" dirty="0"/>
              <a:t>Programming for the state database, Alaska Public Safety Information Network (APSIN), has already been completed to allow law enforcement to enter reports to comply with the more restrictive federal requirements</a:t>
            </a:r>
          </a:p>
          <a:p>
            <a:endParaRPr lang="en-US" dirty="0"/>
          </a:p>
          <a:p>
            <a:endParaRPr lang="en-US" dirty="0"/>
          </a:p>
          <a:p>
            <a:pPr mar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74E9C7BF-2F42-4863-82E5-26659FFE1832}"/>
              </a:ext>
            </a:extLst>
          </p:cNvPr>
          <p:cNvSpPr>
            <a:spLocks noGrp="1"/>
          </p:cNvSpPr>
          <p:nvPr>
            <p:ph type="dt" sz="half" idx="10"/>
          </p:nvPr>
        </p:nvSpPr>
        <p:spPr/>
        <p:txBody>
          <a:bodyPr/>
          <a:lstStyle/>
          <a:p>
            <a:r>
              <a:rPr lang="en-US"/>
              <a:t>3/23/2021</a:t>
            </a:r>
          </a:p>
        </p:txBody>
      </p:sp>
      <p:sp>
        <p:nvSpPr>
          <p:cNvPr id="5" name="Slide Number Placeholder 4">
            <a:extLst>
              <a:ext uri="{FF2B5EF4-FFF2-40B4-BE49-F238E27FC236}">
                <a16:creationId xmlns:a16="http://schemas.microsoft.com/office/drawing/2014/main" id="{E9A8A41C-3B6D-470B-8B40-B5BB4B9CC4F3}"/>
              </a:ext>
            </a:extLst>
          </p:cNvPr>
          <p:cNvSpPr>
            <a:spLocks noGrp="1"/>
          </p:cNvSpPr>
          <p:nvPr>
            <p:ph type="sldNum" sz="quarter" idx="12"/>
          </p:nvPr>
        </p:nvSpPr>
        <p:spPr/>
        <p:txBody>
          <a:bodyPr/>
          <a:lstStyle/>
          <a:p>
            <a:fld id="{6930E076-4A47-4EE8-A60A-9B79658B7485}" type="slidenum">
              <a:rPr lang="en-US" smtClean="0"/>
              <a:t>5</a:t>
            </a:fld>
            <a:endParaRPr lang="en-US"/>
          </a:p>
        </p:txBody>
      </p:sp>
    </p:spTree>
    <p:extLst>
      <p:ext uri="{BB962C8B-B14F-4D97-AF65-F5344CB8AC3E}">
        <p14:creationId xmlns:p14="http://schemas.microsoft.com/office/powerpoint/2010/main" val="2373157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69467-EA47-40A7-B65B-BBD87844EC4B}"/>
              </a:ext>
            </a:extLst>
          </p:cNvPr>
          <p:cNvSpPr>
            <a:spLocks noGrp="1"/>
          </p:cNvSpPr>
          <p:nvPr>
            <p:ph type="title"/>
          </p:nvPr>
        </p:nvSpPr>
        <p:spPr/>
        <p:txBody>
          <a:bodyPr/>
          <a:lstStyle/>
          <a:p>
            <a:r>
              <a:rPr lang="en-US" dirty="0"/>
              <a:t>Benefits</a:t>
            </a:r>
          </a:p>
        </p:txBody>
      </p:sp>
      <p:sp>
        <p:nvSpPr>
          <p:cNvPr id="3" name="Content Placeholder 2">
            <a:extLst>
              <a:ext uri="{FF2B5EF4-FFF2-40B4-BE49-F238E27FC236}">
                <a16:creationId xmlns:a16="http://schemas.microsoft.com/office/drawing/2014/main" id="{D4FAFB3B-44CB-47B6-A013-393555542934}"/>
              </a:ext>
            </a:extLst>
          </p:cNvPr>
          <p:cNvSpPr>
            <a:spLocks noGrp="1"/>
          </p:cNvSpPr>
          <p:nvPr>
            <p:ph idx="1"/>
          </p:nvPr>
        </p:nvSpPr>
        <p:spPr>
          <a:xfrm>
            <a:off x="628650" y="1401419"/>
            <a:ext cx="7886700" cy="4351338"/>
          </a:xfrm>
        </p:spPr>
        <p:txBody>
          <a:bodyPr/>
          <a:lstStyle/>
          <a:p>
            <a:r>
              <a:rPr lang="en-US" dirty="0"/>
              <a:t>Remove conflicting, less restrictive state statutory requirements</a:t>
            </a:r>
          </a:p>
          <a:p>
            <a:r>
              <a:rPr lang="en-US" dirty="0"/>
              <a:t>Faster state and nationwide notification of missing person records for those under age 21</a:t>
            </a:r>
          </a:p>
          <a:p>
            <a:pPr lvl="1"/>
            <a:r>
              <a:rPr lang="en-US" dirty="0"/>
              <a:t>National Center for Missing and Exploited Children monitors national databases and proactively offers assistance</a:t>
            </a:r>
          </a:p>
          <a:p>
            <a:r>
              <a:rPr lang="en-US" dirty="0"/>
              <a:t>Improved response for the vulnerable, college‐age population of missing persons</a:t>
            </a:r>
          </a:p>
        </p:txBody>
      </p:sp>
      <p:sp>
        <p:nvSpPr>
          <p:cNvPr id="4" name="Date Placeholder 3">
            <a:extLst>
              <a:ext uri="{FF2B5EF4-FFF2-40B4-BE49-F238E27FC236}">
                <a16:creationId xmlns:a16="http://schemas.microsoft.com/office/drawing/2014/main" id="{0E3804F9-482E-4102-8F4D-4B04E2DAB827}"/>
              </a:ext>
            </a:extLst>
          </p:cNvPr>
          <p:cNvSpPr>
            <a:spLocks noGrp="1"/>
          </p:cNvSpPr>
          <p:nvPr>
            <p:ph type="dt" sz="half" idx="10"/>
          </p:nvPr>
        </p:nvSpPr>
        <p:spPr/>
        <p:txBody>
          <a:bodyPr/>
          <a:lstStyle/>
          <a:p>
            <a:r>
              <a:rPr lang="en-US"/>
              <a:t>3/23/2021</a:t>
            </a:r>
          </a:p>
        </p:txBody>
      </p:sp>
      <p:sp>
        <p:nvSpPr>
          <p:cNvPr id="5" name="Slide Number Placeholder 4">
            <a:extLst>
              <a:ext uri="{FF2B5EF4-FFF2-40B4-BE49-F238E27FC236}">
                <a16:creationId xmlns:a16="http://schemas.microsoft.com/office/drawing/2014/main" id="{7F878F0F-BB64-47A1-8149-91289AE17A4A}"/>
              </a:ext>
            </a:extLst>
          </p:cNvPr>
          <p:cNvSpPr>
            <a:spLocks noGrp="1"/>
          </p:cNvSpPr>
          <p:nvPr>
            <p:ph type="sldNum" sz="quarter" idx="12"/>
          </p:nvPr>
        </p:nvSpPr>
        <p:spPr/>
        <p:txBody>
          <a:bodyPr/>
          <a:lstStyle/>
          <a:p>
            <a:fld id="{6930E076-4A47-4EE8-A60A-9B79658B7485}" type="slidenum">
              <a:rPr lang="en-US" smtClean="0"/>
              <a:t>6</a:t>
            </a:fld>
            <a:endParaRPr lang="en-US"/>
          </a:p>
        </p:txBody>
      </p:sp>
    </p:spTree>
    <p:extLst>
      <p:ext uri="{BB962C8B-B14F-4D97-AF65-F5344CB8AC3E}">
        <p14:creationId xmlns:p14="http://schemas.microsoft.com/office/powerpoint/2010/main" val="96980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3D305-9B97-4419-BA1E-65AC0482C081}"/>
              </a:ext>
            </a:extLst>
          </p:cNvPr>
          <p:cNvSpPr>
            <a:spLocks noGrp="1"/>
          </p:cNvSpPr>
          <p:nvPr>
            <p:ph type="title"/>
          </p:nvPr>
        </p:nvSpPr>
        <p:spPr>
          <a:xfrm>
            <a:off x="628650" y="160697"/>
            <a:ext cx="7886700" cy="1325563"/>
          </a:xfrm>
        </p:spPr>
        <p:txBody>
          <a:bodyPr/>
          <a:lstStyle/>
          <a:p>
            <a:r>
              <a:rPr lang="en-US" dirty="0"/>
              <a:t>Sectional Analysis</a:t>
            </a:r>
          </a:p>
        </p:txBody>
      </p:sp>
      <p:sp>
        <p:nvSpPr>
          <p:cNvPr id="3" name="Content Placeholder 2">
            <a:extLst>
              <a:ext uri="{FF2B5EF4-FFF2-40B4-BE49-F238E27FC236}">
                <a16:creationId xmlns:a16="http://schemas.microsoft.com/office/drawing/2014/main" id="{3B72DA1B-E740-42C4-B373-81D674AEA359}"/>
              </a:ext>
            </a:extLst>
          </p:cNvPr>
          <p:cNvSpPr>
            <a:spLocks noGrp="1"/>
          </p:cNvSpPr>
          <p:nvPr>
            <p:ph idx="1"/>
          </p:nvPr>
        </p:nvSpPr>
        <p:spPr>
          <a:xfrm>
            <a:off x="628650" y="1260017"/>
            <a:ext cx="7886700" cy="4791992"/>
          </a:xfrm>
        </p:spPr>
        <p:txBody>
          <a:bodyPr/>
          <a:lstStyle/>
          <a:p>
            <a:r>
              <a:rPr lang="en-US" sz="2000" dirty="0">
                <a:solidFill>
                  <a:srgbClr val="000000"/>
                </a:solidFill>
                <a:effectLst/>
                <a:ea typeface="Calibri" panose="020F0502020204030204" pitchFamily="34" charset="0"/>
              </a:rPr>
              <a:t>Section 1: Includes conforming language related to the duty of law enforcement agencies to reflect changes made in section 2. </a:t>
            </a:r>
          </a:p>
          <a:p>
            <a:pPr marL="0" indent="0">
              <a:lnSpc>
                <a:spcPct val="100000"/>
              </a:lnSpc>
              <a:spcBef>
                <a:spcPts val="0"/>
              </a:spcBef>
              <a:buNone/>
            </a:pPr>
            <a:endParaRPr lang="en-US" sz="2000" dirty="0">
              <a:solidFill>
                <a:srgbClr val="000000"/>
              </a:solidFill>
              <a:effectLst/>
              <a:ea typeface="Calibri" panose="020F0502020204030204" pitchFamily="34" charset="0"/>
            </a:endParaRPr>
          </a:p>
          <a:p>
            <a:pPr>
              <a:spcBef>
                <a:spcPts val="0"/>
              </a:spcBef>
            </a:pPr>
            <a:r>
              <a:rPr lang="en-US" sz="2000" dirty="0">
                <a:solidFill>
                  <a:srgbClr val="000000"/>
                </a:solidFill>
                <a:effectLst/>
                <a:ea typeface="Calibri" panose="020F0502020204030204" pitchFamily="34" charset="0"/>
              </a:rPr>
              <a:t>Section 2: Adds a new subsection to AS 18.65.620, requiring law enforcement agencies to transmit a missing person’s report for a person under the age of 21 to the Alaska Public Safety Information Network and the National Crime Information Center as soon as practicable, but not later than two hours after completing the report. If the person is later found, the agency shall remove that information from those databases as soon as practicable, but not later than 24 hours after learning the person has been located. </a:t>
            </a:r>
          </a:p>
          <a:p>
            <a:pPr marL="0" indent="0">
              <a:spcBef>
                <a:spcPts val="0"/>
              </a:spcBef>
              <a:buNone/>
            </a:pPr>
            <a:endParaRPr lang="en-US" sz="2000" dirty="0">
              <a:solidFill>
                <a:srgbClr val="000000"/>
              </a:solidFill>
              <a:effectLst/>
              <a:ea typeface="Calibri" panose="020F0502020204030204" pitchFamily="34" charset="0"/>
            </a:endParaRPr>
          </a:p>
          <a:p>
            <a:pPr>
              <a:spcBef>
                <a:spcPts val="0"/>
              </a:spcBef>
            </a:pPr>
            <a:r>
              <a:rPr lang="en-US" sz="2000" dirty="0">
                <a:solidFill>
                  <a:srgbClr val="000000"/>
                </a:solidFill>
                <a:effectLst/>
                <a:ea typeface="Calibri" panose="020F0502020204030204" pitchFamily="34" charset="0"/>
              </a:rPr>
              <a:t>Section 3: Contains conforming language to AS 47.10.141, runaway and missing children, to the changes made in section 2. All reporting procedures for persons under the age of 21 are moved to AS 18.65, as amended in section 2 of the bill. </a:t>
            </a:r>
          </a:p>
          <a:p>
            <a:pPr marL="0" marR="0">
              <a:spcBef>
                <a:spcPts val="0"/>
              </a:spcBef>
              <a:spcAft>
                <a:spcPts val="0"/>
              </a:spcAft>
            </a:pPr>
            <a:endParaRPr lang="en-US" sz="1800" dirty="0">
              <a:solidFill>
                <a:srgbClr val="000000"/>
              </a:solidFill>
              <a:effectLst/>
              <a:latin typeface="Times New Roman" panose="02020603050405020304" pitchFamily="18" charset="0"/>
              <a:ea typeface="Calibri" panose="020F0502020204030204" pitchFamily="34"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Calibri" panose="020F0502020204030204" pitchFamily="34" charset="0"/>
            </a:endParaRPr>
          </a:p>
          <a:p>
            <a:endParaRPr lang="en-US" dirty="0"/>
          </a:p>
        </p:txBody>
      </p:sp>
      <p:sp>
        <p:nvSpPr>
          <p:cNvPr id="4" name="Date Placeholder 3">
            <a:extLst>
              <a:ext uri="{FF2B5EF4-FFF2-40B4-BE49-F238E27FC236}">
                <a16:creationId xmlns:a16="http://schemas.microsoft.com/office/drawing/2014/main" id="{AA7A722C-80F0-4998-9A11-DA1D86AEADB1}"/>
              </a:ext>
            </a:extLst>
          </p:cNvPr>
          <p:cNvSpPr>
            <a:spLocks noGrp="1"/>
          </p:cNvSpPr>
          <p:nvPr>
            <p:ph type="dt" sz="half" idx="10"/>
          </p:nvPr>
        </p:nvSpPr>
        <p:spPr/>
        <p:txBody>
          <a:bodyPr/>
          <a:lstStyle/>
          <a:p>
            <a:r>
              <a:rPr lang="en-US"/>
              <a:t>3/23/2021</a:t>
            </a:r>
          </a:p>
        </p:txBody>
      </p:sp>
      <p:sp>
        <p:nvSpPr>
          <p:cNvPr id="5" name="Slide Number Placeholder 4">
            <a:extLst>
              <a:ext uri="{FF2B5EF4-FFF2-40B4-BE49-F238E27FC236}">
                <a16:creationId xmlns:a16="http://schemas.microsoft.com/office/drawing/2014/main" id="{E6ED0FEB-1F95-469F-A2C7-6D6A172EC95C}"/>
              </a:ext>
            </a:extLst>
          </p:cNvPr>
          <p:cNvSpPr>
            <a:spLocks noGrp="1"/>
          </p:cNvSpPr>
          <p:nvPr>
            <p:ph type="sldNum" sz="quarter" idx="12"/>
          </p:nvPr>
        </p:nvSpPr>
        <p:spPr/>
        <p:txBody>
          <a:bodyPr/>
          <a:lstStyle/>
          <a:p>
            <a:fld id="{6930E076-4A47-4EE8-A60A-9B79658B7485}" type="slidenum">
              <a:rPr lang="en-US" smtClean="0"/>
              <a:t>7</a:t>
            </a:fld>
            <a:endParaRPr lang="en-US"/>
          </a:p>
        </p:txBody>
      </p:sp>
    </p:spTree>
    <p:extLst>
      <p:ext uri="{BB962C8B-B14F-4D97-AF65-F5344CB8AC3E}">
        <p14:creationId xmlns:p14="http://schemas.microsoft.com/office/powerpoint/2010/main" val="2478433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18EB4-2BAB-4DE1-B50E-FCA844D876F0}"/>
              </a:ext>
            </a:extLst>
          </p:cNvPr>
          <p:cNvSpPr>
            <a:spLocks noGrp="1"/>
          </p:cNvSpPr>
          <p:nvPr>
            <p:ph type="title"/>
          </p:nvPr>
        </p:nvSpPr>
        <p:spPr/>
        <p:txBody>
          <a:bodyPr>
            <a:normAutofit/>
          </a:bodyPr>
          <a:lstStyle/>
          <a:p>
            <a:pPr algn="ctr"/>
            <a:r>
              <a:rPr lang="en-US" dirty="0"/>
              <a:t>Thank you for your consideration</a:t>
            </a:r>
          </a:p>
        </p:txBody>
      </p:sp>
      <p:sp>
        <p:nvSpPr>
          <p:cNvPr id="3" name="Content Placeholder 2">
            <a:extLst>
              <a:ext uri="{FF2B5EF4-FFF2-40B4-BE49-F238E27FC236}">
                <a16:creationId xmlns:a16="http://schemas.microsoft.com/office/drawing/2014/main" id="{4619B371-4217-48B0-8450-A15084D5670F}"/>
              </a:ext>
            </a:extLst>
          </p:cNvPr>
          <p:cNvSpPr>
            <a:spLocks noGrp="1"/>
          </p:cNvSpPr>
          <p:nvPr>
            <p:ph idx="1"/>
          </p:nvPr>
        </p:nvSpPr>
        <p:spPr>
          <a:xfrm>
            <a:off x="628650" y="2400300"/>
            <a:ext cx="7886700" cy="3089672"/>
          </a:xfrm>
        </p:spPr>
        <p:txBody>
          <a:bodyPr>
            <a:normAutofit fontScale="77500" lnSpcReduction="20000"/>
          </a:bodyPr>
          <a:lstStyle/>
          <a:p>
            <a:pPr marL="0" indent="0" algn="ctr">
              <a:buNone/>
            </a:pPr>
            <a:r>
              <a:rPr lang="en-US" sz="2400" b="1" dirty="0"/>
              <a:t>Kathy Monfreda</a:t>
            </a:r>
          </a:p>
          <a:p>
            <a:pPr marL="0" indent="0" algn="ctr">
              <a:spcBef>
                <a:spcPts val="0"/>
              </a:spcBef>
              <a:spcAft>
                <a:spcPts val="450"/>
              </a:spcAft>
              <a:buNone/>
            </a:pPr>
            <a:r>
              <a:rPr lang="en-US" dirty="0"/>
              <a:t>Director, Division of Statewide Services</a:t>
            </a:r>
          </a:p>
          <a:p>
            <a:pPr marL="0" indent="0" algn="ctr">
              <a:spcBef>
                <a:spcPts val="0"/>
              </a:spcBef>
              <a:spcAft>
                <a:spcPts val="450"/>
              </a:spcAft>
              <a:buNone/>
            </a:pPr>
            <a:r>
              <a:rPr lang="en-US" dirty="0"/>
              <a:t>Division of Statewide Services</a:t>
            </a:r>
          </a:p>
          <a:p>
            <a:pPr marL="0" indent="0" algn="ctr">
              <a:spcBef>
                <a:spcPts val="0"/>
              </a:spcBef>
              <a:spcAft>
                <a:spcPts val="450"/>
              </a:spcAft>
              <a:buNone/>
            </a:pPr>
            <a:r>
              <a:rPr lang="en-US" dirty="0">
                <a:hlinkClick r:id="rId2"/>
              </a:rPr>
              <a:t>kathryn.monfreda@alaska.gov</a:t>
            </a:r>
            <a:r>
              <a:rPr lang="en-US" dirty="0"/>
              <a:t> </a:t>
            </a:r>
          </a:p>
          <a:p>
            <a:pPr marL="0" indent="0" algn="ctr">
              <a:spcBef>
                <a:spcPts val="0"/>
              </a:spcBef>
              <a:spcAft>
                <a:spcPts val="450"/>
              </a:spcAft>
              <a:buNone/>
            </a:pPr>
            <a:r>
              <a:rPr lang="en-US" dirty="0"/>
              <a:t>(907) 269-5581</a:t>
            </a:r>
          </a:p>
          <a:p>
            <a:pPr marL="0" indent="0" algn="ctr">
              <a:spcBef>
                <a:spcPts val="0"/>
              </a:spcBef>
              <a:spcAft>
                <a:spcPts val="450"/>
              </a:spcAft>
              <a:buNone/>
            </a:pPr>
            <a:endParaRPr lang="en-US" dirty="0"/>
          </a:p>
          <a:p>
            <a:pPr marL="0" indent="0" algn="ctr">
              <a:spcBef>
                <a:spcPts val="0"/>
              </a:spcBef>
              <a:spcAft>
                <a:spcPts val="450"/>
              </a:spcAft>
              <a:buNone/>
            </a:pPr>
            <a:r>
              <a:rPr lang="en-US" sz="2400" b="1" dirty="0"/>
              <a:t>Randi Breager</a:t>
            </a:r>
          </a:p>
          <a:p>
            <a:pPr marL="0" indent="0" algn="ctr">
              <a:spcBef>
                <a:spcPts val="0"/>
              </a:spcBef>
              <a:spcAft>
                <a:spcPts val="450"/>
              </a:spcAft>
              <a:buNone/>
            </a:pPr>
            <a:r>
              <a:rPr lang="en-US" dirty="0"/>
              <a:t>Special Assistant to the Commissioner</a:t>
            </a:r>
          </a:p>
          <a:p>
            <a:pPr marL="0" indent="0" algn="ctr">
              <a:spcBef>
                <a:spcPts val="0"/>
              </a:spcBef>
              <a:spcAft>
                <a:spcPts val="450"/>
              </a:spcAft>
              <a:buNone/>
            </a:pPr>
            <a:r>
              <a:rPr lang="en-US" dirty="0">
                <a:hlinkClick r:id="rId3"/>
              </a:rPr>
              <a:t>randi.breager@alaska.gov</a:t>
            </a:r>
            <a:endParaRPr lang="en-US" dirty="0"/>
          </a:p>
          <a:p>
            <a:pPr marL="0" indent="0" algn="ctr">
              <a:spcBef>
                <a:spcPts val="0"/>
              </a:spcBef>
              <a:spcAft>
                <a:spcPts val="450"/>
              </a:spcAft>
              <a:buNone/>
            </a:pPr>
            <a:r>
              <a:rPr lang="en-US" dirty="0"/>
              <a:t>(907) 269-5618</a:t>
            </a:r>
          </a:p>
        </p:txBody>
      </p:sp>
      <p:sp>
        <p:nvSpPr>
          <p:cNvPr id="4" name="Date Placeholder 3">
            <a:extLst>
              <a:ext uri="{FF2B5EF4-FFF2-40B4-BE49-F238E27FC236}">
                <a16:creationId xmlns:a16="http://schemas.microsoft.com/office/drawing/2014/main" id="{30913285-5DBF-475E-BC98-DF5892B3B1ED}"/>
              </a:ext>
            </a:extLst>
          </p:cNvPr>
          <p:cNvSpPr>
            <a:spLocks noGrp="1"/>
          </p:cNvSpPr>
          <p:nvPr>
            <p:ph type="dt" sz="half" idx="10"/>
          </p:nvPr>
        </p:nvSpPr>
        <p:spPr/>
        <p:txBody>
          <a:bodyPr/>
          <a:lstStyle/>
          <a:p>
            <a:r>
              <a:rPr lang="en-US"/>
              <a:t>3/23/2021</a:t>
            </a:r>
          </a:p>
        </p:txBody>
      </p:sp>
      <p:sp>
        <p:nvSpPr>
          <p:cNvPr id="5" name="Slide Number Placeholder 4">
            <a:extLst>
              <a:ext uri="{FF2B5EF4-FFF2-40B4-BE49-F238E27FC236}">
                <a16:creationId xmlns:a16="http://schemas.microsoft.com/office/drawing/2014/main" id="{BE28FC9C-6654-437A-90B8-5A2395938E8B}"/>
              </a:ext>
            </a:extLst>
          </p:cNvPr>
          <p:cNvSpPr>
            <a:spLocks noGrp="1"/>
          </p:cNvSpPr>
          <p:nvPr>
            <p:ph type="sldNum" sz="quarter" idx="12"/>
          </p:nvPr>
        </p:nvSpPr>
        <p:spPr/>
        <p:txBody>
          <a:bodyPr/>
          <a:lstStyle/>
          <a:p>
            <a:fld id="{6930E076-4A47-4EE8-A60A-9B79658B7485}" type="slidenum">
              <a:rPr lang="en-US" smtClean="0"/>
              <a:t>8</a:t>
            </a:fld>
            <a:endParaRPr lang="en-US"/>
          </a:p>
        </p:txBody>
      </p:sp>
    </p:spTree>
    <p:extLst>
      <p:ext uri="{BB962C8B-B14F-4D97-AF65-F5344CB8AC3E}">
        <p14:creationId xmlns:p14="http://schemas.microsoft.com/office/powerpoint/2010/main" val="224855036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3682</TotalTime>
  <Words>589</Words>
  <Application>Microsoft Office PowerPoint</Application>
  <PresentationFormat>On-screen Show (4:3)</PresentationFormat>
  <Paragraphs>69</Paragraphs>
  <Slides>8</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Times New Roman</vt:lpstr>
      <vt:lpstr>Custom Design</vt:lpstr>
      <vt:lpstr>1_Custom Design</vt:lpstr>
      <vt:lpstr>Senate Health &amp; Social Services Senate Bill 92 Missing Persons Under 21 Years Old </vt:lpstr>
      <vt:lpstr>Federal Reporting Requirements</vt:lpstr>
      <vt:lpstr>Current Statutory Language</vt:lpstr>
      <vt:lpstr>Summary of Statutory Changes</vt:lpstr>
      <vt:lpstr>Current Procedures </vt:lpstr>
      <vt:lpstr>Benefits</vt:lpstr>
      <vt:lpstr>Sectional Analysis</vt:lpstr>
      <vt:lpstr>Thank you for your consideration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Public Safety Missing Person Reporting</dc:title>
  <dc:creator>Lisa M Purinton</dc:creator>
  <cp:lastModifiedBy>Breager, Randi C (DPS)</cp:lastModifiedBy>
  <cp:revision>30</cp:revision>
  <dcterms:created xsi:type="dcterms:W3CDTF">2021-02-23T23:28:42Z</dcterms:created>
  <dcterms:modified xsi:type="dcterms:W3CDTF">2021-03-19T06:07:33Z</dcterms:modified>
</cp:coreProperties>
</file>