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196" autoAdjust="0"/>
  </p:normalViewPr>
  <p:slideViewPr>
    <p:cSldViewPr snapToGrid="0">
      <p:cViewPr varScale="1">
        <p:scale>
          <a:sx n="81" d="100"/>
          <a:sy n="81" d="100"/>
        </p:scale>
        <p:origin x="6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101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B2FC3-957C-41AD-8140-6DD47312D045}" type="datetimeFigureOut">
              <a:rPr lang="en-US" smtClean="0"/>
              <a:t>9/3/2014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7E268-BE90-4B43-A8BD-93061744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4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4F2B2-4C63-48C6-BF0E-0D8EE04E3E2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373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E268-BE90-4B43-A8BD-93061744C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E268-BE90-4B43-A8BD-93061744C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45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E268-BE90-4B43-A8BD-93061744C7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69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E268-BE90-4B43-A8BD-93061744C7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99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E268-BE90-4B43-A8BD-93061744C7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4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6F8-C61B-44A3-9AE9-2D68E1E9A3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50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1DB4-58C8-400E-91FC-8CAC1C3C4F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91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A7FE-9789-4475-B3D8-0103996740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166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6F8-C61B-44A3-9AE9-2D68E1E9A3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757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F6157-3376-423E-9980-4880D9D253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956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FE3B-C61D-4B1C-9A15-56BA8251A4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70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D0D6-5FD0-47DF-B6E2-622003FABC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51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0849-43A6-4845-A872-A5EC3CAF15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39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C27B0-CAD6-41D8-872A-B8FC0CE130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57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760D-3AFC-4D3D-B915-FA7AE740D5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91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8AB6-24D9-45A0-A048-2AFCA4375B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13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F6157-3376-423E-9980-4880D9D253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288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1124-1C11-408A-BC97-17D7287A2D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828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1DB4-58C8-400E-91FC-8CAC1C3C4F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803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A7FE-9789-4475-B3D8-0103996740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FE3B-C61D-4B1C-9A15-56BA8251A4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52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D0D6-5FD0-47DF-B6E2-622003FABC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0849-43A6-4845-A872-A5EC3CAF15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1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C27B0-CAD6-41D8-872A-B8FC0CE130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49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F760D-3AFC-4D3D-B915-FA7AE740D5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4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8AB6-24D9-45A0-A048-2AFCA4375B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8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1124-1C11-408A-BC97-17D7287A2D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47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D0443-8ED2-45DA-A686-82A4A3722C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8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D0443-8ED2-45DA-A686-82A4A3722C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ED4C4-BA3C-4B7F-9506-C9BEA3E16B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73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06686" y="3696108"/>
            <a:ext cx="82766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Commission Chairperson Phil Montgomery</a:t>
            </a:r>
          </a:p>
          <a:p>
            <a:pPr algn="r"/>
            <a:r>
              <a:rPr lang="en-US" sz="3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to Alaska Delegation</a:t>
            </a:r>
            <a:endParaRPr lang="en-US" sz="3600" dirty="0">
              <a:solidFill>
                <a:prstClr val="black">
                  <a:lumMod val="65000"/>
                  <a:lumOff val="3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5, 2014</a:t>
            </a:r>
            <a:endParaRPr lang="en-US" sz="2400" dirty="0">
              <a:solidFill>
                <a:prstClr val="black">
                  <a:lumMod val="65000"/>
                  <a:lumOff val="3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503" y="10391"/>
            <a:ext cx="12192000" cy="2777706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45" y="373811"/>
            <a:ext cx="2693245" cy="20300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3527" y="1122218"/>
            <a:ext cx="8899849" cy="1397966"/>
          </a:xfrm>
        </p:spPr>
        <p:txBody>
          <a:bodyPr>
            <a:normAutofit/>
          </a:bodyPr>
          <a:lstStyle/>
          <a:p>
            <a:pPr algn="r"/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Integrating Wisconsin’s Grid:</a:t>
            </a:r>
            <a:b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Energy Policy Perspective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2635" y="595804"/>
            <a:ext cx="5290868" cy="47419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Service Commission of Wisconsin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62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503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445" y="1756160"/>
            <a:ext cx="11341058" cy="406274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About the PSCW</a:t>
            </a: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Why Integrate our Grid?</a:t>
            </a: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Role of Wisconsin’s Legislature</a:t>
            </a: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Regulator’s Role</a:t>
            </a: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Shared Responsibilities:  PSCW, ATC and MISO</a:t>
            </a: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Results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177" y="160273"/>
            <a:ext cx="2130725" cy="13255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503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535" y="1965384"/>
            <a:ext cx="11341058" cy="492519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1882:  Nation’s first commercial power plant put in service in Appleton, WI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1906:  3-member commission appointed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1907: Wisconsin becomes the first state to regulate utilities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 Public Utility Act of 1907: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supervise and regulate every public utility in this state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reasonably adequate service and facilities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 that are reasonable and just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Electric, Telecommunications, Gas &amp;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807" y="160273"/>
            <a:ext cx="10015531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Public Service Commission of Wisconsin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503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535" y="1965384"/>
            <a:ext cx="11341058" cy="4925195"/>
          </a:xfrm>
        </p:spPr>
        <p:txBody>
          <a:bodyPr>
            <a:normAutofit fontScale="92500"/>
          </a:bodyPr>
          <a:lstStyle/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 has mix of Cooperative, Municipal and Investor-Owned utilities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1990s:  lower 48 begin experiments in electric utility restructuring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Wisconsin recognized need for better integration of transmission network to improve reliability, efficiency, and better utilize existing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generation: </a:t>
            </a: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Legislature 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passed and Governor signed WI Act 204 in 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1997</a:t>
            </a:r>
            <a:b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- 1999 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Act 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known as the Reliability 2000 </a:t>
            </a:r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Initiative followed Act 204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 network also provides for import, export, and renewable energy development</a:t>
            </a:r>
          </a:p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Generators are completing Clean Air Act </a:t>
            </a: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3489" y="160273"/>
            <a:ext cx="7805175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Electricity Development Wisconsin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4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503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535" y="1965384"/>
            <a:ext cx="11341058" cy="492519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Legislators and Regulators recognize the need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 grid under a single operator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rate, common service across the state</a:t>
            </a:r>
          </a:p>
          <a:p>
            <a:pPr lvl="1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 economic growth by managing energy costs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Legislature provides framework, incentives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Utilities craft business model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Regulators establish, </a:t>
            </a:r>
            <a:r>
              <a:rPr lang="en-US" sz="36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approve </a:t>
            </a:r>
            <a:r>
              <a:rPr lang="en-US" sz="36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tariff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3489" y="160273"/>
            <a:ext cx="7805175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ATC Formation:  A Partnership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9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535" y="1965384"/>
            <a:ext cx="11341058" cy="492519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Substantial improvement to and reinvestment in existing infrastructure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transmission provides access to low-cost electricity within and outside the state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Improved generation and transmission planning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reliable, resilient grid</a:t>
            </a: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creation of a world-class transmission company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4573" y="160273"/>
            <a:ext cx="6754091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Results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535" y="1965384"/>
            <a:ext cx="11341058" cy="49251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 approves projects on a “no harm principle” if completely in WI, and determines cost allocation to other states where value is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PSCW has jurisdiction via CPCN over transmission in the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b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PSCW also regulates ATC’s owners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independently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683" y="160273"/>
            <a:ext cx="9449910" cy="1325563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Interaction between PSCW and MISO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02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600200"/>
          </a:xfrm>
          <a:prstGeom prst="rect">
            <a:avLst/>
          </a:prstGeom>
          <a:gradFill flip="none" rotWithShape="1">
            <a:gsLst>
              <a:gs pos="28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  <a:gs pos="7900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rect">
              <a:fillToRect t="100000" r="100000"/>
            </a:path>
            <a:tileRect l="-100000" b="-100000"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9655" y="3470564"/>
            <a:ext cx="3075709" cy="789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2038" y="160273"/>
            <a:ext cx="2254826" cy="132556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&amp; A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7" y="365184"/>
            <a:ext cx="1214885" cy="9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64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288</Words>
  <Application>Microsoft Office PowerPoint</Application>
  <PresentationFormat>Widescreen</PresentationFormat>
  <Paragraphs>53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1_Office Theme</vt:lpstr>
      <vt:lpstr>2_Office Theme</vt:lpstr>
      <vt:lpstr>Integrating Wisconsin’s Grid: an Energy Policy Perspective</vt:lpstr>
      <vt:lpstr>Outline</vt:lpstr>
      <vt:lpstr>The Public Service Commission of Wisconsin</vt:lpstr>
      <vt:lpstr>Electricity Development Wisconsin</vt:lpstr>
      <vt:lpstr>ATC Formation:  A Partnership</vt:lpstr>
      <vt:lpstr>The Results</vt:lpstr>
      <vt:lpstr>Interaction between PSCW and MISO</vt:lpstr>
      <vt:lpstr>Q &amp; A</vt:lpstr>
    </vt:vector>
  </TitlesOfParts>
  <Company>American Transmission Co.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Wisconsin’s Grid: an Energy Policy Perspective</dc:title>
  <dc:creator>Myers, Eric</dc:creator>
  <cp:lastModifiedBy>Katherine Eldemar</cp:lastModifiedBy>
  <cp:revision>20</cp:revision>
  <dcterms:created xsi:type="dcterms:W3CDTF">2014-08-26T10:58:27Z</dcterms:created>
  <dcterms:modified xsi:type="dcterms:W3CDTF">2014-09-03T21:22:39Z</dcterms:modified>
</cp:coreProperties>
</file>