
<file path=[Content_Types].xml><?xml version="1.0" encoding="utf-8"?>
<Types xmlns="http://schemas.openxmlformats.org/package/2006/content-types">
  <Override PartName="/ppt/slides/slide29.xml" ContentType="application/vnd.openxmlformats-officedocument.presentationml.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diagrams/colors6.xml" ContentType="application/vnd.openxmlformats-officedocument.drawingml.diagramColors+xml"/>
  <Override PartName="/ppt/charts/chart3.xml" ContentType="application/vnd.openxmlformats-officedocument.drawingml.chart+xml"/>
  <Override PartName="/ppt/diagrams/drawing7.xml" ContentType="application/vnd.ms-office.drawingml.diagramDrawing+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charts/chart1.xml" ContentType="application/vnd.openxmlformats-officedocument.drawingml.chart+xml"/>
  <Override PartName="/ppt/diagrams/drawing5.xml" ContentType="application/vnd.ms-office.drawingml.diagramDrawing+xml"/>
  <Override PartName="/ppt/diagrams/quickStyle7.xml" ContentType="application/vnd.openxmlformats-officedocument.drawingml.diagramStyl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6"/>
  </p:notesMasterIdLst>
  <p:sldIdLst>
    <p:sldId id="256" r:id="rId2"/>
    <p:sldId id="271" r:id="rId3"/>
    <p:sldId id="257" r:id="rId4"/>
    <p:sldId id="258" r:id="rId5"/>
    <p:sldId id="259" r:id="rId6"/>
    <p:sldId id="260" r:id="rId7"/>
    <p:sldId id="269" r:id="rId8"/>
    <p:sldId id="261" r:id="rId9"/>
    <p:sldId id="262" r:id="rId10"/>
    <p:sldId id="263" r:id="rId11"/>
    <p:sldId id="293" r:id="rId12"/>
    <p:sldId id="266" r:id="rId13"/>
    <p:sldId id="268" r:id="rId14"/>
    <p:sldId id="265" r:id="rId15"/>
    <p:sldId id="270" r:id="rId16"/>
    <p:sldId id="272" r:id="rId17"/>
    <p:sldId id="276" r:id="rId18"/>
    <p:sldId id="273" r:id="rId19"/>
    <p:sldId id="274" r:id="rId20"/>
    <p:sldId id="275" r:id="rId21"/>
    <p:sldId id="278" r:id="rId22"/>
    <p:sldId id="279" r:id="rId23"/>
    <p:sldId id="280" r:id="rId24"/>
    <p:sldId id="281" r:id="rId25"/>
    <p:sldId id="282" r:id="rId26"/>
    <p:sldId id="283" r:id="rId27"/>
    <p:sldId id="284" r:id="rId28"/>
    <p:sldId id="285" r:id="rId29"/>
    <p:sldId id="286" r:id="rId30"/>
    <p:sldId id="287" r:id="rId31"/>
    <p:sldId id="288" r:id="rId32"/>
    <p:sldId id="290" r:id="rId33"/>
    <p:sldId id="291" r:id="rId34"/>
    <p:sldId id="292"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103" d="100"/>
          <a:sy n="103" d="100"/>
        </p:scale>
        <p:origin x="-20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Sheet1!$B$1</c:f>
              <c:strCache>
                <c:ptCount val="1"/>
                <c:pt idx="0">
                  <c:v>Average Cost To Prepare Breakfast</c:v>
                </c:pt>
              </c:strCache>
            </c:strRef>
          </c:tx>
          <c:cat>
            <c:strRef>
              <c:f>Sheet1!$A$2:$A$3</c:f>
              <c:strCache>
                <c:ptCount val="2"/>
                <c:pt idx="0">
                  <c:v>Road System Schools</c:v>
                </c:pt>
                <c:pt idx="1">
                  <c:v>Rural Schools</c:v>
                </c:pt>
              </c:strCache>
            </c:strRef>
          </c:cat>
          <c:val>
            <c:numRef>
              <c:f>Sheet1!$B$2:$B$3</c:f>
              <c:numCache>
                <c:formatCode>"$"#,##0.00_);[Red]\("$"#,##0.00\)</c:formatCode>
                <c:ptCount val="2"/>
                <c:pt idx="0">
                  <c:v>3.2</c:v>
                </c:pt>
                <c:pt idx="1">
                  <c:v>4.8</c:v>
                </c:pt>
              </c:numCache>
            </c:numRef>
          </c:val>
        </c:ser>
        <c:ser>
          <c:idx val="1"/>
          <c:order val="1"/>
          <c:tx>
            <c:strRef>
              <c:f>Sheet1!$C$1</c:f>
              <c:strCache>
                <c:ptCount val="1"/>
                <c:pt idx="0">
                  <c:v>Maximum Federal Reimbursement</c:v>
                </c:pt>
              </c:strCache>
            </c:strRef>
          </c:tx>
          <c:cat>
            <c:strRef>
              <c:f>Sheet1!$A$2:$A$3</c:f>
              <c:strCache>
                <c:ptCount val="2"/>
                <c:pt idx="0">
                  <c:v>Road System Schools</c:v>
                </c:pt>
                <c:pt idx="1">
                  <c:v>Rural Schools</c:v>
                </c:pt>
              </c:strCache>
            </c:strRef>
          </c:cat>
          <c:val>
            <c:numRef>
              <c:f>Sheet1!$C$2:$C$3</c:f>
              <c:numCache>
                <c:formatCode>"$"#,##0.00_);[Red]\("$"#,##0.00\)</c:formatCode>
                <c:ptCount val="2"/>
                <c:pt idx="0">
                  <c:v>2.82</c:v>
                </c:pt>
                <c:pt idx="1">
                  <c:v>2.82</c:v>
                </c:pt>
              </c:numCache>
            </c:numRef>
          </c:val>
        </c:ser>
        <c:shape val="cylinder"/>
        <c:axId val="46002176"/>
        <c:axId val="46003712"/>
        <c:axId val="0"/>
      </c:bar3DChart>
      <c:catAx>
        <c:axId val="46002176"/>
        <c:scaling>
          <c:orientation val="minMax"/>
        </c:scaling>
        <c:axPos val="b"/>
        <c:tickLblPos val="nextTo"/>
        <c:crossAx val="46003712"/>
        <c:crosses val="autoZero"/>
        <c:auto val="1"/>
        <c:lblAlgn val="ctr"/>
        <c:lblOffset val="100"/>
      </c:catAx>
      <c:valAx>
        <c:axId val="46003712"/>
        <c:scaling>
          <c:orientation val="minMax"/>
        </c:scaling>
        <c:axPos val="l"/>
        <c:majorGridlines/>
        <c:numFmt formatCode="&quot;$&quot;#,##0.00_);[Red]\(&quot;$&quot;#,##0.00\)" sourceLinked="1"/>
        <c:tickLblPos val="nextTo"/>
        <c:crossAx val="46002176"/>
        <c:crosses val="autoZero"/>
        <c:crossBetween val="between"/>
      </c:valAx>
    </c:plotArea>
    <c:legend>
      <c:legendPos val="r"/>
      <c:layout/>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Sheet1!$B$1</c:f>
              <c:strCache>
                <c:ptCount val="1"/>
                <c:pt idx="0">
                  <c:v>Average Cost To Prepare Breakfast</c:v>
                </c:pt>
              </c:strCache>
            </c:strRef>
          </c:tx>
          <c:cat>
            <c:strRef>
              <c:f>Sheet1!$A$2:$A$3</c:f>
              <c:strCache>
                <c:ptCount val="2"/>
                <c:pt idx="0">
                  <c:v>Road System Schools</c:v>
                </c:pt>
                <c:pt idx="1">
                  <c:v>Rural Schools</c:v>
                </c:pt>
              </c:strCache>
            </c:strRef>
          </c:cat>
          <c:val>
            <c:numRef>
              <c:f>Sheet1!$B$2:$B$3</c:f>
              <c:numCache>
                <c:formatCode>"$"#,##0.00_);[Red]\("$"#,##0.00\)</c:formatCode>
                <c:ptCount val="2"/>
                <c:pt idx="0">
                  <c:v>4.9000000000000004</c:v>
                </c:pt>
                <c:pt idx="1">
                  <c:v>7.35</c:v>
                </c:pt>
              </c:numCache>
            </c:numRef>
          </c:val>
        </c:ser>
        <c:ser>
          <c:idx val="1"/>
          <c:order val="1"/>
          <c:tx>
            <c:strRef>
              <c:f>Sheet1!$C$1</c:f>
              <c:strCache>
                <c:ptCount val="1"/>
                <c:pt idx="0">
                  <c:v>Maximum Federal Reimbursement</c:v>
                </c:pt>
              </c:strCache>
            </c:strRef>
          </c:tx>
          <c:cat>
            <c:strRef>
              <c:f>Sheet1!$A$2:$A$3</c:f>
              <c:strCache>
                <c:ptCount val="2"/>
                <c:pt idx="0">
                  <c:v>Road System Schools</c:v>
                </c:pt>
                <c:pt idx="1">
                  <c:v>Rural Schools</c:v>
                </c:pt>
              </c:strCache>
            </c:strRef>
          </c:cat>
          <c:val>
            <c:numRef>
              <c:f>Sheet1!$C$2:$C$3</c:f>
              <c:numCache>
                <c:formatCode>"$"#,##0.00_);[Red]\("$"#,##0.00\)</c:formatCode>
                <c:ptCount val="2"/>
                <c:pt idx="0">
                  <c:v>4.4300000000000006</c:v>
                </c:pt>
                <c:pt idx="1">
                  <c:v>4.4300000000000006</c:v>
                </c:pt>
              </c:numCache>
            </c:numRef>
          </c:val>
        </c:ser>
        <c:shape val="cylinder"/>
        <c:axId val="46663168"/>
        <c:axId val="46714880"/>
        <c:axId val="0"/>
      </c:bar3DChart>
      <c:catAx>
        <c:axId val="46663168"/>
        <c:scaling>
          <c:orientation val="minMax"/>
        </c:scaling>
        <c:axPos val="b"/>
        <c:tickLblPos val="nextTo"/>
        <c:crossAx val="46714880"/>
        <c:crosses val="autoZero"/>
        <c:auto val="1"/>
        <c:lblAlgn val="ctr"/>
        <c:lblOffset val="100"/>
      </c:catAx>
      <c:valAx>
        <c:axId val="46714880"/>
        <c:scaling>
          <c:orientation val="minMax"/>
        </c:scaling>
        <c:axPos val="l"/>
        <c:majorGridlines/>
        <c:numFmt formatCode="&quot;$&quot;#,##0.00_);[Red]\(&quot;$&quot;#,##0.00\)" sourceLinked="1"/>
        <c:tickLblPos val="nextTo"/>
        <c:crossAx val="46663168"/>
        <c:crosses val="autoZero"/>
        <c:crossBetween val="between"/>
      </c:valAx>
    </c:plotArea>
    <c:legend>
      <c:legendPos val="r"/>
    </c:legend>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a:pPr>
            <a:r>
              <a:rPr lang="en-US" sz="2800" baseline="0" dirty="0" smtClean="0"/>
              <a:t>School Meal Money 2009-2010</a:t>
            </a:r>
            <a:endParaRPr lang="en-US" sz="2800" dirty="0"/>
          </a:p>
        </c:rich>
      </c:tx>
    </c:title>
    <c:plotArea>
      <c:layout>
        <c:manualLayout>
          <c:layoutTarget val="inner"/>
          <c:xMode val="edge"/>
          <c:yMode val="edge"/>
          <c:x val="0"/>
          <c:y val="0.26730638423718167"/>
          <c:w val="0.64163279421153452"/>
          <c:h val="0.66874403903737412"/>
        </c:manualLayout>
      </c:layout>
      <c:pieChart>
        <c:varyColors val="1"/>
        <c:ser>
          <c:idx val="0"/>
          <c:order val="0"/>
          <c:tx>
            <c:strRef>
              <c:f>Sheet1!$B$1</c:f>
              <c:strCache>
                <c:ptCount val="1"/>
                <c:pt idx="0">
                  <c:v>Sales</c:v>
                </c:pt>
              </c:strCache>
            </c:strRef>
          </c:tx>
          <c:explosion val="25"/>
          <c:cat>
            <c:strRef>
              <c:f>Sheet1!$A$2:$A$4</c:f>
              <c:strCache>
                <c:ptCount val="3"/>
                <c:pt idx="0">
                  <c:v>Federal Subsidies - $32.5 million</c:v>
                </c:pt>
                <c:pt idx="1">
                  <c:v>Student Payments - $16.5 million *</c:v>
                </c:pt>
                <c:pt idx="2">
                  <c:v>School Operating Budget - $9 million</c:v>
                </c:pt>
              </c:strCache>
            </c:strRef>
          </c:cat>
          <c:val>
            <c:numRef>
              <c:f>Sheet1!$B$2:$B$4</c:f>
              <c:numCache>
                <c:formatCode>"$"#,##0.00_);[Red]\("$"#,##0.00\)</c:formatCode>
                <c:ptCount val="3"/>
                <c:pt idx="0">
                  <c:v>32.5</c:v>
                </c:pt>
                <c:pt idx="1">
                  <c:v>16.5</c:v>
                </c:pt>
                <c:pt idx="2" formatCode="&quot;$&quot;#,##0_);[Red]\(&quot;$&quot;#,##0\)">
                  <c:v>9</c:v>
                </c:pt>
              </c:numCache>
            </c:numRef>
          </c:val>
        </c:ser>
        <c:firstSliceAng val="0"/>
      </c:pieChart>
    </c:plotArea>
    <c:legend>
      <c:legendPos val="r"/>
    </c:legend>
    <c:plotVisOnly val="1"/>
  </c:chart>
  <c:txPr>
    <a:bodyPr/>
    <a:lstStyle/>
    <a:p>
      <a:pPr>
        <a:defRPr sz="1800"/>
      </a:pPr>
      <a:endParaRPr lang="en-US"/>
    </a:p>
  </c:txPr>
  <c:externalData r:id="rId1"/>
  <c:userShapes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6C966B-362E-4E23-B138-AF1B33ABE9B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7F464BE1-186B-4F3D-A218-E7BFE873C4D0}">
      <dgm:prSet phldrT="[Text]"/>
      <dgm:spPr/>
      <dgm:t>
        <a:bodyPr/>
        <a:lstStyle/>
        <a:p>
          <a:r>
            <a:rPr lang="en-US" dirty="0" smtClean="0"/>
            <a:t>More schools serving meals</a:t>
          </a:r>
          <a:endParaRPr lang="en-US" dirty="0"/>
        </a:p>
      </dgm:t>
    </dgm:pt>
    <dgm:pt modelId="{0A5F5546-F4F1-42C6-9272-F915B8A8F603}" type="parTrans" cxnId="{B01459D3-AA99-4546-AE99-E8DEDFF8A0E8}">
      <dgm:prSet/>
      <dgm:spPr/>
      <dgm:t>
        <a:bodyPr/>
        <a:lstStyle/>
        <a:p>
          <a:endParaRPr lang="en-US"/>
        </a:p>
      </dgm:t>
    </dgm:pt>
    <dgm:pt modelId="{8517D8AC-8BCD-4E0E-96FA-F325E68C94B2}" type="sibTrans" cxnId="{B01459D3-AA99-4546-AE99-E8DEDFF8A0E8}">
      <dgm:prSet/>
      <dgm:spPr/>
      <dgm:t>
        <a:bodyPr/>
        <a:lstStyle/>
        <a:p>
          <a:endParaRPr lang="en-US"/>
        </a:p>
      </dgm:t>
    </dgm:pt>
    <dgm:pt modelId="{86D69D17-C6AF-4215-8030-0E0310FA46FD}">
      <dgm:prSet phldrT="[Text]"/>
      <dgm:spPr/>
      <dgm:t>
        <a:bodyPr/>
        <a:lstStyle/>
        <a:p>
          <a:r>
            <a:rPr lang="en-US" dirty="0" smtClean="0"/>
            <a:t>More kids in each school fed</a:t>
          </a:r>
          <a:endParaRPr lang="en-US" dirty="0"/>
        </a:p>
      </dgm:t>
    </dgm:pt>
    <dgm:pt modelId="{A61BDB34-3CC6-4D8A-A59D-AC7261402063}" type="parTrans" cxnId="{46A457AC-73AC-4F52-8071-0B6F9AE5F38E}">
      <dgm:prSet/>
      <dgm:spPr/>
      <dgm:t>
        <a:bodyPr/>
        <a:lstStyle/>
        <a:p>
          <a:endParaRPr lang="en-US"/>
        </a:p>
      </dgm:t>
    </dgm:pt>
    <dgm:pt modelId="{8CC492FC-F5A2-462F-87F5-4C7A406FBF4C}" type="sibTrans" cxnId="{46A457AC-73AC-4F52-8071-0B6F9AE5F38E}">
      <dgm:prSet/>
      <dgm:spPr/>
      <dgm:t>
        <a:bodyPr/>
        <a:lstStyle/>
        <a:p>
          <a:endParaRPr lang="en-US"/>
        </a:p>
      </dgm:t>
    </dgm:pt>
    <dgm:pt modelId="{B9A6B4BD-C7E4-4AE4-9983-B6A114A37204}">
      <dgm:prSet phldrT="[Text]"/>
      <dgm:spPr/>
      <dgm:t>
        <a:bodyPr/>
        <a:lstStyle/>
        <a:p>
          <a:r>
            <a:rPr lang="en-US" dirty="0" smtClean="0"/>
            <a:t>More nutritious meals served</a:t>
          </a:r>
          <a:endParaRPr lang="en-US" dirty="0"/>
        </a:p>
      </dgm:t>
    </dgm:pt>
    <dgm:pt modelId="{4D459A06-1C6F-462C-A36C-9A50C3A8512B}" type="parTrans" cxnId="{A567677A-3946-4087-9A12-4BE6C8A23EC1}">
      <dgm:prSet/>
      <dgm:spPr/>
      <dgm:t>
        <a:bodyPr/>
        <a:lstStyle/>
        <a:p>
          <a:endParaRPr lang="en-US"/>
        </a:p>
      </dgm:t>
    </dgm:pt>
    <dgm:pt modelId="{BB9BCF66-77A4-4F8D-8F40-2A8DC639B045}" type="sibTrans" cxnId="{A567677A-3946-4087-9A12-4BE6C8A23EC1}">
      <dgm:prSet/>
      <dgm:spPr/>
      <dgm:t>
        <a:bodyPr/>
        <a:lstStyle/>
        <a:p>
          <a:endParaRPr lang="en-US"/>
        </a:p>
      </dgm:t>
    </dgm:pt>
    <dgm:pt modelId="{64F52D8D-4602-4056-B402-80ED78470BAF}" type="pres">
      <dgm:prSet presAssocID="{B86C966B-362E-4E23-B138-AF1B33ABE9B4}" presName="linear" presStyleCnt="0">
        <dgm:presLayoutVars>
          <dgm:dir/>
          <dgm:animLvl val="lvl"/>
          <dgm:resizeHandles val="exact"/>
        </dgm:presLayoutVars>
      </dgm:prSet>
      <dgm:spPr/>
      <dgm:t>
        <a:bodyPr/>
        <a:lstStyle/>
        <a:p>
          <a:endParaRPr lang="en-US"/>
        </a:p>
      </dgm:t>
    </dgm:pt>
    <dgm:pt modelId="{9B10AB69-AB38-4874-9D58-10DF0B6B1A44}" type="pres">
      <dgm:prSet presAssocID="{7F464BE1-186B-4F3D-A218-E7BFE873C4D0}" presName="parentLin" presStyleCnt="0"/>
      <dgm:spPr/>
    </dgm:pt>
    <dgm:pt modelId="{E0F95C74-E7B6-43E3-A714-20F845F93E17}" type="pres">
      <dgm:prSet presAssocID="{7F464BE1-186B-4F3D-A218-E7BFE873C4D0}" presName="parentLeftMargin" presStyleLbl="node1" presStyleIdx="0" presStyleCnt="3"/>
      <dgm:spPr/>
      <dgm:t>
        <a:bodyPr/>
        <a:lstStyle/>
        <a:p>
          <a:endParaRPr lang="en-US"/>
        </a:p>
      </dgm:t>
    </dgm:pt>
    <dgm:pt modelId="{FE87F1AA-3A74-42D3-A04E-F1E617F30919}" type="pres">
      <dgm:prSet presAssocID="{7F464BE1-186B-4F3D-A218-E7BFE873C4D0}" presName="parentText" presStyleLbl="node1" presStyleIdx="0" presStyleCnt="3" custScaleX="142857">
        <dgm:presLayoutVars>
          <dgm:chMax val="0"/>
          <dgm:bulletEnabled val="1"/>
        </dgm:presLayoutVars>
      </dgm:prSet>
      <dgm:spPr/>
      <dgm:t>
        <a:bodyPr/>
        <a:lstStyle/>
        <a:p>
          <a:endParaRPr lang="en-US"/>
        </a:p>
      </dgm:t>
    </dgm:pt>
    <dgm:pt modelId="{3A8D68CC-1A6D-4176-A15B-EC08394287CA}" type="pres">
      <dgm:prSet presAssocID="{7F464BE1-186B-4F3D-A218-E7BFE873C4D0}" presName="negativeSpace" presStyleCnt="0"/>
      <dgm:spPr/>
    </dgm:pt>
    <dgm:pt modelId="{EED962F8-30EA-4DD4-97E6-007888CAC020}" type="pres">
      <dgm:prSet presAssocID="{7F464BE1-186B-4F3D-A218-E7BFE873C4D0}" presName="childText" presStyleLbl="conFgAcc1" presStyleIdx="0" presStyleCnt="3">
        <dgm:presLayoutVars>
          <dgm:bulletEnabled val="1"/>
        </dgm:presLayoutVars>
      </dgm:prSet>
      <dgm:spPr/>
    </dgm:pt>
    <dgm:pt modelId="{FA89738A-D780-4662-AD3A-BD22524727CF}" type="pres">
      <dgm:prSet presAssocID="{8517D8AC-8BCD-4E0E-96FA-F325E68C94B2}" presName="spaceBetweenRectangles" presStyleCnt="0"/>
      <dgm:spPr/>
    </dgm:pt>
    <dgm:pt modelId="{4F2A0B3D-EFD3-4FD0-A8C2-43999A1F003A}" type="pres">
      <dgm:prSet presAssocID="{86D69D17-C6AF-4215-8030-0E0310FA46FD}" presName="parentLin" presStyleCnt="0"/>
      <dgm:spPr/>
    </dgm:pt>
    <dgm:pt modelId="{936CC2CF-4FB0-444B-94B7-6EF7D5B0B160}" type="pres">
      <dgm:prSet presAssocID="{86D69D17-C6AF-4215-8030-0E0310FA46FD}" presName="parentLeftMargin" presStyleLbl="node1" presStyleIdx="0" presStyleCnt="3"/>
      <dgm:spPr/>
      <dgm:t>
        <a:bodyPr/>
        <a:lstStyle/>
        <a:p>
          <a:endParaRPr lang="en-US"/>
        </a:p>
      </dgm:t>
    </dgm:pt>
    <dgm:pt modelId="{A6EE3612-0005-441F-A37A-B6C5785B2E98}" type="pres">
      <dgm:prSet presAssocID="{86D69D17-C6AF-4215-8030-0E0310FA46FD}" presName="parentText" presStyleLbl="node1" presStyleIdx="1" presStyleCnt="3" custScaleX="142857">
        <dgm:presLayoutVars>
          <dgm:chMax val="0"/>
          <dgm:bulletEnabled val="1"/>
        </dgm:presLayoutVars>
      </dgm:prSet>
      <dgm:spPr/>
      <dgm:t>
        <a:bodyPr/>
        <a:lstStyle/>
        <a:p>
          <a:endParaRPr lang="en-US"/>
        </a:p>
      </dgm:t>
    </dgm:pt>
    <dgm:pt modelId="{754FF886-48F0-48D6-8454-914D3326922D}" type="pres">
      <dgm:prSet presAssocID="{86D69D17-C6AF-4215-8030-0E0310FA46FD}" presName="negativeSpace" presStyleCnt="0"/>
      <dgm:spPr/>
    </dgm:pt>
    <dgm:pt modelId="{CABE5C8C-8C1B-48BF-8A99-6BC226AD23C6}" type="pres">
      <dgm:prSet presAssocID="{86D69D17-C6AF-4215-8030-0E0310FA46FD}" presName="childText" presStyleLbl="conFgAcc1" presStyleIdx="1" presStyleCnt="3">
        <dgm:presLayoutVars>
          <dgm:bulletEnabled val="1"/>
        </dgm:presLayoutVars>
      </dgm:prSet>
      <dgm:spPr/>
    </dgm:pt>
    <dgm:pt modelId="{4769F985-F88B-4CDB-BBFC-BF9966C6E7A1}" type="pres">
      <dgm:prSet presAssocID="{8CC492FC-F5A2-462F-87F5-4C7A406FBF4C}" presName="spaceBetweenRectangles" presStyleCnt="0"/>
      <dgm:spPr/>
    </dgm:pt>
    <dgm:pt modelId="{5D768763-4CD4-43FE-A4B6-096569A65CC7}" type="pres">
      <dgm:prSet presAssocID="{B9A6B4BD-C7E4-4AE4-9983-B6A114A37204}" presName="parentLin" presStyleCnt="0"/>
      <dgm:spPr/>
    </dgm:pt>
    <dgm:pt modelId="{D947DE95-9FA8-4A65-AE5A-8E89DDB45E9D}" type="pres">
      <dgm:prSet presAssocID="{B9A6B4BD-C7E4-4AE4-9983-B6A114A37204}" presName="parentLeftMargin" presStyleLbl="node1" presStyleIdx="1" presStyleCnt="3"/>
      <dgm:spPr/>
      <dgm:t>
        <a:bodyPr/>
        <a:lstStyle/>
        <a:p>
          <a:endParaRPr lang="en-US"/>
        </a:p>
      </dgm:t>
    </dgm:pt>
    <dgm:pt modelId="{0FE8B0F4-19FF-4966-BFC0-84540C90EE1F}" type="pres">
      <dgm:prSet presAssocID="{B9A6B4BD-C7E4-4AE4-9983-B6A114A37204}" presName="parentText" presStyleLbl="node1" presStyleIdx="2" presStyleCnt="3" custScaleX="142857">
        <dgm:presLayoutVars>
          <dgm:chMax val="0"/>
          <dgm:bulletEnabled val="1"/>
        </dgm:presLayoutVars>
      </dgm:prSet>
      <dgm:spPr/>
      <dgm:t>
        <a:bodyPr/>
        <a:lstStyle/>
        <a:p>
          <a:endParaRPr lang="en-US"/>
        </a:p>
      </dgm:t>
    </dgm:pt>
    <dgm:pt modelId="{2B3E559B-ECDB-4DE4-A507-7F0FC10571A7}" type="pres">
      <dgm:prSet presAssocID="{B9A6B4BD-C7E4-4AE4-9983-B6A114A37204}" presName="negativeSpace" presStyleCnt="0"/>
      <dgm:spPr/>
    </dgm:pt>
    <dgm:pt modelId="{C16DFEEE-3BFD-41DC-B6CA-E9A4524A0D3D}" type="pres">
      <dgm:prSet presAssocID="{B9A6B4BD-C7E4-4AE4-9983-B6A114A37204}" presName="childText" presStyleLbl="conFgAcc1" presStyleIdx="2" presStyleCnt="3">
        <dgm:presLayoutVars>
          <dgm:bulletEnabled val="1"/>
        </dgm:presLayoutVars>
      </dgm:prSet>
      <dgm:spPr/>
    </dgm:pt>
  </dgm:ptLst>
  <dgm:cxnLst>
    <dgm:cxn modelId="{D7CFD774-F212-471F-93D1-5EFB5CC2F28C}" type="presOf" srcId="{86D69D17-C6AF-4215-8030-0E0310FA46FD}" destId="{A6EE3612-0005-441F-A37A-B6C5785B2E98}" srcOrd="1" destOrd="0" presId="urn:microsoft.com/office/officeart/2005/8/layout/list1"/>
    <dgm:cxn modelId="{3DC35088-3EC0-4B06-8AC6-CE2D7C0F7A53}" type="presOf" srcId="{86D69D17-C6AF-4215-8030-0E0310FA46FD}" destId="{936CC2CF-4FB0-444B-94B7-6EF7D5B0B160}" srcOrd="0" destOrd="0" presId="urn:microsoft.com/office/officeart/2005/8/layout/list1"/>
    <dgm:cxn modelId="{183DBAC4-8C46-4EEE-97ED-9CC4B4B346F8}" type="presOf" srcId="{7F464BE1-186B-4F3D-A218-E7BFE873C4D0}" destId="{FE87F1AA-3A74-42D3-A04E-F1E617F30919}" srcOrd="1" destOrd="0" presId="urn:microsoft.com/office/officeart/2005/8/layout/list1"/>
    <dgm:cxn modelId="{B01459D3-AA99-4546-AE99-E8DEDFF8A0E8}" srcId="{B86C966B-362E-4E23-B138-AF1B33ABE9B4}" destId="{7F464BE1-186B-4F3D-A218-E7BFE873C4D0}" srcOrd="0" destOrd="0" parTransId="{0A5F5546-F4F1-42C6-9272-F915B8A8F603}" sibTransId="{8517D8AC-8BCD-4E0E-96FA-F325E68C94B2}"/>
    <dgm:cxn modelId="{0964FEF8-33FE-49DF-840E-8994BB215206}" type="presOf" srcId="{B9A6B4BD-C7E4-4AE4-9983-B6A114A37204}" destId="{0FE8B0F4-19FF-4966-BFC0-84540C90EE1F}" srcOrd="1" destOrd="0" presId="urn:microsoft.com/office/officeart/2005/8/layout/list1"/>
    <dgm:cxn modelId="{B4AC46BD-BD89-4A38-A571-1D21887FEDAA}" type="presOf" srcId="{7F464BE1-186B-4F3D-A218-E7BFE873C4D0}" destId="{E0F95C74-E7B6-43E3-A714-20F845F93E17}" srcOrd="0" destOrd="0" presId="urn:microsoft.com/office/officeart/2005/8/layout/list1"/>
    <dgm:cxn modelId="{A567677A-3946-4087-9A12-4BE6C8A23EC1}" srcId="{B86C966B-362E-4E23-B138-AF1B33ABE9B4}" destId="{B9A6B4BD-C7E4-4AE4-9983-B6A114A37204}" srcOrd="2" destOrd="0" parTransId="{4D459A06-1C6F-462C-A36C-9A50C3A8512B}" sibTransId="{BB9BCF66-77A4-4F8D-8F40-2A8DC639B045}"/>
    <dgm:cxn modelId="{46A457AC-73AC-4F52-8071-0B6F9AE5F38E}" srcId="{B86C966B-362E-4E23-B138-AF1B33ABE9B4}" destId="{86D69D17-C6AF-4215-8030-0E0310FA46FD}" srcOrd="1" destOrd="0" parTransId="{A61BDB34-3CC6-4D8A-A59D-AC7261402063}" sibTransId="{8CC492FC-F5A2-462F-87F5-4C7A406FBF4C}"/>
    <dgm:cxn modelId="{90ED7E79-C352-4968-AB4C-DB94B778AFF2}" type="presOf" srcId="{B9A6B4BD-C7E4-4AE4-9983-B6A114A37204}" destId="{D947DE95-9FA8-4A65-AE5A-8E89DDB45E9D}" srcOrd="0" destOrd="0" presId="urn:microsoft.com/office/officeart/2005/8/layout/list1"/>
    <dgm:cxn modelId="{DC326ADA-E753-4D62-8567-46989EB67E72}" type="presOf" srcId="{B86C966B-362E-4E23-B138-AF1B33ABE9B4}" destId="{64F52D8D-4602-4056-B402-80ED78470BAF}" srcOrd="0" destOrd="0" presId="urn:microsoft.com/office/officeart/2005/8/layout/list1"/>
    <dgm:cxn modelId="{F121A3CB-079E-4C33-866E-844882A959FD}" type="presParOf" srcId="{64F52D8D-4602-4056-B402-80ED78470BAF}" destId="{9B10AB69-AB38-4874-9D58-10DF0B6B1A44}" srcOrd="0" destOrd="0" presId="urn:microsoft.com/office/officeart/2005/8/layout/list1"/>
    <dgm:cxn modelId="{013A9712-3D12-4D82-A56C-FC0E65D55F2F}" type="presParOf" srcId="{9B10AB69-AB38-4874-9D58-10DF0B6B1A44}" destId="{E0F95C74-E7B6-43E3-A714-20F845F93E17}" srcOrd="0" destOrd="0" presId="urn:microsoft.com/office/officeart/2005/8/layout/list1"/>
    <dgm:cxn modelId="{4AC53859-24DE-40C6-A1FD-2654FE803FFE}" type="presParOf" srcId="{9B10AB69-AB38-4874-9D58-10DF0B6B1A44}" destId="{FE87F1AA-3A74-42D3-A04E-F1E617F30919}" srcOrd="1" destOrd="0" presId="urn:microsoft.com/office/officeart/2005/8/layout/list1"/>
    <dgm:cxn modelId="{459CB19D-C570-4DA0-9778-7F8AF600CB45}" type="presParOf" srcId="{64F52D8D-4602-4056-B402-80ED78470BAF}" destId="{3A8D68CC-1A6D-4176-A15B-EC08394287CA}" srcOrd="1" destOrd="0" presId="urn:microsoft.com/office/officeart/2005/8/layout/list1"/>
    <dgm:cxn modelId="{21A79595-C4B8-4E1E-9CF1-162B6AB54BE6}" type="presParOf" srcId="{64F52D8D-4602-4056-B402-80ED78470BAF}" destId="{EED962F8-30EA-4DD4-97E6-007888CAC020}" srcOrd="2" destOrd="0" presId="urn:microsoft.com/office/officeart/2005/8/layout/list1"/>
    <dgm:cxn modelId="{B006D536-CA7D-4052-8823-BC39BEE0ECBF}" type="presParOf" srcId="{64F52D8D-4602-4056-B402-80ED78470BAF}" destId="{FA89738A-D780-4662-AD3A-BD22524727CF}" srcOrd="3" destOrd="0" presId="urn:microsoft.com/office/officeart/2005/8/layout/list1"/>
    <dgm:cxn modelId="{2479E2B6-4CB3-4A41-8BDB-147C4F8DBE3A}" type="presParOf" srcId="{64F52D8D-4602-4056-B402-80ED78470BAF}" destId="{4F2A0B3D-EFD3-4FD0-A8C2-43999A1F003A}" srcOrd="4" destOrd="0" presId="urn:microsoft.com/office/officeart/2005/8/layout/list1"/>
    <dgm:cxn modelId="{3F2CECAE-EA88-438A-8D75-FE2338098D27}" type="presParOf" srcId="{4F2A0B3D-EFD3-4FD0-A8C2-43999A1F003A}" destId="{936CC2CF-4FB0-444B-94B7-6EF7D5B0B160}" srcOrd="0" destOrd="0" presId="urn:microsoft.com/office/officeart/2005/8/layout/list1"/>
    <dgm:cxn modelId="{238EB205-54BC-4C5D-B6C9-DFB312589E70}" type="presParOf" srcId="{4F2A0B3D-EFD3-4FD0-A8C2-43999A1F003A}" destId="{A6EE3612-0005-441F-A37A-B6C5785B2E98}" srcOrd="1" destOrd="0" presId="urn:microsoft.com/office/officeart/2005/8/layout/list1"/>
    <dgm:cxn modelId="{0ED73221-C39B-498D-9280-4EAD8391BAA2}" type="presParOf" srcId="{64F52D8D-4602-4056-B402-80ED78470BAF}" destId="{754FF886-48F0-48D6-8454-914D3326922D}" srcOrd="5" destOrd="0" presId="urn:microsoft.com/office/officeart/2005/8/layout/list1"/>
    <dgm:cxn modelId="{E806D86E-B728-4ACF-8D86-0F2ADBF2D234}" type="presParOf" srcId="{64F52D8D-4602-4056-B402-80ED78470BAF}" destId="{CABE5C8C-8C1B-48BF-8A99-6BC226AD23C6}" srcOrd="6" destOrd="0" presId="urn:microsoft.com/office/officeart/2005/8/layout/list1"/>
    <dgm:cxn modelId="{D27CE4BB-5778-4095-862C-92ADCCADEC5A}" type="presParOf" srcId="{64F52D8D-4602-4056-B402-80ED78470BAF}" destId="{4769F985-F88B-4CDB-BBFC-BF9966C6E7A1}" srcOrd="7" destOrd="0" presId="urn:microsoft.com/office/officeart/2005/8/layout/list1"/>
    <dgm:cxn modelId="{3FED81AC-E37E-4575-9E47-330AEAB4639F}" type="presParOf" srcId="{64F52D8D-4602-4056-B402-80ED78470BAF}" destId="{5D768763-4CD4-43FE-A4B6-096569A65CC7}" srcOrd="8" destOrd="0" presId="urn:microsoft.com/office/officeart/2005/8/layout/list1"/>
    <dgm:cxn modelId="{4A7F6CB7-3F24-484B-B8E7-51F174FDE048}" type="presParOf" srcId="{5D768763-4CD4-43FE-A4B6-096569A65CC7}" destId="{D947DE95-9FA8-4A65-AE5A-8E89DDB45E9D}" srcOrd="0" destOrd="0" presId="urn:microsoft.com/office/officeart/2005/8/layout/list1"/>
    <dgm:cxn modelId="{FE96D06D-223D-4528-AE08-D80C88ACC1E3}" type="presParOf" srcId="{5D768763-4CD4-43FE-A4B6-096569A65CC7}" destId="{0FE8B0F4-19FF-4966-BFC0-84540C90EE1F}" srcOrd="1" destOrd="0" presId="urn:microsoft.com/office/officeart/2005/8/layout/list1"/>
    <dgm:cxn modelId="{A74FB065-46D1-4297-8376-68EC151750A9}" type="presParOf" srcId="{64F52D8D-4602-4056-B402-80ED78470BAF}" destId="{2B3E559B-ECDB-4DE4-A507-7F0FC10571A7}" srcOrd="9" destOrd="0" presId="urn:microsoft.com/office/officeart/2005/8/layout/list1"/>
    <dgm:cxn modelId="{D8764CBD-C201-437B-94CD-51881F12CF1B}" type="presParOf" srcId="{64F52D8D-4602-4056-B402-80ED78470BAF}" destId="{C16DFEEE-3BFD-41DC-B6CA-E9A4524A0D3D}"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1C2565-E9F1-430B-B275-2BB324D863E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EBFF9F8-544A-4802-8200-D0DCBE9E341D}">
      <dgm:prSet phldrT="[Text]"/>
      <dgm:spPr/>
      <dgm:t>
        <a:bodyPr/>
        <a:lstStyle/>
        <a:p>
          <a:r>
            <a:rPr lang="en-US" b="1" dirty="0" smtClean="0"/>
            <a:t>74,000 Alaskans </a:t>
          </a:r>
          <a:r>
            <a:rPr lang="en-US" b="0" dirty="0" smtClean="0"/>
            <a:t>seek food assistance each year. </a:t>
          </a:r>
          <a:endParaRPr lang="en-US" b="0" dirty="0"/>
        </a:p>
      </dgm:t>
    </dgm:pt>
    <dgm:pt modelId="{7EE63385-E19E-4845-B6DF-BB050296CB23}" type="parTrans" cxnId="{9A25F25D-4AF5-47AA-8F04-6DBD2F3B58A6}">
      <dgm:prSet/>
      <dgm:spPr/>
      <dgm:t>
        <a:bodyPr/>
        <a:lstStyle/>
        <a:p>
          <a:endParaRPr lang="en-US"/>
        </a:p>
      </dgm:t>
    </dgm:pt>
    <dgm:pt modelId="{0FC2345B-0E21-41E6-8A1E-163BE890F462}" type="sibTrans" cxnId="{9A25F25D-4AF5-47AA-8F04-6DBD2F3B58A6}">
      <dgm:prSet/>
      <dgm:spPr/>
      <dgm:t>
        <a:bodyPr/>
        <a:lstStyle/>
        <a:p>
          <a:endParaRPr lang="en-US"/>
        </a:p>
      </dgm:t>
    </dgm:pt>
    <dgm:pt modelId="{D2E28906-BF5C-4B7B-AEA0-FB9A384255BE}">
      <dgm:prSet/>
      <dgm:spPr/>
      <dgm:t>
        <a:bodyPr/>
        <a:lstStyle/>
        <a:p>
          <a:r>
            <a:rPr lang="en-US" b="1" dirty="0" smtClean="0"/>
            <a:t>43% of households </a:t>
          </a:r>
          <a:r>
            <a:rPr lang="en-US" dirty="0" smtClean="0"/>
            <a:t>visiting food pantries in Alaska have a child under the age of 18. </a:t>
          </a:r>
        </a:p>
      </dgm:t>
    </dgm:pt>
    <dgm:pt modelId="{C76A011A-3DE4-49E7-8F3D-802FB1EB3A94}" type="parTrans" cxnId="{2F857127-27E9-4740-9F98-E6D9B02A3270}">
      <dgm:prSet/>
      <dgm:spPr/>
      <dgm:t>
        <a:bodyPr/>
        <a:lstStyle/>
        <a:p>
          <a:endParaRPr lang="en-US"/>
        </a:p>
      </dgm:t>
    </dgm:pt>
    <dgm:pt modelId="{DF7A9445-9EBC-4859-8295-37090CC86FAA}" type="sibTrans" cxnId="{2F857127-27E9-4740-9F98-E6D9B02A3270}">
      <dgm:prSet/>
      <dgm:spPr/>
      <dgm:t>
        <a:bodyPr/>
        <a:lstStyle/>
        <a:p>
          <a:endParaRPr lang="en-US"/>
        </a:p>
      </dgm:t>
    </dgm:pt>
    <dgm:pt modelId="{C7A7525B-FDFB-41C5-9735-42097299621E}" type="pres">
      <dgm:prSet presAssocID="{901C2565-E9F1-430B-B275-2BB324D863E1}" presName="linear" presStyleCnt="0">
        <dgm:presLayoutVars>
          <dgm:animLvl val="lvl"/>
          <dgm:resizeHandles val="exact"/>
        </dgm:presLayoutVars>
      </dgm:prSet>
      <dgm:spPr/>
      <dgm:t>
        <a:bodyPr/>
        <a:lstStyle/>
        <a:p>
          <a:endParaRPr lang="en-US"/>
        </a:p>
      </dgm:t>
    </dgm:pt>
    <dgm:pt modelId="{5EB689FB-D2AD-408D-AE1F-6B1717DC9C9A}" type="pres">
      <dgm:prSet presAssocID="{9EBFF9F8-544A-4802-8200-D0DCBE9E341D}" presName="parentText" presStyleLbl="node1" presStyleIdx="0" presStyleCnt="2">
        <dgm:presLayoutVars>
          <dgm:chMax val="0"/>
          <dgm:bulletEnabled val="1"/>
        </dgm:presLayoutVars>
      </dgm:prSet>
      <dgm:spPr/>
      <dgm:t>
        <a:bodyPr/>
        <a:lstStyle/>
        <a:p>
          <a:endParaRPr lang="en-US"/>
        </a:p>
      </dgm:t>
    </dgm:pt>
    <dgm:pt modelId="{D55D497E-FC7D-42D8-ACDD-B8307F8C886E}" type="pres">
      <dgm:prSet presAssocID="{0FC2345B-0E21-41E6-8A1E-163BE890F462}" presName="spacer" presStyleCnt="0"/>
      <dgm:spPr/>
    </dgm:pt>
    <dgm:pt modelId="{BD33D8AC-6AF9-46E8-9FB4-39437A6BF908}" type="pres">
      <dgm:prSet presAssocID="{D2E28906-BF5C-4B7B-AEA0-FB9A384255BE}" presName="parentText" presStyleLbl="node1" presStyleIdx="1" presStyleCnt="2">
        <dgm:presLayoutVars>
          <dgm:chMax val="0"/>
          <dgm:bulletEnabled val="1"/>
        </dgm:presLayoutVars>
      </dgm:prSet>
      <dgm:spPr/>
      <dgm:t>
        <a:bodyPr/>
        <a:lstStyle/>
        <a:p>
          <a:endParaRPr lang="en-US"/>
        </a:p>
      </dgm:t>
    </dgm:pt>
  </dgm:ptLst>
  <dgm:cxnLst>
    <dgm:cxn modelId="{905CDFFB-3CFE-4D02-916A-9B9D4D24437F}" type="presOf" srcId="{901C2565-E9F1-430B-B275-2BB324D863E1}" destId="{C7A7525B-FDFB-41C5-9735-42097299621E}" srcOrd="0" destOrd="0" presId="urn:microsoft.com/office/officeart/2005/8/layout/vList2"/>
    <dgm:cxn modelId="{2F857127-27E9-4740-9F98-E6D9B02A3270}" srcId="{901C2565-E9F1-430B-B275-2BB324D863E1}" destId="{D2E28906-BF5C-4B7B-AEA0-FB9A384255BE}" srcOrd="1" destOrd="0" parTransId="{C76A011A-3DE4-49E7-8F3D-802FB1EB3A94}" sibTransId="{DF7A9445-9EBC-4859-8295-37090CC86FAA}"/>
    <dgm:cxn modelId="{9A25F25D-4AF5-47AA-8F04-6DBD2F3B58A6}" srcId="{901C2565-E9F1-430B-B275-2BB324D863E1}" destId="{9EBFF9F8-544A-4802-8200-D0DCBE9E341D}" srcOrd="0" destOrd="0" parTransId="{7EE63385-E19E-4845-B6DF-BB050296CB23}" sibTransId="{0FC2345B-0E21-41E6-8A1E-163BE890F462}"/>
    <dgm:cxn modelId="{3EB18C6A-8F1E-49D0-853A-C8457255BE4F}" type="presOf" srcId="{9EBFF9F8-544A-4802-8200-D0DCBE9E341D}" destId="{5EB689FB-D2AD-408D-AE1F-6B1717DC9C9A}" srcOrd="0" destOrd="0" presId="urn:microsoft.com/office/officeart/2005/8/layout/vList2"/>
    <dgm:cxn modelId="{B416F996-9457-434B-BD24-ED467BF578EC}" type="presOf" srcId="{D2E28906-BF5C-4B7B-AEA0-FB9A384255BE}" destId="{BD33D8AC-6AF9-46E8-9FB4-39437A6BF908}" srcOrd="0" destOrd="0" presId="urn:microsoft.com/office/officeart/2005/8/layout/vList2"/>
    <dgm:cxn modelId="{F1DCF198-FC98-4FA3-8948-9576ECCF9174}" type="presParOf" srcId="{C7A7525B-FDFB-41C5-9735-42097299621E}" destId="{5EB689FB-D2AD-408D-AE1F-6B1717DC9C9A}" srcOrd="0" destOrd="0" presId="urn:microsoft.com/office/officeart/2005/8/layout/vList2"/>
    <dgm:cxn modelId="{B6B79D5A-056A-424A-9630-56D450AE9D61}" type="presParOf" srcId="{C7A7525B-FDFB-41C5-9735-42097299621E}" destId="{D55D497E-FC7D-42D8-ACDD-B8307F8C886E}" srcOrd="1" destOrd="0" presId="urn:microsoft.com/office/officeart/2005/8/layout/vList2"/>
    <dgm:cxn modelId="{13C10F2B-845A-41CA-B8CA-A0FE6E88BD5B}" type="presParOf" srcId="{C7A7525B-FDFB-41C5-9735-42097299621E}" destId="{BD33D8AC-6AF9-46E8-9FB4-39437A6BF908}" srcOrd="2"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BCC335-C095-461F-8FA5-C55A22999ADD}" type="doc">
      <dgm:prSet loTypeId="urn:microsoft.com/office/officeart/2005/8/layout/equation1" loCatId="process" qsTypeId="urn:microsoft.com/office/officeart/2005/8/quickstyle/simple2" qsCatId="simple" csTypeId="urn:microsoft.com/office/officeart/2005/8/colors/accent1_2" csCatId="accent1" phldr="1"/>
      <dgm:spPr/>
      <dgm:t>
        <a:bodyPr/>
        <a:lstStyle/>
        <a:p>
          <a:endParaRPr lang="en-US"/>
        </a:p>
      </dgm:t>
    </dgm:pt>
    <dgm:pt modelId="{F2846F46-4EA5-4AE8-8585-133A0595E5D0}" type="pres">
      <dgm:prSet presAssocID="{01BCC335-C095-461F-8FA5-C55A22999ADD}" presName="linearFlow" presStyleCnt="0">
        <dgm:presLayoutVars>
          <dgm:dir/>
          <dgm:resizeHandles val="exact"/>
        </dgm:presLayoutVars>
      </dgm:prSet>
      <dgm:spPr/>
      <dgm:t>
        <a:bodyPr/>
        <a:lstStyle/>
        <a:p>
          <a:endParaRPr lang="en-US"/>
        </a:p>
      </dgm:t>
    </dgm:pt>
  </dgm:ptLst>
  <dgm:cxnLst>
    <dgm:cxn modelId="{28ACD921-775B-4720-A111-39213B1D8010}" type="presOf" srcId="{01BCC335-C095-461F-8FA5-C55A22999ADD}" destId="{F2846F46-4EA5-4AE8-8585-133A0595E5D0}" srcOrd="0"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2A7E04C-D3EC-4E64-AF75-FF8A3B4483AF}"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9DA1ED1E-834A-46E9-B36B-DF879FE8C824}">
      <dgm:prSet phldrT="[Text]" custT="1"/>
      <dgm:spPr/>
      <dgm:t>
        <a:bodyPr/>
        <a:lstStyle/>
        <a:p>
          <a:r>
            <a:rPr lang="en-US" sz="1800" dirty="0" smtClean="0"/>
            <a:t>Paid </a:t>
          </a:r>
        </a:p>
        <a:p>
          <a:r>
            <a:rPr lang="en-US" sz="1800" dirty="0" smtClean="0"/>
            <a:t>786,924</a:t>
          </a:r>
          <a:endParaRPr lang="en-US" sz="1800" dirty="0"/>
        </a:p>
      </dgm:t>
    </dgm:pt>
    <dgm:pt modelId="{B5EACF6E-CFB0-427A-A730-89BEB1BE0A25}" type="parTrans" cxnId="{B848E575-A31F-452C-A133-534FCC06B2A6}">
      <dgm:prSet/>
      <dgm:spPr/>
      <dgm:t>
        <a:bodyPr/>
        <a:lstStyle/>
        <a:p>
          <a:endParaRPr lang="en-US"/>
        </a:p>
      </dgm:t>
    </dgm:pt>
    <dgm:pt modelId="{1B8879B0-A597-4438-BCDB-9B0A3776C4B6}" type="sibTrans" cxnId="{B848E575-A31F-452C-A133-534FCC06B2A6}">
      <dgm:prSet/>
      <dgm:spPr/>
      <dgm:t>
        <a:bodyPr/>
        <a:lstStyle/>
        <a:p>
          <a:endParaRPr lang="en-US"/>
        </a:p>
      </dgm:t>
    </dgm:pt>
    <dgm:pt modelId="{6ED4A513-A245-480F-830D-B575483F54D6}">
      <dgm:prSet phldrT="[Text]" custT="1"/>
      <dgm:spPr/>
      <dgm:t>
        <a:bodyPr/>
        <a:lstStyle/>
        <a:p>
          <a:r>
            <a:rPr lang="en-US" sz="1800" dirty="0" smtClean="0"/>
            <a:t>Reduced 365,870</a:t>
          </a:r>
          <a:endParaRPr lang="en-US" sz="1800" dirty="0"/>
        </a:p>
      </dgm:t>
    </dgm:pt>
    <dgm:pt modelId="{BD513F15-6A24-4C13-88E3-9B340F073704}" type="parTrans" cxnId="{BAF54094-0A5A-459D-9F97-F4062F97C71D}">
      <dgm:prSet/>
      <dgm:spPr/>
      <dgm:t>
        <a:bodyPr/>
        <a:lstStyle/>
        <a:p>
          <a:endParaRPr lang="en-US"/>
        </a:p>
      </dgm:t>
    </dgm:pt>
    <dgm:pt modelId="{F0A97F1E-CFDD-4A6D-B831-27005B1F08EA}" type="sibTrans" cxnId="{BAF54094-0A5A-459D-9F97-F4062F97C71D}">
      <dgm:prSet/>
      <dgm:spPr/>
      <dgm:t>
        <a:bodyPr/>
        <a:lstStyle/>
        <a:p>
          <a:endParaRPr lang="en-US"/>
        </a:p>
      </dgm:t>
    </dgm:pt>
    <dgm:pt modelId="{2146F078-CDA0-4989-8570-BE0FA4C7C33F}">
      <dgm:prSet phldrT="[Text]" custT="1"/>
      <dgm:spPr/>
      <dgm:t>
        <a:bodyPr/>
        <a:lstStyle/>
        <a:p>
          <a:r>
            <a:rPr lang="en-US" sz="1800" dirty="0" smtClean="0"/>
            <a:t>Free </a:t>
          </a:r>
        </a:p>
        <a:p>
          <a:r>
            <a:rPr lang="en-US" sz="1800" dirty="0" smtClean="0"/>
            <a:t>2,453,513</a:t>
          </a:r>
          <a:endParaRPr lang="en-US" sz="1800" dirty="0"/>
        </a:p>
      </dgm:t>
    </dgm:pt>
    <dgm:pt modelId="{DCFCEC0F-1FC9-4A9A-A173-5AD346738F44}" type="parTrans" cxnId="{023E56DC-F816-40C4-B80D-5B1E5D8C0B1E}">
      <dgm:prSet/>
      <dgm:spPr/>
      <dgm:t>
        <a:bodyPr/>
        <a:lstStyle/>
        <a:p>
          <a:endParaRPr lang="en-US"/>
        </a:p>
      </dgm:t>
    </dgm:pt>
    <dgm:pt modelId="{E385314B-B980-447B-AEFC-F8A5A3981EF8}" type="sibTrans" cxnId="{023E56DC-F816-40C4-B80D-5B1E5D8C0B1E}">
      <dgm:prSet/>
      <dgm:spPr/>
      <dgm:t>
        <a:bodyPr/>
        <a:lstStyle/>
        <a:p>
          <a:endParaRPr lang="en-US" dirty="0"/>
        </a:p>
      </dgm:t>
    </dgm:pt>
    <dgm:pt modelId="{04B2EF7D-4B2C-47FD-B78D-D64CBBEC1E74}">
      <dgm:prSet phldrT="[Text]" custT="1"/>
      <dgm:spPr/>
      <dgm:t>
        <a:bodyPr/>
        <a:lstStyle/>
        <a:p>
          <a:r>
            <a:rPr lang="en-US" sz="3600" b="1" dirty="0" smtClean="0"/>
            <a:t>Total</a:t>
          </a:r>
        </a:p>
        <a:p>
          <a:r>
            <a:rPr lang="en-US" sz="3600" b="1" dirty="0" smtClean="0"/>
            <a:t>3,606,307</a:t>
          </a:r>
          <a:endParaRPr lang="en-US" sz="3600" b="1" dirty="0"/>
        </a:p>
      </dgm:t>
    </dgm:pt>
    <dgm:pt modelId="{4C47DFF5-6C56-4418-A4DB-FA952AE1DB0B}" type="parTrans" cxnId="{8F9562BC-DA22-4376-B0CC-8554221CCCC7}">
      <dgm:prSet/>
      <dgm:spPr/>
      <dgm:t>
        <a:bodyPr/>
        <a:lstStyle/>
        <a:p>
          <a:endParaRPr lang="en-US"/>
        </a:p>
      </dgm:t>
    </dgm:pt>
    <dgm:pt modelId="{8E05D480-FA2A-45DD-B6A1-588B166AF4D0}" type="sibTrans" cxnId="{8F9562BC-DA22-4376-B0CC-8554221CCCC7}">
      <dgm:prSet/>
      <dgm:spPr/>
      <dgm:t>
        <a:bodyPr/>
        <a:lstStyle/>
        <a:p>
          <a:endParaRPr lang="en-US"/>
        </a:p>
      </dgm:t>
    </dgm:pt>
    <dgm:pt modelId="{480B6747-AE29-48BA-B6F3-1D99389A256E}" type="pres">
      <dgm:prSet presAssocID="{D2A7E04C-D3EC-4E64-AF75-FF8A3B4483AF}" presName="CompostProcess" presStyleCnt="0">
        <dgm:presLayoutVars>
          <dgm:dir/>
          <dgm:resizeHandles val="exact"/>
        </dgm:presLayoutVars>
      </dgm:prSet>
      <dgm:spPr/>
      <dgm:t>
        <a:bodyPr/>
        <a:lstStyle/>
        <a:p>
          <a:endParaRPr lang="en-US"/>
        </a:p>
      </dgm:t>
    </dgm:pt>
    <dgm:pt modelId="{66213C41-FE60-4A13-A313-025A1D70DEB4}" type="pres">
      <dgm:prSet presAssocID="{D2A7E04C-D3EC-4E64-AF75-FF8A3B4483AF}" presName="arrow" presStyleLbl="bgShp" presStyleIdx="0" presStyleCnt="1"/>
      <dgm:spPr/>
    </dgm:pt>
    <dgm:pt modelId="{5DA1370A-39EB-4445-A0F5-6F9741487477}" type="pres">
      <dgm:prSet presAssocID="{D2A7E04C-D3EC-4E64-AF75-FF8A3B4483AF}" presName="linearProcess" presStyleCnt="0"/>
      <dgm:spPr/>
    </dgm:pt>
    <dgm:pt modelId="{A3011C20-0B34-463D-83BC-0E323EFC96EF}" type="pres">
      <dgm:prSet presAssocID="{9DA1ED1E-834A-46E9-B36B-DF879FE8C824}" presName="textNode" presStyleLbl="node1" presStyleIdx="0" presStyleCnt="4" custScaleX="71035" custScaleY="66489">
        <dgm:presLayoutVars>
          <dgm:bulletEnabled val="1"/>
        </dgm:presLayoutVars>
      </dgm:prSet>
      <dgm:spPr/>
      <dgm:t>
        <a:bodyPr/>
        <a:lstStyle/>
        <a:p>
          <a:endParaRPr lang="en-US"/>
        </a:p>
      </dgm:t>
    </dgm:pt>
    <dgm:pt modelId="{38CE8BE0-753A-4C85-9100-D7F2D2C10F62}" type="pres">
      <dgm:prSet presAssocID="{1B8879B0-A597-4438-BCDB-9B0A3776C4B6}" presName="sibTrans" presStyleCnt="0"/>
      <dgm:spPr/>
    </dgm:pt>
    <dgm:pt modelId="{484EBCBE-C30C-40FE-8BCC-C62D41A58F56}" type="pres">
      <dgm:prSet presAssocID="{6ED4A513-A245-480F-830D-B575483F54D6}" presName="textNode" presStyleLbl="node1" presStyleIdx="1" presStyleCnt="4" custScaleX="63444" custScaleY="66489">
        <dgm:presLayoutVars>
          <dgm:bulletEnabled val="1"/>
        </dgm:presLayoutVars>
      </dgm:prSet>
      <dgm:spPr/>
      <dgm:t>
        <a:bodyPr/>
        <a:lstStyle/>
        <a:p>
          <a:endParaRPr lang="en-US"/>
        </a:p>
      </dgm:t>
    </dgm:pt>
    <dgm:pt modelId="{1E579F8B-1433-43AC-9BDA-F5BC5ECC4A4C}" type="pres">
      <dgm:prSet presAssocID="{F0A97F1E-CFDD-4A6D-B831-27005B1F08EA}" presName="sibTrans" presStyleCnt="0"/>
      <dgm:spPr/>
    </dgm:pt>
    <dgm:pt modelId="{ECB8450C-2961-4F79-ADE6-D476B13A97ED}" type="pres">
      <dgm:prSet presAssocID="{2146F078-CDA0-4989-8570-BE0FA4C7C33F}" presName="textNode" presStyleLbl="node1" presStyleIdx="2" presStyleCnt="4" custScaleX="63866" custScaleY="66489">
        <dgm:presLayoutVars>
          <dgm:bulletEnabled val="1"/>
        </dgm:presLayoutVars>
      </dgm:prSet>
      <dgm:spPr/>
      <dgm:t>
        <a:bodyPr/>
        <a:lstStyle/>
        <a:p>
          <a:endParaRPr lang="en-US"/>
        </a:p>
      </dgm:t>
    </dgm:pt>
    <dgm:pt modelId="{284C09D9-9A26-4845-8A8D-FE837C4BBBF6}" type="pres">
      <dgm:prSet presAssocID="{E385314B-B980-447B-AEFC-F8A5A3981EF8}" presName="sibTrans" presStyleCnt="0"/>
      <dgm:spPr/>
    </dgm:pt>
    <dgm:pt modelId="{85EF68F7-4EDB-4F7D-8720-306839FC9453}" type="pres">
      <dgm:prSet presAssocID="{04B2EF7D-4B2C-47FD-B78D-D64CBBEC1E74}" presName="textNode" presStyleLbl="node1" presStyleIdx="3" presStyleCnt="4" custScaleX="124594">
        <dgm:presLayoutVars>
          <dgm:bulletEnabled val="1"/>
        </dgm:presLayoutVars>
      </dgm:prSet>
      <dgm:spPr/>
      <dgm:t>
        <a:bodyPr/>
        <a:lstStyle/>
        <a:p>
          <a:endParaRPr lang="en-US"/>
        </a:p>
      </dgm:t>
    </dgm:pt>
  </dgm:ptLst>
  <dgm:cxnLst>
    <dgm:cxn modelId="{BAF54094-0A5A-459D-9F97-F4062F97C71D}" srcId="{D2A7E04C-D3EC-4E64-AF75-FF8A3B4483AF}" destId="{6ED4A513-A245-480F-830D-B575483F54D6}" srcOrd="1" destOrd="0" parTransId="{BD513F15-6A24-4C13-88E3-9B340F073704}" sibTransId="{F0A97F1E-CFDD-4A6D-B831-27005B1F08EA}"/>
    <dgm:cxn modelId="{B848E575-A31F-452C-A133-534FCC06B2A6}" srcId="{D2A7E04C-D3EC-4E64-AF75-FF8A3B4483AF}" destId="{9DA1ED1E-834A-46E9-B36B-DF879FE8C824}" srcOrd="0" destOrd="0" parTransId="{B5EACF6E-CFB0-427A-A730-89BEB1BE0A25}" sibTransId="{1B8879B0-A597-4438-BCDB-9B0A3776C4B6}"/>
    <dgm:cxn modelId="{8F9562BC-DA22-4376-B0CC-8554221CCCC7}" srcId="{D2A7E04C-D3EC-4E64-AF75-FF8A3B4483AF}" destId="{04B2EF7D-4B2C-47FD-B78D-D64CBBEC1E74}" srcOrd="3" destOrd="0" parTransId="{4C47DFF5-6C56-4418-A4DB-FA952AE1DB0B}" sibTransId="{8E05D480-FA2A-45DD-B6A1-588B166AF4D0}"/>
    <dgm:cxn modelId="{0756C063-E86D-49F5-8679-C3F0FC10509A}" type="presOf" srcId="{D2A7E04C-D3EC-4E64-AF75-FF8A3B4483AF}" destId="{480B6747-AE29-48BA-B6F3-1D99389A256E}" srcOrd="0" destOrd="0" presId="urn:microsoft.com/office/officeart/2005/8/layout/hProcess9"/>
    <dgm:cxn modelId="{93B770C3-BCAB-4824-B75B-A549771318E7}" type="presOf" srcId="{9DA1ED1E-834A-46E9-B36B-DF879FE8C824}" destId="{A3011C20-0B34-463D-83BC-0E323EFC96EF}" srcOrd="0" destOrd="0" presId="urn:microsoft.com/office/officeart/2005/8/layout/hProcess9"/>
    <dgm:cxn modelId="{7C98BCC9-92DC-4D0F-96FA-9AF8D6A25895}" type="presOf" srcId="{04B2EF7D-4B2C-47FD-B78D-D64CBBEC1E74}" destId="{85EF68F7-4EDB-4F7D-8720-306839FC9453}" srcOrd="0" destOrd="0" presId="urn:microsoft.com/office/officeart/2005/8/layout/hProcess9"/>
    <dgm:cxn modelId="{023E56DC-F816-40C4-B80D-5B1E5D8C0B1E}" srcId="{D2A7E04C-D3EC-4E64-AF75-FF8A3B4483AF}" destId="{2146F078-CDA0-4989-8570-BE0FA4C7C33F}" srcOrd="2" destOrd="0" parTransId="{DCFCEC0F-1FC9-4A9A-A173-5AD346738F44}" sibTransId="{E385314B-B980-447B-AEFC-F8A5A3981EF8}"/>
    <dgm:cxn modelId="{21C703C3-FEB3-40A6-BE9B-32FE537712D5}" type="presOf" srcId="{6ED4A513-A245-480F-830D-B575483F54D6}" destId="{484EBCBE-C30C-40FE-8BCC-C62D41A58F56}" srcOrd="0" destOrd="0" presId="urn:microsoft.com/office/officeart/2005/8/layout/hProcess9"/>
    <dgm:cxn modelId="{B38B8B76-1E3B-4F25-86B8-921F01FF6A7F}" type="presOf" srcId="{2146F078-CDA0-4989-8570-BE0FA4C7C33F}" destId="{ECB8450C-2961-4F79-ADE6-D476B13A97ED}" srcOrd="0" destOrd="0" presId="urn:microsoft.com/office/officeart/2005/8/layout/hProcess9"/>
    <dgm:cxn modelId="{BA0A9D46-D241-4B0B-974A-6E7628754503}" type="presParOf" srcId="{480B6747-AE29-48BA-B6F3-1D99389A256E}" destId="{66213C41-FE60-4A13-A313-025A1D70DEB4}" srcOrd="0" destOrd="0" presId="urn:microsoft.com/office/officeart/2005/8/layout/hProcess9"/>
    <dgm:cxn modelId="{48B90B93-0971-4826-AE5F-87B9B0EAF17A}" type="presParOf" srcId="{480B6747-AE29-48BA-B6F3-1D99389A256E}" destId="{5DA1370A-39EB-4445-A0F5-6F9741487477}" srcOrd="1" destOrd="0" presId="urn:microsoft.com/office/officeart/2005/8/layout/hProcess9"/>
    <dgm:cxn modelId="{9FCEA2BA-4026-4033-910C-1EA22B65AE29}" type="presParOf" srcId="{5DA1370A-39EB-4445-A0F5-6F9741487477}" destId="{A3011C20-0B34-463D-83BC-0E323EFC96EF}" srcOrd="0" destOrd="0" presId="urn:microsoft.com/office/officeart/2005/8/layout/hProcess9"/>
    <dgm:cxn modelId="{56A372C3-7966-4299-909F-8530C03F05C0}" type="presParOf" srcId="{5DA1370A-39EB-4445-A0F5-6F9741487477}" destId="{38CE8BE0-753A-4C85-9100-D7F2D2C10F62}" srcOrd="1" destOrd="0" presId="urn:microsoft.com/office/officeart/2005/8/layout/hProcess9"/>
    <dgm:cxn modelId="{8824030C-F9F6-4F48-A18F-76D697A5EC05}" type="presParOf" srcId="{5DA1370A-39EB-4445-A0F5-6F9741487477}" destId="{484EBCBE-C30C-40FE-8BCC-C62D41A58F56}" srcOrd="2" destOrd="0" presId="urn:microsoft.com/office/officeart/2005/8/layout/hProcess9"/>
    <dgm:cxn modelId="{FBF67884-98D7-4520-858B-18361BBBEC4E}" type="presParOf" srcId="{5DA1370A-39EB-4445-A0F5-6F9741487477}" destId="{1E579F8B-1433-43AC-9BDA-F5BC5ECC4A4C}" srcOrd="3" destOrd="0" presId="urn:microsoft.com/office/officeart/2005/8/layout/hProcess9"/>
    <dgm:cxn modelId="{3F39883F-3675-4775-BE1C-0BC02D22C7B7}" type="presParOf" srcId="{5DA1370A-39EB-4445-A0F5-6F9741487477}" destId="{ECB8450C-2961-4F79-ADE6-D476B13A97ED}" srcOrd="4" destOrd="0" presId="urn:microsoft.com/office/officeart/2005/8/layout/hProcess9"/>
    <dgm:cxn modelId="{0304FD57-CDBE-4AEC-AB7A-D8F8DBAF6AC3}" type="presParOf" srcId="{5DA1370A-39EB-4445-A0F5-6F9741487477}" destId="{284C09D9-9A26-4845-8A8D-FE837C4BBBF6}" srcOrd="5" destOrd="0" presId="urn:microsoft.com/office/officeart/2005/8/layout/hProcess9"/>
    <dgm:cxn modelId="{0ED6E432-7982-402F-A1E2-25D78FE4B059}" type="presParOf" srcId="{5DA1370A-39EB-4445-A0F5-6F9741487477}" destId="{85EF68F7-4EDB-4F7D-8720-306839FC9453}" srcOrd="6"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1BCC335-C095-461F-8FA5-C55A22999ADD}" type="doc">
      <dgm:prSet loTypeId="urn:microsoft.com/office/officeart/2005/8/layout/equation1" loCatId="process" qsTypeId="urn:microsoft.com/office/officeart/2005/8/quickstyle/simple2" qsCatId="simple" csTypeId="urn:microsoft.com/office/officeart/2005/8/colors/accent1_2" csCatId="accent1" phldr="1"/>
      <dgm:spPr/>
      <dgm:t>
        <a:bodyPr/>
        <a:lstStyle/>
        <a:p>
          <a:endParaRPr lang="en-US"/>
        </a:p>
      </dgm:t>
    </dgm:pt>
    <dgm:pt modelId="{F2846F46-4EA5-4AE8-8585-133A0595E5D0}" type="pres">
      <dgm:prSet presAssocID="{01BCC335-C095-461F-8FA5-C55A22999ADD}" presName="linearFlow" presStyleCnt="0">
        <dgm:presLayoutVars>
          <dgm:dir/>
          <dgm:resizeHandles val="exact"/>
        </dgm:presLayoutVars>
      </dgm:prSet>
      <dgm:spPr/>
      <dgm:t>
        <a:bodyPr/>
        <a:lstStyle/>
        <a:p>
          <a:endParaRPr lang="en-US"/>
        </a:p>
      </dgm:t>
    </dgm:pt>
  </dgm:ptLst>
  <dgm:cxnLst>
    <dgm:cxn modelId="{E6D22E0E-F097-4221-9444-9AB5A3D80E1F}" type="presOf" srcId="{01BCC335-C095-461F-8FA5-C55A22999ADD}" destId="{F2846F46-4EA5-4AE8-8585-133A0595E5D0}" srcOrd="0" destOrd="0" presId="urn:microsoft.com/office/officeart/2005/8/layout/equatio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2A7E04C-D3EC-4E64-AF75-FF8A3B4483AF}"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US"/>
        </a:p>
      </dgm:t>
    </dgm:pt>
    <dgm:pt modelId="{9DA1ED1E-834A-46E9-B36B-DF879FE8C824}">
      <dgm:prSet phldrT="[Text]" custT="1"/>
      <dgm:spPr/>
      <dgm:t>
        <a:bodyPr/>
        <a:lstStyle/>
        <a:p>
          <a:r>
            <a:rPr lang="en-US" sz="1800" dirty="0" smtClean="0"/>
            <a:t>Paid </a:t>
          </a:r>
        </a:p>
        <a:p>
          <a:r>
            <a:rPr lang="en-US" sz="1800" dirty="0" smtClean="0"/>
            <a:t>5,964,091</a:t>
          </a:r>
          <a:endParaRPr lang="en-US" sz="1800" dirty="0"/>
        </a:p>
      </dgm:t>
    </dgm:pt>
    <dgm:pt modelId="{B5EACF6E-CFB0-427A-A730-89BEB1BE0A25}" type="parTrans" cxnId="{B848E575-A31F-452C-A133-534FCC06B2A6}">
      <dgm:prSet/>
      <dgm:spPr/>
      <dgm:t>
        <a:bodyPr/>
        <a:lstStyle/>
        <a:p>
          <a:endParaRPr lang="en-US"/>
        </a:p>
      </dgm:t>
    </dgm:pt>
    <dgm:pt modelId="{1B8879B0-A597-4438-BCDB-9B0A3776C4B6}" type="sibTrans" cxnId="{B848E575-A31F-452C-A133-534FCC06B2A6}">
      <dgm:prSet/>
      <dgm:spPr/>
      <dgm:t>
        <a:bodyPr/>
        <a:lstStyle/>
        <a:p>
          <a:endParaRPr lang="en-US"/>
        </a:p>
      </dgm:t>
    </dgm:pt>
    <dgm:pt modelId="{6ED4A513-A245-480F-830D-B575483F54D6}">
      <dgm:prSet phldrT="[Text]" custT="1"/>
      <dgm:spPr/>
      <dgm:t>
        <a:bodyPr/>
        <a:lstStyle/>
        <a:p>
          <a:r>
            <a:rPr lang="en-US" sz="1800" dirty="0" smtClean="0"/>
            <a:t>Reduced 2,230,286</a:t>
          </a:r>
          <a:endParaRPr lang="en-US" sz="1800" dirty="0"/>
        </a:p>
      </dgm:t>
    </dgm:pt>
    <dgm:pt modelId="{BD513F15-6A24-4C13-88E3-9B340F073704}" type="parTrans" cxnId="{BAF54094-0A5A-459D-9F97-F4062F97C71D}">
      <dgm:prSet/>
      <dgm:spPr/>
      <dgm:t>
        <a:bodyPr/>
        <a:lstStyle/>
        <a:p>
          <a:endParaRPr lang="en-US"/>
        </a:p>
      </dgm:t>
    </dgm:pt>
    <dgm:pt modelId="{F0A97F1E-CFDD-4A6D-B831-27005B1F08EA}" type="sibTrans" cxnId="{BAF54094-0A5A-459D-9F97-F4062F97C71D}">
      <dgm:prSet/>
      <dgm:spPr/>
      <dgm:t>
        <a:bodyPr/>
        <a:lstStyle/>
        <a:p>
          <a:endParaRPr lang="en-US"/>
        </a:p>
      </dgm:t>
    </dgm:pt>
    <dgm:pt modelId="{2146F078-CDA0-4989-8570-BE0FA4C7C33F}">
      <dgm:prSet phldrT="[Text]" custT="1"/>
      <dgm:spPr/>
      <dgm:t>
        <a:bodyPr/>
        <a:lstStyle/>
        <a:p>
          <a:r>
            <a:rPr lang="en-US" sz="1800" dirty="0" smtClean="0"/>
            <a:t>Free </a:t>
          </a:r>
        </a:p>
        <a:p>
          <a:r>
            <a:rPr lang="en-US" sz="1800" dirty="0" smtClean="0"/>
            <a:t>10,902,225</a:t>
          </a:r>
          <a:endParaRPr lang="en-US" sz="1800" dirty="0"/>
        </a:p>
      </dgm:t>
    </dgm:pt>
    <dgm:pt modelId="{DCFCEC0F-1FC9-4A9A-A173-5AD346738F44}" type="parTrans" cxnId="{023E56DC-F816-40C4-B80D-5B1E5D8C0B1E}">
      <dgm:prSet/>
      <dgm:spPr/>
      <dgm:t>
        <a:bodyPr/>
        <a:lstStyle/>
        <a:p>
          <a:endParaRPr lang="en-US"/>
        </a:p>
      </dgm:t>
    </dgm:pt>
    <dgm:pt modelId="{E385314B-B980-447B-AEFC-F8A5A3981EF8}" type="sibTrans" cxnId="{023E56DC-F816-40C4-B80D-5B1E5D8C0B1E}">
      <dgm:prSet/>
      <dgm:spPr/>
      <dgm:t>
        <a:bodyPr/>
        <a:lstStyle/>
        <a:p>
          <a:endParaRPr lang="en-US" dirty="0"/>
        </a:p>
      </dgm:t>
    </dgm:pt>
    <dgm:pt modelId="{04B2EF7D-4B2C-47FD-B78D-D64CBBEC1E74}">
      <dgm:prSet phldrT="[Text]" custT="1"/>
      <dgm:spPr/>
      <dgm:t>
        <a:bodyPr/>
        <a:lstStyle/>
        <a:p>
          <a:r>
            <a:rPr lang="en-US" sz="3600" b="1" dirty="0" smtClean="0"/>
            <a:t>Total</a:t>
          </a:r>
        </a:p>
        <a:p>
          <a:r>
            <a:rPr lang="en-US" sz="3600" b="1" dirty="0" smtClean="0"/>
            <a:t>19,096,602</a:t>
          </a:r>
          <a:endParaRPr lang="en-US" sz="3600" b="1" dirty="0"/>
        </a:p>
      </dgm:t>
    </dgm:pt>
    <dgm:pt modelId="{4C47DFF5-6C56-4418-A4DB-FA952AE1DB0B}" type="parTrans" cxnId="{8F9562BC-DA22-4376-B0CC-8554221CCCC7}">
      <dgm:prSet/>
      <dgm:spPr/>
      <dgm:t>
        <a:bodyPr/>
        <a:lstStyle/>
        <a:p>
          <a:endParaRPr lang="en-US"/>
        </a:p>
      </dgm:t>
    </dgm:pt>
    <dgm:pt modelId="{8E05D480-FA2A-45DD-B6A1-588B166AF4D0}" type="sibTrans" cxnId="{8F9562BC-DA22-4376-B0CC-8554221CCCC7}">
      <dgm:prSet/>
      <dgm:spPr/>
      <dgm:t>
        <a:bodyPr/>
        <a:lstStyle/>
        <a:p>
          <a:endParaRPr lang="en-US"/>
        </a:p>
      </dgm:t>
    </dgm:pt>
    <dgm:pt modelId="{480B6747-AE29-48BA-B6F3-1D99389A256E}" type="pres">
      <dgm:prSet presAssocID="{D2A7E04C-D3EC-4E64-AF75-FF8A3B4483AF}" presName="CompostProcess" presStyleCnt="0">
        <dgm:presLayoutVars>
          <dgm:dir/>
          <dgm:resizeHandles val="exact"/>
        </dgm:presLayoutVars>
      </dgm:prSet>
      <dgm:spPr/>
      <dgm:t>
        <a:bodyPr/>
        <a:lstStyle/>
        <a:p>
          <a:endParaRPr lang="en-US"/>
        </a:p>
      </dgm:t>
    </dgm:pt>
    <dgm:pt modelId="{66213C41-FE60-4A13-A313-025A1D70DEB4}" type="pres">
      <dgm:prSet presAssocID="{D2A7E04C-D3EC-4E64-AF75-FF8A3B4483AF}" presName="arrow" presStyleLbl="bgShp" presStyleIdx="0" presStyleCnt="1"/>
      <dgm:spPr/>
    </dgm:pt>
    <dgm:pt modelId="{5DA1370A-39EB-4445-A0F5-6F9741487477}" type="pres">
      <dgm:prSet presAssocID="{D2A7E04C-D3EC-4E64-AF75-FF8A3B4483AF}" presName="linearProcess" presStyleCnt="0"/>
      <dgm:spPr/>
    </dgm:pt>
    <dgm:pt modelId="{A3011C20-0B34-463D-83BC-0E323EFC96EF}" type="pres">
      <dgm:prSet presAssocID="{9DA1ED1E-834A-46E9-B36B-DF879FE8C824}" presName="textNode" presStyleLbl="node1" presStyleIdx="0" presStyleCnt="4" custScaleX="71035" custScaleY="66489">
        <dgm:presLayoutVars>
          <dgm:bulletEnabled val="1"/>
        </dgm:presLayoutVars>
      </dgm:prSet>
      <dgm:spPr/>
      <dgm:t>
        <a:bodyPr/>
        <a:lstStyle/>
        <a:p>
          <a:endParaRPr lang="en-US"/>
        </a:p>
      </dgm:t>
    </dgm:pt>
    <dgm:pt modelId="{38CE8BE0-753A-4C85-9100-D7F2D2C10F62}" type="pres">
      <dgm:prSet presAssocID="{1B8879B0-A597-4438-BCDB-9B0A3776C4B6}" presName="sibTrans" presStyleCnt="0"/>
      <dgm:spPr/>
    </dgm:pt>
    <dgm:pt modelId="{484EBCBE-C30C-40FE-8BCC-C62D41A58F56}" type="pres">
      <dgm:prSet presAssocID="{6ED4A513-A245-480F-830D-B575483F54D6}" presName="textNode" presStyleLbl="node1" presStyleIdx="1" presStyleCnt="4" custScaleX="63444" custScaleY="66489">
        <dgm:presLayoutVars>
          <dgm:bulletEnabled val="1"/>
        </dgm:presLayoutVars>
      </dgm:prSet>
      <dgm:spPr/>
      <dgm:t>
        <a:bodyPr/>
        <a:lstStyle/>
        <a:p>
          <a:endParaRPr lang="en-US"/>
        </a:p>
      </dgm:t>
    </dgm:pt>
    <dgm:pt modelId="{1E579F8B-1433-43AC-9BDA-F5BC5ECC4A4C}" type="pres">
      <dgm:prSet presAssocID="{F0A97F1E-CFDD-4A6D-B831-27005B1F08EA}" presName="sibTrans" presStyleCnt="0"/>
      <dgm:spPr/>
    </dgm:pt>
    <dgm:pt modelId="{ECB8450C-2961-4F79-ADE6-D476B13A97ED}" type="pres">
      <dgm:prSet presAssocID="{2146F078-CDA0-4989-8570-BE0FA4C7C33F}" presName="textNode" presStyleLbl="node1" presStyleIdx="2" presStyleCnt="4" custScaleX="63866" custScaleY="66489">
        <dgm:presLayoutVars>
          <dgm:bulletEnabled val="1"/>
        </dgm:presLayoutVars>
      </dgm:prSet>
      <dgm:spPr/>
      <dgm:t>
        <a:bodyPr/>
        <a:lstStyle/>
        <a:p>
          <a:endParaRPr lang="en-US"/>
        </a:p>
      </dgm:t>
    </dgm:pt>
    <dgm:pt modelId="{284C09D9-9A26-4845-8A8D-FE837C4BBBF6}" type="pres">
      <dgm:prSet presAssocID="{E385314B-B980-447B-AEFC-F8A5A3981EF8}" presName="sibTrans" presStyleCnt="0"/>
      <dgm:spPr/>
    </dgm:pt>
    <dgm:pt modelId="{85EF68F7-4EDB-4F7D-8720-306839FC9453}" type="pres">
      <dgm:prSet presAssocID="{04B2EF7D-4B2C-47FD-B78D-D64CBBEC1E74}" presName="textNode" presStyleLbl="node1" presStyleIdx="3" presStyleCnt="4" custScaleX="145067">
        <dgm:presLayoutVars>
          <dgm:bulletEnabled val="1"/>
        </dgm:presLayoutVars>
      </dgm:prSet>
      <dgm:spPr/>
      <dgm:t>
        <a:bodyPr/>
        <a:lstStyle/>
        <a:p>
          <a:endParaRPr lang="en-US"/>
        </a:p>
      </dgm:t>
    </dgm:pt>
  </dgm:ptLst>
  <dgm:cxnLst>
    <dgm:cxn modelId="{BAF54094-0A5A-459D-9F97-F4062F97C71D}" srcId="{D2A7E04C-D3EC-4E64-AF75-FF8A3B4483AF}" destId="{6ED4A513-A245-480F-830D-B575483F54D6}" srcOrd="1" destOrd="0" parTransId="{BD513F15-6A24-4C13-88E3-9B340F073704}" sibTransId="{F0A97F1E-CFDD-4A6D-B831-27005B1F08EA}"/>
    <dgm:cxn modelId="{B848E575-A31F-452C-A133-534FCC06B2A6}" srcId="{D2A7E04C-D3EC-4E64-AF75-FF8A3B4483AF}" destId="{9DA1ED1E-834A-46E9-B36B-DF879FE8C824}" srcOrd="0" destOrd="0" parTransId="{B5EACF6E-CFB0-427A-A730-89BEB1BE0A25}" sibTransId="{1B8879B0-A597-4438-BCDB-9B0A3776C4B6}"/>
    <dgm:cxn modelId="{8F9562BC-DA22-4376-B0CC-8554221CCCC7}" srcId="{D2A7E04C-D3EC-4E64-AF75-FF8A3B4483AF}" destId="{04B2EF7D-4B2C-47FD-B78D-D64CBBEC1E74}" srcOrd="3" destOrd="0" parTransId="{4C47DFF5-6C56-4418-A4DB-FA952AE1DB0B}" sibTransId="{8E05D480-FA2A-45DD-B6A1-588B166AF4D0}"/>
    <dgm:cxn modelId="{023E56DC-F816-40C4-B80D-5B1E5D8C0B1E}" srcId="{D2A7E04C-D3EC-4E64-AF75-FF8A3B4483AF}" destId="{2146F078-CDA0-4989-8570-BE0FA4C7C33F}" srcOrd="2" destOrd="0" parTransId="{DCFCEC0F-1FC9-4A9A-A173-5AD346738F44}" sibTransId="{E385314B-B980-447B-AEFC-F8A5A3981EF8}"/>
    <dgm:cxn modelId="{597A208E-4E6B-4A9E-BC18-CAE8791826AE}" type="presOf" srcId="{9DA1ED1E-834A-46E9-B36B-DF879FE8C824}" destId="{A3011C20-0B34-463D-83BC-0E323EFC96EF}" srcOrd="0" destOrd="0" presId="urn:microsoft.com/office/officeart/2005/8/layout/hProcess9"/>
    <dgm:cxn modelId="{82851701-B935-45EE-8B4C-5E7D82E5CFDC}" type="presOf" srcId="{04B2EF7D-4B2C-47FD-B78D-D64CBBEC1E74}" destId="{85EF68F7-4EDB-4F7D-8720-306839FC9453}" srcOrd="0" destOrd="0" presId="urn:microsoft.com/office/officeart/2005/8/layout/hProcess9"/>
    <dgm:cxn modelId="{C911493C-7C25-4729-AAAF-BBB6E0B988FD}" type="presOf" srcId="{D2A7E04C-D3EC-4E64-AF75-FF8A3B4483AF}" destId="{480B6747-AE29-48BA-B6F3-1D99389A256E}" srcOrd="0" destOrd="0" presId="urn:microsoft.com/office/officeart/2005/8/layout/hProcess9"/>
    <dgm:cxn modelId="{2A2BAB4D-20C5-4FDC-95DE-A242EAA78347}" type="presOf" srcId="{2146F078-CDA0-4989-8570-BE0FA4C7C33F}" destId="{ECB8450C-2961-4F79-ADE6-D476B13A97ED}" srcOrd="0" destOrd="0" presId="urn:microsoft.com/office/officeart/2005/8/layout/hProcess9"/>
    <dgm:cxn modelId="{AFC43DE1-279C-4C05-8B39-B1A337CD0BB7}" type="presOf" srcId="{6ED4A513-A245-480F-830D-B575483F54D6}" destId="{484EBCBE-C30C-40FE-8BCC-C62D41A58F56}" srcOrd="0" destOrd="0" presId="urn:microsoft.com/office/officeart/2005/8/layout/hProcess9"/>
    <dgm:cxn modelId="{DE7A46CA-3015-4302-84BB-67FCC7FC1708}" type="presParOf" srcId="{480B6747-AE29-48BA-B6F3-1D99389A256E}" destId="{66213C41-FE60-4A13-A313-025A1D70DEB4}" srcOrd="0" destOrd="0" presId="urn:microsoft.com/office/officeart/2005/8/layout/hProcess9"/>
    <dgm:cxn modelId="{4F561403-FBC3-45F4-958B-E8CAD8A8ED49}" type="presParOf" srcId="{480B6747-AE29-48BA-B6F3-1D99389A256E}" destId="{5DA1370A-39EB-4445-A0F5-6F9741487477}" srcOrd="1" destOrd="0" presId="urn:microsoft.com/office/officeart/2005/8/layout/hProcess9"/>
    <dgm:cxn modelId="{3B75F316-BC2C-459A-9842-5C77496327C6}" type="presParOf" srcId="{5DA1370A-39EB-4445-A0F5-6F9741487477}" destId="{A3011C20-0B34-463D-83BC-0E323EFC96EF}" srcOrd="0" destOrd="0" presId="urn:microsoft.com/office/officeart/2005/8/layout/hProcess9"/>
    <dgm:cxn modelId="{C6B94239-30DD-4584-99AF-CC9EF28E2A2F}" type="presParOf" srcId="{5DA1370A-39EB-4445-A0F5-6F9741487477}" destId="{38CE8BE0-753A-4C85-9100-D7F2D2C10F62}" srcOrd="1" destOrd="0" presId="urn:microsoft.com/office/officeart/2005/8/layout/hProcess9"/>
    <dgm:cxn modelId="{3C161396-5DCA-4F92-B57A-A4583D860DB6}" type="presParOf" srcId="{5DA1370A-39EB-4445-A0F5-6F9741487477}" destId="{484EBCBE-C30C-40FE-8BCC-C62D41A58F56}" srcOrd="2" destOrd="0" presId="urn:microsoft.com/office/officeart/2005/8/layout/hProcess9"/>
    <dgm:cxn modelId="{7766E61B-C936-414B-9B4B-C3F3B963F116}" type="presParOf" srcId="{5DA1370A-39EB-4445-A0F5-6F9741487477}" destId="{1E579F8B-1433-43AC-9BDA-F5BC5ECC4A4C}" srcOrd="3" destOrd="0" presId="urn:microsoft.com/office/officeart/2005/8/layout/hProcess9"/>
    <dgm:cxn modelId="{9D9B4F6C-F374-4078-82AD-E8FB3C46040F}" type="presParOf" srcId="{5DA1370A-39EB-4445-A0F5-6F9741487477}" destId="{ECB8450C-2961-4F79-ADE6-D476B13A97ED}" srcOrd="4" destOrd="0" presId="urn:microsoft.com/office/officeart/2005/8/layout/hProcess9"/>
    <dgm:cxn modelId="{C6075035-A667-4E81-A8FC-C5D214EF93C4}" type="presParOf" srcId="{5DA1370A-39EB-4445-A0F5-6F9741487477}" destId="{284C09D9-9A26-4845-8A8D-FE837C4BBBF6}" srcOrd="5" destOrd="0" presId="urn:microsoft.com/office/officeart/2005/8/layout/hProcess9"/>
    <dgm:cxn modelId="{3CADC615-59BB-4784-970B-55E0B49303E6}" type="presParOf" srcId="{5DA1370A-39EB-4445-A0F5-6F9741487477}" destId="{85EF68F7-4EDB-4F7D-8720-306839FC9453}" srcOrd="6" destOrd="0" presId="urn:microsoft.com/office/officeart/2005/8/layout/hProcess9"/>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C7B7FD3-2AF1-4140-BB5C-D149E04CAFBD}" type="doc">
      <dgm:prSet loTypeId="urn:microsoft.com/office/officeart/2005/8/layout/lProcess1" loCatId="process" qsTypeId="urn:microsoft.com/office/officeart/2005/8/quickstyle/simple1" qsCatId="simple" csTypeId="urn:microsoft.com/office/officeart/2005/8/colors/accent1_2" csCatId="accent1" phldr="1"/>
      <dgm:spPr/>
      <dgm:t>
        <a:bodyPr/>
        <a:lstStyle/>
        <a:p>
          <a:endParaRPr lang="en-US"/>
        </a:p>
      </dgm:t>
    </dgm:pt>
    <dgm:pt modelId="{177E8A55-F1EB-463C-9C61-15AE241D1A94}">
      <dgm:prSet phldrT="[Text]"/>
      <dgm:spPr/>
      <dgm:t>
        <a:bodyPr/>
        <a:lstStyle/>
        <a:p>
          <a:r>
            <a:rPr lang="en-US" dirty="0" smtClean="0"/>
            <a:t>Short-Term</a:t>
          </a:r>
          <a:endParaRPr lang="en-US" dirty="0"/>
        </a:p>
      </dgm:t>
    </dgm:pt>
    <dgm:pt modelId="{6787D4AF-3C5F-456E-8312-05EA9BD0CDB8}" type="parTrans" cxnId="{1B7DE6FA-B3F0-402A-AA64-22C73B445276}">
      <dgm:prSet/>
      <dgm:spPr/>
      <dgm:t>
        <a:bodyPr/>
        <a:lstStyle/>
        <a:p>
          <a:endParaRPr lang="en-US"/>
        </a:p>
      </dgm:t>
    </dgm:pt>
    <dgm:pt modelId="{FD8192FD-61BD-45F9-9A71-5C65E91AD06B}" type="sibTrans" cxnId="{1B7DE6FA-B3F0-402A-AA64-22C73B445276}">
      <dgm:prSet/>
      <dgm:spPr/>
      <dgm:t>
        <a:bodyPr/>
        <a:lstStyle/>
        <a:p>
          <a:endParaRPr lang="en-US"/>
        </a:p>
      </dgm:t>
    </dgm:pt>
    <dgm:pt modelId="{1541F00A-863B-49E7-831F-2BFC43406A1E}">
      <dgm:prSet phldrT="[Text]"/>
      <dgm:spPr/>
      <dgm:t>
        <a:bodyPr/>
        <a:lstStyle/>
        <a:p>
          <a:r>
            <a:rPr lang="en-US" dirty="0" smtClean="0"/>
            <a:t>Better academic performance</a:t>
          </a:r>
          <a:endParaRPr lang="en-US" dirty="0"/>
        </a:p>
      </dgm:t>
    </dgm:pt>
    <dgm:pt modelId="{2183E31F-E911-4016-9866-35940B8B742F}" type="parTrans" cxnId="{B032A11A-C544-4C4C-9FF7-1162B41DC8A6}">
      <dgm:prSet/>
      <dgm:spPr/>
      <dgm:t>
        <a:bodyPr/>
        <a:lstStyle/>
        <a:p>
          <a:endParaRPr lang="en-US"/>
        </a:p>
      </dgm:t>
    </dgm:pt>
    <dgm:pt modelId="{C86DEF95-3109-4226-A06C-B95A63946811}" type="sibTrans" cxnId="{B032A11A-C544-4C4C-9FF7-1162B41DC8A6}">
      <dgm:prSet/>
      <dgm:spPr/>
      <dgm:t>
        <a:bodyPr/>
        <a:lstStyle/>
        <a:p>
          <a:endParaRPr lang="en-US"/>
        </a:p>
      </dgm:t>
    </dgm:pt>
    <dgm:pt modelId="{9251A042-6E59-4E5D-B76F-874753D26D0B}">
      <dgm:prSet phldrT="[Text]"/>
      <dgm:spPr/>
      <dgm:t>
        <a:bodyPr/>
        <a:lstStyle/>
        <a:p>
          <a:pPr algn="ctr"/>
          <a:r>
            <a:rPr lang="en-US" dirty="0" smtClean="0"/>
            <a:t>Better behavior</a:t>
          </a:r>
          <a:endParaRPr lang="en-US" dirty="0"/>
        </a:p>
      </dgm:t>
    </dgm:pt>
    <dgm:pt modelId="{B4273036-61B3-4955-A018-85A3E5FED5EE}" type="parTrans" cxnId="{9C5293D4-401F-4D4E-AC5A-BF6703166DC2}">
      <dgm:prSet/>
      <dgm:spPr/>
      <dgm:t>
        <a:bodyPr/>
        <a:lstStyle/>
        <a:p>
          <a:endParaRPr lang="en-US"/>
        </a:p>
      </dgm:t>
    </dgm:pt>
    <dgm:pt modelId="{0B2D657E-5D6C-4750-AA79-4A604AC00E2C}" type="sibTrans" cxnId="{9C5293D4-401F-4D4E-AC5A-BF6703166DC2}">
      <dgm:prSet/>
      <dgm:spPr/>
      <dgm:t>
        <a:bodyPr/>
        <a:lstStyle/>
        <a:p>
          <a:endParaRPr lang="en-US"/>
        </a:p>
      </dgm:t>
    </dgm:pt>
    <dgm:pt modelId="{12F83161-0C6C-4BC4-BFE5-4BD40507AF9B}">
      <dgm:prSet phldrT="[Text]"/>
      <dgm:spPr/>
      <dgm:t>
        <a:bodyPr/>
        <a:lstStyle/>
        <a:p>
          <a:r>
            <a:rPr lang="en-US" dirty="0" smtClean="0"/>
            <a:t>Long-Term</a:t>
          </a:r>
          <a:endParaRPr lang="en-US" dirty="0"/>
        </a:p>
      </dgm:t>
    </dgm:pt>
    <dgm:pt modelId="{40DA9270-BC98-4D09-B81D-B488F7817428}" type="parTrans" cxnId="{355D43D7-845C-43B9-BA26-D4E5920E7434}">
      <dgm:prSet/>
      <dgm:spPr/>
      <dgm:t>
        <a:bodyPr/>
        <a:lstStyle/>
        <a:p>
          <a:endParaRPr lang="en-US"/>
        </a:p>
      </dgm:t>
    </dgm:pt>
    <dgm:pt modelId="{B5D2D352-242F-4983-BCAF-28B5C0162A49}" type="sibTrans" cxnId="{355D43D7-845C-43B9-BA26-D4E5920E7434}">
      <dgm:prSet/>
      <dgm:spPr/>
      <dgm:t>
        <a:bodyPr/>
        <a:lstStyle/>
        <a:p>
          <a:endParaRPr lang="en-US"/>
        </a:p>
      </dgm:t>
    </dgm:pt>
    <dgm:pt modelId="{67820DCC-B6D3-4EFA-AB69-655DDBEF439F}">
      <dgm:prSet phldrT="[Text]"/>
      <dgm:spPr/>
      <dgm:t>
        <a:bodyPr/>
        <a:lstStyle/>
        <a:p>
          <a:r>
            <a:rPr lang="en-US" dirty="0" smtClean="0"/>
            <a:t>Better attendance=</a:t>
          </a:r>
        </a:p>
        <a:p>
          <a:r>
            <a:rPr lang="en-US" dirty="0" smtClean="0"/>
            <a:t>lower dropout rates</a:t>
          </a:r>
          <a:endParaRPr lang="en-US" dirty="0"/>
        </a:p>
      </dgm:t>
    </dgm:pt>
    <dgm:pt modelId="{A6AB6C43-E54F-461A-80F5-B0DAED286101}" type="parTrans" cxnId="{E07A22CC-4316-45A6-961D-9F4A7A118F0A}">
      <dgm:prSet/>
      <dgm:spPr/>
      <dgm:t>
        <a:bodyPr/>
        <a:lstStyle/>
        <a:p>
          <a:endParaRPr lang="en-US"/>
        </a:p>
      </dgm:t>
    </dgm:pt>
    <dgm:pt modelId="{D47B796C-938C-45AD-9292-1F39D00521C3}" type="sibTrans" cxnId="{E07A22CC-4316-45A6-961D-9F4A7A118F0A}">
      <dgm:prSet/>
      <dgm:spPr/>
      <dgm:t>
        <a:bodyPr/>
        <a:lstStyle/>
        <a:p>
          <a:endParaRPr lang="en-US"/>
        </a:p>
      </dgm:t>
    </dgm:pt>
    <dgm:pt modelId="{44459D44-66B1-4CEC-B4E7-52C3D32395B2}">
      <dgm:prSet phldrT="[Text]"/>
      <dgm:spPr/>
      <dgm:t>
        <a:bodyPr/>
        <a:lstStyle/>
        <a:p>
          <a:r>
            <a:rPr lang="en-US" dirty="0" smtClean="0"/>
            <a:t>Lower dropout rates=</a:t>
          </a:r>
        </a:p>
        <a:p>
          <a:r>
            <a:rPr lang="en-US" dirty="0" smtClean="0"/>
            <a:t>lower prison populations</a:t>
          </a:r>
          <a:endParaRPr lang="en-US" dirty="0"/>
        </a:p>
      </dgm:t>
    </dgm:pt>
    <dgm:pt modelId="{37446E0D-7B63-4F97-A285-109B52BBA2E8}" type="parTrans" cxnId="{68601B0D-7C11-4A04-BB5C-9849F2C4B3DE}">
      <dgm:prSet/>
      <dgm:spPr/>
      <dgm:t>
        <a:bodyPr/>
        <a:lstStyle/>
        <a:p>
          <a:endParaRPr lang="en-US"/>
        </a:p>
      </dgm:t>
    </dgm:pt>
    <dgm:pt modelId="{6A2BF427-6041-45A8-96DC-F95F2E49B7C1}" type="sibTrans" cxnId="{68601B0D-7C11-4A04-BB5C-9849F2C4B3DE}">
      <dgm:prSet/>
      <dgm:spPr/>
      <dgm:t>
        <a:bodyPr/>
        <a:lstStyle/>
        <a:p>
          <a:endParaRPr lang="en-US"/>
        </a:p>
      </dgm:t>
    </dgm:pt>
    <dgm:pt modelId="{D1094362-D0C4-4CDA-960E-11E847BE10FE}">
      <dgm:prSet/>
      <dgm:spPr/>
      <dgm:t>
        <a:bodyPr/>
        <a:lstStyle/>
        <a:p>
          <a:r>
            <a:rPr lang="en-US" dirty="0" smtClean="0"/>
            <a:t>Better attendance</a:t>
          </a:r>
          <a:endParaRPr lang="en-US" dirty="0"/>
        </a:p>
      </dgm:t>
    </dgm:pt>
    <dgm:pt modelId="{0C22447B-29ED-4181-8B81-520921ACB004}" type="parTrans" cxnId="{302D9355-ECB8-4D94-8567-ED84930EF67B}">
      <dgm:prSet/>
      <dgm:spPr/>
    </dgm:pt>
    <dgm:pt modelId="{38B9723B-C8BE-47A8-A854-80DDD901A39C}" type="sibTrans" cxnId="{302D9355-ECB8-4D94-8567-ED84930EF67B}">
      <dgm:prSet/>
      <dgm:spPr/>
    </dgm:pt>
    <dgm:pt modelId="{DB3DF537-D171-4C8E-877D-933F1EF35633}">
      <dgm:prSet/>
      <dgm:spPr/>
      <dgm:t>
        <a:bodyPr/>
        <a:lstStyle/>
        <a:p>
          <a:r>
            <a:rPr lang="en-US" dirty="0" smtClean="0"/>
            <a:t>Better health</a:t>
          </a:r>
          <a:endParaRPr lang="en-US" dirty="0"/>
        </a:p>
      </dgm:t>
    </dgm:pt>
    <dgm:pt modelId="{D6AD58C0-9B7A-4F24-96DE-90A17554647A}" type="parTrans" cxnId="{3B8F93E8-D21F-44EA-9843-9ED5F93C0429}">
      <dgm:prSet/>
      <dgm:spPr/>
    </dgm:pt>
    <dgm:pt modelId="{798AFE0D-3A4F-4CB8-80AD-6D9393A28ECB}" type="sibTrans" cxnId="{3B8F93E8-D21F-44EA-9843-9ED5F93C0429}">
      <dgm:prSet/>
      <dgm:spPr/>
    </dgm:pt>
    <dgm:pt modelId="{442A4BDC-2147-4BAA-9E57-E063E2BCCF52}">
      <dgm:prSet/>
      <dgm:spPr/>
      <dgm:t>
        <a:bodyPr/>
        <a:lstStyle/>
        <a:p>
          <a:r>
            <a:rPr lang="en-US" dirty="0" smtClean="0"/>
            <a:t>Higher graduation rates=</a:t>
          </a:r>
        </a:p>
        <a:p>
          <a:r>
            <a:rPr lang="en-US" dirty="0" smtClean="0"/>
            <a:t>higher incomes</a:t>
          </a:r>
          <a:endParaRPr lang="en-US" dirty="0"/>
        </a:p>
      </dgm:t>
    </dgm:pt>
    <dgm:pt modelId="{B24A8B9F-BF7C-4FFA-A829-A1AC6CEA6D4B}" type="parTrans" cxnId="{E9F4E033-1F10-4C95-8E52-A5131A476505}">
      <dgm:prSet/>
      <dgm:spPr/>
    </dgm:pt>
    <dgm:pt modelId="{DC9C3CC1-E347-4A59-A15F-67DED70F92B2}" type="sibTrans" cxnId="{E9F4E033-1F10-4C95-8E52-A5131A476505}">
      <dgm:prSet/>
      <dgm:spPr/>
    </dgm:pt>
    <dgm:pt modelId="{282A3B1C-CF2A-4C60-AAFC-1268E867B48C}">
      <dgm:prSet/>
      <dgm:spPr/>
      <dgm:t>
        <a:bodyPr/>
        <a:lstStyle/>
        <a:p>
          <a:r>
            <a:rPr lang="en-US" dirty="0" smtClean="0"/>
            <a:t>Lower obesity rates= lower health care costs</a:t>
          </a:r>
          <a:endParaRPr lang="en-US" dirty="0"/>
        </a:p>
      </dgm:t>
    </dgm:pt>
    <dgm:pt modelId="{0805155E-4B6A-423F-9CF4-F67E4D4FA3A8}" type="parTrans" cxnId="{E28E1101-39C2-4754-83DF-29A1AADBDDCE}">
      <dgm:prSet/>
      <dgm:spPr/>
    </dgm:pt>
    <dgm:pt modelId="{1274887A-2854-45FA-953C-DE8680D5C6DF}" type="sibTrans" cxnId="{E28E1101-39C2-4754-83DF-29A1AADBDDCE}">
      <dgm:prSet/>
      <dgm:spPr/>
    </dgm:pt>
    <dgm:pt modelId="{B29FBFD0-DD98-4B81-9A81-71E7886399BB}" type="pres">
      <dgm:prSet presAssocID="{CC7B7FD3-2AF1-4140-BB5C-D149E04CAFBD}" presName="Name0" presStyleCnt="0">
        <dgm:presLayoutVars>
          <dgm:dir/>
          <dgm:animLvl val="lvl"/>
          <dgm:resizeHandles val="exact"/>
        </dgm:presLayoutVars>
      </dgm:prSet>
      <dgm:spPr/>
      <dgm:t>
        <a:bodyPr/>
        <a:lstStyle/>
        <a:p>
          <a:endParaRPr lang="en-US"/>
        </a:p>
      </dgm:t>
    </dgm:pt>
    <dgm:pt modelId="{A8E782A2-FD77-4C2D-998E-A0FE2037791B}" type="pres">
      <dgm:prSet presAssocID="{177E8A55-F1EB-463C-9C61-15AE241D1A94}" presName="vertFlow" presStyleCnt="0"/>
      <dgm:spPr/>
    </dgm:pt>
    <dgm:pt modelId="{EC97B7A2-B3FC-48D1-8367-F89EA50B6CAC}" type="pres">
      <dgm:prSet presAssocID="{177E8A55-F1EB-463C-9C61-15AE241D1A94}" presName="header" presStyleLbl="node1" presStyleIdx="0" presStyleCnt="2"/>
      <dgm:spPr/>
      <dgm:t>
        <a:bodyPr/>
        <a:lstStyle/>
        <a:p>
          <a:endParaRPr lang="en-US"/>
        </a:p>
      </dgm:t>
    </dgm:pt>
    <dgm:pt modelId="{938DD666-88E2-4296-A8BE-8F6464DA7AF4}" type="pres">
      <dgm:prSet presAssocID="{2183E31F-E911-4016-9866-35940B8B742F}" presName="parTrans" presStyleLbl="sibTrans2D1" presStyleIdx="0" presStyleCnt="8"/>
      <dgm:spPr/>
      <dgm:t>
        <a:bodyPr/>
        <a:lstStyle/>
        <a:p>
          <a:endParaRPr lang="en-US"/>
        </a:p>
      </dgm:t>
    </dgm:pt>
    <dgm:pt modelId="{2C69B590-7CAF-4E1C-AA6F-C6719D626EFC}" type="pres">
      <dgm:prSet presAssocID="{1541F00A-863B-49E7-831F-2BFC43406A1E}" presName="child" presStyleLbl="alignAccFollowNode1" presStyleIdx="0" presStyleCnt="8" custLinFactNeighborX="-879" custLinFactNeighborY="2165">
        <dgm:presLayoutVars>
          <dgm:chMax val="0"/>
          <dgm:bulletEnabled val="1"/>
        </dgm:presLayoutVars>
      </dgm:prSet>
      <dgm:spPr/>
      <dgm:t>
        <a:bodyPr/>
        <a:lstStyle/>
        <a:p>
          <a:endParaRPr lang="en-US"/>
        </a:p>
      </dgm:t>
    </dgm:pt>
    <dgm:pt modelId="{DCB81CA7-1C36-4C5A-BD39-80A3948C9E53}" type="pres">
      <dgm:prSet presAssocID="{C86DEF95-3109-4226-A06C-B95A63946811}" presName="sibTrans" presStyleLbl="sibTrans2D1" presStyleIdx="1" presStyleCnt="8"/>
      <dgm:spPr/>
      <dgm:t>
        <a:bodyPr/>
        <a:lstStyle/>
        <a:p>
          <a:endParaRPr lang="en-US"/>
        </a:p>
      </dgm:t>
    </dgm:pt>
    <dgm:pt modelId="{F860437D-30E4-417D-BBF0-058E1879262F}" type="pres">
      <dgm:prSet presAssocID="{9251A042-6E59-4E5D-B76F-874753D26D0B}" presName="child" presStyleLbl="alignAccFollowNode1" presStyleIdx="1" presStyleCnt="8">
        <dgm:presLayoutVars>
          <dgm:chMax val="0"/>
          <dgm:bulletEnabled val="1"/>
        </dgm:presLayoutVars>
      </dgm:prSet>
      <dgm:spPr/>
      <dgm:t>
        <a:bodyPr/>
        <a:lstStyle/>
        <a:p>
          <a:endParaRPr lang="en-US"/>
        </a:p>
      </dgm:t>
    </dgm:pt>
    <dgm:pt modelId="{A0DDBC5A-7539-4045-8115-9FADBF00A8B2}" type="pres">
      <dgm:prSet presAssocID="{0B2D657E-5D6C-4750-AA79-4A604AC00E2C}" presName="sibTrans" presStyleLbl="sibTrans2D1" presStyleIdx="2" presStyleCnt="8"/>
      <dgm:spPr/>
      <dgm:t>
        <a:bodyPr/>
        <a:lstStyle/>
        <a:p>
          <a:endParaRPr lang="en-US"/>
        </a:p>
      </dgm:t>
    </dgm:pt>
    <dgm:pt modelId="{7E57740B-52E7-4542-9330-22C8BF379095}" type="pres">
      <dgm:prSet presAssocID="{D1094362-D0C4-4CDA-960E-11E847BE10FE}" presName="child" presStyleLbl="alignAccFollowNode1" presStyleIdx="2" presStyleCnt="8">
        <dgm:presLayoutVars>
          <dgm:chMax val="0"/>
          <dgm:bulletEnabled val="1"/>
        </dgm:presLayoutVars>
      </dgm:prSet>
      <dgm:spPr/>
      <dgm:t>
        <a:bodyPr/>
        <a:lstStyle/>
        <a:p>
          <a:endParaRPr lang="en-US"/>
        </a:p>
      </dgm:t>
    </dgm:pt>
    <dgm:pt modelId="{9F83D1DF-38F5-463A-8D47-7617545FB128}" type="pres">
      <dgm:prSet presAssocID="{38B9723B-C8BE-47A8-A854-80DDD901A39C}" presName="sibTrans" presStyleLbl="sibTrans2D1" presStyleIdx="3" presStyleCnt="8"/>
      <dgm:spPr/>
    </dgm:pt>
    <dgm:pt modelId="{63E8EAEF-A4FB-4DF1-A2EB-32F38F7841A2}" type="pres">
      <dgm:prSet presAssocID="{DB3DF537-D171-4C8E-877D-933F1EF35633}" presName="child" presStyleLbl="alignAccFollowNode1" presStyleIdx="3" presStyleCnt="8">
        <dgm:presLayoutVars>
          <dgm:chMax val="0"/>
          <dgm:bulletEnabled val="1"/>
        </dgm:presLayoutVars>
      </dgm:prSet>
      <dgm:spPr/>
      <dgm:t>
        <a:bodyPr/>
        <a:lstStyle/>
        <a:p>
          <a:endParaRPr lang="en-US"/>
        </a:p>
      </dgm:t>
    </dgm:pt>
    <dgm:pt modelId="{B3FD3293-95C9-40D2-9771-6711BDA69A48}" type="pres">
      <dgm:prSet presAssocID="{177E8A55-F1EB-463C-9C61-15AE241D1A94}" presName="hSp" presStyleCnt="0"/>
      <dgm:spPr/>
    </dgm:pt>
    <dgm:pt modelId="{7068D0CE-465A-4B8C-A96D-82914E73350F}" type="pres">
      <dgm:prSet presAssocID="{12F83161-0C6C-4BC4-BFE5-4BD40507AF9B}" presName="vertFlow" presStyleCnt="0"/>
      <dgm:spPr/>
    </dgm:pt>
    <dgm:pt modelId="{12897D5A-905A-465F-8B67-34B60E53D670}" type="pres">
      <dgm:prSet presAssocID="{12F83161-0C6C-4BC4-BFE5-4BD40507AF9B}" presName="header" presStyleLbl="node1" presStyleIdx="1" presStyleCnt="2"/>
      <dgm:spPr/>
      <dgm:t>
        <a:bodyPr/>
        <a:lstStyle/>
        <a:p>
          <a:endParaRPr lang="en-US"/>
        </a:p>
      </dgm:t>
    </dgm:pt>
    <dgm:pt modelId="{B0A10867-0856-4D40-93A9-D5F1D1DC95CA}" type="pres">
      <dgm:prSet presAssocID="{A6AB6C43-E54F-461A-80F5-B0DAED286101}" presName="parTrans" presStyleLbl="sibTrans2D1" presStyleIdx="4" presStyleCnt="8"/>
      <dgm:spPr/>
      <dgm:t>
        <a:bodyPr/>
        <a:lstStyle/>
        <a:p>
          <a:endParaRPr lang="en-US"/>
        </a:p>
      </dgm:t>
    </dgm:pt>
    <dgm:pt modelId="{95C4F41D-0344-4909-8626-D842DA9B0395}" type="pres">
      <dgm:prSet presAssocID="{67820DCC-B6D3-4EFA-AB69-655DDBEF439F}" presName="child" presStyleLbl="alignAccFollowNode1" presStyleIdx="4" presStyleCnt="8">
        <dgm:presLayoutVars>
          <dgm:chMax val="0"/>
          <dgm:bulletEnabled val="1"/>
        </dgm:presLayoutVars>
      </dgm:prSet>
      <dgm:spPr/>
      <dgm:t>
        <a:bodyPr/>
        <a:lstStyle/>
        <a:p>
          <a:endParaRPr lang="en-US"/>
        </a:p>
      </dgm:t>
    </dgm:pt>
    <dgm:pt modelId="{6BA27235-7CAA-4C44-8413-A4FA930FCFA3}" type="pres">
      <dgm:prSet presAssocID="{D47B796C-938C-45AD-9292-1F39D00521C3}" presName="sibTrans" presStyleLbl="sibTrans2D1" presStyleIdx="5" presStyleCnt="8"/>
      <dgm:spPr/>
      <dgm:t>
        <a:bodyPr/>
        <a:lstStyle/>
        <a:p>
          <a:endParaRPr lang="en-US"/>
        </a:p>
      </dgm:t>
    </dgm:pt>
    <dgm:pt modelId="{B6B33AAD-5B66-4306-924B-65A15A85BEC6}" type="pres">
      <dgm:prSet presAssocID="{44459D44-66B1-4CEC-B4E7-52C3D32395B2}" presName="child" presStyleLbl="alignAccFollowNode1" presStyleIdx="5" presStyleCnt="8">
        <dgm:presLayoutVars>
          <dgm:chMax val="0"/>
          <dgm:bulletEnabled val="1"/>
        </dgm:presLayoutVars>
      </dgm:prSet>
      <dgm:spPr/>
      <dgm:t>
        <a:bodyPr/>
        <a:lstStyle/>
        <a:p>
          <a:endParaRPr lang="en-US"/>
        </a:p>
      </dgm:t>
    </dgm:pt>
    <dgm:pt modelId="{DF952DB3-3732-4BF3-9100-FFFF7E1B3B79}" type="pres">
      <dgm:prSet presAssocID="{6A2BF427-6041-45A8-96DC-F95F2E49B7C1}" presName="sibTrans" presStyleLbl="sibTrans2D1" presStyleIdx="6" presStyleCnt="8"/>
      <dgm:spPr/>
      <dgm:t>
        <a:bodyPr/>
        <a:lstStyle/>
        <a:p>
          <a:endParaRPr lang="en-US"/>
        </a:p>
      </dgm:t>
    </dgm:pt>
    <dgm:pt modelId="{B2F5AB3A-5086-4732-B4E2-CDA602778F9A}" type="pres">
      <dgm:prSet presAssocID="{442A4BDC-2147-4BAA-9E57-E063E2BCCF52}" presName="child" presStyleLbl="alignAccFollowNode1" presStyleIdx="6" presStyleCnt="8">
        <dgm:presLayoutVars>
          <dgm:chMax val="0"/>
          <dgm:bulletEnabled val="1"/>
        </dgm:presLayoutVars>
      </dgm:prSet>
      <dgm:spPr/>
      <dgm:t>
        <a:bodyPr/>
        <a:lstStyle/>
        <a:p>
          <a:endParaRPr lang="en-US"/>
        </a:p>
      </dgm:t>
    </dgm:pt>
    <dgm:pt modelId="{99037624-3A5E-41DE-8098-2656D90C5906}" type="pres">
      <dgm:prSet presAssocID="{DC9C3CC1-E347-4A59-A15F-67DED70F92B2}" presName="sibTrans" presStyleLbl="sibTrans2D1" presStyleIdx="7" presStyleCnt="8"/>
      <dgm:spPr/>
    </dgm:pt>
    <dgm:pt modelId="{918CD80B-DEDB-40EC-AA9C-218053B8F2F4}" type="pres">
      <dgm:prSet presAssocID="{282A3B1C-CF2A-4C60-AAFC-1268E867B48C}" presName="child" presStyleLbl="alignAccFollowNode1" presStyleIdx="7" presStyleCnt="8">
        <dgm:presLayoutVars>
          <dgm:chMax val="0"/>
          <dgm:bulletEnabled val="1"/>
        </dgm:presLayoutVars>
      </dgm:prSet>
      <dgm:spPr/>
      <dgm:t>
        <a:bodyPr/>
        <a:lstStyle/>
        <a:p>
          <a:endParaRPr lang="en-US"/>
        </a:p>
      </dgm:t>
    </dgm:pt>
  </dgm:ptLst>
  <dgm:cxnLst>
    <dgm:cxn modelId="{20DB6451-5B4D-4F2D-BAAD-F85C78B6B8CE}" type="presOf" srcId="{0B2D657E-5D6C-4750-AA79-4A604AC00E2C}" destId="{A0DDBC5A-7539-4045-8115-9FADBF00A8B2}" srcOrd="0" destOrd="0" presId="urn:microsoft.com/office/officeart/2005/8/layout/lProcess1"/>
    <dgm:cxn modelId="{8131D0DE-6FA7-4E45-B9E1-73CF34228F44}" type="presOf" srcId="{2183E31F-E911-4016-9866-35940B8B742F}" destId="{938DD666-88E2-4296-A8BE-8F6464DA7AF4}" srcOrd="0" destOrd="0" presId="urn:microsoft.com/office/officeart/2005/8/layout/lProcess1"/>
    <dgm:cxn modelId="{F287B9D0-4B1B-4D9F-A5B9-49471A164AF0}" type="presOf" srcId="{D47B796C-938C-45AD-9292-1F39D00521C3}" destId="{6BA27235-7CAA-4C44-8413-A4FA930FCFA3}" srcOrd="0" destOrd="0" presId="urn:microsoft.com/office/officeart/2005/8/layout/lProcess1"/>
    <dgm:cxn modelId="{7A4EA14D-EFB7-4976-94B4-B706F30F8897}" type="presOf" srcId="{442A4BDC-2147-4BAA-9E57-E063E2BCCF52}" destId="{B2F5AB3A-5086-4732-B4E2-CDA602778F9A}" srcOrd="0" destOrd="0" presId="urn:microsoft.com/office/officeart/2005/8/layout/lProcess1"/>
    <dgm:cxn modelId="{D9B76043-1BCB-4E5A-B800-C69E0A9CE0E2}" type="presOf" srcId="{12F83161-0C6C-4BC4-BFE5-4BD40507AF9B}" destId="{12897D5A-905A-465F-8B67-34B60E53D670}" srcOrd="0" destOrd="0" presId="urn:microsoft.com/office/officeart/2005/8/layout/lProcess1"/>
    <dgm:cxn modelId="{4EA6C774-6809-4848-A16E-E99AD423D908}" type="presOf" srcId="{6A2BF427-6041-45A8-96DC-F95F2E49B7C1}" destId="{DF952DB3-3732-4BF3-9100-FFFF7E1B3B79}" srcOrd="0" destOrd="0" presId="urn:microsoft.com/office/officeart/2005/8/layout/lProcess1"/>
    <dgm:cxn modelId="{D3077EA7-89BB-4FEE-8CCD-F210C4D9EA5A}" type="presOf" srcId="{A6AB6C43-E54F-461A-80F5-B0DAED286101}" destId="{B0A10867-0856-4D40-93A9-D5F1D1DC95CA}" srcOrd="0" destOrd="0" presId="urn:microsoft.com/office/officeart/2005/8/layout/lProcess1"/>
    <dgm:cxn modelId="{100EF89F-A322-422C-A480-B42DBDE77825}" type="presOf" srcId="{9251A042-6E59-4E5D-B76F-874753D26D0B}" destId="{F860437D-30E4-417D-BBF0-058E1879262F}" srcOrd="0" destOrd="0" presId="urn:microsoft.com/office/officeart/2005/8/layout/lProcess1"/>
    <dgm:cxn modelId="{A839A8BA-CB7C-4E91-9ED8-65B7C467FC3E}" type="presOf" srcId="{D1094362-D0C4-4CDA-960E-11E847BE10FE}" destId="{7E57740B-52E7-4542-9330-22C8BF379095}" srcOrd="0" destOrd="0" presId="urn:microsoft.com/office/officeart/2005/8/layout/lProcess1"/>
    <dgm:cxn modelId="{3B8F93E8-D21F-44EA-9843-9ED5F93C0429}" srcId="{177E8A55-F1EB-463C-9C61-15AE241D1A94}" destId="{DB3DF537-D171-4C8E-877D-933F1EF35633}" srcOrd="3" destOrd="0" parTransId="{D6AD58C0-9B7A-4F24-96DE-90A17554647A}" sibTransId="{798AFE0D-3A4F-4CB8-80AD-6D9393A28ECB}"/>
    <dgm:cxn modelId="{E9F4E033-1F10-4C95-8E52-A5131A476505}" srcId="{12F83161-0C6C-4BC4-BFE5-4BD40507AF9B}" destId="{442A4BDC-2147-4BAA-9E57-E063E2BCCF52}" srcOrd="2" destOrd="0" parTransId="{B24A8B9F-BF7C-4FFA-A829-A1AC6CEA6D4B}" sibTransId="{DC9C3CC1-E347-4A59-A15F-67DED70F92B2}"/>
    <dgm:cxn modelId="{57D89A3D-0EC1-452E-867B-B4AC877F238F}" type="presOf" srcId="{282A3B1C-CF2A-4C60-AAFC-1268E867B48C}" destId="{918CD80B-DEDB-40EC-AA9C-218053B8F2F4}" srcOrd="0" destOrd="0" presId="urn:microsoft.com/office/officeart/2005/8/layout/lProcess1"/>
    <dgm:cxn modelId="{355D43D7-845C-43B9-BA26-D4E5920E7434}" srcId="{CC7B7FD3-2AF1-4140-BB5C-D149E04CAFBD}" destId="{12F83161-0C6C-4BC4-BFE5-4BD40507AF9B}" srcOrd="1" destOrd="0" parTransId="{40DA9270-BC98-4D09-B81D-B488F7817428}" sibTransId="{B5D2D352-242F-4983-BCAF-28B5C0162A49}"/>
    <dgm:cxn modelId="{7EBA450A-E954-43C4-82B1-24ACD20B9AC5}" type="presOf" srcId="{38B9723B-C8BE-47A8-A854-80DDD901A39C}" destId="{9F83D1DF-38F5-463A-8D47-7617545FB128}" srcOrd="0" destOrd="0" presId="urn:microsoft.com/office/officeart/2005/8/layout/lProcess1"/>
    <dgm:cxn modelId="{B032A11A-C544-4C4C-9FF7-1162B41DC8A6}" srcId="{177E8A55-F1EB-463C-9C61-15AE241D1A94}" destId="{1541F00A-863B-49E7-831F-2BFC43406A1E}" srcOrd="0" destOrd="0" parTransId="{2183E31F-E911-4016-9866-35940B8B742F}" sibTransId="{C86DEF95-3109-4226-A06C-B95A63946811}"/>
    <dgm:cxn modelId="{746E43F7-A6F5-4470-8725-EBA943B8809A}" type="presOf" srcId="{44459D44-66B1-4CEC-B4E7-52C3D32395B2}" destId="{B6B33AAD-5B66-4306-924B-65A15A85BEC6}" srcOrd="0" destOrd="0" presId="urn:microsoft.com/office/officeart/2005/8/layout/lProcess1"/>
    <dgm:cxn modelId="{E28E1101-39C2-4754-83DF-29A1AADBDDCE}" srcId="{12F83161-0C6C-4BC4-BFE5-4BD40507AF9B}" destId="{282A3B1C-CF2A-4C60-AAFC-1268E867B48C}" srcOrd="3" destOrd="0" parTransId="{0805155E-4B6A-423F-9CF4-F67E4D4FA3A8}" sibTransId="{1274887A-2854-45FA-953C-DE8680D5C6DF}"/>
    <dgm:cxn modelId="{1B7DE6FA-B3F0-402A-AA64-22C73B445276}" srcId="{CC7B7FD3-2AF1-4140-BB5C-D149E04CAFBD}" destId="{177E8A55-F1EB-463C-9C61-15AE241D1A94}" srcOrd="0" destOrd="0" parTransId="{6787D4AF-3C5F-456E-8312-05EA9BD0CDB8}" sibTransId="{FD8192FD-61BD-45F9-9A71-5C65E91AD06B}"/>
    <dgm:cxn modelId="{BA2A987B-9939-4977-B1E0-C04C6B8E3C95}" type="presOf" srcId="{CC7B7FD3-2AF1-4140-BB5C-D149E04CAFBD}" destId="{B29FBFD0-DD98-4B81-9A81-71E7886399BB}" srcOrd="0" destOrd="0" presId="urn:microsoft.com/office/officeart/2005/8/layout/lProcess1"/>
    <dgm:cxn modelId="{3411A829-A6E3-4A61-98DB-1F5FE7EF003A}" type="presOf" srcId="{DB3DF537-D171-4C8E-877D-933F1EF35633}" destId="{63E8EAEF-A4FB-4DF1-A2EB-32F38F7841A2}" srcOrd="0" destOrd="0" presId="urn:microsoft.com/office/officeart/2005/8/layout/lProcess1"/>
    <dgm:cxn modelId="{0915A36B-2B9C-46A8-9219-50AE031E5348}" type="presOf" srcId="{C86DEF95-3109-4226-A06C-B95A63946811}" destId="{DCB81CA7-1C36-4C5A-BD39-80A3948C9E53}" srcOrd="0" destOrd="0" presId="urn:microsoft.com/office/officeart/2005/8/layout/lProcess1"/>
    <dgm:cxn modelId="{302D9355-ECB8-4D94-8567-ED84930EF67B}" srcId="{177E8A55-F1EB-463C-9C61-15AE241D1A94}" destId="{D1094362-D0C4-4CDA-960E-11E847BE10FE}" srcOrd="2" destOrd="0" parTransId="{0C22447B-29ED-4181-8B81-520921ACB004}" sibTransId="{38B9723B-C8BE-47A8-A854-80DDD901A39C}"/>
    <dgm:cxn modelId="{DA68DBF8-E985-47BD-BF03-CCAC08A39CCA}" type="presOf" srcId="{DC9C3CC1-E347-4A59-A15F-67DED70F92B2}" destId="{99037624-3A5E-41DE-8098-2656D90C5906}" srcOrd="0" destOrd="0" presId="urn:microsoft.com/office/officeart/2005/8/layout/lProcess1"/>
    <dgm:cxn modelId="{56886CBD-562B-4084-9048-5D98037B9437}" type="presOf" srcId="{67820DCC-B6D3-4EFA-AB69-655DDBEF439F}" destId="{95C4F41D-0344-4909-8626-D842DA9B0395}" srcOrd="0" destOrd="0" presId="urn:microsoft.com/office/officeart/2005/8/layout/lProcess1"/>
    <dgm:cxn modelId="{9C5293D4-401F-4D4E-AC5A-BF6703166DC2}" srcId="{177E8A55-F1EB-463C-9C61-15AE241D1A94}" destId="{9251A042-6E59-4E5D-B76F-874753D26D0B}" srcOrd="1" destOrd="0" parTransId="{B4273036-61B3-4955-A018-85A3E5FED5EE}" sibTransId="{0B2D657E-5D6C-4750-AA79-4A604AC00E2C}"/>
    <dgm:cxn modelId="{68601B0D-7C11-4A04-BB5C-9849F2C4B3DE}" srcId="{12F83161-0C6C-4BC4-BFE5-4BD40507AF9B}" destId="{44459D44-66B1-4CEC-B4E7-52C3D32395B2}" srcOrd="1" destOrd="0" parTransId="{37446E0D-7B63-4F97-A285-109B52BBA2E8}" sibTransId="{6A2BF427-6041-45A8-96DC-F95F2E49B7C1}"/>
    <dgm:cxn modelId="{4E8E8E6D-D095-4405-B726-A31283CA48DA}" type="presOf" srcId="{1541F00A-863B-49E7-831F-2BFC43406A1E}" destId="{2C69B590-7CAF-4E1C-AA6F-C6719D626EFC}" srcOrd="0" destOrd="0" presId="urn:microsoft.com/office/officeart/2005/8/layout/lProcess1"/>
    <dgm:cxn modelId="{E3D7D3BA-D8B2-46F3-8BB0-E76BFF78D522}" type="presOf" srcId="{177E8A55-F1EB-463C-9C61-15AE241D1A94}" destId="{EC97B7A2-B3FC-48D1-8367-F89EA50B6CAC}" srcOrd="0" destOrd="0" presId="urn:microsoft.com/office/officeart/2005/8/layout/lProcess1"/>
    <dgm:cxn modelId="{E07A22CC-4316-45A6-961D-9F4A7A118F0A}" srcId="{12F83161-0C6C-4BC4-BFE5-4BD40507AF9B}" destId="{67820DCC-B6D3-4EFA-AB69-655DDBEF439F}" srcOrd="0" destOrd="0" parTransId="{A6AB6C43-E54F-461A-80F5-B0DAED286101}" sibTransId="{D47B796C-938C-45AD-9292-1F39D00521C3}"/>
    <dgm:cxn modelId="{D52D6536-1CFC-4608-ADAF-BD537121AED5}" type="presParOf" srcId="{B29FBFD0-DD98-4B81-9A81-71E7886399BB}" destId="{A8E782A2-FD77-4C2D-998E-A0FE2037791B}" srcOrd="0" destOrd="0" presId="urn:microsoft.com/office/officeart/2005/8/layout/lProcess1"/>
    <dgm:cxn modelId="{4951E021-9E4D-41D7-B8E7-554C310CB433}" type="presParOf" srcId="{A8E782A2-FD77-4C2D-998E-A0FE2037791B}" destId="{EC97B7A2-B3FC-48D1-8367-F89EA50B6CAC}" srcOrd="0" destOrd="0" presId="urn:microsoft.com/office/officeart/2005/8/layout/lProcess1"/>
    <dgm:cxn modelId="{77B7BE5F-C268-45BC-A290-F074908B7F21}" type="presParOf" srcId="{A8E782A2-FD77-4C2D-998E-A0FE2037791B}" destId="{938DD666-88E2-4296-A8BE-8F6464DA7AF4}" srcOrd="1" destOrd="0" presId="urn:microsoft.com/office/officeart/2005/8/layout/lProcess1"/>
    <dgm:cxn modelId="{3D94ACF2-50A2-427C-BC2E-C1064B3905A8}" type="presParOf" srcId="{A8E782A2-FD77-4C2D-998E-A0FE2037791B}" destId="{2C69B590-7CAF-4E1C-AA6F-C6719D626EFC}" srcOrd="2" destOrd="0" presId="urn:microsoft.com/office/officeart/2005/8/layout/lProcess1"/>
    <dgm:cxn modelId="{13E5446B-F1C4-41B4-8A4C-8D4A5051F478}" type="presParOf" srcId="{A8E782A2-FD77-4C2D-998E-A0FE2037791B}" destId="{DCB81CA7-1C36-4C5A-BD39-80A3948C9E53}" srcOrd="3" destOrd="0" presId="urn:microsoft.com/office/officeart/2005/8/layout/lProcess1"/>
    <dgm:cxn modelId="{3C15C4CA-E81E-4600-BF2C-5685C576B375}" type="presParOf" srcId="{A8E782A2-FD77-4C2D-998E-A0FE2037791B}" destId="{F860437D-30E4-417D-BBF0-058E1879262F}" srcOrd="4" destOrd="0" presId="urn:microsoft.com/office/officeart/2005/8/layout/lProcess1"/>
    <dgm:cxn modelId="{79A39EF2-5BE8-4E9C-AD14-3BE5DF4F7FDD}" type="presParOf" srcId="{A8E782A2-FD77-4C2D-998E-A0FE2037791B}" destId="{A0DDBC5A-7539-4045-8115-9FADBF00A8B2}" srcOrd="5" destOrd="0" presId="urn:microsoft.com/office/officeart/2005/8/layout/lProcess1"/>
    <dgm:cxn modelId="{0B465823-9917-4ED8-8B27-DC9037A0E65A}" type="presParOf" srcId="{A8E782A2-FD77-4C2D-998E-A0FE2037791B}" destId="{7E57740B-52E7-4542-9330-22C8BF379095}" srcOrd="6" destOrd="0" presId="urn:microsoft.com/office/officeart/2005/8/layout/lProcess1"/>
    <dgm:cxn modelId="{0BF278DE-E71E-4CA2-882B-079320C842DB}" type="presParOf" srcId="{A8E782A2-FD77-4C2D-998E-A0FE2037791B}" destId="{9F83D1DF-38F5-463A-8D47-7617545FB128}" srcOrd="7" destOrd="0" presId="urn:microsoft.com/office/officeart/2005/8/layout/lProcess1"/>
    <dgm:cxn modelId="{382062CD-026E-4907-B86D-2FB82599A6C5}" type="presParOf" srcId="{A8E782A2-FD77-4C2D-998E-A0FE2037791B}" destId="{63E8EAEF-A4FB-4DF1-A2EB-32F38F7841A2}" srcOrd="8" destOrd="0" presId="urn:microsoft.com/office/officeart/2005/8/layout/lProcess1"/>
    <dgm:cxn modelId="{C20D87BA-C3D7-4629-9E2D-A65943ED7321}" type="presParOf" srcId="{B29FBFD0-DD98-4B81-9A81-71E7886399BB}" destId="{B3FD3293-95C9-40D2-9771-6711BDA69A48}" srcOrd="1" destOrd="0" presId="urn:microsoft.com/office/officeart/2005/8/layout/lProcess1"/>
    <dgm:cxn modelId="{10F11EC9-883C-4D34-97B1-5347B24DC7CA}" type="presParOf" srcId="{B29FBFD0-DD98-4B81-9A81-71E7886399BB}" destId="{7068D0CE-465A-4B8C-A96D-82914E73350F}" srcOrd="2" destOrd="0" presId="urn:microsoft.com/office/officeart/2005/8/layout/lProcess1"/>
    <dgm:cxn modelId="{FED367C2-CA61-43E8-8C92-9F8B2E935372}" type="presParOf" srcId="{7068D0CE-465A-4B8C-A96D-82914E73350F}" destId="{12897D5A-905A-465F-8B67-34B60E53D670}" srcOrd="0" destOrd="0" presId="urn:microsoft.com/office/officeart/2005/8/layout/lProcess1"/>
    <dgm:cxn modelId="{53DACAEE-5767-4316-A49F-CC8F482258FF}" type="presParOf" srcId="{7068D0CE-465A-4B8C-A96D-82914E73350F}" destId="{B0A10867-0856-4D40-93A9-D5F1D1DC95CA}" srcOrd="1" destOrd="0" presId="urn:microsoft.com/office/officeart/2005/8/layout/lProcess1"/>
    <dgm:cxn modelId="{CA458DF9-C3EE-43FB-AFFC-8ED33DE874CC}" type="presParOf" srcId="{7068D0CE-465A-4B8C-A96D-82914E73350F}" destId="{95C4F41D-0344-4909-8626-D842DA9B0395}" srcOrd="2" destOrd="0" presId="urn:microsoft.com/office/officeart/2005/8/layout/lProcess1"/>
    <dgm:cxn modelId="{4D6E610B-3997-41AD-9520-804CCD894987}" type="presParOf" srcId="{7068D0CE-465A-4B8C-A96D-82914E73350F}" destId="{6BA27235-7CAA-4C44-8413-A4FA930FCFA3}" srcOrd="3" destOrd="0" presId="urn:microsoft.com/office/officeart/2005/8/layout/lProcess1"/>
    <dgm:cxn modelId="{B3F7221D-7B67-4C3D-AAB8-1E8FF5186F2A}" type="presParOf" srcId="{7068D0CE-465A-4B8C-A96D-82914E73350F}" destId="{B6B33AAD-5B66-4306-924B-65A15A85BEC6}" srcOrd="4" destOrd="0" presId="urn:microsoft.com/office/officeart/2005/8/layout/lProcess1"/>
    <dgm:cxn modelId="{E2EDE9FD-3DB4-4801-A6C1-0CCEFADBF4EE}" type="presParOf" srcId="{7068D0CE-465A-4B8C-A96D-82914E73350F}" destId="{DF952DB3-3732-4BF3-9100-FFFF7E1B3B79}" srcOrd="5" destOrd="0" presId="urn:microsoft.com/office/officeart/2005/8/layout/lProcess1"/>
    <dgm:cxn modelId="{B0516BBF-1BF6-4D4E-B109-6D24C38BE7F0}" type="presParOf" srcId="{7068D0CE-465A-4B8C-A96D-82914E73350F}" destId="{B2F5AB3A-5086-4732-B4E2-CDA602778F9A}" srcOrd="6" destOrd="0" presId="urn:microsoft.com/office/officeart/2005/8/layout/lProcess1"/>
    <dgm:cxn modelId="{7D42B0C6-3858-4462-B4CE-AE80B48ED14B}" type="presParOf" srcId="{7068D0CE-465A-4B8C-A96D-82914E73350F}" destId="{99037624-3A5E-41DE-8098-2656D90C5906}" srcOrd="7" destOrd="0" presId="urn:microsoft.com/office/officeart/2005/8/layout/lProcess1"/>
    <dgm:cxn modelId="{76E7A48A-3DEC-47DC-A3D3-BEF825F5E643}" type="presParOf" srcId="{7068D0CE-465A-4B8C-A96D-82914E73350F}" destId="{918CD80B-DEDB-40EC-AA9C-218053B8F2F4}" srcOrd="8" destOrd="0" presId="urn:microsoft.com/office/officeart/2005/8/layout/lProcess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762474F-F420-481B-A1B5-0F5DF0929A1C}"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3BFAE67-323A-4CEE-B468-27B2EED751C4}">
      <dgm:prSet phldrT="[Text]"/>
      <dgm:spPr/>
      <dgm:t>
        <a:bodyPr/>
        <a:lstStyle/>
        <a:p>
          <a:r>
            <a:rPr lang="en-US" dirty="0" smtClean="0"/>
            <a:t>Schools</a:t>
          </a:r>
          <a:endParaRPr lang="en-US" dirty="0"/>
        </a:p>
      </dgm:t>
    </dgm:pt>
    <dgm:pt modelId="{ECE16CDB-9CCA-4790-A411-1C18E7C7D6DB}" type="parTrans" cxnId="{B923E668-A8B2-487A-A97C-5563B01C9832}">
      <dgm:prSet/>
      <dgm:spPr/>
      <dgm:t>
        <a:bodyPr/>
        <a:lstStyle/>
        <a:p>
          <a:endParaRPr lang="en-US"/>
        </a:p>
      </dgm:t>
    </dgm:pt>
    <dgm:pt modelId="{C49C0C16-F1B9-4795-99C8-36AD3266DF3E}" type="sibTrans" cxnId="{B923E668-A8B2-487A-A97C-5563B01C9832}">
      <dgm:prSet/>
      <dgm:spPr/>
      <dgm:t>
        <a:bodyPr/>
        <a:lstStyle/>
        <a:p>
          <a:endParaRPr lang="en-US"/>
        </a:p>
      </dgm:t>
    </dgm:pt>
    <dgm:pt modelId="{D805A869-141A-4C89-AB22-4CE6F8E5E7D3}">
      <dgm:prSet phldrT="[Text]" custT="1"/>
      <dgm:spPr/>
      <dgm:t>
        <a:bodyPr/>
        <a:lstStyle/>
        <a:p>
          <a:r>
            <a:rPr lang="en-US" sz="1600" dirty="0" smtClean="0"/>
            <a:t>Cordova School District</a:t>
          </a:r>
          <a:endParaRPr lang="en-US" sz="1600" dirty="0"/>
        </a:p>
      </dgm:t>
    </dgm:pt>
    <dgm:pt modelId="{7D691636-D870-4E87-B5B6-626DFCBCBA3F}" type="parTrans" cxnId="{0FC1B22F-6EF5-4117-99D8-6317E960FEAD}">
      <dgm:prSet/>
      <dgm:spPr/>
      <dgm:t>
        <a:bodyPr/>
        <a:lstStyle/>
        <a:p>
          <a:endParaRPr lang="en-US"/>
        </a:p>
      </dgm:t>
    </dgm:pt>
    <dgm:pt modelId="{93C6DCE8-4943-420A-A448-34A9AD7BB447}" type="sibTrans" cxnId="{0FC1B22F-6EF5-4117-99D8-6317E960FEAD}">
      <dgm:prSet/>
      <dgm:spPr/>
      <dgm:t>
        <a:bodyPr/>
        <a:lstStyle/>
        <a:p>
          <a:endParaRPr lang="en-US"/>
        </a:p>
      </dgm:t>
    </dgm:pt>
    <dgm:pt modelId="{8BAB9C28-9E2A-4463-AAD3-BA182FA476B3}">
      <dgm:prSet phldrT="[Text]" custT="1"/>
      <dgm:spPr/>
      <dgm:t>
        <a:bodyPr/>
        <a:lstStyle/>
        <a:p>
          <a:r>
            <a:rPr lang="en-US" sz="1600" dirty="0" smtClean="0"/>
            <a:t>Chugach School District</a:t>
          </a:r>
          <a:endParaRPr lang="en-US" sz="1600" dirty="0"/>
        </a:p>
      </dgm:t>
    </dgm:pt>
    <dgm:pt modelId="{5D9F9D71-DD56-41FE-922C-24442A2B379C}" type="parTrans" cxnId="{711DDEE5-6762-40A7-A5DC-EFAC70F31C91}">
      <dgm:prSet/>
      <dgm:spPr/>
      <dgm:t>
        <a:bodyPr/>
        <a:lstStyle/>
        <a:p>
          <a:endParaRPr lang="en-US"/>
        </a:p>
      </dgm:t>
    </dgm:pt>
    <dgm:pt modelId="{01B896CB-410E-4636-A244-0472BB42A5E0}" type="sibTrans" cxnId="{711DDEE5-6762-40A7-A5DC-EFAC70F31C91}">
      <dgm:prSet/>
      <dgm:spPr/>
      <dgm:t>
        <a:bodyPr/>
        <a:lstStyle/>
        <a:p>
          <a:endParaRPr lang="en-US"/>
        </a:p>
      </dgm:t>
    </dgm:pt>
    <dgm:pt modelId="{4884D777-0E99-4A1C-820D-5ACE9864B1CE}">
      <dgm:prSet phldrT="[Text]"/>
      <dgm:spPr/>
      <dgm:t>
        <a:bodyPr/>
        <a:lstStyle/>
        <a:p>
          <a:r>
            <a:rPr lang="en-US" dirty="0" smtClean="0"/>
            <a:t>School Boards</a:t>
          </a:r>
          <a:endParaRPr lang="en-US" dirty="0"/>
        </a:p>
      </dgm:t>
    </dgm:pt>
    <dgm:pt modelId="{F0286CDB-C28E-4E6C-9E3B-31C2BF470FC0}" type="parTrans" cxnId="{E6651F4B-FBE7-413D-834D-0C59F9689B15}">
      <dgm:prSet/>
      <dgm:spPr/>
      <dgm:t>
        <a:bodyPr/>
        <a:lstStyle/>
        <a:p>
          <a:endParaRPr lang="en-US"/>
        </a:p>
      </dgm:t>
    </dgm:pt>
    <dgm:pt modelId="{A76B4904-AE00-485E-BF11-17589C78BA56}" type="sibTrans" cxnId="{E6651F4B-FBE7-413D-834D-0C59F9689B15}">
      <dgm:prSet/>
      <dgm:spPr/>
      <dgm:t>
        <a:bodyPr/>
        <a:lstStyle/>
        <a:p>
          <a:endParaRPr lang="en-US"/>
        </a:p>
      </dgm:t>
    </dgm:pt>
    <dgm:pt modelId="{D882ACBD-EE48-4082-ACDC-26EDD13A691E}">
      <dgm:prSet phldrT="[Text]"/>
      <dgm:spPr/>
      <dgm:t>
        <a:bodyPr/>
        <a:lstStyle/>
        <a:p>
          <a:r>
            <a:rPr lang="en-US" dirty="0" smtClean="0"/>
            <a:t>Assistance</a:t>
          </a:r>
        </a:p>
        <a:p>
          <a:r>
            <a:rPr lang="en-US" dirty="0" smtClean="0"/>
            <a:t>Groups</a:t>
          </a:r>
          <a:endParaRPr lang="en-US" dirty="0"/>
        </a:p>
      </dgm:t>
    </dgm:pt>
    <dgm:pt modelId="{E31E20D3-4B73-45B1-A89E-98D0448859C9}" type="parTrans" cxnId="{8EBE0DF7-A4E6-4740-BA47-D05932D2878E}">
      <dgm:prSet/>
      <dgm:spPr/>
      <dgm:t>
        <a:bodyPr/>
        <a:lstStyle/>
        <a:p>
          <a:endParaRPr lang="en-US"/>
        </a:p>
      </dgm:t>
    </dgm:pt>
    <dgm:pt modelId="{AEC4E5F7-1436-402C-89BD-1A9F660DCDB8}" type="sibTrans" cxnId="{8EBE0DF7-A4E6-4740-BA47-D05932D2878E}">
      <dgm:prSet/>
      <dgm:spPr/>
      <dgm:t>
        <a:bodyPr/>
        <a:lstStyle/>
        <a:p>
          <a:endParaRPr lang="en-US"/>
        </a:p>
      </dgm:t>
    </dgm:pt>
    <dgm:pt modelId="{B2CB05DF-3457-4D8C-AE28-5FEF0B3C4B88}">
      <dgm:prSet phldrT="[Text]" custT="1"/>
      <dgm:spPr/>
      <dgm:t>
        <a:bodyPr/>
        <a:lstStyle/>
        <a:p>
          <a:r>
            <a:rPr lang="en-US" sz="1600" dirty="0" smtClean="0"/>
            <a:t>Alaska Food Coalition</a:t>
          </a:r>
          <a:endParaRPr lang="en-US" sz="1600" dirty="0"/>
        </a:p>
      </dgm:t>
    </dgm:pt>
    <dgm:pt modelId="{D6ED176A-4A39-4B04-89DE-1A562DD382CC}" type="parTrans" cxnId="{A2575638-F1F8-4B7D-A5C2-DB0AA6F70006}">
      <dgm:prSet/>
      <dgm:spPr/>
      <dgm:t>
        <a:bodyPr/>
        <a:lstStyle/>
        <a:p>
          <a:endParaRPr lang="en-US"/>
        </a:p>
      </dgm:t>
    </dgm:pt>
    <dgm:pt modelId="{E930F53C-8A08-476C-AB36-E7CBAF9969AC}" type="sibTrans" cxnId="{A2575638-F1F8-4B7D-A5C2-DB0AA6F70006}">
      <dgm:prSet/>
      <dgm:spPr/>
      <dgm:t>
        <a:bodyPr/>
        <a:lstStyle/>
        <a:p>
          <a:endParaRPr lang="en-US"/>
        </a:p>
      </dgm:t>
    </dgm:pt>
    <dgm:pt modelId="{38C6DBCD-7F37-44DC-BE77-DF0EB7376DBD}">
      <dgm:prSet phldrT="[Text]" custT="1"/>
      <dgm:spPr/>
      <dgm:t>
        <a:bodyPr/>
        <a:lstStyle/>
        <a:p>
          <a:r>
            <a:rPr lang="en-US" sz="1600" dirty="0" smtClean="0"/>
            <a:t>Kenai Peninsula School District</a:t>
          </a:r>
          <a:endParaRPr lang="en-US" sz="1600" dirty="0"/>
        </a:p>
      </dgm:t>
    </dgm:pt>
    <dgm:pt modelId="{0338F5B9-8D9E-4EF3-9987-606AC80A05D9}" type="parTrans" cxnId="{8B9EA37E-9410-4275-BAFA-11842B6DD158}">
      <dgm:prSet/>
      <dgm:spPr/>
      <dgm:t>
        <a:bodyPr/>
        <a:lstStyle/>
        <a:p>
          <a:endParaRPr lang="en-US"/>
        </a:p>
      </dgm:t>
    </dgm:pt>
    <dgm:pt modelId="{F011E1F6-8C37-4059-85A8-D9346D8DFB66}" type="sibTrans" cxnId="{8B9EA37E-9410-4275-BAFA-11842B6DD158}">
      <dgm:prSet/>
      <dgm:spPr/>
      <dgm:t>
        <a:bodyPr/>
        <a:lstStyle/>
        <a:p>
          <a:endParaRPr lang="en-US"/>
        </a:p>
      </dgm:t>
    </dgm:pt>
    <dgm:pt modelId="{DACEFABF-F0FC-4433-9CF0-BE9AB80ED3F8}">
      <dgm:prSet phldrT="[Text]" custT="1"/>
      <dgm:spPr/>
      <dgm:t>
        <a:bodyPr/>
        <a:lstStyle/>
        <a:p>
          <a:r>
            <a:rPr lang="en-US" sz="1600" dirty="0" err="1" smtClean="0"/>
            <a:t>Yupiit</a:t>
          </a:r>
          <a:r>
            <a:rPr lang="en-US" sz="1600" dirty="0" smtClean="0"/>
            <a:t> School District</a:t>
          </a:r>
          <a:endParaRPr lang="en-US" sz="1600" dirty="0"/>
        </a:p>
      </dgm:t>
    </dgm:pt>
    <dgm:pt modelId="{5F1A3B0B-1D57-4927-AA0F-F4DC1826CF85}" type="parTrans" cxnId="{A5488AB7-0D3C-4713-B953-262C64F819E2}">
      <dgm:prSet/>
      <dgm:spPr/>
      <dgm:t>
        <a:bodyPr/>
        <a:lstStyle/>
        <a:p>
          <a:endParaRPr lang="en-US"/>
        </a:p>
      </dgm:t>
    </dgm:pt>
    <dgm:pt modelId="{1A72E349-4A79-4A39-86D0-D543C80679ED}" type="sibTrans" cxnId="{A5488AB7-0D3C-4713-B953-262C64F819E2}">
      <dgm:prSet/>
      <dgm:spPr/>
      <dgm:t>
        <a:bodyPr/>
        <a:lstStyle/>
        <a:p>
          <a:endParaRPr lang="en-US"/>
        </a:p>
      </dgm:t>
    </dgm:pt>
    <dgm:pt modelId="{C92A4071-0E31-4E80-8F00-7998E55E3BF1}">
      <dgm:prSet phldrT="[Text]"/>
      <dgm:spPr/>
      <dgm:t>
        <a:bodyPr/>
        <a:lstStyle/>
        <a:p>
          <a:endParaRPr lang="en-US" sz="1000" dirty="0"/>
        </a:p>
      </dgm:t>
    </dgm:pt>
    <dgm:pt modelId="{FDC79A9D-5FCE-404E-8475-0FC1973272E6}" type="parTrans" cxnId="{6C49C1CE-8776-4FF0-A101-2AB509288CA6}">
      <dgm:prSet/>
      <dgm:spPr/>
      <dgm:t>
        <a:bodyPr/>
        <a:lstStyle/>
        <a:p>
          <a:endParaRPr lang="en-US"/>
        </a:p>
      </dgm:t>
    </dgm:pt>
    <dgm:pt modelId="{EC0A3175-F980-48A1-8DBD-FFE3BE76102D}" type="sibTrans" cxnId="{6C49C1CE-8776-4FF0-A101-2AB509288CA6}">
      <dgm:prSet/>
      <dgm:spPr/>
      <dgm:t>
        <a:bodyPr/>
        <a:lstStyle/>
        <a:p>
          <a:endParaRPr lang="en-US"/>
        </a:p>
      </dgm:t>
    </dgm:pt>
    <dgm:pt modelId="{53ACA3DA-49A7-4EFF-A4C9-2D03B8A63E1D}">
      <dgm:prSet phldrT="[Text]" custT="1"/>
      <dgm:spPr/>
      <dgm:t>
        <a:bodyPr/>
        <a:lstStyle/>
        <a:p>
          <a:r>
            <a:rPr lang="en-US" sz="1600" dirty="0" smtClean="0"/>
            <a:t>Yakutat Board of Education</a:t>
          </a:r>
          <a:endParaRPr lang="en-US" sz="1600" dirty="0"/>
        </a:p>
      </dgm:t>
    </dgm:pt>
    <dgm:pt modelId="{3067ADED-9DD5-46C4-8FBB-2F175AB96448}" type="parTrans" cxnId="{B04865AE-8B3C-4111-8D95-5E240F6195A8}">
      <dgm:prSet/>
      <dgm:spPr/>
      <dgm:t>
        <a:bodyPr/>
        <a:lstStyle/>
        <a:p>
          <a:endParaRPr lang="en-US"/>
        </a:p>
      </dgm:t>
    </dgm:pt>
    <dgm:pt modelId="{4EEA61BD-53CF-4D17-9F46-84865BE75485}" type="sibTrans" cxnId="{B04865AE-8B3C-4111-8D95-5E240F6195A8}">
      <dgm:prSet/>
      <dgm:spPr/>
      <dgm:t>
        <a:bodyPr/>
        <a:lstStyle/>
        <a:p>
          <a:endParaRPr lang="en-US"/>
        </a:p>
      </dgm:t>
    </dgm:pt>
    <dgm:pt modelId="{616CB0F1-4233-415E-867D-C63AAFDB7061}">
      <dgm:prSet phldrT="[Text]" custT="1"/>
      <dgm:spPr/>
      <dgm:t>
        <a:bodyPr/>
        <a:lstStyle/>
        <a:p>
          <a:r>
            <a:rPr lang="en-US" sz="1600" dirty="0" smtClean="0"/>
            <a:t>Food Bank of Alaska</a:t>
          </a:r>
          <a:endParaRPr lang="en-US" sz="1600" dirty="0"/>
        </a:p>
      </dgm:t>
    </dgm:pt>
    <dgm:pt modelId="{60A894DC-4956-4D8F-979B-6164C3A3EF3D}" type="parTrans" cxnId="{B0EAEB02-CF38-4C71-83EC-8FFF3DCFEE1F}">
      <dgm:prSet/>
      <dgm:spPr/>
      <dgm:t>
        <a:bodyPr/>
        <a:lstStyle/>
        <a:p>
          <a:endParaRPr lang="en-US"/>
        </a:p>
      </dgm:t>
    </dgm:pt>
    <dgm:pt modelId="{4A671EAD-A04B-4089-B776-12D672125B84}" type="sibTrans" cxnId="{B0EAEB02-CF38-4C71-83EC-8FFF3DCFEE1F}">
      <dgm:prSet/>
      <dgm:spPr/>
      <dgm:t>
        <a:bodyPr/>
        <a:lstStyle/>
        <a:p>
          <a:endParaRPr lang="en-US"/>
        </a:p>
      </dgm:t>
    </dgm:pt>
    <dgm:pt modelId="{EE13B282-5E9C-4C7B-A39D-61AD18A679B2}">
      <dgm:prSet phldrT="[Text]" custT="1"/>
      <dgm:spPr/>
      <dgm:t>
        <a:bodyPr/>
        <a:lstStyle/>
        <a:p>
          <a:r>
            <a:rPr lang="en-US" sz="1600" dirty="0" smtClean="0"/>
            <a:t>Petersburg City Schools</a:t>
          </a:r>
          <a:endParaRPr lang="en-US" sz="1600" dirty="0"/>
        </a:p>
      </dgm:t>
    </dgm:pt>
    <dgm:pt modelId="{1C533B84-B901-4234-98C6-640B37910C98}" type="parTrans" cxnId="{EAAAFFCE-7D51-4462-9381-92121E891228}">
      <dgm:prSet/>
      <dgm:spPr/>
      <dgm:t>
        <a:bodyPr/>
        <a:lstStyle/>
        <a:p>
          <a:endParaRPr lang="en-US"/>
        </a:p>
      </dgm:t>
    </dgm:pt>
    <dgm:pt modelId="{D7C7CACB-E33D-4374-9224-D2597E88052B}" type="sibTrans" cxnId="{EAAAFFCE-7D51-4462-9381-92121E891228}">
      <dgm:prSet/>
      <dgm:spPr/>
      <dgm:t>
        <a:bodyPr/>
        <a:lstStyle/>
        <a:p>
          <a:endParaRPr lang="en-US"/>
        </a:p>
      </dgm:t>
    </dgm:pt>
    <dgm:pt modelId="{4909E3C1-3F97-469F-85EF-988C01E288CF}">
      <dgm:prSet phldrT="[Text]" custT="1"/>
      <dgm:spPr/>
      <dgm:t>
        <a:bodyPr/>
        <a:lstStyle/>
        <a:p>
          <a:r>
            <a:rPr lang="en-US" sz="1600" dirty="0" smtClean="0"/>
            <a:t>Lower Kuskokwim School District</a:t>
          </a:r>
          <a:endParaRPr lang="en-US" sz="1600" dirty="0"/>
        </a:p>
      </dgm:t>
    </dgm:pt>
    <dgm:pt modelId="{992C5F33-DAAB-44CB-B962-3BF7ABE6B7E7}" type="parTrans" cxnId="{17CEC82C-578F-49BC-851D-8D60A59659EF}">
      <dgm:prSet/>
      <dgm:spPr/>
      <dgm:t>
        <a:bodyPr/>
        <a:lstStyle/>
        <a:p>
          <a:endParaRPr lang="en-US"/>
        </a:p>
      </dgm:t>
    </dgm:pt>
    <dgm:pt modelId="{4B874CA1-A847-4131-825D-F01C5022E06C}" type="sibTrans" cxnId="{17CEC82C-578F-49BC-851D-8D60A59659EF}">
      <dgm:prSet/>
      <dgm:spPr/>
      <dgm:t>
        <a:bodyPr/>
        <a:lstStyle/>
        <a:p>
          <a:endParaRPr lang="en-US"/>
        </a:p>
      </dgm:t>
    </dgm:pt>
    <dgm:pt modelId="{945FD0C7-B4ED-4C11-9645-8572C8108147}">
      <dgm:prSet phldrT="[Text]" custT="1"/>
      <dgm:spPr/>
      <dgm:t>
        <a:bodyPr/>
        <a:lstStyle/>
        <a:p>
          <a:r>
            <a:rPr lang="en-US" sz="1600" dirty="0" smtClean="0"/>
            <a:t>Fairbanks School Board</a:t>
          </a:r>
          <a:endParaRPr lang="en-US" sz="1600" dirty="0"/>
        </a:p>
      </dgm:t>
    </dgm:pt>
    <dgm:pt modelId="{3001A544-0138-45A1-95A1-543E18AEEA32}" type="parTrans" cxnId="{43C3E2F4-B46F-4C52-ABD9-C17F1B439EE4}">
      <dgm:prSet/>
      <dgm:spPr/>
      <dgm:t>
        <a:bodyPr/>
        <a:lstStyle/>
        <a:p>
          <a:endParaRPr lang="en-US"/>
        </a:p>
      </dgm:t>
    </dgm:pt>
    <dgm:pt modelId="{00A3C83D-95A4-4FF1-8A19-F445A222C4CA}" type="sibTrans" cxnId="{43C3E2F4-B46F-4C52-ABD9-C17F1B439EE4}">
      <dgm:prSet/>
      <dgm:spPr/>
      <dgm:t>
        <a:bodyPr/>
        <a:lstStyle/>
        <a:p>
          <a:endParaRPr lang="en-US"/>
        </a:p>
      </dgm:t>
    </dgm:pt>
    <dgm:pt modelId="{119EC523-645A-4145-B4A8-1230E9EB99D1}">
      <dgm:prSet phldrT="[Text]" custT="1"/>
      <dgm:spPr/>
      <dgm:t>
        <a:bodyPr/>
        <a:lstStyle/>
        <a:p>
          <a:r>
            <a:rPr lang="en-US" sz="1600" dirty="0" smtClean="0"/>
            <a:t>Anchorage School Board</a:t>
          </a:r>
          <a:endParaRPr lang="en-US" sz="1600" dirty="0"/>
        </a:p>
      </dgm:t>
    </dgm:pt>
    <dgm:pt modelId="{A00DE2FC-5E4D-411A-9139-76F3D1F5484C}" type="parTrans" cxnId="{5BC4E9E6-8225-4781-8DC7-007CD9D2DB2A}">
      <dgm:prSet/>
      <dgm:spPr/>
      <dgm:t>
        <a:bodyPr/>
        <a:lstStyle/>
        <a:p>
          <a:endParaRPr lang="en-US"/>
        </a:p>
      </dgm:t>
    </dgm:pt>
    <dgm:pt modelId="{C6B6BE9B-9D5C-48A7-B9FA-874B0EF93AD2}" type="sibTrans" cxnId="{5BC4E9E6-8225-4781-8DC7-007CD9D2DB2A}">
      <dgm:prSet/>
      <dgm:spPr/>
      <dgm:t>
        <a:bodyPr/>
        <a:lstStyle/>
        <a:p>
          <a:endParaRPr lang="en-US"/>
        </a:p>
      </dgm:t>
    </dgm:pt>
    <dgm:pt modelId="{E46F44BA-A8CE-485D-9D2D-7FA1543FA569}">
      <dgm:prSet phldrT="[Text]" custT="1"/>
      <dgm:spPr/>
      <dgm:t>
        <a:bodyPr/>
        <a:lstStyle/>
        <a:p>
          <a:endParaRPr lang="en-US" sz="1600" dirty="0"/>
        </a:p>
      </dgm:t>
    </dgm:pt>
    <dgm:pt modelId="{2C5CFF99-0198-4CB1-B1F2-4859B389B402}" type="parTrans" cxnId="{74907F83-BE12-4D59-841E-D6216BB73723}">
      <dgm:prSet/>
      <dgm:spPr/>
      <dgm:t>
        <a:bodyPr/>
        <a:lstStyle/>
        <a:p>
          <a:endParaRPr lang="en-US"/>
        </a:p>
      </dgm:t>
    </dgm:pt>
    <dgm:pt modelId="{6BEE3D06-D67D-45EF-8A91-644F156F9448}" type="sibTrans" cxnId="{74907F83-BE12-4D59-841E-D6216BB73723}">
      <dgm:prSet/>
      <dgm:spPr/>
      <dgm:t>
        <a:bodyPr/>
        <a:lstStyle/>
        <a:p>
          <a:endParaRPr lang="en-US"/>
        </a:p>
      </dgm:t>
    </dgm:pt>
    <dgm:pt modelId="{42250057-3F28-47D8-96DA-C9164F6914F7}">
      <dgm:prSet phldrT="[Text]" custT="1"/>
      <dgm:spPr/>
      <dgm:t>
        <a:bodyPr/>
        <a:lstStyle/>
        <a:p>
          <a:r>
            <a:rPr lang="en-US" sz="1600" dirty="0" smtClean="0"/>
            <a:t>Association of Alaska School Boards</a:t>
          </a:r>
          <a:endParaRPr lang="en-US" sz="1600" dirty="0"/>
        </a:p>
      </dgm:t>
    </dgm:pt>
    <dgm:pt modelId="{C550CA37-DAF4-4CED-87D0-BD78A40062FC}" type="parTrans" cxnId="{54EA2F84-1041-48CC-BBC9-267FF9D687E4}">
      <dgm:prSet/>
      <dgm:spPr/>
      <dgm:t>
        <a:bodyPr/>
        <a:lstStyle/>
        <a:p>
          <a:endParaRPr lang="en-US"/>
        </a:p>
      </dgm:t>
    </dgm:pt>
    <dgm:pt modelId="{2D53593F-5C2F-4168-869C-314617F7D854}" type="sibTrans" cxnId="{54EA2F84-1041-48CC-BBC9-267FF9D687E4}">
      <dgm:prSet/>
      <dgm:spPr/>
      <dgm:t>
        <a:bodyPr/>
        <a:lstStyle/>
        <a:p>
          <a:endParaRPr lang="en-US"/>
        </a:p>
      </dgm:t>
    </dgm:pt>
    <dgm:pt modelId="{DBCF69FE-77DC-4367-A4AD-D961B6B5862D}">
      <dgm:prSet phldrT="[Text]" custT="1"/>
      <dgm:spPr/>
      <dgm:t>
        <a:bodyPr/>
        <a:lstStyle/>
        <a:p>
          <a:r>
            <a:rPr lang="en-US" sz="1600" dirty="0" smtClean="0"/>
            <a:t>Alaska School Nutrition Association</a:t>
          </a:r>
          <a:endParaRPr lang="en-US" sz="1600" dirty="0"/>
        </a:p>
      </dgm:t>
    </dgm:pt>
    <dgm:pt modelId="{F077AF68-A180-4915-85A0-64567075D8F0}" type="parTrans" cxnId="{B4C9338B-15B0-4892-A4A4-E894BD2EDF5F}">
      <dgm:prSet/>
      <dgm:spPr/>
      <dgm:t>
        <a:bodyPr/>
        <a:lstStyle/>
        <a:p>
          <a:endParaRPr lang="en-US"/>
        </a:p>
      </dgm:t>
    </dgm:pt>
    <dgm:pt modelId="{53999EE8-1C4E-4372-AF4D-7AABAFEE6A67}" type="sibTrans" cxnId="{B4C9338B-15B0-4892-A4A4-E894BD2EDF5F}">
      <dgm:prSet/>
      <dgm:spPr/>
      <dgm:t>
        <a:bodyPr/>
        <a:lstStyle/>
        <a:p>
          <a:endParaRPr lang="en-US"/>
        </a:p>
      </dgm:t>
    </dgm:pt>
    <dgm:pt modelId="{0BF10E0C-02DE-46F2-8013-57A976796E6C}">
      <dgm:prSet phldrT="[Text]" custT="1"/>
      <dgm:spPr/>
      <dgm:t>
        <a:bodyPr/>
        <a:lstStyle/>
        <a:p>
          <a:r>
            <a:rPr lang="en-US" sz="1600" dirty="0" smtClean="0"/>
            <a:t>AARP</a:t>
          </a:r>
          <a:endParaRPr lang="en-US" sz="1600" dirty="0"/>
        </a:p>
      </dgm:t>
    </dgm:pt>
    <dgm:pt modelId="{B63EA7AF-D0BD-4E5E-A5BD-0B8FE1657ED2}" type="parTrans" cxnId="{5DC757C2-9D88-408C-B0A6-EC56EE5C0CD9}">
      <dgm:prSet/>
      <dgm:spPr/>
    </dgm:pt>
    <dgm:pt modelId="{00AAC267-C7F3-45DE-9DE0-E9E71BCB88B2}" type="sibTrans" cxnId="{5DC757C2-9D88-408C-B0A6-EC56EE5C0CD9}">
      <dgm:prSet/>
      <dgm:spPr/>
    </dgm:pt>
    <dgm:pt modelId="{DA550420-CFBA-47FD-9900-08139A586778}" type="pres">
      <dgm:prSet presAssocID="{A762474F-F420-481B-A1B5-0F5DF0929A1C}" presName="Name0" presStyleCnt="0">
        <dgm:presLayoutVars>
          <dgm:dir/>
          <dgm:animLvl val="lvl"/>
          <dgm:resizeHandles val="exact"/>
        </dgm:presLayoutVars>
      </dgm:prSet>
      <dgm:spPr/>
      <dgm:t>
        <a:bodyPr/>
        <a:lstStyle/>
        <a:p>
          <a:endParaRPr lang="en-US"/>
        </a:p>
      </dgm:t>
    </dgm:pt>
    <dgm:pt modelId="{1B488BDB-2A1F-4B5C-B567-BEE2A0A05FA4}" type="pres">
      <dgm:prSet presAssocID="{B3BFAE67-323A-4CEE-B468-27B2EED751C4}" presName="linNode" presStyleCnt="0"/>
      <dgm:spPr/>
    </dgm:pt>
    <dgm:pt modelId="{683BF7DB-1D45-426A-8D51-83E83E68227A}" type="pres">
      <dgm:prSet presAssocID="{B3BFAE67-323A-4CEE-B468-27B2EED751C4}" presName="parentText" presStyleLbl="node1" presStyleIdx="0" presStyleCnt="3">
        <dgm:presLayoutVars>
          <dgm:chMax val="1"/>
          <dgm:bulletEnabled val="1"/>
        </dgm:presLayoutVars>
      </dgm:prSet>
      <dgm:spPr/>
      <dgm:t>
        <a:bodyPr/>
        <a:lstStyle/>
        <a:p>
          <a:endParaRPr lang="en-US"/>
        </a:p>
      </dgm:t>
    </dgm:pt>
    <dgm:pt modelId="{1C2326FC-5705-45FD-A50A-20DF5029D07F}" type="pres">
      <dgm:prSet presAssocID="{B3BFAE67-323A-4CEE-B468-27B2EED751C4}" presName="descendantText" presStyleLbl="alignAccFollowNode1" presStyleIdx="0" presStyleCnt="3" custScaleY="221087">
        <dgm:presLayoutVars>
          <dgm:bulletEnabled val="1"/>
        </dgm:presLayoutVars>
      </dgm:prSet>
      <dgm:spPr/>
      <dgm:t>
        <a:bodyPr/>
        <a:lstStyle/>
        <a:p>
          <a:endParaRPr lang="en-US"/>
        </a:p>
      </dgm:t>
    </dgm:pt>
    <dgm:pt modelId="{A0AF580C-2F04-4DA9-AC35-F4E1FE864644}" type="pres">
      <dgm:prSet presAssocID="{C49C0C16-F1B9-4795-99C8-36AD3266DF3E}" presName="sp" presStyleCnt="0"/>
      <dgm:spPr/>
    </dgm:pt>
    <dgm:pt modelId="{685B88CA-8CBD-467A-9ED7-E28575439491}" type="pres">
      <dgm:prSet presAssocID="{4884D777-0E99-4A1C-820D-5ACE9864B1CE}" presName="linNode" presStyleCnt="0"/>
      <dgm:spPr/>
    </dgm:pt>
    <dgm:pt modelId="{DEB1E767-F1BE-42A0-B5D2-771C762E9793}" type="pres">
      <dgm:prSet presAssocID="{4884D777-0E99-4A1C-820D-5ACE9864B1CE}" presName="parentText" presStyleLbl="node1" presStyleIdx="1" presStyleCnt="3">
        <dgm:presLayoutVars>
          <dgm:chMax val="1"/>
          <dgm:bulletEnabled val="1"/>
        </dgm:presLayoutVars>
      </dgm:prSet>
      <dgm:spPr/>
      <dgm:t>
        <a:bodyPr/>
        <a:lstStyle/>
        <a:p>
          <a:endParaRPr lang="en-US"/>
        </a:p>
      </dgm:t>
    </dgm:pt>
    <dgm:pt modelId="{E0F5A662-9ADC-494B-8F79-486543B3167F}" type="pres">
      <dgm:prSet presAssocID="{4884D777-0E99-4A1C-820D-5ACE9864B1CE}" presName="descendantText" presStyleLbl="alignAccFollowNode1" presStyleIdx="1" presStyleCnt="3" custScaleY="117257">
        <dgm:presLayoutVars>
          <dgm:bulletEnabled val="1"/>
        </dgm:presLayoutVars>
      </dgm:prSet>
      <dgm:spPr/>
      <dgm:t>
        <a:bodyPr/>
        <a:lstStyle/>
        <a:p>
          <a:endParaRPr lang="en-US"/>
        </a:p>
      </dgm:t>
    </dgm:pt>
    <dgm:pt modelId="{6ECBE6CD-7A55-458D-B312-2077BA2167AB}" type="pres">
      <dgm:prSet presAssocID="{A76B4904-AE00-485E-BF11-17589C78BA56}" presName="sp" presStyleCnt="0"/>
      <dgm:spPr/>
    </dgm:pt>
    <dgm:pt modelId="{57457547-9637-40A2-8624-4A8EBC55663D}" type="pres">
      <dgm:prSet presAssocID="{D882ACBD-EE48-4082-ACDC-26EDD13A691E}" presName="linNode" presStyleCnt="0"/>
      <dgm:spPr/>
    </dgm:pt>
    <dgm:pt modelId="{0CF3CBC7-2420-4BB5-B9A1-03071E69CCD1}" type="pres">
      <dgm:prSet presAssocID="{D882ACBD-EE48-4082-ACDC-26EDD13A691E}" presName="parentText" presStyleLbl="node1" presStyleIdx="2" presStyleCnt="3">
        <dgm:presLayoutVars>
          <dgm:chMax val="1"/>
          <dgm:bulletEnabled val="1"/>
        </dgm:presLayoutVars>
      </dgm:prSet>
      <dgm:spPr/>
      <dgm:t>
        <a:bodyPr/>
        <a:lstStyle/>
        <a:p>
          <a:endParaRPr lang="en-US"/>
        </a:p>
      </dgm:t>
    </dgm:pt>
    <dgm:pt modelId="{07947546-0FA0-473C-B3FD-974C12E3273F}" type="pres">
      <dgm:prSet presAssocID="{D882ACBD-EE48-4082-ACDC-26EDD13A691E}" presName="descendantText" presStyleLbl="alignAccFollowNode1" presStyleIdx="2" presStyleCnt="3" custScaleY="125582">
        <dgm:presLayoutVars>
          <dgm:bulletEnabled val="1"/>
        </dgm:presLayoutVars>
      </dgm:prSet>
      <dgm:spPr/>
      <dgm:t>
        <a:bodyPr/>
        <a:lstStyle/>
        <a:p>
          <a:endParaRPr lang="en-US"/>
        </a:p>
      </dgm:t>
    </dgm:pt>
  </dgm:ptLst>
  <dgm:cxnLst>
    <dgm:cxn modelId="{8B9EA37E-9410-4275-BAFA-11842B6DD158}" srcId="{B3BFAE67-323A-4CEE-B468-27B2EED751C4}" destId="{38C6DBCD-7F37-44DC-BE77-DF0EB7376DBD}" srcOrd="2" destOrd="0" parTransId="{0338F5B9-8D9E-4EF3-9987-606AC80A05D9}" sibTransId="{F011E1F6-8C37-4059-85A8-D9346D8DFB66}"/>
    <dgm:cxn modelId="{A2575638-F1F8-4B7D-A5C2-DB0AA6F70006}" srcId="{D882ACBD-EE48-4082-ACDC-26EDD13A691E}" destId="{B2CB05DF-3457-4D8C-AE28-5FEF0B3C4B88}" srcOrd="0" destOrd="0" parTransId="{D6ED176A-4A39-4B04-89DE-1A562DD382CC}" sibTransId="{E930F53C-8A08-476C-AB36-E7CBAF9969AC}"/>
    <dgm:cxn modelId="{5DC757C2-9D88-408C-B0A6-EC56EE5C0CD9}" srcId="{D882ACBD-EE48-4082-ACDC-26EDD13A691E}" destId="{0BF10E0C-02DE-46F2-8013-57A976796E6C}" srcOrd="3" destOrd="0" parTransId="{B63EA7AF-D0BD-4E5E-A5BD-0B8FE1657ED2}" sibTransId="{00AAC267-C7F3-45DE-9DE0-E9E71BCB88B2}"/>
    <dgm:cxn modelId="{1A21BE5C-1EFB-4AF2-88C7-B08E89C6217C}" type="presOf" srcId="{0BF10E0C-02DE-46F2-8013-57A976796E6C}" destId="{07947546-0FA0-473C-B3FD-974C12E3273F}" srcOrd="0" destOrd="3" presId="urn:microsoft.com/office/officeart/2005/8/layout/vList5"/>
    <dgm:cxn modelId="{B4C9338B-15B0-4892-A4A4-E894BD2EDF5F}" srcId="{D882ACBD-EE48-4082-ACDC-26EDD13A691E}" destId="{DBCF69FE-77DC-4367-A4AD-D961B6B5862D}" srcOrd="2" destOrd="0" parTransId="{F077AF68-A180-4915-85A0-64567075D8F0}" sibTransId="{53999EE8-1C4E-4372-AF4D-7AABAFEE6A67}"/>
    <dgm:cxn modelId="{32A8A8D1-1E0B-43C0-B55B-002ECD869C34}" type="presOf" srcId="{119EC523-645A-4145-B4A8-1230E9EB99D1}" destId="{E0F5A662-9ADC-494B-8F79-486543B3167F}" srcOrd="0" destOrd="0" presId="urn:microsoft.com/office/officeart/2005/8/layout/vList5"/>
    <dgm:cxn modelId="{298DA878-DAA7-4547-8309-3F6132B13214}" type="presOf" srcId="{4909E3C1-3F97-469F-85EF-988C01E288CF}" destId="{1C2326FC-5705-45FD-A50A-20DF5029D07F}" srcOrd="0" destOrd="6" presId="urn:microsoft.com/office/officeart/2005/8/layout/vList5"/>
    <dgm:cxn modelId="{EAAAFFCE-7D51-4462-9381-92121E891228}" srcId="{B3BFAE67-323A-4CEE-B468-27B2EED751C4}" destId="{EE13B282-5E9C-4C7B-A39D-61AD18A679B2}" srcOrd="5" destOrd="0" parTransId="{1C533B84-B901-4234-98C6-640B37910C98}" sibTransId="{D7C7CACB-E33D-4374-9224-D2597E88052B}"/>
    <dgm:cxn modelId="{F7FDCB68-9972-4BF9-A715-A4A29B1199A2}" type="presOf" srcId="{4884D777-0E99-4A1C-820D-5ACE9864B1CE}" destId="{DEB1E767-F1BE-42A0-B5D2-771C762E9793}" srcOrd="0" destOrd="0" presId="urn:microsoft.com/office/officeart/2005/8/layout/vList5"/>
    <dgm:cxn modelId="{74907F83-BE12-4D59-841E-D6216BB73723}" srcId="{B3BFAE67-323A-4CEE-B468-27B2EED751C4}" destId="{E46F44BA-A8CE-485D-9D2D-7FA1543FA569}" srcOrd="0" destOrd="0" parTransId="{2C5CFF99-0198-4CB1-B1F2-4859B389B402}" sibTransId="{6BEE3D06-D67D-45EF-8A91-644F156F9448}"/>
    <dgm:cxn modelId="{54EA2F84-1041-48CC-BBC9-267FF9D687E4}" srcId="{4884D777-0E99-4A1C-820D-5ACE9864B1CE}" destId="{42250057-3F28-47D8-96DA-C9164F6914F7}" srcOrd="3" destOrd="0" parTransId="{C550CA37-DAF4-4CED-87D0-BD78A40062FC}" sibTransId="{2D53593F-5C2F-4168-869C-314617F7D854}"/>
    <dgm:cxn modelId="{7B4820CE-EA3A-4043-8FC3-F6FEF2CDA690}" type="presOf" srcId="{8BAB9C28-9E2A-4463-AAD3-BA182FA476B3}" destId="{1C2326FC-5705-45FD-A50A-20DF5029D07F}" srcOrd="0" destOrd="3" presId="urn:microsoft.com/office/officeart/2005/8/layout/vList5"/>
    <dgm:cxn modelId="{4690595A-4E04-468A-BE93-6153E82515C0}" type="presOf" srcId="{DBCF69FE-77DC-4367-A4AD-D961B6B5862D}" destId="{07947546-0FA0-473C-B3FD-974C12E3273F}" srcOrd="0" destOrd="2" presId="urn:microsoft.com/office/officeart/2005/8/layout/vList5"/>
    <dgm:cxn modelId="{0FC1B22F-6EF5-4117-99D8-6317E960FEAD}" srcId="{B3BFAE67-323A-4CEE-B468-27B2EED751C4}" destId="{D805A869-141A-4C89-AB22-4CE6F8E5E7D3}" srcOrd="1" destOrd="0" parTransId="{7D691636-D870-4E87-B5B6-626DFCBCBA3F}" sibTransId="{93C6DCE8-4943-420A-A448-34A9AD7BB447}"/>
    <dgm:cxn modelId="{4F65BC0A-6BB5-42BD-8EC0-E4743A988528}" type="presOf" srcId="{EE13B282-5E9C-4C7B-A39D-61AD18A679B2}" destId="{1C2326FC-5705-45FD-A50A-20DF5029D07F}" srcOrd="0" destOrd="5" presId="urn:microsoft.com/office/officeart/2005/8/layout/vList5"/>
    <dgm:cxn modelId="{43C3E2F4-B46F-4C52-ABD9-C17F1B439EE4}" srcId="{4884D777-0E99-4A1C-820D-5ACE9864B1CE}" destId="{945FD0C7-B4ED-4C11-9645-8572C8108147}" srcOrd="1" destOrd="0" parTransId="{3001A544-0138-45A1-95A1-543E18AEEA32}" sibTransId="{00A3C83D-95A4-4FF1-8A19-F445A222C4CA}"/>
    <dgm:cxn modelId="{269E5DC2-A905-466C-A000-8DA6E43605EF}" type="presOf" srcId="{DACEFABF-F0FC-4433-9CF0-BE9AB80ED3F8}" destId="{1C2326FC-5705-45FD-A50A-20DF5029D07F}" srcOrd="0" destOrd="4" presId="urn:microsoft.com/office/officeart/2005/8/layout/vList5"/>
    <dgm:cxn modelId="{B0EAEB02-CF38-4C71-83EC-8FFF3DCFEE1F}" srcId="{D882ACBD-EE48-4082-ACDC-26EDD13A691E}" destId="{616CB0F1-4233-415E-867D-C63AAFDB7061}" srcOrd="1" destOrd="0" parTransId="{60A894DC-4956-4D8F-979B-6164C3A3EF3D}" sibTransId="{4A671EAD-A04B-4089-B776-12D672125B84}"/>
    <dgm:cxn modelId="{21E1137D-2FEC-439F-BC8B-D643B509B6CF}" type="presOf" srcId="{945FD0C7-B4ED-4C11-9645-8572C8108147}" destId="{E0F5A662-9ADC-494B-8F79-486543B3167F}" srcOrd="0" destOrd="1" presId="urn:microsoft.com/office/officeart/2005/8/layout/vList5"/>
    <dgm:cxn modelId="{3E2FF8B9-3BA9-4BC6-8F03-348F66519949}" type="presOf" srcId="{38C6DBCD-7F37-44DC-BE77-DF0EB7376DBD}" destId="{1C2326FC-5705-45FD-A50A-20DF5029D07F}" srcOrd="0" destOrd="2" presId="urn:microsoft.com/office/officeart/2005/8/layout/vList5"/>
    <dgm:cxn modelId="{9563FF9B-6469-47BD-BC32-40519D22906C}" type="presOf" srcId="{42250057-3F28-47D8-96DA-C9164F6914F7}" destId="{E0F5A662-9ADC-494B-8F79-486543B3167F}" srcOrd="0" destOrd="3" presId="urn:microsoft.com/office/officeart/2005/8/layout/vList5"/>
    <dgm:cxn modelId="{5BC4E9E6-8225-4781-8DC7-007CD9D2DB2A}" srcId="{4884D777-0E99-4A1C-820D-5ACE9864B1CE}" destId="{119EC523-645A-4145-B4A8-1230E9EB99D1}" srcOrd="0" destOrd="0" parTransId="{A00DE2FC-5E4D-411A-9139-76F3D1F5484C}" sibTransId="{C6B6BE9B-9D5C-48A7-B9FA-874B0EF93AD2}"/>
    <dgm:cxn modelId="{B04865AE-8B3C-4111-8D95-5E240F6195A8}" srcId="{4884D777-0E99-4A1C-820D-5ACE9864B1CE}" destId="{53ACA3DA-49A7-4EFF-A4C9-2D03B8A63E1D}" srcOrd="2" destOrd="0" parTransId="{3067ADED-9DD5-46C4-8FBB-2F175AB96448}" sibTransId="{4EEA61BD-53CF-4D17-9F46-84865BE75485}"/>
    <dgm:cxn modelId="{FBD258C2-36F4-4EAD-A200-B5CC57DAEB18}" type="presOf" srcId="{D805A869-141A-4C89-AB22-4CE6F8E5E7D3}" destId="{1C2326FC-5705-45FD-A50A-20DF5029D07F}" srcOrd="0" destOrd="1" presId="urn:microsoft.com/office/officeart/2005/8/layout/vList5"/>
    <dgm:cxn modelId="{4795397F-B9A2-4513-8481-E03A1F1BD70F}" type="presOf" srcId="{B2CB05DF-3457-4D8C-AE28-5FEF0B3C4B88}" destId="{07947546-0FA0-473C-B3FD-974C12E3273F}" srcOrd="0" destOrd="0" presId="urn:microsoft.com/office/officeart/2005/8/layout/vList5"/>
    <dgm:cxn modelId="{B923E668-A8B2-487A-A97C-5563B01C9832}" srcId="{A762474F-F420-481B-A1B5-0F5DF0929A1C}" destId="{B3BFAE67-323A-4CEE-B468-27B2EED751C4}" srcOrd="0" destOrd="0" parTransId="{ECE16CDB-9CCA-4790-A411-1C18E7C7D6DB}" sibTransId="{C49C0C16-F1B9-4795-99C8-36AD3266DF3E}"/>
    <dgm:cxn modelId="{AE77CE72-8911-4687-A138-4EE2D703A16C}" type="presOf" srcId="{616CB0F1-4233-415E-867D-C63AAFDB7061}" destId="{07947546-0FA0-473C-B3FD-974C12E3273F}" srcOrd="0" destOrd="1" presId="urn:microsoft.com/office/officeart/2005/8/layout/vList5"/>
    <dgm:cxn modelId="{A6B6E47D-902E-4C6A-BFE9-E0EC2816942D}" type="presOf" srcId="{E46F44BA-A8CE-485D-9D2D-7FA1543FA569}" destId="{1C2326FC-5705-45FD-A50A-20DF5029D07F}" srcOrd="0" destOrd="0" presId="urn:microsoft.com/office/officeart/2005/8/layout/vList5"/>
    <dgm:cxn modelId="{711DDEE5-6762-40A7-A5DC-EFAC70F31C91}" srcId="{B3BFAE67-323A-4CEE-B468-27B2EED751C4}" destId="{8BAB9C28-9E2A-4463-AAD3-BA182FA476B3}" srcOrd="3" destOrd="0" parTransId="{5D9F9D71-DD56-41FE-922C-24442A2B379C}" sibTransId="{01B896CB-410E-4636-A244-0472BB42A5E0}"/>
    <dgm:cxn modelId="{17CEC82C-578F-49BC-851D-8D60A59659EF}" srcId="{B3BFAE67-323A-4CEE-B468-27B2EED751C4}" destId="{4909E3C1-3F97-469F-85EF-988C01E288CF}" srcOrd="6" destOrd="0" parTransId="{992C5F33-DAAB-44CB-B962-3BF7ABE6B7E7}" sibTransId="{4B874CA1-A847-4131-825D-F01C5022E06C}"/>
    <dgm:cxn modelId="{4CC90FAC-1B32-45B5-9973-184B433F1C00}" type="presOf" srcId="{53ACA3DA-49A7-4EFF-A4C9-2D03B8A63E1D}" destId="{E0F5A662-9ADC-494B-8F79-486543B3167F}" srcOrd="0" destOrd="2" presId="urn:microsoft.com/office/officeart/2005/8/layout/vList5"/>
    <dgm:cxn modelId="{E24D980B-8BB4-4BF7-BECF-40529E09AC48}" type="presOf" srcId="{C92A4071-0E31-4E80-8F00-7998E55E3BF1}" destId="{1C2326FC-5705-45FD-A50A-20DF5029D07F}" srcOrd="0" destOrd="7" presId="urn:microsoft.com/office/officeart/2005/8/layout/vList5"/>
    <dgm:cxn modelId="{49E86167-E9CD-48C2-8C6E-66282B148F41}" type="presOf" srcId="{D882ACBD-EE48-4082-ACDC-26EDD13A691E}" destId="{0CF3CBC7-2420-4BB5-B9A1-03071E69CCD1}" srcOrd="0" destOrd="0" presId="urn:microsoft.com/office/officeart/2005/8/layout/vList5"/>
    <dgm:cxn modelId="{9A1C176E-7530-4411-AC4E-892F96131F86}" type="presOf" srcId="{A762474F-F420-481B-A1B5-0F5DF0929A1C}" destId="{DA550420-CFBA-47FD-9900-08139A586778}" srcOrd="0" destOrd="0" presId="urn:microsoft.com/office/officeart/2005/8/layout/vList5"/>
    <dgm:cxn modelId="{481EBBC6-A0D8-4A12-9BA5-7A45B45DCBD6}" type="presOf" srcId="{B3BFAE67-323A-4CEE-B468-27B2EED751C4}" destId="{683BF7DB-1D45-426A-8D51-83E83E68227A}" srcOrd="0" destOrd="0" presId="urn:microsoft.com/office/officeart/2005/8/layout/vList5"/>
    <dgm:cxn modelId="{A5488AB7-0D3C-4713-B953-262C64F819E2}" srcId="{B3BFAE67-323A-4CEE-B468-27B2EED751C4}" destId="{DACEFABF-F0FC-4433-9CF0-BE9AB80ED3F8}" srcOrd="4" destOrd="0" parTransId="{5F1A3B0B-1D57-4927-AA0F-F4DC1826CF85}" sibTransId="{1A72E349-4A79-4A39-86D0-D543C80679ED}"/>
    <dgm:cxn modelId="{6C49C1CE-8776-4FF0-A101-2AB509288CA6}" srcId="{B3BFAE67-323A-4CEE-B468-27B2EED751C4}" destId="{C92A4071-0E31-4E80-8F00-7998E55E3BF1}" srcOrd="7" destOrd="0" parTransId="{FDC79A9D-5FCE-404E-8475-0FC1973272E6}" sibTransId="{EC0A3175-F980-48A1-8DBD-FFE3BE76102D}"/>
    <dgm:cxn modelId="{8EBE0DF7-A4E6-4740-BA47-D05932D2878E}" srcId="{A762474F-F420-481B-A1B5-0F5DF0929A1C}" destId="{D882ACBD-EE48-4082-ACDC-26EDD13A691E}" srcOrd="2" destOrd="0" parTransId="{E31E20D3-4B73-45B1-A89E-98D0448859C9}" sibTransId="{AEC4E5F7-1436-402C-89BD-1A9F660DCDB8}"/>
    <dgm:cxn modelId="{E6651F4B-FBE7-413D-834D-0C59F9689B15}" srcId="{A762474F-F420-481B-A1B5-0F5DF0929A1C}" destId="{4884D777-0E99-4A1C-820D-5ACE9864B1CE}" srcOrd="1" destOrd="0" parTransId="{F0286CDB-C28E-4E6C-9E3B-31C2BF470FC0}" sibTransId="{A76B4904-AE00-485E-BF11-17589C78BA56}"/>
    <dgm:cxn modelId="{36C3C2DE-D669-4445-8DE4-98695D6B6879}" type="presParOf" srcId="{DA550420-CFBA-47FD-9900-08139A586778}" destId="{1B488BDB-2A1F-4B5C-B567-BEE2A0A05FA4}" srcOrd="0" destOrd="0" presId="urn:microsoft.com/office/officeart/2005/8/layout/vList5"/>
    <dgm:cxn modelId="{106FDCCD-8866-48A4-80EB-B8B699E83EAC}" type="presParOf" srcId="{1B488BDB-2A1F-4B5C-B567-BEE2A0A05FA4}" destId="{683BF7DB-1D45-426A-8D51-83E83E68227A}" srcOrd="0" destOrd="0" presId="urn:microsoft.com/office/officeart/2005/8/layout/vList5"/>
    <dgm:cxn modelId="{C55C3A33-C21A-4593-8226-8F73F2B51FAB}" type="presParOf" srcId="{1B488BDB-2A1F-4B5C-B567-BEE2A0A05FA4}" destId="{1C2326FC-5705-45FD-A50A-20DF5029D07F}" srcOrd="1" destOrd="0" presId="urn:microsoft.com/office/officeart/2005/8/layout/vList5"/>
    <dgm:cxn modelId="{8D8610CE-D6CA-4497-B6A6-B8E15E90565F}" type="presParOf" srcId="{DA550420-CFBA-47FD-9900-08139A586778}" destId="{A0AF580C-2F04-4DA9-AC35-F4E1FE864644}" srcOrd="1" destOrd="0" presId="urn:microsoft.com/office/officeart/2005/8/layout/vList5"/>
    <dgm:cxn modelId="{228B0702-50DA-468A-9282-2FFAD7F2E816}" type="presParOf" srcId="{DA550420-CFBA-47FD-9900-08139A586778}" destId="{685B88CA-8CBD-467A-9ED7-E28575439491}" srcOrd="2" destOrd="0" presId="urn:microsoft.com/office/officeart/2005/8/layout/vList5"/>
    <dgm:cxn modelId="{F47867B4-4D95-4A1B-82E7-12519F6762FF}" type="presParOf" srcId="{685B88CA-8CBD-467A-9ED7-E28575439491}" destId="{DEB1E767-F1BE-42A0-B5D2-771C762E9793}" srcOrd="0" destOrd="0" presId="urn:microsoft.com/office/officeart/2005/8/layout/vList5"/>
    <dgm:cxn modelId="{C0E5BC2C-AC1B-49DE-96AE-9D32CF83F3A0}" type="presParOf" srcId="{685B88CA-8CBD-467A-9ED7-E28575439491}" destId="{E0F5A662-9ADC-494B-8F79-486543B3167F}" srcOrd="1" destOrd="0" presId="urn:microsoft.com/office/officeart/2005/8/layout/vList5"/>
    <dgm:cxn modelId="{5ED95D03-D16A-46C4-8F15-C8ACE5BA2CC3}" type="presParOf" srcId="{DA550420-CFBA-47FD-9900-08139A586778}" destId="{6ECBE6CD-7A55-458D-B312-2077BA2167AB}" srcOrd="3" destOrd="0" presId="urn:microsoft.com/office/officeart/2005/8/layout/vList5"/>
    <dgm:cxn modelId="{4096BEF5-0FB8-42F1-8BD3-E62CA240850D}" type="presParOf" srcId="{DA550420-CFBA-47FD-9900-08139A586778}" destId="{57457547-9637-40A2-8624-4A8EBC55663D}" srcOrd="4" destOrd="0" presId="urn:microsoft.com/office/officeart/2005/8/layout/vList5"/>
    <dgm:cxn modelId="{174775CF-918B-4952-8C1F-7D2C4CEF0379}" type="presParOf" srcId="{57457547-9637-40A2-8624-4A8EBC55663D}" destId="{0CF3CBC7-2420-4BB5-B9A1-03071E69CCD1}" srcOrd="0" destOrd="0" presId="urn:microsoft.com/office/officeart/2005/8/layout/vList5"/>
    <dgm:cxn modelId="{6314886F-FC07-438C-BFE4-2C0B212EA540}" type="presParOf" srcId="{57457547-9637-40A2-8624-4A8EBC55663D}" destId="{07947546-0FA0-473C-B3FD-974C12E3273F}"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D962F8-30EA-4DD4-97E6-007888CAC020}">
      <dsp:nvSpPr>
        <dsp:cNvPr id="0" name=""/>
        <dsp:cNvSpPr/>
      </dsp:nvSpPr>
      <dsp:spPr>
        <a:xfrm>
          <a:off x="0" y="464019"/>
          <a:ext cx="6096000"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E87F1AA-3A74-42D3-A04E-F1E617F30919}">
      <dsp:nvSpPr>
        <dsp:cNvPr id="0" name=""/>
        <dsp:cNvSpPr/>
      </dsp:nvSpPr>
      <dsp:spPr>
        <a:xfrm>
          <a:off x="290214" y="6459"/>
          <a:ext cx="5804291" cy="9151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en-US" sz="3100" kern="1200" dirty="0" smtClean="0"/>
            <a:t>More schools serving meals</a:t>
          </a:r>
          <a:endParaRPr lang="en-US" sz="3100" kern="1200" dirty="0"/>
        </a:p>
      </dsp:txBody>
      <dsp:txXfrm>
        <a:off x="290214" y="6459"/>
        <a:ext cx="5804291" cy="915120"/>
      </dsp:txXfrm>
    </dsp:sp>
    <dsp:sp modelId="{CABE5C8C-8C1B-48BF-8A99-6BC226AD23C6}">
      <dsp:nvSpPr>
        <dsp:cNvPr id="0" name=""/>
        <dsp:cNvSpPr/>
      </dsp:nvSpPr>
      <dsp:spPr>
        <a:xfrm>
          <a:off x="0" y="1870179"/>
          <a:ext cx="6096000"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6EE3612-0005-441F-A37A-B6C5785B2E98}">
      <dsp:nvSpPr>
        <dsp:cNvPr id="0" name=""/>
        <dsp:cNvSpPr/>
      </dsp:nvSpPr>
      <dsp:spPr>
        <a:xfrm>
          <a:off x="290214" y="1412619"/>
          <a:ext cx="5804291" cy="9151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en-US" sz="3100" kern="1200" dirty="0" smtClean="0"/>
            <a:t>More kids in each school fed</a:t>
          </a:r>
          <a:endParaRPr lang="en-US" sz="3100" kern="1200" dirty="0"/>
        </a:p>
      </dsp:txBody>
      <dsp:txXfrm>
        <a:off x="290214" y="1412619"/>
        <a:ext cx="5804291" cy="915120"/>
      </dsp:txXfrm>
    </dsp:sp>
    <dsp:sp modelId="{C16DFEEE-3BFD-41DC-B6CA-E9A4524A0D3D}">
      <dsp:nvSpPr>
        <dsp:cNvPr id="0" name=""/>
        <dsp:cNvSpPr/>
      </dsp:nvSpPr>
      <dsp:spPr>
        <a:xfrm>
          <a:off x="0" y="3276340"/>
          <a:ext cx="6096000" cy="7812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FE8B0F4-19FF-4966-BFC0-84540C90EE1F}">
      <dsp:nvSpPr>
        <dsp:cNvPr id="0" name=""/>
        <dsp:cNvSpPr/>
      </dsp:nvSpPr>
      <dsp:spPr>
        <a:xfrm>
          <a:off x="290214" y="2818780"/>
          <a:ext cx="5804291" cy="9151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1290" tIns="0" rIns="161290" bIns="0" numCol="1" spcCol="1270" anchor="ctr" anchorCtr="0">
          <a:noAutofit/>
        </a:bodyPr>
        <a:lstStyle/>
        <a:p>
          <a:pPr lvl="0" algn="l" defTabSz="1377950">
            <a:lnSpc>
              <a:spcPct val="90000"/>
            </a:lnSpc>
            <a:spcBef>
              <a:spcPct val="0"/>
            </a:spcBef>
            <a:spcAft>
              <a:spcPct val="35000"/>
            </a:spcAft>
          </a:pPr>
          <a:r>
            <a:rPr lang="en-US" sz="3100" kern="1200" dirty="0" smtClean="0"/>
            <a:t>More nutritious meals served</a:t>
          </a:r>
          <a:endParaRPr lang="en-US" sz="3100" kern="1200" dirty="0"/>
        </a:p>
      </dsp:txBody>
      <dsp:txXfrm>
        <a:off x="290214" y="2818780"/>
        <a:ext cx="5804291" cy="91512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EB689FB-D2AD-408D-AE1F-6B1717DC9C9A}">
      <dsp:nvSpPr>
        <dsp:cNvPr id="0" name=""/>
        <dsp:cNvSpPr/>
      </dsp:nvSpPr>
      <dsp:spPr>
        <a:xfrm>
          <a:off x="0" y="84299"/>
          <a:ext cx="7239000" cy="21060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en-US" sz="4000" b="1" kern="1200" dirty="0" smtClean="0"/>
            <a:t>74,000 Alaskans </a:t>
          </a:r>
          <a:r>
            <a:rPr lang="en-US" sz="4000" b="0" kern="1200" dirty="0" smtClean="0"/>
            <a:t>seek food assistance each year. </a:t>
          </a:r>
          <a:endParaRPr lang="en-US" sz="4000" b="0" kern="1200" dirty="0"/>
        </a:p>
      </dsp:txBody>
      <dsp:txXfrm>
        <a:off x="0" y="84299"/>
        <a:ext cx="7239000" cy="2106000"/>
      </dsp:txXfrm>
    </dsp:sp>
    <dsp:sp modelId="{BD33D8AC-6AF9-46E8-9FB4-39437A6BF908}">
      <dsp:nvSpPr>
        <dsp:cNvPr id="0" name=""/>
        <dsp:cNvSpPr/>
      </dsp:nvSpPr>
      <dsp:spPr>
        <a:xfrm>
          <a:off x="0" y="2305500"/>
          <a:ext cx="7239000" cy="210600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l" defTabSz="1778000">
            <a:lnSpc>
              <a:spcPct val="90000"/>
            </a:lnSpc>
            <a:spcBef>
              <a:spcPct val="0"/>
            </a:spcBef>
            <a:spcAft>
              <a:spcPct val="35000"/>
            </a:spcAft>
          </a:pPr>
          <a:r>
            <a:rPr lang="en-US" sz="4000" b="1" kern="1200" dirty="0" smtClean="0"/>
            <a:t>43% of households </a:t>
          </a:r>
          <a:r>
            <a:rPr lang="en-US" sz="4000" kern="1200" dirty="0" smtClean="0"/>
            <a:t>visiting food pantries in Alaska have a child under the age of 18. </a:t>
          </a:r>
        </a:p>
      </dsp:txBody>
      <dsp:txXfrm>
        <a:off x="0" y="2305500"/>
        <a:ext cx="7239000" cy="210600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213C41-FE60-4A13-A313-025A1D70DEB4}">
      <dsp:nvSpPr>
        <dsp:cNvPr id="0" name=""/>
        <dsp:cNvSpPr/>
      </dsp:nvSpPr>
      <dsp:spPr>
        <a:xfrm>
          <a:off x="651509" y="0"/>
          <a:ext cx="7383780" cy="4775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011C20-0B34-463D-83BC-0E323EFC96EF}">
      <dsp:nvSpPr>
        <dsp:cNvPr id="0" name=""/>
        <dsp:cNvSpPr/>
      </dsp:nvSpPr>
      <dsp:spPr>
        <a:xfrm>
          <a:off x="3378" y="1752603"/>
          <a:ext cx="1682019"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Paid </a:t>
          </a:r>
        </a:p>
        <a:p>
          <a:pPr lvl="0" algn="ctr" defTabSz="800100">
            <a:lnSpc>
              <a:spcPct val="90000"/>
            </a:lnSpc>
            <a:spcBef>
              <a:spcPct val="0"/>
            </a:spcBef>
            <a:spcAft>
              <a:spcPct val="35000"/>
            </a:spcAft>
          </a:pPr>
          <a:r>
            <a:rPr lang="en-US" sz="1800" kern="1200" dirty="0" smtClean="0"/>
            <a:t>786,924</a:t>
          </a:r>
          <a:endParaRPr lang="en-US" sz="1800" kern="1200" dirty="0"/>
        </a:p>
      </dsp:txBody>
      <dsp:txXfrm>
        <a:off x="3378" y="1752603"/>
        <a:ext cx="1682019" cy="1269993"/>
      </dsp:txXfrm>
    </dsp:sp>
    <dsp:sp modelId="{484EBCBE-C30C-40FE-8BCC-C62D41A58F56}">
      <dsp:nvSpPr>
        <dsp:cNvPr id="0" name=""/>
        <dsp:cNvSpPr/>
      </dsp:nvSpPr>
      <dsp:spPr>
        <a:xfrm>
          <a:off x="2029815" y="1752603"/>
          <a:ext cx="1502274"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Reduced 365,870</a:t>
          </a:r>
          <a:endParaRPr lang="en-US" sz="1800" kern="1200" dirty="0"/>
        </a:p>
      </dsp:txBody>
      <dsp:txXfrm>
        <a:off x="2029815" y="1752603"/>
        <a:ext cx="1502274" cy="1269993"/>
      </dsp:txXfrm>
    </dsp:sp>
    <dsp:sp modelId="{ECB8450C-2961-4F79-ADE6-D476B13A97ED}">
      <dsp:nvSpPr>
        <dsp:cNvPr id="0" name=""/>
        <dsp:cNvSpPr/>
      </dsp:nvSpPr>
      <dsp:spPr>
        <a:xfrm>
          <a:off x="3876507" y="1752603"/>
          <a:ext cx="1512266"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Free </a:t>
          </a:r>
        </a:p>
        <a:p>
          <a:pPr lvl="0" algn="ctr" defTabSz="800100">
            <a:lnSpc>
              <a:spcPct val="90000"/>
            </a:lnSpc>
            <a:spcBef>
              <a:spcPct val="0"/>
            </a:spcBef>
            <a:spcAft>
              <a:spcPct val="35000"/>
            </a:spcAft>
          </a:pPr>
          <a:r>
            <a:rPr lang="en-US" sz="1800" kern="1200" dirty="0" smtClean="0"/>
            <a:t>2,453,513</a:t>
          </a:r>
          <a:endParaRPr lang="en-US" sz="1800" kern="1200" dirty="0"/>
        </a:p>
      </dsp:txBody>
      <dsp:txXfrm>
        <a:off x="3876507" y="1752603"/>
        <a:ext cx="1512266" cy="1269993"/>
      </dsp:txXfrm>
    </dsp:sp>
    <dsp:sp modelId="{85EF68F7-4EDB-4F7D-8720-306839FC9453}">
      <dsp:nvSpPr>
        <dsp:cNvPr id="0" name=""/>
        <dsp:cNvSpPr/>
      </dsp:nvSpPr>
      <dsp:spPr>
        <a:xfrm>
          <a:off x="5733192" y="1432560"/>
          <a:ext cx="2950229" cy="19100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smtClean="0"/>
            <a:t>Total</a:t>
          </a:r>
        </a:p>
        <a:p>
          <a:pPr lvl="0" algn="ctr" defTabSz="1600200">
            <a:lnSpc>
              <a:spcPct val="90000"/>
            </a:lnSpc>
            <a:spcBef>
              <a:spcPct val="0"/>
            </a:spcBef>
            <a:spcAft>
              <a:spcPct val="35000"/>
            </a:spcAft>
          </a:pPr>
          <a:r>
            <a:rPr lang="en-US" sz="3600" b="1" kern="1200" dirty="0" smtClean="0"/>
            <a:t>3,606,307</a:t>
          </a:r>
          <a:endParaRPr lang="en-US" sz="3600" b="1" kern="1200" dirty="0"/>
        </a:p>
      </dsp:txBody>
      <dsp:txXfrm>
        <a:off x="5733192" y="1432560"/>
        <a:ext cx="2950229" cy="191008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6213C41-FE60-4A13-A313-025A1D70DEB4}">
      <dsp:nvSpPr>
        <dsp:cNvPr id="0" name=""/>
        <dsp:cNvSpPr/>
      </dsp:nvSpPr>
      <dsp:spPr>
        <a:xfrm>
          <a:off x="651509" y="0"/>
          <a:ext cx="7383780" cy="47752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011C20-0B34-463D-83BC-0E323EFC96EF}">
      <dsp:nvSpPr>
        <dsp:cNvPr id="0" name=""/>
        <dsp:cNvSpPr/>
      </dsp:nvSpPr>
      <dsp:spPr>
        <a:xfrm>
          <a:off x="3067" y="1752603"/>
          <a:ext cx="1603982"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Paid </a:t>
          </a:r>
        </a:p>
        <a:p>
          <a:pPr lvl="0" algn="ctr" defTabSz="800100">
            <a:lnSpc>
              <a:spcPct val="90000"/>
            </a:lnSpc>
            <a:spcBef>
              <a:spcPct val="0"/>
            </a:spcBef>
            <a:spcAft>
              <a:spcPct val="35000"/>
            </a:spcAft>
          </a:pPr>
          <a:r>
            <a:rPr lang="en-US" sz="1800" kern="1200" dirty="0" smtClean="0"/>
            <a:t>5,964,091</a:t>
          </a:r>
          <a:endParaRPr lang="en-US" sz="1800" kern="1200" dirty="0"/>
        </a:p>
      </dsp:txBody>
      <dsp:txXfrm>
        <a:off x="3067" y="1752603"/>
        <a:ext cx="1603982" cy="1269993"/>
      </dsp:txXfrm>
    </dsp:sp>
    <dsp:sp modelId="{484EBCBE-C30C-40FE-8BCC-C62D41A58F56}">
      <dsp:nvSpPr>
        <dsp:cNvPr id="0" name=""/>
        <dsp:cNvSpPr/>
      </dsp:nvSpPr>
      <dsp:spPr>
        <a:xfrm>
          <a:off x="1915837" y="1752603"/>
          <a:ext cx="1432576"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Reduced 2,230,286</a:t>
          </a:r>
          <a:endParaRPr lang="en-US" sz="1800" kern="1200" dirty="0"/>
        </a:p>
      </dsp:txBody>
      <dsp:txXfrm>
        <a:off x="1915837" y="1752603"/>
        <a:ext cx="1432576" cy="1269993"/>
      </dsp:txXfrm>
    </dsp:sp>
    <dsp:sp modelId="{ECB8450C-2961-4F79-ADE6-D476B13A97ED}">
      <dsp:nvSpPr>
        <dsp:cNvPr id="0" name=""/>
        <dsp:cNvSpPr/>
      </dsp:nvSpPr>
      <dsp:spPr>
        <a:xfrm>
          <a:off x="3657202" y="1752603"/>
          <a:ext cx="1442104" cy="1269993"/>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Free </a:t>
          </a:r>
        </a:p>
        <a:p>
          <a:pPr lvl="0" algn="ctr" defTabSz="800100">
            <a:lnSpc>
              <a:spcPct val="90000"/>
            </a:lnSpc>
            <a:spcBef>
              <a:spcPct val="0"/>
            </a:spcBef>
            <a:spcAft>
              <a:spcPct val="35000"/>
            </a:spcAft>
          </a:pPr>
          <a:r>
            <a:rPr lang="en-US" sz="1800" kern="1200" dirty="0" smtClean="0"/>
            <a:t>10,902,225</a:t>
          </a:r>
          <a:endParaRPr lang="en-US" sz="1800" kern="1200" dirty="0"/>
        </a:p>
      </dsp:txBody>
      <dsp:txXfrm>
        <a:off x="3657202" y="1752603"/>
        <a:ext cx="1442104" cy="1269993"/>
      </dsp:txXfrm>
    </dsp:sp>
    <dsp:sp modelId="{85EF68F7-4EDB-4F7D-8720-306839FC9453}">
      <dsp:nvSpPr>
        <dsp:cNvPr id="0" name=""/>
        <dsp:cNvSpPr/>
      </dsp:nvSpPr>
      <dsp:spPr>
        <a:xfrm>
          <a:off x="5408095" y="1432560"/>
          <a:ext cx="3275636" cy="191008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kern="1200" dirty="0" smtClean="0"/>
            <a:t>Total</a:t>
          </a:r>
        </a:p>
        <a:p>
          <a:pPr lvl="0" algn="ctr" defTabSz="1600200">
            <a:lnSpc>
              <a:spcPct val="90000"/>
            </a:lnSpc>
            <a:spcBef>
              <a:spcPct val="0"/>
            </a:spcBef>
            <a:spcAft>
              <a:spcPct val="35000"/>
            </a:spcAft>
          </a:pPr>
          <a:r>
            <a:rPr lang="en-US" sz="3600" b="1" kern="1200" dirty="0" smtClean="0"/>
            <a:t>19,096,602</a:t>
          </a:r>
          <a:endParaRPr lang="en-US" sz="3600" b="1" kern="1200" dirty="0"/>
        </a:p>
      </dsp:txBody>
      <dsp:txXfrm>
        <a:off x="5408095" y="1432560"/>
        <a:ext cx="3275636" cy="191008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0.01351</cdr:x>
      <cdr:y>0.91549</cdr:y>
    </cdr:from>
    <cdr:to>
      <cdr:x>0.98649</cdr:x>
      <cdr:y>0.97183</cdr:y>
    </cdr:to>
    <cdr:sp macro="" textlink="">
      <cdr:nvSpPr>
        <cdr:cNvPr id="2" name="TextBox 1"/>
        <cdr:cNvSpPr txBox="1"/>
      </cdr:nvSpPr>
      <cdr:spPr>
        <a:xfrm xmlns:a="http://schemas.openxmlformats.org/drawingml/2006/main">
          <a:off x="76200" y="4953000"/>
          <a:ext cx="54864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dirty="0" smtClean="0"/>
            <a:t>*  Extrapolated from Department of Education &amp; Early Development figures</a:t>
          </a:r>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D7F2FB-5CAC-4E5D-8DAC-5AC49E0A860B}" type="datetimeFigureOut">
              <a:rPr lang="en-US" smtClean="0"/>
              <a:pPr/>
              <a:t>2/7/2011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8DB27F-8E6D-4EE9-BD4A-7B943047E5A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B629697-ABB2-47EE-9D15-8F24A41426E3}" type="datetime1">
              <a:rPr lang="en-US" smtClean="0"/>
              <a:pPr/>
              <a:t>2/7/2011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8D2346-0407-4F30-98E6-1B04EF6820D2}"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3214335-1803-4731-85EB-D4FDC9DE26CC}" type="datetime1">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D2346-0407-4F30-98E6-1B04EF6820D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638D2346-0407-4F30-98E6-1B04EF6820D2}"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C00688-8F8F-46CC-82F6-F3D49D7154D3}" type="datetime1">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39C097E-90FE-451F-B71A-609381E361A1}" type="datetime1">
              <a:rPr lang="en-US" smtClean="0"/>
              <a:pPr/>
              <a:t>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638D2346-0407-4F30-98E6-1B04EF6820D2}"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198C448-E5CA-43FC-AFBD-9F571CC49F88}" type="datetime1">
              <a:rPr lang="en-US" smtClean="0"/>
              <a:pPr/>
              <a:t>2/7/2011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638D2346-0407-4F30-98E6-1B04EF6820D2}"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60FCAE41-F833-42CF-B081-06F80C929BDF}" type="datetime1">
              <a:rPr lang="en-US" smtClean="0"/>
              <a:pPr/>
              <a:t>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D2346-0407-4F30-98E6-1B04EF6820D2}"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4E34CE3E-6ACE-4FA7-98EF-63D8DF966CC2}" type="datetime1">
              <a:rPr lang="en-US" smtClean="0"/>
              <a:pPr/>
              <a:t>2/7/2011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638D2346-0407-4F30-98E6-1B04EF6820D2}"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93908C2-163B-4EBB-A49E-FA7692A5B2D1}" type="datetime1">
              <a:rPr lang="en-US" smtClean="0"/>
              <a:pPr/>
              <a:t>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638D2346-0407-4F30-98E6-1B04EF6820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9131037-9711-4ED0-993E-843EC1A0E3A4}" type="datetime1">
              <a:rPr lang="en-US" smtClean="0"/>
              <a:pPr/>
              <a:t>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638D2346-0407-4F30-98E6-1B04EF6820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638D2346-0407-4F30-98E6-1B04EF6820D2}"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40962E3C-B8B3-4EAD-ACB2-1AD281EA1757}" type="datetime1">
              <a:rPr lang="en-US" smtClean="0"/>
              <a:pPr/>
              <a:t>2/7/2011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638D2346-0407-4F30-98E6-1B04EF6820D2}"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359834A-BEBA-48C6-96B7-1E28A218FB15}" type="datetime1">
              <a:rPr lang="en-US" smtClean="0"/>
              <a:pPr/>
              <a:t>2/7/2011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228DD78-E107-478D-AC41-BDFB82851086}" type="datetime1">
              <a:rPr lang="en-US" smtClean="0"/>
              <a:pPr/>
              <a:t>2/7/2011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638D2346-0407-4F30-98E6-1B04EF6820D2}"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819400"/>
            <a:ext cx="8458200" cy="1752600"/>
          </a:xfrm>
        </p:spPr>
        <p:txBody>
          <a:bodyPr>
            <a:normAutofit fontScale="70000" lnSpcReduction="20000"/>
          </a:bodyPr>
          <a:lstStyle/>
          <a:p>
            <a:endParaRPr lang="en-US" dirty="0" smtClean="0"/>
          </a:p>
          <a:p>
            <a:endParaRPr lang="en-US" dirty="0" smtClean="0"/>
          </a:p>
          <a:p>
            <a:r>
              <a:rPr lang="en-US" sz="3200" dirty="0" smtClean="0"/>
              <a:t>Sen. Wielechowski</a:t>
            </a:r>
          </a:p>
          <a:p>
            <a:r>
              <a:rPr lang="en-US" sz="3200" dirty="0" smtClean="0"/>
              <a:t>Presentation </a:t>
            </a:r>
            <a:r>
              <a:rPr lang="en-US" sz="3200" dirty="0" smtClean="0"/>
              <a:t>to </a:t>
            </a:r>
          </a:p>
          <a:p>
            <a:r>
              <a:rPr lang="en-US" sz="3200" dirty="0" smtClean="0"/>
              <a:t>Senate Finance Committee</a:t>
            </a:r>
          </a:p>
          <a:p>
            <a:r>
              <a:rPr lang="en-US" sz="3200" dirty="0" smtClean="0"/>
              <a:t>(02/07/11)</a:t>
            </a:r>
            <a:endParaRPr lang="en-US" sz="3200" dirty="0"/>
          </a:p>
        </p:txBody>
      </p:sp>
      <p:sp>
        <p:nvSpPr>
          <p:cNvPr id="2" name="Title 1"/>
          <p:cNvSpPr>
            <a:spLocks noGrp="1"/>
          </p:cNvSpPr>
          <p:nvPr>
            <p:ph type="ctrTitle"/>
          </p:nvPr>
        </p:nvSpPr>
        <p:spPr>
          <a:xfrm>
            <a:off x="228600" y="381000"/>
            <a:ext cx="8763000" cy="1752600"/>
          </a:xfrm>
        </p:spPr>
        <p:txBody>
          <a:bodyPr>
            <a:normAutofit/>
          </a:bodyPr>
          <a:lstStyle/>
          <a:p>
            <a:r>
              <a:rPr lang="en-US" sz="3600" b="1" dirty="0" smtClean="0"/>
              <a:t>Funding For Alaska’s School Meals</a:t>
            </a:r>
            <a:br>
              <a:rPr lang="en-US" sz="3600" b="1" dirty="0" smtClean="0"/>
            </a:br>
            <a:r>
              <a:rPr lang="en-US" sz="3600" b="1" dirty="0" smtClean="0"/>
              <a:t>SB3</a:t>
            </a:r>
            <a:endParaRPr lang="en-US" sz="3600" b="1" dirty="0"/>
          </a:p>
        </p:txBody>
      </p:sp>
      <p:sp>
        <p:nvSpPr>
          <p:cNvPr id="5" name="Slide Number Placeholder 4"/>
          <p:cNvSpPr>
            <a:spLocks noGrp="1"/>
          </p:cNvSpPr>
          <p:nvPr>
            <p:ph type="sldNum" sz="quarter" idx="12"/>
          </p:nvPr>
        </p:nvSpPr>
        <p:spPr/>
        <p:txBody>
          <a:bodyPr/>
          <a:lstStyle/>
          <a:p>
            <a:fld id="{638D2346-0407-4F30-98E6-1B04EF6820D2}" type="slidenum">
              <a:rPr lang="en-US" smtClean="0"/>
              <a:pPr/>
              <a:t>1</a:t>
            </a:fld>
            <a:endParaRPr lang="en-US"/>
          </a:p>
        </p:txBody>
      </p:sp>
      <p:sp>
        <p:nvSpPr>
          <p:cNvPr id="6" name="TextBox 5"/>
          <p:cNvSpPr txBox="1"/>
          <p:nvPr/>
        </p:nvSpPr>
        <p:spPr>
          <a:xfrm>
            <a:off x="304800" y="5105400"/>
            <a:ext cx="8305800" cy="923330"/>
          </a:xfrm>
          <a:prstGeom prst="rect">
            <a:avLst/>
          </a:prstGeom>
          <a:noFill/>
        </p:spPr>
        <p:txBody>
          <a:bodyPr wrap="square" rtlCol="0">
            <a:spAutoFit/>
          </a:bodyPr>
          <a:lstStyle/>
          <a:p>
            <a:pPr algn="ctr"/>
            <a:r>
              <a:rPr lang="en-US" b="1" dirty="0" smtClean="0">
                <a:solidFill>
                  <a:schemeClr val="tx2"/>
                </a:solidFill>
              </a:rPr>
              <a:t>Prime Sponsors</a:t>
            </a:r>
          </a:p>
          <a:p>
            <a:pPr algn="ctr"/>
            <a:r>
              <a:rPr lang="en-US" b="1" dirty="0" smtClean="0">
                <a:solidFill>
                  <a:schemeClr val="tx2"/>
                </a:solidFill>
              </a:rPr>
              <a:t>Senators Wielechowski, Ellis, Thomas, </a:t>
            </a:r>
            <a:r>
              <a:rPr lang="en-US" b="1" dirty="0" err="1" smtClean="0">
                <a:solidFill>
                  <a:schemeClr val="tx2"/>
                </a:solidFill>
              </a:rPr>
              <a:t>Kookesh</a:t>
            </a:r>
            <a:r>
              <a:rPr lang="en-US" b="1" dirty="0" smtClean="0">
                <a:solidFill>
                  <a:schemeClr val="tx2"/>
                </a:solidFill>
              </a:rPr>
              <a:t>, McGuire, </a:t>
            </a:r>
          </a:p>
          <a:p>
            <a:pPr algn="ctr"/>
            <a:r>
              <a:rPr lang="en-US" b="1" dirty="0" smtClean="0">
                <a:solidFill>
                  <a:schemeClr val="tx2"/>
                </a:solidFill>
              </a:rPr>
              <a:t>French, Davis, Egan, Menard and </a:t>
            </a:r>
            <a:r>
              <a:rPr lang="en-US" b="1" dirty="0" err="1" smtClean="0">
                <a:solidFill>
                  <a:schemeClr val="tx2"/>
                </a:solidFill>
              </a:rPr>
              <a:t>Paskvan</a:t>
            </a:r>
            <a:endParaRPr lang="en-US" b="1" dirty="0">
              <a:solidFill>
                <a:schemeClr val="tx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b="1" dirty="0" smtClean="0">
                <a:solidFill>
                  <a:schemeClr val="accent3">
                    <a:lumMod val="75000"/>
                  </a:schemeClr>
                </a:solidFill>
              </a:rPr>
              <a:t>Alaskan School Breakfasts Served FY 09-10</a:t>
            </a:r>
            <a:endParaRPr lang="en-US" sz="2800" b="1" dirty="0">
              <a:solidFill>
                <a:schemeClr val="accent3">
                  <a:lumMod val="75000"/>
                </a:schemeClr>
              </a:solidFill>
            </a:endParaRPr>
          </a:p>
        </p:txBody>
      </p:sp>
      <p:graphicFrame>
        <p:nvGraphicFramePr>
          <p:cNvPr id="11" name="Diagram 10">
            <a:hlinkClick r:id="" action="ppaction://noaction" highlightClick="1"/>
          </p:cNvPr>
          <p:cNvGraphicFramePr/>
          <p:nvPr/>
        </p:nvGraphicFramePr>
        <p:xfrm>
          <a:off x="457200" y="1371600"/>
          <a:ext cx="83058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 16"/>
          <p:cNvGraphicFramePr/>
          <p:nvPr/>
        </p:nvGraphicFramePr>
        <p:xfrm>
          <a:off x="228600" y="1397000"/>
          <a:ext cx="8686800" cy="4775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9" name="Slide Number Placeholder 18"/>
          <p:cNvSpPr>
            <a:spLocks noGrp="1"/>
          </p:cNvSpPr>
          <p:nvPr>
            <p:ph type="sldNum" sz="quarter" idx="12"/>
          </p:nvPr>
        </p:nvSpPr>
        <p:spPr/>
        <p:txBody>
          <a:bodyPr/>
          <a:lstStyle/>
          <a:p>
            <a:fld id="{638D2346-0407-4F30-98E6-1B04EF6820D2}"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accent3">
                    <a:lumMod val="75000"/>
                  </a:schemeClr>
                </a:solidFill>
              </a:rPr>
              <a:t>Current Breakfast Reimbursement Rates</a:t>
            </a:r>
            <a:endParaRPr lang="en-US" b="1" dirty="0">
              <a:solidFill>
                <a:schemeClr val="accent3">
                  <a:lumMod val="75000"/>
                </a:schemeClr>
              </a:solidFill>
            </a:endParaRPr>
          </a:p>
        </p:txBody>
      </p:sp>
      <p:graphicFrame>
        <p:nvGraphicFramePr>
          <p:cNvPr id="3" name="Chart 2"/>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638D2346-0407-4F30-98E6-1B04EF6820D2}"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b="1" dirty="0" smtClean="0">
                <a:solidFill>
                  <a:schemeClr val="accent3">
                    <a:lumMod val="75000"/>
                  </a:schemeClr>
                </a:solidFill>
              </a:rPr>
              <a:t>Alaskan School Lunches Served FY 09-10</a:t>
            </a:r>
            <a:endParaRPr lang="en-US" sz="2800" b="1" dirty="0">
              <a:solidFill>
                <a:schemeClr val="accent3">
                  <a:lumMod val="75000"/>
                </a:schemeClr>
              </a:solidFill>
            </a:endParaRPr>
          </a:p>
        </p:txBody>
      </p:sp>
      <p:graphicFrame>
        <p:nvGraphicFramePr>
          <p:cNvPr id="11" name="Diagram 10">
            <a:hlinkClick r:id="" action="ppaction://noaction" highlightClick="1"/>
          </p:cNvPr>
          <p:cNvGraphicFramePr/>
          <p:nvPr/>
        </p:nvGraphicFramePr>
        <p:xfrm>
          <a:off x="457200" y="1371600"/>
          <a:ext cx="8305800" cy="4699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 16"/>
          <p:cNvGraphicFramePr/>
          <p:nvPr/>
        </p:nvGraphicFramePr>
        <p:xfrm>
          <a:off x="228600" y="1397000"/>
          <a:ext cx="8686800" cy="4775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Slide Number Placeholder 4"/>
          <p:cNvSpPr>
            <a:spLocks noGrp="1"/>
          </p:cNvSpPr>
          <p:nvPr>
            <p:ph type="sldNum" sz="quarter" idx="12"/>
          </p:nvPr>
        </p:nvSpPr>
        <p:spPr/>
        <p:txBody>
          <a:bodyPr/>
          <a:lstStyle/>
          <a:p>
            <a:fld id="{638D2346-0407-4F30-98E6-1B04EF6820D2}"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Current Lunch Reimbursement Rates</a:t>
            </a:r>
            <a:endParaRPr lang="en-US" b="1" dirty="0">
              <a:solidFill>
                <a:schemeClr val="accent3">
                  <a:lumMod val="75000"/>
                </a:schemeClr>
              </a:solidFill>
            </a:endParaRPr>
          </a:p>
        </p:txBody>
      </p:sp>
      <p:graphicFrame>
        <p:nvGraphicFramePr>
          <p:cNvPr id="3" name="Chart 2"/>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638D2346-0407-4F30-98E6-1B04EF6820D2}"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The Need</a:t>
            </a:r>
            <a:endParaRPr lang="en-US" sz="3200" dirty="0"/>
          </a:p>
        </p:txBody>
      </p:sp>
      <p:sp>
        <p:nvSpPr>
          <p:cNvPr id="4" name="Text Placeholder 3"/>
          <p:cNvSpPr>
            <a:spLocks noGrp="1"/>
          </p:cNvSpPr>
          <p:nvPr>
            <p:ph type="body" idx="2"/>
          </p:nvPr>
        </p:nvSpPr>
        <p:spPr/>
        <p:txBody>
          <a:bodyPr>
            <a:normAutofit/>
          </a:bodyPr>
          <a:lstStyle/>
          <a:p>
            <a:r>
              <a:rPr lang="en-US" sz="2000" b="1" dirty="0" smtClean="0"/>
              <a:t>Even with federal subsidies, Alaska schools fall $9 million short.</a:t>
            </a:r>
          </a:p>
          <a:p>
            <a:endParaRPr lang="en-US" sz="2000" b="1" dirty="0" smtClean="0"/>
          </a:p>
          <a:p>
            <a:r>
              <a:rPr lang="en-US" sz="2000" b="1" dirty="0" smtClean="0"/>
              <a:t>This money comes out of their operating budgets.</a:t>
            </a:r>
            <a:endParaRPr lang="en-US" sz="2000" b="1" dirty="0"/>
          </a:p>
        </p:txBody>
      </p:sp>
      <p:graphicFrame>
        <p:nvGraphicFramePr>
          <p:cNvPr id="7" name="Content Placeholder 6"/>
          <p:cNvGraphicFramePr>
            <a:graphicFrameLocks noGrp="1"/>
          </p:cNvGraphicFramePr>
          <p:nvPr>
            <p:ph sz="quarter" idx="1"/>
          </p:nvPr>
        </p:nvGraphicFramePr>
        <p:xfrm>
          <a:off x="3124200" y="685800"/>
          <a:ext cx="5638800" cy="5410200"/>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638D2346-0407-4F30-98E6-1B04EF6820D2}"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a:xfrm>
            <a:off x="457200" y="2743200"/>
            <a:ext cx="8153400" cy="2209800"/>
          </a:xfrm>
        </p:spPr>
        <p:txBody>
          <a:bodyPr>
            <a:noAutofit/>
          </a:bodyPr>
          <a:lstStyle/>
          <a:p>
            <a:endParaRPr lang="en-US" sz="2800" dirty="0" smtClean="0"/>
          </a:p>
          <a:p>
            <a:r>
              <a:rPr lang="en-US" sz="2800" dirty="0" smtClean="0"/>
              <a:t>Ensuring Alaskan Kids Are Fed </a:t>
            </a:r>
          </a:p>
          <a:p>
            <a:r>
              <a:rPr lang="en-US" sz="2800" dirty="0" smtClean="0"/>
              <a:t>Is a solid investment </a:t>
            </a:r>
          </a:p>
          <a:p>
            <a:r>
              <a:rPr lang="en-US" sz="2800" dirty="0" smtClean="0"/>
              <a:t>in Alaska’s Future.</a:t>
            </a:r>
            <a:endParaRPr lang="en-US" sz="2800" dirty="0"/>
          </a:p>
        </p:txBody>
      </p:sp>
      <p:sp>
        <p:nvSpPr>
          <p:cNvPr id="5" name="Title 4"/>
          <p:cNvSpPr>
            <a:spLocks noGrp="1"/>
          </p:cNvSpPr>
          <p:nvPr>
            <p:ph type="title"/>
          </p:nvPr>
        </p:nvSpPr>
        <p:spPr/>
        <p:txBody>
          <a:bodyPr/>
          <a:lstStyle/>
          <a:p>
            <a:r>
              <a:rPr lang="en-US" dirty="0" smtClean="0"/>
              <a:t>Smart Investment</a:t>
            </a:r>
            <a:endParaRPr lang="en-US" dirty="0"/>
          </a:p>
        </p:txBody>
      </p:sp>
      <p:sp>
        <p:nvSpPr>
          <p:cNvPr id="7" name="Slide Number Placeholder 6"/>
          <p:cNvSpPr>
            <a:spLocks noGrp="1"/>
          </p:cNvSpPr>
          <p:nvPr>
            <p:ph type="sldNum" sz="quarter" idx="12"/>
          </p:nvPr>
        </p:nvSpPr>
        <p:spPr/>
        <p:txBody>
          <a:bodyPr/>
          <a:lstStyle/>
          <a:p>
            <a:fld id="{638D2346-0407-4F30-98E6-1B04EF6820D2}"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4800" y="152400"/>
            <a:ext cx="8686800" cy="1077218"/>
          </a:xfrm>
          <a:prstGeom prst="rect">
            <a:avLst/>
          </a:prstGeom>
          <a:solidFill>
            <a:srgbClr val="C00000"/>
          </a:solidFill>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Investing in School Meals </a:t>
            </a:r>
          </a:p>
          <a:p>
            <a:pPr algn="ct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Provides a “Two-</a:t>
            </a:r>
            <a:r>
              <a:rPr lang="en-US" sz="3200" dirty="0" err="1" smtClean="0">
                <a:ln w="18415" cmpd="sng">
                  <a:solidFill>
                    <a:srgbClr val="FFFFFF"/>
                  </a:solidFill>
                  <a:prstDash val="solid"/>
                </a:ln>
                <a:solidFill>
                  <a:srgbClr val="FFFFFF"/>
                </a:solidFill>
                <a:effectLst>
                  <a:outerShdw blurRad="63500" dir="3600000" algn="tl" rotWithShape="0">
                    <a:srgbClr val="000000">
                      <a:alpha val="70000"/>
                    </a:srgbClr>
                  </a:outerShdw>
                </a:effectLst>
              </a:rPr>
              <a:t>Fer</a:t>
            </a:r>
            <a:r>
              <a:rPr lang="en-US" sz="32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 in Returns</a:t>
            </a:r>
            <a:endParaRPr lang="en-US" sz="32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aphicFrame>
        <p:nvGraphicFramePr>
          <p:cNvPr id="6" name="Diagram 5"/>
          <p:cNvGraphicFramePr/>
          <p:nvPr/>
        </p:nvGraphicFramePr>
        <p:xfrm>
          <a:off x="381000" y="1295400"/>
          <a:ext cx="845820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p:cNvSpPr>
            <a:spLocks noGrp="1"/>
          </p:cNvSpPr>
          <p:nvPr>
            <p:ph type="sldNum" sz="quarter" idx="12"/>
          </p:nvPr>
        </p:nvSpPr>
        <p:spPr/>
        <p:txBody>
          <a:bodyPr/>
          <a:lstStyle/>
          <a:p>
            <a:fld id="{638D2346-0407-4F30-98E6-1B04EF6820D2}"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SB3 Short-Term Effects</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Better Academic Performance</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Academic Performance</a:t>
            </a:r>
            <a:endParaRPr lang="en-US" b="1" dirty="0">
              <a:solidFill>
                <a:schemeClr val="accent3">
                  <a:lumMod val="75000"/>
                </a:schemeClr>
              </a:solidFill>
            </a:endParaRPr>
          </a:p>
        </p:txBody>
      </p:sp>
      <p:sp>
        <p:nvSpPr>
          <p:cNvPr id="4098" name="Rectangle 2"/>
          <p:cNvSpPr>
            <a:spLocks noChangeArrowheads="1"/>
          </p:cNvSpPr>
          <p:nvPr/>
        </p:nvSpPr>
        <p:spPr bwMode="auto">
          <a:xfrm>
            <a:off x="304800" y="1401643"/>
            <a:ext cx="8458201" cy="47397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ea typeface="Batang" pitchFamily="18" charset="-127"/>
                <a:cs typeface="Times New Roman" pitchFamily="18" charset="0"/>
              </a:rPr>
              <a:t>Improved School Achievements</a:t>
            </a:r>
            <a:r>
              <a:rPr kumimoji="0" lang="en-US" sz="2400" b="0" i="0" u="none" strike="noStrike" cap="none" normalizeH="0" baseline="0" dirty="0" smtClean="0">
                <a:ln>
                  <a:noFill/>
                </a:ln>
                <a:solidFill>
                  <a:schemeClr val="tx1"/>
                </a:solidFill>
                <a:effectLst/>
                <a:ea typeface="Batang" pitchFamily="18" charset="-127"/>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ea typeface="Batang" pitchFamily="18" charset="-127"/>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ea typeface="Batang" pitchFamily="18" charset="-127"/>
                <a:cs typeface="Times New Roman" pitchFamily="18" charset="0"/>
              </a:rPr>
              <a:t>A review of 18 studies showed students who ate breakfast consistently showed improvement in </a:t>
            </a:r>
            <a:r>
              <a:rPr kumimoji="0" lang="en-US" b="1" i="0" u="none" strike="noStrike" cap="none" normalizeH="0" baseline="0" dirty="0" smtClean="0">
                <a:ln>
                  <a:noFill/>
                </a:ln>
                <a:solidFill>
                  <a:srgbClr val="FF0000"/>
                </a:solidFill>
                <a:effectLst/>
                <a:ea typeface="Batang" pitchFamily="18" charset="-127"/>
                <a:cs typeface="Times New Roman" pitchFamily="18" charset="0"/>
              </a:rPr>
              <a:t>verbal fluency, arithmetic, tests of attention, memory, creativity, physical endurance, and general tests</a:t>
            </a:r>
            <a:r>
              <a:rPr kumimoji="0" lang="en-US" b="0" i="0" u="none" strike="noStrike" cap="none" normalizeH="0" baseline="0" dirty="0" smtClean="0">
                <a:ln>
                  <a:noFill/>
                </a:ln>
                <a:solidFill>
                  <a:srgbClr val="FF0000"/>
                </a:solidFill>
                <a:effectLst/>
                <a:ea typeface="Batang" pitchFamily="18" charset="-127"/>
                <a:cs typeface="Times New Roman" pitchFamily="18" charset="0"/>
              </a:rPr>
              <a:t> </a:t>
            </a:r>
            <a:r>
              <a:rPr kumimoji="0" lang="en-US" b="0" i="0" u="none" strike="noStrike" cap="none" normalizeH="0" baseline="0" dirty="0" smtClean="0">
                <a:ln>
                  <a:noFill/>
                </a:ln>
                <a:solidFill>
                  <a:schemeClr val="tx1"/>
                </a:solidFill>
                <a:effectLst/>
                <a:ea typeface="Batang" pitchFamily="18" charset="-127"/>
                <a:cs typeface="Times New Roman" pitchFamily="18" charset="0"/>
              </a:rPr>
              <a:t>of academic achievement and cognitive functioning</a:t>
            </a:r>
            <a:r>
              <a:rPr kumimoji="0" lang="en-US" b="1" i="0" u="none" strike="noStrike" cap="none" normalizeH="0" baseline="0" dirty="0" smtClean="0">
                <a:ln>
                  <a:noFill/>
                </a:ln>
                <a:solidFill>
                  <a:schemeClr val="tx1"/>
                </a:solidFill>
                <a:effectLst/>
                <a:ea typeface="Batang" pitchFamily="18" charset="-127"/>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ea typeface="Batang" pitchFamily="18" charset="-127"/>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Batang" pitchFamily="18" charset="-127"/>
                <a:cs typeface="Times New Roman" pitchFamily="18" charset="0"/>
              </a:rPr>
              <a:t>--“Nutrition and Student Performance at School.” </a:t>
            </a:r>
            <a:r>
              <a:rPr kumimoji="0" lang="en-US" sz="1400" b="0" i="0" u="none" strike="noStrike" cap="none" normalizeH="0" dirty="0" smtClean="0">
                <a:ln>
                  <a:noFill/>
                </a:ln>
                <a:solidFill>
                  <a:schemeClr val="tx1"/>
                </a:solidFill>
                <a:effectLst/>
                <a:ea typeface="Batang" pitchFamily="18" charset="-127"/>
                <a:cs typeface="Times New Roman" pitchFamily="18" charset="0"/>
              </a:rPr>
              <a:t> </a:t>
            </a:r>
            <a:r>
              <a:rPr kumimoji="0" lang="en-US" sz="1400" b="0" i="0" u="none" strike="noStrike" cap="none" normalizeH="0" baseline="0" dirty="0" smtClean="0">
                <a:ln>
                  <a:noFill/>
                </a:ln>
                <a:solidFill>
                  <a:schemeClr val="tx1"/>
                </a:solidFill>
                <a:effectLst/>
                <a:ea typeface="Batang" pitchFamily="18" charset="-127"/>
                <a:cs typeface="Times New Roman" pitchFamily="18" charset="0"/>
              </a:rPr>
              <a:t>The Journal of School Health 2005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ea typeface="Batang" pitchFamily="18" charset="-127"/>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ea typeface="Batang" pitchFamily="18" charset="-127"/>
                <a:cs typeface="Times New Roman" pitchFamily="18" charset="0"/>
              </a:rPr>
              <a:t>Improved Standardized Test Scores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rgbClr val="FF0000"/>
              </a:solidFill>
              <a:effectLst/>
              <a:ea typeface="Batang" pitchFamily="18" charset="-127"/>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rgbClr val="FF0000"/>
                </a:solidFill>
                <a:effectLst/>
                <a:ea typeface="Batang" pitchFamily="18" charset="-127"/>
                <a:cs typeface="Times New Roman" pitchFamily="18" charset="0"/>
              </a:rPr>
              <a:t>Scores on the Comprehensive Test of Basic Skills improved significantly </a:t>
            </a:r>
            <a:r>
              <a:rPr kumimoji="0" lang="en-US" b="0" i="0" u="none" strike="noStrike" cap="none" normalizeH="0" baseline="0" dirty="0" smtClean="0">
                <a:ln>
                  <a:noFill/>
                </a:ln>
                <a:solidFill>
                  <a:schemeClr val="tx1"/>
                </a:solidFill>
                <a:effectLst/>
                <a:ea typeface="Batang" pitchFamily="18" charset="-127"/>
                <a:cs typeface="Times New Roman" pitchFamily="18" charset="0"/>
              </a:rPr>
              <a:t>in schools that had larger participation in their school breakfast programs.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ea typeface="Batang" pitchFamily="18" charset="-127"/>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ea typeface="Batang" pitchFamily="18" charset="-127"/>
                <a:cs typeface="Times New Roman" pitchFamily="18" charset="0"/>
              </a:rPr>
              <a:t>-- “School Breakfast Program and School Performance.” American Journal of Diseases of Children 1989</a:t>
            </a:r>
            <a:endParaRPr kumimoji="0" lang="en-US" sz="1400" b="0" i="0" u="none" strike="noStrike" cap="none" normalizeH="0" baseline="0" dirty="0" smtClean="0">
              <a:ln>
                <a:noFill/>
              </a:ln>
              <a:solidFill>
                <a:schemeClr val="tx1"/>
              </a:solidFill>
              <a:effectLst/>
              <a:cs typeface="Arial" pitchFamily="34" charset="0"/>
            </a:endParaRPr>
          </a:p>
        </p:txBody>
      </p:sp>
      <p:sp>
        <p:nvSpPr>
          <p:cNvPr id="6" name="Slide Number Placeholder 5"/>
          <p:cNvSpPr>
            <a:spLocks noGrp="1"/>
          </p:cNvSpPr>
          <p:nvPr>
            <p:ph type="sldNum" sz="quarter" idx="12"/>
          </p:nvPr>
        </p:nvSpPr>
        <p:spPr/>
        <p:txBody>
          <a:bodyPr/>
          <a:lstStyle/>
          <a:p>
            <a:fld id="{638D2346-0407-4F30-98E6-1B04EF6820D2}"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Academic Performance</a:t>
            </a:r>
            <a:endParaRPr lang="en-US" b="1" dirty="0">
              <a:solidFill>
                <a:schemeClr val="accent3">
                  <a:lumMod val="75000"/>
                </a:schemeClr>
              </a:solidFill>
            </a:endParaRPr>
          </a:p>
        </p:txBody>
      </p:sp>
      <p:sp>
        <p:nvSpPr>
          <p:cNvPr id="4098" name="Rectangle 2"/>
          <p:cNvSpPr>
            <a:spLocks noChangeArrowheads="1"/>
          </p:cNvSpPr>
          <p:nvPr/>
        </p:nvSpPr>
        <p:spPr bwMode="auto">
          <a:xfrm>
            <a:off x="304800" y="1602454"/>
            <a:ext cx="8458201"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Improved Scores in Language, Reading, </a:t>
            </a:r>
            <a:r>
              <a:rPr lang="en-US" sz="2400" b="1" dirty="0" smtClean="0"/>
              <a:t>Math</a:t>
            </a:r>
            <a:r>
              <a:rPr lang="en-US" sz="2400" dirty="0" smtClean="0"/>
              <a:t> </a:t>
            </a:r>
          </a:p>
          <a:p>
            <a:endParaRPr lang="en-US" dirty="0" smtClean="0"/>
          </a:p>
          <a:p>
            <a:r>
              <a:rPr lang="en-US" dirty="0" smtClean="0"/>
              <a:t>Low-income </a:t>
            </a:r>
            <a:r>
              <a:rPr lang="en-US" dirty="0"/>
              <a:t>students in a breakfast test program in the United States improved their combined scores in </a:t>
            </a:r>
            <a:r>
              <a:rPr lang="en-US" b="1" dirty="0">
                <a:solidFill>
                  <a:srgbClr val="FF0000"/>
                </a:solidFill>
              </a:rPr>
              <a:t>language, reading and math</a:t>
            </a:r>
            <a:r>
              <a:rPr lang="en-US" dirty="0"/>
              <a:t>. </a:t>
            </a:r>
            <a:endParaRPr lang="en-US" dirty="0" smtClean="0"/>
          </a:p>
          <a:p>
            <a:endParaRPr lang="en-US" sz="1400" dirty="0" smtClean="0"/>
          </a:p>
          <a:p>
            <a:r>
              <a:rPr lang="en-US" sz="1400" dirty="0" smtClean="0"/>
              <a:t>--“</a:t>
            </a:r>
            <a:r>
              <a:rPr lang="en-US" sz="1400" dirty="0"/>
              <a:t>Breakfast and Cognition: An Integrative Summary.” American Journal of Clinical Nutrition 1998</a:t>
            </a:r>
          </a:p>
          <a:p>
            <a:r>
              <a:rPr lang="en-US" sz="2400" b="1" dirty="0"/>
              <a:t> </a:t>
            </a:r>
            <a:endParaRPr lang="en-US" sz="2400" b="1" dirty="0" smtClean="0"/>
          </a:p>
          <a:p>
            <a:endParaRPr lang="en-US" sz="2400" dirty="0"/>
          </a:p>
          <a:p>
            <a:r>
              <a:rPr lang="en-US" sz="2400" b="1" dirty="0"/>
              <a:t>Improved Math Scores, </a:t>
            </a:r>
            <a:r>
              <a:rPr lang="en-US" sz="2400" b="1" dirty="0" smtClean="0"/>
              <a:t>Participation</a:t>
            </a:r>
          </a:p>
          <a:p>
            <a:endParaRPr lang="en-US" dirty="0" smtClean="0"/>
          </a:p>
          <a:p>
            <a:r>
              <a:rPr lang="en-US" dirty="0" smtClean="0"/>
              <a:t>Researchers </a:t>
            </a:r>
            <a:r>
              <a:rPr lang="en-US" dirty="0"/>
              <a:t>found students who ate breakfast </a:t>
            </a:r>
            <a:r>
              <a:rPr lang="en-US" b="1" dirty="0">
                <a:solidFill>
                  <a:srgbClr val="FF0000"/>
                </a:solidFill>
              </a:rPr>
              <a:t>improved math scores </a:t>
            </a:r>
            <a:r>
              <a:rPr lang="en-US" dirty="0"/>
              <a:t>and </a:t>
            </a:r>
            <a:r>
              <a:rPr lang="en-US" b="1" dirty="0">
                <a:solidFill>
                  <a:srgbClr val="FF0000"/>
                </a:solidFill>
              </a:rPr>
              <a:t>participated more</a:t>
            </a:r>
            <a:r>
              <a:rPr lang="en-US" dirty="0"/>
              <a:t> in class. </a:t>
            </a:r>
            <a:endParaRPr lang="en-US" dirty="0" smtClean="0"/>
          </a:p>
          <a:p>
            <a:endParaRPr lang="en-US" sz="1400" dirty="0" smtClean="0"/>
          </a:p>
          <a:p>
            <a:r>
              <a:rPr lang="en-US" sz="1400" dirty="0" smtClean="0"/>
              <a:t>--“</a:t>
            </a:r>
            <a:r>
              <a:rPr lang="en-US" sz="1400" dirty="0"/>
              <a:t>Diet, Breakfast, and Academic Performance in Children.” Annals of Nutrition &amp; Metabolism 2002</a:t>
            </a:r>
          </a:p>
        </p:txBody>
      </p:sp>
      <p:sp>
        <p:nvSpPr>
          <p:cNvPr id="4" name="Slide Number Placeholder 3"/>
          <p:cNvSpPr>
            <a:spLocks noGrp="1"/>
          </p:cNvSpPr>
          <p:nvPr>
            <p:ph type="sldNum" sz="quarter" idx="12"/>
          </p:nvPr>
        </p:nvSpPr>
        <p:spPr/>
        <p:txBody>
          <a:bodyPr/>
          <a:lstStyle/>
          <a:p>
            <a:fld id="{638D2346-0407-4F30-98E6-1B04EF6820D2}"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Diagram 13"/>
          <p:cNvGraphicFramePr/>
          <p:nvPr/>
        </p:nvGraphicFramePr>
        <p:xfrm>
          <a:off x="1524000" y="19812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TextBox 16"/>
          <p:cNvSpPr txBox="1"/>
          <p:nvPr/>
        </p:nvSpPr>
        <p:spPr>
          <a:xfrm>
            <a:off x="381000" y="381000"/>
            <a:ext cx="8382000" cy="1200329"/>
          </a:xfrm>
          <a:prstGeom prst="rect">
            <a:avLst/>
          </a:prstGeom>
          <a:noFill/>
        </p:spPr>
        <p:txBody>
          <a:bodyPr wrap="square" rtlCol="0">
            <a:spAutoFit/>
          </a:bodyPr>
          <a:lstStyle/>
          <a:p>
            <a:pPr algn="ctr"/>
            <a:r>
              <a:rPr lang="en-US" sz="3600" b="1" dirty="0" smtClean="0">
                <a:ln w="1905"/>
                <a:solidFill>
                  <a:schemeClr val="accent1"/>
                </a:solidFill>
                <a:effectLst>
                  <a:innerShdw blurRad="69850" dist="43180" dir="5400000">
                    <a:srgbClr val="000000">
                      <a:alpha val="65000"/>
                    </a:srgbClr>
                  </a:innerShdw>
                </a:effectLst>
              </a:rPr>
              <a:t>Three Goals </a:t>
            </a:r>
          </a:p>
          <a:p>
            <a:pPr algn="ctr"/>
            <a:r>
              <a:rPr lang="en-US" sz="3600" b="1" dirty="0" smtClean="0">
                <a:ln w="1905"/>
                <a:solidFill>
                  <a:schemeClr val="accent1"/>
                </a:solidFill>
                <a:effectLst>
                  <a:innerShdw blurRad="69850" dist="43180" dir="5400000">
                    <a:srgbClr val="000000">
                      <a:alpha val="65000"/>
                    </a:srgbClr>
                  </a:innerShdw>
                </a:effectLst>
              </a:rPr>
              <a:t>For The School Meals Bill </a:t>
            </a:r>
            <a:endParaRPr lang="en-US" sz="3600" b="1" dirty="0">
              <a:ln w="1905"/>
              <a:solidFill>
                <a:schemeClr val="accent1"/>
              </a:solidFill>
              <a:effectLst>
                <a:innerShdw blurRad="69850" dist="43180" dir="5400000">
                  <a:srgbClr val="000000">
                    <a:alpha val="65000"/>
                  </a:srgbClr>
                </a:innerShdw>
              </a:effectLst>
            </a:endParaRPr>
          </a:p>
        </p:txBody>
      </p:sp>
      <p:sp>
        <p:nvSpPr>
          <p:cNvPr id="19" name="Slide Number Placeholder 18"/>
          <p:cNvSpPr>
            <a:spLocks noGrp="1"/>
          </p:cNvSpPr>
          <p:nvPr>
            <p:ph type="sldNum" sz="quarter" idx="12"/>
          </p:nvPr>
        </p:nvSpPr>
        <p:spPr/>
        <p:txBody>
          <a:bodyPr/>
          <a:lstStyle/>
          <a:p>
            <a:fld id="{638D2346-0407-4F30-98E6-1B04EF6820D2}"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Academic Performance</a:t>
            </a:r>
            <a:endParaRPr lang="en-US" b="1" dirty="0">
              <a:solidFill>
                <a:schemeClr val="accent3">
                  <a:lumMod val="75000"/>
                </a:schemeClr>
              </a:solidFill>
            </a:endParaRPr>
          </a:p>
        </p:txBody>
      </p:sp>
      <p:sp>
        <p:nvSpPr>
          <p:cNvPr id="4098" name="Rectangle 2"/>
          <p:cNvSpPr>
            <a:spLocks noChangeArrowheads="1"/>
          </p:cNvSpPr>
          <p:nvPr/>
        </p:nvSpPr>
        <p:spPr bwMode="auto">
          <a:xfrm>
            <a:off x="304800" y="1455508"/>
            <a:ext cx="8458201"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Improved Memory, Listening </a:t>
            </a:r>
            <a:r>
              <a:rPr lang="en-US" sz="2400" b="1" dirty="0" smtClean="0"/>
              <a:t>Skills</a:t>
            </a:r>
          </a:p>
          <a:p>
            <a:endParaRPr lang="en-US" dirty="0" smtClean="0"/>
          </a:p>
          <a:p>
            <a:r>
              <a:rPr lang="en-US" dirty="0" smtClean="0"/>
              <a:t>A </a:t>
            </a:r>
            <a:r>
              <a:rPr lang="en-US" dirty="0"/>
              <a:t>Tufts University study showed elementary school students who ate breakfast listened better and had both </a:t>
            </a:r>
            <a:r>
              <a:rPr lang="en-US" b="1" dirty="0">
                <a:solidFill>
                  <a:srgbClr val="FF0000"/>
                </a:solidFill>
              </a:rPr>
              <a:t>better spatial memory and short-term memory </a:t>
            </a:r>
            <a:r>
              <a:rPr lang="en-US" dirty="0"/>
              <a:t>than students who skipped breakfast. </a:t>
            </a:r>
            <a:endParaRPr lang="en-US" dirty="0" smtClean="0"/>
          </a:p>
          <a:p>
            <a:endParaRPr lang="en-US" b="1" dirty="0"/>
          </a:p>
          <a:p>
            <a:r>
              <a:rPr lang="en-US" sz="1400" b="1" dirty="0" smtClean="0"/>
              <a:t>--</a:t>
            </a:r>
            <a:r>
              <a:rPr lang="en-US" sz="1400" dirty="0" smtClean="0"/>
              <a:t> </a:t>
            </a:r>
            <a:r>
              <a:rPr lang="en-US" sz="1400" dirty="0"/>
              <a:t>“Effect of Breakfast Consumption on Cognitive Processes in Elementary School Children.” Physiology &amp; Behavior 2005</a:t>
            </a:r>
          </a:p>
          <a:p>
            <a:r>
              <a:rPr lang="en-US" dirty="0"/>
              <a:t> </a:t>
            </a:r>
          </a:p>
          <a:p>
            <a:r>
              <a:rPr lang="en-US" sz="2400" b="1" dirty="0"/>
              <a:t>Skipping Breakfast = Slower Brain </a:t>
            </a:r>
            <a:r>
              <a:rPr lang="en-US" sz="2400" b="1" dirty="0" smtClean="0"/>
              <a:t>Function</a:t>
            </a:r>
          </a:p>
          <a:p>
            <a:endParaRPr lang="en-US" dirty="0" smtClean="0"/>
          </a:p>
          <a:p>
            <a:r>
              <a:rPr lang="en-US" dirty="0" smtClean="0"/>
              <a:t>A </a:t>
            </a:r>
            <a:r>
              <a:rPr lang="en-US" dirty="0"/>
              <a:t>study conducted by the University of California Davis showed </a:t>
            </a:r>
            <a:r>
              <a:rPr lang="en-US" b="1" dirty="0">
                <a:solidFill>
                  <a:srgbClr val="FF0000"/>
                </a:solidFill>
              </a:rPr>
              <a:t>skipping breakfast alters brain function </a:t>
            </a:r>
            <a:r>
              <a:rPr lang="en-US" dirty="0"/>
              <a:t>and had an adverse affect on the speed and accuracy with which children were able to retrieve information from memory. </a:t>
            </a:r>
            <a:endParaRPr lang="en-US" dirty="0" smtClean="0"/>
          </a:p>
          <a:p>
            <a:endParaRPr lang="en-US" dirty="0"/>
          </a:p>
          <a:p>
            <a:r>
              <a:rPr lang="en-US" sz="1400" dirty="0" smtClean="0"/>
              <a:t>-- </a:t>
            </a:r>
            <a:r>
              <a:rPr lang="en-US" sz="1400" dirty="0"/>
              <a:t>“Does Breakfast Make a Difference in School?” Journal of the American Dietetic Association 1995</a:t>
            </a:r>
          </a:p>
        </p:txBody>
      </p:sp>
      <p:sp>
        <p:nvSpPr>
          <p:cNvPr id="4" name="Slide Number Placeholder 3"/>
          <p:cNvSpPr>
            <a:spLocks noGrp="1"/>
          </p:cNvSpPr>
          <p:nvPr>
            <p:ph type="sldNum" sz="quarter" idx="12"/>
          </p:nvPr>
        </p:nvSpPr>
        <p:spPr/>
        <p:txBody>
          <a:bodyPr/>
          <a:lstStyle/>
          <a:p>
            <a:fld id="{638D2346-0407-4F30-98E6-1B04EF6820D2}"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SB3 Short-Term Effects</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Better behavior</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Behavior In School</a:t>
            </a:r>
            <a:endParaRPr lang="en-US" b="1" dirty="0">
              <a:solidFill>
                <a:schemeClr val="accent3">
                  <a:lumMod val="75000"/>
                </a:schemeClr>
              </a:solidFill>
            </a:endParaRPr>
          </a:p>
        </p:txBody>
      </p:sp>
      <p:sp>
        <p:nvSpPr>
          <p:cNvPr id="4098" name="Rectangle 2"/>
          <p:cNvSpPr>
            <a:spLocks noChangeArrowheads="1"/>
          </p:cNvSpPr>
          <p:nvPr/>
        </p:nvSpPr>
        <p:spPr bwMode="auto">
          <a:xfrm>
            <a:off x="304800" y="1294298"/>
            <a:ext cx="8458201"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Calmer, More </a:t>
            </a:r>
            <a:r>
              <a:rPr lang="en-US" sz="2400" b="1" dirty="0" smtClean="0"/>
              <a:t>Obedient</a:t>
            </a:r>
          </a:p>
          <a:p>
            <a:endParaRPr lang="en-US" dirty="0" smtClean="0"/>
          </a:p>
          <a:p>
            <a:r>
              <a:rPr lang="en-US" dirty="0" smtClean="0"/>
              <a:t>Researchers </a:t>
            </a:r>
            <a:r>
              <a:rPr lang="en-US" dirty="0"/>
              <a:t>noted a </a:t>
            </a:r>
            <a:r>
              <a:rPr lang="en-US" b="1" dirty="0">
                <a:solidFill>
                  <a:srgbClr val="FF0000"/>
                </a:solidFill>
              </a:rPr>
              <a:t>significant decrease in behavioral “oppositional scores” </a:t>
            </a:r>
            <a:r>
              <a:rPr lang="en-US" dirty="0"/>
              <a:t>for students eating school breakfast. “Oppositional scores” measure whether or not students are likely to break the rules, have problems with authority or are quick to anger than most individuals in their age groups. </a:t>
            </a:r>
            <a:endParaRPr lang="en-US" dirty="0" smtClean="0"/>
          </a:p>
          <a:p>
            <a:endParaRPr lang="en-US" dirty="0"/>
          </a:p>
          <a:p>
            <a:r>
              <a:rPr lang="en-US" sz="1400" dirty="0" smtClean="0"/>
              <a:t>--  </a:t>
            </a:r>
            <a:r>
              <a:rPr lang="en-US" sz="1400" dirty="0"/>
              <a:t>“Evaluation of the School Breakfast Program Pilot Project: Findings from the First Year of Implementation.” U.S. Department of Agriculture, Food and Nutrition Service 2002. </a:t>
            </a:r>
          </a:p>
          <a:p>
            <a:r>
              <a:rPr lang="en-US" dirty="0"/>
              <a:t> </a:t>
            </a:r>
          </a:p>
          <a:p>
            <a:r>
              <a:rPr lang="en-US" sz="2400" b="1" dirty="0"/>
              <a:t>Better </a:t>
            </a:r>
            <a:r>
              <a:rPr lang="en-US" sz="2400" b="1" dirty="0" smtClean="0"/>
              <a:t>Behaved</a:t>
            </a:r>
          </a:p>
          <a:p>
            <a:endParaRPr lang="en-US" dirty="0" smtClean="0"/>
          </a:p>
          <a:p>
            <a:r>
              <a:rPr lang="en-US" dirty="0" smtClean="0"/>
              <a:t>Researchers </a:t>
            </a:r>
            <a:r>
              <a:rPr lang="en-US" dirty="0"/>
              <a:t>found low-income students who ate meals at school were </a:t>
            </a:r>
            <a:r>
              <a:rPr lang="en-US" b="1" dirty="0">
                <a:solidFill>
                  <a:srgbClr val="FF0000"/>
                </a:solidFill>
              </a:rPr>
              <a:t>less likely to be hyperactive and had fewer behavioral or attention problems </a:t>
            </a:r>
            <a:r>
              <a:rPr lang="en-US" dirty="0"/>
              <a:t>than their hungry peers. </a:t>
            </a:r>
            <a:endParaRPr lang="en-US" dirty="0" smtClean="0"/>
          </a:p>
          <a:p>
            <a:endParaRPr lang="en-US" dirty="0"/>
          </a:p>
          <a:p>
            <a:r>
              <a:rPr lang="en-US" sz="1400" dirty="0" smtClean="0"/>
              <a:t>-- </a:t>
            </a:r>
            <a:r>
              <a:rPr lang="en-US" sz="1400" dirty="0"/>
              <a:t>“Relationship Between Hunger and Psychosocial Functioning in Low-Income American Children.” Journal of the American Academy of Child &amp; Adolescent Psychiatry 1998</a:t>
            </a:r>
          </a:p>
        </p:txBody>
      </p:sp>
      <p:sp>
        <p:nvSpPr>
          <p:cNvPr id="4" name="Slide Number Placeholder 3"/>
          <p:cNvSpPr>
            <a:spLocks noGrp="1"/>
          </p:cNvSpPr>
          <p:nvPr>
            <p:ph type="sldNum" sz="quarter" idx="12"/>
          </p:nvPr>
        </p:nvSpPr>
        <p:spPr/>
        <p:txBody>
          <a:bodyPr/>
          <a:lstStyle/>
          <a:p>
            <a:fld id="{638D2346-0407-4F30-98E6-1B04EF6820D2}"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Behavior In School</a:t>
            </a:r>
            <a:endParaRPr lang="en-US" b="1" dirty="0">
              <a:solidFill>
                <a:schemeClr val="accent3">
                  <a:lumMod val="75000"/>
                </a:schemeClr>
              </a:solidFill>
            </a:endParaRPr>
          </a:p>
        </p:txBody>
      </p:sp>
      <p:sp>
        <p:nvSpPr>
          <p:cNvPr id="4098" name="Rectangle 2"/>
          <p:cNvSpPr>
            <a:spLocks noChangeArrowheads="1"/>
          </p:cNvSpPr>
          <p:nvPr/>
        </p:nvSpPr>
        <p:spPr bwMode="auto">
          <a:xfrm>
            <a:off x="304800" y="1420319"/>
            <a:ext cx="8458201"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Fewer Disciplinary Referrals </a:t>
            </a:r>
            <a:r>
              <a:rPr lang="en-US" sz="2400" b="1" dirty="0" smtClean="0"/>
              <a:t>Needed</a:t>
            </a:r>
          </a:p>
          <a:p>
            <a:endParaRPr lang="en-US" dirty="0" smtClean="0"/>
          </a:p>
          <a:p>
            <a:r>
              <a:rPr lang="en-US" dirty="0" smtClean="0"/>
              <a:t>Researchers </a:t>
            </a:r>
            <a:r>
              <a:rPr lang="en-US" dirty="0"/>
              <a:t>conclude that classroom breakfast works and that a pilot program in New York resulted in decreased hunger and </a:t>
            </a:r>
            <a:r>
              <a:rPr lang="en-US" b="1" dirty="0">
                <a:solidFill>
                  <a:srgbClr val="FF0000"/>
                </a:solidFill>
              </a:rPr>
              <a:t>improvements</a:t>
            </a:r>
            <a:r>
              <a:rPr lang="en-US" dirty="0"/>
              <a:t> in factors critical to student learning such as tardiness and </a:t>
            </a:r>
            <a:r>
              <a:rPr lang="en-US" b="1" dirty="0">
                <a:solidFill>
                  <a:srgbClr val="FF0000"/>
                </a:solidFill>
              </a:rPr>
              <a:t>disciplinary referral rates</a:t>
            </a:r>
            <a:r>
              <a:rPr lang="en-US" dirty="0"/>
              <a:t>. </a:t>
            </a:r>
            <a:endParaRPr lang="en-US" dirty="0" smtClean="0"/>
          </a:p>
          <a:p>
            <a:endParaRPr lang="en-US" dirty="0" smtClean="0"/>
          </a:p>
          <a:p>
            <a:r>
              <a:rPr lang="en-US" sz="1400" dirty="0" smtClean="0"/>
              <a:t>-- </a:t>
            </a:r>
            <a:r>
              <a:rPr lang="en-US" sz="1400" dirty="0"/>
              <a:t>“Academics &amp; Breakfast Connection Pilot: Final Report on New York’s Classroom Breakfast Project.” Nutrition Consortium of New York State. Albany, New York. July 2005. </a:t>
            </a:r>
          </a:p>
          <a:p>
            <a:r>
              <a:rPr lang="en-US" dirty="0"/>
              <a:t> </a:t>
            </a:r>
          </a:p>
          <a:p>
            <a:r>
              <a:rPr lang="en-US" sz="2400" b="1" dirty="0"/>
              <a:t>Fewer Emotional </a:t>
            </a:r>
            <a:r>
              <a:rPr lang="en-US" sz="2400" b="1" dirty="0" smtClean="0"/>
              <a:t>Problems</a:t>
            </a:r>
          </a:p>
          <a:p>
            <a:endParaRPr lang="en-US" dirty="0" smtClean="0"/>
          </a:p>
          <a:p>
            <a:r>
              <a:rPr lang="en-US" dirty="0" smtClean="0"/>
              <a:t>Increased </a:t>
            </a:r>
            <a:r>
              <a:rPr lang="en-US" dirty="0"/>
              <a:t>school breakfast participation is associated with </a:t>
            </a:r>
            <a:r>
              <a:rPr lang="en-US" b="1" dirty="0">
                <a:solidFill>
                  <a:srgbClr val="FF0000"/>
                </a:solidFill>
              </a:rPr>
              <a:t>fewer emotional or behavioral problems. </a:t>
            </a:r>
            <a:r>
              <a:rPr lang="en-US" dirty="0"/>
              <a:t>Teachers at schools that increased participation in their school breakfast programs reported a positive change in student behavior (60%) and improved in student attentiveness (63%). </a:t>
            </a:r>
            <a:endParaRPr lang="en-US" dirty="0" smtClean="0"/>
          </a:p>
          <a:p>
            <a:endParaRPr lang="en-US" dirty="0"/>
          </a:p>
          <a:p>
            <a:r>
              <a:rPr lang="en-US" sz="1400" dirty="0" smtClean="0"/>
              <a:t>--“</a:t>
            </a:r>
            <a:r>
              <a:rPr lang="en-US" sz="1400" dirty="0"/>
              <a:t>The Boston Public Schools Universal Breakfast Program: Final Evaluation Report.” Massachusetts General Hospital, Boston, MA, 2000</a:t>
            </a:r>
          </a:p>
        </p:txBody>
      </p:sp>
      <p:sp>
        <p:nvSpPr>
          <p:cNvPr id="4" name="Slide Number Placeholder 3"/>
          <p:cNvSpPr>
            <a:spLocks noGrp="1"/>
          </p:cNvSpPr>
          <p:nvPr>
            <p:ph type="sldNum" sz="quarter" idx="12"/>
          </p:nvPr>
        </p:nvSpPr>
        <p:spPr/>
        <p:txBody>
          <a:bodyPr/>
          <a:lstStyle/>
          <a:p>
            <a:fld id="{638D2346-0407-4F30-98E6-1B04EF6820D2}" type="slidenum">
              <a:rPr lang="en-US" smtClean="0"/>
              <a:pPr/>
              <a:t>23</a:t>
            </a:fld>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SB3 Short-Term Effects</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Better Attendance</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Attendance</a:t>
            </a:r>
            <a:endParaRPr lang="en-US" b="1" dirty="0">
              <a:solidFill>
                <a:schemeClr val="accent3">
                  <a:lumMod val="75000"/>
                </a:schemeClr>
              </a:solidFill>
            </a:endParaRPr>
          </a:p>
        </p:txBody>
      </p:sp>
      <p:sp>
        <p:nvSpPr>
          <p:cNvPr id="4098" name="Rectangle 2"/>
          <p:cNvSpPr>
            <a:spLocks noChangeArrowheads="1"/>
          </p:cNvSpPr>
          <p:nvPr/>
        </p:nvSpPr>
        <p:spPr bwMode="auto">
          <a:xfrm>
            <a:off x="304800" y="1747528"/>
            <a:ext cx="8458201"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Higher Rates Of </a:t>
            </a:r>
            <a:r>
              <a:rPr lang="en-US" sz="2400" b="1" dirty="0" smtClean="0"/>
              <a:t>Attendance</a:t>
            </a:r>
          </a:p>
          <a:p>
            <a:endParaRPr lang="en-US" dirty="0" smtClean="0"/>
          </a:p>
          <a:p>
            <a:r>
              <a:rPr lang="en-US" dirty="0" smtClean="0"/>
              <a:t>Studies </a:t>
            </a:r>
            <a:r>
              <a:rPr lang="en-US" dirty="0"/>
              <a:t>show that universal school breakfast program participation is associated with </a:t>
            </a:r>
            <a:r>
              <a:rPr lang="en-US" b="1" dirty="0">
                <a:solidFill>
                  <a:srgbClr val="FF0000"/>
                </a:solidFill>
              </a:rPr>
              <a:t>higher rates of attendance and declines in tardiness</a:t>
            </a:r>
            <a:r>
              <a:rPr lang="en-US" dirty="0"/>
              <a:t>. </a:t>
            </a:r>
            <a:endParaRPr lang="en-US" dirty="0" smtClean="0"/>
          </a:p>
          <a:p>
            <a:endParaRPr lang="en-US" sz="1400" dirty="0" smtClean="0"/>
          </a:p>
          <a:p>
            <a:r>
              <a:rPr lang="en-US" sz="1400" dirty="0" smtClean="0"/>
              <a:t>--“</a:t>
            </a:r>
            <a:r>
              <a:rPr lang="en-US" sz="1400" dirty="0"/>
              <a:t>Universal-Free School Breakfast Program Evaluation Design Project. Review of the Literature on Breakfast and Learning. Final Report.” </a:t>
            </a:r>
            <a:r>
              <a:rPr lang="en-US" sz="1400" dirty="0" err="1"/>
              <a:t>Mathematica</a:t>
            </a:r>
            <a:r>
              <a:rPr lang="en-US" sz="1400" dirty="0"/>
              <a:t> Policy Research 1999</a:t>
            </a:r>
          </a:p>
          <a:p>
            <a:r>
              <a:rPr lang="en-US" sz="2400" dirty="0"/>
              <a:t> </a:t>
            </a:r>
          </a:p>
          <a:p>
            <a:r>
              <a:rPr lang="en-US" sz="2400" b="1" dirty="0"/>
              <a:t>Lower Rates Of </a:t>
            </a:r>
            <a:r>
              <a:rPr lang="en-US" sz="2400" b="1" dirty="0" smtClean="0"/>
              <a:t>Tardiness</a:t>
            </a:r>
          </a:p>
          <a:p>
            <a:endParaRPr lang="en-US" dirty="0" smtClean="0"/>
          </a:p>
          <a:p>
            <a:r>
              <a:rPr lang="en-US" dirty="0" smtClean="0"/>
              <a:t>Schools </a:t>
            </a:r>
            <a:r>
              <a:rPr lang="en-US" dirty="0"/>
              <a:t>with increased participation in school breakfast programs had their proportion of </a:t>
            </a:r>
            <a:r>
              <a:rPr lang="en-US" b="1" dirty="0">
                <a:solidFill>
                  <a:srgbClr val="FF0000"/>
                </a:solidFill>
              </a:rPr>
              <a:t>children chronically tardy decreased by 67%. </a:t>
            </a:r>
            <a:endParaRPr lang="en-US" b="1" dirty="0" smtClean="0">
              <a:solidFill>
                <a:srgbClr val="FF0000"/>
              </a:solidFill>
            </a:endParaRPr>
          </a:p>
          <a:p>
            <a:endParaRPr lang="en-US" sz="1400" dirty="0" smtClean="0"/>
          </a:p>
          <a:p>
            <a:r>
              <a:rPr lang="en-US" sz="1400" dirty="0" smtClean="0"/>
              <a:t>--  </a:t>
            </a:r>
            <a:r>
              <a:rPr lang="en-US" sz="1400" dirty="0"/>
              <a:t>“Evaluation of a Universally-Free School Breakfast Program Demonstration Project, Central Falls, Rhode Island,” Tufts University, 1996</a:t>
            </a:r>
          </a:p>
        </p:txBody>
      </p:sp>
      <p:sp>
        <p:nvSpPr>
          <p:cNvPr id="4" name="Slide Number Placeholder 3"/>
          <p:cNvSpPr>
            <a:spLocks noGrp="1"/>
          </p:cNvSpPr>
          <p:nvPr>
            <p:ph type="sldNum" sz="quarter" idx="12"/>
          </p:nvPr>
        </p:nvSpPr>
        <p:spPr/>
        <p:txBody>
          <a:bodyPr/>
          <a:lstStyle/>
          <a:p>
            <a:fld id="{638D2346-0407-4F30-98E6-1B04EF6820D2}" type="slidenum">
              <a:rPr lang="en-US" smtClean="0"/>
              <a:pPr/>
              <a:t>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SB3 Short-Term Effects</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Better Health</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26</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Health</a:t>
            </a:r>
            <a:endParaRPr lang="en-US" b="1" dirty="0">
              <a:solidFill>
                <a:schemeClr val="accent3">
                  <a:lumMod val="75000"/>
                </a:schemeClr>
              </a:solidFill>
            </a:endParaRPr>
          </a:p>
        </p:txBody>
      </p:sp>
      <p:sp>
        <p:nvSpPr>
          <p:cNvPr id="4098" name="Rectangle 2"/>
          <p:cNvSpPr>
            <a:spLocks noChangeArrowheads="1"/>
          </p:cNvSpPr>
          <p:nvPr/>
        </p:nvSpPr>
        <p:spPr bwMode="auto">
          <a:xfrm>
            <a:off x="304800" y="1393587"/>
            <a:ext cx="8458201" cy="48628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a:t>Lower Obesity </a:t>
            </a:r>
            <a:r>
              <a:rPr lang="en-US" sz="2400" b="1" dirty="0" smtClean="0"/>
              <a:t>Rates</a:t>
            </a:r>
          </a:p>
          <a:p>
            <a:endParaRPr lang="en-US" b="1" dirty="0" smtClean="0"/>
          </a:p>
          <a:p>
            <a:r>
              <a:rPr lang="en-US" dirty="0" smtClean="0"/>
              <a:t>Girls </a:t>
            </a:r>
            <a:r>
              <a:rPr lang="en-US" dirty="0"/>
              <a:t>from “food insecure” households are </a:t>
            </a:r>
            <a:r>
              <a:rPr lang="en-US" b="1" dirty="0">
                <a:solidFill>
                  <a:srgbClr val="FF0000"/>
                </a:solidFill>
              </a:rPr>
              <a:t>significantly less likely to become overweight</a:t>
            </a:r>
            <a:r>
              <a:rPr lang="en-US" dirty="0"/>
              <a:t> (68 percent) if they participate in school lunch and breakfast programs.</a:t>
            </a:r>
            <a:r>
              <a:rPr lang="en-US" b="1" dirty="0"/>
              <a:t> </a:t>
            </a:r>
            <a:endParaRPr lang="en-US" b="1" dirty="0" smtClean="0"/>
          </a:p>
          <a:p>
            <a:endParaRPr lang="en-US" b="1" dirty="0"/>
          </a:p>
          <a:p>
            <a:r>
              <a:rPr lang="en-US" sz="1400" b="1" dirty="0" smtClean="0"/>
              <a:t>--</a:t>
            </a:r>
            <a:r>
              <a:rPr lang="en-US" sz="1400" dirty="0" smtClean="0"/>
              <a:t> </a:t>
            </a:r>
            <a:r>
              <a:rPr lang="en-US" sz="1400" dirty="0"/>
              <a:t>“Lower Risk of Overweight in School-aged Food Insecure Girls Who Participate in Food Assistance: Results from the Panel Study of Income Dynamics Child Development Supplement.” Archives of Pediatric and Adolescent Medicine 2003.</a:t>
            </a:r>
          </a:p>
          <a:p>
            <a:r>
              <a:rPr lang="en-US" b="1" dirty="0"/>
              <a:t> </a:t>
            </a:r>
            <a:endParaRPr lang="en-US" dirty="0"/>
          </a:p>
          <a:p>
            <a:r>
              <a:rPr lang="en-US" sz="2400" b="1" dirty="0"/>
              <a:t>More Physically </a:t>
            </a:r>
            <a:r>
              <a:rPr lang="en-US" sz="2400" b="1" dirty="0" smtClean="0"/>
              <a:t>Active</a:t>
            </a:r>
          </a:p>
          <a:p>
            <a:endParaRPr lang="en-US" dirty="0"/>
          </a:p>
          <a:p>
            <a:r>
              <a:rPr lang="en-US" dirty="0" smtClean="0"/>
              <a:t>Students </a:t>
            </a:r>
            <a:r>
              <a:rPr lang="en-US" dirty="0"/>
              <a:t>who ate breakfast daily were </a:t>
            </a:r>
            <a:r>
              <a:rPr lang="en-US" b="1" dirty="0">
                <a:solidFill>
                  <a:srgbClr val="FF0000"/>
                </a:solidFill>
              </a:rPr>
              <a:t>more likely to participate in physical activity</a:t>
            </a:r>
            <a:r>
              <a:rPr lang="en-US" dirty="0"/>
              <a:t> three or more times a week than breakfast skippers. </a:t>
            </a:r>
            <a:endParaRPr lang="en-US" dirty="0" smtClean="0"/>
          </a:p>
          <a:p>
            <a:endParaRPr lang="en-US" dirty="0"/>
          </a:p>
          <a:p>
            <a:r>
              <a:rPr lang="en-US" sz="1400" dirty="0" smtClean="0"/>
              <a:t>--“</a:t>
            </a:r>
            <a:r>
              <a:rPr lang="en-US" sz="1400" dirty="0"/>
              <a:t>Smoking, Physical Activity and Breakfast Consumption among Secondary School Students in a Southwestern Ontario Community.” Canadian Journal of Public Health 2003</a:t>
            </a:r>
          </a:p>
        </p:txBody>
      </p:sp>
      <p:sp>
        <p:nvSpPr>
          <p:cNvPr id="4" name="Slide Number Placeholder 3"/>
          <p:cNvSpPr>
            <a:spLocks noGrp="1"/>
          </p:cNvSpPr>
          <p:nvPr>
            <p:ph type="sldNum" sz="quarter" idx="12"/>
          </p:nvPr>
        </p:nvSpPr>
        <p:spPr/>
        <p:txBody>
          <a:bodyPr/>
          <a:lstStyle/>
          <a:p>
            <a:fld id="{638D2346-0407-4F30-98E6-1B04EF6820D2}" type="slidenum">
              <a:rPr lang="en-US" smtClean="0"/>
              <a:pPr/>
              <a:t>27</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3">
                    <a:lumMod val="75000"/>
                  </a:schemeClr>
                </a:solidFill>
              </a:rPr>
              <a:t>Better Health</a:t>
            </a:r>
            <a:endParaRPr lang="en-US" b="1" dirty="0">
              <a:solidFill>
                <a:schemeClr val="accent3">
                  <a:lumMod val="75000"/>
                </a:schemeClr>
              </a:solidFill>
            </a:endParaRPr>
          </a:p>
        </p:txBody>
      </p:sp>
      <p:sp>
        <p:nvSpPr>
          <p:cNvPr id="4098" name="Rectangle 2"/>
          <p:cNvSpPr>
            <a:spLocks noChangeArrowheads="1"/>
          </p:cNvSpPr>
          <p:nvPr/>
        </p:nvSpPr>
        <p:spPr bwMode="auto">
          <a:xfrm>
            <a:off x="304800" y="1747532"/>
            <a:ext cx="8458201"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400" b="1" dirty="0" smtClean="0"/>
              <a:t>Alaskan Obesity</a:t>
            </a:r>
          </a:p>
          <a:p>
            <a:endParaRPr lang="en-US" b="1" dirty="0" smtClean="0"/>
          </a:p>
          <a:p>
            <a:r>
              <a:rPr lang="en-US" b="1" dirty="0" smtClean="0">
                <a:solidFill>
                  <a:srgbClr val="FF0000"/>
                </a:solidFill>
              </a:rPr>
              <a:t>25.4% of Alaskans </a:t>
            </a:r>
            <a:r>
              <a:rPr lang="en-US" dirty="0" smtClean="0"/>
              <a:t>are currently considered “obese.”</a:t>
            </a:r>
          </a:p>
          <a:p>
            <a:endParaRPr lang="en-US" sz="1400" dirty="0" smtClean="0"/>
          </a:p>
          <a:p>
            <a:r>
              <a:rPr lang="en-US" sz="1400" dirty="0" smtClean="0"/>
              <a:t>-- America’s Health Rankings 2010</a:t>
            </a:r>
          </a:p>
          <a:p>
            <a:endParaRPr lang="en-US" sz="2400" b="1" dirty="0"/>
          </a:p>
          <a:p>
            <a:endParaRPr lang="en-US" sz="2400" b="1" dirty="0" smtClean="0"/>
          </a:p>
          <a:p>
            <a:r>
              <a:rPr lang="en-US" sz="2400" b="1" dirty="0" smtClean="0"/>
              <a:t>The High Cost Of Obesity</a:t>
            </a:r>
          </a:p>
          <a:p>
            <a:endParaRPr lang="en-US" b="1" dirty="0" smtClean="0"/>
          </a:p>
          <a:p>
            <a:r>
              <a:rPr lang="en-US" dirty="0"/>
              <a:t>Recent studies project that, if our national weight problem continues as it has been,  obesity will cost the USA about </a:t>
            </a:r>
            <a:r>
              <a:rPr lang="en-US" b="1" dirty="0">
                <a:solidFill>
                  <a:srgbClr val="FF0000"/>
                </a:solidFill>
              </a:rPr>
              <a:t>$344 billion in medical-related expenses by 2018</a:t>
            </a:r>
            <a:r>
              <a:rPr lang="en-US" dirty="0"/>
              <a:t>, eating up about 21% of health-care spending. </a:t>
            </a:r>
            <a:endParaRPr lang="en-US" dirty="0" smtClean="0"/>
          </a:p>
          <a:p>
            <a:endParaRPr lang="en-US" dirty="0"/>
          </a:p>
          <a:p>
            <a:r>
              <a:rPr lang="en-US" sz="1400" dirty="0" smtClean="0"/>
              <a:t>-- USA Today, 11/17/09</a:t>
            </a:r>
            <a:endParaRPr lang="en-US" sz="14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28</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Meals Legislation</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The proposal</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29</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rmAutofit fontScale="92500" lnSpcReduction="20000"/>
          </a:bodyPr>
          <a:lstStyle/>
          <a:p>
            <a:endParaRPr lang="en-US" sz="6000" dirty="0" smtClean="0"/>
          </a:p>
          <a:p>
            <a:r>
              <a:rPr lang="en-US" sz="6000" dirty="0" smtClean="0"/>
              <a:t>Kids In need</a:t>
            </a:r>
            <a:endParaRPr lang="en-US" sz="6000" dirty="0"/>
          </a:p>
        </p:txBody>
      </p:sp>
      <p:sp>
        <p:nvSpPr>
          <p:cNvPr id="3" name="Title 2"/>
          <p:cNvSpPr>
            <a:spLocks noGrp="1"/>
          </p:cNvSpPr>
          <p:nvPr>
            <p:ph type="title"/>
          </p:nvPr>
        </p:nvSpPr>
        <p:spPr/>
        <p:txBody>
          <a:bodyPr/>
          <a:lstStyle/>
          <a:p>
            <a:r>
              <a:rPr lang="en-US" dirty="0" smtClean="0"/>
              <a:t>Problem 1</a:t>
            </a:r>
            <a:endParaRPr lang="en-US"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3</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Placeholder 15"/>
          <p:cNvSpPr>
            <a:spLocks noGrp="1"/>
          </p:cNvSpPr>
          <p:nvPr>
            <p:ph type="body" idx="1"/>
          </p:nvPr>
        </p:nvSpPr>
        <p:spPr/>
        <p:txBody>
          <a:bodyPr/>
          <a:lstStyle/>
          <a:p>
            <a:pPr algn="ctr"/>
            <a:r>
              <a:rPr lang="en-US" sz="3600" dirty="0" smtClean="0"/>
              <a:t>Breakfast</a:t>
            </a:r>
            <a:endParaRPr lang="en-US" sz="3600" dirty="0"/>
          </a:p>
        </p:txBody>
      </p:sp>
      <p:sp>
        <p:nvSpPr>
          <p:cNvPr id="17" name="Text Placeholder 16"/>
          <p:cNvSpPr>
            <a:spLocks noGrp="1"/>
          </p:cNvSpPr>
          <p:nvPr>
            <p:ph type="body" sz="half" idx="3"/>
          </p:nvPr>
        </p:nvSpPr>
        <p:spPr/>
        <p:txBody>
          <a:bodyPr/>
          <a:lstStyle/>
          <a:p>
            <a:pPr algn="ctr"/>
            <a:r>
              <a:rPr lang="en-US" sz="3600" dirty="0" smtClean="0"/>
              <a:t>Lunch</a:t>
            </a:r>
            <a:endParaRPr lang="en-US" sz="3600" dirty="0"/>
          </a:p>
        </p:txBody>
      </p:sp>
      <p:pic>
        <p:nvPicPr>
          <p:cNvPr id="7" name="Content Placeholder 6" descr="Breakfast Final.bmp"/>
          <p:cNvPicPr>
            <a:picLocks noGrp="1" noChangeAspect="1"/>
          </p:cNvPicPr>
          <p:nvPr>
            <p:ph sz="quarter" idx="2"/>
          </p:nvPr>
        </p:nvPicPr>
        <p:blipFill>
          <a:blip r:embed="rId2" cstate="print"/>
          <a:stretch>
            <a:fillRect/>
          </a:stretch>
        </p:blipFill>
        <p:spPr>
          <a:xfrm>
            <a:off x="1447800" y="2514599"/>
            <a:ext cx="2057400" cy="1768979"/>
          </a:xfrm>
        </p:spPr>
      </p:pic>
      <p:pic>
        <p:nvPicPr>
          <p:cNvPr id="8" name="Content Placeholder 7" descr="Lunch.bmp"/>
          <p:cNvPicPr>
            <a:picLocks noGrp="1" noChangeAspect="1"/>
          </p:cNvPicPr>
          <p:nvPr>
            <p:ph sz="quarter" idx="4"/>
          </p:nvPr>
        </p:nvPicPr>
        <p:blipFill>
          <a:blip r:embed="rId3" cstate="print"/>
          <a:stretch>
            <a:fillRect/>
          </a:stretch>
        </p:blipFill>
        <p:spPr>
          <a:xfrm>
            <a:off x="5943599" y="2590800"/>
            <a:ext cx="1748117" cy="1524000"/>
          </a:xfrm>
          <a:ln w="38100">
            <a:solidFill>
              <a:schemeClr val="tx1"/>
            </a:solidFill>
          </a:ln>
        </p:spPr>
      </p:pic>
      <p:sp>
        <p:nvSpPr>
          <p:cNvPr id="13" name="Slide Number Placeholder 12"/>
          <p:cNvSpPr>
            <a:spLocks noGrp="1"/>
          </p:cNvSpPr>
          <p:nvPr>
            <p:ph type="sldNum" sz="quarter" idx="12"/>
          </p:nvPr>
        </p:nvSpPr>
        <p:spPr/>
        <p:txBody>
          <a:bodyPr/>
          <a:lstStyle/>
          <a:p>
            <a:fld id="{638D2346-0407-4F30-98E6-1B04EF6820D2}" type="slidenum">
              <a:rPr lang="en-US" smtClean="0"/>
              <a:pPr/>
              <a:t>30</a:t>
            </a:fld>
            <a:endParaRPr lang="en-US"/>
          </a:p>
        </p:txBody>
      </p:sp>
      <p:sp>
        <p:nvSpPr>
          <p:cNvPr id="4" name="Title 3"/>
          <p:cNvSpPr>
            <a:spLocks noGrp="1"/>
          </p:cNvSpPr>
          <p:nvPr>
            <p:ph type="title"/>
          </p:nvPr>
        </p:nvSpPr>
        <p:spPr/>
        <p:txBody>
          <a:bodyPr/>
          <a:lstStyle/>
          <a:p>
            <a:r>
              <a:rPr lang="en-US" dirty="0" smtClean="0"/>
              <a:t>State Supplement to Federal Funding</a:t>
            </a:r>
            <a:endParaRPr lang="en-US" dirty="0"/>
          </a:p>
        </p:txBody>
      </p:sp>
      <p:sp>
        <p:nvSpPr>
          <p:cNvPr id="9" name="TextBox 8"/>
          <p:cNvSpPr txBox="1"/>
          <p:nvPr/>
        </p:nvSpPr>
        <p:spPr>
          <a:xfrm>
            <a:off x="762000" y="4648200"/>
            <a:ext cx="3505200" cy="1107996"/>
          </a:xfrm>
          <a:prstGeom prst="rect">
            <a:avLst/>
          </a:prstGeom>
          <a:noFill/>
        </p:spPr>
        <p:txBody>
          <a:bodyPr wrap="square" rtlCol="0">
            <a:spAutoFit/>
          </a:bodyPr>
          <a:lstStyle/>
          <a:p>
            <a:pPr algn="ctr"/>
            <a:r>
              <a:rPr lang="en-US" sz="6600" b="1" dirty="0" smtClean="0">
                <a:ln w="19050">
                  <a:solidFill>
                    <a:schemeClr val="tx2">
                      <a:tint val="1000"/>
                    </a:schemeClr>
                  </a:solidFill>
                  <a:prstDash val="solid"/>
                </a:ln>
                <a:solidFill>
                  <a:srgbClr val="0070C0"/>
                </a:solidFill>
                <a:effectLst>
                  <a:outerShdw blurRad="50000" dist="50800" dir="7500000" algn="tl">
                    <a:srgbClr val="000000">
                      <a:shade val="5000"/>
                      <a:alpha val="35000"/>
                    </a:srgbClr>
                  </a:outerShdw>
                </a:effectLst>
              </a:rPr>
              <a:t>$0.35</a:t>
            </a:r>
            <a:endParaRPr lang="en-US" sz="6600" b="1" dirty="0">
              <a:ln w="19050">
                <a:solidFill>
                  <a:schemeClr val="tx2">
                    <a:tint val="1000"/>
                  </a:schemeClr>
                </a:solidFill>
                <a:prstDash val="solid"/>
              </a:ln>
              <a:solidFill>
                <a:srgbClr val="0070C0"/>
              </a:solidFill>
              <a:effectLst>
                <a:outerShdw blurRad="50000" dist="50800" dir="7500000" algn="tl">
                  <a:srgbClr val="000000">
                    <a:shade val="5000"/>
                    <a:alpha val="35000"/>
                  </a:srgbClr>
                </a:outerShdw>
              </a:effectLst>
            </a:endParaRPr>
          </a:p>
        </p:txBody>
      </p:sp>
      <p:sp>
        <p:nvSpPr>
          <p:cNvPr id="10" name="Rectangle 9"/>
          <p:cNvSpPr/>
          <p:nvPr/>
        </p:nvSpPr>
        <p:spPr>
          <a:xfrm>
            <a:off x="4953000" y="4572000"/>
            <a:ext cx="3505200" cy="1107996"/>
          </a:xfrm>
          <a:prstGeom prst="rect">
            <a:avLst/>
          </a:prstGeom>
        </p:spPr>
        <p:txBody>
          <a:bodyPr wrap="square">
            <a:spAutoFit/>
          </a:bodyPr>
          <a:lstStyle/>
          <a:p>
            <a:pPr algn="ctr"/>
            <a:r>
              <a:rPr lang="en-US" sz="6600" b="1" dirty="0" smtClean="0">
                <a:ln w="19050">
                  <a:solidFill>
                    <a:schemeClr val="tx2">
                      <a:tint val="1000"/>
                    </a:schemeClr>
                  </a:solidFill>
                  <a:prstDash val="solid"/>
                </a:ln>
                <a:solidFill>
                  <a:srgbClr val="0070C0"/>
                </a:solidFill>
                <a:effectLst>
                  <a:outerShdw blurRad="50000" dist="50800" dir="7500000" algn="tl">
                    <a:srgbClr val="000000">
                      <a:shade val="5000"/>
                      <a:alpha val="35000"/>
                    </a:srgbClr>
                  </a:outerShdw>
                </a:effectLst>
              </a:rPr>
              <a:t>$0.15</a:t>
            </a:r>
            <a:endParaRPr lang="en-US" sz="6600" b="1" dirty="0">
              <a:ln w="19050">
                <a:solidFill>
                  <a:schemeClr val="tx2">
                    <a:tint val="1000"/>
                  </a:schemeClr>
                </a:solidFill>
                <a:prstDash val="solid"/>
              </a:ln>
              <a:solidFill>
                <a:srgbClr val="0070C0"/>
              </a:solidFill>
              <a:effectLst>
                <a:outerShdw blurRad="50000" dist="50800" dir="7500000" algn="tl">
                  <a:srgbClr val="000000">
                    <a:shade val="5000"/>
                    <a:alpha val="35000"/>
                  </a:srgbClr>
                </a:outerShdw>
              </a:effectLst>
            </a:endParaRPr>
          </a:p>
        </p:txBody>
      </p:sp>
      <p:sp>
        <p:nvSpPr>
          <p:cNvPr id="11" name="TextBox 10"/>
          <p:cNvSpPr txBox="1"/>
          <p:nvPr/>
        </p:nvSpPr>
        <p:spPr>
          <a:xfrm>
            <a:off x="1066800" y="5486400"/>
            <a:ext cx="184731" cy="369332"/>
          </a:xfrm>
          <a:prstGeom prst="rect">
            <a:avLst/>
          </a:prstGeom>
          <a:noFill/>
        </p:spPr>
        <p:txBody>
          <a:bodyPr wrap="none" rtlCol="0">
            <a:spAutoFit/>
          </a:bodyPr>
          <a:lstStyle/>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smtClean="0">
                <a:solidFill>
                  <a:schemeClr val="accent3">
                    <a:lumMod val="75000"/>
                  </a:schemeClr>
                </a:solidFill>
              </a:rPr>
              <a:t>Examples of Support</a:t>
            </a:r>
            <a:endParaRPr lang="en-US" b="1" dirty="0">
              <a:solidFill>
                <a:schemeClr val="accent3">
                  <a:lumMod val="75000"/>
                </a:schemeClr>
              </a:solidFill>
            </a:endParaRPr>
          </a:p>
        </p:txBody>
      </p:sp>
      <p:graphicFrame>
        <p:nvGraphicFramePr>
          <p:cNvPr id="6" name="Diagram 5"/>
          <p:cNvGraphicFramePr/>
          <p:nvPr/>
        </p:nvGraphicFramePr>
        <p:xfrm>
          <a:off x="533400" y="1600200"/>
          <a:ext cx="82296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Slide Number Placeholder 6"/>
          <p:cNvSpPr>
            <a:spLocks noGrp="1"/>
          </p:cNvSpPr>
          <p:nvPr>
            <p:ph type="sldNum" sz="quarter" idx="12"/>
          </p:nvPr>
        </p:nvSpPr>
        <p:spPr/>
        <p:txBody>
          <a:bodyPr/>
          <a:lstStyle/>
          <a:p>
            <a:fld id="{638D2346-0407-4F30-98E6-1B04EF6820D2}" type="slidenum">
              <a:rPr lang="en-US" smtClean="0"/>
              <a:pPr/>
              <a:t>31</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School Meals Legislation</a:t>
            </a:r>
            <a:endParaRPr lang="en-US" dirty="0"/>
          </a:p>
        </p:txBody>
      </p:sp>
      <p:sp>
        <p:nvSpPr>
          <p:cNvPr id="3" name="Text Placeholder 2"/>
          <p:cNvSpPr>
            <a:spLocks noGrp="1"/>
          </p:cNvSpPr>
          <p:nvPr>
            <p:ph type="body" idx="1"/>
          </p:nvPr>
        </p:nvSpPr>
        <p:spPr>
          <a:xfrm>
            <a:off x="1371600" y="3048000"/>
            <a:ext cx="6480174" cy="2514600"/>
          </a:xfrm>
        </p:spPr>
        <p:txBody>
          <a:bodyPr>
            <a:normAutofit/>
          </a:bodyPr>
          <a:lstStyle/>
          <a:p>
            <a:endParaRPr lang="en-US" dirty="0" smtClean="0"/>
          </a:p>
          <a:p>
            <a:r>
              <a:rPr lang="en-US" sz="3600" dirty="0" smtClean="0"/>
              <a:t>The bottom line</a:t>
            </a:r>
            <a:endParaRPr lang="en-US" sz="36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32</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0" y="609600"/>
            <a:ext cx="6096000" cy="4893647"/>
          </a:xfrm>
          <a:prstGeom prst="rect">
            <a:avLst/>
          </a:prstGeom>
          <a:noFill/>
        </p:spPr>
        <p:txBody>
          <a:bodyPr wrap="square" rtlCol="0">
            <a:spAutoFit/>
          </a:bodyPr>
          <a:lstStyle/>
          <a:p>
            <a:r>
              <a:rPr lang="en-US" sz="2400" dirty="0" smtClean="0"/>
              <a:t>Senate Bill 3 is a </a:t>
            </a:r>
            <a:r>
              <a:rPr lang="en-US" sz="2400" b="1" dirty="0" smtClean="0">
                <a:solidFill>
                  <a:srgbClr val="FF0000"/>
                </a:solidFill>
              </a:rPr>
              <a:t>solid investment </a:t>
            </a:r>
            <a:r>
              <a:rPr lang="en-US" sz="2400" dirty="0" smtClean="0"/>
              <a:t>in Alaska’s future, providing both short-term and long-term payoffs for Alaska’s students.</a:t>
            </a:r>
          </a:p>
          <a:p>
            <a:endParaRPr lang="en-US" sz="2400" dirty="0"/>
          </a:p>
          <a:p>
            <a:r>
              <a:rPr lang="en-US" sz="2400" dirty="0" smtClean="0"/>
              <a:t>We spend a great deal of money on education in Alaska. This comparatively small investment will help our students </a:t>
            </a:r>
            <a:r>
              <a:rPr lang="en-US" sz="2400" b="1" dirty="0" smtClean="0">
                <a:solidFill>
                  <a:srgbClr val="FF0000"/>
                </a:solidFill>
              </a:rPr>
              <a:t>reap the maximum benefits </a:t>
            </a:r>
            <a:r>
              <a:rPr lang="en-US" sz="2400" dirty="0" smtClean="0"/>
              <a:t>from our schools.</a:t>
            </a:r>
          </a:p>
          <a:p>
            <a:endParaRPr lang="en-US" sz="2400" dirty="0"/>
          </a:p>
          <a:p>
            <a:r>
              <a:rPr lang="en-US" sz="2400" dirty="0" smtClean="0"/>
              <a:t>By setting our kids up for success now, we may be </a:t>
            </a:r>
            <a:r>
              <a:rPr lang="en-US" sz="2400" b="1" dirty="0" smtClean="0">
                <a:solidFill>
                  <a:srgbClr val="FF0000"/>
                </a:solidFill>
              </a:rPr>
              <a:t>able to avoid costly problems </a:t>
            </a:r>
            <a:r>
              <a:rPr lang="en-US" sz="2400" dirty="0" smtClean="0"/>
              <a:t>in the future. </a:t>
            </a:r>
            <a:endParaRPr lang="en-US" sz="2400" dirty="0"/>
          </a:p>
        </p:txBody>
      </p:sp>
      <p:sp>
        <p:nvSpPr>
          <p:cNvPr id="5" name="Right Arrow 4"/>
          <p:cNvSpPr/>
          <p:nvPr/>
        </p:nvSpPr>
        <p:spPr>
          <a:xfrm>
            <a:off x="1143000" y="10668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Arrow 5"/>
          <p:cNvSpPr/>
          <p:nvPr/>
        </p:nvSpPr>
        <p:spPr>
          <a:xfrm>
            <a:off x="1066800" y="28194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1066800" y="457200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lide Number Placeholder 7"/>
          <p:cNvSpPr>
            <a:spLocks noGrp="1"/>
          </p:cNvSpPr>
          <p:nvPr>
            <p:ph type="sldNum" sz="quarter" idx="12"/>
          </p:nvPr>
        </p:nvSpPr>
        <p:spPr/>
        <p:txBody>
          <a:bodyPr/>
          <a:lstStyle/>
          <a:p>
            <a:fld id="{638D2346-0407-4F30-98E6-1B04EF6820D2}" type="slidenum">
              <a:rPr lang="en-US" smtClean="0"/>
              <a:pPr/>
              <a:t>33</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MP900439381.JPG"/>
          <p:cNvPicPr>
            <a:picLocks noChangeAspect="1"/>
          </p:cNvPicPr>
          <p:nvPr/>
        </p:nvPicPr>
        <p:blipFill>
          <a:blip r:embed="rId2" cstate="print"/>
          <a:stretch>
            <a:fillRect/>
          </a:stretch>
        </p:blipFill>
        <p:spPr>
          <a:xfrm>
            <a:off x="304800" y="228600"/>
            <a:ext cx="8692232" cy="6096000"/>
          </a:xfrm>
          <a:prstGeom prst="rect">
            <a:avLst/>
          </a:prstGeom>
        </p:spPr>
      </p:pic>
      <p:sp>
        <p:nvSpPr>
          <p:cNvPr id="3" name="TextBox 2"/>
          <p:cNvSpPr txBox="1"/>
          <p:nvPr/>
        </p:nvSpPr>
        <p:spPr>
          <a:xfrm>
            <a:off x="1752600" y="990600"/>
            <a:ext cx="5562600" cy="3477875"/>
          </a:xfrm>
          <a:prstGeom prst="rect">
            <a:avLst/>
          </a:prstGeom>
          <a:noFill/>
        </p:spPr>
        <p:txBody>
          <a:bodyPr wrap="square" rtlCol="0">
            <a:spAutoFit/>
          </a:bodyPr>
          <a:lstStyle/>
          <a:p>
            <a:r>
              <a:rPr lang="en-US" sz="4400" dirty="0" smtClean="0">
                <a:solidFill>
                  <a:schemeClr val="bg1">
                    <a:lumMod val="95000"/>
                  </a:schemeClr>
                </a:solidFill>
                <a:latin typeface="Segoe Print" pitchFamily="2" charset="0"/>
              </a:rPr>
              <a:t>This concludes our presentation for Senate Bill 3.</a:t>
            </a:r>
          </a:p>
          <a:p>
            <a:endParaRPr lang="en-US" sz="4400" dirty="0" smtClean="0">
              <a:solidFill>
                <a:schemeClr val="bg1">
                  <a:lumMod val="95000"/>
                </a:schemeClr>
              </a:solidFill>
              <a:latin typeface="Segoe Print" pitchFamily="2" charset="0"/>
            </a:endParaRPr>
          </a:p>
          <a:p>
            <a:r>
              <a:rPr lang="en-US" sz="4400" dirty="0" smtClean="0">
                <a:solidFill>
                  <a:schemeClr val="bg1">
                    <a:lumMod val="95000"/>
                  </a:schemeClr>
                </a:solidFill>
                <a:latin typeface="Segoe Print" pitchFamily="2" charset="0"/>
              </a:rPr>
              <a:t>		Thank you. </a:t>
            </a:r>
            <a:endParaRPr lang="en-US" sz="4400" dirty="0">
              <a:solidFill>
                <a:schemeClr val="bg1">
                  <a:lumMod val="95000"/>
                </a:schemeClr>
              </a:solidFill>
              <a:latin typeface="Segoe Print" pitchFamily="2" charset="0"/>
            </a:endParaRPr>
          </a:p>
        </p:txBody>
      </p:sp>
      <p:sp>
        <p:nvSpPr>
          <p:cNvPr id="4" name="Slide Number Placeholder 3"/>
          <p:cNvSpPr>
            <a:spLocks noGrp="1"/>
          </p:cNvSpPr>
          <p:nvPr>
            <p:ph type="sldNum" sz="quarter" idx="12"/>
          </p:nvPr>
        </p:nvSpPr>
        <p:spPr/>
        <p:txBody>
          <a:bodyPr/>
          <a:lstStyle/>
          <a:p>
            <a:fld id="{638D2346-0407-4F30-98E6-1B04EF6820D2}" type="slidenum">
              <a:rPr lang="en-US" smtClean="0"/>
              <a:pPr/>
              <a:t>34</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828800"/>
            <a:ext cx="8077200" cy="3262432"/>
          </a:xfrm>
          <a:prstGeom prst="rect">
            <a:avLst/>
          </a:prstGeom>
          <a:noFill/>
        </p:spPr>
        <p:txBody>
          <a:bodyPr wrap="square" rtlCol="0">
            <a:spAutoFit/>
          </a:bodyPr>
          <a:lstStyle/>
          <a:p>
            <a:pPr lvl="0"/>
            <a:r>
              <a:rPr lang="en-US" sz="4000" b="1" dirty="0">
                <a:solidFill>
                  <a:srgbClr val="FF0000"/>
                </a:solidFill>
              </a:rPr>
              <a:t>One out of every </a:t>
            </a:r>
            <a:r>
              <a:rPr lang="en-US" sz="4000" b="1" dirty="0" smtClean="0">
                <a:solidFill>
                  <a:srgbClr val="FF0000"/>
                </a:solidFill>
              </a:rPr>
              <a:t>eight Alaska</a:t>
            </a:r>
            <a:r>
              <a:rPr lang="en-US" sz="4000" dirty="0" smtClean="0">
                <a:solidFill>
                  <a:srgbClr val="FF0000"/>
                </a:solidFill>
              </a:rPr>
              <a:t> </a:t>
            </a:r>
            <a:r>
              <a:rPr lang="en-US" sz="4000" dirty="0"/>
              <a:t>families struggles to put enough food on the </a:t>
            </a:r>
            <a:r>
              <a:rPr lang="en-US" sz="4000" dirty="0" smtClean="0"/>
              <a:t>table each year.</a:t>
            </a:r>
          </a:p>
          <a:p>
            <a:pPr lvl="0"/>
            <a:endParaRPr lang="en-US" sz="1600" dirty="0" smtClean="0"/>
          </a:p>
          <a:p>
            <a:pPr lvl="0">
              <a:buFont typeface="Arial" pitchFamily="34" charset="0"/>
              <a:buChar char="•"/>
            </a:pPr>
            <a:r>
              <a:rPr lang="en-US" sz="1600" dirty="0" smtClean="0"/>
              <a:t>USDA, 2010</a:t>
            </a:r>
          </a:p>
          <a:p>
            <a:pPr lvl="0"/>
            <a:endParaRPr lang="en-US" u="sng" dirty="0"/>
          </a:p>
          <a:p>
            <a:pPr lvl="0"/>
            <a:endParaRPr lang="en-US" dirty="0"/>
          </a:p>
          <a:p>
            <a:endParaRPr lang="en-US" dirty="0"/>
          </a:p>
        </p:txBody>
      </p:sp>
      <p:sp>
        <p:nvSpPr>
          <p:cNvPr id="6" name="Slide Number Placeholder 5"/>
          <p:cNvSpPr>
            <a:spLocks noGrp="1"/>
          </p:cNvSpPr>
          <p:nvPr>
            <p:ph type="sldNum" sz="quarter" idx="12"/>
          </p:nvPr>
        </p:nvSpPr>
        <p:spPr/>
        <p:txBody>
          <a:bodyPr/>
          <a:lstStyle/>
          <a:p>
            <a:fld id="{638D2346-0407-4F30-98E6-1B04EF6820D2}"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762000"/>
            <a:ext cx="6934200" cy="707886"/>
          </a:xfrm>
          <a:prstGeom prst="rect">
            <a:avLst/>
          </a:prstGeom>
          <a:noFill/>
        </p:spPr>
        <p:txBody>
          <a:bodyPr wrap="square" rtlCol="0">
            <a:spAutoFit/>
          </a:bodyPr>
          <a:lstStyle/>
          <a:p>
            <a:pPr algn="ctr"/>
            <a:r>
              <a:rPr lang="en-US" sz="4000" b="1" dirty="0" smtClean="0">
                <a:effectLst>
                  <a:outerShdw blurRad="38100" dist="38100" dir="2700000" algn="tl">
                    <a:srgbClr val="000000">
                      <a:alpha val="43137"/>
                    </a:srgbClr>
                  </a:outerShdw>
                </a:effectLst>
              </a:rPr>
              <a:t>Hunger In Alaska 2010</a:t>
            </a:r>
          </a:p>
        </p:txBody>
      </p:sp>
      <p:graphicFrame>
        <p:nvGraphicFramePr>
          <p:cNvPr id="5" name="Diagram 4"/>
          <p:cNvGraphicFramePr/>
          <p:nvPr/>
        </p:nvGraphicFramePr>
        <p:xfrm>
          <a:off x="1066800" y="1447800"/>
          <a:ext cx="72390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029200" y="5943600"/>
            <a:ext cx="3810000" cy="369332"/>
          </a:xfrm>
          <a:prstGeom prst="rect">
            <a:avLst/>
          </a:prstGeom>
          <a:noFill/>
        </p:spPr>
        <p:txBody>
          <a:bodyPr wrap="square" rtlCol="0">
            <a:spAutoFit/>
          </a:bodyPr>
          <a:lstStyle/>
          <a:p>
            <a:pPr>
              <a:buFont typeface="Arial" pitchFamily="34" charset="0"/>
              <a:buChar char="•"/>
            </a:pPr>
            <a:r>
              <a:rPr lang="en-US" dirty="0" smtClean="0"/>
              <a:t>Alaska Food Coalition</a:t>
            </a:r>
            <a:endParaRPr lang="en-US" dirty="0"/>
          </a:p>
        </p:txBody>
      </p:sp>
      <p:sp>
        <p:nvSpPr>
          <p:cNvPr id="7" name="Slide Number Placeholder 6"/>
          <p:cNvSpPr>
            <a:spLocks noGrp="1"/>
          </p:cNvSpPr>
          <p:nvPr>
            <p:ph type="sldNum" sz="quarter" idx="12"/>
          </p:nvPr>
        </p:nvSpPr>
        <p:spPr/>
        <p:txBody>
          <a:bodyPr/>
          <a:lstStyle/>
          <a:p>
            <a:fld id="{638D2346-0407-4F30-98E6-1B04EF6820D2}"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accent3">
                    <a:lumMod val="75000"/>
                  </a:schemeClr>
                </a:solidFill>
              </a:rPr>
              <a:t>Students In Need Not Being Reached</a:t>
            </a:r>
            <a:endParaRPr lang="en-US" b="1" dirty="0">
              <a:solidFill>
                <a:schemeClr val="accent3">
                  <a:lumMod val="75000"/>
                </a:schemeClr>
              </a:solidFill>
            </a:endParaRPr>
          </a:p>
        </p:txBody>
      </p:sp>
      <p:sp>
        <p:nvSpPr>
          <p:cNvPr id="3" name="Content Placeholder 2"/>
          <p:cNvSpPr>
            <a:spLocks noGrp="1"/>
          </p:cNvSpPr>
          <p:nvPr>
            <p:ph sz="quarter" idx="1"/>
          </p:nvPr>
        </p:nvSpPr>
        <p:spPr>
          <a:xfrm>
            <a:off x="152400" y="1527048"/>
            <a:ext cx="8839200" cy="4572000"/>
          </a:xfrm>
        </p:spPr>
        <p:txBody>
          <a:bodyPr>
            <a:normAutofit/>
          </a:bodyPr>
          <a:lstStyle/>
          <a:p>
            <a:pPr>
              <a:buNone/>
            </a:pPr>
            <a:r>
              <a:rPr lang="en-US" sz="2000" b="1" dirty="0" smtClean="0"/>
              <a:t>51,000 Alaskan children are eligible for reduced or free lunch. However:</a:t>
            </a:r>
          </a:p>
          <a:p>
            <a:pPr>
              <a:buNone/>
            </a:pPr>
            <a:endParaRPr lang="en-US" dirty="0" smtClean="0"/>
          </a:p>
        </p:txBody>
      </p:sp>
      <p:sp>
        <p:nvSpPr>
          <p:cNvPr id="4" name="Content Placeholder 3"/>
          <p:cNvSpPr>
            <a:spLocks noGrp="1"/>
          </p:cNvSpPr>
          <p:nvPr>
            <p:ph sz="half" idx="4294967295"/>
          </p:nvPr>
        </p:nvSpPr>
        <p:spPr>
          <a:xfrm>
            <a:off x="609600" y="2438400"/>
            <a:ext cx="4572000" cy="3614738"/>
          </a:xfrm>
        </p:spPr>
        <p:txBody>
          <a:bodyPr>
            <a:normAutofit fontScale="92500" lnSpcReduction="10000"/>
          </a:bodyPr>
          <a:lstStyle/>
          <a:p>
            <a:pPr>
              <a:buNone/>
            </a:pPr>
            <a:r>
              <a:rPr lang="en-US" sz="2000" b="1" dirty="0" smtClean="0"/>
              <a:t>Six school districts </a:t>
            </a:r>
            <a:r>
              <a:rPr lang="en-US" sz="2000" b="1" dirty="0" smtClean="0">
                <a:solidFill>
                  <a:srgbClr val="FF0000"/>
                </a:solidFill>
              </a:rPr>
              <a:t>do not offer breakfast or lunch.</a:t>
            </a:r>
          </a:p>
          <a:p>
            <a:pPr>
              <a:buNone/>
            </a:pPr>
            <a:endParaRPr lang="en-US" sz="2000" b="1" dirty="0" smtClean="0"/>
          </a:p>
          <a:p>
            <a:pPr>
              <a:buNone/>
            </a:pPr>
            <a:r>
              <a:rPr lang="en-US" sz="2000" b="1" dirty="0" smtClean="0"/>
              <a:t>15% of schools that do participate in the school lunch program </a:t>
            </a:r>
            <a:r>
              <a:rPr lang="en-US" sz="2000" b="1" dirty="0" smtClean="0">
                <a:solidFill>
                  <a:srgbClr val="FF0000"/>
                </a:solidFill>
              </a:rPr>
              <a:t>do not offer breakfast.</a:t>
            </a:r>
          </a:p>
          <a:p>
            <a:pPr>
              <a:buNone/>
            </a:pPr>
            <a:endParaRPr lang="en-US" sz="2000" b="1" dirty="0" smtClean="0"/>
          </a:p>
          <a:p>
            <a:pPr>
              <a:buNone/>
            </a:pPr>
            <a:r>
              <a:rPr lang="en-US" sz="2600" b="1" dirty="0" smtClean="0"/>
              <a:t>Overall, </a:t>
            </a:r>
            <a:r>
              <a:rPr lang="en-US" sz="2600" b="1" dirty="0" smtClean="0">
                <a:solidFill>
                  <a:srgbClr val="FF0000"/>
                </a:solidFill>
              </a:rPr>
              <a:t>60% of lower-income kids</a:t>
            </a:r>
            <a:r>
              <a:rPr lang="en-US" sz="2600" b="1" dirty="0" smtClean="0"/>
              <a:t> are not being reached by the school meals program.</a:t>
            </a:r>
          </a:p>
          <a:p>
            <a:pPr>
              <a:buNone/>
            </a:pPr>
            <a:endParaRPr lang="en-US" sz="2800" dirty="0" smtClean="0"/>
          </a:p>
        </p:txBody>
      </p:sp>
      <p:pic>
        <p:nvPicPr>
          <p:cNvPr id="6" name="Picture 5" descr="broken plate.bmp"/>
          <p:cNvPicPr>
            <a:picLocks noChangeAspect="1"/>
          </p:cNvPicPr>
          <p:nvPr/>
        </p:nvPicPr>
        <p:blipFill>
          <a:blip r:embed="rId2" cstate="print"/>
          <a:stretch>
            <a:fillRect/>
          </a:stretch>
        </p:blipFill>
        <p:spPr>
          <a:xfrm>
            <a:off x="5638800" y="2514600"/>
            <a:ext cx="2758299" cy="2819400"/>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
        <p:nvSpPr>
          <p:cNvPr id="7" name="Slide Number Placeholder 6"/>
          <p:cNvSpPr>
            <a:spLocks noGrp="1"/>
          </p:cNvSpPr>
          <p:nvPr>
            <p:ph type="sldNum" sz="quarter" idx="12"/>
          </p:nvPr>
        </p:nvSpPr>
        <p:spPr/>
        <p:txBody>
          <a:bodyPr/>
          <a:lstStyle/>
          <a:p>
            <a:fld id="{638D2346-0407-4F30-98E6-1B04EF6820D2}"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228600" y="914400"/>
            <a:ext cx="2590800" cy="1295400"/>
          </a:xfrm>
        </p:spPr>
        <p:txBody>
          <a:bodyPr/>
          <a:lstStyle/>
          <a:p>
            <a:pPr algn="ctr"/>
            <a:r>
              <a:rPr lang="en-US" dirty="0" smtClean="0"/>
              <a:t>Alaska In Bottom 10 For</a:t>
            </a:r>
            <a:br>
              <a:rPr lang="en-US" dirty="0" smtClean="0"/>
            </a:br>
            <a:r>
              <a:rPr lang="en-US" dirty="0" smtClean="0"/>
              <a:t>Participation</a:t>
            </a:r>
            <a:endParaRPr lang="en-US" dirty="0"/>
          </a:p>
        </p:txBody>
      </p:sp>
      <p:sp>
        <p:nvSpPr>
          <p:cNvPr id="12" name="Text Placeholder 11"/>
          <p:cNvSpPr>
            <a:spLocks noGrp="1"/>
          </p:cNvSpPr>
          <p:nvPr>
            <p:ph type="body" idx="2"/>
          </p:nvPr>
        </p:nvSpPr>
        <p:spPr/>
        <p:txBody>
          <a:bodyPr>
            <a:normAutofit/>
          </a:bodyPr>
          <a:lstStyle/>
          <a:p>
            <a:pPr algn="ctr"/>
            <a:endParaRPr lang="en-US" sz="2000" dirty="0" smtClean="0"/>
          </a:p>
          <a:p>
            <a:pPr algn="ctr"/>
            <a:r>
              <a:rPr lang="en-US" sz="2000" dirty="0" smtClean="0"/>
              <a:t>Alaska ranks ninth from the bottom of all 50 states in the participation of low-income children in the school meal programs.</a:t>
            </a:r>
            <a:endParaRPr lang="en-US" sz="2000" dirty="0"/>
          </a:p>
        </p:txBody>
      </p:sp>
      <p:sp>
        <p:nvSpPr>
          <p:cNvPr id="11" name="Content Placeholder 10"/>
          <p:cNvSpPr>
            <a:spLocks noGrp="1"/>
          </p:cNvSpPr>
          <p:nvPr>
            <p:ph sz="quarter" idx="1"/>
          </p:nvPr>
        </p:nvSpPr>
        <p:spPr/>
        <p:txBody>
          <a:bodyPr/>
          <a:lstStyle/>
          <a:p>
            <a:pPr fontAlgn="t"/>
            <a:endParaRPr lang="en-US" b="1" dirty="0" smtClean="0"/>
          </a:p>
          <a:p>
            <a:pPr fontAlgn="t"/>
            <a:endParaRPr lang="en-US" b="1" dirty="0" smtClean="0"/>
          </a:p>
          <a:p>
            <a:pPr fontAlgn="t"/>
            <a:endParaRPr lang="en-US" dirty="0" smtClean="0"/>
          </a:p>
          <a:p>
            <a:pPr fontAlgn="t"/>
            <a:endParaRPr lang="en-US" dirty="0" smtClean="0"/>
          </a:p>
          <a:p>
            <a:pPr fontAlgn="t"/>
            <a:endParaRPr lang="en-US" dirty="0" smtClean="0"/>
          </a:p>
          <a:p>
            <a:pPr fontAlgn="t"/>
            <a:endParaRPr lang="en-US" dirty="0" smtClean="0"/>
          </a:p>
          <a:p>
            <a:pPr fontAlgn="t"/>
            <a:endParaRPr lang="en-US" dirty="0" smtClean="0"/>
          </a:p>
          <a:p>
            <a:pPr fontAlgn="t"/>
            <a:endParaRPr lang="en-US" dirty="0" smtClean="0"/>
          </a:p>
          <a:p>
            <a:pPr fontAlgn="t"/>
            <a:endParaRPr lang="en-US" dirty="0" smtClean="0"/>
          </a:p>
          <a:p>
            <a:pPr fontAlgn="t"/>
            <a:endParaRPr lang="en-US" dirty="0" smtClean="0"/>
          </a:p>
          <a:p>
            <a:endParaRPr lang="en-US" dirty="0"/>
          </a:p>
        </p:txBody>
      </p:sp>
      <p:graphicFrame>
        <p:nvGraphicFramePr>
          <p:cNvPr id="14" name="Table 13"/>
          <p:cNvGraphicFramePr>
            <a:graphicFrameLocks noGrp="1"/>
          </p:cNvGraphicFramePr>
          <p:nvPr/>
        </p:nvGraphicFramePr>
        <p:xfrm>
          <a:off x="3657600" y="685800"/>
          <a:ext cx="4800600" cy="4654730"/>
        </p:xfrm>
        <a:graphic>
          <a:graphicData uri="http://schemas.openxmlformats.org/drawingml/2006/table">
            <a:tbl>
              <a:tblPr firstRow="1" bandRow="1">
                <a:tableStyleId>{5C22544A-7EE6-4342-B048-85BDC9FD1C3A}</a:tableStyleId>
              </a:tblPr>
              <a:tblGrid>
                <a:gridCol w="2400300"/>
                <a:gridCol w="2400300"/>
              </a:tblGrid>
              <a:tr h="413657">
                <a:tc>
                  <a:txBody>
                    <a:bodyPr/>
                    <a:lstStyle/>
                    <a:p>
                      <a:pPr algn="ctr"/>
                      <a:r>
                        <a:rPr lang="en-US" dirty="0" smtClean="0"/>
                        <a:t>Bottom 10 States</a:t>
                      </a:r>
                      <a:endParaRPr lang="en-US" dirty="0"/>
                    </a:p>
                  </a:txBody>
                  <a:tcPr/>
                </a:tc>
                <a:tc>
                  <a:txBody>
                    <a:bodyPr/>
                    <a:lstStyle/>
                    <a:p>
                      <a:pPr algn="ctr"/>
                      <a:r>
                        <a:rPr lang="en-US" dirty="0" smtClean="0"/>
                        <a:t>% Participation</a:t>
                      </a:r>
                      <a:endParaRPr lang="en-US" dirty="0"/>
                    </a:p>
                  </a:txBody>
                  <a:tcPr/>
                </a:tc>
              </a:tr>
              <a:tr h="413657">
                <a:tc>
                  <a:txBody>
                    <a:bodyPr/>
                    <a:lstStyle/>
                    <a:p>
                      <a:pPr algn="ctr"/>
                      <a:r>
                        <a:rPr lang="en-US" dirty="0" smtClean="0"/>
                        <a:t>Connecticut</a:t>
                      </a:r>
                      <a:endParaRPr lang="en-US" dirty="0"/>
                    </a:p>
                  </a:txBody>
                  <a:tcPr/>
                </a:tc>
                <a:tc>
                  <a:txBody>
                    <a:bodyPr/>
                    <a:lstStyle/>
                    <a:p>
                      <a:pPr algn="ctr"/>
                      <a:r>
                        <a:rPr lang="en-US" dirty="0" smtClean="0"/>
                        <a:t>38.9</a:t>
                      </a:r>
                      <a:endParaRPr lang="en-US" dirty="0"/>
                    </a:p>
                  </a:txBody>
                  <a:tcPr/>
                </a:tc>
              </a:tr>
              <a:tr h="413657">
                <a:tc>
                  <a:txBody>
                    <a:bodyPr/>
                    <a:lstStyle/>
                    <a:p>
                      <a:pPr algn="ctr"/>
                      <a:r>
                        <a:rPr lang="en-US" sz="2800" b="1" dirty="0" smtClean="0"/>
                        <a:t>Alaska</a:t>
                      </a:r>
                      <a:endParaRPr lang="en-US" sz="2800" b="1" dirty="0"/>
                    </a:p>
                  </a:txBody>
                  <a:tcPr/>
                </a:tc>
                <a:tc>
                  <a:txBody>
                    <a:bodyPr/>
                    <a:lstStyle/>
                    <a:p>
                      <a:pPr algn="ctr"/>
                      <a:r>
                        <a:rPr lang="en-US" sz="2800" b="1" dirty="0" smtClean="0"/>
                        <a:t>38.3</a:t>
                      </a:r>
                      <a:endParaRPr lang="en-US" sz="2800" b="1" dirty="0"/>
                    </a:p>
                  </a:txBody>
                  <a:tcPr/>
                </a:tc>
              </a:tr>
              <a:tr h="413657">
                <a:tc>
                  <a:txBody>
                    <a:bodyPr/>
                    <a:lstStyle/>
                    <a:p>
                      <a:pPr algn="ctr"/>
                      <a:r>
                        <a:rPr lang="en-US" dirty="0" smtClean="0"/>
                        <a:t>Colorado</a:t>
                      </a:r>
                      <a:endParaRPr lang="en-US" dirty="0"/>
                    </a:p>
                  </a:txBody>
                  <a:tcPr/>
                </a:tc>
                <a:tc>
                  <a:txBody>
                    <a:bodyPr/>
                    <a:lstStyle/>
                    <a:p>
                      <a:pPr algn="ctr"/>
                      <a:r>
                        <a:rPr lang="en-US" dirty="0" smtClean="0"/>
                        <a:t>38.2</a:t>
                      </a:r>
                      <a:endParaRPr lang="en-US" dirty="0"/>
                    </a:p>
                  </a:txBody>
                  <a:tcPr/>
                </a:tc>
              </a:tr>
              <a:tr h="413657">
                <a:tc>
                  <a:txBody>
                    <a:bodyPr/>
                    <a:lstStyle/>
                    <a:p>
                      <a:pPr algn="ctr"/>
                      <a:r>
                        <a:rPr lang="en-US" dirty="0" smtClean="0"/>
                        <a:t>Illinois</a:t>
                      </a:r>
                      <a:endParaRPr lang="en-US" dirty="0"/>
                    </a:p>
                  </a:txBody>
                  <a:tcPr/>
                </a:tc>
                <a:tc>
                  <a:txBody>
                    <a:bodyPr/>
                    <a:lstStyle/>
                    <a:p>
                      <a:pPr algn="ctr"/>
                      <a:r>
                        <a:rPr lang="en-US" dirty="0" smtClean="0"/>
                        <a:t>38.0</a:t>
                      </a:r>
                      <a:endParaRPr lang="en-US" dirty="0"/>
                    </a:p>
                  </a:txBody>
                  <a:tcPr/>
                </a:tc>
              </a:tr>
              <a:tr h="413657">
                <a:tc>
                  <a:txBody>
                    <a:bodyPr/>
                    <a:lstStyle/>
                    <a:p>
                      <a:pPr algn="ctr"/>
                      <a:r>
                        <a:rPr lang="en-US" dirty="0" smtClean="0"/>
                        <a:t>New Jersey</a:t>
                      </a:r>
                      <a:endParaRPr lang="en-US" dirty="0"/>
                    </a:p>
                  </a:txBody>
                  <a:tcPr/>
                </a:tc>
                <a:tc>
                  <a:txBody>
                    <a:bodyPr/>
                    <a:lstStyle/>
                    <a:p>
                      <a:pPr algn="ctr"/>
                      <a:r>
                        <a:rPr lang="en-US" dirty="0" smtClean="0"/>
                        <a:t>37.6</a:t>
                      </a:r>
                      <a:endParaRPr lang="en-US" dirty="0"/>
                    </a:p>
                  </a:txBody>
                  <a:tcPr/>
                </a:tc>
              </a:tr>
              <a:tr h="413657">
                <a:tc>
                  <a:txBody>
                    <a:bodyPr/>
                    <a:lstStyle/>
                    <a:p>
                      <a:pPr algn="ctr"/>
                      <a:r>
                        <a:rPr lang="en-US" dirty="0" smtClean="0"/>
                        <a:t>Nebraska</a:t>
                      </a:r>
                      <a:endParaRPr lang="en-US" dirty="0"/>
                    </a:p>
                  </a:txBody>
                  <a:tcPr/>
                </a:tc>
                <a:tc>
                  <a:txBody>
                    <a:bodyPr/>
                    <a:lstStyle/>
                    <a:p>
                      <a:pPr algn="ctr"/>
                      <a:r>
                        <a:rPr lang="en-US" dirty="0" smtClean="0"/>
                        <a:t>37.1</a:t>
                      </a:r>
                      <a:endParaRPr lang="en-US" dirty="0"/>
                    </a:p>
                  </a:txBody>
                  <a:tcPr/>
                </a:tc>
              </a:tr>
              <a:tr h="413657">
                <a:tc>
                  <a:txBody>
                    <a:bodyPr/>
                    <a:lstStyle/>
                    <a:p>
                      <a:pPr algn="ctr"/>
                      <a:r>
                        <a:rPr lang="en-US" dirty="0" smtClean="0"/>
                        <a:t>Iowa</a:t>
                      </a:r>
                      <a:endParaRPr lang="en-US" dirty="0"/>
                    </a:p>
                  </a:txBody>
                  <a:tcPr/>
                </a:tc>
                <a:tc>
                  <a:txBody>
                    <a:bodyPr/>
                    <a:lstStyle/>
                    <a:p>
                      <a:pPr algn="ctr"/>
                      <a:r>
                        <a:rPr lang="en-US" dirty="0" smtClean="0"/>
                        <a:t>36.8</a:t>
                      </a:r>
                      <a:endParaRPr lang="en-US" dirty="0"/>
                    </a:p>
                  </a:txBody>
                  <a:tcPr/>
                </a:tc>
              </a:tr>
              <a:tr h="413657">
                <a:tc>
                  <a:txBody>
                    <a:bodyPr/>
                    <a:lstStyle/>
                    <a:p>
                      <a:pPr algn="ctr"/>
                      <a:r>
                        <a:rPr lang="en-US" dirty="0" smtClean="0"/>
                        <a:t>New</a:t>
                      </a:r>
                      <a:r>
                        <a:rPr lang="en-US" baseline="0" dirty="0" smtClean="0"/>
                        <a:t> Hampshire</a:t>
                      </a:r>
                      <a:endParaRPr lang="en-US" dirty="0"/>
                    </a:p>
                  </a:txBody>
                  <a:tcPr/>
                </a:tc>
                <a:tc>
                  <a:txBody>
                    <a:bodyPr/>
                    <a:lstStyle/>
                    <a:p>
                      <a:pPr algn="ctr"/>
                      <a:r>
                        <a:rPr lang="en-US" dirty="0" smtClean="0"/>
                        <a:t>36.7</a:t>
                      </a:r>
                      <a:endParaRPr lang="en-US" dirty="0"/>
                    </a:p>
                  </a:txBody>
                  <a:tcPr/>
                </a:tc>
              </a:tr>
              <a:tr h="413657">
                <a:tc>
                  <a:txBody>
                    <a:bodyPr/>
                    <a:lstStyle/>
                    <a:p>
                      <a:pPr algn="ctr"/>
                      <a:r>
                        <a:rPr lang="en-US" dirty="0" smtClean="0"/>
                        <a:t>Nevada</a:t>
                      </a:r>
                      <a:endParaRPr lang="en-US" dirty="0"/>
                    </a:p>
                  </a:txBody>
                  <a:tcPr/>
                </a:tc>
                <a:tc>
                  <a:txBody>
                    <a:bodyPr/>
                    <a:lstStyle/>
                    <a:p>
                      <a:pPr algn="ctr"/>
                      <a:r>
                        <a:rPr lang="en-US" dirty="0" smtClean="0"/>
                        <a:t>34.9</a:t>
                      </a:r>
                      <a:endParaRPr lang="en-US" dirty="0"/>
                    </a:p>
                  </a:txBody>
                  <a:tcPr/>
                </a:tc>
              </a:tr>
              <a:tr h="413657">
                <a:tc>
                  <a:txBody>
                    <a:bodyPr/>
                    <a:lstStyle/>
                    <a:p>
                      <a:pPr algn="ctr"/>
                      <a:r>
                        <a:rPr lang="en-US" dirty="0" smtClean="0"/>
                        <a:t>Utah</a:t>
                      </a:r>
                      <a:endParaRPr lang="en-US" dirty="0"/>
                    </a:p>
                  </a:txBody>
                  <a:tcPr/>
                </a:tc>
                <a:tc>
                  <a:txBody>
                    <a:bodyPr/>
                    <a:lstStyle/>
                    <a:p>
                      <a:pPr algn="ctr"/>
                      <a:r>
                        <a:rPr lang="en-US" dirty="0" smtClean="0"/>
                        <a:t>33.7</a:t>
                      </a:r>
                      <a:endParaRPr lang="en-US" dirty="0"/>
                    </a:p>
                  </a:txBody>
                  <a:tcPr/>
                </a:tc>
              </a:tr>
            </a:tbl>
          </a:graphicData>
        </a:graphic>
      </p:graphicFrame>
      <p:sp>
        <p:nvSpPr>
          <p:cNvPr id="15" name="TextBox 14"/>
          <p:cNvSpPr txBox="1"/>
          <p:nvPr/>
        </p:nvSpPr>
        <p:spPr>
          <a:xfrm>
            <a:off x="5715000" y="5562600"/>
            <a:ext cx="2971800" cy="461665"/>
          </a:xfrm>
          <a:prstGeom prst="rect">
            <a:avLst/>
          </a:prstGeom>
          <a:noFill/>
        </p:spPr>
        <p:txBody>
          <a:bodyPr wrap="square" rtlCol="0">
            <a:spAutoFit/>
          </a:bodyPr>
          <a:lstStyle/>
          <a:p>
            <a:pPr>
              <a:buFont typeface="Arial" pitchFamily="34" charset="0"/>
              <a:buChar char="•"/>
            </a:pPr>
            <a:r>
              <a:rPr lang="en-US" sz="1200" dirty="0" smtClean="0"/>
              <a:t>School Breakfast Scorecard 2009-2010</a:t>
            </a:r>
          </a:p>
          <a:p>
            <a:r>
              <a:rPr lang="en-US" sz="1200" dirty="0" smtClean="0"/>
              <a:t>  Food Research &amp; Action Center</a:t>
            </a:r>
            <a:endParaRPr lang="en-US" sz="1200" dirty="0"/>
          </a:p>
        </p:txBody>
      </p:sp>
      <p:sp>
        <p:nvSpPr>
          <p:cNvPr id="16" name="Slide Number Placeholder 15"/>
          <p:cNvSpPr>
            <a:spLocks noGrp="1"/>
          </p:cNvSpPr>
          <p:nvPr>
            <p:ph type="sldNum" sz="quarter" idx="12"/>
          </p:nvPr>
        </p:nvSpPr>
        <p:spPr/>
        <p:txBody>
          <a:bodyPr/>
          <a:lstStyle/>
          <a:p>
            <a:fld id="{638D2346-0407-4F30-98E6-1B04EF6820D2}"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90600" y="1752600"/>
            <a:ext cx="7467600" cy="2308324"/>
          </a:xfrm>
          <a:prstGeom prst="rect">
            <a:avLst/>
          </a:prstGeom>
          <a:noFill/>
        </p:spPr>
        <p:txBody>
          <a:bodyPr wrap="square" rtlCol="0">
            <a:spAutoFit/>
          </a:bodyPr>
          <a:lstStyle/>
          <a:p>
            <a:r>
              <a:rPr lang="en-US" sz="4800" dirty="0" smtClean="0"/>
              <a:t>“How </a:t>
            </a:r>
            <a:r>
              <a:rPr lang="en-US" sz="4800" dirty="0"/>
              <a:t>many sleeps before we can have meals at school </a:t>
            </a:r>
            <a:r>
              <a:rPr lang="en-US" sz="4800" dirty="0" smtClean="0"/>
              <a:t>again?” </a:t>
            </a:r>
            <a:endParaRPr lang="en-US" sz="4800" dirty="0"/>
          </a:p>
        </p:txBody>
      </p:sp>
      <p:sp>
        <p:nvSpPr>
          <p:cNvPr id="6" name="TextBox 5"/>
          <p:cNvSpPr txBox="1"/>
          <p:nvPr/>
        </p:nvSpPr>
        <p:spPr>
          <a:xfrm>
            <a:off x="3733800" y="4572000"/>
            <a:ext cx="5105400" cy="1754326"/>
          </a:xfrm>
          <a:prstGeom prst="rect">
            <a:avLst/>
          </a:prstGeom>
          <a:noFill/>
        </p:spPr>
        <p:txBody>
          <a:bodyPr wrap="square" rtlCol="0">
            <a:spAutoFit/>
          </a:bodyPr>
          <a:lstStyle/>
          <a:p>
            <a:r>
              <a:rPr lang="en-US" dirty="0" smtClean="0"/>
              <a:t>--An elementary school student in the Kenai Peninsula to her teacher, just before a long weekend. (ADN, 3/8/10)</a:t>
            </a:r>
            <a:r>
              <a:rPr lang="en-US" dirty="0"/>
              <a:t/>
            </a:r>
            <a:br>
              <a:rPr lang="en-US" dirty="0"/>
            </a:br>
            <a:r>
              <a:rPr lang="en-US" dirty="0"/>
              <a:t/>
            </a:r>
            <a:br>
              <a:rPr lang="en-US" dirty="0"/>
            </a:br>
            <a:endParaRPr lang="en-US" dirty="0"/>
          </a:p>
          <a:p>
            <a:endParaRPr lang="en-US" dirty="0"/>
          </a:p>
        </p:txBody>
      </p:sp>
      <p:sp>
        <p:nvSpPr>
          <p:cNvPr id="7" name="Slide Number Placeholder 6"/>
          <p:cNvSpPr>
            <a:spLocks noGrp="1"/>
          </p:cNvSpPr>
          <p:nvPr>
            <p:ph type="sldNum" sz="quarter" idx="12"/>
          </p:nvPr>
        </p:nvSpPr>
        <p:spPr/>
        <p:txBody>
          <a:bodyPr/>
          <a:lstStyle/>
          <a:p>
            <a:fld id="{638D2346-0407-4F30-98E6-1B04EF6820D2}"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#2</a:t>
            </a:r>
            <a:endParaRPr lang="en-US" dirty="0"/>
          </a:p>
        </p:txBody>
      </p:sp>
      <p:sp>
        <p:nvSpPr>
          <p:cNvPr id="3" name="Text Placeholder 2"/>
          <p:cNvSpPr>
            <a:spLocks noGrp="1"/>
          </p:cNvSpPr>
          <p:nvPr>
            <p:ph type="body" idx="1"/>
          </p:nvPr>
        </p:nvSpPr>
        <p:spPr>
          <a:xfrm>
            <a:off x="304800" y="2743200"/>
            <a:ext cx="8534400" cy="2133600"/>
          </a:xfrm>
        </p:spPr>
        <p:txBody>
          <a:bodyPr>
            <a:noAutofit/>
          </a:bodyPr>
          <a:lstStyle/>
          <a:p>
            <a:endParaRPr lang="en-US" sz="5400" dirty="0" smtClean="0"/>
          </a:p>
          <a:p>
            <a:r>
              <a:rPr lang="en-US" sz="5400" dirty="0" smtClean="0"/>
              <a:t>Schools in need</a:t>
            </a:r>
            <a:endParaRPr lang="en-US" sz="5400" dirty="0"/>
          </a:p>
        </p:txBody>
      </p:sp>
      <p:sp>
        <p:nvSpPr>
          <p:cNvPr id="4" name="Slide Number Placeholder 3"/>
          <p:cNvSpPr>
            <a:spLocks noGrp="1"/>
          </p:cNvSpPr>
          <p:nvPr>
            <p:ph type="sldNum" sz="quarter" idx="12"/>
          </p:nvPr>
        </p:nvSpPr>
        <p:spPr/>
        <p:txBody>
          <a:bodyPr/>
          <a:lstStyle/>
          <a:p>
            <a:fld id="{638D2346-0407-4F30-98E6-1B04EF6820D2}"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2754</TotalTime>
  <Words>1194</Words>
  <Application>Microsoft Office PowerPoint</Application>
  <PresentationFormat>On-screen Show (4:3)</PresentationFormat>
  <Paragraphs>301</Paragraphs>
  <Slides>34</Slides>
  <Notes>0</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Civic</vt:lpstr>
      <vt:lpstr>Funding For Alaska’s School Meals SB3</vt:lpstr>
      <vt:lpstr>Slide 2</vt:lpstr>
      <vt:lpstr>Problem 1</vt:lpstr>
      <vt:lpstr>Slide 4</vt:lpstr>
      <vt:lpstr>Slide 5</vt:lpstr>
      <vt:lpstr>Students In Need Not Being Reached</vt:lpstr>
      <vt:lpstr>Alaska In Bottom 10 For Participation</vt:lpstr>
      <vt:lpstr>Slide 8</vt:lpstr>
      <vt:lpstr>Problem #2</vt:lpstr>
      <vt:lpstr>Alaskan School Breakfasts Served FY 09-10</vt:lpstr>
      <vt:lpstr>Current Breakfast Reimbursement Rates</vt:lpstr>
      <vt:lpstr>Alaskan School Lunches Served FY 09-10</vt:lpstr>
      <vt:lpstr>Current Lunch Reimbursement Rates</vt:lpstr>
      <vt:lpstr>The Need</vt:lpstr>
      <vt:lpstr>Smart Investment</vt:lpstr>
      <vt:lpstr>Slide 16</vt:lpstr>
      <vt:lpstr>SB3 Short-Term Effects</vt:lpstr>
      <vt:lpstr>Better Academic Performance</vt:lpstr>
      <vt:lpstr>Better Academic Performance</vt:lpstr>
      <vt:lpstr>Better Academic Performance</vt:lpstr>
      <vt:lpstr>SB3 Short-Term Effects</vt:lpstr>
      <vt:lpstr>Better Behavior In School</vt:lpstr>
      <vt:lpstr>Better Behavior In School</vt:lpstr>
      <vt:lpstr>SB3 Short-Term Effects</vt:lpstr>
      <vt:lpstr>Better Attendance</vt:lpstr>
      <vt:lpstr>SB3 Short-Term Effects</vt:lpstr>
      <vt:lpstr>Better Health</vt:lpstr>
      <vt:lpstr>Better Health</vt:lpstr>
      <vt:lpstr>School Meals Legislation</vt:lpstr>
      <vt:lpstr>State Supplement to Federal Funding</vt:lpstr>
      <vt:lpstr>Examples of Support</vt:lpstr>
      <vt:lpstr>School Meals Legislation</vt:lpstr>
      <vt:lpstr>Slide 33</vt:lpstr>
      <vt:lpstr>Slide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Funding For Alaska’s School Meals SB3</dc:title>
  <dc:creator>Administrator</dc:creator>
  <cp:lastModifiedBy>Administrator</cp:lastModifiedBy>
  <cp:revision>276</cp:revision>
  <dcterms:created xsi:type="dcterms:W3CDTF">2011-02-05T00:41:53Z</dcterms:created>
  <dcterms:modified xsi:type="dcterms:W3CDTF">2011-02-07T17:25:24Z</dcterms:modified>
</cp:coreProperties>
</file>