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98" r:id="rId3"/>
    <p:sldId id="436" r:id="rId4"/>
    <p:sldId id="428" r:id="rId5"/>
    <p:sldId id="260" r:id="rId6"/>
    <p:sldId id="416" r:id="rId7"/>
    <p:sldId id="418" r:id="rId8"/>
    <p:sldId id="431" r:id="rId9"/>
    <p:sldId id="257" r:id="rId10"/>
    <p:sldId id="289" r:id="rId11"/>
    <p:sldId id="389" r:id="rId12"/>
    <p:sldId id="413" r:id="rId13"/>
    <p:sldId id="4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061"/>
    <a:srgbClr val="841628"/>
    <a:srgbClr val="0D7CE4"/>
    <a:srgbClr val="26124D"/>
    <a:srgbClr val="2D135E"/>
    <a:srgbClr val="2E135B"/>
    <a:srgbClr val="9C1764"/>
    <a:srgbClr val="18578D"/>
    <a:srgbClr val="00FA00"/>
    <a:srgbClr val="FFC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3"/>
    <p:restoredTop sz="91499"/>
  </p:normalViewPr>
  <p:slideViewPr>
    <p:cSldViewPr snapToGrid="0" snapToObjects="1">
      <p:cViewPr varScale="1">
        <p:scale>
          <a:sx n="72" d="100"/>
          <a:sy n="72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A71D1-B8CB-5248-A790-EB1B6736491A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47983-EDCB-5640-98B2-F3AF10E3C453}">
      <dgm:prSet phldrT="[Text]"/>
      <dgm:spPr>
        <a:solidFill>
          <a:srgbClr val="9D4844"/>
        </a:solidFill>
      </dgm:spPr>
      <dgm:t>
        <a:bodyPr/>
        <a:lstStyle/>
        <a:p>
          <a:r>
            <a:rPr lang="en-US"/>
            <a:t>Improved Voting Experience</a:t>
          </a:r>
          <a:endParaRPr lang="en-US" dirty="0"/>
        </a:p>
      </dgm:t>
    </dgm:pt>
    <dgm:pt modelId="{E073844B-B742-4A4C-9EEC-F7E1115C0A85}" type="parTrans" cxnId="{F3573266-4F95-9C45-876B-639B63772EA0}">
      <dgm:prSet/>
      <dgm:spPr/>
      <dgm:t>
        <a:bodyPr/>
        <a:lstStyle/>
        <a:p>
          <a:endParaRPr lang="en-US"/>
        </a:p>
      </dgm:t>
    </dgm:pt>
    <dgm:pt modelId="{948339EC-82E7-934E-9B81-4457665A959C}" type="sibTrans" cxnId="{F3573266-4F95-9C45-876B-639B63772EA0}">
      <dgm:prSet/>
      <dgm:spPr/>
      <dgm:t>
        <a:bodyPr/>
        <a:lstStyle/>
        <a:p>
          <a:endParaRPr lang="en-US"/>
        </a:p>
      </dgm:t>
    </dgm:pt>
    <dgm:pt modelId="{1671AB9C-B50C-7149-BF2D-E0CF0B411090}">
      <dgm:prSet phldrT="[Text]"/>
      <dgm:spPr>
        <a:solidFill>
          <a:srgbClr val="434767"/>
        </a:solidFill>
      </dgm:spPr>
      <dgm:t>
        <a:bodyPr/>
        <a:lstStyle/>
        <a:p>
          <a:r>
            <a:rPr lang="en-US"/>
            <a:t>Pro-Voter Policy</a:t>
          </a:r>
          <a:endParaRPr lang="en-US" dirty="0"/>
        </a:p>
      </dgm:t>
    </dgm:pt>
    <dgm:pt modelId="{3792BEE3-0C64-6345-8836-9DD6DB3990D2}" type="parTrans" cxnId="{74D7DF4C-4405-5A48-BEC1-FABB52E5F340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06FDECAD-2B07-C947-95BD-0C82C8C1CEB7}" type="sibTrans" cxnId="{74D7DF4C-4405-5A48-BEC1-FABB52E5F340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946779D9-C3B1-424A-9A23-5700CDFFA9EA}">
      <dgm:prSet phldrT="[Text]" phldr="1"/>
      <dgm:spPr>
        <a:solidFill>
          <a:srgbClr val="434767"/>
        </a:solidFill>
      </dgm:spPr>
      <dgm:t>
        <a:bodyPr/>
        <a:lstStyle/>
        <a:p>
          <a:endParaRPr lang="en-US" dirty="0"/>
        </a:p>
      </dgm:t>
    </dgm:pt>
    <dgm:pt modelId="{B9827D0F-A26C-6A47-B7B0-D8A7FD8480D7}" type="parTrans" cxnId="{C2C3A063-CD67-AA42-A096-C86BD054C222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78545151-909F-634D-A2F9-5CE71FB29793}" type="sibTrans" cxnId="{C2C3A063-CD67-AA42-A096-C86BD054C222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8D62A671-7A14-984C-87AA-C400B95768CD}">
      <dgm:prSet phldrT="[Text]" phldr="1"/>
      <dgm:spPr/>
      <dgm:t>
        <a:bodyPr/>
        <a:lstStyle/>
        <a:p>
          <a:endParaRPr lang="en-US"/>
        </a:p>
      </dgm:t>
    </dgm:pt>
    <dgm:pt modelId="{F1D242CA-1F45-F648-A7BF-B739491A6966}" type="parTrans" cxnId="{9CDFC68A-7565-1549-8E88-021A67AA87C1}">
      <dgm:prSet/>
      <dgm:spPr/>
      <dgm:t>
        <a:bodyPr/>
        <a:lstStyle/>
        <a:p>
          <a:endParaRPr lang="en-US"/>
        </a:p>
      </dgm:t>
    </dgm:pt>
    <dgm:pt modelId="{17DB0D53-A86E-904D-98B2-61605FA59878}" type="sibTrans" cxnId="{9CDFC68A-7565-1549-8E88-021A67AA87C1}">
      <dgm:prSet/>
      <dgm:spPr/>
      <dgm:t>
        <a:bodyPr/>
        <a:lstStyle/>
        <a:p>
          <a:endParaRPr lang="en-US"/>
        </a:p>
      </dgm:t>
    </dgm:pt>
    <dgm:pt modelId="{8A0A98E4-3B21-AD4B-AE1C-EDDECE9E7074}">
      <dgm:prSet phldrT="[Text]" phldr="1"/>
      <dgm:spPr>
        <a:solidFill>
          <a:srgbClr val="434767"/>
        </a:solidFill>
      </dgm:spPr>
      <dgm:t>
        <a:bodyPr/>
        <a:lstStyle/>
        <a:p>
          <a:endParaRPr lang="en-US" dirty="0"/>
        </a:p>
      </dgm:t>
    </dgm:pt>
    <dgm:pt modelId="{09F2BE09-BBF0-C145-92A0-8013CD4C480F}" type="parTrans" cxnId="{48F50195-85BF-AD46-BCD7-124449AF4CB1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D42602C6-68A1-7841-B008-A77805F55EB1}" type="sibTrans" cxnId="{48F50195-85BF-AD46-BCD7-124449AF4CB1}">
      <dgm:prSet/>
      <dgm:spPr/>
      <dgm:t>
        <a:bodyPr/>
        <a:lstStyle/>
        <a:p>
          <a:endParaRPr lang="en-US"/>
        </a:p>
      </dgm:t>
    </dgm:pt>
    <dgm:pt modelId="{C2D885C1-FEF6-824E-8F8B-EDC5A15AB9B7}">
      <dgm:prSet phldrT="[Text]"/>
      <dgm:spPr>
        <a:solidFill>
          <a:srgbClr val="434767"/>
        </a:solidFill>
      </dgm:spPr>
      <dgm:t>
        <a:bodyPr/>
        <a:lstStyle/>
        <a:p>
          <a:r>
            <a:rPr lang="en-US"/>
            <a:t>Voter-Centric Process</a:t>
          </a:r>
          <a:endParaRPr lang="en-US" dirty="0"/>
        </a:p>
      </dgm:t>
    </dgm:pt>
    <dgm:pt modelId="{04374742-28D5-8648-A856-09F19CF43527}" type="parTrans" cxnId="{62E80E85-5363-264A-B72D-E17EC28AEAD4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271DDCE6-52FE-BB4B-BA69-429DE8F4DA0B}" type="sibTrans" cxnId="{62E80E85-5363-264A-B72D-E17EC28AEAD4}">
      <dgm:prSet/>
      <dgm:spPr/>
      <dgm:t>
        <a:bodyPr/>
        <a:lstStyle/>
        <a:p>
          <a:endParaRPr lang="en-US"/>
        </a:p>
      </dgm:t>
    </dgm:pt>
    <dgm:pt modelId="{C6FD2FBF-0437-6249-9CFA-B4202F41AECE}">
      <dgm:prSet phldrT="[Text]"/>
      <dgm:spPr>
        <a:solidFill>
          <a:srgbClr val="434767"/>
        </a:solidFill>
      </dgm:spPr>
      <dgm:t>
        <a:bodyPr/>
        <a:lstStyle/>
        <a:p>
          <a:r>
            <a:rPr lang="en-US"/>
            <a:t>Effective Tech</a:t>
          </a:r>
          <a:endParaRPr lang="en-US" dirty="0"/>
        </a:p>
      </dgm:t>
    </dgm:pt>
    <dgm:pt modelId="{DFDAF90E-189E-BE4F-B4E5-04A96D53F00C}" type="parTrans" cxnId="{2D667376-07AB-0D40-8F00-30DBF319BBB6}">
      <dgm:prSet/>
      <dgm:spPr>
        <a:solidFill>
          <a:srgbClr val="C8C8C7"/>
        </a:solidFill>
      </dgm:spPr>
      <dgm:t>
        <a:bodyPr/>
        <a:lstStyle/>
        <a:p>
          <a:endParaRPr lang="en-US"/>
        </a:p>
      </dgm:t>
    </dgm:pt>
    <dgm:pt modelId="{8B87BBC3-A492-0C4F-BC3F-CA9A4D477F98}" type="sibTrans" cxnId="{2D667376-07AB-0D40-8F00-30DBF319BBB6}">
      <dgm:prSet/>
      <dgm:spPr/>
      <dgm:t>
        <a:bodyPr/>
        <a:lstStyle/>
        <a:p>
          <a:endParaRPr lang="en-US"/>
        </a:p>
      </dgm:t>
    </dgm:pt>
    <dgm:pt modelId="{ED596E33-515A-4846-94FF-9381809F0B9B}" type="pres">
      <dgm:prSet presAssocID="{820A71D1-B8CB-5248-A790-EB1B673649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9CFDA0-DED0-1B42-9B29-4ADCA9211904}" type="pres">
      <dgm:prSet presAssocID="{C3F47983-EDCB-5640-98B2-F3AF10E3C453}" presName="centerShape" presStyleLbl="node0" presStyleIdx="0" presStyleCnt="1"/>
      <dgm:spPr/>
    </dgm:pt>
    <dgm:pt modelId="{25C2B27E-26A9-DC47-A2F6-6FBBB24A127B}" type="pres">
      <dgm:prSet presAssocID="{3792BEE3-0C64-6345-8836-9DD6DB3990D2}" presName="parTrans" presStyleLbl="bgSibTrans2D1" presStyleIdx="0" presStyleCnt="3"/>
      <dgm:spPr/>
    </dgm:pt>
    <dgm:pt modelId="{2E3DCD74-EB49-004F-A0E1-D2FAF4BD8227}" type="pres">
      <dgm:prSet presAssocID="{1671AB9C-B50C-7149-BF2D-E0CF0B411090}" presName="node" presStyleLbl="node1" presStyleIdx="0" presStyleCnt="3">
        <dgm:presLayoutVars>
          <dgm:bulletEnabled val="1"/>
        </dgm:presLayoutVars>
      </dgm:prSet>
      <dgm:spPr/>
    </dgm:pt>
    <dgm:pt modelId="{C7D6C248-C136-1049-B043-E7A2466E5074}" type="pres">
      <dgm:prSet presAssocID="{04374742-28D5-8648-A856-09F19CF43527}" presName="parTrans" presStyleLbl="bgSibTrans2D1" presStyleIdx="1" presStyleCnt="3"/>
      <dgm:spPr/>
    </dgm:pt>
    <dgm:pt modelId="{135EB307-7C51-5547-90E1-5C5BFE12158F}" type="pres">
      <dgm:prSet presAssocID="{C2D885C1-FEF6-824E-8F8B-EDC5A15AB9B7}" presName="node" presStyleLbl="node1" presStyleIdx="1" presStyleCnt="3">
        <dgm:presLayoutVars>
          <dgm:bulletEnabled val="1"/>
        </dgm:presLayoutVars>
      </dgm:prSet>
      <dgm:spPr/>
    </dgm:pt>
    <dgm:pt modelId="{A9F7D426-5AD5-7240-B1CB-C5562D2FC387}" type="pres">
      <dgm:prSet presAssocID="{DFDAF90E-189E-BE4F-B4E5-04A96D53F00C}" presName="parTrans" presStyleLbl="bgSibTrans2D1" presStyleIdx="2" presStyleCnt="3"/>
      <dgm:spPr/>
    </dgm:pt>
    <dgm:pt modelId="{1E3233E6-FE8D-9145-B6C3-4A1159A9720C}" type="pres">
      <dgm:prSet presAssocID="{C6FD2FBF-0437-6249-9CFA-B4202F41AECE}" presName="node" presStyleLbl="node1" presStyleIdx="2" presStyleCnt="3">
        <dgm:presLayoutVars>
          <dgm:bulletEnabled val="1"/>
        </dgm:presLayoutVars>
      </dgm:prSet>
      <dgm:spPr/>
    </dgm:pt>
  </dgm:ptLst>
  <dgm:cxnLst>
    <dgm:cxn modelId="{80896E04-D24C-3944-9B04-A55EBC3814CF}" type="presOf" srcId="{DFDAF90E-189E-BE4F-B4E5-04A96D53F00C}" destId="{A9F7D426-5AD5-7240-B1CB-C5562D2FC387}" srcOrd="0" destOrd="0" presId="urn:microsoft.com/office/officeart/2005/8/layout/radial4"/>
    <dgm:cxn modelId="{D0449049-8320-E144-90E6-18EC6A79D73A}" type="presOf" srcId="{04374742-28D5-8648-A856-09F19CF43527}" destId="{C7D6C248-C136-1049-B043-E7A2466E5074}" srcOrd="0" destOrd="0" presId="urn:microsoft.com/office/officeart/2005/8/layout/radial4"/>
    <dgm:cxn modelId="{74D7DF4C-4405-5A48-BEC1-FABB52E5F340}" srcId="{C3F47983-EDCB-5640-98B2-F3AF10E3C453}" destId="{1671AB9C-B50C-7149-BF2D-E0CF0B411090}" srcOrd="0" destOrd="0" parTransId="{3792BEE3-0C64-6345-8836-9DD6DB3990D2}" sibTransId="{06FDECAD-2B07-C947-95BD-0C82C8C1CEB7}"/>
    <dgm:cxn modelId="{C2C3A063-CD67-AA42-A096-C86BD054C222}" srcId="{820A71D1-B8CB-5248-A790-EB1B6736491A}" destId="{946779D9-C3B1-424A-9A23-5700CDFFA9EA}" srcOrd="1" destOrd="0" parTransId="{B9827D0F-A26C-6A47-B7B0-D8A7FD8480D7}" sibTransId="{78545151-909F-634D-A2F9-5CE71FB29793}"/>
    <dgm:cxn modelId="{F3573266-4F95-9C45-876B-639B63772EA0}" srcId="{820A71D1-B8CB-5248-A790-EB1B6736491A}" destId="{C3F47983-EDCB-5640-98B2-F3AF10E3C453}" srcOrd="0" destOrd="0" parTransId="{E073844B-B742-4A4C-9EEC-F7E1115C0A85}" sibTransId="{948339EC-82E7-934E-9B81-4457665A959C}"/>
    <dgm:cxn modelId="{8D93706F-2A39-F441-84E4-2A5E56792B53}" type="presOf" srcId="{C2D885C1-FEF6-824E-8F8B-EDC5A15AB9B7}" destId="{135EB307-7C51-5547-90E1-5C5BFE12158F}" srcOrd="0" destOrd="0" presId="urn:microsoft.com/office/officeart/2005/8/layout/radial4"/>
    <dgm:cxn modelId="{7A27C871-C0CC-9F45-B9DF-8F13837E972D}" type="presOf" srcId="{C6FD2FBF-0437-6249-9CFA-B4202F41AECE}" destId="{1E3233E6-FE8D-9145-B6C3-4A1159A9720C}" srcOrd="0" destOrd="0" presId="urn:microsoft.com/office/officeart/2005/8/layout/radial4"/>
    <dgm:cxn modelId="{2D667376-07AB-0D40-8F00-30DBF319BBB6}" srcId="{C3F47983-EDCB-5640-98B2-F3AF10E3C453}" destId="{C6FD2FBF-0437-6249-9CFA-B4202F41AECE}" srcOrd="2" destOrd="0" parTransId="{DFDAF90E-189E-BE4F-B4E5-04A96D53F00C}" sibTransId="{8B87BBC3-A492-0C4F-BC3F-CA9A4D477F98}"/>
    <dgm:cxn modelId="{62E80E85-5363-264A-B72D-E17EC28AEAD4}" srcId="{C3F47983-EDCB-5640-98B2-F3AF10E3C453}" destId="{C2D885C1-FEF6-824E-8F8B-EDC5A15AB9B7}" srcOrd="1" destOrd="0" parTransId="{04374742-28D5-8648-A856-09F19CF43527}" sibTransId="{271DDCE6-52FE-BB4B-BA69-429DE8F4DA0B}"/>
    <dgm:cxn modelId="{9CDFC68A-7565-1549-8E88-021A67AA87C1}" srcId="{820A71D1-B8CB-5248-A790-EB1B6736491A}" destId="{8D62A671-7A14-984C-87AA-C400B95768CD}" srcOrd="2" destOrd="0" parTransId="{F1D242CA-1F45-F648-A7BF-B739491A6966}" sibTransId="{17DB0D53-A86E-904D-98B2-61605FA59878}"/>
    <dgm:cxn modelId="{48F50195-85BF-AD46-BCD7-124449AF4CB1}" srcId="{946779D9-C3B1-424A-9A23-5700CDFFA9EA}" destId="{8A0A98E4-3B21-AD4B-AE1C-EDDECE9E7074}" srcOrd="0" destOrd="0" parTransId="{09F2BE09-BBF0-C145-92A0-8013CD4C480F}" sibTransId="{D42602C6-68A1-7841-B008-A77805F55EB1}"/>
    <dgm:cxn modelId="{5518CC95-5740-1C41-B9C9-6B1A3B6E7F75}" type="presOf" srcId="{1671AB9C-B50C-7149-BF2D-E0CF0B411090}" destId="{2E3DCD74-EB49-004F-A0E1-D2FAF4BD8227}" srcOrd="0" destOrd="0" presId="urn:microsoft.com/office/officeart/2005/8/layout/radial4"/>
    <dgm:cxn modelId="{0FEFEBDC-803E-1345-AE09-CBFFAF793C70}" type="presOf" srcId="{C3F47983-EDCB-5640-98B2-F3AF10E3C453}" destId="{1F9CFDA0-DED0-1B42-9B29-4ADCA9211904}" srcOrd="0" destOrd="0" presId="urn:microsoft.com/office/officeart/2005/8/layout/radial4"/>
    <dgm:cxn modelId="{AEB5ABEA-777A-1948-A593-4DB8B9C1D91A}" type="presOf" srcId="{3792BEE3-0C64-6345-8836-9DD6DB3990D2}" destId="{25C2B27E-26A9-DC47-A2F6-6FBBB24A127B}" srcOrd="0" destOrd="0" presId="urn:microsoft.com/office/officeart/2005/8/layout/radial4"/>
    <dgm:cxn modelId="{D0EA62FE-B1B7-CC4F-89F7-C741E35E1E97}" type="presOf" srcId="{820A71D1-B8CB-5248-A790-EB1B6736491A}" destId="{ED596E33-515A-4846-94FF-9381809F0B9B}" srcOrd="0" destOrd="0" presId="urn:microsoft.com/office/officeart/2005/8/layout/radial4"/>
    <dgm:cxn modelId="{DD78ED21-3BF3-124B-B361-743412BFC9C0}" type="presParOf" srcId="{ED596E33-515A-4846-94FF-9381809F0B9B}" destId="{1F9CFDA0-DED0-1B42-9B29-4ADCA9211904}" srcOrd="0" destOrd="0" presId="urn:microsoft.com/office/officeart/2005/8/layout/radial4"/>
    <dgm:cxn modelId="{A5AE670D-A062-7B4C-8E9C-FF7BA8FDB865}" type="presParOf" srcId="{ED596E33-515A-4846-94FF-9381809F0B9B}" destId="{25C2B27E-26A9-DC47-A2F6-6FBBB24A127B}" srcOrd="1" destOrd="0" presId="urn:microsoft.com/office/officeart/2005/8/layout/radial4"/>
    <dgm:cxn modelId="{A78FD48F-8BAA-A446-B6E8-77A50C88B2C4}" type="presParOf" srcId="{ED596E33-515A-4846-94FF-9381809F0B9B}" destId="{2E3DCD74-EB49-004F-A0E1-D2FAF4BD8227}" srcOrd="2" destOrd="0" presId="urn:microsoft.com/office/officeart/2005/8/layout/radial4"/>
    <dgm:cxn modelId="{C011C047-1268-3A45-A6C4-6ED2756F9D55}" type="presParOf" srcId="{ED596E33-515A-4846-94FF-9381809F0B9B}" destId="{C7D6C248-C136-1049-B043-E7A2466E5074}" srcOrd="3" destOrd="0" presId="urn:microsoft.com/office/officeart/2005/8/layout/radial4"/>
    <dgm:cxn modelId="{03853F37-22D0-6A48-BAAE-E3ACE40501B5}" type="presParOf" srcId="{ED596E33-515A-4846-94FF-9381809F0B9B}" destId="{135EB307-7C51-5547-90E1-5C5BFE12158F}" srcOrd="4" destOrd="0" presId="urn:microsoft.com/office/officeart/2005/8/layout/radial4"/>
    <dgm:cxn modelId="{A710B219-6A8F-A64D-B657-1082ED045BD1}" type="presParOf" srcId="{ED596E33-515A-4846-94FF-9381809F0B9B}" destId="{A9F7D426-5AD5-7240-B1CB-C5562D2FC387}" srcOrd="5" destOrd="0" presId="urn:microsoft.com/office/officeart/2005/8/layout/radial4"/>
    <dgm:cxn modelId="{3C9D3E27-B6C6-C84F-8DD1-EE59438AD31D}" type="presParOf" srcId="{ED596E33-515A-4846-94FF-9381809F0B9B}" destId="{1E3233E6-FE8D-9145-B6C3-4A1159A9720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4835E-2ECF-4296-8E52-637B8FA5B1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EA98A6-9EAE-4D47-930D-7C4DC0187747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Utah 2016: 5.5% additional votes down ballot in VAH counties vs. polling place counties</a:t>
          </a:r>
        </a:p>
      </dgm:t>
    </dgm:pt>
    <dgm:pt modelId="{3A253B3B-25B7-4918-92B1-D8DFD0EE3CAB}" type="parTrans" cxnId="{18A7646D-CE77-4C15-8660-3B254F527892}">
      <dgm:prSet/>
      <dgm:spPr/>
      <dgm:t>
        <a:bodyPr/>
        <a:lstStyle/>
        <a:p>
          <a:endParaRPr lang="en-US"/>
        </a:p>
      </dgm:t>
    </dgm:pt>
    <dgm:pt modelId="{D8CFA59C-DF6C-44C2-8647-51817F7F3612}" type="sibTrans" cxnId="{18A7646D-CE77-4C15-8660-3B254F527892}">
      <dgm:prSet/>
      <dgm:spPr/>
      <dgm:t>
        <a:bodyPr/>
        <a:lstStyle/>
        <a:p>
          <a:endParaRPr lang="en-US"/>
        </a:p>
      </dgm:t>
    </dgm:pt>
    <dgm:pt modelId="{88D463E0-21B4-415A-8307-12EC95466060}">
      <dgm:prSet/>
      <dgm:spPr/>
      <dgm:t>
        <a:bodyPr/>
        <a:lstStyle/>
        <a:p>
          <a:r>
            <a:rPr lang="en-US" dirty="0"/>
            <a:t>Emory researcher: “…VBM elections cause an increase in turnout in municipal elections and a decrease in ballot roll-off on statewide ballot measures in presidential election years…”</a:t>
          </a:r>
        </a:p>
      </dgm:t>
    </dgm:pt>
    <dgm:pt modelId="{6D124101-3A0D-4DE8-96C2-100FE1938F23}" type="parTrans" cxnId="{1D2C18CF-2F11-49D8-B232-8A99478F99FB}">
      <dgm:prSet/>
      <dgm:spPr/>
      <dgm:t>
        <a:bodyPr/>
        <a:lstStyle/>
        <a:p>
          <a:endParaRPr lang="en-US"/>
        </a:p>
      </dgm:t>
    </dgm:pt>
    <dgm:pt modelId="{CE031A7F-F569-4A86-8C0A-600B1400DEFC}" type="sibTrans" cxnId="{1D2C18CF-2F11-49D8-B232-8A99478F99FB}">
      <dgm:prSet/>
      <dgm:spPr/>
      <dgm:t>
        <a:bodyPr/>
        <a:lstStyle/>
        <a:p>
          <a:endParaRPr lang="en-US"/>
        </a:p>
      </dgm:t>
    </dgm:pt>
    <dgm:pt modelId="{FCD3D9CA-1E5A-9048-9B5F-FBC8A3CEE26D}" type="pres">
      <dgm:prSet presAssocID="{57D4835E-2ECF-4296-8E52-637B8FA5B141}" presName="linear" presStyleCnt="0">
        <dgm:presLayoutVars>
          <dgm:animLvl val="lvl"/>
          <dgm:resizeHandles val="exact"/>
        </dgm:presLayoutVars>
      </dgm:prSet>
      <dgm:spPr/>
    </dgm:pt>
    <dgm:pt modelId="{43E49F96-833D-8045-BF87-15F5005E2961}" type="pres">
      <dgm:prSet presAssocID="{70EA98A6-9EAE-4D47-930D-7C4DC01877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E4B727-D01D-C14E-BA07-7CAF109D0F00}" type="pres">
      <dgm:prSet presAssocID="{D8CFA59C-DF6C-44C2-8647-51817F7F3612}" presName="spacer" presStyleCnt="0"/>
      <dgm:spPr/>
    </dgm:pt>
    <dgm:pt modelId="{437F6711-D313-0343-8F30-C3E7A74B23D5}" type="pres">
      <dgm:prSet presAssocID="{88D463E0-21B4-415A-8307-12EC954660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792426-2F93-314B-A6CE-FBB22FB94ED2}" type="presOf" srcId="{88D463E0-21B4-415A-8307-12EC95466060}" destId="{437F6711-D313-0343-8F30-C3E7A74B23D5}" srcOrd="0" destOrd="0" presId="urn:microsoft.com/office/officeart/2005/8/layout/vList2"/>
    <dgm:cxn modelId="{18A7646D-CE77-4C15-8660-3B254F527892}" srcId="{57D4835E-2ECF-4296-8E52-637B8FA5B141}" destId="{70EA98A6-9EAE-4D47-930D-7C4DC0187747}" srcOrd="0" destOrd="0" parTransId="{3A253B3B-25B7-4918-92B1-D8DFD0EE3CAB}" sibTransId="{D8CFA59C-DF6C-44C2-8647-51817F7F3612}"/>
    <dgm:cxn modelId="{1D2C18CF-2F11-49D8-B232-8A99478F99FB}" srcId="{57D4835E-2ECF-4296-8E52-637B8FA5B141}" destId="{88D463E0-21B4-415A-8307-12EC95466060}" srcOrd="1" destOrd="0" parTransId="{6D124101-3A0D-4DE8-96C2-100FE1938F23}" sibTransId="{CE031A7F-F569-4A86-8C0A-600B1400DEFC}"/>
    <dgm:cxn modelId="{2B87A8CF-F4BE-104B-90ED-FDCC453FDB97}" type="presOf" srcId="{70EA98A6-9EAE-4D47-930D-7C4DC0187747}" destId="{43E49F96-833D-8045-BF87-15F5005E2961}" srcOrd="0" destOrd="0" presId="urn:microsoft.com/office/officeart/2005/8/layout/vList2"/>
    <dgm:cxn modelId="{43A6D2D8-01F7-5844-80AF-B8E5B8603E89}" type="presOf" srcId="{57D4835E-2ECF-4296-8E52-637B8FA5B141}" destId="{FCD3D9CA-1E5A-9048-9B5F-FBC8A3CEE26D}" srcOrd="0" destOrd="0" presId="urn:microsoft.com/office/officeart/2005/8/layout/vList2"/>
    <dgm:cxn modelId="{F04105F0-4CB6-4441-8159-43A59C0E4F9C}" type="presParOf" srcId="{FCD3D9CA-1E5A-9048-9B5F-FBC8A3CEE26D}" destId="{43E49F96-833D-8045-BF87-15F5005E2961}" srcOrd="0" destOrd="0" presId="urn:microsoft.com/office/officeart/2005/8/layout/vList2"/>
    <dgm:cxn modelId="{18441C50-3BC0-C44D-8520-E3B7B95077E1}" type="presParOf" srcId="{FCD3D9CA-1E5A-9048-9B5F-FBC8A3CEE26D}" destId="{ABE4B727-D01D-C14E-BA07-7CAF109D0F00}" srcOrd="1" destOrd="0" presId="urn:microsoft.com/office/officeart/2005/8/layout/vList2"/>
    <dgm:cxn modelId="{CC3B6E09-954B-F244-AAC1-53923E432B64}" type="presParOf" srcId="{FCD3D9CA-1E5A-9048-9B5F-FBC8A3CEE26D}" destId="{437F6711-D313-0343-8F30-C3E7A74B23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CFDA0-DED0-1B42-9B29-4ADCA9211904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rgbClr val="9D48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Improved Voting Experience</a:t>
          </a:r>
          <a:endParaRPr lang="en-US" sz="2900" kern="1200" dirty="0"/>
        </a:p>
      </dsp:txBody>
      <dsp:txXfrm>
        <a:off x="3222550" y="3385345"/>
        <a:ext cx="1682900" cy="1682900"/>
      </dsp:txXfrm>
    </dsp:sp>
    <dsp:sp modelId="{25C2B27E-26A9-DC47-A2F6-6FBBB24A127B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C8C8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CD74-EB49-004F-A0E1-D2FAF4BD8227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rgbClr val="4347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Pro-Voter Policy</a:t>
          </a:r>
          <a:endParaRPr lang="en-US" sz="3700" kern="1200" dirty="0"/>
        </a:p>
      </dsp:txBody>
      <dsp:txXfrm>
        <a:off x="266475" y="1470807"/>
        <a:ext cx="2155027" cy="1702830"/>
      </dsp:txXfrm>
    </dsp:sp>
    <dsp:sp modelId="{C7D6C248-C136-1049-B043-E7A2466E5074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C8C8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EB307-7C51-5547-90E1-5C5BFE12158F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rgbClr val="4347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Voter-Centric Process</a:t>
          </a:r>
          <a:endParaRPr lang="en-US" sz="3700" kern="1200" dirty="0"/>
        </a:p>
      </dsp:txBody>
      <dsp:txXfrm>
        <a:off x="2986486" y="54858"/>
        <a:ext cx="2155027" cy="1702830"/>
      </dsp:txXfrm>
    </dsp:sp>
    <dsp:sp modelId="{A9F7D426-5AD5-7240-B1CB-C5562D2FC387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rgbClr val="C8C8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233E6-FE8D-9145-B6C3-4A1159A9720C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rgbClr val="4347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Effective Tech</a:t>
          </a:r>
          <a:endParaRPr lang="en-US" sz="3700" kern="1200" dirty="0"/>
        </a:p>
      </dsp:txBody>
      <dsp:txXfrm>
        <a:off x="5706497" y="1470807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49F96-833D-8045-BF87-15F5005E2961}">
      <dsp:nvSpPr>
        <dsp:cNvPr id="0" name=""/>
        <dsp:cNvSpPr/>
      </dsp:nvSpPr>
      <dsp:spPr>
        <a:xfrm>
          <a:off x="0" y="496580"/>
          <a:ext cx="6513603" cy="240581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Utah 2016: 5.5% additional votes down ballot in VAH counties vs. polling place counties</a:t>
          </a:r>
        </a:p>
      </dsp:txBody>
      <dsp:txXfrm>
        <a:off x="117442" y="614022"/>
        <a:ext cx="6278719" cy="2170928"/>
      </dsp:txXfrm>
    </dsp:sp>
    <dsp:sp modelId="{437F6711-D313-0343-8F30-C3E7A74B23D5}">
      <dsp:nvSpPr>
        <dsp:cNvPr id="0" name=""/>
        <dsp:cNvSpPr/>
      </dsp:nvSpPr>
      <dsp:spPr>
        <a:xfrm>
          <a:off x="0" y="2983032"/>
          <a:ext cx="6513603" cy="24058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Emory researcher: “…VBM elections cause an increase in turnout in municipal elections and a decrease in ballot roll-off on statewide ballot measures in presidential election years…”</a:t>
          </a:r>
        </a:p>
      </dsp:txBody>
      <dsp:txXfrm>
        <a:off x="117442" y="3100474"/>
        <a:ext cx="6278719" cy="217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7E2EE-00DA-5046-BA39-10413BD04AE0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ADF2-C895-964C-8DD3-8E78FEF98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niu.edu/2018/09/25/new-study-scrutinizes-time-and-effort-it-takes-to-vote-in-each-stat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Voter registration processes and automatic registration</a:t>
            </a:r>
          </a:p>
          <a:p>
            <a:r>
              <a:rPr lang="en-US" dirty="0"/>
              <a:t>Same day registration</a:t>
            </a:r>
          </a:p>
          <a:p>
            <a:r>
              <a:rPr lang="en-US" dirty="0"/>
              <a:t>Automatic ballot delivery to active voters</a:t>
            </a:r>
          </a:p>
          <a:p>
            <a:r>
              <a:rPr lang="en-US" dirty="0"/>
              <a:t>NCOA address updates</a:t>
            </a:r>
          </a:p>
          <a:p>
            <a:r>
              <a:rPr lang="en-US" dirty="0"/>
              <a:t>Vote centers during early voting and through election day</a:t>
            </a:r>
          </a:p>
          <a:p>
            <a:r>
              <a:rPr lang="en-US" dirty="0"/>
              <a:t>24 hour drop boxes, mobile voting units, drive-thru drop off locations</a:t>
            </a:r>
          </a:p>
          <a:p>
            <a:r>
              <a:rPr lang="en-US" dirty="0"/>
              <a:t>Ballot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expanded vote-by-mail policies can be part of an overall approach to improving voter access to the ballot. 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study by Northern Illinois University of this topic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across 33 variables based on 2016 policies, ranked 100% V@H states Oregon and Colorado #1 and #2, respectively, and Washington was most improved, jumping from 46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11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result of their reforms.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Connecticut is ranked #15, which is a testament to how well it stacks up in some of the 33 variables other than access to mailed-out ballots.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5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Steps outlined by State – our goal is to continue to move states up toward step 5.  </a:t>
            </a:r>
          </a:p>
          <a:p>
            <a:endParaRPr lang="en-US" dirty="0"/>
          </a:p>
          <a:p>
            <a:r>
              <a:rPr lang="en-US" dirty="0"/>
              <a:t>Our goal is to move states in Step #1 to Step #3 (Preferably #4).  Step 4 gives voters the chance to decide to vote at home.  We also have a goal of looking at states in #4 that are already high use Vote at Home including Montana, Arizona, New Jersey, Michigan, and Wisconsin to see if there is opportunity to move to Step 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 cherry pick reforms.  This is about a comprehensive plan to better serve voters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ADF2-C895-964C-8DD3-8E78FEF98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EA98-4A1F-F048-9D4E-5F53C4B59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C85BD-9E3C-ED48-8A50-4CFC1BCD1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260B0-F6BF-BB4D-8F6D-73BD3943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A61-4984-CF4B-851E-6BB8DB60376D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E90F-BFA9-AC44-8FD0-92B6363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B24F-80EB-F843-9C68-061926EE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A3C7-0CB7-FC47-922F-4F6509BE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36D74-4765-1D4A-9628-F7324010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22DF-EC92-464A-820A-9B20DBFE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7524-438A-544A-AC90-D31C4ACE13EA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FF97-1666-6046-A18D-DC59E7E5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106D1-1939-9944-89A8-7F33F059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F7E12-55C9-B946-BB90-2C258CF51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A314-FB2C-8741-8285-884E1120B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4C76-9AD5-D841-A984-F8022A7B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2EDF-8DF0-C742-A8E8-090D909E4A9A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D9BB-C773-2C46-9636-336A815B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7437-A4BB-574F-85CD-D6908396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30FA-692B-5444-942D-BF7719CF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FAA7-43E3-2842-B3A1-3D8C55DE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9659-3407-5945-B1D3-8FE5B4E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4D88-C1B2-5C4C-B678-E845FF584148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6F218-869A-444C-A601-F45970F2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3DEA7-9684-484B-AD61-DD9B37C8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2E89-19AC-FA41-B4BA-5712D5D3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D084-2587-6649-851A-9F577F39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27C2-2CD9-574F-8293-58AA5A7A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B142-A88E-ED45-BFBF-8275A44BCA83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16DB-DD73-D049-99F8-A13DD9CE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7AFC-6CDB-C748-ABAB-3F08C684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CDFD-1D92-154E-B70D-4F0F2D28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AA29-F6D5-934C-BDED-F03B4573F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79FC9-D713-9A43-BC9D-ECCF2095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7357B-0F3F-E64E-9E6F-F68FE385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92B4-1F48-D249-B8C2-230E92DCCDC4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676FD-0116-2348-A3CB-167AAA66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1144C-DF90-0A44-B33C-0DE47AD7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39CB-CF6E-D447-9530-6C47ABE5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443F0-2D13-3845-B9DC-C7BD3016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08E21-80C7-814D-8ACD-B2DEC74B3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5A183-9B33-2945-A422-2B1D18F5E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1AEB9-FCBF-E547-9733-12DD1921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99BE-C710-954D-875A-A2F107D6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F43-D026-9B4E-86F9-27044D799A7F}" type="datetime1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ADEF3-0F0F-6F46-997B-6507B971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8EEC3-BA40-7143-B977-E01AC779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D68D-3A39-B746-AF86-0570E6E8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790E1-77D3-A844-9B4A-0E8F7B43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3DB-DFF7-7A4B-A11E-BA1C30995B2B}" type="datetime1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87EAD-C374-114E-B8FC-5A925AA4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60899-FEE4-0A45-BF46-FEDF3CBB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002B2-C3AB-F14C-9488-1255182B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3CDB-A952-694E-8B63-033CC4B6170E}" type="datetime1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0E2E7-FB6F-8241-AA1D-3E7519DC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8A8A-9865-8249-8E37-133F2197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8D7E-2AFC-3B4C-A46E-BC88B09D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7A25-31BF-BC41-AE5F-68C3A36B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86D1-9E0E-7F4D-B4E9-FF8EEECED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76A86-5439-DA4A-8196-0007F60A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1603-2982-334C-8FBA-BCB0F36ABCBE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DC91-676B-AC4D-A51C-23F9AA26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F3F5D-4C86-794F-B03C-16C22AAB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2304-95AA-E04D-9270-22277FE1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245F3-735A-F34E-A408-5FB47E889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5CD61-9BD0-9B44-8D65-92F4774E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E5F3-2764-3349-983D-2D9C03E6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97-109A-9C47-8FBB-99C5A34291DC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9A124-1791-FB43-A40D-EAFC3148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26DFF-0E3B-664F-ADD3-B1E179F7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3CF29-C994-D445-8F9D-501D8A04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BF6A5-A5F2-E444-B935-8950C87B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7C47-F646-1646-9C00-D57964F81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A782-B243-D840-8365-3441E055CC1F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E412-74E0-1E47-94A4-74EF82D27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4EB4C-02E1-6F4B-910F-5359DBA3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62C5-3CBD-FA4E-97D7-70A312661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eathome/library" TargetMode="External"/><Relationship Id="rId2" Type="http://schemas.openxmlformats.org/officeDocument/2006/relationships/hyperlink" Target="http://www.voteathome.org/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voteathome.org/lat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var/folders/fk/1yfvgzd50r1785cg08wghsrw0000gn/T/com.microsoft.Word/WebArchiveCopyPasteTempFiles/Voting-research-graphic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3B600E-AA78-1A42-8739-3F2843194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049" y="4940969"/>
            <a:ext cx="6024154" cy="148030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Alaska Briefing | May 2019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Amber McReynolds, Executive Director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en-US" sz="2800" dirty="0" err="1">
                <a:solidFill>
                  <a:schemeClr val="bg1"/>
                </a:solidFill>
              </a:rPr>
              <a:t>VoteAtHome</a:t>
            </a:r>
            <a:r>
              <a:rPr lang="en-US" sz="2800" dirty="0">
                <a:solidFill>
                  <a:schemeClr val="bg1"/>
                </a:solidFill>
              </a:rPr>
              <a:t> | </a:t>
            </a:r>
            <a:r>
              <a:rPr lang="en-US" sz="2800" dirty="0" err="1">
                <a:solidFill>
                  <a:schemeClr val="bg1"/>
                </a:solidFill>
              </a:rPr>
              <a:t>VoteAtHome.org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14C7399-BA01-9C4B-8FBF-7CF4085246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03" y="1315452"/>
            <a:ext cx="5349347" cy="8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707C5-F77D-E740-B607-062042EF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5" y="1272379"/>
            <a:ext cx="2871095" cy="21566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Elements of an Effective Vote at Home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9FC4E9-EF1B-D343-9D4A-1D717D9F9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4589" y="941433"/>
            <a:ext cx="3303093" cy="547322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Ballot Delivery </a:t>
            </a:r>
          </a:p>
          <a:p>
            <a:r>
              <a:rPr lang="en-US" sz="2400" dirty="0"/>
              <a:t>Proactive Address Updates</a:t>
            </a:r>
          </a:p>
          <a:p>
            <a:pPr lvl="1"/>
            <a:r>
              <a:rPr lang="en-US" dirty="0"/>
              <a:t>NCOA</a:t>
            </a:r>
          </a:p>
          <a:p>
            <a:pPr lvl="1"/>
            <a:r>
              <a:rPr lang="en-US" dirty="0"/>
              <a:t>AVR</a:t>
            </a:r>
          </a:p>
          <a:p>
            <a:r>
              <a:rPr lang="en-US" sz="2400" dirty="0"/>
              <a:t>Effective Cure Process </a:t>
            </a:r>
          </a:p>
          <a:p>
            <a:r>
              <a:rPr lang="en-US" sz="2400" dirty="0"/>
              <a:t>In-person voting experience at Vote Centers</a:t>
            </a:r>
          </a:p>
          <a:p>
            <a:r>
              <a:rPr lang="en-US" sz="2400" dirty="0"/>
              <a:t>Ballot drop-off options including 24 hour ballot boxes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D5A9C70-39DB-D049-A1D1-E4209A7DAD3D}"/>
              </a:ext>
            </a:extLst>
          </p:cNvPr>
          <p:cNvSpPr txBox="1">
            <a:spLocks/>
          </p:cNvSpPr>
          <p:nvPr/>
        </p:nvSpPr>
        <p:spPr>
          <a:xfrm>
            <a:off x="8706801" y="941434"/>
            <a:ext cx="3303092" cy="547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Electronic Delivery for UOCAVA voters &amp; Accessible needs</a:t>
            </a:r>
          </a:p>
          <a:p>
            <a:r>
              <a:rPr lang="en-US" sz="2400" dirty="0"/>
              <a:t>Audits </a:t>
            </a:r>
          </a:p>
          <a:p>
            <a:r>
              <a:rPr lang="en-US" sz="2400" dirty="0"/>
              <a:t>Pre-paid postage</a:t>
            </a:r>
          </a:p>
          <a:p>
            <a:r>
              <a:rPr lang="en-US" sz="2400" dirty="0"/>
              <a:t>Ballot TRACE    </a:t>
            </a:r>
          </a:p>
          <a:p>
            <a:r>
              <a:rPr lang="en-US" sz="2400" dirty="0"/>
              <a:t>Civic Design  </a:t>
            </a:r>
          </a:p>
          <a:p>
            <a:r>
              <a:rPr lang="en-US" sz="2400" dirty="0"/>
              <a:t>Appropriate penalties to protect voters</a:t>
            </a:r>
          </a:p>
          <a:p>
            <a:r>
              <a:rPr lang="en-US" sz="2400" dirty="0"/>
              <a:t>Adjust processing &amp; counting deadlines</a:t>
            </a:r>
          </a:p>
          <a:p>
            <a:pPr mar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470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C863532-B4D6-C548-A44E-A82B7669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18" y="289783"/>
            <a:ext cx="10813574" cy="60826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3EBCE-5119-3449-B2CF-F914DBDB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4D88-C1B2-5C4C-B678-E845FF584148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C20D1-BDD0-D94B-A653-B1379798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1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01E5-5CC4-1B4B-8079-01302578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126706"/>
            <a:ext cx="10722429" cy="1325563"/>
          </a:xfrm>
        </p:spPr>
        <p:txBody>
          <a:bodyPr/>
          <a:lstStyle/>
          <a:p>
            <a:r>
              <a:rPr lang="en-US" b="1" dirty="0">
                <a:solidFill>
                  <a:srgbClr val="841628"/>
                </a:solidFill>
              </a:rPr>
              <a:t>Communications Resources Available: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36F6-57FF-3D42-AEB9-689D7835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29" y="2608563"/>
            <a:ext cx="9746371" cy="2928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Policy &amp; Research Guide: </a:t>
            </a:r>
            <a:r>
              <a:rPr lang="en-US" sz="3200" dirty="0">
                <a:solidFill>
                  <a:srgbClr val="162061"/>
                </a:solidFill>
                <a:hlinkClick r:id="rId2"/>
              </a:rPr>
              <a:t>www.voteathome.org/guide</a:t>
            </a:r>
            <a:r>
              <a:rPr lang="en-US" sz="3200" dirty="0">
                <a:solidFill>
                  <a:srgbClr val="162061"/>
                </a:solidFill>
              </a:rPr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Research Library: </a:t>
            </a:r>
            <a:r>
              <a:rPr lang="en-US" sz="3200" dirty="0">
                <a:solidFill>
                  <a:srgbClr val="162061"/>
                </a:solidFill>
                <a:hlinkClick r:id="rId3"/>
              </a:rPr>
              <a:t>www.voteathome.org/library</a:t>
            </a:r>
            <a:r>
              <a:rPr lang="en-US" sz="3200" dirty="0">
                <a:solidFill>
                  <a:srgbClr val="16206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Latest news: </a:t>
            </a:r>
            <a:r>
              <a:rPr lang="en-US" sz="3200" dirty="0">
                <a:solidFill>
                  <a:srgbClr val="162061"/>
                </a:solidFill>
                <a:hlinkClick r:id="rId4"/>
              </a:rPr>
              <a:t>www.voteathome.org/latest</a:t>
            </a:r>
            <a:r>
              <a:rPr lang="en-US" sz="3200" dirty="0">
                <a:solidFill>
                  <a:srgbClr val="16206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Twitter: @</a:t>
            </a:r>
            <a:r>
              <a:rPr lang="en-US" sz="3200" dirty="0" err="1">
                <a:solidFill>
                  <a:srgbClr val="162061"/>
                </a:solidFill>
              </a:rPr>
              <a:t>voteathome</a:t>
            </a:r>
            <a:endParaRPr lang="en-US" sz="3200" dirty="0">
              <a:solidFill>
                <a:srgbClr val="16206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Facebook: </a:t>
            </a:r>
            <a:r>
              <a:rPr lang="en-US" sz="3200" dirty="0" err="1">
                <a:solidFill>
                  <a:srgbClr val="162061"/>
                </a:solidFill>
              </a:rPr>
              <a:t>NationalVoteAtHome</a:t>
            </a:r>
            <a:endParaRPr lang="en-US" sz="2800" dirty="0">
              <a:solidFill>
                <a:srgbClr val="16206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AF7F-9EAF-A446-ADA9-FFB01E39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8FC5-ECB6-EC48-8E2B-3DDF688F78CE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9EA4-25D4-754F-82AC-B72731A3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52C16-AD6C-C04B-91C5-C7634A52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00" y="251282"/>
            <a:ext cx="3208421" cy="5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1D93E-CAC8-CF46-9FFB-4871B946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Amber McReynolds</a:t>
            </a:r>
            <a:br>
              <a:rPr lang="en-US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@AmberMcReynolds </a:t>
            </a:r>
            <a:b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amber@voteathome.org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21741829-0817-324A-8590-A988C047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80605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0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E07071-9433-AF47-98C2-4FB0AEBE0FAB}"/>
              </a:ext>
            </a:extLst>
          </p:cNvPr>
          <p:cNvSpPr txBox="1"/>
          <p:nvPr/>
        </p:nvSpPr>
        <p:spPr>
          <a:xfrm>
            <a:off x="4974335" y="640081"/>
            <a:ext cx="6611533" cy="557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Voting is about Customer Service….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Operational Efficiency….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Innovation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Graphic 33" descr="Team">
            <a:extLst>
              <a:ext uri="{FF2B5EF4-FFF2-40B4-BE49-F238E27FC236}">
                <a16:creationId xmlns:a16="http://schemas.microsoft.com/office/drawing/2014/main" id="{8E91AB34-42F9-40B6-87F1-0F201BDAB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1421892"/>
            <a:ext cx="4010829" cy="4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521A238-9BC9-DA45-A1C6-48585F086D7C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315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01E5-5CC4-1B4B-8079-01302578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00" y="568477"/>
            <a:ext cx="10722429" cy="1325563"/>
          </a:xfrm>
        </p:spPr>
        <p:txBody>
          <a:bodyPr/>
          <a:lstStyle/>
          <a:p>
            <a:br>
              <a:rPr lang="en-US" b="1" dirty="0">
                <a:solidFill>
                  <a:srgbClr val="841628"/>
                </a:solidFill>
              </a:rPr>
            </a:br>
            <a:r>
              <a:rPr lang="en-US" b="1" dirty="0">
                <a:solidFill>
                  <a:srgbClr val="841628"/>
                </a:solidFill>
              </a:rPr>
              <a:t>The Case for Expanding Vote at Home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36F6-57FF-3D42-AEB9-689D7835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804" y="2068554"/>
            <a:ext cx="8492569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Improves the Voting Experience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Enhances Security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Provides Options &amp; Choice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Empowers the Voter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Improves Efficiency in Election Administration,  for Campaigns, &amp; for Voters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162061"/>
                </a:solidFill>
              </a:rPr>
              <a:t>Increases Engagement &amp; Turnout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AF7F-9EAF-A446-ADA9-FFB01E39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8FC5-ECB6-EC48-8E2B-3DDF688F78CE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9EA4-25D4-754F-82AC-B72731A3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52C16-AD6C-C04B-91C5-C7634A5206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947" y="136525"/>
            <a:ext cx="3208421" cy="5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AF7F-9EAF-A446-ADA9-FFB01E39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8FC5-ECB6-EC48-8E2B-3DDF688F78CE}" type="datetime1">
              <a:rPr lang="en-US" smtClean="0"/>
              <a:t>5/14/19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9EA4-25D4-754F-82AC-B72731A3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52C16-AD6C-C04B-91C5-C7634A5206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947" y="136525"/>
            <a:ext cx="3208421" cy="50073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3802C5-D1BF-B642-AE0E-381C3ECA4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0155"/>
            <a:ext cx="10972800" cy="4813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536DAA-2245-C943-953B-6D5B057D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2114"/>
            <a:ext cx="10722429" cy="991382"/>
          </a:xfrm>
        </p:spPr>
        <p:txBody>
          <a:bodyPr/>
          <a:lstStyle/>
          <a:p>
            <a:r>
              <a:rPr lang="en-US" b="1" dirty="0">
                <a:solidFill>
                  <a:srgbClr val="841628"/>
                </a:solidFill>
              </a:rPr>
              <a:t>Who Do We Support</a:t>
            </a:r>
          </a:p>
        </p:txBody>
      </p:sp>
    </p:spTree>
    <p:extLst>
      <p:ext uri="{BB962C8B-B14F-4D97-AF65-F5344CB8AC3E}">
        <p14:creationId xmlns:p14="http://schemas.microsoft.com/office/powerpoint/2010/main" val="242713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72559-FAED-734B-8DC4-F2507E9C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4D88-C1B2-5C4C-B678-E845FF584148}" type="datetime1">
              <a:rPr lang="en-US" smtClean="0"/>
              <a:t>5/14/19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40127-C85A-AC4A-BD10-F5537661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62C5-3CBD-FA4E-97D7-70A312661E3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1745B4-3B8E-934F-B1CB-241BD9B1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6492"/>
            <a:ext cx="198366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6" descr="/var/folders/fk/1yfvgzd50r1785cg08wghsrw0000gn/T/com.microsoft.Word/WebArchiveCopyPasteTempFiles/Voting-research-graphic.jpg">
            <a:extLst>
              <a:ext uri="{FF2B5EF4-FFF2-40B4-BE49-F238E27FC236}">
                <a16:creationId xmlns:a16="http://schemas.microsoft.com/office/drawing/2014/main" id="{7A2470BA-DDA6-9344-AC5E-8B1B74C3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53" y="1266546"/>
            <a:ext cx="8570494" cy="52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8D1C7-93EA-0E44-BE5E-946E428DF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20" y="120033"/>
            <a:ext cx="3208421" cy="500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6847AA-FD8F-0B45-9A3C-FC9DB1F36F52}"/>
              </a:ext>
            </a:extLst>
          </p:cNvPr>
          <p:cNvSpPr/>
          <p:nvPr/>
        </p:nvSpPr>
        <p:spPr>
          <a:xfrm>
            <a:off x="585537" y="743326"/>
            <a:ext cx="874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62061"/>
                </a:solidFill>
              </a:rPr>
              <a:t>NIU ranking of US states for ease of access to voting (2016)</a:t>
            </a:r>
          </a:p>
        </p:txBody>
      </p:sp>
    </p:spTree>
    <p:extLst>
      <p:ext uri="{BB962C8B-B14F-4D97-AF65-F5344CB8AC3E}">
        <p14:creationId xmlns:p14="http://schemas.microsoft.com/office/powerpoint/2010/main" val="353208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D6EDE-05D3-9546-8100-B110F447E01F}"/>
              </a:ext>
            </a:extLst>
          </p:cNvPr>
          <p:cNvSpPr txBox="1"/>
          <p:nvPr/>
        </p:nvSpPr>
        <p:spPr>
          <a:xfrm>
            <a:off x="3927928" y="280571"/>
            <a:ext cx="67472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2018 Mid-term Election Turnout</a:t>
            </a:r>
          </a:p>
          <a:p>
            <a:pPr algn="ctr"/>
            <a:r>
              <a:rPr lang="en-US" sz="2000" dirty="0"/>
              <a:t>Bold solid outlines are VAH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20BE9-EF91-F441-99E4-466FB590E91B}"/>
              </a:ext>
            </a:extLst>
          </p:cNvPr>
          <p:cNvSpPr txBox="1"/>
          <p:nvPr/>
        </p:nvSpPr>
        <p:spPr>
          <a:xfrm>
            <a:off x="310846" y="1294992"/>
            <a:ext cx="2338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Rankings &amp; Comments</a:t>
            </a:r>
          </a:p>
          <a:p>
            <a:endParaRPr lang="en-US" sz="1600" b="1" dirty="0"/>
          </a:p>
          <a:p>
            <a:r>
              <a:rPr lang="en-US" sz="1600" dirty="0"/>
              <a:t>#1: MN – 64.2%</a:t>
            </a:r>
          </a:p>
          <a:p>
            <a:r>
              <a:rPr lang="en-US" sz="1600" dirty="0"/>
              <a:t>#2: CO – 63.0% (VAH)</a:t>
            </a:r>
          </a:p>
          <a:p>
            <a:r>
              <a:rPr lang="en-US" sz="1600" dirty="0"/>
              <a:t>#3: MT – 62.0%</a:t>
            </a:r>
          </a:p>
          <a:p>
            <a:r>
              <a:rPr lang="en-US" sz="1600" dirty="0"/>
              <a:t>#4: WI – 61.7%</a:t>
            </a:r>
          </a:p>
          <a:p>
            <a:r>
              <a:rPr lang="en-US" sz="1600" dirty="0"/>
              <a:t>#5: OR – 61.5% (VAH)</a:t>
            </a:r>
          </a:p>
          <a:p>
            <a:r>
              <a:rPr lang="en-US" sz="1600" dirty="0"/>
              <a:t>#6: ME – 60.2% </a:t>
            </a:r>
          </a:p>
          <a:p>
            <a:r>
              <a:rPr lang="en-US" sz="1600" dirty="0"/>
              <a:t>#7: WA – 58.9% (VAH)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For consistency, all data uses voting eligible population (VEP) as basis for % calculation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EA02F12-E11F-C64D-9D26-E77D59D18895}"/>
              </a:ext>
            </a:extLst>
          </p:cNvPr>
          <p:cNvGrpSpPr/>
          <p:nvPr/>
        </p:nvGrpSpPr>
        <p:grpSpPr>
          <a:xfrm>
            <a:off x="2691253" y="1340671"/>
            <a:ext cx="7992531" cy="5130779"/>
            <a:chOff x="2691253" y="1340671"/>
            <a:chExt cx="7992531" cy="5130779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1CDD866-5B6F-9D4E-86A9-2D5044F2566E}"/>
                </a:ext>
              </a:extLst>
            </p:cNvPr>
            <p:cNvSpPr/>
            <p:nvPr/>
          </p:nvSpPr>
          <p:spPr>
            <a:xfrm>
              <a:off x="9772534" y="4312266"/>
              <a:ext cx="835940" cy="345512"/>
            </a:xfrm>
            <a:prstGeom prst="roundRect">
              <a:avLst/>
            </a:prstGeom>
            <a:solidFill>
              <a:srgbClr val="16206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&gt;60%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27DCC09-7722-AB4C-8ECD-B9944113C690}"/>
                </a:ext>
              </a:extLst>
            </p:cNvPr>
            <p:cNvSpPr/>
            <p:nvPr/>
          </p:nvSpPr>
          <p:spPr>
            <a:xfrm>
              <a:off x="9777840" y="4773553"/>
              <a:ext cx="835940" cy="345512"/>
            </a:xfrm>
            <a:prstGeom prst="roundRect">
              <a:avLst/>
            </a:prstGeom>
            <a:solidFill>
              <a:srgbClr val="0D7CE4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55%-60%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81192E2-2D1D-284E-8CCE-46E915A60B9F}"/>
                </a:ext>
              </a:extLst>
            </p:cNvPr>
            <p:cNvGrpSpPr/>
            <p:nvPr/>
          </p:nvGrpSpPr>
          <p:grpSpPr>
            <a:xfrm>
              <a:off x="2691253" y="1340671"/>
              <a:ext cx="7992531" cy="5130779"/>
              <a:chOff x="3983599" y="1628768"/>
              <a:chExt cx="7903393" cy="4986337"/>
            </a:xfrm>
          </p:grpSpPr>
          <p:grpSp>
            <p:nvGrpSpPr>
              <p:cNvPr id="125" name="Group 61">
                <a:extLst>
                  <a:ext uri="{FF2B5EF4-FFF2-40B4-BE49-F238E27FC236}">
                    <a16:creationId xmlns:a16="http://schemas.microsoft.com/office/drawing/2014/main" id="{A84E5A6C-0A2F-674E-BD8D-507B26623A5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983599" y="1628768"/>
                <a:ext cx="7903393" cy="4986337"/>
                <a:chOff x="5" y="345"/>
                <a:chExt cx="5752" cy="3629"/>
              </a:xfrm>
              <a:solidFill>
                <a:schemeClr val="bg1">
                  <a:lumMod val="85000"/>
                </a:schemeClr>
              </a:solidFill>
              <a:effectLst>
                <a:outerShdw blurRad="266700" dir="5400000" sx="90000" sy="-19000" rotWithShape="0">
                  <a:prstClr val="black">
                    <a:alpha val="11000"/>
                  </a:prstClr>
                </a:outerShdw>
              </a:effectLst>
            </p:grpSpPr>
            <p:sp>
              <p:nvSpPr>
                <p:cNvPr id="130" name="Freeform 62">
                  <a:extLst>
                    <a:ext uri="{FF2B5EF4-FFF2-40B4-BE49-F238E27FC236}">
                      <a16:creationId xmlns:a16="http://schemas.microsoft.com/office/drawing/2014/main" id="{8D259A84-21B9-144B-82C2-EF0D5B937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2" y="3482"/>
                  <a:ext cx="711" cy="454"/>
                </a:xfrm>
                <a:custGeom>
                  <a:avLst/>
                  <a:gdLst>
                    <a:gd name="T0" fmla="*/ 13 w 711"/>
                    <a:gd name="T1" fmla="*/ 36 h 454"/>
                    <a:gd name="T2" fmla="*/ 29 w 711"/>
                    <a:gd name="T3" fmla="*/ 39 h 454"/>
                    <a:gd name="T4" fmla="*/ 0 w 711"/>
                    <a:gd name="T5" fmla="*/ 58 h 454"/>
                    <a:gd name="T6" fmla="*/ 103 w 711"/>
                    <a:gd name="T7" fmla="*/ 52 h 454"/>
                    <a:gd name="T8" fmla="*/ 127 w 711"/>
                    <a:gd name="T9" fmla="*/ 25 h 454"/>
                    <a:gd name="T10" fmla="*/ 96 w 711"/>
                    <a:gd name="T11" fmla="*/ 0 h 454"/>
                    <a:gd name="T12" fmla="*/ 64 w 711"/>
                    <a:gd name="T13" fmla="*/ 35 h 454"/>
                    <a:gd name="T14" fmla="*/ 280 w 711"/>
                    <a:gd name="T15" fmla="*/ 131 h 454"/>
                    <a:gd name="T16" fmla="*/ 302 w 711"/>
                    <a:gd name="T17" fmla="*/ 127 h 454"/>
                    <a:gd name="T18" fmla="*/ 335 w 711"/>
                    <a:gd name="T19" fmla="*/ 134 h 454"/>
                    <a:gd name="T20" fmla="*/ 322 w 711"/>
                    <a:gd name="T21" fmla="*/ 114 h 454"/>
                    <a:gd name="T22" fmla="*/ 297 w 711"/>
                    <a:gd name="T23" fmla="*/ 69 h 454"/>
                    <a:gd name="T24" fmla="*/ 257 w 711"/>
                    <a:gd name="T25" fmla="*/ 97 h 454"/>
                    <a:gd name="T26" fmla="*/ 391 w 711"/>
                    <a:gd name="T27" fmla="*/ 141 h 454"/>
                    <a:gd name="T28" fmla="*/ 424 w 711"/>
                    <a:gd name="T29" fmla="*/ 144 h 454"/>
                    <a:gd name="T30" fmla="*/ 461 w 711"/>
                    <a:gd name="T31" fmla="*/ 156 h 454"/>
                    <a:gd name="T32" fmla="*/ 417 w 711"/>
                    <a:gd name="T33" fmla="*/ 163 h 454"/>
                    <a:gd name="T34" fmla="*/ 416 w 711"/>
                    <a:gd name="T35" fmla="*/ 186 h 454"/>
                    <a:gd name="T36" fmla="*/ 447 w 711"/>
                    <a:gd name="T37" fmla="*/ 203 h 454"/>
                    <a:gd name="T38" fmla="*/ 439 w 711"/>
                    <a:gd name="T39" fmla="*/ 180 h 454"/>
                    <a:gd name="T40" fmla="*/ 416 w 711"/>
                    <a:gd name="T41" fmla="*/ 186 h 454"/>
                    <a:gd name="T42" fmla="*/ 474 w 711"/>
                    <a:gd name="T43" fmla="*/ 161 h 454"/>
                    <a:gd name="T44" fmla="*/ 530 w 711"/>
                    <a:gd name="T45" fmla="*/ 183 h 454"/>
                    <a:gd name="T46" fmla="*/ 558 w 711"/>
                    <a:gd name="T47" fmla="*/ 212 h 454"/>
                    <a:gd name="T48" fmla="*/ 505 w 711"/>
                    <a:gd name="T49" fmla="*/ 230 h 454"/>
                    <a:gd name="T50" fmla="*/ 459 w 711"/>
                    <a:gd name="T51" fmla="*/ 178 h 454"/>
                    <a:gd name="T52" fmla="*/ 573 w 711"/>
                    <a:gd name="T53" fmla="*/ 267 h 454"/>
                    <a:gd name="T54" fmla="*/ 642 w 711"/>
                    <a:gd name="T55" fmla="*/ 300 h 454"/>
                    <a:gd name="T56" fmla="*/ 673 w 711"/>
                    <a:gd name="T57" fmla="*/ 328 h 454"/>
                    <a:gd name="T58" fmla="*/ 711 w 711"/>
                    <a:gd name="T59" fmla="*/ 372 h 454"/>
                    <a:gd name="T60" fmla="*/ 684 w 711"/>
                    <a:gd name="T61" fmla="*/ 400 h 454"/>
                    <a:gd name="T62" fmla="*/ 648 w 711"/>
                    <a:gd name="T63" fmla="*/ 404 h 454"/>
                    <a:gd name="T64" fmla="*/ 616 w 711"/>
                    <a:gd name="T65" fmla="*/ 436 h 454"/>
                    <a:gd name="T66" fmla="*/ 589 w 711"/>
                    <a:gd name="T67" fmla="*/ 453 h 454"/>
                    <a:gd name="T68" fmla="*/ 566 w 711"/>
                    <a:gd name="T69" fmla="*/ 409 h 454"/>
                    <a:gd name="T70" fmla="*/ 559 w 711"/>
                    <a:gd name="T71" fmla="*/ 358 h 454"/>
                    <a:gd name="T72" fmla="*/ 545 w 711"/>
                    <a:gd name="T73" fmla="*/ 331 h 454"/>
                    <a:gd name="T74" fmla="*/ 572 w 711"/>
                    <a:gd name="T75" fmla="*/ 306 h 454"/>
                    <a:gd name="T76" fmla="*/ 566 w 711"/>
                    <a:gd name="T77" fmla="*/ 289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11" h="454">
                      <a:moveTo>
                        <a:pt x="0" y="58"/>
                      </a:moveTo>
                      <a:lnTo>
                        <a:pt x="13" y="36"/>
                      </a:lnTo>
                      <a:lnTo>
                        <a:pt x="27" y="35"/>
                      </a:lnTo>
                      <a:lnTo>
                        <a:pt x="29" y="39"/>
                      </a:lnTo>
                      <a:lnTo>
                        <a:pt x="16" y="58"/>
                      </a:lnTo>
                      <a:lnTo>
                        <a:pt x="0" y="58"/>
                      </a:lnTo>
                      <a:close/>
                      <a:moveTo>
                        <a:pt x="64" y="35"/>
                      </a:moveTo>
                      <a:lnTo>
                        <a:pt x="103" y="52"/>
                      </a:lnTo>
                      <a:lnTo>
                        <a:pt x="116" y="49"/>
                      </a:lnTo>
                      <a:lnTo>
                        <a:pt x="127" y="25"/>
                      </a:lnTo>
                      <a:lnTo>
                        <a:pt x="122" y="3"/>
                      </a:lnTo>
                      <a:lnTo>
                        <a:pt x="96" y="0"/>
                      </a:lnTo>
                      <a:lnTo>
                        <a:pt x="71" y="11"/>
                      </a:lnTo>
                      <a:lnTo>
                        <a:pt x="64" y="35"/>
                      </a:lnTo>
                      <a:close/>
                      <a:moveTo>
                        <a:pt x="257" y="97"/>
                      </a:moveTo>
                      <a:lnTo>
                        <a:pt x="280" y="131"/>
                      </a:lnTo>
                      <a:lnTo>
                        <a:pt x="296" y="130"/>
                      </a:lnTo>
                      <a:lnTo>
                        <a:pt x="302" y="127"/>
                      </a:lnTo>
                      <a:lnTo>
                        <a:pt x="311" y="134"/>
                      </a:lnTo>
                      <a:lnTo>
                        <a:pt x="335" y="134"/>
                      </a:lnTo>
                      <a:lnTo>
                        <a:pt x="341" y="125"/>
                      </a:lnTo>
                      <a:lnTo>
                        <a:pt x="322" y="114"/>
                      </a:lnTo>
                      <a:lnTo>
                        <a:pt x="310" y="91"/>
                      </a:lnTo>
                      <a:lnTo>
                        <a:pt x="297" y="69"/>
                      </a:lnTo>
                      <a:lnTo>
                        <a:pt x="261" y="86"/>
                      </a:lnTo>
                      <a:lnTo>
                        <a:pt x="257" y="97"/>
                      </a:lnTo>
                      <a:close/>
                      <a:moveTo>
                        <a:pt x="383" y="153"/>
                      </a:moveTo>
                      <a:lnTo>
                        <a:pt x="391" y="141"/>
                      </a:lnTo>
                      <a:lnTo>
                        <a:pt x="420" y="147"/>
                      </a:lnTo>
                      <a:lnTo>
                        <a:pt x="424" y="144"/>
                      </a:lnTo>
                      <a:lnTo>
                        <a:pt x="463" y="148"/>
                      </a:lnTo>
                      <a:lnTo>
                        <a:pt x="461" y="156"/>
                      </a:lnTo>
                      <a:lnTo>
                        <a:pt x="444" y="166"/>
                      </a:lnTo>
                      <a:lnTo>
                        <a:pt x="417" y="163"/>
                      </a:lnTo>
                      <a:lnTo>
                        <a:pt x="383" y="153"/>
                      </a:lnTo>
                      <a:close/>
                      <a:moveTo>
                        <a:pt x="416" y="186"/>
                      </a:moveTo>
                      <a:lnTo>
                        <a:pt x="428" y="209"/>
                      </a:lnTo>
                      <a:lnTo>
                        <a:pt x="447" y="203"/>
                      </a:lnTo>
                      <a:lnTo>
                        <a:pt x="449" y="192"/>
                      </a:lnTo>
                      <a:lnTo>
                        <a:pt x="439" y="180"/>
                      </a:lnTo>
                      <a:lnTo>
                        <a:pt x="416" y="178"/>
                      </a:lnTo>
                      <a:lnTo>
                        <a:pt x="416" y="186"/>
                      </a:lnTo>
                      <a:close/>
                      <a:moveTo>
                        <a:pt x="459" y="178"/>
                      </a:moveTo>
                      <a:lnTo>
                        <a:pt x="474" y="161"/>
                      </a:lnTo>
                      <a:lnTo>
                        <a:pt x="503" y="175"/>
                      </a:lnTo>
                      <a:lnTo>
                        <a:pt x="530" y="183"/>
                      </a:lnTo>
                      <a:lnTo>
                        <a:pt x="558" y="200"/>
                      </a:lnTo>
                      <a:lnTo>
                        <a:pt x="558" y="212"/>
                      </a:lnTo>
                      <a:lnTo>
                        <a:pt x="534" y="223"/>
                      </a:lnTo>
                      <a:lnTo>
                        <a:pt x="505" y="230"/>
                      </a:lnTo>
                      <a:lnTo>
                        <a:pt x="489" y="220"/>
                      </a:lnTo>
                      <a:lnTo>
                        <a:pt x="459" y="178"/>
                      </a:lnTo>
                      <a:close/>
                      <a:moveTo>
                        <a:pt x="564" y="275"/>
                      </a:moveTo>
                      <a:lnTo>
                        <a:pt x="573" y="267"/>
                      </a:lnTo>
                      <a:lnTo>
                        <a:pt x="595" y="278"/>
                      </a:lnTo>
                      <a:lnTo>
                        <a:pt x="642" y="300"/>
                      </a:lnTo>
                      <a:lnTo>
                        <a:pt x="664" y="312"/>
                      </a:lnTo>
                      <a:lnTo>
                        <a:pt x="673" y="328"/>
                      </a:lnTo>
                      <a:lnTo>
                        <a:pt x="686" y="355"/>
                      </a:lnTo>
                      <a:lnTo>
                        <a:pt x="711" y="372"/>
                      </a:lnTo>
                      <a:lnTo>
                        <a:pt x="709" y="379"/>
                      </a:lnTo>
                      <a:lnTo>
                        <a:pt x="684" y="400"/>
                      </a:lnTo>
                      <a:lnTo>
                        <a:pt x="658" y="409"/>
                      </a:lnTo>
                      <a:lnTo>
                        <a:pt x="648" y="404"/>
                      </a:lnTo>
                      <a:lnTo>
                        <a:pt x="630" y="415"/>
                      </a:lnTo>
                      <a:lnTo>
                        <a:pt x="616" y="436"/>
                      </a:lnTo>
                      <a:lnTo>
                        <a:pt x="600" y="454"/>
                      </a:lnTo>
                      <a:lnTo>
                        <a:pt x="589" y="453"/>
                      </a:lnTo>
                      <a:lnTo>
                        <a:pt x="567" y="437"/>
                      </a:lnTo>
                      <a:lnTo>
                        <a:pt x="566" y="409"/>
                      </a:lnTo>
                      <a:lnTo>
                        <a:pt x="569" y="394"/>
                      </a:lnTo>
                      <a:lnTo>
                        <a:pt x="559" y="358"/>
                      </a:lnTo>
                      <a:lnTo>
                        <a:pt x="547" y="347"/>
                      </a:lnTo>
                      <a:lnTo>
                        <a:pt x="545" y="331"/>
                      </a:lnTo>
                      <a:lnTo>
                        <a:pt x="559" y="325"/>
                      </a:lnTo>
                      <a:lnTo>
                        <a:pt x="572" y="306"/>
                      </a:lnTo>
                      <a:lnTo>
                        <a:pt x="575" y="300"/>
                      </a:lnTo>
                      <a:lnTo>
                        <a:pt x="566" y="289"/>
                      </a:lnTo>
                      <a:lnTo>
                        <a:pt x="564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63">
                  <a:extLst>
                    <a:ext uri="{FF2B5EF4-FFF2-40B4-BE49-F238E27FC236}">
                      <a16:creationId xmlns:a16="http://schemas.microsoft.com/office/drawing/2014/main" id="{8F042BA7-A043-194C-BC0A-3A038A55B1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" y="3003"/>
                  <a:ext cx="1307" cy="971"/>
                </a:xfrm>
                <a:custGeom>
                  <a:avLst/>
                  <a:gdLst>
                    <a:gd name="T0" fmla="*/ 1004 w 1307"/>
                    <a:gd name="T1" fmla="*/ 679 h 971"/>
                    <a:gd name="T2" fmla="*/ 1093 w 1307"/>
                    <a:gd name="T3" fmla="*/ 693 h 971"/>
                    <a:gd name="T4" fmla="*/ 1193 w 1307"/>
                    <a:gd name="T5" fmla="*/ 787 h 971"/>
                    <a:gd name="T6" fmla="*/ 1307 w 1307"/>
                    <a:gd name="T7" fmla="*/ 922 h 971"/>
                    <a:gd name="T8" fmla="*/ 1236 w 1307"/>
                    <a:gd name="T9" fmla="*/ 922 h 971"/>
                    <a:gd name="T10" fmla="*/ 1225 w 1307"/>
                    <a:gd name="T11" fmla="*/ 966 h 971"/>
                    <a:gd name="T12" fmla="*/ 1193 w 1307"/>
                    <a:gd name="T13" fmla="*/ 930 h 971"/>
                    <a:gd name="T14" fmla="*/ 1182 w 1307"/>
                    <a:gd name="T15" fmla="*/ 930 h 971"/>
                    <a:gd name="T16" fmla="*/ 1163 w 1307"/>
                    <a:gd name="T17" fmla="*/ 899 h 971"/>
                    <a:gd name="T18" fmla="*/ 1119 w 1307"/>
                    <a:gd name="T19" fmla="*/ 846 h 971"/>
                    <a:gd name="T20" fmla="*/ 1091 w 1307"/>
                    <a:gd name="T21" fmla="*/ 771 h 971"/>
                    <a:gd name="T22" fmla="*/ 991 w 1307"/>
                    <a:gd name="T23" fmla="*/ 679 h 971"/>
                    <a:gd name="T24" fmla="*/ 824 w 1307"/>
                    <a:gd name="T25" fmla="*/ 652 h 971"/>
                    <a:gd name="T26" fmla="*/ 766 w 1307"/>
                    <a:gd name="T27" fmla="*/ 637 h 971"/>
                    <a:gd name="T28" fmla="*/ 738 w 1307"/>
                    <a:gd name="T29" fmla="*/ 665 h 971"/>
                    <a:gd name="T30" fmla="*/ 629 w 1307"/>
                    <a:gd name="T31" fmla="*/ 687 h 971"/>
                    <a:gd name="T32" fmla="*/ 659 w 1307"/>
                    <a:gd name="T33" fmla="*/ 615 h 971"/>
                    <a:gd name="T34" fmla="*/ 632 w 1307"/>
                    <a:gd name="T35" fmla="*/ 629 h 971"/>
                    <a:gd name="T36" fmla="*/ 585 w 1307"/>
                    <a:gd name="T37" fmla="*/ 713 h 971"/>
                    <a:gd name="T38" fmla="*/ 410 w 1307"/>
                    <a:gd name="T39" fmla="*/ 823 h 971"/>
                    <a:gd name="T40" fmla="*/ 351 w 1307"/>
                    <a:gd name="T41" fmla="*/ 834 h 971"/>
                    <a:gd name="T42" fmla="*/ 229 w 1307"/>
                    <a:gd name="T43" fmla="*/ 865 h 971"/>
                    <a:gd name="T44" fmla="*/ 189 w 1307"/>
                    <a:gd name="T45" fmla="*/ 838 h 971"/>
                    <a:gd name="T46" fmla="*/ 324 w 1307"/>
                    <a:gd name="T47" fmla="*/ 819 h 971"/>
                    <a:gd name="T48" fmla="*/ 403 w 1307"/>
                    <a:gd name="T49" fmla="*/ 791 h 971"/>
                    <a:gd name="T50" fmla="*/ 463 w 1307"/>
                    <a:gd name="T51" fmla="*/ 690 h 971"/>
                    <a:gd name="T52" fmla="*/ 406 w 1307"/>
                    <a:gd name="T53" fmla="*/ 663 h 971"/>
                    <a:gd name="T54" fmla="*/ 343 w 1307"/>
                    <a:gd name="T55" fmla="*/ 654 h 971"/>
                    <a:gd name="T56" fmla="*/ 349 w 1307"/>
                    <a:gd name="T57" fmla="*/ 574 h 971"/>
                    <a:gd name="T58" fmla="*/ 292 w 1307"/>
                    <a:gd name="T59" fmla="*/ 517 h 971"/>
                    <a:gd name="T60" fmla="*/ 315 w 1307"/>
                    <a:gd name="T61" fmla="*/ 428 h 971"/>
                    <a:gd name="T62" fmla="*/ 413 w 1307"/>
                    <a:gd name="T63" fmla="*/ 392 h 971"/>
                    <a:gd name="T64" fmla="*/ 460 w 1307"/>
                    <a:gd name="T65" fmla="*/ 356 h 971"/>
                    <a:gd name="T66" fmla="*/ 448 w 1307"/>
                    <a:gd name="T67" fmla="*/ 331 h 971"/>
                    <a:gd name="T68" fmla="*/ 346 w 1307"/>
                    <a:gd name="T69" fmla="*/ 258 h 971"/>
                    <a:gd name="T70" fmla="*/ 390 w 1307"/>
                    <a:gd name="T71" fmla="*/ 222 h 971"/>
                    <a:gd name="T72" fmla="*/ 443 w 1307"/>
                    <a:gd name="T73" fmla="*/ 248 h 971"/>
                    <a:gd name="T74" fmla="*/ 448 w 1307"/>
                    <a:gd name="T75" fmla="*/ 183 h 971"/>
                    <a:gd name="T76" fmla="*/ 462 w 1307"/>
                    <a:gd name="T77" fmla="*/ 84 h 971"/>
                    <a:gd name="T78" fmla="*/ 591 w 1307"/>
                    <a:gd name="T79" fmla="*/ 16 h 971"/>
                    <a:gd name="T80" fmla="*/ 691 w 1307"/>
                    <a:gd name="T81" fmla="*/ 28 h 971"/>
                    <a:gd name="T82" fmla="*/ 787 w 1307"/>
                    <a:gd name="T83" fmla="*/ 70 h 971"/>
                    <a:gd name="T84" fmla="*/ 949 w 1307"/>
                    <a:gd name="T85" fmla="*/ 128 h 971"/>
                    <a:gd name="T86" fmla="*/ 187 w 1307"/>
                    <a:gd name="T87" fmla="*/ 311 h 971"/>
                    <a:gd name="T88" fmla="*/ 237 w 1307"/>
                    <a:gd name="T89" fmla="*/ 523 h 971"/>
                    <a:gd name="T90" fmla="*/ 86 w 1307"/>
                    <a:gd name="T91" fmla="*/ 429 h 971"/>
                    <a:gd name="T92" fmla="*/ 0 w 1307"/>
                    <a:gd name="T93" fmla="*/ 885 h 971"/>
                    <a:gd name="T94" fmla="*/ 82 w 1307"/>
                    <a:gd name="T95" fmla="*/ 858 h 971"/>
                    <a:gd name="T96" fmla="*/ 17 w 1307"/>
                    <a:gd name="T97" fmla="*/ 888 h 971"/>
                    <a:gd name="T98" fmla="*/ 306 w 1307"/>
                    <a:gd name="T99" fmla="*/ 857 h 971"/>
                    <a:gd name="T100" fmla="*/ 481 w 1307"/>
                    <a:gd name="T101" fmla="*/ 876 h 971"/>
                    <a:gd name="T102" fmla="*/ 582 w 1307"/>
                    <a:gd name="T103" fmla="*/ 810 h 971"/>
                    <a:gd name="T104" fmla="*/ 593 w 1307"/>
                    <a:gd name="T105" fmla="*/ 765 h 971"/>
                    <a:gd name="T106" fmla="*/ 534 w 1307"/>
                    <a:gd name="T107" fmla="*/ 779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07" h="971">
                      <a:moveTo>
                        <a:pt x="949" y="128"/>
                      </a:moveTo>
                      <a:lnTo>
                        <a:pt x="947" y="660"/>
                      </a:lnTo>
                      <a:lnTo>
                        <a:pt x="957" y="666"/>
                      </a:lnTo>
                      <a:lnTo>
                        <a:pt x="977" y="668"/>
                      </a:lnTo>
                      <a:lnTo>
                        <a:pt x="986" y="660"/>
                      </a:lnTo>
                      <a:lnTo>
                        <a:pt x="1002" y="660"/>
                      </a:lnTo>
                      <a:lnTo>
                        <a:pt x="1004" y="679"/>
                      </a:lnTo>
                      <a:lnTo>
                        <a:pt x="1046" y="721"/>
                      </a:lnTo>
                      <a:lnTo>
                        <a:pt x="1049" y="737"/>
                      </a:lnTo>
                      <a:lnTo>
                        <a:pt x="1071" y="726"/>
                      </a:lnTo>
                      <a:lnTo>
                        <a:pt x="1074" y="724"/>
                      </a:lnTo>
                      <a:lnTo>
                        <a:pt x="1077" y="706"/>
                      </a:lnTo>
                      <a:lnTo>
                        <a:pt x="1086" y="695"/>
                      </a:lnTo>
                      <a:lnTo>
                        <a:pt x="1093" y="693"/>
                      </a:lnTo>
                      <a:lnTo>
                        <a:pt x="1105" y="685"/>
                      </a:lnTo>
                      <a:lnTo>
                        <a:pt x="1124" y="698"/>
                      </a:lnTo>
                      <a:lnTo>
                        <a:pt x="1129" y="716"/>
                      </a:lnTo>
                      <a:lnTo>
                        <a:pt x="1141" y="723"/>
                      </a:lnTo>
                      <a:lnTo>
                        <a:pt x="1147" y="738"/>
                      </a:lnTo>
                      <a:lnTo>
                        <a:pt x="1172" y="749"/>
                      </a:lnTo>
                      <a:lnTo>
                        <a:pt x="1193" y="787"/>
                      </a:lnTo>
                      <a:lnTo>
                        <a:pt x="1210" y="810"/>
                      </a:lnTo>
                      <a:lnTo>
                        <a:pt x="1224" y="827"/>
                      </a:lnTo>
                      <a:lnTo>
                        <a:pt x="1233" y="851"/>
                      </a:lnTo>
                      <a:lnTo>
                        <a:pt x="1264" y="862"/>
                      </a:lnTo>
                      <a:lnTo>
                        <a:pt x="1297" y="876"/>
                      </a:lnTo>
                      <a:lnTo>
                        <a:pt x="1303" y="902"/>
                      </a:lnTo>
                      <a:lnTo>
                        <a:pt x="1307" y="922"/>
                      </a:lnTo>
                      <a:lnTo>
                        <a:pt x="1300" y="943"/>
                      </a:lnTo>
                      <a:lnTo>
                        <a:pt x="1289" y="957"/>
                      </a:lnTo>
                      <a:lnTo>
                        <a:pt x="1278" y="952"/>
                      </a:lnTo>
                      <a:lnTo>
                        <a:pt x="1269" y="933"/>
                      </a:lnTo>
                      <a:lnTo>
                        <a:pt x="1252" y="924"/>
                      </a:lnTo>
                      <a:lnTo>
                        <a:pt x="1241" y="916"/>
                      </a:lnTo>
                      <a:lnTo>
                        <a:pt x="1236" y="922"/>
                      </a:lnTo>
                      <a:lnTo>
                        <a:pt x="1246" y="940"/>
                      </a:lnTo>
                      <a:lnTo>
                        <a:pt x="1246" y="962"/>
                      </a:lnTo>
                      <a:lnTo>
                        <a:pt x="1239" y="965"/>
                      </a:lnTo>
                      <a:lnTo>
                        <a:pt x="1227" y="954"/>
                      </a:lnTo>
                      <a:lnTo>
                        <a:pt x="1214" y="944"/>
                      </a:lnTo>
                      <a:lnTo>
                        <a:pt x="1218" y="955"/>
                      </a:lnTo>
                      <a:lnTo>
                        <a:pt x="1225" y="966"/>
                      </a:lnTo>
                      <a:lnTo>
                        <a:pt x="1221" y="971"/>
                      </a:lnTo>
                      <a:lnTo>
                        <a:pt x="1221" y="971"/>
                      </a:lnTo>
                      <a:lnTo>
                        <a:pt x="1218" y="969"/>
                      </a:lnTo>
                      <a:lnTo>
                        <a:pt x="1211" y="965"/>
                      </a:lnTo>
                      <a:lnTo>
                        <a:pt x="1211" y="965"/>
                      </a:lnTo>
                      <a:lnTo>
                        <a:pt x="1199" y="944"/>
                      </a:lnTo>
                      <a:lnTo>
                        <a:pt x="1193" y="930"/>
                      </a:lnTo>
                      <a:lnTo>
                        <a:pt x="1193" y="930"/>
                      </a:lnTo>
                      <a:lnTo>
                        <a:pt x="1191" y="933"/>
                      </a:lnTo>
                      <a:lnTo>
                        <a:pt x="1189" y="937"/>
                      </a:lnTo>
                      <a:lnTo>
                        <a:pt x="1186" y="937"/>
                      </a:lnTo>
                      <a:lnTo>
                        <a:pt x="1186" y="937"/>
                      </a:lnTo>
                      <a:lnTo>
                        <a:pt x="1183" y="933"/>
                      </a:lnTo>
                      <a:lnTo>
                        <a:pt x="1182" y="930"/>
                      </a:lnTo>
                      <a:lnTo>
                        <a:pt x="1179" y="927"/>
                      </a:lnTo>
                      <a:lnTo>
                        <a:pt x="1189" y="915"/>
                      </a:lnTo>
                      <a:lnTo>
                        <a:pt x="1180" y="905"/>
                      </a:lnTo>
                      <a:lnTo>
                        <a:pt x="1180" y="874"/>
                      </a:lnTo>
                      <a:lnTo>
                        <a:pt x="1175" y="874"/>
                      </a:lnTo>
                      <a:lnTo>
                        <a:pt x="1171" y="896"/>
                      </a:lnTo>
                      <a:lnTo>
                        <a:pt x="1163" y="899"/>
                      </a:lnTo>
                      <a:lnTo>
                        <a:pt x="1158" y="876"/>
                      </a:lnTo>
                      <a:lnTo>
                        <a:pt x="1154" y="852"/>
                      </a:lnTo>
                      <a:lnTo>
                        <a:pt x="1149" y="849"/>
                      </a:lnTo>
                      <a:lnTo>
                        <a:pt x="1150" y="885"/>
                      </a:lnTo>
                      <a:lnTo>
                        <a:pt x="1150" y="891"/>
                      </a:lnTo>
                      <a:lnTo>
                        <a:pt x="1141" y="883"/>
                      </a:lnTo>
                      <a:lnTo>
                        <a:pt x="1119" y="846"/>
                      </a:lnTo>
                      <a:lnTo>
                        <a:pt x="1107" y="843"/>
                      </a:lnTo>
                      <a:lnTo>
                        <a:pt x="1102" y="819"/>
                      </a:lnTo>
                      <a:lnTo>
                        <a:pt x="1091" y="802"/>
                      </a:lnTo>
                      <a:lnTo>
                        <a:pt x="1082" y="794"/>
                      </a:lnTo>
                      <a:lnTo>
                        <a:pt x="1082" y="780"/>
                      </a:lnTo>
                      <a:lnTo>
                        <a:pt x="1094" y="773"/>
                      </a:lnTo>
                      <a:lnTo>
                        <a:pt x="1091" y="771"/>
                      </a:lnTo>
                      <a:lnTo>
                        <a:pt x="1075" y="774"/>
                      </a:lnTo>
                      <a:lnTo>
                        <a:pt x="1055" y="759"/>
                      </a:lnTo>
                      <a:lnTo>
                        <a:pt x="1038" y="741"/>
                      </a:lnTo>
                      <a:lnTo>
                        <a:pt x="1008" y="726"/>
                      </a:lnTo>
                      <a:lnTo>
                        <a:pt x="983" y="709"/>
                      </a:lnTo>
                      <a:lnTo>
                        <a:pt x="991" y="688"/>
                      </a:lnTo>
                      <a:lnTo>
                        <a:pt x="991" y="679"/>
                      </a:lnTo>
                      <a:lnTo>
                        <a:pt x="980" y="688"/>
                      </a:lnTo>
                      <a:lnTo>
                        <a:pt x="962" y="696"/>
                      </a:lnTo>
                      <a:lnTo>
                        <a:pt x="938" y="688"/>
                      </a:lnTo>
                      <a:lnTo>
                        <a:pt x="904" y="674"/>
                      </a:lnTo>
                      <a:lnTo>
                        <a:pt x="869" y="674"/>
                      </a:lnTo>
                      <a:lnTo>
                        <a:pt x="865" y="676"/>
                      </a:lnTo>
                      <a:lnTo>
                        <a:pt x="824" y="652"/>
                      </a:lnTo>
                      <a:lnTo>
                        <a:pt x="812" y="651"/>
                      </a:lnTo>
                      <a:lnTo>
                        <a:pt x="794" y="613"/>
                      </a:lnTo>
                      <a:lnTo>
                        <a:pt x="771" y="617"/>
                      </a:lnTo>
                      <a:lnTo>
                        <a:pt x="749" y="624"/>
                      </a:lnTo>
                      <a:lnTo>
                        <a:pt x="752" y="654"/>
                      </a:lnTo>
                      <a:lnTo>
                        <a:pt x="760" y="635"/>
                      </a:lnTo>
                      <a:lnTo>
                        <a:pt x="766" y="637"/>
                      </a:lnTo>
                      <a:lnTo>
                        <a:pt x="757" y="665"/>
                      </a:lnTo>
                      <a:lnTo>
                        <a:pt x="777" y="648"/>
                      </a:lnTo>
                      <a:lnTo>
                        <a:pt x="780" y="657"/>
                      </a:lnTo>
                      <a:lnTo>
                        <a:pt x="757" y="685"/>
                      </a:lnTo>
                      <a:lnTo>
                        <a:pt x="749" y="682"/>
                      </a:lnTo>
                      <a:lnTo>
                        <a:pt x="746" y="671"/>
                      </a:lnTo>
                      <a:lnTo>
                        <a:pt x="738" y="665"/>
                      </a:lnTo>
                      <a:lnTo>
                        <a:pt x="729" y="673"/>
                      </a:lnTo>
                      <a:lnTo>
                        <a:pt x="712" y="662"/>
                      </a:lnTo>
                      <a:lnTo>
                        <a:pt x="693" y="674"/>
                      </a:lnTo>
                      <a:lnTo>
                        <a:pt x="682" y="688"/>
                      </a:lnTo>
                      <a:lnTo>
                        <a:pt x="660" y="701"/>
                      </a:lnTo>
                      <a:lnTo>
                        <a:pt x="632" y="699"/>
                      </a:lnTo>
                      <a:lnTo>
                        <a:pt x="629" y="687"/>
                      </a:lnTo>
                      <a:lnTo>
                        <a:pt x="652" y="682"/>
                      </a:lnTo>
                      <a:lnTo>
                        <a:pt x="652" y="674"/>
                      </a:lnTo>
                      <a:lnTo>
                        <a:pt x="637" y="671"/>
                      </a:lnTo>
                      <a:lnTo>
                        <a:pt x="643" y="656"/>
                      </a:lnTo>
                      <a:lnTo>
                        <a:pt x="657" y="631"/>
                      </a:lnTo>
                      <a:lnTo>
                        <a:pt x="657" y="620"/>
                      </a:lnTo>
                      <a:lnTo>
                        <a:pt x="659" y="615"/>
                      </a:lnTo>
                      <a:lnTo>
                        <a:pt x="687" y="601"/>
                      </a:lnTo>
                      <a:lnTo>
                        <a:pt x="691" y="609"/>
                      </a:lnTo>
                      <a:lnTo>
                        <a:pt x="709" y="609"/>
                      </a:lnTo>
                      <a:lnTo>
                        <a:pt x="701" y="593"/>
                      </a:lnTo>
                      <a:lnTo>
                        <a:pt x="677" y="592"/>
                      </a:lnTo>
                      <a:lnTo>
                        <a:pt x="646" y="609"/>
                      </a:lnTo>
                      <a:lnTo>
                        <a:pt x="632" y="629"/>
                      </a:lnTo>
                      <a:lnTo>
                        <a:pt x="620" y="645"/>
                      </a:lnTo>
                      <a:lnTo>
                        <a:pt x="613" y="659"/>
                      </a:lnTo>
                      <a:lnTo>
                        <a:pt x="587" y="668"/>
                      </a:lnTo>
                      <a:lnTo>
                        <a:pt x="568" y="685"/>
                      </a:lnTo>
                      <a:lnTo>
                        <a:pt x="566" y="695"/>
                      </a:lnTo>
                      <a:lnTo>
                        <a:pt x="581" y="701"/>
                      </a:lnTo>
                      <a:lnTo>
                        <a:pt x="585" y="713"/>
                      </a:lnTo>
                      <a:lnTo>
                        <a:pt x="568" y="734"/>
                      </a:lnTo>
                      <a:lnTo>
                        <a:pt x="527" y="760"/>
                      </a:lnTo>
                      <a:lnTo>
                        <a:pt x="479" y="787"/>
                      </a:lnTo>
                      <a:lnTo>
                        <a:pt x="467" y="793"/>
                      </a:lnTo>
                      <a:lnTo>
                        <a:pt x="432" y="801"/>
                      </a:lnTo>
                      <a:lnTo>
                        <a:pt x="399" y="815"/>
                      </a:lnTo>
                      <a:lnTo>
                        <a:pt x="410" y="823"/>
                      </a:lnTo>
                      <a:lnTo>
                        <a:pt x="401" y="832"/>
                      </a:lnTo>
                      <a:lnTo>
                        <a:pt x="398" y="840"/>
                      </a:lnTo>
                      <a:lnTo>
                        <a:pt x="381" y="834"/>
                      </a:lnTo>
                      <a:lnTo>
                        <a:pt x="360" y="834"/>
                      </a:lnTo>
                      <a:lnTo>
                        <a:pt x="356" y="848"/>
                      </a:lnTo>
                      <a:lnTo>
                        <a:pt x="349" y="848"/>
                      </a:lnTo>
                      <a:lnTo>
                        <a:pt x="351" y="834"/>
                      </a:lnTo>
                      <a:lnTo>
                        <a:pt x="329" y="841"/>
                      </a:lnTo>
                      <a:lnTo>
                        <a:pt x="312" y="848"/>
                      </a:lnTo>
                      <a:lnTo>
                        <a:pt x="290" y="840"/>
                      </a:lnTo>
                      <a:lnTo>
                        <a:pt x="271" y="851"/>
                      </a:lnTo>
                      <a:lnTo>
                        <a:pt x="251" y="851"/>
                      </a:lnTo>
                      <a:lnTo>
                        <a:pt x="239" y="860"/>
                      </a:lnTo>
                      <a:lnTo>
                        <a:pt x="229" y="865"/>
                      </a:lnTo>
                      <a:lnTo>
                        <a:pt x="215" y="862"/>
                      </a:lnTo>
                      <a:lnTo>
                        <a:pt x="200" y="855"/>
                      </a:lnTo>
                      <a:lnTo>
                        <a:pt x="185" y="860"/>
                      </a:lnTo>
                      <a:lnTo>
                        <a:pt x="179" y="865"/>
                      </a:lnTo>
                      <a:lnTo>
                        <a:pt x="168" y="858"/>
                      </a:lnTo>
                      <a:lnTo>
                        <a:pt x="168" y="846"/>
                      </a:lnTo>
                      <a:lnTo>
                        <a:pt x="189" y="838"/>
                      </a:lnTo>
                      <a:lnTo>
                        <a:pt x="228" y="843"/>
                      </a:lnTo>
                      <a:lnTo>
                        <a:pt x="254" y="832"/>
                      </a:lnTo>
                      <a:lnTo>
                        <a:pt x="268" y="819"/>
                      </a:lnTo>
                      <a:lnTo>
                        <a:pt x="285" y="815"/>
                      </a:lnTo>
                      <a:lnTo>
                        <a:pt x="298" y="810"/>
                      </a:lnTo>
                      <a:lnTo>
                        <a:pt x="315" y="810"/>
                      </a:lnTo>
                      <a:lnTo>
                        <a:pt x="324" y="819"/>
                      </a:lnTo>
                      <a:lnTo>
                        <a:pt x="331" y="816"/>
                      </a:lnTo>
                      <a:lnTo>
                        <a:pt x="345" y="799"/>
                      </a:lnTo>
                      <a:lnTo>
                        <a:pt x="363" y="793"/>
                      </a:lnTo>
                      <a:lnTo>
                        <a:pt x="385" y="790"/>
                      </a:lnTo>
                      <a:lnTo>
                        <a:pt x="393" y="788"/>
                      </a:lnTo>
                      <a:lnTo>
                        <a:pt x="398" y="791"/>
                      </a:lnTo>
                      <a:lnTo>
                        <a:pt x="403" y="791"/>
                      </a:lnTo>
                      <a:lnTo>
                        <a:pt x="410" y="768"/>
                      </a:lnTo>
                      <a:lnTo>
                        <a:pt x="435" y="759"/>
                      </a:lnTo>
                      <a:lnTo>
                        <a:pt x="448" y="735"/>
                      </a:lnTo>
                      <a:lnTo>
                        <a:pt x="462" y="707"/>
                      </a:lnTo>
                      <a:lnTo>
                        <a:pt x="471" y="698"/>
                      </a:lnTo>
                      <a:lnTo>
                        <a:pt x="474" y="682"/>
                      </a:lnTo>
                      <a:lnTo>
                        <a:pt x="463" y="690"/>
                      </a:lnTo>
                      <a:lnTo>
                        <a:pt x="443" y="693"/>
                      </a:lnTo>
                      <a:lnTo>
                        <a:pt x="438" y="679"/>
                      </a:lnTo>
                      <a:lnTo>
                        <a:pt x="431" y="676"/>
                      </a:lnTo>
                      <a:lnTo>
                        <a:pt x="424" y="682"/>
                      </a:lnTo>
                      <a:lnTo>
                        <a:pt x="423" y="701"/>
                      </a:lnTo>
                      <a:lnTo>
                        <a:pt x="415" y="699"/>
                      </a:lnTo>
                      <a:lnTo>
                        <a:pt x="406" y="663"/>
                      </a:lnTo>
                      <a:lnTo>
                        <a:pt x="398" y="671"/>
                      </a:lnTo>
                      <a:lnTo>
                        <a:pt x="390" y="668"/>
                      </a:lnTo>
                      <a:lnTo>
                        <a:pt x="388" y="657"/>
                      </a:lnTo>
                      <a:lnTo>
                        <a:pt x="363" y="657"/>
                      </a:lnTo>
                      <a:lnTo>
                        <a:pt x="349" y="665"/>
                      </a:lnTo>
                      <a:lnTo>
                        <a:pt x="334" y="662"/>
                      </a:lnTo>
                      <a:lnTo>
                        <a:pt x="343" y="654"/>
                      </a:lnTo>
                      <a:lnTo>
                        <a:pt x="346" y="637"/>
                      </a:lnTo>
                      <a:lnTo>
                        <a:pt x="342" y="624"/>
                      </a:lnTo>
                      <a:lnTo>
                        <a:pt x="351" y="620"/>
                      </a:lnTo>
                      <a:lnTo>
                        <a:pt x="359" y="618"/>
                      </a:lnTo>
                      <a:lnTo>
                        <a:pt x="354" y="607"/>
                      </a:lnTo>
                      <a:lnTo>
                        <a:pt x="354" y="579"/>
                      </a:lnTo>
                      <a:lnTo>
                        <a:pt x="349" y="574"/>
                      </a:lnTo>
                      <a:lnTo>
                        <a:pt x="343" y="582"/>
                      </a:lnTo>
                      <a:lnTo>
                        <a:pt x="306" y="582"/>
                      </a:lnTo>
                      <a:lnTo>
                        <a:pt x="296" y="574"/>
                      </a:lnTo>
                      <a:lnTo>
                        <a:pt x="292" y="551"/>
                      </a:lnTo>
                      <a:lnTo>
                        <a:pt x="279" y="528"/>
                      </a:lnTo>
                      <a:lnTo>
                        <a:pt x="279" y="523"/>
                      </a:lnTo>
                      <a:lnTo>
                        <a:pt x="292" y="517"/>
                      </a:lnTo>
                      <a:lnTo>
                        <a:pt x="293" y="504"/>
                      </a:lnTo>
                      <a:lnTo>
                        <a:pt x="301" y="496"/>
                      </a:lnTo>
                      <a:lnTo>
                        <a:pt x="295" y="493"/>
                      </a:lnTo>
                      <a:lnTo>
                        <a:pt x="287" y="496"/>
                      </a:lnTo>
                      <a:lnTo>
                        <a:pt x="281" y="479"/>
                      </a:lnTo>
                      <a:lnTo>
                        <a:pt x="285" y="448"/>
                      </a:lnTo>
                      <a:lnTo>
                        <a:pt x="315" y="428"/>
                      </a:lnTo>
                      <a:lnTo>
                        <a:pt x="331" y="418"/>
                      </a:lnTo>
                      <a:lnTo>
                        <a:pt x="343" y="395"/>
                      </a:lnTo>
                      <a:lnTo>
                        <a:pt x="360" y="387"/>
                      </a:lnTo>
                      <a:lnTo>
                        <a:pt x="376" y="393"/>
                      </a:lnTo>
                      <a:lnTo>
                        <a:pt x="378" y="409"/>
                      </a:lnTo>
                      <a:lnTo>
                        <a:pt x="393" y="407"/>
                      </a:lnTo>
                      <a:lnTo>
                        <a:pt x="413" y="392"/>
                      </a:lnTo>
                      <a:lnTo>
                        <a:pt x="423" y="396"/>
                      </a:lnTo>
                      <a:lnTo>
                        <a:pt x="429" y="400"/>
                      </a:lnTo>
                      <a:lnTo>
                        <a:pt x="440" y="400"/>
                      </a:lnTo>
                      <a:lnTo>
                        <a:pt x="454" y="392"/>
                      </a:lnTo>
                      <a:lnTo>
                        <a:pt x="459" y="365"/>
                      </a:lnTo>
                      <a:lnTo>
                        <a:pt x="459" y="365"/>
                      </a:lnTo>
                      <a:lnTo>
                        <a:pt x="460" y="356"/>
                      </a:lnTo>
                      <a:lnTo>
                        <a:pt x="462" y="348"/>
                      </a:lnTo>
                      <a:lnTo>
                        <a:pt x="465" y="343"/>
                      </a:lnTo>
                      <a:lnTo>
                        <a:pt x="465" y="343"/>
                      </a:lnTo>
                      <a:lnTo>
                        <a:pt x="470" y="339"/>
                      </a:lnTo>
                      <a:lnTo>
                        <a:pt x="471" y="337"/>
                      </a:lnTo>
                      <a:lnTo>
                        <a:pt x="463" y="325"/>
                      </a:lnTo>
                      <a:lnTo>
                        <a:pt x="448" y="331"/>
                      </a:lnTo>
                      <a:lnTo>
                        <a:pt x="428" y="336"/>
                      </a:lnTo>
                      <a:lnTo>
                        <a:pt x="415" y="332"/>
                      </a:lnTo>
                      <a:lnTo>
                        <a:pt x="393" y="322"/>
                      </a:lnTo>
                      <a:lnTo>
                        <a:pt x="362" y="320"/>
                      </a:lnTo>
                      <a:lnTo>
                        <a:pt x="340" y="297"/>
                      </a:lnTo>
                      <a:lnTo>
                        <a:pt x="343" y="273"/>
                      </a:lnTo>
                      <a:lnTo>
                        <a:pt x="346" y="258"/>
                      </a:lnTo>
                      <a:lnTo>
                        <a:pt x="334" y="247"/>
                      </a:lnTo>
                      <a:lnTo>
                        <a:pt x="321" y="223"/>
                      </a:lnTo>
                      <a:lnTo>
                        <a:pt x="324" y="218"/>
                      </a:lnTo>
                      <a:lnTo>
                        <a:pt x="367" y="215"/>
                      </a:lnTo>
                      <a:lnTo>
                        <a:pt x="381" y="215"/>
                      </a:lnTo>
                      <a:lnTo>
                        <a:pt x="385" y="222"/>
                      </a:lnTo>
                      <a:lnTo>
                        <a:pt x="390" y="222"/>
                      </a:lnTo>
                      <a:lnTo>
                        <a:pt x="388" y="211"/>
                      </a:lnTo>
                      <a:lnTo>
                        <a:pt x="413" y="208"/>
                      </a:lnTo>
                      <a:lnTo>
                        <a:pt x="429" y="209"/>
                      </a:lnTo>
                      <a:lnTo>
                        <a:pt x="438" y="217"/>
                      </a:lnTo>
                      <a:lnTo>
                        <a:pt x="429" y="229"/>
                      </a:lnTo>
                      <a:lnTo>
                        <a:pt x="426" y="239"/>
                      </a:lnTo>
                      <a:lnTo>
                        <a:pt x="443" y="248"/>
                      </a:lnTo>
                      <a:lnTo>
                        <a:pt x="474" y="259"/>
                      </a:lnTo>
                      <a:lnTo>
                        <a:pt x="485" y="254"/>
                      </a:lnTo>
                      <a:lnTo>
                        <a:pt x="471" y="226"/>
                      </a:lnTo>
                      <a:lnTo>
                        <a:pt x="467" y="206"/>
                      </a:lnTo>
                      <a:lnTo>
                        <a:pt x="471" y="201"/>
                      </a:lnTo>
                      <a:lnTo>
                        <a:pt x="451" y="189"/>
                      </a:lnTo>
                      <a:lnTo>
                        <a:pt x="448" y="183"/>
                      </a:lnTo>
                      <a:lnTo>
                        <a:pt x="451" y="172"/>
                      </a:lnTo>
                      <a:lnTo>
                        <a:pt x="446" y="148"/>
                      </a:lnTo>
                      <a:lnTo>
                        <a:pt x="428" y="119"/>
                      </a:lnTo>
                      <a:lnTo>
                        <a:pt x="412" y="92"/>
                      </a:lnTo>
                      <a:lnTo>
                        <a:pt x="431" y="80"/>
                      </a:lnTo>
                      <a:lnTo>
                        <a:pt x="451" y="80"/>
                      </a:lnTo>
                      <a:lnTo>
                        <a:pt x="462" y="84"/>
                      </a:lnTo>
                      <a:lnTo>
                        <a:pt x="488" y="83"/>
                      </a:lnTo>
                      <a:lnTo>
                        <a:pt x="512" y="61"/>
                      </a:lnTo>
                      <a:lnTo>
                        <a:pt x="518" y="42"/>
                      </a:lnTo>
                      <a:lnTo>
                        <a:pt x="541" y="26"/>
                      </a:lnTo>
                      <a:lnTo>
                        <a:pt x="552" y="33"/>
                      </a:lnTo>
                      <a:lnTo>
                        <a:pt x="570" y="28"/>
                      </a:lnTo>
                      <a:lnTo>
                        <a:pt x="591" y="16"/>
                      </a:lnTo>
                      <a:lnTo>
                        <a:pt x="599" y="14"/>
                      </a:lnTo>
                      <a:lnTo>
                        <a:pt x="606" y="20"/>
                      </a:lnTo>
                      <a:lnTo>
                        <a:pt x="634" y="19"/>
                      </a:lnTo>
                      <a:lnTo>
                        <a:pt x="651" y="0"/>
                      </a:lnTo>
                      <a:lnTo>
                        <a:pt x="657" y="0"/>
                      </a:lnTo>
                      <a:lnTo>
                        <a:pt x="680" y="14"/>
                      </a:lnTo>
                      <a:lnTo>
                        <a:pt x="691" y="28"/>
                      </a:lnTo>
                      <a:lnTo>
                        <a:pt x="688" y="34"/>
                      </a:lnTo>
                      <a:lnTo>
                        <a:pt x="693" y="42"/>
                      </a:lnTo>
                      <a:lnTo>
                        <a:pt x="704" y="31"/>
                      </a:lnTo>
                      <a:lnTo>
                        <a:pt x="727" y="34"/>
                      </a:lnTo>
                      <a:lnTo>
                        <a:pt x="729" y="56"/>
                      </a:lnTo>
                      <a:lnTo>
                        <a:pt x="741" y="66"/>
                      </a:lnTo>
                      <a:lnTo>
                        <a:pt x="787" y="70"/>
                      </a:lnTo>
                      <a:lnTo>
                        <a:pt x="826" y="97"/>
                      </a:lnTo>
                      <a:lnTo>
                        <a:pt x="835" y="90"/>
                      </a:lnTo>
                      <a:lnTo>
                        <a:pt x="866" y="106"/>
                      </a:lnTo>
                      <a:lnTo>
                        <a:pt x="880" y="103"/>
                      </a:lnTo>
                      <a:lnTo>
                        <a:pt x="891" y="97"/>
                      </a:lnTo>
                      <a:lnTo>
                        <a:pt x="922" y="109"/>
                      </a:lnTo>
                      <a:lnTo>
                        <a:pt x="949" y="128"/>
                      </a:lnTo>
                      <a:close/>
                      <a:moveTo>
                        <a:pt x="231" y="307"/>
                      </a:moveTo>
                      <a:lnTo>
                        <a:pt x="243" y="342"/>
                      </a:lnTo>
                      <a:lnTo>
                        <a:pt x="243" y="348"/>
                      </a:lnTo>
                      <a:lnTo>
                        <a:pt x="225" y="345"/>
                      </a:lnTo>
                      <a:lnTo>
                        <a:pt x="214" y="320"/>
                      </a:lnTo>
                      <a:lnTo>
                        <a:pt x="203" y="311"/>
                      </a:lnTo>
                      <a:lnTo>
                        <a:pt x="187" y="311"/>
                      </a:lnTo>
                      <a:lnTo>
                        <a:pt x="185" y="295"/>
                      </a:lnTo>
                      <a:lnTo>
                        <a:pt x="198" y="279"/>
                      </a:lnTo>
                      <a:lnTo>
                        <a:pt x="204" y="295"/>
                      </a:lnTo>
                      <a:lnTo>
                        <a:pt x="214" y="304"/>
                      </a:lnTo>
                      <a:lnTo>
                        <a:pt x="231" y="307"/>
                      </a:lnTo>
                      <a:close/>
                      <a:moveTo>
                        <a:pt x="215" y="517"/>
                      </a:moveTo>
                      <a:lnTo>
                        <a:pt x="237" y="523"/>
                      </a:lnTo>
                      <a:lnTo>
                        <a:pt x="260" y="528"/>
                      </a:lnTo>
                      <a:lnTo>
                        <a:pt x="267" y="534"/>
                      </a:lnTo>
                      <a:lnTo>
                        <a:pt x="256" y="557"/>
                      </a:lnTo>
                      <a:lnTo>
                        <a:pt x="237" y="557"/>
                      </a:lnTo>
                      <a:lnTo>
                        <a:pt x="215" y="534"/>
                      </a:lnTo>
                      <a:lnTo>
                        <a:pt x="215" y="517"/>
                      </a:lnTo>
                      <a:close/>
                      <a:moveTo>
                        <a:pt x="86" y="429"/>
                      </a:moveTo>
                      <a:lnTo>
                        <a:pt x="92" y="445"/>
                      </a:lnTo>
                      <a:lnTo>
                        <a:pt x="100" y="456"/>
                      </a:lnTo>
                      <a:lnTo>
                        <a:pt x="92" y="460"/>
                      </a:lnTo>
                      <a:lnTo>
                        <a:pt x="79" y="442"/>
                      </a:lnTo>
                      <a:lnTo>
                        <a:pt x="79" y="429"/>
                      </a:lnTo>
                      <a:lnTo>
                        <a:pt x="86" y="429"/>
                      </a:lnTo>
                      <a:close/>
                      <a:moveTo>
                        <a:pt x="0" y="885"/>
                      </a:moveTo>
                      <a:lnTo>
                        <a:pt x="20" y="871"/>
                      </a:lnTo>
                      <a:lnTo>
                        <a:pt x="42" y="865"/>
                      </a:lnTo>
                      <a:lnTo>
                        <a:pt x="57" y="868"/>
                      </a:lnTo>
                      <a:lnTo>
                        <a:pt x="61" y="877"/>
                      </a:lnTo>
                      <a:lnTo>
                        <a:pt x="73" y="880"/>
                      </a:lnTo>
                      <a:lnTo>
                        <a:pt x="86" y="868"/>
                      </a:lnTo>
                      <a:lnTo>
                        <a:pt x="82" y="858"/>
                      </a:lnTo>
                      <a:lnTo>
                        <a:pt x="100" y="854"/>
                      </a:lnTo>
                      <a:lnTo>
                        <a:pt x="118" y="871"/>
                      </a:lnTo>
                      <a:lnTo>
                        <a:pt x="112" y="882"/>
                      </a:lnTo>
                      <a:lnTo>
                        <a:pt x="84" y="888"/>
                      </a:lnTo>
                      <a:lnTo>
                        <a:pt x="67" y="885"/>
                      </a:lnTo>
                      <a:lnTo>
                        <a:pt x="43" y="879"/>
                      </a:lnTo>
                      <a:lnTo>
                        <a:pt x="17" y="888"/>
                      </a:lnTo>
                      <a:lnTo>
                        <a:pt x="6" y="890"/>
                      </a:lnTo>
                      <a:lnTo>
                        <a:pt x="0" y="885"/>
                      </a:lnTo>
                      <a:close/>
                      <a:moveTo>
                        <a:pt x="306" y="857"/>
                      </a:moveTo>
                      <a:lnTo>
                        <a:pt x="315" y="869"/>
                      </a:lnTo>
                      <a:lnTo>
                        <a:pt x="329" y="860"/>
                      </a:lnTo>
                      <a:lnTo>
                        <a:pt x="320" y="851"/>
                      </a:lnTo>
                      <a:lnTo>
                        <a:pt x="306" y="857"/>
                      </a:lnTo>
                      <a:close/>
                      <a:moveTo>
                        <a:pt x="323" y="877"/>
                      </a:moveTo>
                      <a:lnTo>
                        <a:pt x="331" y="862"/>
                      </a:lnTo>
                      <a:lnTo>
                        <a:pt x="343" y="865"/>
                      </a:lnTo>
                      <a:lnTo>
                        <a:pt x="339" y="877"/>
                      </a:lnTo>
                      <a:lnTo>
                        <a:pt x="323" y="877"/>
                      </a:lnTo>
                      <a:close/>
                      <a:moveTo>
                        <a:pt x="471" y="865"/>
                      </a:moveTo>
                      <a:lnTo>
                        <a:pt x="481" y="876"/>
                      </a:lnTo>
                      <a:lnTo>
                        <a:pt x="485" y="868"/>
                      </a:lnTo>
                      <a:lnTo>
                        <a:pt x="481" y="857"/>
                      </a:lnTo>
                      <a:lnTo>
                        <a:pt x="471" y="865"/>
                      </a:lnTo>
                      <a:close/>
                      <a:moveTo>
                        <a:pt x="526" y="787"/>
                      </a:moveTo>
                      <a:lnTo>
                        <a:pt x="532" y="823"/>
                      </a:lnTo>
                      <a:lnTo>
                        <a:pt x="551" y="827"/>
                      </a:lnTo>
                      <a:lnTo>
                        <a:pt x="582" y="810"/>
                      </a:lnTo>
                      <a:lnTo>
                        <a:pt x="609" y="793"/>
                      </a:lnTo>
                      <a:lnTo>
                        <a:pt x="599" y="779"/>
                      </a:lnTo>
                      <a:lnTo>
                        <a:pt x="602" y="763"/>
                      </a:lnTo>
                      <a:lnTo>
                        <a:pt x="588" y="771"/>
                      </a:lnTo>
                      <a:lnTo>
                        <a:pt x="571" y="766"/>
                      </a:lnTo>
                      <a:lnTo>
                        <a:pt x="581" y="759"/>
                      </a:lnTo>
                      <a:lnTo>
                        <a:pt x="593" y="765"/>
                      </a:lnTo>
                      <a:lnTo>
                        <a:pt x="618" y="754"/>
                      </a:lnTo>
                      <a:lnTo>
                        <a:pt x="620" y="745"/>
                      </a:lnTo>
                      <a:lnTo>
                        <a:pt x="606" y="740"/>
                      </a:lnTo>
                      <a:lnTo>
                        <a:pt x="610" y="727"/>
                      </a:lnTo>
                      <a:lnTo>
                        <a:pt x="593" y="740"/>
                      </a:lnTo>
                      <a:lnTo>
                        <a:pt x="563" y="762"/>
                      </a:lnTo>
                      <a:lnTo>
                        <a:pt x="534" y="779"/>
                      </a:lnTo>
                      <a:lnTo>
                        <a:pt x="526" y="787"/>
                      </a:lnTo>
                      <a:close/>
                      <a:moveTo>
                        <a:pt x="790" y="662"/>
                      </a:moveTo>
                      <a:lnTo>
                        <a:pt x="805" y="654"/>
                      </a:lnTo>
                      <a:lnTo>
                        <a:pt x="799" y="642"/>
                      </a:lnTo>
                      <a:lnTo>
                        <a:pt x="788" y="648"/>
                      </a:lnTo>
                      <a:lnTo>
                        <a:pt x="790" y="66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64">
                  <a:extLst>
                    <a:ext uri="{FF2B5EF4-FFF2-40B4-BE49-F238E27FC236}">
                      <a16:creationId xmlns:a16="http://schemas.microsoft.com/office/drawing/2014/main" id="{18CE2B98-96A9-FD45-8611-F76FF3C2E9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83" y="3034"/>
                  <a:ext cx="996" cy="838"/>
                </a:xfrm>
                <a:custGeom>
                  <a:avLst/>
                  <a:gdLst>
                    <a:gd name="T0" fmla="*/ 767 w 996"/>
                    <a:gd name="T1" fmla="*/ 113 h 838"/>
                    <a:gd name="T2" fmla="*/ 854 w 996"/>
                    <a:gd name="T3" fmla="*/ 245 h 838"/>
                    <a:gd name="T4" fmla="*/ 882 w 996"/>
                    <a:gd name="T5" fmla="*/ 294 h 838"/>
                    <a:gd name="T6" fmla="*/ 914 w 996"/>
                    <a:gd name="T7" fmla="*/ 367 h 838"/>
                    <a:gd name="T8" fmla="*/ 981 w 996"/>
                    <a:gd name="T9" fmla="*/ 487 h 838"/>
                    <a:gd name="T10" fmla="*/ 995 w 996"/>
                    <a:gd name="T11" fmla="*/ 621 h 838"/>
                    <a:gd name="T12" fmla="*/ 981 w 996"/>
                    <a:gd name="T13" fmla="*/ 662 h 838"/>
                    <a:gd name="T14" fmla="*/ 981 w 996"/>
                    <a:gd name="T15" fmla="*/ 701 h 838"/>
                    <a:gd name="T16" fmla="*/ 921 w 996"/>
                    <a:gd name="T17" fmla="*/ 732 h 838"/>
                    <a:gd name="T18" fmla="*/ 889 w 996"/>
                    <a:gd name="T19" fmla="*/ 745 h 838"/>
                    <a:gd name="T20" fmla="*/ 875 w 996"/>
                    <a:gd name="T21" fmla="*/ 699 h 838"/>
                    <a:gd name="T22" fmla="*/ 806 w 996"/>
                    <a:gd name="T23" fmla="*/ 651 h 838"/>
                    <a:gd name="T24" fmla="*/ 778 w 996"/>
                    <a:gd name="T25" fmla="*/ 611 h 838"/>
                    <a:gd name="T26" fmla="*/ 740 w 996"/>
                    <a:gd name="T27" fmla="*/ 590 h 838"/>
                    <a:gd name="T28" fmla="*/ 698 w 996"/>
                    <a:gd name="T29" fmla="*/ 532 h 838"/>
                    <a:gd name="T30" fmla="*/ 642 w 996"/>
                    <a:gd name="T31" fmla="*/ 458 h 838"/>
                    <a:gd name="T32" fmla="*/ 675 w 996"/>
                    <a:gd name="T33" fmla="*/ 398 h 838"/>
                    <a:gd name="T34" fmla="*/ 637 w 996"/>
                    <a:gd name="T35" fmla="*/ 400 h 838"/>
                    <a:gd name="T36" fmla="*/ 640 w 996"/>
                    <a:gd name="T37" fmla="*/ 437 h 838"/>
                    <a:gd name="T38" fmla="*/ 618 w 996"/>
                    <a:gd name="T39" fmla="*/ 364 h 838"/>
                    <a:gd name="T40" fmla="*/ 609 w 996"/>
                    <a:gd name="T41" fmla="*/ 253 h 838"/>
                    <a:gd name="T42" fmla="*/ 556 w 996"/>
                    <a:gd name="T43" fmla="*/ 222 h 838"/>
                    <a:gd name="T44" fmla="*/ 519 w 996"/>
                    <a:gd name="T45" fmla="*/ 173 h 838"/>
                    <a:gd name="T46" fmla="*/ 459 w 996"/>
                    <a:gd name="T47" fmla="*/ 136 h 838"/>
                    <a:gd name="T48" fmla="*/ 400 w 996"/>
                    <a:gd name="T49" fmla="*/ 131 h 838"/>
                    <a:gd name="T50" fmla="*/ 401 w 996"/>
                    <a:gd name="T51" fmla="*/ 156 h 838"/>
                    <a:gd name="T52" fmla="*/ 336 w 996"/>
                    <a:gd name="T53" fmla="*/ 191 h 838"/>
                    <a:gd name="T54" fmla="*/ 289 w 996"/>
                    <a:gd name="T55" fmla="*/ 181 h 838"/>
                    <a:gd name="T56" fmla="*/ 252 w 996"/>
                    <a:gd name="T57" fmla="*/ 153 h 838"/>
                    <a:gd name="T58" fmla="*/ 127 w 996"/>
                    <a:gd name="T59" fmla="*/ 122 h 838"/>
                    <a:gd name="T60" fmla="*/ 30 w 996"/>
                    <a:gd name="T61" fmla="*/ 141 h 838"/>
                    <a:gd name="T62" fmla="*/ 0 w 996"/>
                    <a:gd name="T63" fmla="*/ 67 h 838"/>
                    <a:gd name="T64" fmla="*/ 227 w 996"/>
                    <a:gd name="T65" fmla="*/ 22 h 838"/>
                    <a:gd name="T66" fmla="*/ 319 w 996"/>
                    <a:gd name="T67" fmla="*/ 44 h 838"/>
                    <a:gd name="T68" fmla="*/ 445 w 996"/>
                    <a:gd name="T69" fmla="*/ 53 h 838"/>
                    <a:gd name="T70" fmla="*/ 647 w 996"/>
                    <a:gd name="T71" fmla="*/ 42 h 838"/>
                    <a:gd name="T72" fmla="*/ 664 w 996"/>
                    <a:gd name="T73" fmla="*/ 36 h 838"/>
                    <a:gd name="T74" fmla="*/ 698 w 996"/>
                    <a:gd name="T75" fmla="*/ 3 h 838"/>
                    <a:gd name="T76" fmla="*/ 823 w 996"/>
                    <a:gd name="T77" fmla="*/ 829 h 838"/>
                    <a:gd name="T78" fmla="*/ 856 w 996"/>
                    <a:gd name="T79" fmla="*/ 803 h 838"/>
                    <a:gd name="T80" fmla="*/ 876 w 996"/>
                    <a:gd name="T81" fmla="*/ 813 h 838"/>
                    <a:gd name="T82" fmla="*/ 814 w 996"/>
                    <a:gd name="T83" fmla="*/ 838 h 838"/>
                    <a:gd name="T84" fmla="*/ 899 w 996"/>
                    <a:gd name="T85" fmla="*/ 807 h 838"/>
                    <a:gd name="T86" fmla="*/ 974 w 996"/>
                    <a:gd name="T87" fmla="*/ 745 h 838"/>
                    <a:gd name="T88" fmla="*/ 996 w 996"/>
                    <a:gd name="T89" fmla="*/ 671 h 838"/>
                    <a:gd name="T90" fmla="*/ 976 w 996"/>
                    <a:gd name="T91" fmla="*/ 720 h 838"/>
                    <a:gd name="T92" fmla="*/ 907 w 996"/>
                    <a:gd name="T93" fmla="*/ 792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6" h="838">
                      <a:moveTo>
                        <a:pt x="729" y="6"/>
                      </a:moveTo>
                      <a:lnTo>
                        <a:pt x="743" y="52"/>
                      </a:lnTo>
                      <a:lnTo>
                        <a:pt x="767" y="113"/>
                      </a:lnTo>
                      <a:lnTo>
                        <a:pt x="801" y="170"/>
                      </a:lnTo>
                      <a:lnTo>
                        <a:pt x="823" y="211"/>
                      </a:lnTo>
                      <a:lnTo>
                        <a:pt x="854" y="245"/>
                      </a:lnTo>
                      <a:lnTo>
                        <a:pt x="879" y="267"/>
                      </a:lnTo>
                      <a:lnTo>
                        <a:pt x="889" y="286"/>
                      </a:lnTo>
                      <a:lnTo>
                        <a:pt x="882" y="294"/>
                      </a:lnTo>
                      <a:lnTo>
                        <a:pt x="878" y="301"/>
                      </a:lnTo>
                      <a:lnTo>
                        <a:pt x="895" y="348"/>
                      </a:lnTo>
                      <a:lnTo>
                        <a:pt x="914" y="367"/>
                      </a:lnTo>
                      <a:lnTo>
                        <a:pt x="929" y="400"/>
                      </a:lnTo>
                      <a:lnTo>
                        <a:pt x="953" y="436"/>
                      </a:lnTo>
                      <a:lnTo>
                        <a:pt x="981" y="487"/>
                      </a:lnTo>
                      <a:lnTo>
                        <a:pt x="988" y="536"/>
                      </a:lnTo>
                      <a:lnTo>
                        <a:pt x="992" y="611"/>
                      </a:lnTo>
                      <a:lnTo>
                        <a:pt x="995" y="621"/>
                      </a:lnTo>
                      <a:lnTo>
                        <a:pt x="993" y="642"/>
                      </a:lnTo>
                      <a:lnTo>
                        <a:pt x="978" y="650"/>
                      </a:lnTo>
                      <a:lnTo>
                        <a:pt x="981" y="662"/>
                      </a:lnTo>
                      <a:lnTo>
                        <a:pt x="976" y="675"/>
                      </a:lnTo>
                      <a:lnTo>
                        <a:pt x="978" y="690"/>
                      </a:lnTo>
                      <a:lnTo>
                        <a:pt x="981" y="701"/>
                      </a:lnTo>
                      <a:lnTo>
                        <a:pt x="964" y="721"/>
                      </a:lnTo>
                      <a:lnTo>
                        <a:pt x="945" y="731"/>
                      </a:lnTo>
                      <a:lnTo>
                        <a:pt x="921" y="732"/>
                      </a:lnTo>
                      <a:lnTo>
                        <a:pt x="912" y="742"/>
                      </a:lnTo>
                      <a:lnTo>
                        <a:pt x="896" y="748"/>
                      </a:lnTo>
                      <a:lnTo>
                        <a:pt x="889" y="745"/>
                      </a:lnTo>
                      <a:lnTo>
                        <a:pt x="881" y="739"/>
                      </a:lnTo>
                      <a:lnTo>
                        <a:pt x="879" y="721"/>
                      </a:lnTo>
                      <a:lnTo>
                        <a:pt x="875" y="699"/>
                      </a:lnTo>
                      <a:lnTo>
                        <a:pt x="853" y="667"/>
                      </a:lnTo>
                      <a:lnTo>
                        <a:pt x="831" y="653"/>
                      </a:lnTo>
                      <a:lnTo>
                        <a:pt x="806" y="651"/>
                      </a:lnTo>
                      <a:lnTo>
                        <a:pt x="801" y="659"/>
                      </a:lnTo>
                      <a:lnTo>
                        <a:pt x="782" y="632"/>
                      </a:lnTo>
                      <a:lnTo>
                        <a:pt x="778" y="611"/>
                      </a:lnTo>
                      <a:lnTo>
                        <a:pt x="762" y="584"/>
                      </a:lnTo>
                      <a:lnTo>
                        <a:pt x="751" y="578"/>
                      </a:lnTo>
                      <a:lnTo>
                        <a:pt x="740" y="590"/>
                      </a:lnTo>
                      <a:lnTo>
                        <a:pt x="729" y="589"/>
                      </a:lnTo>
                      <a:lnTo>
                        <a:pt x="717" y="557"/>
                      </a:lnTo>
                      <a:lnTo>
                        <a:pt x="698" y="532"/>
                      </a:lnTo>
                      <a:lnTo>
                        <a:pt x="681" y="500"/>
                      </a:lnTo>
                      <a:lnTo>
                        <a:pt x="664" y="481"/>
                      </a:lnTo>
                      <a:lnTo>
                        <a:pt x="642" y="458"/>
                      </a:lnTo>
                      <a:lnTo>
                        <a:pt x="654" y="442"/>
                      </a:lnTo>
                      <a:lnTo>
                        <a:pt x="675" y="408"/>
                      </a:lnTo>
                      <a:lnTo>
                        <a:pt x="675" y="398"/>
                      </a:lnTo>
                      <a:lnTo>
                        <a:pt x="647" y="392"/>
                      </a:lnTo>
                      <a:lnTo>
                        <a:pt x="636" y="397"/>
                      </a:lnTo>
                      <a:lnTo>
                        <a:pt x="637" y="400"/>
                      </a:lnTo>
                      <a:lnTo>
                        <a:pt x="654" y="406"/>
                      </a:lnTo>
                      <a:lnTo>
                        <a:pt x="645" y="434"/>
                      </a:lnTo>
                      <a:lnTo>
                        <a:pt x="640" y="437"/>
                      </a:lnTo>
                      <a:lnTo>
                        <a:pt x="629" y="412"/>
                      </a:lnTo>
                      <a:lnTo>
                        <a:pt x="620" y="381"/>
                      </a:lnTo>
                      <a:lnTo>
                        <a:pt x="618" y="364"/>
                      </a:lnTo>
                      <a:lnTo>
                        <a:pt x="628" y="336"/>
                      </a:lnTo>
                      <a:lnTo>
                        <a:pt x="628" y="276"/>
                      </a:lnTo>
                      <a:lnTo>
                        <a:pt x="609" y="253"/>
                      </a:lnTo>
                      <a:lnTo>
                        <a:pt x="601" y="233"/>
                      </a:lnTo>
                      <a:lnTo>
                        <a:pt x="568" y="225"/>
                      </a:lnTo>
                      <a:lnTo>
                        <a:pt x="556" y="222"/>
                      </a:lnTo>
                      <a:lnTo>
                        <a:pt x="547" y="205"/>
                      </a:lnTo>
                      <a:lnTo>
                        <a:pt x="525" y="195"/>
                      </a:lnTo>
                      <a:lnTo>
                        <a:pt x="519" y="173"/>
                      </a:lnTo>
                      <a:lnTo>
                        <a:pt x="501" y="167"/>
                      </a:lnTo>
                      <a:lnTo>
                        <a:pt x="486" y="145"/>
                      </a:lnTo>
                      <a:lnTo>
                        <a:pt x="459" y="136"/>
                      </a:lnTo>
                      <a:lnTo>
                        <a:pt x="440" y="127"/>
                      </a:lnTo>
                      <a:lnTo>
                        <a:pt x="425" y="127"/>
                      </a:lnTo>
                      <a:lnTo>
                        <a:pt x="400" y="131"/>
                      </a:lnTo>
                      <a:lnTo>
                        <a:pt x="398" y="144"/>
                      </a:lnTo>
                      <a:lnTo>
                        <a:pt x="403" y="150"/>
                      </a:lnTo>
                      <a:lnTo>
                        <a:pt x="401" y="156"/>
                      </a:lnTo>
                      <a:lnTo>
                        <a:pt x="381" y="156"/>
                      </a:lnTo>
                      <a:lnTo>
                        <a:pt x="358" y="178"/>
                      </a:lnTo>
                      <a:lnTo>
                        <a:pt x="336" y="191"/>
                      </a:lnTo>
                      <a:lnTo>
                        <a:pt x="312" y="191"/>
                      </a:lnTo>
                      <a:lnTo>
                        <a:pt x="292" y="198"/>
                      </a:lnTo>
                      <a:lnTo>
                        <a:pt x="289" y="181"/>
                      </a:lnTo>
                      <a:lnTo>
                        <a:pt x="280" y="169"/>
                      </a:lnTo>
                      <a:lnTo>
                        <a:pt x="261" y="161"/>
                      </a:lnTo>
                      <a:lnTo>
                        <a:pt x="252" y="153"/>
                      </a:lnTo>
                      <a:lnTo>
                        <a:pt x="200" y="128"/>
                      </a:lnTo>
                      <a:lnTo>
                        <a:pt x="153" y="117"/>
                      </a:lnTo>
                      <a:lnTo>
                        <a:pt x="127" y="122"/>
                      </a:lnTo>
                      <a:lnTo>
                        <a:pt x="89" y="125"/>
                      </a:lnTo>
                      <a:lnTo>
                        <a:pt x="52" y="138"/>
                      </a:lnTo>
                      <a:lnTo>
                        <a:pt x="30" y="141"/>
                      </a:lnTo>
                      <a:lnTo>
                        <a:pt x="28" y="91"/>
                      </a:lnTo>
                      <a:lnTo>
                        <a:pt x="13" y="78"/>
                      </a:lnTo>
                      <a:lnTo>
                        <a:pt x="0" y="67"/>
                      </a:lnTo>
                      <a:lnTo>
                        <a:pt x="3" y="49"/>
                      </a:lnTo>
                      <a:lnTo>
                        <a:pt x="66" y="41"/>
                      </a:lnTo>
                      <a:lnTo>
                        <a:pt x="227" y="22"/>
                      </a:lnTo>
                      <a:lnTo>
                        <a:pt x="269" y="19"/>
                      </a:lnTo>
                      <a:lnTo>
                        <a:pt x="303" y="20"/>
                      </a:lnTo>
                      <a:lnTo>
                        <a:pt x="319" y="44"/>
                      </a:lnTo>
                      <a:lnTo>
                        <a:pt x="328" y="53"/>
                      </a:lnTo>
                      <a:lnTo>
                        <a:pt x="378" y="56"/>
                      </a:lnTo>
                      <a:lnTo>
                        <a:pt x="445" y="53"/>
                      </a:lnTo>
                      <a:lnTo>
                        <a:pt x="579" y="44"/>
                      </a:lnTo>
                      <a:lnTo>
                        <a:pt x="614" y="41"/>
                      </a:lnTo>
                      <a:lnTo>
                        <a:pt x="647" y="42"/>
                      </a:lnTo>
                      <a:lnTo>
                        <a:pt x="648" y="59"/>
                      </a:lnTo>
                      <a:lnTo>
                        <a:pt x="662" y="64"/>
                      </a:lnTo>
                      <a:lnTo>
                        <a:pt x="664" y="36"/>
                      </a:lnTo>
                      <a:lnTo>
                        <a:pt x="654" y="10"/>
                      </a:lnTo>
                      <a:lnTo>
                        <a:pt x="662" y="0"/>
                      </a:lnTo>
                      <a:lnTo>
                        <a:pt x="698" y="3"/>
                      </a:lnTo>
                      <a:lnTo>
                        <a:pt x="729" y="6"/>
                      </a:lnTo>
                      <a:close/>
                      <a:moveTo>
                        <a:pt x="807" y="832"/>
                      </a:moveTo>
                      <a:lnTo>
                        <a:pt x="823" y="829"/>
                      </a:lnTo>
                      <a:lnTo>
                        <a:pt x="831" y="827"/>
                      </a:lnTo>
                      <a:lnTo>
                        <a:pt x="840" y="812"/>
                      </a:lnTo>
                      <a:lnTo>
                        <a:pt x="856" y="803"/>
                      </a:lnTo>
                      <a:lnTo>
                        <a:pt x="864" y="806"/>
                      </a:lnTo>
                      <a:lnTo>
                        <a:pt x="873" y="807"/>
                      </a:lnTo>
                      <a:lnTo>
                        <a:pt x="876" y="813"/>
                      </a:lnTo>
                      <a:lnTo>
                        <a:pt x="854" y="821"/>
                      </a:lnTo>
                      <a:lnTo>
                        <a:pt x="828" y="831"/>
                      </a:lnTo>
                      <a:lnTo>
                        <a:pt x="814" y="838"/>
                      </a:lnTo>
                      <a:lnTo>
                        <a:pt x="807" y="832"/>
                      </a:lnTo>
                      <a:close/>
                      <a:moveTo>
                        <a:pt x="892" y="801"/>
                      </a:moveTo>
                      <a:lnTo>
                        <a:pt x="899" y="807"/>
                      </a:lnTo>
                      <a:lnTo>
                        <a:pt x="917" y="795"/>
                      </a:lnTo>
                      <a:lnTo>
                        <a:pt x="951" y="768"/>
                      </a:lnTo>
                      <a:lnTo>
                        <a:pt x="974" y="745"/>
                      </a:lnTo>
                      <a:lnTo>
                        <a:pt x="990" y="703"/>
                      </a:lnTo>
                      <a:lnTo>
                        <a:pt x="995" y="692"/>
                      </a:lnTo>
                      <a:lnTo>
                        <a:pt x="996" y="671"/>
                      </a:lnTo>
                      <a:lnTo>
                        <a:pt x="992" y="675"/>
                      </a:lnTo>
                      <a:lnTo>
                        <a:pt x="985" y="692"/>
                      </a:lnTo>
                      <a:lnTo>
                        <a:pt x="976" y="720"/>
                      </a:lnTo>
                      <a:lnTo>
                        <a:pt x="957" y="753"/>
                      </a:lnTo>
                      <a:lnTo>
                        <a:pt x="929" y="779"/>
                      </a:lnTo>
                      <a:lnTo>
                        <a:pt x="907" y="792"/>
                      </a:lnTo>
                      <a:lnTo>
                        <a:pt x="892" y="801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8C3C3938-2AC5-0A40-93A5-1D6CFBD59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7" y="874"/>
                  <a:ext cx="174" cy="371"/>
                </a:xfrm>
                <a:custGeom>
                  <a:avLst/>
                  <a:gdLst>
                    <a:gd name="T0" fmla="*/ 161 w 174"/>
                    <a:gd name="T1" fmla="*/ 313 h 371"/>
                    <a:gd name="T2" fmla="*/ 167 w 174"/>
                    <a:gd name="T3" fmla="*/ 306 h 371"/>
                    <a:gd name="T4" fmla="*/ 174 w 174"/>
                    <a:gd name="T5" fmla="*/ 285 h 371"/>
                    <a:gd name="T6" fmla="*/ 158 w 174"/>
                    <a:gd name="T7" fmla="*/ 281 h 371"/>
                    <a:gd name="T8" fmla="*/ 155 w 174"/>
                    <a:gd name="T9" fmla="*/ 260 h 371"/>
                    <a:gd name="T10" fmla="*/ 130 w 174"/>
                    <a:gd name="T11" fmla="*/ 254 h 371"/>
                    <a:gd name="T12" fmla="*/ 128 w 174"/>
                    <a:gd name="T13" fmla="*/ 237 h 371"/>
                    <a:gd name="T14" fmla="*/ 83 w 174"/>
                    <a:gd name="T15" fmla="*/ 90 h 371"/>
                    <a:gd name="T16" fmla="*/ 55 w 174"/>
                    <a:gd name="T17" fmla="*/ 0 h 371"/>
                    <a:gd name="T18" fmla="*/ 49 w 174"/>
                    <a:gd name="T19" fmla="*/ 0 h 371"/>
                    <a:gd name="T20" fmla="*/ 44 w 174"/>
                    <a:gd name="T21" fmla="*/ 9 h 371"/>
                    <a:gd name="T22" fmla="*/ 41 w 174"/>
                    <a:gd name="T23" fmla="*/ 6 h 371"/>
                    <a:gd name="T24" fmla="*/ 35 w 174"/>
                    <a:gd name="T25" fmla="*/ 0 h 371"/>
                    <a:gd name="T26" fmla="*/ 25 w 174"/>
                    <a:gd name="T27" fmla="*/ 12 h 371"/>
                    <a:gd name="T28" fmla="*/ 25 w 174"/>
                    <a:gd name="T29" fmla="*/ 43 h 371"/>
                    <a:gd name="T30" fmla="*/ 27 w 174"/>
                    <a:gd name="T31" fmla="*/ 79 h 371"/>
                    <a:gd name="T32" fmla="*/ 39 w 174"/>
                    <a:gd name="T33" fmla="*/ 97 h 371"/>
                    <a:gd name="T34" fmla="*/ 39 w 174"/>
                    <a:gd name="T35" fmla="*/ 121 h 371"/>
                    <a:gd name="T36" fmla="*/ 16 w 174"/>
                    <a:gd name="T37" fmla="*/ 153 h 371"/>
                    <a:gd name="T38" fmla="*/ 0 w 174"/>
                    <a:gd name="T39" fmla="*/ 161 h 371"/>
                    <a:gd name="T40" fmla="*/ 0 w 174"/>
                    <a:gd name="T41" fmla="*/ 167 h 371"/>
                    <a:gd name="T42" fmla="*/ 6 w 174"/>
                    <a:gd name="T43" fmla="*/ 179 h 371"/>
                    <a:gd name="T44" fmla="*/ 6 w 174"/>
                    <a:gd name="T45" fmla="*/ 232 h 371"/>
                    <a:gd name="T46" fmla="*/ 2 w 174"/>
                    <a:gd name="T47" fmla="*/ 290 h 371"/>
                    <a:gd name="T48" fmla="*/ 0 w 174"/>
                    <a:gd name="T49" fmla="*/ 320 h 371"/>
                    <a:gd name="T50" fmla="*/ 6 w 174"/>
                    <a:gd name="T51" fmla="*/ 328 h 371"/>
                    <a:gd name="T52" fmla="*/ 6 w 174"/>
                    <a:gd name="T53" fmla="*/ 356 h 371"/>
                    <a:gd name="T54" fmla="*/ 3 w 174"/>
                    <a:gd name="T55" fmla="*/ 368 h 371"/>
                    <a:gd name="T56" fmla="*/ 10 w 174"/>
                    <a:gd name="T57" fmla="*/ 371 h 371"/>
                    <a:gd name="T58" fmla="*/ 114 w 174"/>
                    <a:gd name="T59" fmla="*/ 345 h 371"/>
                    <a:gd name="T60" fmla="*/ 127 w 174"/>
                    <a:gd name="T61" fmla="*/ 340 h 371"/>
                    <a:gd name="T62" fmla="*/ 139 w 174"/>
                    <a:gd name="T63" fmla="*/ 323 h 371"/>
                    <a:gd name="T64" fmla="*/ 161 w 174"/>
                    <a:gd name="T65" fmla="*/ 313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" h="371">
                      <a:moveTo>
                        <a:pt x="161" y="313"/>
                      </a:moveTo>
                      <a:lnTo>
                        <a:pt x="167" y="306"/>
                      </a:lnTo>
                      <a:lnTo>
                        <a:pt x="174" y="285"/>
                      </a:lnTo>
                      <a:lnTo>
                        <a:pt x="158" y="281"/>
                      </a:lnTo>
                      <a:lnTo>
                        <a:pt x="155" y="260"/>
                      </a:lnTo>
                      <a:lnTo>
                        <a:pt x="130" y="254"/>
                      </a:lnTo>
                      <a:lnTo>
                        <a:pt x="128" y="237"/>
                      </a:lnTo>
                      <a:lnTo>
                        <a:pt x="83" y="9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5" y="0"/>
                      </a:lnTo>
                      <a:lnTo>
                        <a:pt x="25" y="12"/>
                      </a:lnTo>
                      <a:lnTo>
                        <a:pt x="25" y="43"/>
                      </a:lnTo>
                      <a:lnTo>
                        <a:pt x="27" y="79"/>
                      </a:lnTo>
                      <a:lnTo>
                        <a:pt x="39" y="97"/>
                      </a:lnTo>
                      <a:lnTo>
                        <a:pt x="39" y="121"/>
                      </a:lnTo>
                      <a:lnTo>
                        <a:pt x="16" y="153"/>
                      </a:lnTo>
                      <a:lnTo>
                        <a:pt x="0" y="161"/>
                      </a:lnTo>
                      <a:lnTo>
                        <a:pt x="0" y="167"/>
                      </a:lnTo>
                      <a:lnTo>
                        <a:pt x="6" y="179"/>
                      </a:lnTo>
                      <a:lnTo>
                        <a:pt x="6" y="232"/>
                      </a:lnTo>
                      <a:lnTo>
                        <a:pt x="2" y="290"/>
                      </a:lnTo>
                      <a:lnTo>
                        <a:pt x="0" y="320"/>
                      </a:lnTo>
                      <a:lnTo>
                        <a:pt x="6" y="328"/>
                      </a:lnTo>
                      <a:lnTo>
                        <a:pt x="6" y="356"/>
                      </a:lnTo>
                      <a:lnTo>
                        <a:pt x="3" y="368"/>
                      </a:lnTo>
                      <a:lnTo>
                        <a:pt x="10" y="371"/>
                      </a:lnTo>
                      <a:lnTo>
                        <a:pt x="114" y="345"/>
                      </a:lnTo>
                      <a:lnTo>
                        <a:pt x="127" y="340"/>
                      </a:lnTo>
                      <a:lnTo>
                        <a:pt x="139" y="323"/>
                      </a:lnTo>
                      <a:lnTo>
                        <a:pt x="161" y="31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6">
                  <a:extLst>
                    <a:ext uri="{FF2B5EF4-FFF2-40B4-BE49-F238E27FC236}">
                      <a16:creationId xmlns:a16="http://schemas.microsoft.com/office/drawing/2014/main" id="{DB73D8D3-0E64-D34B-9767-D3B114F0E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0" y="1056"/>
                  <a:ext cx="418" cy="567"/>
                </a:xfrm>
                <a:custGeom>
                  <a:avLst/>
                  <a:gdLst>
                    <a:gd name="T0" fmla="*/ 396 w 418"/>
                    <a:gd name="T1" fmla="*/ 297 h 567"/>
                    <a:gd name="T2" fmla="*/ 367 w 418"/>
                    <a:gd name="T3" fmla="*/ 220 h 567"/>
                    <a:gd name="T4" fmla="*/ 340 w 418"/>
                    <a:gd name="T5" fmla="*/ 216 h 567"/>
                    <a:gd name="T6" fmla="*/ 304 w 418"/>
                    <a:gd name="T7" fmla="*/ 258 h 567"/>
                    <a:gd name="T8" fmla="*/ 279 w 418"/>
                    <a:gd name="T9" fmla="*/ 286 h 567"/>
                    <a:gd name="T10" fmla="*/ 270 w 418"/>
                    <a:gd name="T11" fmla="*/ 281 h 567"/>
                    <a:gd name="T12" fmla="*/ 257 w 418"/>
                    <a:gd name="T13" fmla="*/ 272 h 567"/>
                    <a:gd name="T14" fmla="*/ 256 w 418"/>
                    <a:gd name="T15" fmla="*/ 269 h 567"/>
                    <a:gd name="T16" fmla="*/ 259 w 418"/>
                    <a:gd name="T17" fmla="*/ 238 h 567"/>
                    <a:gd name="T18" fmla="*/ 284 w 418"/>
                    <a:gd name="T19" fmla="*/ 208 h 567"/>
                    <a:gd name="T20" fmla="*/ 304 w 418"/>
                    <a:gd name="T21" fmla="*/ 181 h 567"/>
                    <a:gd name="T22" fmla="*/ 292 w 418"/>
                    <a:gd name="T23" fmla="*/ 105 h 567"/>
                    <a:gd name="T24" fmla="*/ 278 w 418"/>
                    <a:gd name="T25" fmla="*/ 86 h 567"/>
                    <a:gd name="T26" fmla="*/ 293 w 418"/>
                    <a:gd name="T27" fmla="*/ 85 h 567"/>
                    <a:gd name="T28" fmla="*/ 279 w 418"/>
                    <a:gd name="T29" fmla="*/ 60 h 567"/>
                    <a:gd name="T30" fmla="*/ 256 w 418"/>
                    <a:gd name="T31" fmla="*/ 44 h 567"/>
                    <a:gd name="T32" fmla="*/ 193 w 418"/>
                    <a:gd name="T33" fmla="*/ 13 h 567"/>
                    <a:gd name="T34" fmla="*/ 171 w 418"/>
                    <a:gd name="T35" fmla="*/ 18 h 567"/>
                    <a:gd name="T36" fmla="*/ 147 w 418"/>
                    <a:gd name="T37" fmla="*/ 0 h 567"/>
                    <a:gd name="T38" fmla="*/ 111 w 418"/>
                    <a:gd name="T39" fmla="*/ 25 h 567"/>
                    <a:gd name="T40" fmla="*/ 118 w 418"/>
                    <a:gd name="T41" fmla="*/ 50 h 567"/>
                    <a:gd name="T42" fmla="*/ 134 w 418"/>
                    <a:gd name="T43" fmla="*/ 58 h 567"/>
                    <a:gd name="T44" fmla="*/ 101 w 418"/>
                    <a:gd name="T45" fmla="*/ 64 h 567"/>
                    <a:gd name="T46" fmla="*/ 90 w 418"/>
                    <a:gd name="T47" fmla="*/ 89 h 567"/>
                    <a:gd name="T48" fmla="*/ 95 w 418"/>
                    <a:gd name="T49" fmla="*/ 133 h 567"/>
                    <a:gd name="T50" fmla="*/ 68 w 418"/>
                    <a:gd name="T51" fmla="*/ 146 h 567"/>
                    <a:gd name="T52" fmla="*/ 76 w 418"/>
                    <a:gd name="T53" fmla="*/ 103 h 567"/>
                    <a:gd name="T54" fmla="*/ 76 w 418"/>
                    <a:gd name="T55" fmla="*/ 85 h 567"/>
                    <a:gd name="T56" fmla="*/ 58 w 418"/>
                    <a:gd name="T57" fmla="*/ 116 h 567"/>
                    <a:gd name="T58" fmla="*/ 29 w 418"/>
                    <a:gd name="T59" fmla="*/ 135 h 567"/>
                    <a:gd name="T60" fmla="*/ 33 w 418"/>
                    <a:gd name="T61" fmla="*/ 146 h 567"/>
                    <a:gd name="T62" fmla="*/ 14 w 418"/>
                    <a:gd name="T63" fmla="*/ 164 h 567"/>
                    <a:gd name="T64" fmla="*/ 18 w 418"/>
                    <a:gd name="T65" fmla="*/ 186 h 567"/>
                    <a:gd name="T66" fmla="*/ 1 w 418"/>
                    <a:gd name="T67" fmla="*/ 250 h 567"/>
                    <a:gd name="T68" fmla="*/ 9 w 418"/>
                    <a:gd name="T69" fmla="*/ 288 h 567"/>
                    <a:gd name="T70" fmla="*/ 1 w 418"/>
                    <a:gd name="T71" fmla="*/ 306 h 567"/>
                    <a:gd name="T72" fmla="*/ 22 w 418"/>
                    <a:gd name="T73" fmla="*/ 361 h 567"/>
                    <a:gd name="T74" fmla="*/ 50 w 418"/>
                    <a:gd name="T75" fmla="*/ 433 h 567"/>
                    <a:gd name="T76" fmla="*/ 39 w 418"/>
                    <a:gd name="T77" fmla="*/ 498 h 567"/>
                    <a:gd name="T78" fmla="*/ 22 w 418"/>
                    <a:gd name="T79" fmla="*/ 548 h 567"/>
                    <a:gd name="T80" fmla="*/ 28 w 418"/>
                    <a:gd name="T81" fmla="*/ 567 h 567"/>
                    <a:gd name="T82" fmla="*/ 207 w 418"/>
                    <a:gd name="T83" fmla="*/ 547 h 567"/>
                    <a:gd name="T84" fmla="*/ 251 w 418"/>
                    <a:gd name="T85" fmla="*/ 548 h 567"/>
                    <a:gd name="T86" fmla="*/ 339 w 418"/>
                    <a:gd name="T87" fmla="*/ 537 h 567"/>
                    <a:gd name="T88" fmla="*/ 342 w 418"/>
                    <a:gd name="T89" fmla="*/ 523 h 567"/>
                    <a:gd name="T90" fmla="*/ 367 w 418"/>
                    <a:gd name="T91" fmla="*/ 491 h 567"/>
                    <a:gd name="T92" fmla="*/ 374 w 418"/>
                    <a:gd name="T93" fmla="*/ 448 h 567"/>
                    <a:gd name="T94" fmla="*/ 384 w 418"/>
                    <a:gd name="T95" fmla="*/ 423 h 567"/>
                    <a:gd name="T96" fmla="*/ 399 w 418"/>
                    <a:gd name="T97" fmla="*/ 409 h 567"/>
                    <a:gd name="T98" fmla="*/ 406 w 418"/>
                    <a:gd name="T99" fmla="*/ 414 h 567"/>
                    <a:gd name="T100" fmla="*/ 415 w 418"/>
                    <a:gd name="T101" fmla="*/ 348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18" h="567">
                      <a:moveTo>
                        <a:pt x="415" y="348"/>
                      </a:moveTo>
                      <a:lnTo>
                        <a:pt x="396" y="297"/>
                      </a:lnTo>
                      <a:lnTo>
                        <a:pt x="381" y="241"/>
                      </a:lnTo>
                      <a:lnTo>
                        <a:pt x="367" y="220"/>
                      </a:lnTo>
                      <a:lnTo>
                        <a:pt x="349" y="210"/>
                      </a:lnTo>
                      <a:lnTo>
                        <a:pt x="340" y="216"/>
                      </a:lnTo>
                      <a:lnTo>
                        <a:pt x="315" y="227"/>
                      </a:lnTo>
                      <a:lnTo>
                        <a:pt x="304" y="258"/>
                      </a:lnTo>
                      <a:lnTo>
                        <a:pt x="287" y="281"/>
                      </a:lnTo>
                      <a:lnTo>
                        <a:pt x="279" y="286"/>
                      </a:lnTo>
                      <a:lnTo>
                        <a:pt x="270" y="281"/>
                      </a:lnTo>
                      <a:lnTo>
                        <a:pt x="270" y="281"/>
                      </a:lnTo>
                      <a:lnTo>
                        <a:pt x="262" y="277"/>
                      </a:lnTo>
                      <a:lnTo>
                        <a:pt x="257" y="272"/>
                      </a:lnTo>
                      <a:lnTo>
                        <a:pt x="256" y="270"/>
                      </a:lnTo>
                      <a:lnTo>
                        <a:pt x="256" y="269"/>
                      </a:lnTo>
                      <a:lnTo>
                        <a:pt x="256" y="269"/>
                      </a:lnTo>
                      <a:lnTo>
                        <a:pt x="259" y="238"/>
                      </a:lnTo>
                      <a:lnTo>
                        <a:pt x="279" y="230"/>
                      </a:lnTo>
                      <a:lnTo>
                        <a:pt x="284" y="208"/>
                      </a:lnTo>
                      <a:lnTo>
                        <a:pt x="289" y="192"/>
                      </a:lnTo>
                      <a:lnTo>
                        <a:pt x="304" y="181"/>
                      </a:lnTo>
                      <a:lnTo>
                        <a:pt x="301" y="119"/>
                      </a:lnTo>
                      <a:lnTo>
                        <a:pt x="292" y="105"/>
                      </a:lnTo>
                      <a:lnTo>
                        <a:pt x="284" y="100"/>
                      </a:lnTo>
                      <a:lnTo>
                        <a:pt x="278" y="86"/>
                      </a:lnTo>
                      <a:lnTo>
                        <a:pt x="284" y="82"/>
                      </a:lnTo>
                      <a:lnTo>
                        <a:pt x="293" y="85"/>
                      </a:lnTo>
                      <a:lnTo>
                        <a:pt x="295" y="74"/>
                      </a:lnTo>
                      <a:lnTo>
                        <a:pt x="279" y="60"/>
                      </a:lnTo>
                      <a:lnTo>
                        <a:pt x="271" y="44"/>
                      </a:lnTo>
                      <a:lnTo>
                        <a:pt x="256" y="44"/>
                      </a:lnTo>
                      <a:lnTo>
                        <a:pt x="228" y="35"/>
                      </a:lnTo>
                      <a:lnTo>
                        <a:pt x="193" y="13"/>
                      </a:lnTo>
                      <a:lnTo>
                        <a:pt x="176" y="13"/>
                      </a:lnTo>
                      <a:lnTo>
                        <a:pt x="171" y="18"/>
                      </a:lnTo>
                      <a:lnTo>
                        <a:pt x="165" y="14"/>
                      </a:lnTo>
                      <a:lnTo>
                        <a:pt x="147" y="0"/>
                      </a:lnTo>
                      <a:lnTo>
                        <a:pt x="128" y="11"/>
                      </a:lnTo>
                      <a:lnTo>
                        <a:pt x="111" y="25"/>
                      </a:lnTo>
                      <a:lnTo>
                        <a:pt x="112" y="47"/>
                      </a:lnTo>
                      <a:lnTo>
                        <a:pt x="118" y="50"/>
                      </a:lnTo>
                      <a:lnTo>
                        <a:pt x="131" y="52"/>
                      </a:lnTo>
                      <a:lnTo>
                        <a:pt x="134" y="58"/>
                      </a:lnTo>
                      <a:lnTo>
                        <a:pt x="118" y="63"/>
                      </a:lnTo>
                      <a:lnTo>
                        <a:pt x="101" y="64"/>
                      </a:lnTo>
                      <a:lnTo>
                        <a:pt x="93" y="75"/>
                      </a:lnTo>
                      <a:lnTo>
                        <a:pt x="90" y="89"/>
                      </a:lnTo>
                      <a:lnTo>
                        <a:pt x="93" y="99"/>
                      </a:lnTo>
                      <a:lnTo>
                        <a:pt x="95" y="133"/>
                      </a:lnTo>
                      <a:lnTo>
                        <a:pt x="73" y="147"/>
                      </a:lnTo>
                      <a:lnTo>
                        <a:pt x="68" y="146"/>
                      </a:lnTo>
                      <a:lnTo>
                        <a:pt x="68" y="119"/>
                      </a:lnTo>
                      <a:lnTo>
                        <a:pt x="76" y="103"/>
                      </a:lnTo>
                      <a:lnTo>
                        <a:pt x="81" y="89"/>
                      </a:lnTo>
                      <a:lnTo>
                        <a:pt x="76" y="85"/>
                      </a:lnTo>
                      <a:lnTo>
                        <a:pt x="64" y="89"/>
                      </a:lnTo>
                      <a:lnTo>
                        <a:pt x="58" y="116"/>
                      </a:lnTo>
                      <a:lnTo>
                        <a:pt x="40" y="122"/>
                      </a:lnTo>
                      <a:lnTo>
                        <a:pt x="29" y="135"/>
                      </a:lnTo>
                      <a:lnTo>
                        <a:pt x="28" y="141"/>
                      </a:lnTo>
                      <a:lnTo>
                        <a:pt x="33" y="146"/>
                      </a:lnTo>
                      <a:lnTo>
                        <a:pt x="28" y="161"/>
                      </a:lnTo>
                      <a:lnTo>
                        <a:pt x="14" y="164"/>
                      </a:lnTo>
                      <a:lnTo>
                        <a:pt x="14" y="172"/>
                      </a:lnTo>
                      <a:lnTo>
                        <a:pt x="18" y="186"/>
                      </a:lnTo>
                      <a:lnTo>
                        <a:pt x="12" y="225"/>
                      </a:lnTo>
                      <a:lnTo>
                        <a:pt x="1" y="250"/>
                      </a:lnTo>
                      <a:lnTo>
                        <a:pt x="6" y="280"/>
                      </a:lnTo>
                      <a:lnTo>
                        <a:pt x="9" y="288"/>
                      </a:lnTo>
                      <a:lnTo>
                        <a:pt x="4" y="302"/>
                      </a:lnTo>
                      <a:lnTo>
                        <a:pt x="1" y="306"/>
                      </a:lnTo>
                      <a:lnTo>
                        <a:pt x="0" y="324"/>
                      </a:lnTo>
                      <a:lnTo>
                        <a:pt x="22" y="361"/>
                      </a:lnTo>
                      <a:lnTo>
                        <a:pt x="40" y="402"/>
                      </a:lnTo>
                      <a:lnTo>
                        <a:pt x="50" y="433"/>
                      </a:lnTo>
                      <a:lnTo>
                        <a:pt x="43" y="461"/>
                      </a:lnTo>
                      <a:lnTo>
                        <a:pt x="39" y="498"/>
                      </a:lnTo>
                      <a:lnTo>
                        <a:pt x="23" y="531"/>
                      </a:lnTo>
                      <a:lnTo>
                        <a:pt x="22" y="548"/>
                      </a:lnTo>
                      <a:lnTo>
                        <a:pt x="1" y="567"/>
                      </a:lnTo>
                      <a:lnTo>
                        <a:pt x="28" y="567"/>
                      </a:lnTo>
                      <a:lnTo>
                        <a:pt x="162" y="553"/>
                      </a:lnTo>
                      <a:lnTo>
                        <a:pt x="207" y="547"/>
                      </a:lnTo>
                      <a:lnTo>
                        <a:pt x="207" y="556"/>
                      </a:lnTo>
                      <a:lnTo>
                        <a:pt x="251" y="548"/>
                      </a:lnTo>
                      <a:lnTo>
                        <a:pt x="315" y="539"/>
                      </a:lnTo>
                      <a:lnTo>
                        <a:pt x="339" y="537"/>
                      </a:lnTo>
                      <a:lnTo>
                        <a:pt x="340" y="533"/>
                      </a:lnTo>
                      <a:lnTo>
                        <a:pt x="342" y="523"/>
                      </a:lnTo>
                      <a:lnTo>
                        <a:pt x="354" y="501"/>
                      </a:lnTo>
                      <a:lnTo>
                        <a:pt x="367" y="491"/>
                      </a:lnTo>
                      <a:lnTo>
                        <a:pt x="365" y="458"/>
                      </a:lnTo>
                      <a:lnTo>
                        <a:pt x="374" y="448"/>
                      </a:lnTo>
                      <a:lnTo>
                        <a:pt x="382" y="447"/>
                      </a:lnTo>
                      <a:lnTo>
                        <a:pt x="384" y="423"/>
                      </a:lnTo>
                      <a:lnTo>
                        <a:pt x="393" y="405"/>
                      </a:lnTo>
                      <a:lnTo>
                        <a:pt x="399" y="409"/>
                      </a:lnTo>
                      <a:lnTo>
                        <a:pt x="401" y="412"/>
                      </a:lnTo>
                      <a:lnTo>
                        <a:pt x="406" y="414"/>
                      </a:lnTo>
                      <a:lnTo>
                        <a:pt x="418" y="408"/>
                      </a:lnTo>
                      <a:lnTo>
                        <a:pt x="415" y="348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67">
                  <a:extLst>
                    <a:ext uri="{FF2B5EF4-FFF2-40B4-BE49-F238E27FC236}">
                      <a16:creationId xmlns:a16="http://schemas.microsoft.com/office/drawing/2014/main" id="{17414710-C978-CB49-BD6B-EF01ADE635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12" y="764"/>
                  <a:ext cx="658" cy="405"/>
                </a:xfrm>
                <a:custGeom>
                  <a:avLst/>
                  <a:gdLst>
                    <a:gd name="T0" fmla="*/ 100 w 658"/>
                    <a:gd name="T1" fmla="*/ 33 h 405"/>
                    <a:gd name="T2" fmla="*/ 146 w 658"/>
                    <a:gd name="T3" fmla="*/ 4 h 405"/>
                    <a:gd name="T4" fmla="*/ 164 w 658"/>
                    <a:gd name="T5" fmla="*/ 4 h 405"/>
                    <a:gd name="T6" fmla="*/ 110 w 658"/>
                    <a:gd name="T7" fmla="*/ 47 h 405"/>
                    <a:gd name="T8" fmla="*/ 87 w 658"/>
                    <a:gd name="T9" fmla="*/ 46 h 405"/>
                    <a:gd name="T10" fmla="*/ 630 w 658"/>
                    <a:gd name="T11" fmla="*/ 263 h 405"/>
                    <a:gd name="T12" fmla="*/ 658 w 658"/>
                    <a:gd name="T13" fmla="*/ 256 h 405"/>
                    <a:gd name="T14" fmla="*/ 658 w 658"/>
                    <a:gd name="T15" fmla="*/ 252 h 405"/>
                    <a:gd name="T16" fmla="*/ 655 w 658"/>
                    <a:gd name="T17" fmla="*/ 246 h 405"/>
                    <a:gd name="T18" fmla="*/ 651 w 658"/>
                    <a:gd name="T19" fmla="*/ 239 h 405"/>
                    <a:gd name="T20" fmla="*/ 632 w 658"/>
                    <a:gd name="T21" fmla="*/ 236 h 405"/>
                    <a:gd name="T22" fmla="*/ 619 w 658"/>
                    <a:gd name="T23" fmla="*/ 244 h 405"/>
                    <a:gd name="T24" fmla="*/ 0 w 658"/>
                    <a:gd name="T25" fmla="*/ 228 h 405"/>
                    <a:gd name="T26" fmla="*/ 21 w 658"/>
                    <a:gd name="T27" fmla="*/ 219 h 405"/>
                    <a:gd name="T28" fmla="*/ 43 w 658"/>
                    <a:gd name="T29" fmla="*/ 199 h 405"/>
                    <a:gd name="T30" fmla="*/ 85 w 658"/>
                    <a:gd name="T31" fmla="*/ 189 h 405"/>
                    <a:gd name="T32" fmla="*/ 128 w 658"/>
                    <a:gd name="T33" fmla="*/ 164 h 405"/>
                    <a:gd name="T34" fmla="*/ 140 w 658"/>
                    <a:gd name="T35" fmla="*/ 138 h 405"/>
                    <a:gd name="T36" fmla="*/ 159 w 658"/>
                    <a:gd name="T37" fmla="*/ 122 h 405"/>
                    <a:gd name="T38" fmla="*/ 201 w 658"/>
                    <a:gd name="T39" fmla="*/ 93 h 405"/>
                    <a:gd name="T40" fmla="*/ 237 w 658"/>
                    <a:gd name="T41" fmla="*/ 96 h 405"/>
                    <a:gd name="T42" fmla="*/ 212 w 658"/>
                    <a:gd name="T43" fmla="*/ 108 h 405"/>
                    <a:gd name="T44" fmla="*/ 189 w 658"/>
                    <a:gd name="T45" fmla="*/ 133 h 405"/>
                    <a:gd name="T46" fmla="*/ 171 w 658"/>
                    <a:gd name="T47" fmla="*/ 167 h 405"/>
                    <a:gd name="T48" fmla="*/ 173 w 658"/>
                    <a:gd name="T49" fmla="*/ 188 h 405"/>
                    <a:gd name="T50" fmla="*/ 203 w 658"/>
                    <a:gd name="T51" fmla="*/ 161 h 405"/>
                    <a:gd name="T52" fmla="*/ 224 w 658"/>
                    <a:gd name="T53" fmla="*/ 171 h 405"/>
                    <a:gd name="T54" fmla="*/ 254 w 658"/>
                    <a:gd name="T55" fmla="*/ 183 h 405"/>
                    <a:gd name="T56" fmla="*/ 279 w 658"/>
                    <a:gd name="T57" fmla="*/ 219 h 405"/>
                    <a:gd name="T58" fmla="*/ 313 w 658"/>
                    <a:gd name="T59" fmla="*/ 213 h 405"/>
                    <a:gd name="T60" fmla="*/ 334 w 658"/>
                    <a:gd name="T61" fmla="*/ 224 h 405"/>
                    <a:gd name="T62" fmla="*/ 348 w 658"/>
                    <a:gd name="T63" fmla="*/ 219 h 405"/>
                    <a:gd name="T64" fmla="*/ 384 w 658"/>
                    <a:gd name="T65" fmla="*/ 191 h 405"/>
                    <a:gd name="T66" fmla="*/ 446 w 658"/>
                    <a:gd name="T67" fmla="*/ 182 h 405"/>
                    <a:gd name="T68" fmla="*/ 491 w 658"/>
                    <a:gd name="T69" fmla="*/ 161 h 405"/>
                    <a:gd name="T70" fmla="*/ 499 w 658"/>
                    <a:gd name="T71" fmla="*/ 197 h 405"/>
                    <a:gd name="T72" fmla="*/ 521 w 658"/>
                    <a:gd name="T73" fmla="*/ 205 h 405"/>
                    <a:gd name="T74" fmla="*/ 571 w 658"/>
                    <a:gd name="T75" fmla="*/ 191 h 405"/>
                    <a:gd name="T76" fmla="*/ 588 w 658"/>
                    <a:gd name="T77" fmla="*/ 188 h 405"/>
                    <a:gd name="T78" fmla="*/ 609 w 658"/>
                    <a:gd name="T79" fmla="*/ 250 h 405"/>
                    <a:gd name="T80" fmla="*/ 624 w 658"/>
                    <a:gd name="T81" fmla="*/ 260 h 405"/>
                    <a:gd name="T82" fmla="*/ 610 w 658"/>
                    <a:gd name="T83" fmla="*/ 260 h 405"/>
                    <a:gd name="T84" fmla="*/ 574 w 658"/>
                    <a:gd name="T85" fmla="*/ 261 h 405"/>
                    <a:gd name="T86" fmla="*/ 540 w 658"/>
                    <a:gd name="T87" fmla="*/ 269 h 405"/>
                    <a:gd name="T88" fmla="*/ 493 w 658"/>
                    <a:gd name="T89" fmla="*/ 261 h 405"/>
                    <a:gd name="T90" fmla="*/ 448 w 658"/>
                    <a:gd name="T91" fmla="*/ 278 h 405"/>
                    <a:gd name="T92" fmla="*/ 390 w 658"/>
                    <a:gd name="T93" fmla="*/ 288 h 405"/>
                    <a:gd name="T94" fmla="*/ 374 w 658"/>
                    <a:gd name="T95" fmla="*/ 313 h 405"/>
                    <a:gd name="T96" fmla="*/ 362 w 658"/>
                    <a:gd name="T97" fmla="*/ 302 h 405"/>
                    <a:gd name="T98" fmla="*/ 331 w 658"/>
                    <a:gd name="T99" fmla="*/ 317 h 405"/>
                    <a:gd name="T100" fmla="*/ 318 w 658"/>
                    <a:gd name="T101" fmla="*/ 308 h 405"/>
                    <a:gd name="T102" fmla="*/ 299 w 658"/>
                    <a:gd name="T103" fmla="*/ 361 h 405"/>
                    <a:gd name="T104" fmla="*/ 273 w 658"/>
                    <a:gd name="T105" fmla="*/ 399 h 405"/>
                    <a:gd name="T106" fmla="*/ 253 w 658"/>
                    <a:gd name="T107" fmla="*/ 327 h 405"/>
                    <a:gd name="T108" fmla="*/ 217 w 658"/>
                    <a:gd name="T109" fmla="*/ 305 h 405"/>
                    <a:gd name="T110" fmla="*/ 123 w 658"/>
                    <a:gd name="T111" fmla="*/ 281 h 405"/>
                    <a:gd name="T112" fmla="*/ 23 w 658"/>
                    <a:gd name="T113" fmla="*/ 26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405">
                      <a:moveTo>
                        <a:pt x="87" y="46"/>
                      </a:moveTo>
                      <a:lnTo>
                        <a:pt x="100" y="33"/>
                      </a:lnTo>
                      <a:lnTo>
                        <a:pt x="112" y="29"/>
                      </a:lnTo>
                      <a:lnTo>
                        <a:pt x="146" y="4"/>
                      </a:lnTo>
                      <a:lnTo>
                        <a:pt x="160" y="0"/>
                      </a:lnTo>
                      <a:lnTo>
                        <a:pt x="164" y="4"/>
                      </a:lnTo>
                      <a:lnTo>
                        <a:pt x="131" y="35"/>
                      </a:lnTo>
                      <a:lnTo>
                        <a:pt x="110" y="47"/>
                      </a:lnTo>
                      <a:lnTo>
                        <a:pt x="98" y="54"/>
                      </a:lnTo>
                      <a:lnTo>
                        <a:pt x="87" y="46"/>
                      </a:lnTo>
                      <a:close/>
                      <a:moveTo>
                        <a:pt x="626" y="247"/>
                      </a:moveTo>
                      <a:lnTo>
                        <a:pt x="630" y="263"/>
                      </a:lnTo>
                      <a:lnTo>
                        <a:pt x="651" y="263"/>
                      </a:lnTo>
                      <a:lnTo>
                        <a:pt x="658" y="256"/>
                      </a:lnTo>
                      <a:lnTo>
                        <a:pt x="658" y="256"/>
                      </a:lnTo>
                      <a:lnTo>
                        <a:pt x="658" y="252"/>
                      </a:lnTo>
                      <a:lnTo>
                        <a:pt x="657" y="247"/>
                      </a:lnTo>
                      <a:lnTo>
                        <a:pt x="655" y="246"/>
                      </a:lnTo>
                      <a:lnTo>
                        <a:pt x="655" y="246"/>
                      </a:lnTo>
                      <a:lnTo>
                        <a:pt x="651" y="239"/>
                      </a:lnTo>
                      <a:lnTo>
                        <a:pt x="646" y="235"/>
                      </a:lnTo>
                      <a:lnTo>
                        <a:pt x="632" y="236"/>
                      </a:lnTo>
                      <a:lnTo>
                        <a:pt x="623" y="236"/>
                      </a:lnTo>
                      <a:lnTo>
                        <a:pt x="619" y="244"/>
                      </a:lnTo>
                      <a:lnTo>
                        <a:pt x="626" y="247"/>
                      </a:lnTo>
                      <a:close/>
                      <a:moveTo>
                        <a:pt x="0" y="228"/>
                      </a:moveTo>
                      <a:lnTo>
                        <a:pt x="4" y="225"/>
                      </a:lnTo>
                      <a:lnTo>
                        <a:pt x="21" y="219"/>
                      </a:lnTo>
                      <a:lnTo>
                        <a:pt x="43" y="205"/>
                      </a:lnTo>
                      <a:lnTo>
                        <a:pt x="43" y="199"/>
                      </a:lnTo>
                      <a:lnTo>
                        <a:pt x="48" y="196"/>
                      </a:lnTo>
                      <a:lnTo>
                        <a:pt x="85" y="189"/>
                      </a:lnTo>
                      <a:lnTo>
                        <a:pt x="100" y="177"/>
                      </a:lnTo>
                      <a:lnTo>
                        <a:pt x="128" y="164"/>
                      </a:lnTo>
                      <a:lnTo>
                        <a:pt x="128" y="157"/>
                      </a:lnTo>
                      <a:lnTo>
                        <a:pt x="140" y="138"/>
                      </a:lnTo>
                      <a:lnTo>
                        <a:pt x="151" y="133"/>
                      </a:lnTo>
                      <a:lnTo>
                        <a:pt x="159" y="122"/>
                      </a:lnTo>
                      <a:lnTo>
                        <a:pt x="173" y="108"/>
                      </a:lnTo>
                      <a:lnTo>
                        <a:pt x="201" y="93"/>
                      </a:lnTo>
                      <a:lnTo>
                        <a:pt x="231" y="89"/>
                      </a:lnTo>
                      <a:lnTo>
                        <a:pt x="237" y="96"/>
                      </a:lnTo>
                      <a:lnTo>
                        <a:pt x="235" y="102"/>
                      </a:lnTo>
                      <a:lnTo>
                        <a:pt x="212" y="108"/>
                      </a:lnTo>
                      <a:lnTo>
                        <a:pt x="203" y="127"/>
                      </a:lnTo>
                      <a:lnTo>
                        <a:pt x="189" y="133"/>
                      </a:lnTo>
                      <a:lnTo>
                        <a:pt x="185" y="147"/>
                      </a:lnTo>
                      <a:lnTo>
                        <a:pt x="171" y="167"/>
                      </a:lnTo>
                      <a:lnTo>
                        <a:pt x="168" y="185"/>
                      </a:lnTo>
                      <a:lnTo>
                        <a:pt x="173" y="188"/>
                      </a:lnTo>
                      <a:lnTo>
                        <a:pt x="179" y="180"/>
                      </a:lnTo>
                      <a:lnTo>
                        <a:pt x="203" y="161"/>
                      </a:lnTo>
                      <a:lnTo>
                        <a:pt x="210" y="171"/>
                      </a:lnTo>
                      <a:lnTo>
                        <a:pt x="224" y="171"/>
                      </a:lnTo>
                      <a:lnTo>
                        <a:pt x="245" y="175"/>
                      </a:lnTo>
                      <a:lnTo>
                        <a:pt x="254" y="183"/>
                      </a:lnTo>
                      <a:lnTo>
                        <a:pt x="262" y="202"/>
                      </a:lnTo>
                      <a:lnTo>
                        <a:pt x="279" y="219"/>
                      </a:lnTo>
                      <a:lnTo>
                        <a:pt x="304" y="219"/>
                      </a:lnTo>
                      <a:lnTo>
                        <a:pt x="313" y="213"/>
                      </a:lnTo>
                      <a:lnTo>
                        <a:pt x="323" y="221"/>
                      </a:lnTo>
                      <a:lnTo>
                        <a:pt x="334" y="224"/>
                      </a:lnTo>
                      <a:lnTo>
                        <a:pt x="342" y="219"/>
                      </a:lnTo>
                      <a:lnTo>
                        <a:pt x="348" y="219"/>
                      </a:lnTo>
                      <a:lnTo>
                        <a:pt x="359" y="213"/>
                      </a:lnTo>
                      <a:lnTo>
                        <a:pt x="384" y="191"/>
                      </a:lnTo>
                      <a:lnTo>
                        <a:pt x="406" y="183"/>
                      </a:lnTo>
                      <a:lnTo>
                        <a:pt x="446" y="182"/>
                      </a:lnTo>
                      <a:lnTo>
                        <a:pt x="474" y="169"/>
                      </a:lnTo>
                      <a:lnTo>
                        <a:pt x="491" y="161"/>
                      </a:lnTo>
                      <a:lnTo>
                        <a:pt x="499" y="161"/>
                      </a:lnTo>
                      <a:lnTo>
                        <a:pt x="499" y="197"/>
                      </a:lnTo>
                      <a:lnTo>
                        <a:pt x="502" y="199"/>
                      </a:lnTo>
                      <a:lnTo>
                        <a:pt x="521" y="205"/>
                      </a:lnTo>
                      <a:lnTo>
                        <a:pt x="534" y="202"/>
                      </a:lnTo>
                      <a:lnTo>
                        <a:pt x="571" y="191"/>
                      </a:lnTo>
                      <a:lnTo>
                        <a:pt x="579" y="185"/>
                      </a:lnTo>
                      <a:lnTo>
                        <a:pt x="588" y="188"/>
                      </a:lnTo>
                      <a:lnTo>
                        <a:pt x="588" y="230"/>
                      </a:lnTo>
                      <a:lnTo>
                        <a:pt x="609" y="250"/>
                      </a:lnTo>
                      <a:lnTo>
                        <a:pt x="616" y="253"/>
                      </a:lnTo>
                      <a:lnTo>
                        <a:pt x="624" y="260"/>
                      </a:lnTo>
                      <a:lnTo>
                        <a:pt x="616" y="261"/>
                      </a:lnTo>
                      <a:lnTo>
                        <a:pt x="610" y="260"/>
                      </a:lnTo>
                      <a:lnTo>
                        <a:pt x="588" y="256"/>
                      </a:lnTo>
                      <a:lnTo>
                        <a:pt x="574" y="261"/>
                      </a:lnTo>
                      <a:lnTo>
                        <a:pt x="560" y="260"/>
                      </a:lnTo>
                      <a:lnTo>
                        <a:pt x="540" y="269"/>
                      </a:lnTo>
                      <a:lnTo>
                        <a:pt x="529" y="269"/>
                      </a:lnTo>
                      <a:lnTo>
                        <a:pt x="493" y="261"/>
                      </a:lnTo>
                      <a:lnTo>
                        <a:pt x="460" y="261"/>
                      </a:lnTo>
                      <a:lnTo>
                        <a:pt x="448" y="278"/>
                      </a:lnTo>
                      <a:lnTo>
                        <a:pt x="406" y="281"/>
                      </a:lnTo>
                      <a:lnTo>
                        <a:pt x="390" y="288"/>
                      </a:lnTo>
                      <a:lnTo>
                        <a:pt x="382" y="306"/>
                      </a:lnTo>
                      <a:lnTo>
                        <a:pt x="374" y="313"/>
                      </a:lnTo>
                      <a:lnTo>
                        <a:pt x="371" y="313"/>
                      </a:lnTo>
                      <a:lnTo>
                        <a:pt x="362" y="302"/>
                      </a:lnTo>
                      <a:lnTo>
                        <a:pt x="334" y="317"/>
                      </a:lnTo>
                      <a:lnTo>
                        <a:pt x="331" y="317"/>
                      </a:lnTo>
                      <a:lnTo>
                        <a:pt x="323" y="308"/>
                      </a:lnTo>
                      <a:lnTo>
                        <a:pt x="318" y="308"/>
                      </a:lnTo>
                      <a:lnTo>
                        <a:pt x="306" y="336"/>
                      </a:lnTo>
                      <a:lnTo>
                        <a:pt x="299" y="361"/>
                      </a:lnTo>
                      <a:lnTo>
                        <a:pt x="281" y="405"/>
                      </a:lnTo>
                      <a:lnTo>
                        <a:pt x="273" y="399"/>
                      </a:lnTo>
                      <a:lnTo>
                        <a:pt x="263" y="392"/>
                      </a:lnTo>
                      <a:lnTo>
                        <a:pt x="253" y="327"/>
                      </a:lnTo>
                      <a:lnTo>
                        <a:pt x="229" y="319"/>
                      </a:lnTo>
                      <a:lnTo>
                        <a:pt x="217" y="305"/>
                      </a:lnTo>
                      <a:lnTo>
                        <a:pt x="142" y="288"/>
                      </a:lnTo>
                      <a:lnTo>
                        <a:pt x="123" y="281"/>
                      </a:lnTo>
                      <a:lnTo>
                        <a:pt x="71" y="267"/>
                      </a:lnTo>
                      <a:lnTo>
                        <a:pt x="23" y="26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68">
                  <a:extLst>
                    <a:ext uri="{FF2B5EF4-FFF2-40B4-BE49-F238E27FC236}">
                      <a16:creationId xmlns:a16="http://schemas.microsoft.com/office/drawing/2014/main" id="{1F91F375-1910-A243-8D9F-2A7F60138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919"/>
                  <a:ext cx="179" cy="340"/>
                </a:xfrm>
                <a:custGeom>
                  <a:avLst/>
                  <a:gdLst>
                    <a:gd name="T0" fmla="*/ 75 w 179"/>
                    <a:gd name="T1" fmla="*/ 340 h 340"/>
                    <a:gd name="T2" fmla="*/ 76 w 179"/>
                    <a:gd name="T3" fmla="*/ 308 h 340"/>
                    <a:gd name="T4" fmla="*/ 59 w 179"/>
                    <a:gd name="T5" fmla="*/ 240 h 340"/>
                    <a:gd name="T6" fmla="*/ 54 w 179"/>
                    <a:gd name="T7" fmla="*/ 237 h 340"/>
                    <a:gd name="T8" fmla="*/ 36 w 179"/>
                    <a:gd name="T9" fmla="*/ 229 h 340"/>
                    <a:gd name="T10" fmla="*/ 42 w 179"/>
                    <a:gd name="T11" fmla="*/ 212 h 340"/>
                    <a:gd name="T12" fmla="*/ 36 w 179"/>
                    <a:gd name="T13" fmla="*/ 198 h 340"/>
                    <a:gd name="T14" fmla="*/ 20 w 179"/>
                    <a:gd name="T15" fmla="*/ 170 h 340"/>
                    <a:gd name="T16" fmla="*/ 25 w 179"/>
                    <a:gd name="T17" fmla="*/ 145 h 340"/>
                    <a:gd name="T18" fmla="*/ 20 w 179"/>
                    <a:gd name="T19" fmla="*/ 112 h 340"/>
                    <a:gd name="T20" fmla="*/ 6 w 179"/>
                    <a:gd name="T21" fmla="*/ 73 h 340"/>
                    <a:gd name="T22" fmla="*/ 0 w 179"/>
                    <a:gd name="T23" fmla="*/ 42 h 340"/>
                    <a:gd name="T24" fmla="*/ 165 w 179"/>
                    <a:gd name="T25" fmla="*/ 0 h 340"/>
                    <a:gd name="T26" fmla="*/ 167 w 179"/>
                    <a:gd name="T27" fmla="*/ 34 h 340"/>
                    <a:gd name="T28" fmla="*/ 179 w 179"/>
                    <a:gd name="T29" fmla="*/ 52 h 340"/>
                    <a:gd name="T30" fmla="*/ 179 w 179"/>
                    <a:gd name="T31" fmla="*/ 76 h 340"/>
                    <a:gd name="T32" fmla="*/ 156 w 179"/>
                    <a:gd name="T33" fmla="*/ 108 h 340"/>
                    <a:gd name="T34" fmla="*/ 140 w 179"/>
                    <a:gd name="T35" fmla="*/ 116 h 340"/>
                    <a:gd name="T36" fmla="*/ 140 w 179"/>
                    <a:gd name="T37" fmla="*/ 122 h 340"/>
                    <a:gd name="T38" fmla="*/ 148 w 179"/>
                    <a:gd name="T39" fmla="*/ 133 h 340"/>
                    <a:gd name="T40" fmla="*/ 146 w 179"/>
                    <a:gd name="T41" fmla="*/ 183 h 340"/>
                    <a:gd name="T42" fmla="*/ 142 w 179"/>
                    <a:gd name="T43" fmla="*/ 240 h 340"/>
                    <a:gd name="T44" fmla="*/ 140 w 179"/>
                    <a:gd name="T45" fmla="*/ 275 h 340"/>
                    <a:gd name="T46" fmla="*/ 146 w 179"/>
                    <a:gd name="T47" fmla="*/ 283 h 340"/>
                    <a:gd name="T48" fmla="*/ 146 w 179"/>
                    <a:gd name="T49" fmla="*/ 312 h 340"/>
                    <a:gd name="T50" fmla="*/ 143 w 179"/>
                    <a:gd name="T51" fmla="*/ 322 h 340"/>
                    <a:gd name="T52" fmla="*/ 150 w 179"/>
                    <a:gd name="T53" fmla="*/ 326 h 340"/>
                    <a:gd name="T54" fmla="*/ 103 w 179"/>
                    <a:gd name="T55" fmla="*/ 336 h 340"/>
                    <a:gd name="T56" fmla="*/ 75 w 179"/>
                    <a:gd name="T57" fmla="*/ 34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9" h="340">
                      <a:moveTo>
                        <a:pt x="75" y="340"/>
                      </a:moveTo>
                      <a:lnTo>
                        <a:pt x="76" y="308"/>
                      </a:lnTo>
                      <a:lnTo>
                        <a:pt x="59" y="240"/>
                      </a:lnTo>
                      <a:lnTo>
                        <a:pt x="54" y="237"/>
                      </a:lnTo>
                      <a:lnTo>
                        <a:pt x="36" y="229"/>
                      </a:lnTo>
                      <a:lnTo>
                        <a:pt x="42" y="212"/>
                      </a:lnTo>
                      <a:lnTo>
                        <a:pt x="36" y="198"/>
                      </a:lnTo>
                      <a:lnTo>
                        <a:pt x="20" y="170"/>
                      </a:lnTo>
                      <a:lnTo>
                        <a:pt x="25" y="145"/>
                      </a:lnTo>
                      <a:lnTo>
                        <a:pt x="20" y="112"/>
                      </a:lnTo>
                      <a:lnTo>
                        <a:pt x="6" y="73"/>
                      </a:lnTo>
                      <a:lnTo>
                        <a:pt x="0" y="42"/>
                      </a:lnTo>
                      <a:lnTo>
                        <a:pt x="165" y="0"/>
                      </a:lnTo>
                      <a:lnTo>
                        <a:pt x="167" y="34"/>
                      </a:lnTo>
                      <a:lnTo>
                        <a:pt x="179" y="52"/>
                      </a:lnTo>
                      <a:lnTo>
                        <a:pt x="179" y="76"/>
                      </a:lnTo>
                      <a:lnTo>
                        <a:pt x="156" y="108"/>
                      </a:lnTo>
                      <a:lnTo>
                        <a:pt x="140" y="116"/>
                      </a:lnTo>
                      <a:lnTo>
                        <a:pt x="140" y="122"/>
                      </a:lnTo>
                      <a:lnTo>
                        <a:pt x="148" y="133"/>
                      </a:lnTo>
                      <a:lnTo>
                        <a:pt x="146" y="183"/>
                      </a:lnTo>
                      <a:lnTo>
                        <a:pt x="142" y="240"/>
                      </a:lnTo>
                      <a:lnTo>
                        <a:pt x="140" y="275"/>
                      </a:lnTo>
                      <a:lnTo>
                        <a:pt x="146" y="283"/>
                      </a:lnTo>
                      <a:lnTo>
                        <a:pt x="146" y="312"/>
                      </a:lnTo>
                      <a:lnTo>
                        <a:pt x="143" y="322"/>
                      </a:lnTo>
                      <a:lnTo>
                        <a:pt x="150" y="326"/>
                      </a:lnTo>
                      <a:lnTo>
                        <a:pt x="103" y="336"/>
                      </a:lnTo>
                      <a:lnTo>
                        <a:pt x="75" y="340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69">
                  <a:extLst>
                    <a:ext uri="{FF2B5EF4-FFF2-40B4-BE49-F238E27FC236}">
                      <a16:creationId xmlns:a16="http://schemas.microsoft.com/office/drawing/2014/main" id="{488D7EA8-C798-7D40-BDB1-331AB08881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2" y="535"/>
                  <a:ext cx="395" cy="628"/>
                </a:xfrm>
                <a:custGeom>
                  <a:avLst/>
                  <a:gdLst>
                    <a:gd name="T0" fmla="*/ 381 w 395"/>
                    <a:gd name="T1" fmla="*/ 268 h 628"/>
                    <a:gd name="T2" fmla="*/ 395 w 395"/>
                    <a:gd name="T3" fmla="*/ 303 h 628"/>
                    <a:gd name="T4" fmla="*/ 370 w 395"/>
                    <a:gd name="T5" fmla="*/ 337 h 628"/>
                    <a:gd name="T6" fmla="*/ 318 w 395"/>
                    <a:gd name="T7" fmla="*/ 390 h 628"/>
                    <a:gd name="T8" fmla="*/ 311 w 395"/>
                    <a:gd name="T9" fmla="*/ 390 h 628"/>
                    <a:gd name="T10" fmla="*/ 307 w 395"/>
                    <a:gd name="T11" fmla="*/ 389 h 628"/>
                    <a:gd name="T12" fmla="*/ 304 w 395"/>
                    <a:gd name="T13" fmla="*/ 378 h 628"/>
                    <a:gd name="T14" fmla="*/ 287 w 395"/>
                    <a:gd name="T15" fmla="*/ 387 h 628"/>
                    <a:gd name="T16" fmla="*/ 265 w 395"/>
                    <a:gd name="T17" fmla="*/ 406 h 628"/>
                    <a:gd name="T18" fmla="*/ 273 w 395"/>
                    <a:gd name="T19" fmla="*/ 418 h 628"/>
                    <a:gd name="T20" fmla="*/ 257 w 395"/>
                    <a:gd name="T21" fmla="*/ 434 h 628"/>
                    <a:gd name="T22" fmla="*/ 256 w 395"/>
                    <a:gd name="T23" fmla="*/ 417 h 628"/>
                    <a:gd name="T24" fmla="*/ 236 w 395"/>
                    <a:gd name="T25" fmla="*/ 398 h 628"/>
                    <a:gd name="T26" fmla="*/ 231 w 395"/>
                    <a:gd name="T27" fmla="*/ 415 h 628"/>
                    <a:gd name="T28" fmla="*/ 228 w 395"/>
                    <a:gd name="T29" fmla="*/ 431 h 628"/>
                    <a:gd name="T30" fmla="*/ 231 w 395"/>
                    <a:gd name="T31" fmla="*/ 460 h 628"/>
                    <a:gd name="T32" fmla="*/ 203 w 395"/>
                    <a:gd name="T33" fmla="*/ 479 h 628"/>
                    <a:gd name="T34" fmla="*/ 167 w 395"/>
                    <a:gd name="T35" fmla="*/ 517 h 628"/>
                    <a:gd name="T36" fmla="*/ 148 w 395"/>
                    <a:gd name="T37" fmla="*/ 510 h 628"/>
                    <a:gd name="T38" fmla="*/ 136 w 395"/>
                    <a:gd name="T39" fmla="*/ 553 h 628"/>
                    <a:gd name="T40" fmla="*/ 126 w 395"/>
                    <a:gd name="T41" fmla="*/ 588 h 628"/>
                    <a:gd name="T42" fmla="*/ 103 w 395"/>
                    <a:gd name="T43" fmla="*/ 620 h 628"/>
                    <a:gd name="T44" fmla="*/ 76 w 395"/>
                    <a:gd name="T45" fmla="*/ 593 h 628"/>
                    <a:gd name="T46" fmla="*/ 28 w 395"/>
                    <a:gd name="T47" fmla="*/ 431 h 628"/>
                    <a:gd name="T48" fmla="*/ 8 w 395"/>
                    <a:gd name="T49" fmla="*/ 339 h 628"/>
                    <a:gd name="T50" fmla="*/ 17 w 395"/>
                    <a:gd name="T51" fmla="*/ 325 h 628"/>
                    <a:gd name="T52" fmla="*/ 42 w 395"/>
                    <a:gd name="T53" fmla="*/ 267 h 628"/>
                    <a:gd name="T54" fmla="*/ 39 w 395"/>
                    <a:gd name="T55" fmla="*/ 226 h 628"/>
                    <a:gd name="T56" fmla="*/ 44 w 395"/>
                    <a:gd name="T57" fmla="*/ 183 h 628"/>
                    <a:gd name="T58" fmla="*/ 48 w 395"/>
                    <a:gd name="T59" fmla="*/ 158 h 628"/>
                    <a:gd name="T60" fmla="*/ 58 w 395"/>
                    <a:gd name="T61" fmla="*/ 97 h 628"/>
                    <a:gd name="T62" fmla="*/ 89 w 395"/>
                    <a:gd name="T63" fmla="*/ 14 h 628"/>
                    <a:gd name="T64" fmla="*/ 106 w 395"/>
                    <a:gd name="T65" fmla="*/ 16 h 628"/>
                    <a:gd name="T66" fmla="*/ 114 w 395"/>
                    <a:gd name="T67" fmla="*/ 37 h 628"/>
                    <a:gd name="T68" fmla="*/ 136 w 395"/>
                    <a:gd name="T69" fmla="*/ 36 h 628"/>
                    <a:gd name="T70" fmla="*/ 161 w 395"/>
                    <a:gd name="T71" fmla="*/ 11 h 628"/>
                    <a:gd name="T72" fmla="*/ 181 w 395"/>
                    <a:gd name="T73" fmla="*/ 2 h 628"/>
                    <a:gd name="T74" fmla="*/ 231 w 395"/>
                    <a:gd name="T75" fmla="*/ 23 h 628"/>
                    <a:gd name="T76" fmla="*/ 325 w 395"/>
                    <a:gd name="T77" fmla="*/ 209 h 628"/>
                    <a:gd name="T78" fmla="*/ 331 w 395"/>
                    <a:gd name="T79" fmla="*/ 251 h 628"/>
                    <a:gd name="T80" fmla="*/ 354 w 395"/>
                    <a:gd name="T81" fmla="*/ 265 h 628"/>
                    <a:gd name="T82" fmla="*/ 351 w 395"/>
                    <a:gd name="T83" fmla="*/ 256 h 628"/>
                    <a:gd name="T84" fmla="*/ 239 w 395"/>
                    <a:gd name="T85" fmla="*/ 443 h 628"/>
                    <a:gd name="T86" fmla="*/ 256 w 395"/>
                    <a:gd name="T87" fmla="*/ 440 h 628"/>
                    <a:gd name="T88" fmla="*/ 250 w 395"/>
                    <a:gd name="T89" fmla="*/ 460 h 628"/>
                    <a:gd name="T90" fmla="*/ 279 w 395"/>
                    <a:gd name="T91" fmla="*/ 406 h 628"/>
                    <a:gd name="T92" fmla="*/ 292 w 395"/>
                    <a:gd name="T93" fmla="*/ 418 h 628"/>
                    <a:gd name="T94" fmla="*/ 298 w 395"/>
                    <a:gd name="T95" fmla="*/ 417 h 628"/>
                    <a:gd name="T96" fmla="*/ 300 w 395"/>
                    <a:gd name="T97" fmla="*/ 417 h 628"/>
                    <a:gd name="T98" fmla="*/ 306 w 395"/>
                    <a:gd name="T99" fmla="*/ 398 h 628"/>
                    <a:gd name="T100" fmla="*/ 289 w 395"/>
                    <a:gd name="T101" fmla="*/ 392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5" h="628">
                      <a:moveTo>
                        <a:pt x="368" y="254"/>
                      </a:moveTo>
                      <a:lnTo>
                        <a:pt x="381" y="268"/>
                      </a:lnTo>
                      <a:lnTo>
                        <a:pt x="395" y="292"/>
                      </a:lnTo>
                      <a:lnTo>
                        <a:pt x="395" y="303"/>
                      </a:lnTo>
                      <a:lnTo>
                        <a:pt x="382" y="332"/>
                      </a:lnTo>
                      <a:lnTo>
                        <a:pt x="370" y="337"/>
                      </a:lnTo>
                      <a:lnTo>
                        <a:pt x="348" y="356"/>
                      </a:lnTo>
                      <a:lnTo>
                        <a:pt x="318" y="390"/>
                      </a:lnTo>
                      <a:lnTo>
                        <a:pt x="318" y="390"/>
                      </a:lnTo>
                      <a:lnTo>
                        <a:pt x="311" y="390"/>
                      </a:lnTo>
                      <a:lnTo>
                        <a:pt x="311" y="390"/>
                      </a:lnTo>
                      <a:lnTo>
                        <a:pt x="307" y="389"/>
                      </a:lnTo>
                      <a:lnTo>
                        <a:pt x="306" y="384"/>
                      </a:lnTo>
                      <a:lnTo>
                        <a:pt x="304" y="378"/>
                      </a:lnTo>
                      <a:lnTo>
                        <a:pt x="293" y="378"/>
                      </a:lnTo>
                      <a:lnTo>
                        <a:pt x="287" y="387"/>
                      </a:lnTo>
                      <a:lnTo>
                        <a:pt x="272" y="396"/>
                      </a:lnTo>
                      <a:lnTo>
                        <a:pt x="265" y="406"/>
                      </a:lnTo>
                      <a:lnTo>
                        <a:pt x="276" y="414"/>
                      </a:lnTo>
                      <a:lnTo>
                        <a:pt x="273" y="418"/>
                      </a:lnTo>
                      <a:lnTo>
                        <a:pt x="270" y="436"/>
                      </a:lnTo>
                      <a:lnTo>
                        <a:pt x="257" y="434"/>
                      </a:lnTo>
                      <a:lnTo>
                        <a:pt x="257" y="425"/>
                      </a:lnTo>
                      <a:lnTo>
                        <a:pt x="256" y="417"/>
                      </a:lnTo>
                      <a:lnTo>
                        <a:pt x="247" y="418"/>
                      </a:lnTo>
                      <a:lnTo>
                        <a:pt x="236" y="398"/>
                      </a:lnTo>
                      <a:lnTo>
                        <a:pt x="223" y="406"/>
                      </a:lnTo>
                      <a:lnTo>
                        <a:pt x="231" y="415"/>
                      </a:lnTo>
                      <a:lnTo>
                        <a:pt x="232" y="423"/>
                      </a:lnTo>
                      <a:lnTo>
                        <a:pt x="228" y="431"/>
                      </a:lnTo>
                      <a:lnTo>
                        <a:pt x="229" y="450"/>
                      </a:lnTo>
                      <a:lnTo>
                        <a:pt x="231" y="460"/>
                      </a:lnTo>
                      <a:lnTo>
                        <a:pt x="220" y="476"/>
                      </a:lnTo>
                      <a:lnTo>
                        <a:pt x="203" y="479"/>
                      </a:lnTo>
                      <a:lnTo>
                        <a:pt x="200" y="498"/>
                      </a:lnTo>
                      <a:lnTo>
                        <a:pt x="167" y="517"/>
                      </a:lnTo>
                      <a:lnTo>
                        <a:pt x="159" y="520"/>
                      </a:lnTo>
                      <a:lnTo>
                        <a:pt x="148" y="510"/>
                      </a:lnTo>
                      <a:lnTo>
                        <a:pt x="129" y="532"/>
                      </a:lnTo>
                      <a:lnTo>
                        <a:pt x="136" y="553"/>
                      </a:lnTo>
                      <a:lnTo>
                        <a:pt x="126" y="560"/>
                      </a:lnTo>
                      <a:lnTo>
                        <a:pt x="126" y="588"/>
                      </a:lnTo>
                      <a:lnTo>
                        <a:pt x="119" y="628"/>
                      </a:lnTo>
                      <a:lnTo>
                        <a:pt x="103" y="620"/>
                      </a:lnTo>
                      <a:lnTo>
                        <a:pt x="100" y="601"/>
                      </a:lnTo>
                      <a:lnTo>
                        <a:pt x="76" y="593"/>
                      </a:lnTo>
                      <a:lnTo>
                        <a:pt x="73" y="576"/>
                      </a:lnTo>
                      <a:lnTo>
                        <a:pt x="28" y="431"/>
                      </a:lnTo>
                      <a:lnTo>
                        <a:pt x="0" y="339"/>
                      </a:lnTo>
                      <a:lnTo>
                        <a:pt x="8" y="339"/>
                      </a:lnTo>
                      <a:lnTo>
                        <a:pt x="17" y="340"/>
                      </a:lnTo>
                      <a:lnTo>
                        <a:pt x="17" y="325"/>
                      </a:lnTo>
                      <a:lnTo>
                        <a:pt x="26" y="297"/>
                      </a:lnTo>
                      <a:lnTo>
                        <a:pt x="42" y="267"/>
                      </a:lnTo>
                      <a:lnTo>
                        <a:pt x="51" y="242"/>
                      </a:lnTo>
                      <a:lnTo>
                        <a:pt x="39" y="226"/>
                      </a:lnTo>
                      <a:lnTo>
                        <a:pt x="39" y="189"/>
                      </a:lnTo>
                      <a:lnTo>
                        <a:pt x="44" y="183"/>
                      </a:lnTo>
                      <a:lnTo>
                        <a:pt x="48" y="165"/>
                      </a:lnTo>
                      <a:lnTo>
                        <a:pt x="48" y="158"/>
                      </a:lnTo>
                      <a:lnTo>
                        <a:pt x="47" y="126"/>
                      </a:lnTo>
                      <a:lnTo>
                        <a:pt x="58" y="97"/>
                      </a:lnTo>
                      <a:lnTo>
                        <a:pt x="76" y="41"/>
                      </a:lnTo>
                      <a:lnTo>
                        <a:pt x="89" y="14"/>
                      </a:lnTo>
                      <a:lnTo>
                        <a:pt x="97" y="14"/>
                      </a:lnTo>
                      <a:lnTo>
                        <a:pt x="106" y="16"/>
                      </a:lnTo>
                      <a:lnTo>
                        <a:pt x="106" y="23"/>
                      </a:lnTo>
                      <a:lnTo>
                        <a:pt x="114" y="37"/>
                      </a:lnTo>
                      <a:lnTo>
                        <a:pt x="131" y="41"/>
                      </a:lnTo>
                      <a:lnTo>
                        <a:pt x="136" y="36"/>
                      </a:lnTo>
                      <a:lnTo>
                        <a:pt x="136" y="30"/>
                      </a:lnTo>
                      <a:lnTo>
                        <a:pt x="161" y="11"/>
                      </a:lnTo>
                      <a:lnTo>
                        <a:pt x="172" y="0"/>
                      </a:lnTo>
                      <a:lnTo>
                        <a:pt x="181" y="2"/>
                      </a:lnTo>
                      <a:lnTo>
                        <a:pt x="218" y="17"/>
                      </a:lnTo>
                      <a:lnTo>
                        <a:pt x="231" y="23"/>
                      </a:lnTo>
                      <a:lnTo>
                        <a:pt x="287" y="209"/>
                      </a:lnTo>
                      <a:lnTo>
                        <a:pt x="325" y="209"/>
                      </a:lnTo>
                      <a:lnTo>
                        <a:pt x="329" y="222"/>
                      </a:lnTo>
                      <a:lnTo>
                        <a:pt x="331" y="251"/>
                      </a:lnTo>
                      <a:lnTo>
                        <a:pt x="348" y="265"/>
                      </a:lnTo>
                      <a:lnTo>
                        <a:pt x="354" y="265"/>
                      </a:lnTo>
                      <a:lnTo>
                        <a:pt x="354" y="262"/>
                      </a:lnTo>
                      <a:lnTo>
                        <a:pt x="351" y="256"/>
                      </a:lnTo>
                      <a:lnTo>
                        <a:pt x="368" y="254"/>
                      </a:lnTo>
                      <a:close/>
                      <a:moveTo>
                        <a:pt x="239" y="443"/>
                      </a:moveTo>
                      <a:lnTo>
                        <a:pt x="248" y="434"/>
                      </a:lnTo>
                      <a:lnTo>
                        <a:pt x="256" y="440"/>
                      </a:lnTo>
                      <a:lnTo>
                        <a:pt x="261" y="456"/>
                      </a:lnTo>
                      <a:lnTo>
                        <a:pt x="250" y="460"/>
                      </a:lnTo>
                      <a:lnTo>
                        <a:pt x="239" y="443"/>
                      </a:lnTo>
                      <a:close/>
                      <a:moveTo>
                        <a:pt x="279" y="406"/>
                      </a:moveTo>
                      <a:lnTo>
                        <a:pt x="292" y="418"/>
                      </a:lnTo>
                      <a:lnTo>
                        <a:pt x="292" y="418"/>
                      </a:lnTo>
                      <a:lnTo>
                        <a:pt x="295" y="418"/>
                      </a:lnTo>
                      <a:lnTo>
                        <a:pt x="298" y="417"/>
                      </a:lnTo>
                      <a:lnTo>
                        <a:pt x="300" y="417"/>
                      </a:lnTo>
                      <a:lnTo>
                        <a:pt x="300" y="417"/>
                      </a:lnTo>
                      <a:lnTo>
                        <a:pt x="301" y="404"/>
                      </a:lnTo>
                      <a:lnTo>
                        <a:pt x="306" y="398"/>
                      </a:lnTo>
                      <a:lnTo>
                        <a:pt x="301" y="387"/>
                      </a:lnTo>
                      <a:lnTo>
                        <a:pt x="289" y="392"/>
                      </a:lnTo>
                      <a:lnTo>
                        <a:pt x="279" y="406"/>
                      </a:lnTo>
                      <a:close/>
                    </a:path>
                  </a:pathLst>
                </a:custGeom>
                <a:solidFill>
                  <a:srgbClr val="2D135E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" name="Freeform 70">
                  <a:extLst>
                    <a:ext uri="{FF2B5EF4-FFF2-40B4-BE49-F238E27FC236}">
                      <a16:creationId xmlns:a16="http://schemas.microsoft.com/office/drawing/2014/main" id="{083B812F-3D10-A54C-AF38-A704B3798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2" y="1309"/>
                  <a:ext cx="91" cy="106"/>
                </a:xfrm>
                <a:custGeom>
                  <a:avLst/>
                  <a:gdLst>
                    <a:gd name="T0" fmla="*/ 24 w 91"/>
                    <a:gd name="T1" fmla="*/ 106 h 106"/>
                    <a:gd name="T2" fmla="*/ 0 w 91"/>
                    <a:gd name="T3" fmla="*/ 13 h 106"/>
                    <a:gd name="T4" fmla="*/ 41 w 91"/>
                    <a:gd name="T5" fmla="*/ 0 h 106"/>
                    <a:gd name="T6" fmla="*/ 54 w 91"/>
                    <a:gd name="T7" fmla="*/ 13 h 106"/>
                    <a:gd name="T8" fmla="*/ 75 w 91"/>
                    <a:gd name="T9" fmla="*/ 39 h 106"/>
                    <a:gd name="T10" fmla="*/ 91 w 91"/>
                    <a:gd name="T11" fmla="*/ 67 h 106"/>
                    <a:gd name="T12" fmla="*/ 72 w 91"/>
                    <a:gd name="T13" fmla="*/ 77 h 106"/>
                    <a:gd name="T14" fmla="*/ 64 w 91"/>
                    <a:gd name="T15" fmla="*/ 77 h 106"/>
                    <a:gd name="T16" fmla="*/ 58 w 91"/>
                    <a:gd name="T17" fmla="*/ 88 h 106"/>
                    <a:gd name="T18" fmla="*/ 43 w 91"/>
                    <a:gd name="T19" fmla="*/ 100 h 106"/>
                    <a:gd name="T20" fmla="*/ 24 w 91"/>
                    <a:gd name="T21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106">
                      <a:moveTo>
                        <a:pt x="24" y="106"/>
                      </a:moveTo>
                      <a:lnTo>
                        <a:pt x="0" y="13"/>
                      </a:lnTo>
                      <a:lnTo>
                        <a:pt x="41" y="0"/>
                      </a:lnTo>
                      <a:lnTo>
                        <a:pt x="54" y="13"/>
                      </a:lnTo>
                      <a:lnTo>
                        <a:pt x="75" y="39"/>
                      </a:lnTo>
                      <a:lnTo>
                        <a:pt x="91" y="67"/>
                      </a:lnTo>
                      <a:lnTo>
                        <a:pt x="72" y="77"/>
                      </a:lnTo>
                      <a:lnTo>
                        <a:pt x="64" y="77"/>
                      </a:lnTo>
                      <a:lnTo>
                        <a:pt x="58" y="88"/>
                      </a:lnTo>
                      <a:lnTo>
                        <a:pt x="43" y="100"/>
                      </a:lnTo>
                      <a:lnTo>
                        <a:pt x="24" y="106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71">
                  <a:extLst>
                    <a:ext uri="{FF2B5EF4-FFF2-40B4-BE49-F238E27FC236}">
                      <a16:creationId xmlns:a16="http://schemas.microsoft.com/office/drawing/2014/main" id="{D4D7A6FD-4A9F-A84A-97F7-32BD0FB7C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960"/>
                  <a:ext cx="793" cy="608"/>
                </a:xfrm>
                <a:custGeom>
                  <a:avLst/>
                  <a:gdLst>
                    <a:gd name="T0" fmla="*/ 518 w 793"/>
                    <a:gd name="T1" fmla="*/ 510 h 608"/>
                    <a:gd name="T2" fmla="*/ 489 w 793"/>
                    <a:gd name="T3" fmla="*/ 498 h 608"/>
                    <a:gd name="T4" fmla="*/ 456 w 793"/>
                    <a:gd name="T5" fmla="*/ 460 h 608"/>
                    <a:gd name="T6" fmla="*/ 320 w 793"/>
                    <a:gd name="T7" fmla="*/ 469 h 608"/>
                    <a:gd name="T8" fmla="*/ 5 w 793"/>
                    <a:gd name="T9" fmla="*/ 532 h 608"/>
                    <a:gd name="T10" fmla="*/ 9 w 793"/>
                    <a:gd name="T11" fmla="*/ 485 h 608"/>
                    <a:gd name="T12" fmla="*/ 23 w 793"/>
                    <a:gd name="T13" fmla="*/ 468 h 608"/>
                    <a:gd name="T14" fmla="*/ 45 w 793"/>
                    <a:gd name="T15" fmla="*/ 449 h 608"/>
                    <a:gd name="T16" fmla="*/ 62 w 793"/>
                    <a:gd name="T17" fmla="*/ 423 h 608"/>
                    <a:gd name="T18" fmla="*/ 69 w 793"/>
                    <a:gd name="T19" fmla="*/ 410 h 608"/>
                    <a:gd name="T20" fmla="*/ 48 w 793"/>
                    <a:gd name="T21" fmla="*/ 390 h 608"/>
                    <a:gd name="T22" fmla="*/ 55 w 793"/>
                    <a:gd name="T23" fmla="*/ 340 h 608"/>
                    <a:gd name="T24" fmla="*/ 108 w 793"/>
                    <a:gd name="T25" fmla="*/ 323 h 608"/>
                    <a:gd name="T26" fmla="*/ 167 w 793"/>
                    <a:gd name="T27" fmla="*/ 320 h 608"/>
                    <a:gd name="T28" fmla="*/ 189 w 793"/>
                    <a:gd name="T29" fmla="*/ 327 h 608"/>
                    <a:gd name="T30" fmla="*/ 219 w 793"/>
                    <a:gd name="T31" fmla="*/ 313 h 608"/>
                    <a:gd name="T32" fmla="*/ 264 w 793"/>
                    <a:gd name="T33" fmla="*/ 299 h 608"/>
                    <a:gd name="T34" fmla="*/ 286 w 793"/>
                    <a:gd name="T35" fmla="*/ 267 h 608"/>
                    <a:gd name="T36" fmla="*/ 311 w 793"/>
                    <a:gd name="T37" fmla="*/ 259 h 608"/>
                    <a:gd name="T38" fmla="*/ 303 w 793"/>
                    <a:gd name="T39" fmla="*/ 232 h 608"/>
                    <a:gd name="T40" fmla="*/ 308 w 793"/>
                    <a:gd name="T41" fmla="*/ 210 h 608"/>
                    <a:gd name="T42" fmla="*/ 297 w 793"/>
                    <a:gd name="T43" fmla="*/ 201 h 608"/>
                    <a:gd name="T44" fmla="*/ 281 w 793"/>
                    <a:gd name="T45" fmla="*/ 188 h 608"/>
                    <a:gd name="T46" fmla="*/ 315 w 793"/>
                    <a:gd name="T47" fmla="*/ 139 h 608"/>
                    <a:gd name="T48" fmla="*/ 329 w 793"/>
                    <a:gd name="T49" fmla="*/ 115 h 608"/>
                    <a:gd name="T50" fmla="*/ 364 w 793"/>
                    <a:gd name="T51" fmla="*/ 64 h 608"/>
                    <a:gd name="T52" fmla="*/ 392 w 793"/>
                    <a:gd name="T53" fmla="*/ 37 h 608"/>
                    <a:gd name="T54" fmla="*/ 447 w 793"/>
                    <a:gd name="T55" fmla="*/ 21 h 608"/>
                    <a:gd name="T56" fmla="*/ 495 w 793"/>
                    <a:gd name="T57" fmla="*/ 14 h 608"/>
                    <a:gd name="T58" fmla="*/ 545 w 793"/>
                    <a:gd name="T59" fmla="*/ 31 h 608"/>
                    <a:gd name="T60" fmla="*/ 565 w 793"/>
                    <a:gd name="T61" fmla="*/ 104 h 608"/>
                    <a:gd name="T62" fmla="*/ 575 w 793"/>
                    <a:gd name="T63" fmla="*/ 157 h 608"/>
                    <a:gd name="T64" fmla="*/ 575 w 793"/>
                    <a:gd name="T65" fmla="*/ 188 h 608"/>
                    <a:gd name="T66" fmla="*/ 598 w 793"/>
                    <a:gd name="T67" fmla="*/ 198 h 608"/>
                    <a:gd name="T68" fmla="*/ 614 w 793"/>
                    <a:gd name="T69" fmla="*/ 298 h 608"/>
                    <a:gd name="T70" fmla="*/ 615 w 793"/>
                    <a:gd name="T71" fmla="*/ 401 h 608"/>
                    <a:gd name="T72" fmla="*/ 629 w 793"/>
                    <a:gd name="T73" fmla="*/ 468 h 608"/>
                    <a:gd name="T74" fmla="*/ 623 w 793"/>
                    <a:gd name="T75" fmla="*/ 532 h 608"/>
                    <a:gd name="T76" fmla="*/ 639 w 793"/>
                    <a:gd name="T77" fmla="*/ 555 h 608"/>
                    <a:gd name="T78" fmla="*/ 629 w 793"/>
                    <a:gd name="T79" fmla="*/ 574 h 608"/>
                    <a:gd name="T80" fmla="*/ 646 w 793"/>
                    <a:gd name="T81" fmla="*/ 565 h 608"/>
                    <a:gd name="T82" fmla="*/ 667 w 793"/>
                    <a:gd name="T83" fmla="*/ 544 h 608"/>
                    <a:gd name="T84" fmla="*/ 692 w 793"/>
                    <a:gd name="T85" fmla="*/ 549 h 608"/>
                    <a:gd name="T86" fmla="*/ 759 w 793"/>
                    <a:gd name="T87" fmla="*/ 508 h 608"/>
                    <a:gd name="T88" fmla="*/ 793 w 793"/>
                    <a:gd name="T89" fmla="*/ 508 h 608"/>
                    <a:gd name="T90" fmla="*/ 748 w 793"/>
                    <a:gd name="T91" fmla="*/ 549 h 608"/>
                    <a:gd name="T92" fmla="*/ 687 w 793"/>
                    <a:gd name="T93" fmla="*/ 588 h 608"/>
                    <a:gd name="T94" fmla="*/ 626 w 793"/>
                    <a:gd name="T95" fmla="*/ 608 h 608"/>
                    <a:gd name="T96" fmla="*/ 617 w 793"/>
                    <a:gd name="T97" fmla="*/ 582 h 608"/>
                    <a:gd name="T98" fmla="*/ 618 w 793"/>
                    <a:gd name="T99" fmla="*/ 551 h 608"/>
                    <a:gd name="T100" fmla="*/ 573 w 793"/>
                    <a:gd name="T101" fmla="*/ 535 h 608"/>
                    <a:gd name="T102" fmla="*/ 526 w 793"/>
                    <a:gd name="T103" fmla="*/ 516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93" h="608">
                      <a:moveTo>
                        <a:pt x="526" y="516"/>
                      </a:moveTo>
                      <a:lnTo>
                        <a:pt x="518" y="510"/>
                      </a:lnTo>
                      <a:lnTo>
                        <a:pt x="503" y="508"/>
                      </a:lnTo>
                      <a:lnTo>
                        <a:pt x="489" y="498"/>
                      </a:lnTo>
                      <a:lnTo>
                        <a:pt x="478" y="459"/>
                      </a:lnTo>
                      <a:lnTo>
                        <a:pt x="456" y="460"/>
                      </a:lnTo>
                      <a:lnTo>
                        <a:pt x="440" y="443"/>
                      </a:lnTo>
                      <a:lnTo>
                        <a:pt x="320" y="469"/>
                      </a:lnTo>
                      <a:lnTo>
                        <a:pt x="52" y="524"/>
                      </a:lnTo>
                      <a:lnTo>
                        <a:pt x="5" y="532"/>
                      </a:lnTo>
                      <a:lnTo>
                        <a:pt x="0" y="491"/>
                      </a:lnTo>
                      <a:lnTo>
                        <a:pt x="9" y="485"/>
                      </a:lnTo>
                      <a:lnTo>
                        <a:pt x="17" y="477"/>
                      </a:lnTo>
                      <a:lnTo>
                        <a:pt x="23" y="468"/>
                      </a:lnTo>
                      <a:lnTo>
                        <a:pt x="34" y="460"/>
                      </a:lnTo>
                      <a:lnTo>
                        <a:pt x="45" y="449"/>
                      </a:lnTo>
                      <a:lnTo>
                        <a:pt x="48" y="440"/>
                      </a:lnTo>
                      <a:lnTo>
                        <a:pt x="62" y="423"/>
                      </a:lnTo>
                      <a:lnTo>
                        <a:pt x="69" y="416"/>
                      </a:lnTo>
                      <a:lnTo>
                        <a:pt x="69" y="410"/>
                      </a:lnTo>
                      <a:lnTo>
                        <a:pt x="61" y="391"/>
                      </a:lnTo>
                      <a:lnTo>
                        <a:pt x="48" y="390"/>
                      </a:lnTo>
                      <a:lnTo>
                        <a:pt x="37" y="351"/>
                      </a:lnTo>
                      <a:lnTo>
                        <a:pt x="55" y="340"/>
                      </a:lnTo>
                      <a:lnTo>
                        <a:pt x="83" y="331"/>
                      </a:lnTo>
                      <a:lnTo>
                        <a:pt x="108" y="323"/>
                      </a:lnTo>
                      <a:lnTo>
                        <a:pt x="128" y="320"/>
                      </a:lnTo>
                      <a:lnTo>
                        <a:pt x="167" y="320"/>
                      </a:lnTo>
                      <a:lnTo>
                        <a:pt x="180" y="327"/>
                      </a:lnTo>
                      <a:lnTo>
                        <a:pt x="189" y="327"/>
                      </a:lnTo>
                      <a:lnTo>
                        <a:pt x="203" y="320"/>
                      </a:lnTo>
                      <a:lnTo>
                        <a:pt x="219" y="313"/>
                      </a:lnTo>
                      <a:lnTo>
                        <a:pt x="251" y="310"/>
                      </a:lnTo>
                      <a:lnTo>
                        <a:pt x="264" y="299"/>
                      </a:lnTo>
                      <a:lnTo>
                        <a:pt x="275" y="279"/>
                      </a:lnTo>
                      <a:lnTo>
                        <a:pt x="286" y="267"/>
                      </a:lnTo>
                      <a:lnTo>
                        <a:pt x="298" y="267"/>
                      </a:lnTo>
                      <a:lnTo>
                        <a:pt x="311" y="259"/>
                      </a:lnTo>
                      <a:lnTo>
                        <a:pt x="312" y="245"/>
                      </a:lnTo>
                      <a:lnTo>
                        <a:pt x="303" y="232"/>
                      </a:lnTo>
                      <a:lnTo>
                        <a:pt x="300" y="223"/>
                      </a:lnTo>
                      <a:lnTo>
                        <a:pt x="308" y="210"/>
                      </a:lnTo>
                      <a:lnTo>
                        <a:pt x="308" y="201"/>
                      </a:lnTo>
                      <a:lnTo>
                        <a:pt x="297" y="201"/>
                      </a:lnTo>
                      <a:lnTo>
                        <a:pt x="286" y="196"/>
                      </a:lnTo>
                      <a:lnTo>
                        <a:pt x="281" y="188"/>
                      </a:lnTo>
                      <a:lnTo>
                        <a:pt x="279" y="173"/>
                      </a:lnTo>
                      <a:lnTo>
                        <a:pt x="315" y="139"/>
                      </a:lnTo>
                      <a:lnTo>
                        <a:pt x="320" y="134"/>
                      </a:lnTo>
                      <a:lnTo>
                        <a:pt x="329" y="115"/>
                      </a:lnTo>
                      <a:lnTo>
                        <a:pt x="347" y="87"/>
                      </a:lnTo>
                      <a:lnTo>
                        <a:pt x="364" y="64"/>
                      </a:lnTo>
                      <a:lnTo>
                        <a:pt x="378" y="48"/>
                      </a:lnTo>
                      <a:lnTo>
                        <a:pt x="392" y="37"/>
                      </a:lnTo>
                      <a:lnTo>
                        <a:pt x="412" y="29"/>
                      </a:lnTo>
                      <a:lnTo>
                        <a:pt x="447" y="21"/>
                      </a:lnTo>
                      <a:lnTo>
                        <a:pt x="465" y="23"/>
                      </a:lnTo>
                      <a:lnTo>
                        <a:pt x="495" y="14"/>
                      </a:lnTo>
                      <a:lnTo>
                        <a:pt x="542" y="0"/>
                      </a:lnTo>
                      <a:lnTo>
                        <a:pt x="545" y="31"/>
                      </a:lnTo>
                      <a:lnTo>
                        <a:pt x="561" y="71"/>
                      </a:lnTo>
                      <a:lnTo>
                        <a:pt x="565" y="104"/>
                      </a:lnTo>
                      <a:lnTo>
                        <a:pt x="559" y="128"/>
                      </a:lnTo>
                      <a:lnTo>
                        <a:pt x="575" y="157"/>
                      </a:lnTo>
                      <a:lnTo>
                        <a:pt x="581" y="170"/>
                      </a:lnTo>
                      <a:lnTo>
                        <a:pt x="575" y="188"/>
                      </a:lnTo>
                      <a:lnTo>
                        <a:pt x="593" y="196"/>
                      </a:lnTo>
                      <a:lnTo>
                        <a:pt x="598" y="198"/>
                      </a:lnTo>
                      <a:lnTo>
                        <a:pt x="617" y="267"/>
                      </a:lnTo>
                      <a:lnTo>
                        <a:pt x="614" y="298"/>
                      </a:lnTo>
                      <a:lnTo>
                        <a:pt x="610" y="366"/>
                      </a:lnTo>
                      <a:lnTo>
                        <a:pt x="615" y="401"/>
                      </a:lnTo>
                      <a:lnTo>
                        <a:pt x="620" y="423"/>
                      </a:lnTo>
                      <a:lnTo>
                        <a:pt x="629" y="468"/>
                      </a:lnTo>
                      <a:lnTo>
                        <a:pt x="629" y="518"/>
                      </a:lnTo>
                      <a:lnTo>
                        <a:pt x="623" y="532"/>
                      </a:lnTo>
                      <a:lnTo>
                        <a:pt x="634" y="544"/>
                      </a:lnTo>
                      <a:lnTo>
                        <a:pt x="639" y="555"/>
                      </a:lnTo>
                      <a:lnTo>
                        <a:pt x="626" y="566"/>
                      </a:lnTo>
                      <a:lnTo>
                        <a:pt x="629" y="574"/>
                      </a:lnTo>
                      <a:lnTo>
                        <a:pt x="637" y="572"/>
                      </a:lnTo>
                      <a:lnTo>
                        <a:pt x="646" y="565"/>
                      </a:lnTo>
                      <a:lnTo>
                        <a:pt x="660" y="548"/>
                      </a:lnTo>
                      <a:lnTo>
                        <a:pt x="667" y="544"/>
                      </a:lnTo>
                      <a:lnTo>
                        <a:pt x="678" y="548"/>
                      </a:lnTo>
                      <a:lnTo>
                        <a:pt x="692" y="549"/>
                      </a:lnTo>
                      <a:lnTo>
                        <a:pt x="740" y="526"/>
                      </a:lnTo>
                      <a:lnTo>
                        <a:pt x="759" y="508"/>
                      </a:lnTo>
                      <a:lnTo>
                        <a:pt x="767" y="499"/>
                      </a:lnTo>
                      <a:lnTo>
                        <a:pt x="793" y="508"/>
                      </a:lnTo>
                      <a:lnTo>
                        <a:pt x="771" y="530"/>
                      </a:lnTo>
                      <a:lnTo>
                        <a:pt x="748" y="549"/>
                      </a:lnTo>
                      <a:lnTo>
                        <a:pt x="703" y="582"/>
                      </a:lnTo>
                      <a:lnTo>
                        <a:pt x="687" y="588"/>
                      </a:lnTo>
                      <a:lnTo>
                        <a:pt x="651" y="601"/>
                      </a:lnTo>
                      <a:lnTo>
                        <a:pt x="626" y="608"/>
                      </a:lnTo>
                      <a:lnTo>
                        <a:pt x="618" y="604"/>
                      </a:lnTo>
                      <a:lnTo>
                        <a:pt x="617" y="582"/>
                      </a:lnTo>
                      <a:lnTo>
                        <a:pt x="620" y="565"/>
                      </a:lnTo>
                      <a:lnTo>
                        <a:pt x="618" y="551"/>
                      </a:lnTo>
                      <a:lnTo>
                        <a:pt x="601" y="541"/>
                      </a:lnTo>
                      <a:lnTo>
                        <a:pt x="573" y="535"/>
                      </a:lnTo>
                      <a:lnTo>
                        <a:pt x="548" y="527"/>
                      </a:lnTo>
                      <a:lnTo>
                        <a:pt x="526" y="516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72">
                  <a:extLst>
                    <a:ext uri="{FF2B5EF4-FFF2-40B4-BE49-F238E27FC236}">
                      <a16:creationId xmlns:a16="http://schemas.microsoft.com/office/drawing/2014/main" id="{9DA260B1-6727-5F45-967C-D355A358A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1403"/>
                  <a:ext cx="622" cy="403"/>
                </a:xfrm>
                <a:custGeom>
                  <a:avLst/>
                  <a:gdLst>
                    <a:gd name="T0" fmla="*/ 561 w 622"/>
                    <a:gd name="T1" fmla="*/ 298 h 403"/>
                    <a:gd name="T2" fmla="*/ 570 w 622"/>
                    <a:gd name="T3" fmla="*/ 297 h 403"/>
                    <a:gd name="T4" fmla="*/ 584 w 622"/>
                    <a:gd name="T5" fmla="*/ 289 h 403"/>
                    <a:gd name="T6" fmla="*/ 592 w 622"/>
                    <a:gd name="T7" fmla="*/ 273 h 403"/>
                    <a:gd name="T8" fmla="*/ 601 w 622"/>
                    <a:gd name="T9" fmla="*/ 259 h 403"/>
                    <a:gd name="T10" fmla="*/ 622 w 622"/>
                    <a:gd name="T11" fmla="*/ 239 h 403"/>
                    <a:gd name="T12" fmla="*/ 622 w 622"/>
                    <a:gd name="T13" fmla="*/ 234 h 403"/>
                    <a:gd name="T14" fmla="*/ 608 w 622"/>
                    <a:gd name="T15" fmla="*/ 225 h 403"/>
                    <a:gd name="T16" fmla="*/ 584 w 622"/>
                    <a:gd name="T17" fmla="*/ 209 h 403"/>
                    <a:gd name="T18" fmla="*/ 578 w 622"/>
                    <a:gd name="T19" fmla="*/ 193 h 403"/>
                    <a:gd name="T20" fmla="*/ 561 w 622"/>
                    <a:gd name="T21" fmla="*/ 190 h 403"/>
                    <a:gd name="T22" fmla="*/ 561 w 622"/>
                    <a:gd name="T23" fmla="*/ 184 h 403"/>
                    <a:gd name="T24" fmla="*/ 556 w 622"/>
                    <a:gd name="T25" fmla="*/ 167 h 403"/>
                    <a:gd name="T26" fmla="*/ 570 w 622"/>
                    <a:gd name="T27" fmla="*/ 159 h 403"/>
                    <a:gd name="T28" fmla="*/ 570 w 622"/>
                    <a:gd name="T29" fmla="*/ 145 h 403"/>
                    <a:gd name="T30" fmla="*/ 562 w 622"/>
                    <a:gd name="T31" fmla="*/ 136 h 403"/>
                    <a:gd name="T32" fmla="*/ 564 w 622"/>
                    <a:gd name="T33" fmla="*/ 126 h 403"/>
                    <a:gd name="T34" fmla="*/ 576 w 622"/>
                    <a:gd name="T35" fmla="*/ 108 h 403"/>
                    <a:gd name="T36" fmla="*/ 576 w 622"/>
                    <a:gd name="T37" fmla="*/ 87 h 403"/>
                    <a:gd name="T38" fmla="*/ 592 w 622"/>
                    <a:gd name="T39" fmla="*/ 72 h 403"/>
                    <a:gd name="T40" fmla="*/ 587 w 622"/>
                    <a:gd name="T41" fmla="*/ 67 h 403"/>
                    <a:gd name="T42" fmla="*/ 572 w 622"/>
                    <a:gd name="T43" fmla="*/ 65 h 403"/>
                    <a:gd name="T44" fmla="*/ 556 w 622"/>
                    <a:gd name="T45" fmla="*/ 55 h 403"/>
                    <a:gd name="T46" fmla="*/ 547 w 622"/>
                    <a:gd name="T47" fmla="*/ 16 h 403"/>
                    <a:gd name="T48" fmla="*/ 525 w 622"/>
                    <a:gd name="T49" fmla="*/ 17 h 403"/>
                    <a:gd name="T50" fmla="*/ 509 w 622"/>
                    <a:gd name="T51" fmla="*/ 0 h 403"/>
                    <a:gd name="T52" fmla="*/ 397 w 622"/>
                    <a:gd name="T53" fmla="*/ 26 h 403"/>
                    <a:gd name="T54" fmla="*/ 128 w 622"/>
                    <a:gd name="T55" fmla="*/ 80 h 403"/>
                    <a:gd name="T56" fmla="*/ 72 w 622"/>
                    <a:gd name="T57" fmla="*/ 89 h 403"/>
                    <a:gd name="T58" fmla="*/ 69 w 622"/>
                    <a:gd name="T59" fmla="*/ 48 h 403"/>
                    <a:gd name="T60" fmla="*/ 35 w 622"/>
                    <a:gd name="T61" fmla="*/ 80 h 403"/>
                    <a:gd name="T62" fmla="*/ 27 w 622"/>
                    <a:gd name="T63" fmla="*/ 83 h 403"/>
                    <a:gd name="T64" fmla="*/ 0 w 622"/>
                    <a:gd name="T65" fmla="*/ 101 h 403"/>
                    <a:gd name="T66" fmla="*/ 19 w 622"/>
                    <a:gd name="T67" fmla="*/ 222 h 403"/>
                    <a:gd name="T68" fmla="*/ 35 w 622"/>
                    <a:gd name="T69" fmla="*/ 282 h 403"/>
                    <a:gd name="T70" fmla="*/ 56 w 622"/>
                    <a:gd name="T71" fmla="*/ 403 h 403"/>
                    <a:gd name="T72" fmla="*/ 77 w 622"/>
                    <a:gd name="T73" fmla="*/ 398 h 403"/>
                    <a:gd name="T74" fmla="*/ 152 w 622"/>
                    <a:gd name="T75" fmla="*/ 389 h 403"/>
                    <a:gd name="T76" fmla="*/ 389 w 622"/>
                    <a:gd name="T77" fmla="*/ 342 h 403"/>
                    <a:gd name="T78" fmla="*/ 481 w 622"/>
                    <a:gd name="T79" fmla="*/ 323 h 403"/>
                    <a:gd name="T80" fmla="*/ 534 w 622"/>
                    <a:gd name="T81" fmla="*/ 314 h 403"/>
                    <a:gd name="T82" fmla="*/ 536 w 622"/>
                    <a:gd name="T83" fmla="*/ 312 h 403"/>
                    <a:gd name="T84" fmla="*/ 548 w 622"/>
                    <a:gd name="T85" fmla="*/ 301 h 403"/>
                    <a:gd name="T86" fmla="*/ 561 w 622"/>
                    <a:gd name="T87" fmla="*/ 29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22" h="403">
                      <a:moveTo>
                        <a:pt x="561" y="298"/>
                      </a:moveTo>
                      <a:lnTo>
                        <a:pt x="570" y="297"/>
                      </a:lnTo>
                      <a:lnTo>
                        <a:pt x="584" y="289"/>
                      </a:lnTo>
                      <a:lnTo>
                        <a:pt x="592" y="273"/>
                      </a:lnTo>
                      <a:lnTo>
                        <a:pt x="601" y="259"/>
                      </a:lnTo>
                      <a:lnTo>
                        <a:pt x="622" y="239"/>
                      </a:lnTo>
                      <a:lnTo>
                        <a:pt x="622" y="234"/>
                      </a:lnTo>
                      <a:lnTo>
                        <a:pt x="608" y="225"/>
                      </a:lnTo>
                      <a:lnTo>
                        <a:pt x="584" y="209"/>
                      </a:lnTo>
                      <a:lnTo>
                        <a:pt x="578" y="193"/>
                      </a:lnTo>
                      <a:lnTo>
                        <a:pt x="561" y="190"/>
                      </a:lnTo>
                      <a:lnTo>
                        <a:pt x="561" y="184"/>
                      </a:lnTo>
                      <a:lnTo>
                        <a:pt x="556" y="167"/>
                      </a:lnTo>
                      <a:lnTo>
                        <a:pt x="570" y="159"/>
                      </a:lnTo>
                      <a:lnTo>
                        <a:pt x="570" y="145"/>
                      </a:lnTo>
                      <a:lnTo>
                        <a:pt x="562" y="136"/>
                      </a:lnTo>
                      <a:lnTo>
                        <a:pt x="564" y="126"/>
                      </a:lnTo>
                      <a:lnTo>
                        <a:pt x="576" y="108"/>
                      </a:lnTo>
                      <a:lnTo>
                        <a:pt x="576" y="87"/>
                      </a:lnTo>
                      <a:lnTo>
                        <a:pt x="592" y="72"/>
                      </a:lnTo>
                      <a:lnTo>
                        <a:pt x="587" y="67"/>
                      </a:lnTo>
                      <a:lnTo>
                        <a:pt x="572" y="65"/>
                      </a:lnTo>
                      <a:lnTo>
                        <a:pt x="556" y="55"/>
                      </a:lnTo>
                      <a:lnTo>
                        <a:pt x="547" y="16"/>
                      </a:lnTo>
                      <a:lnTo>
                        <a:pt x="525" y="17"/>
                      </a:lnTo>
                      <a:lnTo>
                        <a:pt x="509" y="0"/>
                      </a:lnTo>
                      <a:lnTo>
                        <a:pt x="397" y="26"/>
                      </a:lnTo>
                      <a:lnTo>
                        <a:pt x="128" y="80"/>
                      </a:lnTo>
                      <a:lnTo>
                        <a:pt x="72" y="89"/>
                      </a:lnTo>
                      <a:lnTo>
                        <a:pt x="69" y="48"/>
                      </a:lnTo>
                      <a:lnTo>
                        <a:pt x="35" y="80"/>
                      </a:lnTo>
                      <a:lnTo>
                        <a:pt x="27" y="83"/>
                      </a:lnTo>
                      <a:lnTo>
                        <a:pt x="0" y="101"/>
                      </a:lnTo>
                      <a:lnTo>
                        <a:pt x="19" y="222"/>
                      </a:lnTo>
                      <a:lnTo>
                        <a:pt x="35" y="282"/>
                      </a:lnTo>
                      <a:lnTo>
                        <a:pt x="56" y="403"/>
                      </a:lnTo>
                      <a:lnTo>
                        <a:pt x="77" y="398"/>
                      </a:lnTo>
                      <a:lnTo>
                        <a:pt x="152" y="389"/>
                      </a:lnTo>
                      <a:lnTo>
                        <a:pt x="389" y="342"/>
                      </a:lnTo>
                      <a:lnTo>
                        <a:pt x="481" y="323"/>
                      </a:lnTo>
                      <a:lnTo>
                        <a:pt x="534" y="314"/>
                      </a:lnTo>
                      <a:lnTo>
                        <a:pt x="536" y="312"/>
                      </a:lnTo>
                      <a:lnTo>
                        <a:pt x="548" y="301"/>
                      </a:lnTo>
                      <a:lnTo>
                        <a:pt x="561" y="29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" name="Freeform 73">
                  <a:extLst>
                    <a:ext uri="{FF2B5EF4-FFF2-40B4-BE49-F238E27FC236}">
                      <a16:creationId xmlns:a16="http://schemas.microsoft.com/office/drawing/2014/main" id="{CFA94965-5F30-E847-8D52-8FB171E82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4" y="1475"/>
                  <a:ext cx="154" cy="340"/>
                </a:xfrm>
                <a:custGeom>
                  <a:avLst/>
                  <a:gdLst>
                    <a:gd name="T0" fmla="*/ 35 w 154"/>
                    <a:gd name="T1" fmla="*/ 0 h 340"/>
                    <a:gd name="T2" fmla="*/ 20 w 154"/>
                    <a:gd name="T3" fmla="*/ 17 h 340"/>
                    <a:gd name="T4" fmla="*/ 20 w 154"/>
                    <a:gd name="T5" fmla="*/ 36 h 340"/>
                    <a:gd name="T6" fmla="*/ 9 w 154"/>
                    <a:gd name="T7" fmla="*/ 54 h 340"/>
                    <a:gd name="T8" fmla="*/ 7 w 154"/>
                    <a:gd name="T9" fmla="*/ 65 h 340"/>
                    <a:gd name="T10" fmla="*/ 15 w 154"/>
                    <a:gd name="T11" fmla="*/ 73 h 340"/>
                    <a:gd name="T12" fmla="*/ 15 w 154"/>
                    <a:gd name="T13" fmla="*/ 89 h 340"/>
                    <a:gd name="T14" fmla="*/ 0 w 154"/>
                    <a:gd name="T15" fmla="*/ 95 h 340"/>
                    <a:gd name="T16" fmla="*/ 6 w 154"/>
                    <a:gd name="T17" fmla="*/ 112 h 340"/>
                    <a:gd name="T18" fmla="*/ 6 w 154"/>
                    <a:gd name="T19" fmla="*/ 120 h 340"/>
                    <a:gd name="T20" fmla="*/ 23 w 154"/>
                    <a:gd name="T21" fmla="*/ 121 h 340"/>
                    <a:gd name="T22" fmla="*/ 29 w 154"/>
                    <a:gd name="T23" fmla="*/ 137 h 340"/>
                    <a:gd name="T24" fmla="*/ 51 w 154"/>
                    <a:gd name="T25" fmla="*/ 153 h 340"/>
                    <a:gd name="T26" fmla="*/ 67 w 154"/>
                    <a:gd name="T27" fmla="*/ 164 h 340"/>
                    <a:gd name="T28" fmla="*/ 67 w 154"/>
                    <a:gd name="T29" fmla="*/ 168 h 340"/>
                    <a:gd name="T30" fmla="*/ 48 w 154"/>
                    <a:gd name="T31" fmla="*/ 185 h 340"/>
                    <a:gd name="T32" fmla="*/ 39 w 154"/>
                    <a:gd name="T33" fmla="*/ 200 h 340"/>
                    <a:gd name="T34" fmla="*/ 29 w 154"/>
                    <a:gd name="T35" fmla="*/ 217 h 340"/>
                    <a:gd name="T36" fmla="*/ 15 w 154"/>
                    <a:gd name="T37" fmla="*/ 225 h 340"/>
                    <a:gd name="T38" fmla="*/ 12 w 154"/>
                    <a:gd name="T39" fmla="*/ 234 h 340"/>
                    <a:gd name="T40" fmla="*/ 11 w 154"/>
                    <a:gd name="T41" fmla="*/ 242 h 340"/>
                    <a:gd name="T42" fmla="*/ 7 w 154"/>
                    <a:gd name="T43" fmla="*/ 257 h 340"/>
                    <a:gd name="T44" fmla="*/ 14 w 154"/>
                    <a:gd name="T45" fmla="*/ 271 h 340"/>
                    <a:gd name="T46" fmla="*/ 34 w 154"/>
                    <a:gd name="T47" fmla="*/ 290 h 340"/>
                    <a:gd name="T48" fmla="*/ 64 w 154"/>
                    <a:gd name="T49" fmla="*/ 304 h 340"/>
                    <a:gd name="T50" fmla="*/ 90 w 154"/>
                    <a:gd name="T51" fmla="*/ 309 h 340"/>
                    <a:gd name="T52" fmla="*/ 90 w 154"/>
                    <a:gd name="T53" fmla="*/ 318 h 340"/>
                    <a:gd name="T54" fmla="*/ 85 w 154"/>
                    <a:gd name="T55" fmla="*/ 323 h 340"/>
                    <a:gd name="T56" fmla="*/ 87 w 154"/>
                    <a:gd name="T57" fmla="*/ 340 h 340"/>
                    <a:gd name="T58" fmla="*/ 92 w 154"/>
                    <a:gd name="T59" fmla="*/ 340 h 340"/>
                    <a:gd name="T60" fmla="*/ 106 w 154"/>
                    <a:gd name="T61" fmla="*/ 326 h 340"/>
                    <a:gd name="T62" fmla="*/ 110 w 154"/>
                    <a:gd name="T63" fmla="*/ 295 h 340"/>
                    <a:gd name="T64" fmla="*/ 128 w 154"/>
                    <a:gd name="T65" fmla="*/ 270 h 340"/>
                    <a:gd name="T66" fmla="*/ 146 w 154"/>
                    <a:gd name="T67" fmla="*/ 229 h 340"/>
                    <a:gd name="T68" fmla="*/ 154 w 154"/>
                    <a:gd name="T69" fmla="*/ 195 h 340"/>
                    <a:gd name="T70" fmla="*/ 149 w 154"/>
                    <a:gd name="T71" fmla="*/ 189 h 340"/>
                    <a:gd name="T72" fmla="*/ 149 w 154"/>
                    <a:gd name="T73" fmla="*/ 129 h 340"/>
                    <a:gd name="T74" fmla="*/ 139 w 154"/>
                    <a:gd name="T75" fmla="*/ 109 h 340"/>
                    <a:gd name="T76" fmla="*/ 132 w 154"/>
                    <a:gd name="T77" fmla="*/ 114 h 340"/>
                    <a:gd name="T78" fmla="*/ 115 w 154"/>
                    <a:gd name="T79" fmla="*/ 115 h 340"/>
                    <a:gd name="T80" fmla="*/ 112 w 154"/>
                    <a:gd name="T81" fmla="*/ 112 h 340"/>
                    <a:gd name="T82" fmla="*/ 118 w 154"/>
                    <a:gd name="T83" fmla="*/ 106 h 340"/>
                    <a:gd name="T84" fmla="*/ 132 w 154"/>
                    <a:gd name="T85" fmla="*/ 95 h 340"/>
                    <a:gd name="T86" fmla="*/ 132 w 154"/>
                    <a:gd name="T87" fmla="*/ 87 h 340"/>
                    <a:gd name="T88" fmla="*/ 129 w 154"/>
                    <a:gd name="T89" fmla="*/ 67 h 340"/>
                    <a:gd name="T90" fmla="*/ 134 w 154"/>
                    <a:gd name="T91" fmla="*/ 50 h 340"/>
                    <a:gd name="T92" fmla="*/ 132 w 154"/>
                    <a:gd name="T93" fmla="*/ 37 h 340"/>
                    <a:gd name="T94" fmla="*/ 115 w 154"/>
                    <a:gd name="T95" fmla="*/ 26 h 340"/>
                    <a:gd name="T96" fmla="*/ 84 w 154"/>
                    <a:gd name="T97" fmla="*/ 18 h 340"/>
                    <a:gd name="T98" fmla="*/ 57 w 154"/>
                    <a:gd name="T99" fmla="*/ 9 h 340"/>
                    <a:gd name="T100" fmla="*/ 35 w 154"/>
                    <a:gd name="T101" fmla="*/ 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4" h="340">
                      <a:moveTo>
                        <a:pt x="35" y="0"/>
                      </a:moveTo>
                      <a:lnTo>
                        <a:pt x="20" y="17"/>
                      </a:lnTo>
                      <a:lnTo>
                        <a:pt x="20" y="36"/>
                      </a:lnTo>
                      <a:lnTo>
                        <a:pt x="9" y="54"/>
                      </a:lnTo>
                      <a:lnTo>
                        <a:pt x="7" y="65"/>
                      </a:lnTo>
                      <a:lnTo>
                        <a:pt x="15" y="73"/>
                      </a:lnTo>
                      <a:lnTo>
                        <a:pt x="15" y="89"/>
                      </a:lnTo>
                      <a:lnTo>
                        <a:pt x="0" y="95"/>
                      </a:lnTo>
                      <a:lnTo>
                        <a:pt x="6" y="112"/>
                      </a:lnTo>
                      <a:lnTo>
                        <a:pt x="6" y="120"/>
                      </a:lnTo>
                      <a:lnTo>
                        <a:pt x="23" y="121"/>
                      </a:lnTo>
                      <a:lnTo>
                        <a:pt x="29" y="137"/>
                      </a:lnTo>
                      <a:lnTo>
                        <a:pt x="51" y="153"/>
                      </a:lnTo>
                      <a:lnTo>
                        <a:pt x="67" y="164"/>
                      </a:lnTo>
                      <a:lnTo>
                        <a:pt x="67" y="168"/>
                      </a:lnTo>
                      <a:lnTo>
                        <a:pt x="48" y="185"/>
                      </a:lnTo>
                      <a:lnTo>
                        <a:pt x="39" y="200"/>
                      </a:lnTo>
                      <a:lnTo>
                        <a:pt x="29" y="217"/>
                      </a:lnTo>
                      <a:lnTo>
                        <a:pt x="15" y="225"/>
                      </a:lnTo>
                      <a:lnTo>
                        <a:pt x="12" y="234"/>
                      </a:lnTo>
                      <a:lnTo>
                        <a:pt x="11" y="242"/>
                      </a:lnTo>
                      <a:lnTo>
                        <a:pt x="7" y="257"/>
                      </a:lnTo>
                      <a:lnTo>
                        <a:pt x="14" y="271"/>
                      </a:lnTo>
                      <a:lnTo>
                        <a:pt x="34" y="290"/>
                      </a:lnTo>
                      <a:lnTo>
                        <a:pt x="64" y="304"/>
                      </a:lnTo>
                      <a:lnTo>
                        <a:pt x="90" y="309"/>
                      </a:lnTo>
                      <a:lnTo>
                        <a:pt x="90" y="318"/>
                      </a:lnTo>
                      <a:lnTo>
                        <a:pt x="85" y="323"/>
                      </a:lnTo>
                      <a:lnTo>
                        <a:pt x="87" y="340"/>
                      </a:lnTo>
                      <a:lnTo>
                        <a:pt x="92" y="340"/>
                      </a:lnTo>
                      <a:lnTo>
                        <a:pt x="106" y="326"/>
                      </a:lnTo>
                      <a:lnTo>
                        <a:pt x="110" y="295"/>
                      </a:lnTo>
                      <a:lnTo>
                        <a:pt x="128" y="270"/>
                      </a:lnTo>
                      <a:lnTo>
                        <a:pt x="146" y="229"/>
                      </a:lnTo>
                      <a:lnTo>
                        <a:pt x="154" y="195"/>
                      </a:lnTo>
                      <a:lnTo>
                        <a:pt x="149" y="189"/>
                      </a:lnTo>
                      <a:lnTo>
                        <a:pt x="149" y="129"/>
                      </a:lnTo>
                      <a:lnTo>
                        <a:pt x="139" y="109"/>
                      </a:lnTo>
                      <a:lnTo>
                        <a:pt x="132" y="114"/>
                      </a:lnTo>
                      <a:lnTo>
                        <a:pt x="115" y="115"/>
                      </a:lnTo>
                      <a:lnTo>
                        <a:pt x="112" y="112"/>
                      </a:lnTo>
                      <a:lnTo>
                        <a:pt x="118" y="106"/>
                      </a:lnTo>
                      <a:lnTo>
                        <a:pt x="132" y="95"/>
                      </a:lnTo>
                      <a:lnTo>
                        <a:pt x="132" y="87"/>
                      </a:lnTo>
                      <a:lnTo>
                        <a:pt x="129" y="67"/>
                      </a:lnTo>
                      <a:lnTo>
                        <a:pt x="134" y="50"/>
                      </a:lnTo>
                      <a:lnTo>
                        <a:pt x="132" y="37"/>
                      </a:lnTo>
                      <a:lnTo>
                        <a:pt x="115" y="26"/>
                      </a:lnTo>
                      <a:lnTo>
                        <a:pt x="84" y="18"/>
                      </a:lnTo>
                      <a:lnTo>
                        <a:pt x="57" y="9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74">
                  <a:extLst>
                    <a:ext uri="{FF2B5EF4-FFF2-40B4-BE49-F238E27FC236}">
                      <a16:creationId xmlns:a16="http://schemas.microsoft.com/office/drawing/2014/main" id="{B66D32CE-9A21-0E46-B09F-94E1A0433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" y="1700"/>
                  <a:ext cx="117" cy="182"/>
                </a:xfrm>
                <a:custGeom>
                  <a:avLst/>
                  <a:gdLst>
                    <a:gd name="T0" fmla="*/ 30 w 117"/>
                    <a:gd name="T1" fmla="*/ 23 h 182"/>
                    <a:gd name="T2" fmla="*/ 31 w 117"/>
                    <a:gd name="T3" fmla="*/ 10 h 182"/>
                    <a:gd name="T4" fmla="*/ 33 w 117"/>
                    <a:gd name="T5" fmla="*/ 0 h 182"/>
                    <a:gd name="T6" fmla="*/ 23 w 117"/>
                    <a:gd name="T7" fmla="*/ 1 h 182"/>
                    <a:gd name="T8" fmla="*/ 14 w 117"/>
                    <a:gd name="T9" fmla="*/ 4 h 182"/>
                    <a:gd name="T10" fmla="*/ 0 w 117"/>
                    <a:gd name="T11" fmla="*/ 15 h 182"/>
                    <a:gd name="T12" fmla="*/ 11 w 117"/>
                    <a:gd name="T13" fmla="*/ 46 h 182"/>
                    <a:gd name="T14" fmla="*/ 25 w 117"/>
                    <a:gd name="T15" fmla="*/ 82 h 182"/>
                    <a:gd name="T16" fmla="*/ 37 w 117"/>
                    <a:gd name="T17" fmla="*/ 143 h 182"/>
                    <a:gd name="T18" fmla="*/ 48 w 117"/>
                    <a:gd name="T19" fmla="*/ 182 h 182"/>
                    <a:gd name="T20" fmla="*/ 79 w 117"/>
                    <a:gd name="T21" fmla="*/ 181 h 182"/>
                    <a:gd name="T22" fmla="*/ 117 w 117"/>
                    <a:gd name="T23" fmla="*/ 174 h 182"/>
                    <a:gd name="T24" fmla="*/ 103 w 117"/>
                    <a:gd name="T25" fmla="*/ 128 h 182"/>
                    <a:gd name="T26" fmla="*/ 97 w 117"/>
                    <a:gd name="T27" fmla="*/ 131 h 182"/>
                    <a:gd name="T28" fmla="*/ 75 w 117"/>
                    <a:gd name="T29" fmla="*/ 115 h 182"/>
                    <a:gd name="T30" fmla="*/ 64 w 117"/>
                    <a:gd name="T31" fmla="*/ 87 h 182"/>
                    <a:gd name="T32" fmla="*/ 51 w 117"/>
                    <a:gd name="T33" fmla="*/ 64 h 182"/>
                    <a:gd name="T34" fmla="*/ 31 w 117"/>
                    <a:gd name="T35" fmla="*/ 46 h 182"/>
                    <a:gd name="T36" fmla="*/ 26 w 117"/>
                    <a:gd name="T37" fmla="*/ 34 h 182"/>
                    <a:gd name="T38" fmla="*/ 30 w 117"/>
                    <a:gd name="T39" fmla="*/ 23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7" h="182">
                      <a:moveTo>
                        <a:pt x="30" y="23"/>
                      </a:moveTo>
                      <a:lnTo>
                        <a:pt x="31" y="10"/>
                      </a:lnTo>
                      <a:lnTo>
                        <a:pt x="33" y="0"/>
                      </a:lnTo>
                      <a:lnTo>
                        <a:pt x="23" y="1"/>
                      </a:lnTo>
                      <a:lnTo>
                        <a:pt x="14" y="4"/>
                      </a:lnTo>
                      <a:lnTo>
                        <a:pt x="0" y="15"/>
                      </a:lnTo>
                      <a:lnTo>
                        <a:pt x="11" y="46"/>
                      </a:lnTo>
                      <a:lnTo>
                        <a:pt x="25" y="82"/>
                      </a:lnTo>
                      <a:lnTo>
                        <a:pt x="37" y="143"/>
                      </a:lnTo>
                      <a:lnTo>
                        <a:pt x="48" y="182"/>
                      </a:lnTo>
                      <a:lnTo>
                        <a:pt x="79" y="181"/>
                      </a:lnTo>
                      <a:lnTo>
                        <a:pt x="117" y="174"/>
                      </a:lnTo>
                      <a:lnTo>
                        <a:pt x="103" y="128"/>
                      </a:lnTo>
                      <a:lnTo>
                        <a:pt x="97" y="131"/>
                      </a:lnTo>
                      <a:lnTo>
                        <a:pt x="75" y="115"/>
                      </a:lnTo>
                      <a:lnTo>
                        <a:pt x="64" y="87"/>
                      </a:lnTo>
                      <a:lnTo>
                        <a:pt x="51" y="64"/>
                      </a:lnTo>
                      <a:lnTo>
                        <a:pt x="31" y="46"/>
                      </a:lnTo>
                      <a:lnTo>
                        <a:pt x="26" y="34"/>
                      </a:lnTo>
                      <a:lnTo>
                        <a:pt x="30" y="2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75">
                  <a:extLst>
                    <a:ext uri="{FF2B5EF4-FFF2-40B4-BE49-F238E27FC236}">
                      <a16:creationId xmlns:a16="http://schemas.microsoft.com/office/drawing/2014/main" id="{847C84CD-D6F3-004C-A6A5-F56B5AB880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2" y="1715"/>
                  <a:ext cx="493" cy="253"/>
                </a:xfrm>
                <a:custGeom>
                  <a:avLst/>
                  <a:gdLst>
                    <a:gd name="T0" fmla="*/ 452 w 493"/>
                    <a:gd name="T1" fmla="*/ 166 h 253"/>
                    <a:gd name="T2" fmla="*/ 409 w 493"/>
                    <a:gd name="T3" fmla="*/ 123 h 253"/>
                    <a:gd name="T4" fmla="*/ 381 w 493"/>
                    <a:gd name="T5" fmla="*/ 28 h 253"/>
                    <a:gd name="T6" fmla="*/ 326 w 493"/>
                    <a:gd name="T7" fmla="*/ 11 h 253"/>
                    <a:gd name="T8" fmla="*/ 0 w 493"/>
                    <a:gd name="T9" fmla="*/ 75 h 253"/>
                    <a:gd name="T10" fmla="*/ 12 w 493"/>
                    <a:gd name="T11" fmla="*/ 142 h 253"/>
                    <a:gd name="T12" fmla="*/ 28 w 493"/>
                    <a:gd name="T13" fmla="*/ 125 h 253"/>
                    <a:gd name="T14" fmla="*/ 57 w 493"/>
                    <a:gd name="T15" fmla="*/ 105 h 253"/>
                    <a:gd name="T16" fmla="*/ 78 w 493"/>
                    <a:gd name="T17" fmla="*/ 80 h 253"/>
                    <a:gd name="T18" fmla="*/ 103 w 493"/>
                    <a:gd name="T19" fmla="*/ 81 h 253"/>
                    <a:gd name="T20" fmla="*/ 132 w 493"/>
                    <a:gd name="T21" fmla="*/ 59 h 253"/>
                    <a:gd name="T22" fmla="*/ 154 w 493"/>
                    <a:gd name="T23" fmla="*/ 63 h 253"/>
                    <a:gd name="T24" fmla="*/ 184 w 493"/>
                    <a:gd name="T25" fmla="*/ 83 h 253"/>
                    <a:gd name="T26" fmla="*/ 217 w 493"/>
                    <a:gd name="T27" fmla="*/ 103 h 253"/>
                    <a:gd name="T28" fmla="*/ 251 w 493"/>
                    <a:gd name="T29" fmla="*/ 130 h 253"/>
                    <a:gd name="T30" fmla="*/ 268 w 493"/>
                    <a:gd name="T31" fmla="*/ 120 h 253"/>
                    <a:gd name="T32" fmla="*/ 278 w 493"/>
                    <a:gd name="T33" fmla="*/ 148 h 253"/>
                    <a:gd name="T34" fmla="*/ 262 w 493"/>
                    <a:gd name="T35" fmla="*/ 189 h 253"/>
                    <a:gd name="T36" fmla="*/ 265 w 493"/>
                    <a:gd name="T37" fmla="*/ 214 h 253"/>
                    <a:gd name="T38" fmla="*/ 324 w 493"/>
                    <a:gd name="T39" fmla="*/ 222 h 253"/>
                    <a:gd name="T40" fmla="*/ 357 w 493"/>
                    <a:gd name="T41" fmla="*/ 230 h 253"/>
                    <a:gd name="T42" fmla="*/ 354 w 493"/>
                    <a:gd name="T43" fmla="*/ 203 h 253"/>
                    <a:gd name="T44" fmla="*/ 338 w 493"/>
                    <a:gd name="T45" fmla="*/ 180 h 253"/>
                    <a:gd name="T46" fmla="*/ 334 w 493"/>
                    <a:gd name="T47" fmla="*/ 111 h 253"/>
                    <a:gd name="T48" fmla="*/ 324 w 493"/>
                    <a:gd name="T49" fmla="*/ 91 h 253"/>
                    <a:gd name="T50" fmla="*/ 329 w 493"/>
                    <a:gd name="T51" fmla="*/ 84 h 253"/>
                    <a:gd name="T52" fmla="*/ 334 w 493"/>
                    <a:gd name="T53" fmla="*/ 77 h 253"/>
                    <a:gd name="T54" fmla="*/ 335 w 493"/>
                    <a:gd name="T55" fmla="*/ 69 h 253"/>
                    <a:gd name="T56" fmla="*/ 348 w 493"/>
                    <a:gd name="T57" fmla="*/ 55 h 253"/>
                    <a:gd name="T58" fmla="*/ 363 w 493"/>
                    <a:gd name="T59" fmla="*/ 52 h 253"/>
                    <a:gd name="T60" fmla="*/ 346 w 493"/>
                    <a:gd name="T61" fmla="*/ 84 h 253"/>
                    <a:gd name="T62" fmla="*/ 360 w 493"/>
                    <a:gd name="T63" fmla="*/ 94 h 253"/>
                    <a:gd name="T64" fmla="*/ 349 w 493"/>
                    <a:gd name="T65" fmla="*/ 134 h 253"/>
                    <a:gd name="T66" fmla="*/ 354 w 493"/>
                    <a:gd name="T67" fmla="*/ 155 h 253"/>
                    <a:gd name="T68" fmla="*/ 371 w 493"/>
                    <a:gd name="T69" fmla="*/ 155 h 253"/>
                    <a:gd name="T70" fmla="*/ 360 w 493"/>
                    <a:gd name="T71" fmla="*/ 183 h 253"/>
                    <a:gd name="T72" fmla="*/ 399 w 493"/>
                    <a:gd name="T73" fmla="*/ 208 h 253"/>
                    <a:gd name="T74" fmla="*/ 431 w 493"/>
                    <a:gd name="T75" fmla="*/ 228 h 253"/>
                    <a:gd name="T76" fmla="*/ 481 w 493"/>
                    <a:gd name="T77" fmla="*/ 214 h 253"/>
                    <a:gd name="T78" fmla="*/ 490 w 493"/>
                    <a:gd name="T79" fmla="*/ 159 h 253"/>
                    <a:gd name="T80" fmla="*/ 398 w 493"/>
                    <a:gd name="T81" fmla="*/ 231 h 253"/>
                    <a:gd name="T82" fmla="*/ 406 w 493"/>
                    <a:gd name="T83" fmla="*/ 253 h 253"/>
                    <a:gd name="T84" fmla="*/ 409 w 493"/>
                    <a:gd name="T85" fmla="*/ 250 h 253"/>
                    <a:gd name="T86" fmla="*/ 412 w 493"/>
                    <a:gd name="T87" fmla="*/ 245 h 253"/>
                    <a:gd name="T88" fmla="*/ 403 w 493"/>
                    <a:gd name="T89" fmla="*/ 21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253">
                      <a:moveTo>
                        <a:pt x="490" y="159"/>
                      </a:moveTo>
                      <a:lnTo>
                        <a:pt x="452" y="166"/>
                      </a:lnTo>
                      <a:lnTo>
                        <a:pt x="421" y="167"/>
                      </a:lnTo>
                      <a:lnTo>
                        <a:pt x="409" y="123"/>
                      </a:lnTo>
                      <a:lnTo>
                        <a:pt x="396" y="67"/>
                      </a:lnTo>
                      <a:lnTo>
                        <a:pt x="381" y="28"/>
                      </a:lnTo>
                      <a:lnTo>
                        <a:pt x="373" y="0"/>
                      </a:lnTo>
                      <a:lnTo>
                        <a:pt x="326" y="11"/>
                      </a:lnTo>
                      <a:lnTo>
                        <a:pt x="234" y="28"/>
                      </a:lnTo>
                      <a:lnTo>
                        <a:pt x="0" y="75"/>
                      </a:lnTo>
                      <a:lnTo>
                        <a:pt x="6" y="106"/>
                      </a:lnTo>
                      <a:lnTo>
                        <a:pt x="12" y="142"/>
                      </a:lnTo>
                      <a:lnTo>
                        <a:pt x="14" y="141"/>
                      </a:lnTo>
                      <a:lnTo>
                        <a:pt x="28" y="125"/>
                      </a:lnTo>
                      <a:lnTo>
                        <a:pt x="42" y="108"/>
                      </a:lnTo>
                      <a:lnTo>
                        <a:pt x="57" y="105"/>
                      </a:lnTo>
                      <a:lnTo>
                        <a:pt x="65" y="95"/>
                      </a:lnTo>
                      <a:lnTo>
                        <a:pt x="78" y="80"/>
                      </a:lnTo>
                      <a:lnTo>
                        <a:pt x="86" y="83"/>
                      </a:lnTo>
                      <a:lnTo>
                        <a:pt x="103" y="81"/>
                      </a:lnTo>
                      <a:lnTo>
                        <a:pt x="120" y="69"/>
                      </a:lnTo>
                      <a:lnTo>
                        <a:pt x="132" y="59"/>
                      </a:lnTo>
                      <a:lnTo>
                        <a:pt x="143" y="56"/>
                      </a:lnTo>
                      <a:lnTo>
                        <a:pt x="154" y="63"/>
                      </a:lnTo>
                      <a:lnTo>
                        <a:pt x="171" y="72"/>
                      </a:lnTo>
                      <a:lnTo>
                        <a:pt x="184" y="83"/>
                      </a:lnTo>
                      <a:lnTo>
                        <a:pt x="192" y="94"/>
                      </a:lnTo>
                      <a:lnTo>
                        <a:pt x="217" y="103"/>
                      </a:lnTo>
                      <a:lnTo>
                        <a:pt x="217" y="122"/>
                      </a:lnTo>
                      <a:lnTo>
                        <a:pt x="251" y="130"/>
                      </a:lnTo>
                      <a:lnTo>
                        <a:pt x="259" y="133"/>
                      </a:lnTo>
                      <a:lnTo>
                        <a:pt x="268" y="120"/>
                      </a:lnTo>
                      <a:lnTo>
                        <a:pt x="285" y="133"/>
                      </a:lnTo>
                      <a:lnTo>
                        <a:pt x="278" y="148"/>
                      </a:lnTo>
                      <a:lnTo>
                        <a:pt x="273" y="173"/>
                      </a:lnTo>
                      <a:lnTo>
                        <a:pt x="262" y="189"/>
                      </a:lnTo>
                      <a:lnTo>
                        <a:pt x="262" y="203"/>
                      </a:lnTo>
                      <a:lnTo>
                        <a:pt x="265" y="214"/>
                      </a:lnTo>
                      <a:lnTo>
                        <a:pt x="298" y="222"/>
                      </a:lnTo>
                      <a:lnTo>
                        <a:pt x="324" y="222"/>
                      </a:lnTo>
                      <a:lnTo>
                        <a:pt x="343" y="228"/>
                      </a:lnTo>
                      <a:lnTo>
                        <a:pt x="357" y="230"/>
                      </a:lnTo>
                      <a:lnTo>
                        <a:pt x="362" y="217"/>
                      </a:lnTo>
                      <a:lnTo>
                        <a:pt x="354" y="203"/>
                      </a:lnTo>
                      <a:lnTo>
                        <a:pt x="354" y="192"/>
                      </a:lnTo>
                      <a:lnTo>
                        <a:pt x="338" y="180"/>
                      </a:lnTo>
                      <a:lnTo>
                        <a:pt x="326" y="145"/>
                      </a:lnTo>
                      <a:lnTo>
                        <a:pt x="334" y="111"/>
                      </a:lnTo>
                      <a:lnTo>
                        <a:pt x="332" y="98"/>
                      </a:lnTo>
                      <a:lnTo>
                        <a:pt x="324" y="91"/>
                      </a:lnTo>
                      <a:lnTo>
                        <a:pt x="324" y="91"/>
                      </a:lnTo>
                      <a:lnTo>
                        <a:pt x="329" y="84"/>
                      </a:lnTo>
                      <a:lnTo>
                        <a:pt x="332" y="80"/>
                      </a:lnTo>
                      <a:lnTo>
                        <a:pt x="334" y="77"/>
                      </a:lnTo>
                      <a:lnTo>
                        <a:pt x="334" y="77"/>
                      </a:lnTo>
                      <a:lnTo>
                        <a:pt x="335" y="69"/>
                      </a:lnTo>
                      <a:lnTo>
                        <a:pt x="337" y="63"/>
                      </a:lnTo>
                      <a:lnTo>
                        <a:pt x="348" y="55"/>
                      </a:lnTo>
                      <a:lnTo>
                        <a:pt x="360" y="45"/>
                      </a:lnTo>
                      <a:lnTo>
                        <a:pt x="363" y="52"/>
                      </a:lnTo>
                      <a:lnTo>
                        <a:pt x="354" y="61"/>
                      </a:lnTo>
                      <a:lnTo>
                        <a:pt x="346" y="84"/>
                      </a:lnTo>
                      <a:lnTo>
                        <a:pt x="348" y="92"/>
                      </a:lnTo>
                      <a:lnTo>
                        <a:pt x="360" y="94"/>
                      </a:lnTo>
                      <a:lnTo>
                        <a:pt x="362" y="128"/>
                      </a:lnTo>
                      <a:lnTo>
                        <a:pt x="349" y="134"/>
                      </a:lnTo>
                      <a:lnTo>
                        <a:pt x="351" y="156"/>
                      </a:lnTo>
                      <a:lnTo>
                        <a:pt x="354" y="155"/>
                      </a:lnTo>
                      <a:lnTo>
                        <a:pt x="362" y="144"/>
                      </a:lnTo>
                      <a:lnTo>
                        <a:pt x="371" y="155"/>
                      </a:lnTo>
                      <a:lnTo>
                        <a:pt x="362" y="162"/>
                      </a:lnTo>
                      <a:lnTo>
                        <a:pt x="360" y="183"/>
                      </a:lnTo>
                      <a:lnTo>
                        <a:pt x="376" y="205"/>
                      </a:lnTo>
                      <a:lnTo>
                        <a:pt x="399" y="208"/>
                      </a:lnTo>
                      <a:lnTo>
                        <a:pt x="410" y="203"/>
                      </a:lnTo>
                      <a:lnTo>
                        <a:pt x="431" y="228"/>
                      </a:lnTo>
                      <a:lnTo>
                        <a:pt x="438" y="233"/>
                      </a:lnTo>
                      <a:lnTo>
                        <a:pt x="481" y="214"/>
                      </a:lnTo>
                      <a:lnTo>
                        <a:pt x="493" y="189"/>
                      </a:lnTo>
                      <a:lnTo>
                        <a:pt x="490" y="159"/>
                      </a:lnTo>
                      <a:close/>
                      <a:moveTo>
                        <a:pt x="390" y="216"/>
                      </a:moveTo>
                      <a:lnTo>
                        <a:pt x="398" y="231"/>
                      </a:lnTo>
                      <a:lnTo>
                        <a:pt x="398" y="242"/>
                      </a:lnTo>
                      <a:lnTo>
                        <a:pt x="406" y="253"/>
                      </a:lnTo>
                      <a:lnTo>
                        <a:pt x="406" y="253"/>
                      </a:lnTo>
                      <a:lnTo>
                        <a:pt x="409" y="250"/>
                      </a:lnTo>
                      <a:lnTo>
                        <a:pt x="412" y="245"/>
                      </a:lnTo>
                      <a:lnTo>
                        <a:pt x="412" y="245"/>
                      </a:lnTo>
                      <a:lnTo>
                        <a:pt x="407" y="226"/>
                      </a:lnTo>
                      <a:lnTo>
                        <a:pt x="403" y="212"/>
                      </a:lnTo>
                      <a:lnTo>
                        <a:pt x="390" y="21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76">
                  <a:extLst>
                    <a:ext uri="{FF2B5EF4-FFF2-40B4-BE49-F238E27FC236}">
                      <a16:creationId xmlns:a16="http://schemas.microsoft.com/office/drawing/2014/main" id="{93724D42-6B63-3F48-8A15-8CD211A84B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1" y="1809"/>
                  <a:ext cx="840" cy="465"/>
                </a:xfrm>
                <a:custGeom>
                  <a:avLst/>
                  <a:gdLst>
                    <a:gd name="T0" fmla="*/ 799 w 840"/>
                    <a:gd name="T1" fmla="*/ 137 h 465"/>
                    <a:gd name="T2" fmla="*/ 835 w 840"/>
                    <a:gd name="T3" fmla="*/ 142 h 465"/>
                    <a:gd name="T4" fmla="*/ 813 w 840"/>
                    <a:gd name="T5" fmla="*/ 195 h 465"/>
                    <a:gd name="T6" fmla="*/ 806 w 840"/>
                    <a:gd name="T7" fmla="*/ 246 h 465"/>
                    <a:gd name="T8" fmla="*/ 782 w 840"/>
                    <a:gd name="T9" fmla="*/ 229 h 465"/>
                    <a:gd name="T10" fmla="*/ 795 w 840"/>
                    <a:gd name="T11" fmla="*/ 170 h 465"/>
                    <a:gd name="T12" fmla="*/ 821 w 840"/>
                    <a:gd name="T13" fmla="*/ 326 h 465"/>
                    <a:gd name="T14" fmla="*/ 225 w 840"/>
                    <a:gd name="T15" fmla="*/ 438 h 465"/>
                    <a:gd name="T16" fmla="*/ 165 w 840"/>
                    <a:gd name="T17" fmla="*/ 448 h 465"/>
                    <a:gd name="T18" fmla="*/ 69 w 840"/>
                    <a:gd name="T19" fmla="*/ 456 h 465"/>
                    <a:gd name="T20" fmla="*/ 66 w 840"/>
                    <a:gd name="T21" fmla="*/ 431 h 465"/>
                    <a:gd name="T22" fmla="*/ 75 w 840"/>
                    <a:gd name="T23" fmla="*/ 404 h 465"/>
                    <a:gd name="T24" fmla="*/ 165 w 840"/>
                    <a:gd name="T25" fmla="*/ 360 h 465"/>
                    <a:gd name="T26" fmla="*/ 205 w 840"/>
                    <a:gd name="T27" fmla="*/ 359 h 465"/>
                    <a:gd name="T28" fmla="*/ 234 w 840"/>
                    <a:gd name="T29" fmla="*/ 359 h 465"/>
                    <a:gd name="T30" fmla="*/ 270 w 840"/>
                    <a:gd name="T31" fmla="*/ 321 h 465"/>
                    <a:gd name="T32" fmla="*/ 304 w 840"/>
                    <a:gd name="T33" fmla="*/ 312 h 465"/>
                    <a:gd name="T34" fmla="*/ 334 w 840"/>
                    <a:gd name="T35" fmla="*/ 292 h 465"/>
                    <a:gd name="T36" fmla="*/ 329 w 840"/>
                    <a:gd name="T37" fmla="*/ 271 h 465"/>
                    <a:gd name="T38" fmla="*/ 368 w 840"/>
                    <a:gd name="T39" fmla="*/ 182 h 465"/>
                    <a:gd name="T40" fmla="*/ 381 w 840"/>
                    <a:gd name="T41" fmla="*/ 143 h 465"/>
                    <a:gd name="T42" fmla="*/ 418 w 840"/>
                    <a:gd name="T43" fmla="*/ 157 h 465"/>
                    <a:gd name="T44" fmla="*/ 448 w 840"/>
                    <a:gd name="T45" fmla="*/ 106 h 465"/>
                    <a:gd name="T46" fmla="*/ 472 w 840"/>
                    <a:gd name="T47" fmla="*/ 75 h 465"/>
                    <a:gd name="T48" fmla="*/ 489 w 840"/>
                    <a:gd name="T49" fmla="*/ 8 h 465"/>
                    <a:gd name="T50" fmla="*/ 550 w 840"/>
                    <a:gd name="T51" fmla="*/ 31 h 465"/>
                    <a:gd name="T52" fmla="*/ 553 w 840"/>
                    <a:gd name="T53" fmla="*/ 28 h 465"/>
                    <a:gd name="T54" fmla="*/ 556 w 840"/>
                    <a:gd name="T55" fmla="*/ 0 h 465"/>
                    <a:gd name="T56" fmla="*/ 579 w 840"/>
                    <a:gd name="T57" fmla="*/ 28 h 465"/>
                    <a:gd name="T58" fmla="*/ 628 w 840"/>
                    <a:gd name="T59" fmla="*/ 43 h 465"/>
                    <a:gd name="T60" fmla="*/ 634 w 840"/>
                    <a:gd name="T61" fmla="*/ 79 h 465"/>
                    <a:gd name="T62" fmla="*/ 623 w 840"/>
                    <a:gd name="T63" fmla="*/ 107 h 465"/>
                    <a:gd name="T64" fmla="*/ 657 w 840"/>
                    <a:gd name="T65" fmla="*/ 128 h 465"/>
                    <a:gd name="T66" fmla="*/ 704 w 840"/>
                    <a:gd name="T67" fmla="*/ 134 h 465"/>
                    <a:gd name="T68" fmla="*/ 721 w 840"/>
                    <a:gd name="T69" fmla="*/ 156 h 465"/>
                    <a:gd name="T70" fmla="*/ 746 w 840"/>
                    <a:gd name="T71" fmla="*/ 165 h 465"/>
                    <a:gd name="T72" fmla="*/ 753 w 840"/>
                    <a:gd name="T73" fmla="*/ 201 h 465"/>
                    <a:gd name="T74" fmla="*/ 757 w 840"/>
                    <a:gd name="T75" fmla="*/ 218 h 465"/>
                    <a:gd name="T76" fmla="*/ 739 w 840"/>
                    <a:gd name="T77" fmla="*/ 226 h 465"/>
                    <a:gd name="T78" fmla="*/ 754 w 840"/>
                    <a:gd name="T79" fmla="*/ 246 h 465"/>
                    <a:gd name="T80" fmla="*/ 765 w 840"/>
                    <a:gd name="T81" fmla="*/ 267 h 465"/>
                    <a:gd name="T82" fmla="*/ 753 w 840"/>
                    <a:gd name="T83" fmla="*/ 290 h 465"/>
                    <a:gd name="T84" fmla="*/ 798 w 840"/>
                    <a:gd name="T85" fmla="*/ 289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40" h="465">
                      <a:moveTo>
                        <a:pt x="801" y="150"/>
                      </a:moveTo>
                      <a:lnTo>
                        <a:pt x="799" y="137"/>
                      </a:lnTo>
                      <a:lnTo>
                        <a:pt x="840" y="122"/>
                      </a:lnTo>
                      <a:lnTo>
                        <a:pt x="835" y="142"/>
                      </a:lnTo>
                      <a:lnTo>
                        <a:pt x="817" y="165"/>
                      </a:lnTo>
                      <a:lnTo>
                        <a:pt x="813" y="195"/>
                      </a:lnTo>
                      <a:lnTo>
                        <a:pt x="817" y="215"/>
                      </a:lnTo>
                      <a:lnTo>
                        <a:pt x="806" y="246"/>
                      </a:lnTo>
                      <a:lnTo>
                        <a:pt x="792" y="259"/>
                      </a:lnTo>
                      <a:lnTo>
                        <a:pt x="782" y="229"/>
                      </a:lnTo>
                      <a:lnTo>
                        <a:pt x="785" y="195"/>
                      </a:lnTo>
                      <a:lnTo>
                        <a:pt x="795" y="170"/>
                      </a:lnTo>
                      <a:lnTo>
                        <a:pt x="801" y="150"/>
                      </a:lnTo>
                      <a:close/>
                      <a:moveTo>
                        <a:pt x="821" y="326"/>
                      </a:moveTo>
                      <a:lnTo>
                        <a:pt x="457" y="406"/>
                      </a:lnTo>
                      <a:lnTo>
                        <a:pt x="225" y="438"/>
                      </a:lnTo>
                      <a:lnTo>
                        <a:pt x="183" y="435"/>
                      </a:lnTo>
                      <a:lnTo>
                        <a:pt x="165" y="448"/>
                      </a:lnTo>
                      <a:lnTo>
                        <a:pt x="120" y="449"/>
                      </a:lnTo>
                      <a:lnTo>
                        <a:pt x="69" y="456"/>
                      </a:lnTo>
                      <a:lnTo>
                        <a:pt x="0" y="465"/>
                      </a:lnTo>
                      <a:lnTo>
                        <a:pt x="66" y="431"/>
                      </a:lnTo>
                      <a:lnTo>
                        <a:pt x="66" y="418"/>
                      </a:lnTo>
                      <a:lnTo>
                        <a:pt x="75" y="404"/>
                      </a:lnTo>
                      <a:lnTo>
                        <a:pt x="141" y="332"/>
                      </a:lnTo>
                      <a:lnTo>
                        <a:pt x="165" y="360"/>
                      </a:lnTo>
                      <a:lnTo>
                        <a:pt x="189" y="367"/>
                      </a:lnTo>
                      <a:lnTo>
                        <a:pt x="205" y="359"/>
                      </a:lnTo>
                      <a:lnTo>
                        <a:pt x="219" y="351"/>
                      </a:lnTo>
                      <a:lnTo>
                        <a:pt x="234" y="359"/>
                      </a:lnTo>
                      <a:lnTo>
                        <a:pt x="259" y="351"/>
                      </a:lnTo>
                      <a:lnTo>
                        <a:pt x="270" y="321"/>
                      </a:lnTo>
                      <a:lnTo>
                        <a:pt x="287" y="326"/>
                      </a:lnTo>
                      <a:lnTo>
                        <a:pt x="304" y="312"/>
                      </a:lnTo>
                      <a:lnTo>
                        <a:pt x="315" y="315"/>
                      </a:lnTo>
                      <a:lnTo>
                        <a:pt x="334" y="292"/>
                      </a:lnTo>
                      <a:lnTo>
                        <a:pt x="336" y="279"/>
                      </a:lnTo>
                      <a:lnTo>
                        <a:pt x="329" y="271"/>
                      </a:lnTo>
                      <a:lnTo>
                        <a:pt x="336" y="259"/>
                      </a:lnTo>
                      <a:lnTo>
                        <a:pt x="368" y="182"/>
                      </a:lnTo>
                      <a:lnTo>
                        <a:pt x="373" y="147"/>
                      </a:lnTo>
                      <a:lnTo>
                        <a:pt x="381" y="143"/>
                      </a:lnTo>
                      <a:lnTo>
                        <a:pt x="393" y="159"/>
                      </a:lnTo>
                      <a:lnTo>
                        <a:pt x="418" y="157"/>
                      </a:lnTo>
                      <a:lnTo>
                        <a:pt x="431" y="111"/>
                      </a:lnTo>
                      <a:lnTo>
                        <a:pt x="448" y="106"/>
                      </a:lnTo>
                      <a:lnTo>
                        <a:pt x="454" y="89"/>
                      </a:lnTo>
                      <a:lnTo>
                        <a:pt x="472" y="75"/>
                      </a:lnTo>
                      <a:lnTo>
                        <a:pt x="489" y="39"/>
                      </a:lnTo>
                      <a:lnTo>
                        <a:pt x="489" y="8"/>
                      </a:lnTo>
                      <a:lnTo>
                        <a:pt x="550" y="31"/>
                      </a:lnTo>
                      <a:lnTo>
                        <a:pt x="550" y="31"/>
                      </a:lnTo>
                      <a:lnTo>
                        <a:pt x="551" y="31"/>
                      </a:lnTo>
                      <a:lnTo>
                        <a:pt x="553" y="28"/>
                      </a:lnTo>
                      <a:lnTo>
                        <a:pt x="554" y="17"/>
                      </a:lnTo>
                      <a:lnTo>
                        <a:pt x="556" y="0"/>
                      </a:lnTo>
                      <a:lnTo>
                        <a:pt x="578" y="9"/>
                      </a:lnTo>
                      <a:lnTo>
                        <a:pt x="579" y="28"/>
                      </a:lnTo>
                      <a:lnTo>
                        <a:pt x="615" y="36"/>
                      </a:lnTo>
                      <a:lnTo>
                        <a:pt x="628" y="43"/>
                      </a:lnTo>
                      <a:lnTo>
                        <a:pt x="639" y="56"/>
                      </a:lnTo>
                      <a:lnTo>
                        <a:pt x="634" y="79"/>
                      </a:lnTo>
                      <a:lnTo>
                        <a:pt x="621" y="95"/>
                      </a:lnTo>
                      <a:lnTo>
                        <a:pt x="623" y="107"/>
                      </a:lnTo>
                      <a:lnTo>
                        <a:pt x="626" y="120"/>
                      </a:lnTo>
                      <a:lnTo>
                        <a:pt x="657" y="128"/>
                      </a:lnTo>
                      <a:lnTo>
                        <a:pt x="685" y="128"/>
                      </a:lnTo>
                      <a:lnTo>
                        <a:pt x="704" y="134"/>
                      </a:lnTo>
                      <a:lnTo>
                        <a:pt x="717" y="136"/>
                      </a:lnTo>
                      <a:lnTo>
                        <a:pt x="721" y="156"/>
                      </a:lnTo>
                      <a:lnTo>
                        <a:pt x="742" y="157"/>
                      </a:lnTo>
                      <a:lnTo>
                        <a:pt x="746" y="165"/>
                      </a:lnTo>
                      <a:lnTo>
                        <a:pt x="743" y="195"/>
                      </a:lnTo>
                      <a:lnTo>
                        <a:pt x="753" y="201"/>
                      </a:lnTo>
                      <a:lnTo>
                        <a:pt x="749" y="214"/>
                      </a:lnTo>
                      <a:lnTo>
                        <a:pt x="757" y="218"/>
                      </a:lnTo>
                      <a:lnTo>
                        <a:pt x="756" y="228"/>
                      </a:lnTo>
                      <a:lnTo>
                        <a:pt x="739" y="226"/>
                      </a:lnTo>
                      <a:lnTo>
                        <a:pt x="740" y="237"/>
                      </a:lnTo>
                      <a:lnTo>
                        <a:pt x="754" y="246"/>
                      </a:lnTo>
                      <a:lnTo>
                        <a:pt x="754" y="254"/>
                      </a:lnTo>
                      <a:lnTo>
                        <a:pt x="765" y="267"/>
                      </a:lnTo>
                      <a:lnTo>
                        <a:pt x="768" y="282"/>
                      </a:lnTo>
                      <a:lnTo>
                        <a:pt x="753" y="290"/>
                      </a:lnTo>
                      <a:lnTo>
                        <a:pt x="762" y="299"/>
                      </a:lnTo>
                      <a:lnTo>
                        <a:pt x="798" y="289"/>
                      </a:lnTo>
                      <a:lnTo>
                        <a:pt x="821" y="32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77">
                  <a:extLst>
                    <a:ext uri="{FF2B5EF4-FFF2-40B4-BE49-F238E27FC236}">
                      <a16:creationId xmlns:a16="http://schemas.microsoft.com/office/drawing/2014/main" id="{FA3ADB22-4777-7044-84CE-76047F6AC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1682"/>
                  <a:ext cx="495" cy="494"/>
                </a:xfrm>
                <a:custGeom>
                  <a:avLst/>
                  <a:gdLst>
                    <a:gd name="T0" fmla="*/ 306 w 495"/>
                    <a:gd name="T1" fmla="*/ 139 h 494"/>
                    <a:gd name="T2" fmla="*/ 326 w 495"/>
                    <a:gd name="T3" fmla="*/ 160 h 494"/>
                    <a:gd name="T4" fmla="*/ 356 w 495"/>
                    <a:gd name="T5" fmla="*/ 138 h 494"/>
                    <a:gd name="T6" fmla="*/ 376 w 495"/>
                    <a:gd name="T7" fmla="*/ 113 h 494"/>
                    <a:gd name="T8" fmla="*/ 404 w 495"/>
                    <a:gd name="T9" fmla="*/ 114 h 494"/>
                    <a:gd name="T10" fmla="*/ 432 w 495"/>
                    <a:gd name="T11" fmla="*/ 92 h 494"/>
                    <a:gd name="T12" fmla="*/ 453 w 495"/>
                    <a:gd name="T13" fmla="*/ 96 h 494"/>
                    <a:gd name="T14" fmla="*/ 487 w 495"/>
                    <a:gd name="T15" fmla="*/ 117 h 494"/>
                    <a:gd name="T16" fmla="*/ 490 w 495"/>
                    <a:gd name="T17" fmla="*/ 161 h 494"/>
                    <a:gd name="T18" fmla="*/ 428 w 495"/>
                    <a:gd name="T19" fmla="*/ 135 h 494"/>
                    <a:gd name="T20" fmla="*/ 411 w 495"/>
                    <a:gd name="T21" fmla="*/ 202 h 494"/>
                    <a:gd name="T22" fmla="*/ 387 w 495"/>
                    <a:gd name="T23" fmla="*/ 233 h 494"/>
                    <a:gd name="T24" fmla="*/ 365 w 495"/>
                    <a:gd name="T25" fmla="*/ 259 h 494"/>
                    <a:gd name="T26" fmla="*/ 334 w 495"/>
                    <a:gd name="T27" fmla="*/ 286 h 494"/>
                    <a:gd name="T28" fmla="*/ 312 w 495"/>
                    <a:gd name="T29" fmla="*/ 274 h 494"/>
                    <a:gd name="T30" fmla="*/ 300 w 495"/>
                    <a:gd name="T31" fmla="*/ 331 h 494"/>
                    <a:gd name="T32" fmla="*/ 275 w 495"/>
                    <a:gd name="T33" fmla="*/ 406 h 494"/>
                    <a:gd name="T34" fmla="*/ 256 w 495"/>
                    <a:gd name="T35" fmla="*/ 442 h 494"/>
                    <a:gd name="T36" fmla="*/ 226 w 495"/>
                    <a:gd name="T37" fmla="*/ 453 h 494"/>
                    <a:gd name="T38" fmla="*/ 197 w 495"/>
                    <a:gd name="T39" fmla="*/ 478 h 494"/>
                    <a:gd name="T40" fmla="*/ 187 w 495"/>
                    <a:gd name="T41" fmla="*/ 481 h 494"/>
                    <a:gd name="T42" fmla="*/ 173 w 495"/>
                    <a:gd name="T43" fmla="*/ 486 h 494"/>
                    <a:gd name="T44" fmla="*/ 158 w 495"/>
                    <a:gd name="T45" fmla="*/ 478 h 494"/>
                    <a:gd name="T46" fmla="*/ 128 w 495"/>
                    <a:gd name="T47" fmla="*/ 494 h 494"/>
                    <a:gd name="T48" fmla="*/ 97 w 495"/>
                    <a:gd name="T49" fmla="*/ 480 h 494"/>
                    <a:gd name="T50" fmla="*/ 64 w 495"/>
                    <a:gd name="T51" fmla="*/ 448 h 494"/>
                    <a:gd name="T52" fmla="*/ 26 w 495"/>
                    <a:gd name="T53" fmla="*/ 405 h 494"/>
                    <a:gd name="T54" fmla="*/ 6 w 495"/>
                    <a:gd name="T55" fmla="*/ 381 h 494"/>
                    <a:gd name="T56" fmla="*/ 0 w 495"/>
                    <a:gd name="T57" fmla="*/ 339 h 494"/>
                    <a:gd name="T58" fmla="*/ 25 w 495"/>
                    <a:gd name="T59" fmla="*/ 333 h 494"/>
                    <a:gd name="T60" fmla="*/ 37 w 495"/>
                    <a:gd name="T61" fmla="*/ 306 h 494"/>
                    <a:gd name="T62" fmla="*/ 44 w 495"/>
                    <a:gd name="T63" fmla="*/ 252 h 494"/>
                    <a:gd name="T64" fmla="*/ 59 w 495"/>
                    <a:gd name="T65" fmla="*/ 255 h 494"/>
                    <a:gd name="T66" fmla="*/ 75 w 495"/>
                    <a:gd name="T67" fmla="*/ 259 h 494"/>
                    <a:gd name="T68" fmla="*/ 70 w 495"/>
                    <a:gd name="T69" fmla="*/ 238 h 494"/>
                    <a:gd name="T70" fmla="*/ 76 w 495"/>
                    <a:gd name="T71" fmla="*/ 214 h 494"/>
                    <a:gd name="T72" fmla="*/ 98 w 495"/>
                    <a:gd name="T73" fmla="*/ 185 h 494"/>
                    <a:gd name="T74" fmla="*/ 125 w 495"/>
                    <a:gd name="T75" fmla="*/ 178 h 494"/>
                    <a:gd name="T76" fmla="*/ 159 w 495"/>
                    <a:gd name="T77" fmla="*/ 131 h 494"/>
                    <a:gd name="T78" fmla="*/ 164 w 495"/>
                    <a:gd name="T79" fmla="*/ 66 h 494"/>
                    <a:gd name="T80" fmla="*/ 158 w 495"/>
                    <a:gd name="T81" fmla="*/ 18 h 494"/>
                    <a:gd name="T82" fmla="*/ 172 w 495"/>
                    <a:gd name="T83" fmla="*/ 0 h 494"/>
                    <a:gd name="T84" fmla="*/ 222 w 495"/>
                    <a:gd name="T85" fmla="*/ 119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95" h="494">
                      <a:moveTo>
                        <a:pt x="300" y="108"/>
                      </a:moveTo>
                      <a:lnTo>
                        <a:pt x="306" y="139"/>
                      </a:lnTo>
                      <a:lnTo>
                        <a:pt x="314" y="177"/>
                      </a:lnTo>
                      <a:lnTo>
                        <a:pt x="326" y="160"/>
                      </a:lnTo>
                      <a:lnTo>
                        <a:pt x="340" y="141"/>
                      </a:lnTo>
                      <a:lnTo>
                        <a:pt x="356" y="138"/>
                      </a:lnTo>
                      <a:lnTo>
                        <a:pt x="365" y="128"/>
                      </a:lnTo>
                      <a:lnTo>
                        <a:pt x="376" y="113"/>
                      </a:lnTo>
                      <a:lnTo>
                        <a:pt x="386" y="116"/>
                      </a:lnTo>
                      <a:lnTo>
                        <a:pt x="404" y="114"/>
                      </a:lnTo>
                      <a:lnTo>
                        <a:pt x="420" y="100"/>
                      </a:lnTo>
                      <a:lnTo>
                        <a:pt x="432" y="92"/>
                      </a:lnTo>
                      <a:lnTo>
                        <a:pt x="443" y="89"/>
                      </a:lnTo>
                      <a:lnTo>
                        <a:pt x="453" y="96"/>
                      </a:lnTo>
                      <a:lnTo>
                        <a:pt x="475" y="106"/>
                      </a:lnTo>
                      <a:lnTo>
                        <a:pt x="487" y="117"/>
                      </a:lnTo>
                      <a:lnTo>
                        <a:pt x="495" y="125"/>
                      </a:lnTo>
                      <a:lnTo>
                        <a:pt x="490" y="161"/>
                      </a:lnTo>
                      <a:lnTo>
                        <a:pt x="454" y="144"/>
                      </a:lnTo>
                      <a:lnTo>
                        <a:pt x="428" y="135"/>
                      </a:lnTo>
                      <a:lnTo>
                        <a:pt x="428" y="167"/>
                      </a:lnTo>
                      <a:lnTo>
                        <a:pt x="411" y="202"/>
                      </a:lnTo>
                      <a:lnTo>
                        <a:pt x="395" y="216"/>
                      </a:lnTo>
                      <a:lnTo>
                        <a:pt x="387" y="233"/>
                      </a:lnTo>
                      <a:lnTo>
                        <a:pt x="370" y="236"/>
                      </a:lnTo>
                      <a:lnTo>
                        <a:pt x="365" y="259"/>
                      </a:lnTo>
                      <a:lnTo>
                        <a:pt x="357" y="284"/>
                      </a:lnTo>
                      <a:lnTo>
                        <a:pt x="334" y="286"/>
                      </a:lnTo>
                      <a:lnTo>
                        <a:pt x="318" y="270"/>
                      </a:lnTo>
                      <a:lnTo>
                        <a:pt x="312" y="274"/>
                      </a:lnTo>
                      <a:lnTo>
                        <a:pt x="307" y="308"/>
                      </a:lnTo>
                      <a:lnTo>
                        <a:pt x="300" y="331"/>
                      </a:lnTo>
                      <a:lnTo>
                        <a:pt x="268" y="398"/>
                      </a:lnTo>
                      <a:lnTo>
                        <a:pt x="275" y="406"/>
                      </a:lnTo>
                      <a:lnTo>
                        <a:pt x="273" y="419"/>
                      </a:lnTo>
                      <a:lnTo>
                        <a:pt x="256" y="442"/>
                      </a:lnTo>
                      <a:lnTo>
                        <a:pt x="243" y="439"/>
                      </a:lnTo>
                      <a:lnTo>
                        <a:pt x="226" y="453"/>
                      </a:lnTo>
                      <a:lnTo>
                        <a:pt x="209" y="448"/>
                      </a:lnTo>
                      <a:lnTo>
                        <a:pt x="197" y="478"/>
                      </a:lnTo>
                      <a:lnTo>
                        <a:pt x="197" y="478"/>
                      </a:lnTo>
                      <a:lnTo>
                        <a:pt x="187" y="481"/>
                      </a:lnTo>
                      <a:lnTo>
                        <a:pt x="178" y="484"/>
                      </a:lnTo>
                      <a:lnTo>
                        <a:pt x="173" y="486"/>
                      </a:lnTo>
                      <a:lnTo>
                        <a:pt x="173" y="486"/>
                      </a:lnTo>
                      <a:lnTo>
                        <a:pt x="158" y="478"/>
                      </a:lnTo>
                      <a:lnTo>
                        <a:pt x="144" y="487"/>
                      </a:lnTo>
                      <a:lnTo>
                        <a:pt x="128" y="494"/>
                      </a:lnTo>
                      <a:lnTo>
                        <a:pt x="104" y="487"/>
                      </a:lnTo>
                      <a:lnTo>
                        <a:pt x="97" y="480"/>
                      </a:lnTo>
                      <a:lnTo>
                        <a:pt x="84" y="461"/>
                      </a:lnTo>
                      <a:lnTo>
                        <a:pt x="64" y="448"/>
                      </a:lnTo>
                      <a:lnTo>
                        <a:pt x="53" y="426"/>
                      </a:lnTo>
                      <a:lnTo>
                        <a:pt x="26" y="405"/>
                      </a:lnTo>
                      <a:lnTo>
                        <a:pt x="23" y="391"/>
                      </a:lnTo>
                      <a:lnTo>
                        <a:pt x="6" y="381"/>
                      </a:lnTo>
                      <a:lnTo>
                        <a:pt x="1" y="372"/>
                      </a:lnTo>
                      <a:lnTo>
                        <a:pt x="0" y="339"/>
                      </a:lnTo>
                      <a:lnTo>
                        <a:pt x="14" y="338"/>
                      </a:lnTo>
                      <a:lnTo>
                        <a:pt x="25" y="333"/>
                      </a:lnTo>
                      <a:lnTo>
                        <a:pt x="26" y="316"/>
                      </a:lnTo>
                      <a:lnTo>
                        <a:pt x="37" y="306"/>
                      </a:lnTo>
                      <a:lnTo>
                        <a:pt x="37" y="275"/>
                      </a:lnTo>
                      <a:lnTo>
                        <a:pt x="44" y="252"/>
                      </a:lnTo>
                      <a:lnTo>
                        <a:pt x="51" y="247"/>
                      </a:lnTo>
                      <a:lnTo>
                        <a:pt x="59" y="255"/>
                      </a:lnTo>
                      <a:lnTo>
                        <a:pt x="62" y="266"/>
                      </a:lnTo>
                      <a:lnTo>
                        <a:pt x="75" y="259"/>
                      </a:lnTo>
                      <a:lnTo>
                        <a:pt x="76" y="249"/>
                      </a:lnTo>
                      <a:lnTo>
                        <a:pt x="70" y="238"/>
                      </a:lnTo>
                      <a:lnTo>
                        <a:pt x="70" y="224"/>
                      </a:lnTo>
                      <a:lnTo>
                        <a:pt x="76" y="214"/>
                      </a:lnTo>
                      <a:lnTo>
                        <a:pt x="90" y="194"/>
                      </a:lnTo>
                      <a:lnTo>
                        <a:pt x="98" y="185"/>
                      </a:lnTo>
                      <a:lnTo>
                        <a:pt x="111" y="188"/>
                      </a:lnTo>
                      <a:lnTo>
                        <a:pt x="125" y="178"/>
                      </a:lnTo>
                      <a:lnTo>
                        <a:pt x="145" y="156"/>
                      </a:lnTo>
                      <a:lnTo>
                        <a:pt x="159" y="131"/>
                      </a:lnTo>
                      <a:lnTo>
                        <a:pt x="161" y="97"/>
                      </a:lnTo>
                      <a:lnTo>
                        <a:pt x="164" y="66"/>
                      </a:lnTo>
                      <a:lnTo>
                        <a:pt x="164" y="36"/>
                      </a:lnTo>
                      <a:lnTo>
                        <a:pt x="158" y="18"/>
                      </a:lnTo>
                      <a:lnTo>
                        <a:pt x="162" y="8"/>
                      </a:lnTo>
                      <a:lnTo>
                        <a:pt x="172" y="0"/>
                      </a:lnTo>
                      <a:lnTo>
                        <a:pt x="193" y="124"/>
                      </a:lnTo>
                      <a:lnTo>
                        <a:pt x="222" y="119"/>
                      </a:lnTo>
                      <a:lnTo>
                        <a:pt x="300" y="10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78">
                  <a:extLst>
                    <a:ext uri="{FF2B5EF4-FFF2-40B4-BE49-F238E27FC236}">
                      <a16:creationId xmlns:a16="http://schemas.microsoft.com/office/drawing/2014/main" id="{856FF55F-6799-CF45-9D85-A3F834FDD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1504"/>
                  <a:ext cx="476" cy="516"/>
                </a:xfrm>
                <a:custGeom>
                  <a:avLst/>
                  <a:gdLst>
                    <a:gd name="T0" fmla="*/ 406 w 476"/>
                    <a:gd name="T1" fmla="*/ 27 h 516"/>
                    <a:gd name="T2" fmla="*/ 361 w 476"/>
                    <a:gd name="T3" fmla="*/ 63 h 516"/>
                    <a:gd name="T4" fmla="*/ 315 w 476"/>
                    <a:gd name="T5" fmla="*/ 92 h 516"/>
                    <a:gd name="T6" fmla="*/ 262 w 476"/>
                    <a:gd name="T7" fmla="*/ 111 h 516"/>
                    <a:gd name="T8" fmla="*/ 228 w 476"/>
                    <a:gd name="T9" fmla="*/ 94 h 516"/>
                    <a:gd name="T10" fmla="*/ 179 w 476"/>
                    <a:gd name="T11" fmla="*/ 89 h 516"/>
                    <a:gd name="T12" fmla="*/ 134 w 476"/>
                    <a:gd name="T13" fmla="*/ 85 h 516"/>
                    <a:gd name="T14" fmla="*/ 0 w 476"/>
                    <a:gd name="T15" fmla="*/ 108 h 516"/>
                    <a:gd name="T16" fmla="*/ 20 w 476"/>
                    <a:gd name="T17" fmla="*/ 286 h 516"/>
                    <a:gd name="T18" fmla="*/ 39 w 476"/>
                    <a:gd name="T19" fmla="*/ 462 h 516"/>
                    <a:gd name="T20" fmla="*/ 81 w 476"/>
                    <a:gd name="T21" fmla="*/ 456 h 516"/>
                    <a:gd name="T22" fmla="*/ 114 w 476"/>
                    <a:gd name="T23" fmla="*/ 494 h 516"/>
                    <a:gd name="T24" fmla="*/ 158 w 476"/>
                    <a:gd name="T25" fmla="*/ 506 h 516"/>
                    <a:gd name="T26" fmla="*/ 186 w 476"/>
                    <a:gd name="T27" fmla="*/ 497 h 516"/>
                    <a:gd name="T28" fmla="*/ 234 w 476"/>
                    <a:gd name="T29" fmla="*/ 503 h 516"/>
                    <a:gd name="T30" fmla="*/ 261 w 476"/>
                    <a:gd name="T31" fmla="*/ 481 h 516"/>
                    <a:gd name="T32" fmla="*/ 276 w 476"/>
                    <a:gd name="T33" fmla="*/ 494 h 516"/>
                    <a:gd name="T34" fmla="*/ 309 w 476"/>
                    <a:gd name="T35" fmla="*/ 516 h 516"/>
                    <a:gd name="T36" fmla="*/ 332 w 476"/>
                    <a:gd name="T37" fmla="*/ 511 h 516"/>
                    <a:gd name="T38" fmla="*/ 343 w 476"/>
                    <a:gd name="T39" fmla="*/ 484 h 516"/>
                    <a:gd name="T40" fmla="*/ 350 w 476"/>
                    <a:gd name="T41" fmla="*/ 430 h 516"/>
                    <a:gd name="T42" fmla="*/ 367 w 476"/>
                    <a:gd name="T43" fmla="*/ 433 h 516"/>
                    <a:gd name="T44" fmla="*/ 381 w 476"/>
                    <a:gd name="T45" fmla="*/ 437 h 516"/>
                    <a:gd name="T46" fmla="*/ 376 w 476"/>
                    <a:gd name="T47" fmla="*/ 416 h 516"/>
                    <a:gd name="T48" fmla="*/ 381 w 476"/>
                    <a:gd name="T49" fmla="*/ 395 h 516"/>
                    <a:gd name="T50" fmla="*/ 401 w 476"/>
                    <a:gd name="T51" fmla="*/ 364 h 516"/>
                    <a:gd name="T52" fmla="*/ 428 w 476"/>
                    <a:gd name="T53" fmla="*/ 358 h 516"/>
                    <a:gd name="T54" fmla="*/ 465 w 476"/>
                    <a:gd name="T55" fmla="*/ 311 h 516"/>
                    <a:gd name="T56" fmla="*/ 470 w 476"/>
                    <a:gd name="T57" fmla="*/ 249 h 516"/>
                    <a:gd name="T58" fmla="*/ 462 w 476"/>
                    <a:gd name="T59" fmla="*/ 197 h 516"/>
                    <a:gd name="T60" fmla="*/ 476 w 476"/>
                    <a:gd name="T61" fmla="*/ 178 h 516"/>
                    <a:gd name="T62" fmla="*/ 443 w 476"/>
                    <a:gd name="T63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6" h="516">
                      <a:moveTo>
                        <a:pt x="443" y="0"/>
                      </a:moveTo>
                      <a:lnTo>
                        <a:pt x="406" y="27"/>
                      </a:lnTo>
                      <a:lnTo>
                        <a:pt x="381" y="41"/>
                      </a:lnTo>
                      <a:lnTo>
                        <a:pt x="361" y="63"/>
                      </a:lnTo>
                      <a:lnTo>
                        <a:pt x="336" y="88"/>
                      </a:lnTo>
                      <a:lnTo>
                        <a:pt x="315" y="92"/>
                      </a:lnTo>
                      <a:lnTo>
                        <a:pt x="297" y="96"/>
                      </a:lnTo>
                      <a:lnTo>
                        <a:pt x="262" y="111"/>
                      </a:lnTo>
                      <a:lnTo>
                        <a:pt x="250" y="113"/>
                      </a:lnTo>
                      <a:lnTo>
                        <a:pt x="228" y="94"/>
                      </a:lnTo>
                      <a:lnTo>
                        <a:pt x="195" y="97"/>
                      </a:lnTo>
                      <a:lnTo>
                        <a:pt x="179" y="89"/>
                      </a:lnTo>
                      <a:lnTo>
                        <a:pt x="165" y="80"/>
                      </a:lnTo>
                      <a:lnTo>
                        <a:pt x="134" y="85"/>
                      </a:lnTo>
                      <a:lnTo>
                        <a:pt x="70" y="94"/>
                      </a:lnTo>
                      <a:lnTo>
                        <a:pt x="0" y="108"/>
                      </a:lnTo>
                      <a:lnTo>
                        <a:pt x="9" y="200"/>
                      </a:lnTo>
                      <a:lnTo>
                        <a:pt x="20" y="286"/>
                      </a:lnTo>
                      <a:lnTo>
                        <a:pt x="36" y="431"/>
                      </a:lnTo>
                      <a:lnTo>
                        <a:pt x="39" y="462"/>
                      </a:lnTo>
                      <a:lnTo>
                        <a:pt x="65" y="461"/>
                      </a:lnTo>
                      <a:lnTo>
                        <a:pt x="81" y="456"/>
                      </a:lnTo>
                      <a:lnTo>
                        <a:pt x="101" y="466"/>
                      </a:lnTo>
                      <a:lnTo>
                        <a:pt x="114" y="494"/>
                      </a:lnTo>
                      <a:lnTo>
                        <a:pt x="147" y="492"/>
                      </a:lnTo>
                      <a:lnTo>
                        <a:pt x="158" y="506"/>
                      </a:lnTo>
                      <a:lnTo>
                        <a:pt x="168" y="506"/>
                      </a:lnTo>
                      <a:lnTo>
                        <a:pt x="186" y="497"/>
                      </a:lnTo>
                      <a:lnTo>
                        <a:pt x="201" y="500"/>
                      </a:lnTo>
                      <a:lnTo>
                        <a:pt x="234" y="503"/>
                      </a:lnTo>
                      <a:lnTo>
                        <a:pt x="245" y="489"/>
                      </a:lnTo>
                      <a:lnTo>
                        <a:pt x="261" y="481"/>
                      </a:lnTo>
                      <a:lnTo>
                        <a:pt x="273" y="476"/>
                      </a:lnTo>
                      <a:lnTo>
                        <a:pt x="276" y="494"/>
                      </a:lnTo>
                      <a:lnTo>
                        <a:pt x="289" y="500"/>
                      </a:lnTo>
                      <a:lnTo>
                        <a:pt x="309" y="516"/>
                      </a:lnTo>
                      <a:lnTo>
                        <a:pt x="323" y="514"/>
                      </a:lnTo>
                      <a:lnTo>
                        <a:pt x="332" y="511"/>
                      </a:lnTo>
                      <a:lnTo>
                        <a:pt x="332" y="494"/>
                      </a:lnTo>
                      <a:lnTo>
                        <a:pt x="343" y="484"/>
                      </a:lnTo>
                      <a:lnTo>
                        <a:pt x="343" y="455"/>
                      </a:lnTo>
                      <a:lnTo>
                        <a:pt x="350" y="430"/>
                      </a:lnTo>
                      <a:lnTo>
                        <a:pt x="357" y="425"/>
                      </a:lnTo>
                      <a:lnTo>
                        <a:pt x="367" y="433"/>
                      </a:lnTo>
                      <a:lnTo>
                        <a:pt x="370" y="444"/>
                      </a:lnTo>
                      <a:lnTo>
                        <a:pt x="381" y="437"/>
                      </a:lnTo>
                      <a:lnTo>
                        <a:pt x="382" y="428"/>
                      </a:lnTo>
                      <a:lnTo>
                        <a:pt x="376" y="416"/>
                      </a:lnTo>
                      <a:lnTo>
                        <a:pt x="376" y="402"/>
                      </a:lnTo>
                      <a:lnTo>
                        <a:pt x="381" y="395"/>
                      </a:lnTo>
                      <a:lnTo>
                        <a:pt x="395" y="373"/>
                      </a:lnTo>
                      <a:lnTo>
                        <a:pt x="401" y="364"/>
                      </a:lnTo>
                      <a:lnTo>
                        <a:pt x="414" y="367"/>
                      </a:lnTo>
                      <a:lnTo>
                        <a:pt x="428" y="358"/>
                      </a:lnTo>
                      <a:lnTo>
                        <a:pt x="448" y="336"/>
                      </a:lnTo>
                      <a:lnTo>
                        <a:pt x="465" y="311"/>
                      </a:lnTo>
                      <a:lnTo>
                        <a:pt x="467" y="280"/>
                      </a:lnTo>
                      <a:lnTo>
                        <a:pt x="470" y="249"/>
                      </a:lnTo>
                      <a:lnTo>
                        <a:pt x="468" y="214"/>
                      </a:lnTo>
                      <a:lnTo>
                        <a:pt x="462" y="197"/>
                      </a:lnTo>
                      <a:lnTo>
                        <a:pt x="465" y="189"/>
                      </a:lnTo>
                      <a:lnTo>
                        <a:pt x="476" y="178"/>
                      </a:lnTo>
                      <a:lnTo>
                        <a:pt x="462" y="12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79">
                  <a:extLst>
                    <a:ext uri="{FF2B5EF4-FFF2-40B4-BE49-F238E27FC236}">
                      <a16:creationId xmlns:a16="http://schemas.microsoft.com/office/drawing/2014/main" id="{309B8D52-44A7-DF46-82E3-F57B45775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6" y="1604"/>
                  <a:ext cx="325" cy="567"/>
                </a:xfrm>
                <a:custGeom>
                  <a:avLst/>
                  <a:gdLst>
                    <a:gd name="T0" fmla="*/ 0 w 325"/>
                    <a:gd name="T1" fmla="*/ 567 h 567"/>
                    <a:gd name="T2" fmla="*/ 2 w 325"/>
                    <a:gd name="T3" fmla="*/ 548 h 567"/>
                    <a:gd name="T4" fmla="*/ 3 w 325"/>
                    <a:gd name="T5" fmla="*/ 520 h 567"/>
                    <a:gd name="T6" fmla="*/ 19 w 325"/>
                    <a:gd name="T7" fmla="*/ 503 h 567"/>
                    <a:gd name="T8" fmla="*/ 30 w 325"/>
                    <a:gd name="T9" fmla="*/ 478 h 567"/>
                    <a:gd name="T10" fmla="*/ 46 w 325"/>
                    <a:gd name="T11" fmla="*/ 451 h 567"/>
                    <a:gd name="T12" fmla="*/ 43 w 325"/>
                    <a:gd name="T13" fmla="*/ 416 h 567"/>
                    <a:gd name="T14" fmla="*/ 32 w 325"/>
                    <a:gd name="T15" fmla="*/ 398 h 567"/>
                    <a:gd name="T16" fmla="*/ 30 w 325"/>
                    <a:gd name="T17" fmla="*/ 378 h 567"/>
                    <a:gd name="T18" fmla="*/ 35 w 325"/>
                    <a:gd name="T19" fmla="*/ 344 h 567"/>
                    <a:gd name="T20" fmla="*/ 32 w 325"/>
                    <a:gd name="T21" fmla="*/ 300 h 567"/>
                    <a:gd name="T22" fmla="*/ 24 w 325"/>
                    <a:gd name="T23" fmla="*/ 200 h 567"/>
                    <a:gd name="T24" fmla="*/ 16 w 325"/>
                    <a:gd name="T25" fmla="*/ 105 h 567"/>
                    <a:gd name="T26" fmla="*/ 10 w 325"/>
                    <a:gd name="T27" fmla="*/ 32 h 567"/>
                    <a:gd name="T28" fmla="*/ 28 w 325"/>
                    <a:gd name="T29" fmla="*/ 38 h 567"/>
                    <a:gd name="T30" fmla="*/ 38 w 325"/>
                    <a:gd name="T31" fmla="*/ 42 h 567"/>
                    <a:gd name="T32" fmla="*/ 44 w 325"/>
                    <a:gd name="T33" fmla="*/ 41 h 567"/>
                    <a:gd name="T34" fmla="*/ 58 w 325"/>
                    <a:gd name="T35" fmla="*/ 28 h 567"/>
                    <a:gd name="T36" fmla="*/ 75 w 325"/>
                    <a:gd name="T37" fmla="*/ 19 h 567"/>
                    <a:gd name="T38" fmla="*/ 107 w 325"/>
                    <a:gd name="T39" fmla="*/ 17 h 567"/>
                    <a:gd name="T40" fmla="*/ 244 w 325"/>
                    <a:gd name="T41" fmla="*/ 3 h 567"/>
                    <a:gd name="T42" fmla="*/ 280 w 325"/>
                    <a:gd name="T43" fmla="*/ 0 h 567"/>
                    <a:gd name="T44" fmla="*/ 289 w 325"/>
                    <a:gd name="T45" fmla="*/ 100 h 567"/>
                    <a:gd name="T46" fmla="*/ 316 w 325"/>
                    <a:gd name="T47" fmla="*/ 330 h 567"/>
                    <a:gd name="T48" fmla="*/ 319 w 325"/>
                    <a:gd name="T49" fmla="*/ 366 h 567"/>
                    <a:gd name="T50" fmla="*/ 317 w 325"/>
                    <a:gd name="T51" fmla="*/ 380 h 567"/>
                    <a:gd name="T52" fmla="*/ 325 w 325"/>
                    <a:gd name="T53" fmla="*/ 392 h 567"/>
                    <a:gd name="T54" fmla="*/ 325 w 325"/>
                    <a:gd name="T55" fmla="*/ 400 h 567"/>
                    <a:gd name="T56" fmla="*/ 310 w 325"/>
                    <a:gd name="T57" fmla="*/ 411 h 567"/>
                    <a:gd name="T58" fmla="*/ 288 w 325"/>
                    <a:gd name="T59" fmla="*/ 420 h 567"/>
                    <a:gd name="T60" fmla="*/ 267 w 325"/>
                    <a:gd name="T61" fmla="*/ 423 h 567"/>
                    <a:gd name="T62" fmla="*/ 263 w 325"/>
                    <a:gd name="T63" fmla="*/ 453 h 567"/>
                    <a:gd name="T64" fmla="*/ 235 w 325"/>
                    <a:gd name="T65" fmla="*/ 475 h 567"/>
                    <a:gd name="T66" fmla="*/ 217 w 325"/>
                    <a:gd name="T67" fmla="*/ 500 h 567"/>
                    <a:gd name="T68" fmla="*/ 219 w 325"/>
                    <a:gd name="T69" fmla="*/ 514 h 567"/>
                    <a:gd name="T70" fmla="*/ 216 w 325"/>
                    <a:gd name="T71" fmla="*/ 523 h 567"/>
                    <a:gd name="T72" fmla="*/ 196 w 325"/>
                    <a:gd name="T73" fmla="*/ 523 h 567"/>
                    <a:gd name="T74" fmla="*/ 185 w 325"/>
                    <a:gd name="T75" fmla="*/ 514 h 567"/>
                    <a:gd name="T76" fmla="*/ 169 w 325"/>
                    <a:gd name="T77" fmla="*/ 522 h 567"/>
                    <a:gd name="T78" fmla="*/ 153 w 325"/>
                    <a:gd name="T79" fmla="*/ 531 h 567"/>
                    <a:gd name="T80" fmla="*/ 153 w 325"/>
                    <a:gd name="T81" fmla="*/ 550 h 567"/>
                    <a:gd name="T82" fmla="*/ 146 w 325"/>
                    <a:gd name="T83" fmla="*/ 551 h 567"/>
                    <a:gd name="T84" fmla="*/ 144 w 325"/>
                    <a:gd name="T85" fmla="*/ 545 h 567"/>
                    <a:gd name="T86" fmla="*/ 130 w 325"/>
                    <a:gd name="T87" fmla="*/ 536 h 567"/>
                    <a:gd name="T88" fmla="*/ 110 w 325"/>
                    <a:gd name="T89" fmla="*/ 544 h 567"/>
                    <a:gd name="T90" fmla="*/ 100 w 325"/>
                    <a:gd name="T91" fmla="*/ 562 h 567"/>
                    <a:gd name="T92" fmla="*/ 91 w 325"/>
                    <a:gd name="T93" fmla="*/ 558 h 567"/>
                    <a:gd name="T94" fmla="*/ 82 w 325"/>
                    <a:gd name="T95" fmla="*/ 548 h 567"/>
                    <a:gd name="T96" fmla="*/ 53 w 325"/>
                    <a:gd name="T97" fmla="*/ 551 h 567"/>
                    <a:gd name="T98" fmla="*/ 19 w 325"/>
                    <a:gd name="T99" fmla="*/ 558 h 567"/>
                    <a:gd name="T100" fmla="*/ 0 w 325"/>
                    <a:gd name="T101" fmla="*/ 567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5" h="567">
                      <a:moveTo>
                        <a:pt x="0" y="567"/>
                      </a:moveTo>
                      <a:lnTo>
                        <a:pt x="2" y="548"/>
                      </a:lnTo>
                      <a:lnTo>
                        <a:pt x="3" y="520"/>
                      </a:lnTo>
                      <a:lnTo>
                        <a:pt x="19" y="503"/>
                      </a:lnTo>
                      <a:lnTo>
                        <a:pt x="30" y="478"/>
                      </a:lnTo>
                      <a:lnTo>
                        <a:pt x="46" y="451"/>
                      </a:lnTo>
                      <a:lnTo>
                        <a:pt x="43" y="416"/>
                      </a:lnTo>
                      <a:lnTo>
                        <a:pt x="32" y="398"/>
                      </a:lnTo>
                      <a:lnTo>
                        <a:pt x="30" y="378"/>
                      </a:lnTo>
                      <a:lnTo>
                        <a:pt x="35" y="344"/>
                      </a:lnTo>
                      <a:lnTo>
                        <a:pt x="32" y="300"/>
                      </a:lnTo>
                      <a:lnTo>
                        <a:pt x="24" y="200"/>
                      </a:lnTo>
                      <a:lnTo>
                        <a:pt x="16" y="105"/>
                      </a:lnTo>
                      <a:lnTo>
                        <a:pt x="10" y="32"/>
                      </a:lnTo>
                      <a:lnTo>
                        <a:pt x="28" y="38"/>
                      </a:lnTo>
                      <a:lnTo>
                        <a:pt x="38" y="42"/>
                      </a:lnTo>
                      <a:lnTo>
                        <a:pt x="44" y="41"/>
                      </a:lnTo>
                      <a:lnTo>
                        <a:pt x="58" y="28"/>
                      </a:lnTo>
                      <a:lnTo>
                        <a:pt x="75" y="19"/>
                      </a:lnTo>
                      <a:lnTo>
                        <a:pt x="107" y="17"/>
                      </a:lnTo>
                      <a:lnTo>
                        <a:pt x="244" y="3"/>
                      </a:lnTo>
                      <a:lnTo>
                        <a:pt x="280" y="0"/>
                      </a:lnTo>
                      <a:lnTo>
                        <a:pt x="289" y="100"/>
                      </a:lnTo>
                      <a:lnTo>
                        <a:pt x="316" y="330"/>
                      </a:lnTo>
                      <a:lnTo>
                        <a:pt x="319" y="366"/>
                      </a:lnTo>
                      <a:lnTo>
                        <a:pt x="317" y="380"/>
                      </a:lnTo>
                      <a:lnTo>
                        <a:pt x="325" y="392"/>
                      </a:lnTo>
                      <a:lnTo>
                        <a:pt x="325" y="400"/>
                      </a:lnTo>
                      <a:lnTo>
                        <a:pt x="310" y="411"/>
                      </a:lnTo>
                      <a:lnTo>
                        <a:pt x="288" y="420"/>
                      </a:lnTo>
                      <a:lnTo>
                        <a:pt x="267" y="423"/>
                      </a:lnTo>
                      <a:lnTo>
                        <a:pt x="263" y="453"/>
                      </a:lnTo>
                      <a:lnTo>
                        <a:pt x="235" y="475"/>
                      </a:lnTo>
                      <a:lnTo>
                        <a:pt x="217" y="500"/>
                      </a:lnTo>
                      <a:lnTo>
                        <a:pt x="219" y="514"/>
                      </a:lnTo>
                      <a:lnTo>
                        <a:pt x="216" y="523"/>
                      </a:lnTo>
                      <a:lnTo>
                        <a:pt x="196" y="523"/>
                      </a:lnTo>
                      <a:lnTo>
                        <a:pt x="185" y="514"/>
                      </a:lnTo>
                      <a:lnTo>
                        <a:pt x="169" y="522"/>
                      </a:lnTo>
                      <a:lnTo>
                        <a:pt x="153" y="531"/>
                      </a:lnTo>
                      <a:lnTo>
                        <a:pt x="153" y="550"/>
                      </a:lnTo>
                      <a:lnTo>
                        <a:pt x="146" y="551"/>
                      </a:lnTo>
                      <a:lnTo>
                        <a:pt x="144" y="545"/>
                      </a:lnTo>
                      <a:lnTo>
                        <a:pt x="130" y="536"/>
                      </a:lnTo>
                      <a:lnTo>
                        <a:pt x="110" y="544"/>
                      </a:lnTo>
                      <a:lnTo>
                        <a:pt x="100" y="562"/>
                      </a:lnTo>
                      <a:lnTo>
                        <a:pt x="91" y="558"/>
                      </a:lnTo>
                      <a:lnTo>
                        <a:pt x="82" y="548"/>
                      </a:lnTo>
                      <a:lnTo>
                        <a:pt x="53" y="551"/>
                      </a:lnTo>
                      <a:lnTo>
                        <a:pt x="19" y="558"/>
                      </a:lnTo>
                      <a:lnTo>
                        <a:pt x="0" y="567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80">
                  <a:extLst>
                    <a:ext uri="{FF2B5EF4-FFF2-40B4-BE49-F238E27FC236}">
                      <a16:creationId xmlns:a16="http://schemas.microsoft.com/office/drawing/2014/main" id="{6B9D84B5-6884-B848-A025-C4D61F8A1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8" y="1531"/>
                  <a:ext cx="432" cy="771"/>
                </a:xfrm>
                <a:custGeom>
                  <a:avLst/>
                  <a:gdLst>
                    <a:gd name="T0" fmla="*/ 388 w 432"/>
                    <a:gd name="T1" fmla="*/ 621 h 771"/>
                    <a:gd name="T2" fmla="*/ 407 w 432"/>
                    <a:gd name="T3" fmla="*/ 574 h 771"/>
                    <a:gd name="T4" fmla="*/ 432 w 432"/>
                    <a:gd name="T5" fmla="*/ 524 h 771"/>
                    <a:gd name="T6" fmla="*/ 418 w 432"/>
                    <a:gd name="T7" fmla="*/ 470 h 771"/>
                    <a:gd name="T8" fmla="*/ 421 w 432"/>
                    <a:gd name="T9" fmla="*/ 415 h 771"/>
                    <a:gd name="T10" fmla="*/ 410 w 432"/>
                    <a:gd name="T11" fmla="*/ 272 h 771"/>
                    <a:gd name="T12" fmla="*/ 396 w 432"/>
                    <a:gd name="T13" fmla="*/ 106 h 771"/>
                    <a:gd name="T14" fmla="*/ 388 w 432"/>
                    <a:gd name="T15" fmla="*/ 84 h 771"/>
                    <a:gd name="T16" fmla="*/ 371 w 432"/>
                    <a:gd name="T17" fmla="*/ 50 h 771"/>
                    <a:gd name="T18" fmla="*/ 360 w 432"/>
                    <a:gd name="T19" fmla="*/ 0 h 771"/>
                    <a:gd name="T20" fmla="*/ 76 w 432"/>
                    <a:gd name="T21" fmla="*/ 30 h 771"/>
                    <a:gd name="T22" fmla="*/ 96 w 432"/>
                    <a:gd name="T23" fmla="*/ 42 h 771"/>
                    <a:gd name="T24" fmla="*/ 123 w 432"/>
                    <a:gd name="T25" fmla="*/ 75 h 771"/>
                    <a:gd name="T26" fmla="*/ 123 w 432"/>
                    <a:gd name="T27" fmla="*/ 111 h 771"/>
                    <a:gd name="T28" fmla="*/ 107 w 432"/>
                    <a:gd name="T29" fmla="*/ 148 h 771"/>
                    <a:gd name="T30" fmla="*/ 81 w 432"/>
                    <a:gd name="T31" fmla="*/ 164 h 771"/>
                    <a:gd name="T32" fmla="*/ 45 w 432"/>
                    <a:gd name="T33" fmla="*/ 184 h 771"/>
                    <a:gd name="T34" fmla="*/ 45 w 432"/>
                    <a:gd name="T35" fmla="*/ 206 h 771"/>
                    <a:gd name="T36" fmla="*/ 54 w 432"/>
                    <a:gd name="T37" fmla="*/ 242 h 771"/>
                    <a:gd name="T38" fmla="*/ 39 w 432"/>
                    <a:gd name="T39" fmla="*/ 262 h 771"/>
                    <a:gd name="T40" fmla="*/ 28 w 432"/>
                    <a:gd name="T41" fmla="*/ 281 h 771"/>
                    <a:gd name="T42" fmla="*/ 15 w 432"/>
                    <a:gd name="T43" fmla="*/ 297 h 771"/>
                    <a:gd name="T44" fmla="*/ 6 w 432"/>
                    <a:gd name="T45" fmla="*/ 318 h 771"/>
                    <a:gd name="T46" fmla="*/ 3 w 432"/>
                    <a:gd name="T47" fmla="*/ 359 h 771"/>
                    <a:gd name="T48" fmla="*/ 64 w 432"/>
                    <a:gd name="T49" fmla="*/ 451 h 771"/>
                    <a:gd name="T50" fmla="*/ 96 w 432"/>
                    <a:gd name="T51" fmla="*/ 501 h 771"/>
                    <a:gd name="T52" fmla="*/ 142 w 432"/>
                    <a:gd name="T53" fmla="*/ 512 h 771"/>
                    <a:gd name="T54" fmla="*/ 154 w 432"/>
                    <a:gd name="T55" fmla="*/ 545 h 771"/>
                    <a:gd name="T56" fmla="*/ 135 w 432"/>
                    <a:gd name="T57" fmla="*/ 601 h 771"/>
                    <a:gd name="T58" fmla="*/ 190 w 432"/>
                    <a:gd name="T59" fmla="*/ 659 h 771"/>
                    <a:gd name="T60" fmla="*/ 231 w 432"/>
                    <a:gd name="T61" fmla="*/ 695 h 771"/>
                    <a:gd name="T62" fmla="*/ 238 w 432"/>
                    <a:gd name="T63" fmla="*/ 732 h 771"/>
                    <a:gd name="T64" fmla="*/ 260 w 432"/>
                    <a:gd name="T65" fmla="*/ 771 h 771"/>
                    <a:gd name="T66" fmla="*/ 274 w 432"/>
                    <a:gd name="T67" fmla="*/ 752 h 771"/>
                    <a:gd name="T68" fmla="*/ 301 w 432"/>
                    <a:gd name="T69" fmla="*/ 738 h 771"/>
                    <a:gd name="T70" fmla="*/ 340 w 432"/>
                    <a:gd name="T71" fmla="*/ 754 h 771"/>
                    <a:gd name="T72" fmla="*/ 349 w 432"/>
                    <a:gd name="T73" fmla="*/ 738 h 771"/>
                    <a:gd name="T74" fmla="*/ 343 w 432"/>
                    <a:gd name="T75" fmla="*/ 709 h 771"/>
                    <a:gd name="T76" fmla="*/ 373 w 432"/>
                    <a:gd name="T77" fmla="*/ 695 h 771"/>
                    <a:gd name="T78" fmla="*/ 377 w 432"/>
                    <a:gd name="T79" fmla="*/ 684 h 771"/>
                    <a:gd name="T80" fmla="*/ 382 w 432"/>
                    <a:gd name="T81" fmla="*/ 662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32" h="771">
                      <a:moveTo>
                        <a:pt x="388" y="641"/>
                      </a:moveTo>
                      <a:lnTo>
                        <a:pt x="388" y="621"/>
                      </a:lnTo>
                      <a:lnTo>
                        <a:pt x="393" y="593"/>
                      </a:lnTo>
                      <a:lnTo>
                        <a:pt x="407" y="574"/>
                      </a:lnTo>
                      <a:lnTo>
                        <a:pt x="418" y="549"/>
                      </a:lnTo>
                      <a:lnTo>
                        <a:pt x="432" y="524"/>
                      </a:lnTo>
                      <a:lnTo>
                        <a:pt x="431" y="492"/>
                      </a:lnTo>
                      <a:lnTo>
                        <a:pt x="418" y="470"/>
                      </a:lnTo>
                      <a:lnTo>
                        <a:pt x="416" y="448"/>
                      </a:lnTo>
                      <a:lnTo>
                        <a:pt x="421" y="415"/>
                      </a:lnTo>
                      <a:lnTo>
                        <a:pt x="416" y="371"/>
                      </a:lnTo>
                      <a:lnTo>
                        <a:pt x="410" y="272"/>
                      </a:lnTo>
                      <a:lnTo>
                        <a:pt x="401" y="178"/>
                      </a:lnTo>
                      <a:lnTo>
                        <a:pt x="396" y="106"/>
                      </a:lnTo>
                      <a:lnTo>
                        <a:pt x="395" y="100"/>
                      </a:lnTo>
                      <a:lnTo>
                        <a:pt x="388" y="84"/>
                      </a:lnTo>
                      <a:lnTo>
                        <a:pt x="381" y="61"/>
                      </a:lnTo>
                      <a:lnTo>
                        <a:pt x="371" y="50"/>
                      </a:lnTo>
                      <a:lnTo>
                        <a:pt x="362" y="33"/>
                      </a:lnTo>
                      <a:lnTo>
                        <a:pt x="360" y="0"/>
                      </a:lnTo>
                      <a:lnTo>
                        <a:pt x="75" y="16"/>
                      </a:lnTo>
                      <a:lnTo>
                        <a:pt x="76" y="30"/>
                      </a:lnTo>
                      <a:lnTo>
                        <a:pt x="90" y="34"/>
                      </a:lnTo>
                      <a:lnTo>
                        <a:pt x="96" y="42"/>
                      </a:lnTo>
                      <a:lnTo>
                        <a:pt x="98" y="53"/>
                      </a:lnTo>
                      <a:lnTo>
                        <a:pt x="123" y="75"/>
                      </a:lnTo>
                      <a:lnTo>
                        <a:pt x="128" y="89"/>
                      </a:lnTo>
                      <a:lnTo>
                        <a:pt x="123" y="111"/>
                      </a:lnTo>
                      <a:lnTo>
                        <a:pt x="112" y="133"/>
                      </a:lnTo>
                      <a:lnTo>
                        <a:pt x="107" y="148"/>
                      </a:lnTo>
                      <a:lnTo>
                        <a:pt x="93" y="161"/>
                      </a:lnTo>
                      <a:lnTo>
                        <a:pt x="81" y="164"/>
                      </a:lnTo>
                      <a:lnTo>
                        <a:pt x="48" y="173"/>
                      </a:lnTo>
                      <a:lnTo>
                        <a:pt x="45" y="184"/>
                      </a:lnTo>
                      <a:lnTo>
                        <a:pt x="40" y="197"/>
                      </a:lnTo>
                      <a:lnTo>
                        <a:pt x="45" y="206"/>
                      </a:lnTo>
                      <a:lnTo>
                        <a:pt x="56" y="215"/>
                      </a:lnTo>
                      <a:lnTo>
                        <a:pt x="54" y="242"/>
                      </a:lnTo>
                      <a:lnTo>
                        <a:pt x="43" y="251"/>
                      </a:lnTo>
                      <a:lnTo>
                        <a:pt x="39" y="262"/>
                      </a:lnTo>
                      <a:lnTo>
                        <a:pt x="39" y="279"/>
                      </a:lnTo>
                      <a:lnTo>
                        <a:pt x="28" y="281"/>
                      </a:lnTo>
                      <a:lnTo>
                        <a:pt x="17" y="289"/>
                      </a:lnTo>
                      <a:lnTo>
                        <a:pt x="15" y="297"/>
                      </a:lnTo>
                      <a:lnTo>
                        <a:pt x="17" y="311"/>
                      </a:lnTo>
                      <a:lnTo>
                        <a:pt x="6" y="318"/>
                      </a:lnTo>
                      <a:lnTo>
                        <a:pt x="0" y="336"/>
                      </a:lnTo>
                      <a:lnTo>
                        <a:pt x="3" y="359"/>
                      </a:lnTo>
                      <a:lnTo>
                        <a:pt x="17" y="404"/>
                      </a:lnTo>
                      <a:lnTo>
                        <a:pt x="64" y="451"/>
                      </a:lnTo>
                      <a:lnTo>
                        <a:pt x="96" y="474"/>
                      </a:lnTo>
                      <a:lnTo>
                        <a:pt x="96" y="501"/>
                      </a:lnTo>
                      <a:lnTo>
                        <a:pt x="101" y="510"/>
                      </a:lnTo>
                      <a:lnTo>
                        <a:pt x="142" y="512"/>
                      </a:lnTo>
                      <a:lnTo>
                        <a:pt x="159" y="521"/>
                      </a:lnTo>
                      <a:lnTo>
                        <a:pt x="154" y="545"/>
                      </a:lnTo>
                      <a:lnTo>
                        <a:pt x="140" y="581"/>
                      </a:lnTo>
                      <a:lnTo>
                        <a:pt x="135" y="601"/>
                      </a:lnTo>
                      <a:lnTo>
                        <a:pt x="149" y="626"/>
                      </a:lnTo>
                      <a:lnTo>
                        <a:pt x="190" y="659"/>
                      </a:lnTo>
                      <a:lnTo>
                        <a:pt x="218" y="663"/>
                      </a:lnTo>
                      <a:lnTo>
                        <a:pt x="231" y="695"/>
                      </a:lnTo>
                      <a:lnTo>
                        <a:pt x="245" y="713"/>
                      </a:lnTo>
                      <a:lnTo>
                        <a:pt x="238" y="732"/>
                      </a:lnTo>
                      <a:lnTo>
                        <a:pt x="248" y="759"/>
                      </a:lnTo>
                      <a:lnTo>
                        <a:pt x="260" y="771"/>
                      </a:lnTo>
                      <a:lnTo>
                        <a:pt x="268" y="765"/>
                      </a:lnTo>
                      <a:lnTo>
                        <a:pt x="274" y="752"/>
                      </a:lnTo>
                      <a:lnTo>
                        <a:pt x="288" y="741"/>
                      </a:lnTo>
                      <a:lnTo>
                        <a:pt x="301" y="738"/>
                      </a:lnTo>
                      <a:lnTo>
                        <a:pt x="318" y="745"/>
                      </a:lnTo>
                      <a:lnTo>
                        <a:pt x="340" y="754"/>
                      </a:lnTo>
                      <a:lnTo>
                        <a:pt x="348" y="752"/>
                      </a:lnTo>
                      <a:lnTo>
                        <a:pt x="349" y="738"/>
                      </a:lnTo>
                      <a:lnTo>
                        <a:pt x="342" y="723"/>
                      </a:lnTo>
                      <a:lnTo>
                        <a:pt x="343" y="709"/>
                      </a:lnTo>
                      <a:lnTo>
                        <a:pt x="354" y="699"/>
                      </a:lnTo>
                      <a:lnTo>
                        <a:pt x="373" y="695"/>
                      </a:lnTo>
                      <a:lnTo>
                        <a:pt x="381" y="691"/>
                      </a:lnTo>
                      <a:lnTo>
                        <a:pt x="377" y="684"/>
                      </a:lnTo>
                      <a:lnTo>
                        <a:pt x="373" y="668"/>
                      </a:lnTo>
                      <a:lnTo>
                        <a:pt x="382" y="662"/>
                      </a:lnTo>
                      <a:lnTo>
                        <a:pt x="388" y="641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81">
                  <a:extLst>
                    <a:ext uri="{FF2B5EF4-FFF2-40B4-BE49-F238E27FC236}">
                      <a16:creationId xmlns:a16="http://schemas.microsoft.com/office/drawing/2014/main" id="{2E7CABC8-351E-AB47-B1C5-4DF430BA6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2" y="1322"/>
                  <a:ext cx="184" cy="182"/>
                </a:xfrm>
                <a:custGeom>
                  <a:avLst/>
                  <a:gdLst>
                    <a:gd name="T0" fmla="*/ 184 w 184"/>
                    <a:gd name="T1" fmla="*/ 92 h 182"/>
                    <a:gd name="T2" fmla="*/ 162 w 184"/>
                    <a:gd name="T3" fmla="*/ 0 h 182"/>
                    <a:gd name="T4" fmla="*/ 132 w 184"/>
                    <a:gd name="T5" fmla="*/ 6 h 182"/>
                    <a:gd name="T6" fmla="*/ 0 w 184"/>
                    <a:gd name="T7" fmla="*/ 36 h 182"/>
                    <a:gd name="T8" fmla="*/ 6 w 184"/>
                    <a:gd name="T9" fmla="*/ 54 h 182"/>
                    <a:gd name="T10" fmla="*/ 15 w 184"/>
                    <a:gd name="T11" fmla="*/ 101 h 182"/>
                    <a:gd name="T12" fmla="*/ 15 w 184"/>
                    <a:gd name="T13" fmla="*/ 156 h 182"/>
                    <a:gd name="T14" fmla="*/ 7 w 184"/>
                    <a:gd name="T15" fmla="*/ 170 h 182"/>
                    <a:gd name="T16" fmla="*/ 20 w 184"/>
                    <a:gd name="T17" fmla="*/ 182 h 182"/>
                    <a:gd name="T18" fmla="*/ 46 w 184"/>
                    <a:gd name="T19" fmla="*/ 157 h 182"/>
                    <a:gd name="T20" fmla="*/ 68 w 184"/>
                    <a:gd name="T21" fmla="*/ 137 h 182"/>
                    <a:gd name="T22" fmla="*/ 81 w 184"/>
                    <a:gd name="T23" fmla="*/ 125 h 182"/>
                    <a:gd name="T24" fmla="*/ 85 w 184"/>
                    <a:gd name="T25" fmla="*/ 129 h 182"/>
                    <a:gd name="T26" fmla="*/ 103 w 184"/>
                    <a:gd name="T27" fmla="*/ 120 h 182"/>
                    <a:gd name="T28" fmla="*/ 135 w 184"/>
                    <a:gd name="T29" fmla="*/ 112 h 182"/>
                    <a:gd name="T30" fmla="*/ 184 w 184"/>
                    <a:gd name="T31" fmla="*/ 9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4" h="182">
                      <a:moveTo>
                        <a:pt x="184" y="92"/>
                      </a:moveTo>
                      <a:lnTo>
                        <a:pt x="162" y="0"/>
                      </a:lnTo>
                      <a:lnTo>
                        <a:pt x="132" y="6"/>
                      </a:lnTo>
                      <a:lnTo>
                        <a:pt x="0" y="36"/>
                      </a:lnTo>
                      <a:lnTo>
                        <a:pt x="6" y="54"/>
                      </a:lnTo>
                      <a:lnTo>
                        <a:pt x="15" y="101"/>
                      </a:lnTo>
                      <a:lnTo>
                        <a:pt x="15" y="156"/>
                      </a:lnTo>
                      <a:lnTo>
                        <a:pt x="7" y="170"/>
                      </a:lnTo>
                      <a:lnTo>
                        <a:pt x="20" y="182"/>
                      </a:lnTo>
                      <a:lnTo>
                        <a:pt x="46" y="157"/>
                      </a:lnTo>
                      <a:lnTo>
                        <a:pt x="68" y="137"/>
                      </a:lnTo>
                      <a:lnTo>
                        <a:pt x="81" y="125"/>
                      </a:lnTo>
                      <a:lnTo>
                        <a:pt x="85" y="129"/>
                      </a:lnTo>
                      <a:lnTo>
                        <a:pt x="103" y="120"/>
                      </a:lnTo>
                      <a:lnTo>
                        <a:pt x="135" y="112"/>
                      </a:lnTo>
                      <a:lnTo>
                        <a:pt x="184" y="9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82">
                  <a:extLst>
                    <a:ext uri="{FF2B5EF4-FFF2-40B4-BE49-F238E27FC236}">
                      <a16:creationId xmlns:a16="http://schemas.microsoft.com/office/drawing/2014/main" id="{950BF402-86B4-6C48-8686-5EE1F59DF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5" y="946"/>
                  <a:ext cx="565" cy="601"/>
                </a:xfrm>
                <a:custGeom>
                  <a:avLst/>
                  <a:gdLst>
                    <a:gd name="T0" fmla="*/ 523 w 565"/>
                    <a:gd name="T1" fmla="*/ 565 h 601"/>
                    <a:gd name="T2" fmla="*/ 512 w 565"/>
                    <a:gd name="T3" fmla="*/ 498 h 601"/>
                    <a:gd name="T4" fmla="*/ 511 w 565"/>
                    <a:gd name="T5" fmla="*/ 463 h 601"/>
                    <a:gd name="T6" fmla="*/ 525 w 565"/>
                    <a:gd name="T7" fmla="*/ 429 h 601"/>
                    <a:gd name="T8" fmla="*/ 517 w 565"/>
                    <a:gd name="T9" fmla="*/ 385 h 601"/>
                    <a:gd name="T10" fmla="*/ 533 w 565"/>
                    <a:gd name="T11" fmla="*/ 360 h 601"/>
                    <a:gd name="T12" fmla="*/ 528 w 565"/>
                    <a:gd name="T13" fmla="*/ 334 h 601"/>
                    <a:gd name="T14" fmla="*/ 529 w 565"/>
                    <a:gd name="T15" fmla="*/ 291 h 601"/>
                    <a:gd name="T16" fmla="*/ 564 w 565"/>
                    <a:gd name="T17" fmla="*/ 215 h 601"/>
                    <a:gd name="T18" fmla="*/ 564 w 565"/>
                    <a:gd name="T19" fmla="*/ 195 h 601"/>
                    <a:gd name="T20" fmla="*/ 533 w 565"/>
                    <a:gd name="T21" fmla="*/ 237 h 601"/>
                    <a:gd name="T22" fmla="*/ 503 w 565"/>
                    <a:gd name="T23" fmla="*/ 273 h 601"/>
                    <a:gd name="T24" fmla="*/ 486 w 565"/>
                    <a:gd name="T25" fmla="*/ 291 h 601"/>
                    <a:gd name="T26" fmla="*/ 470 w 565"/>
                    <a:gd name="T27" fmla="*/ 302 h 601"/>
                    <a:gd name="T28" fmla="*/ 476 w 565"/>
                    <a:gd name="T29" fmla="*/ 276 h 601"/>
                    <a:gd name="T30" fmla="*/ 501 w 565"/>
                    <a:gd name="T31" fmla="*/ 237 h 601"/>
                    <a:gd name="T32" fmla="*/ 490 w 565"/>
                    <a:gd name="T33" fmla="*/ 210 h 601"/>
                    <a:gd name="T34" fmla="*/ 456 w 565"/>
                    <a:gd name="T35" fmla="*/ 137 h 601"/>
                    <a:gd name="T36" fmla="*/ 369 w 565"/>
                    <a:gd name="T37" fmla="*/ 106 h 601"/>
                    <a:gd name="T38" fmla="*/ 300 w 565"/>
                    <a:gd name="T39" fmla="*/ 85 h 601"/>
                    <a:gd name="T40" fmla="*/ 227 w 565"/>
                    <a:gd name="T41" fmla="*/ 46 h 601"/>
                    <a:gd name="T42" fmla="*/ 214 w 565"/>
                    <a:gd name="T43" fmla="*/ 49 h 601"/>
                    <a:gd name="T44" fmla="*/ 202 w 565"/>
                    <a:gd name="T45" fmla="*/ 43 h 601"/>
                    <a:gd name="T46" fmla="*/ 184 w 565"/>
                    <a:gd name="T47" fmla="*/ 51 h 601"/>
                    <a:gd name="T48" fmla="*/ 181 w 565"/>
                    <a:gd name="T49" fmla="*/ 34 h 601"/>
                    <a:gd name="T50" fmla="*/ 202 w 565"/>
                    <a:gd name="T51" fmla="*/ 9 h 601"/>
                    <a:gd name="T52" fmla="*/ 175 w 565"/>
                    <a:gd name="T53" fmla="*/ 4 h 601"/>
                    <a:gd name="T54" fmla="*/ 111 w 565"/>
                    <a:gd name="T55" fmla="*/ 37 h 601"/>
                    <a:gd name="T56" fmla="*/ 75 w 565"/>
                    <a:gd name="T57" fmla="*/ 37 h 601"/>
                    <a:gd name="T58" fmla="*/ 55 w 565"/>
                    <a:gd name="T59" fmla="*/ 49 h 601"/>
                    <a:gd name="T60" fmla="*/ 53 w 565"/>
                    <a:gd name="T61" fmla="*/ 120 h 601"/>
                    <a:gd name="T62" fmla="*/ 14 w 565"/>
                    <a:gd name="T63" fmla="*/ 154 h 601"/>
                    <a:gd name="T64" fmla="*/ 2 w 565"/>
                    <a:gd name="T65" fmla="*/ 193 h 601"/>
                    <a:gd name="T66" fmla="*/ 22 w 565"/>
                    <a:gd name="T67" fmla="*/ 226 h 601"/>
                    <a:gd name="T68" fmla="*/ 11 w 565"/>
                    <a:gd name="T69" fmla="*/ 270 h 601"/>
                    <a:gd name="T70" fmla="*/ 33 w 565"/>
                    <a:gd name="T71" fmla="*/ 329 h 601"/>
                    <a:gd name="T72" fmla="*/ 66 w 565"/>
                    <a:gd name="T73" fmla="*/ 349 h 601"/>
                    <a:gd name="T74" fmla="*/ 111 w 565"/>
                    <a:gd name="T75" fmla="*/ 388 h 601"/>
                    <a:gd name="T76" fmla="*/ 169 w 565"/>
                    <a:gd name="T77" fmla="*/ 430 h 601"/>
                    <a:gd name="T78" fmla="*/ 178 w 565"/>
                    <a:gd name="T79" fmla="*/ 498 h 601"/>
                    <a:gd name="T80" fmla="*/ 194 w 565"/>
                    <a:gd name="T81" fmla="*/ 516 h 601"/>
                    <a:gd name="T82" fmla="*/ 183 w 565"/>
                    <a:gd name="T83" fmla="*/ 558 h 601"/>
                    <a:gd name="T84" fmla="*/ 214 w 565"/>
                    <a:gd name="T85" fmla="*/ 590 h 601"/>
                    <a:gd name="T86" fmla="*/ 241 w 565"/>
                    <a:gd name="T87" fmla="*/ 601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65" h="601">
                      <a:moveTo>
                        <a:pt x="523" y="583"/>
                      </a:moveTo>
                      <a:lnTo>
                        <a:pt x="523" y="565"/>
                      </a:lnTo>
                      <a:lnTo>
                        <a:pt x="515" y="537"/>
                      </a:lnTo>
                      <a:lnTo>
                        <a:pt x="512" y="498"/>
                      </a:lnTo>
                      <a:lnTo>
                        <a:pt x="505" y="482"/>
                      </a:lnTo>
                      <a:lnTo>
                        <a:pt x="511" y="463"/>
                      </a:lnTo>
                      <a:lnTo>
                        <a:pt x="515" y="446"/>
                      </a:lnTo>
                      <a:lnTo>
                        <a:pt x="525" y="429"/>
                      </a:lnTo>
                      <a:lnTo>
                        <a:pt x="522" y="409"/>
                      </a:lnTo>
                      <a:lnTo>
                        <a:pt x="517" y="385"/>
                      </a:lnTo>
                      <a:lnTo>
                        <a:pt x="520" y="374"/>
                      </a:lnTo>
                      <a:lnTo>
                        <a:pt x="533" y="360"/>
                      </a:lnTo>
                      <a:lnTo>
                        <a:pt x="533" y="343"/>
                      </a:lnTo>
                      <a:lnTo>
                        <a:pt x="528" y="334"/>
                      </a:lnTo>
                      <a:lnTo>
                        <a:pt x="533" y="318"/>
                      </a:lnTo>
                      <a:lnTo>
                        <a:pt x="529" y="291"/>
                      </a:lnTo>
                      <a:lnTo>
                        <a:pt x="547" y="257"/>
                      </a:lnTo>
                      <a:lnTo>
                        <a:pt x="564" y="215"/>
                      </a:lnTo>
                      <a:lnTo>
                        <a:pt x="565" y="201"/>
                      </a:lnTo>
                      <a:lnTo>
                        <a:pt x="564" y="195"/>
                      </a:lnTo>
                      <a:lnTo>
                        <a:pt x="559" y="198"/>
                      </a:lnTo>
                      <a:lnTo>
                        <a:pt x="533" y="237"/>
                      </a:lnTo>
                      <a:lnTo>
                        <a:pt x="515" y="262"/>
                      </a:lnTo>
                      <a:lnTo>
                        <a:pt x="503" y="273"/>
                      </a:lnTo>
                      <a:lnTo>
                        <a:pt x="498" y="287"/>
                      </a:lnTo>
                      <a:lnTo>
                        <a:pt x="486" y="291"/>
                      </a:lnTo>
                      <a:lnTo>
                        <a:pt x="478" y="304"/>
                      </a:lnTo>
                      <a:lnTo>
                        <a:pt x="470" y="302"/>
                      </a:lnTo>
                      <a:lnTo>
                        <a:pt x="469" y="291"/>
                      </a:lnTo>
                      <a:lnTo>
                        <a:pt x="476" y="276"/>
                      </a:lnTo>
                      <a:lnTo>
                        <a:pt x="490" y="246"/>
                      </a:lnTo>
                      <a:lnTo>
                        <a:pt x="501" y="237"/>
                      </a:lnTo>
                      <a:lnTo>
                        <a:pt x="508" y="221"/>
                      </a:lnTo>
                      <a:lnTo>
                        <a:pt x="490" y="210"/>
                      </a:lnTo>
                      <a:lnTo>
                        <a:pt x="478" y="145"/>
                      </a:lnTo>
                      <a:lnTo>
                        <a:pt x="456" y="137"/>
                      </a:lnTo>
                      <a:lnTo>
                        <a:pt x="444" y="123"/>
                      </a:lnTo>
                      <a:lnTo>
                        <a:pt x="369" y="106"/>
                      </a:lnTo>
                      <a:lnTo>
                        <a:pt x="350" y="99"/>
                      </a:lnTo>
                      <a:lnTo>
                        <a:pt x="300" y="85"/>
                      </a:lnTo>
                      <a:lnTo>
                        <a:pt x="250" y="78"/>
                      </a:lnTo>
                      <a:lnTo>
                        <a:pt x="227" y="46"/>
                      </a:lnTo>
                      <a:lnTo>
                        <a:pt x="222" y="49"/>
                      </a:lnTo>
                      <a:lnTo>
                        <a:pt x="214" y="49"/>
                      </a:lnTo>
                      <a:lnTo>
                        <a:pt x="211" y="42"/>
                      </a:lnTo>
                      <a:lnTo>
                        <a:pt x="202" y="43"/>
                      </a:lnTo>
                      <a:lnTo>
                        <a:pt x="195" y="45"/>
                      </a:lnTo>
                      <a:lnTo>
                        <a:pt x="184" y="51"/>
                      </a:lnTo>
                      <a:lnTo>
                        <a:pt x="178" y="46"/>
                      </a:lnTo>
                      <a:lnTo>
                        <a:pt x="181" y="34"/>
                      </a:lnTo>
                      <a:lnTo>
                        <a:pt x="194" y="15"/>
                      </a:lnTo>
                      <a:lnTo>
                        <a:pt x="202" y="9"/>
                      </a:lnTo>
                      <a:lnTo>
                        <a:pt x="189" y="0"/>
                      </a:lnTo>
                      <a:lnTo>
                        <a:pt x="175" y="4"/>
                      </a:lnTo>
                      <a:lnTo>
                        <a:pt x="158" y="17"/>
                      </a:lnTo>
                      <a:lnTo>
                        <a:pt x="111" y="37"/>
                      </a:lnTo>
                      <a:lnTo>
                        <a:pt x="92" y="40"/>
                      </a:lnTo>
                      <a:lnTo>
                        <a:pt x="75" y="37"/>
                      </a:lnTo>
                      <a:lnTo>
                        <a:pt x="69" y="32"/>
                      </a:lnTo>
                      <a:lnTo>
                        <a:pt x="55" y="49"/>
                      </a:lnTo>
                      <a:lnTo>
                        <a:pt x="53" y="67"/>
                      </a:lnTo>
                      <a:lnTo>
                        <a:pt x="53" y="120"/>
                      </a:lnTo>
                      <a:lnTo>
                        <a:pt x="47" y="129"/>
                      </a:lnTo>
                      <a:lnTo>
                        <a:pt x="14" y="154"/>
                      </a:lnTo>
                      <a:lnTo>
                        <a:pt x="0" y="192"/>
                      </a:lnTo>
                      <a:lnTo>
                        <a:pt x="2" y="193"/>
                      </a:lnTo>
                      <a:lnTo>
                        <a:pt x="19" y="206"/>
                      </a:lnTo>
                      <a:lnTo>
                        <a:pt x="22" y="226"/>
                      </a:lnTo>
                      <a:lnTo>
                        <a:pt x="11" y="245"/>
                      </a:lnTo>
                      <a:lnTo>
                        <a:pt x="11" y="270"/>
                      </a:lnTo>
                      <a:lnTo>
                        <a:pt x="14" y="310"/>
                      </a:lnTo>
                      <a:lnTo>
                        <a:pt x="33" y="329"/>
                      </a:lnTo>
                      <a:lnTo>
                        <a:pt x="53" y="329"/>
                      </a:lnTo>
                      <a:lnTo>
                        <a:pt x="66" y="349"/>
                      </a:lnTo>
                      <a:lnTo>
                        <a:pt x="86" y="352"/>
                      </a:lnTo>
                      <a:lnTo>
                        <a:pt x="111" y="388"/>
                      </a:lnTo>
                      <a:lnTo>
                        <a:pt x="155" y="413"/>
                      </a:lnTo>
                      <a:lnTo>
                        <a:pt x="169" y="430"/>
                      </a:lnTo>
                      <a:lnTo>
                        <a:pt x="173" y="477"/>
                      </a:lnTo>
                      <a:lnTo>
                        <a:pt x="178" y="498"/>
                      </a:lnTo>
                      <a:lnTo>
                        <a:pt x="192" y="508"/>
                      </a:lnTo>
                      <a:lnTo>
                        <a:pt x="194" y="516"/>
                      </a:lnTo>
                      <a:lnTo>
                        <a:pt x="181" y="538"/>
                      </a:lnTo>
                      <a:lnTo>
                        <a:pt x="183" y="558"/>
                      </a:lnTo>
                      <a:lnTo>
                        <a:pt x="198" y="582"/>
                      </a:lnTo>
                      <a:lnTo>
                        <a:pt x="214" y="590"/>
                      </a:lnTo>
                      <a:lnTo>
                        <a:pt x="233" y="593"/>
                      </a:lnTo>
                      <a:lnTo>
                        <a:pt x="241" y="601"/>
                      </a:lnTo>
                      <a:lnTo>
                        <a:pt x="523" y="583"/>
                      </a:lnTo>
                      <a:close/>
                    </a:path>
                  </a:pathLst>
                </a:custGeom>
                <a:solidFill>
                  <a:srgbClr val="16206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83">
                  <a:extLst>
                    <a:ext uri="{FF2B5EF4-FFF2-40B4-BE49-F238E27FC236}">
                      <a16:creationId xmlns:a16="http://schemas.microsoft.com/office/drawing/2014/main" id="{C1586335-C012-8241-B7D4-A9AD7D432F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" y="2135"/>
                  <a:ext cx="968" cy="423"/>
                </a:xfrm>
                <a:custGeom>
                  <a:avLst/>
                  <a:gdLst>
                    <a:gd name="T0" fmla="*/ 901 w 968"/>
                    <a:gd name="T1" fmla="*/ 31 h 423"/>
                    <a:gd name="T2" fmla="*/ 938 w 968"/>
                    <a:gd name="T3" fmla="*/ 86 h 423"/>
                    <a:gd name="T4" fmla="*/ 927 w 968"/>
                    <a:gd name="T5" fmla="*/ 101 h 423"/>
                    <a:gd name="T6" fmla="*/ 930 w 968"/>
                    <a:gd name="T7" fmla="*/ 133 h 423"/>
                    <a:gd name="T8" fmla="*/ 910 w 968"/>
                    <a:gd name="T9" fmla="*/ 153 h 423"/>
                    <a:gd name="T10" fmla="*/ 879 w 968"/>
                    <a:gd name="T11" fmla="*/ 181 h 423"/>
                    <a:gd name="T12" fmla="*/ 855 w 968"/>
                    <a:gd name="T13" fmla="*/ 178 h 423"/>
                    <a:gd name="T14" fmla="*/ 846 w 968"/>
                    <a:gd name="T15" fmla="*/ 178 h 423"/>
                    <a:gd name="T16" fmla="*/ 859 w 968"/>
                    <a:gd name="T17" fmla="*/ 184 h 423"/>
                    <a:gd name="T18" fmla="*/ 852 w 968"/>
                    <a:gd name="T19" fmla="*/ 233 h 423"/>
                    <a:gd name="T20" fmla="*/ 882 w 968"/>
                    <a:gd name="T21" fmla="*/ 242 h 423"/>
                    <a:gd name="T22" fmla="*/ 904 w 968"/>
                    <a:gd name="T23" fmla="*/ 225 h 423"/>
                    <a:gd name="T24" fmla="*/ 873 w 968"/>
                    <a:gd name="T25" fmla="*/ 278 h 423"/>
                    <a:gd name="T26" fmla="*/ 857 w 968"/>
                    <a:gd name="T27" fmla="*/ 275 h 423"/>
                    <a:gd name="T28" fmla="*/ 809 w 968"/>
                    <a:gd name="T29" fmla="*/ 293 h 423"/>
                    <a:gd name="T30" fmla="*/ 746 w 968"/>
                    <a:gd name="T31" fmla="*/ 356 h 423"/>
                    <a:gd name="T32" fmla="*/ 732 w 968"/>
                    <a:gd name="T33" fmla="*/ 412 h 423"/>
                    <a:gd name="T34" fmla="*/ 668 w 968"/>
                    <a:gd name="T35" fmla="*/ 423 h 423"/>
                    <a:gd name="T36" fmla="*/ 528 w 968"/>
                    <a:gd name="T37" fmla="*/ 325 h 423"/>
                    <a:gd name="T38" fmla="*/ 431 w 968"/>
                    <a:gd name="T39" fmla="*/ 328 h 423"/>
                    <a:gd name="T40" fmla="*/ 393 w 968"/>
                    <a:gd name="T41" fmla="*/ 312 h 423"/>
                    <a:gd name="T42" fmla="*/ 272 w 968"/>
                    <a:gd name="T43" fmla="*/ 303 h 423"/>
                    <a:gd name="T44" fmla="*/ 170 w 968"/>
                    <a:gd name="T45" fmla="*/ 336 h 423"/>
                    <a:gd name="T46" fmla="*/ 0 w 968"/>
                    <a:gd name="T47" fmla="*/ 368 h 423"/>
                    <a:gd name="T48" fmla="*/ 14 w 968"/>
                    <a:gd name="T49" fmla="*/ 334 h 423"/>
                    <a:gd name="T50" fmla="*/ 34 w 968"/>
                    <a:gd name="T51" fmla="*/ 306 h 423"/>
                    <a:gd name="T52" fmla="*/ 86 w 968"/>
                    <a:gd name="T53" fmla="*/ 281 h 423"/>
                    <a:gd name="T54" fmla="*/ 139 w 968"/>
                    <a:gd name="T55" fmla="*/ 245 h 423"/>
                    <a:gd name="T56" fmla="*/ 167 w 968"/>
                    <a:gd name="T57" fmla="*/ 201 h 423"/>
                    <a:gd name="T58" fmla="*/ 172 w 968"/>
                    <a:gd name="T59" fmla="*/ 201 h 423"/>
                    <a:gd name="T60" fmla="*/ 173 w 968"/>
                    <a:gd name="T61" fmla="*/ 206 h 423"/>
                    <a:gd name="T62" fmla="*/ 176 w 968"/>
                    <a:gd name="T63" fmla="*/ 208 h 423"/>
                    <a:gd name="T64" fmla="*/ 189 w 968"/>
                    <a:gd name="T65" fmla="*/ 209 h 423"/>
                    <a:gd name="T66" fmla="*/ 215 w 968"/>
                    <a:gd name="T67" fmla="*/ 184 h 423"/>
                    <a:gd name="T68" fmla="*/ 240 w 968"/>
                    <a:gd name="T69" fmla="*/ 164 h 423"/>
                    <a:gd name="T70" fmla="*/ 261 w 968"/>
                    <a:gd name="T71" fmla="*/ 134 h 423"/>
                    <a:gd name="T72" fmla="*/ 289 w 968"/>
                    <a:gd name="T73" fmla="*/ 111 h 423"/>
                    <a:gd name="T74" fmla="*/ 432 w 968"/>
                    <a:gd name="T75" fmla="*/ 92 h 423"/>
                    <a:gd name="T76" fmla="*/ 662 w 968"/>
                    <a:gd name="T77" fmla="*/ 50 h 423"/>
                    <a:gd name="T78" fmla="*/ 857 w 968"/>
                    <a:gd name="T79" fmla="*/ 8 h 423"/>
                    <a:gd name="T80" fmla="*/ 915 w 968"/>
                    <a:gd name="T81" fmla="*/ 208 h 423"/>
                    <a:gd name="T82" fmla="*/ 951 w 968"/>
                    <a:gd name="T83" fmla="*/ 176 h 423"/>
                    <a:gd name="T84" fmla="*/ 962 w 968"/>
                    <a:gd name="T85" fmla="*/ 159 h 423"/>
                    <a:gd name="T86" fmla="*/ 948 w 968"/>
                    <a:gd name="T87" fmla="*/ 106 h 423"/>
                    <a:gd name="T88" fmla="*/ 949 w 968"/>
                    <a:gd name="T89" fmla="*/ 94 h 423"/>
                    <a:gd name="T90" fmla="*/ 968 w 968"/>
                    <a:gd name="T91" fmla="*/ 155 h 423"/>
                    <a:gd name="T92" fmla="*/ 946 w 968"/>
                    <a:gd name="T93" fmla="*/ 186 h 423"/>
                    <a:gd name="T94" fmla="*/ 921 w 968"/>
                    <a:gd name="T95" fmla="*/ 209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68" h="423">
                      <a:moveTo>
                        <a:pt x="888" y="0"/>
                      </a:moveTo>
                      <a:lnTo>
                        <a:pt x="901" y="31"/>
                      </a:lnTo>
                      <a:lnTo>
                        <a:pt x="923" y="72"/>
                      </a:lnTo>
                      <a:lnTo>
                        <a:pt x="938" y="86"/>
                      </a:lnTo>
                      <a:lnTo>
                        <a:pt x="943" y="101"/>
                      </a:lnTo>
                      <a:lnTo>
                        <a:pt x="927" y="101"/>
                      </a:lnTo>
                      <a:lnTo>
                        <a:pt x="932" y="106"/>
                      </a:lnTo>
                      <a:lnTo>
                        <a:pt x="930" y="133"/>
                      </a:lnTo>
                      <a:lnTo>
                        <a:pt x="915" y="141"/>
                      </a:lnTo>
                      <a:lnTo>
                        <a:pt x="910" y="153"/>
                      </a:lnTo>
                      <a:lnTo>
                        <a:pt x="902" y="172"/>
                      </a:lnTo>
                      <a:lnTo>
                        <a:pt x="879" y="181"/>
                      </a:lnTo>
                      <a:lnTo>
                        <a:pt x="863" y="180"/>
                      </a:lnTo>
                      <a:lnTo>
                        <a:pt x="855" y="178"/>
                      </a:lnTo>
                      <a:lnTo>
                        <a:pt x="845" y="170"/>
                      </a:lnTo>
                      <a:lnTo>
                        <a:pt x="846" y="178"/>
                      </a:lnTo>
                      <a:lnTo>
                        <a:pt x="846" y="184"/>
                      </a:lnTo>
                      <a:lnTo>
                        <a:pt x="859" y="184"/>
                      </a:lnTo>
                      <a:lnTo>
                        <a:pt x="863" y="192"/>
                      </a:lnTo>
                      <a:lnTo>
                        <a:pt x="852" y="233"/>
                      </a:lnTo>
                      <a:lnTo>
                        <a:pt x="877" y="233"/>
                      </a:lnTo>
                      <a:lnTo>
                        <a:pt x="882" y="242"/>
                      </a:lnTo>
                      <a:lnTo>
                        <a:pt x="896" y="228"/>
                      </a:lnTo>
                      <a:lnTo>
                        <a:pt x="904" y="225"/>
                      </a:lnTo>
                      <a:lnTo>
                        <a:pt x="891" y="247"/>
                      </a:lnTo>
                      <a:lnTo>
                        <a:pt x="873" y="278"/>
                      </a:lnTo>
                      <a:lnTo>
                        <a:pt x="865" y="278"/>
                      </a:lnTo>
                      <a:lnTo>
                        <a:pt x="857" y="275"/>
                      </a:lnTo>
                      <a:lnTo>
                        <a:pt x="840" y="278"/>
                      </a:lnTo>
                      <a:lnTo>
                        <a:pt x="809" y="293"/>
                      </a:lnTo>
                      <a:lnTo>
                        <a:pt x="768" y="326"/>
                      </a:lnTo>
                      <a:lnTo>
                        <a:pt x="746" y="356"/>
                      </a:lnTo>
                      <a:lnTo>
                        <a:pt x="735" y="397"/>
                      </a:lnTo>
                      <a:lnTo>
                        <a:pt x="732" y="412"/>
                      </a:lnTo>
                      <a:lnTo>
                        <a:pt x="702" y="415"/>
                      </a:lnTo>
                      <a:lnTo>
                        <a:pt x="668" y="423"/>
                      </a:lnTo>
                      <a:lnTo>
                        <a:pt x="606" y="372"/>
                      </a:lnTo>
                      <a:lnTo>
                        <a:pt x="528" y="325"/>
                      </a:lnTo>
                      <a:lnTo>
                        <a:pt x="509" y="320"/>
                      </a:lnTo>
                      <a:lnTo>
                        <a:pt x="431" y="328"/>
                      </a:lnTo>
                      <a:lnTo>
                        <a:pt x="404" y="333"/>
                      </a:lnTo>
                      <a:lnTo>
                        <a:pt x="393" y="312"/>
                      </a:lnTo>
                      <a:lnTo>
                        <a:pt x="375" y="300"/>
                      </a:lnTo>
                      <a:lnTo>
                        <a:pt x="272" y="303"/>
                      </a:lnTo>
                      <a:lnTo>
                        <a:pt x="226" y="308"/>
                      </a:lnTo>
                      <a:lnTo>
                        <a:pt x="170" y="336"/>
                      </a:lnTo>
                      <a:lnTo>
                        <a:pt x="131" y="353"/>
                      </a:lnTo>
                      <a:lnTo>
                        <a:pt x="0" y="368"/>
                      </a:lnTo>
                      <a:lnTo>
                        <a:pt x="3" y="343"/>
                      </a:lnTo>
                      <a:lnTo>
                        <a:pt x="14" y="334"/>
                      </a:lnTo>
                      <a:lnTo>
                        <a:pt x="31" y="329"/>
                      </a:lnTo>
                      <a:lnTo>
                        <a:pt x="34" y="306"/>
                      </a:lnTo>
                      <a:lnTo>
                        <a:pt x="61" y="289"/>
                      </a:lnTo>
                      <a:lnTo>
                        <a:pt x="86" y="281"/>
                      </a:lnTo>
                      <a:lnTo>
                        <a:pt x="112" y="258"/>
                      </a:lnTo>
                      <a:lnTo>
                        <a:pt x="139" y="245"/>
                      </a:lnTo>
                      <a:lnTo>
                        <a:pt x="143" y="226"/>
                      </a:lnTo>
                      <a:lnTo>
                        <a:pt x="167" y="201"/>
                      </a:lnTo>
                      <a:lnTo>
                        <a:pt x="172" y="201"/>
                      </a:lnTo>
                      <a:lnTo>
                        <a:pt x="172" y="201"/>
                      </a:lnTo>
                      <a:lnTo>
                        <a:pt x="172" y="205"/>
                      </a:lnTo>
                      <a:lnTo>
                        <a:pt x="173" y="206"/>
                      </a:lnTo>
                      <a:lnTo>
                        <a:pt x="176" y="208"/>
                      </a:lnTo>
                      <a:lnTo>
                        <a:pt x="176" y="208"/>
                      </a:lnTo>
                      <a:lnTo>
                        <a:pt x="184" y="209"/>
                      </a:lnTo>
                      <a:lnTo>
                        <a:pt x="189" y="209"/>
                      </a:lnTo>
                      <a:lnTo>
                        <a:pt x="203" y="187"/>
                      </a:lnTo>
                      <a:lnTo>
                        <a:pt x="215" y="184"/>
                      </a:lnTo>
                      <a:lnTo>
                        <a:pt x="229" y="186"/>
                      </a:lnTo>
                      <a:lnTo>
                        <a:pt x="240" y="164"/>
                      </a:lnTo>
                      <a:lnTo>
                        <a:pt x="257" y="147"/>
                      </a:lnTo>
                      <a:lnTo>
                        <a:pt x="261" y="134"/>
                      </a:lnTo>
                      <a:lnTo>
                        <a:pt x="262" y="111"/>
                      </a:lnTo>
                      <a:lnTo>
                        <a:pt x="289" y="111"/>
                      </a:lnTo>
                      <a:lnTo>
                        <a:pt x="334" y="106"/>
                      </a:lnTo>
                      <a:lnTo>
                        <a:pt x="432" y="92"/>
                      </a:lnTo>
                      <a:lnTo>
                        <a:pt x="528" y="78"/>
                      </a:lnTo>
                      <a:lnTo>
                        <a:pt x="662" y="50"/>
                      </a:lnTo>
                      <a:lnTo>
                        <a:pt x="787" y="23"/>
                      </a:lnTo>
                      <a:lnTo>
                        <a:pt x="857" y="8"/>
                      </a:lnTo>
                      <a:lnTo>
                        <a:pt x="888" y="0"/>
                      </a:lnTo>
                      <a:close/>
                      <a:moveTo>
                        <a:pt x="915" y="208"/>
                      </a:moveTo>
                      <a:lnTo>
                        <a:pt x="930" y="192"/>
                      </a:lnTo>
                      <a:lnTo>
                        <a:pt x="951" y="176"/>
                      </a:lnTo>
                      <a:lnTo>
                        <a:pt x="960" y="172"/>
                      </a:lnTo>
                      <a:lnTo>
                        <a:pt x="962" y="159"/>
                      </a:lnTo>
                      <a:lnTo>
                        <a:pt x="957" y="120"/>
                      </a:lnTo>
                      <a:lnTo>
                        <a:pt x="948" y="106"/>
                      </a:lnTo>
                      <a:lnTo>
                        <a:pt x="944" y="95"/>
                      </a:lnTo>
                      <a:lnTo>
                        <a:pt x="949" y="94"/>
                      </a:lnTo>
                      <a:lnTo>
                        <a:pt x="966" y="128"/>
                      </a:lnTo>
                      <a:lnTo>
                        <a:pt x="968" y="155"/>
                      </a:lnTo>
                      <a:lnTo>
                        <a:pt x="968" y="176"/>
                      </a:lnTo>
                      <a:lnTo>
                        <a:pt x="946" y="186"/>
                      </a:lnTo>
                      <a:lnTo>
                        <a:pt x="929" y="201"/>
                      </a:lnTo>
                      <a:lnTo>
                        <a:pt x="921" y="209"/>
                      </a:lnTo>
                      <a:lnTo>
                        <a:pt x="915" y="208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84">
                  <a:extLst>
                    <a:ext uri="{FF2B5EF4-FFF2-40B4-BE49-F238E27FC236}">
                      <a16:creationId xmlns:a16="http://schemas.microsoft.com/office/drawing/2014/main" id="{2F3B7FE3-351B-654C-BB69-025B43356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1" y="1835"/>
                  <a:ext cx="26" cy="28"/>
                </a:xfrm>
                <a:custGeom>
                  <a:avLst/>
                  <a:gdLst>
                    <a:gd name="T0" fmla="*/ 19 w 26"/>
                    <a:gd name="T1" fmla="*/ 28 h 28"/>
                    <a:gd name="T2" fmla="*/ 8 w 26"/>
                    <a:gd name="T3" fmla="*/ 17 h 28"/>
                    <a:gd name="T4" fmla="*/ 0 w 26"/>
                    <a:gd name="T5" fmla="*/ 13 h 28"/>
                    <a:gd name="T6" fmla="*/ 9 w 26"/>
                    <a:gd name="T7" fmla="*/ 0 h 28"/>
                    <a:gd name="T8" fmla="*/ 26 w 26"/>
                    <a:gd name="T9" fmla="*/ 13 h 28"/>
                    <a:gd name="T10" fmla="*/ 19 w 26"/>
                    <a:gd name="T1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8">
                      <a:moveTo>
                        <a:pt x="19" y="28"/>
                      </a:moveTo>
                      <a:lnTo>
                        <a:pt x="8" y="17"/>
                      </a:lnTo>
                      <a:lnTo>
                        <a:pt x="0" y="13"/>
                      </a:lnTo>
                      <a:lnTo>
                        <a:pt x="9" y="0"/>
                      </a:lnTo>
                      <a:lnTo>
                        <a:pt x="26" y="13"/>
                      </a:lnTo>
                      <a:lnTo>
                        <a:pt x="19" y="28"/>
                      </a:lnTo>
                      <a:close/>
                    </a:path>
                  </a:pathLst>
                </a:custGeom>
                <a:grpFill/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85">
                  <a:extLst>
                    <a:ext uri="{FF2B5EF4-FFF2-40B4-BE49-F238E27FC236}">
                      <a16:creationId xmlns:a16="http://schemas.microsoft.com/office/drawing/2014/main" id="{2CEED324-286B-3C4A-971F-1B45DD3D02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37" y="1186"/>
                  <a:ext cx="378" cy="204"/>
                </a:xfrm>
                <a:custGeom>
                  <a:avLst/>
                  <a:gdLst>
                    <a:gd name="T0" fmla="*/ 348 w 378"/>
                    <a:gd name="T1" fmla="*/ 194 h 204"/>
                    <a:gd name="T2" fmla="*/ 362 w 378"/>
                    <a:gd name="T3" fmla="*/ 189 h 204"/>
                    <a:gd name="T4" fmla="*/ 365 w 378"/>
                    <a:gd name="T5" fmla="*/ 178 h 204"/>
                    <a:gd name="T6" fmla="*/ 372 w 378"/>
                    <a:gd name="T7" fmla="*/ 179 h 204"/>
                    <a:gd name="T8" fmla="*/ 378 w 378"/>
                    <a:gd name="T9" fmla="*/ 194 h 204"/>
                    <a:gd name="T10" fmla="*/ 370 w 378"/>
                    <a:gd name="T11" fmla="*/ 197 h 204"/>
                    <a:gd name="T12" fmla="*/ 347 w 378"/>
                    <a:gd name="T13" fmla="*/ 197 h 204"/>
                    <a:gd name="T14" fmla="*/ 348 w 378"/>
                    <a:gd name="T15" fmla="*/ 194 h 204"/>
                    <a:gd name="T16" fmla="*/ 290 w 378"/>
                    <a:gd name="T17" fmla="*/ 198 h 204"/>
                    <a:gd name="T18" fmla="*/ 304 w 378"/>
                    <a:gd name="T19" fmla="*/ 183 h 204"/>
                    <a:gd name="T20" fmla="*/ 315 w 378"/>
                    <a:gd name="T21" fmla="*/ 183 h 204"/>
                    <a:gd name="T22" fmla="*/ 326 w 378"/>
                    <a:gd name="T23" fmla="*/ 192 h 204"/>
                    <a:gd name="T24" fmla="*/ 311 w 378"/>
                    <a:gd name="T25" fmla="*/ 198 h 204"/>
                    <a:gd name="T26" fmla="*/ 298 w 378"/>
                    <a:gd name="T27" fmla="*/ 204 h 204"/>
                    <a:gd name="T28" fmla="*/ 290 w 378"/>
                    <a:gd name="T29" fmla="*/ 198 h 204"/>
                    <a:gd name="T30" fmla="*/ 73 w 378"/>
                    <a:gd name="T31" fmla="*/ 61 h 204"/>
                    <a:gd name="T32" fmla="*/ 183 w 378"/>
                    <a:gd name="T33" fmla="*/ 33 h 204"/>
                    <a:gd name="T34" fmla="*/ 197 w 378"/>
                    <a:gd name="T35" fmla="*/ 28 h 204"/>
                    <a:gd name="T36" fmla="*/ 209 w 378"/>
                    <a:gd name="T37" fmla="*/ 11 h 204"/>
                    <a:gd name="T38" fmla="*/ 233 w 378"/>
                    <a:gd name="T39" fmla="*/ 0 h 204"/>
                    <a:gd name="T40" fmla="*/ 251 w 378"/>
                    <a:gd name="T41" fmla="*/ 28 h 204"/>
                    <a:gd name="T42" fmla="*/ 236 w 378"/>
                    <a:gd name="T43" fmla="*/ 61 h 204"/>
                    <a:gd name="T44" fmla="*/ 234 w 378"/>
                    <a:gd name="T45" fmla="*/ 69 h 204"/>
                    <a:gd name="T46" fmla="*/ 245 w 378"/>
                    <a:gd name="T47" fmla="*/ 86 h 204"/>
                    <a:gd name="T48" fmla="*/ 253 w 378"/>
                    <a:gd name="T49" fmla="*/ 81 h 204"/>
                    <a:gd name="T50" fmla="*/ 264 w 378"/>
                    <a:gd name="T51" fmla="*/ 81 h 204"/>
                    <a:gd name="T52" fmla="*/ 278 w 378"/>
                    <a:gd name="T53" fmla="*/ 97 h 204"/>
                    <a:gd name="T54" fmla="*/ 303 w 378"/>
                    <a:gd name="T55" fmla="*/ 134 h 204"/>
                    <a:gd name="T56" fmla="*/ 325 w 378"/>
                    <a:gd name="T57" fmla="*/ 137 h 204"/>
                    <a:gd name="T58" fmla="*/ 339 w 378"/>
                    <a:gd name="T59" fmla="*/ 131 h 204"/>
                    <a:gd name="T60" fmla="*/ 350 w 378"/>
                    <a:gd name="T61" fmla="*/ 120 h 204"/>
                    <a:gd name="T62" fmla="*/ 345 w 378"/>
                    <a:gd name="T63" fmla="*/ 103 h 204"/>
                    <a:gd name="T64" fmla="*/ 331 w 378"/>
                    <a:gd name="T65" fmla="*/ 92 h 204"/>
                    <a:gd name="T66" fmla="*/ 323 w 378"/>
                    <a:gd name="T67" fmla="*/ 98 h 204"/>
                    <a:gd name="T68" fmla="*/ 317 w 378"/>
                    <a:gd name="T69" fmla="*/ 89 h 204"/>
                    <a:gd name="T70" fmla="*/ 320 w 378"/>
                    <a:gd name="T71" fmla="*/ 86 h 204"/>
                    <a:gd name="T72" fmla="*/ 333 w 378"/>
                    <a:gd name="T73" fmla="*/ 86 h 204"/>
                    <a:gd name="T74" fmla="*/ 343 w 378"/>
                    <a:gd name="T75" fmla="*/ 90 h 204"/>
                    <a:gd name="T76" fmla="*/ 356 w 378"/>
                    <a:gd name="T77" fmla="*/ 106 h 204"/>
                    <a:gd name="T78" fmla="*/ 362 w 378"/>
                    <a:gd name="T79" fmla="*/ 123 h 204"/>
                    <a:gd name="T80" fmla="*/ 364 w 378"/>
                    <a:gd name="T81" fmla="*/ 139 h 204"/>
                    <a:gd name="T82" fmla="*/ 337 w 378"/>
                    <a:gd name="T83" fmla="*/ 148 h 204"/>
                    <a:gd name="T84" fmla="*/ 314 w 378"/>
                    <a:gd name="T85" fmla="*/ 161 h 204"/>
                    <a:gd name="T86" fmla="*/ 289 w 378"/>
                    <a:gd name="T87" fmla="*/ 189 h 204"/>
                    <a:gd name="T88" fmla="*/ 276 w 378"/>
                    <a:gd name="T89" fmla="*/ 198 h 204"/>
                    <a:gd name="T90" fmla="*/ 276 w 378"/>
                    <a:gd name="T91" fmla="*/ 192 h 204"/>
                    <a:gd name="T92" fmla="*/ 292 w 378"/>
                    <a:gd name="T93" fmla="*/ 183 h 204"/>
                    <a:gd name="T94" fmla="*/ 295 w 378"/>
                    <a:gd name="T95" fmla="*/ 172 h 204"/>
                    <a:gd name="T96" fmla="*/ 290 w 378"/>
                    <a:gd name="T97" fmla="*/ 151 h 204"/>
                    <a:gd name="T98" fmla="*/ 272 w 378"/>
                    <a:gd name="T99" fmla="*/ 161 h 204"/>
                    <a:gd name="T100" fmla="*/ 267 w 378"/>
                    <a:gd name="T101" fmla="*/ 170 h 204"/>
                    <a:gd name="T102" fmla="*/ 270 w 378"/>
                    <a:gd name="T103" fmla="*/ 184 h 204"/>
                    <a:gd name="T104" fmla="*/ 258 w 378"/>
                    <a:gd name="T105" fmla="*/ 190 h 204"/>
                    <a:gd name="T106" fmla="*/ 240 w 378"/>
                    <a:gd name="T107" fmla="*/ 162 h 204"/>
                    <a:gd name="T108" fmla="*/ 219 w 378"/>
                    <a:gd name="T109" fmla="*/ 136 h 204"/>
                    <a:gd name="T110" fmla="*/ 206 w 378"/>
                    <a:gd name="T111" fmla="*/ 123 h 204"/>
                    <a:gd name="T112" fmla="*/ 165 w 378"/>
                    <a:gd name="T113" fmla="*/ 136 h 204"/>
                    <a:gd name="T114" fmla="*/ 133 w 378"/>
                    <a:gd name="T115" fmla="*/ 142 h 204"/>
                    <a:gd name="T116" fmla="*/ 5 w 378"/>
                    <a:gd name="T117" fmla="*/ 170 h 204"/>
                    <a:gd name="T118" fmla="*/ 0 w 378"/>
                    <a:gd name="T119" fmla="*/ 140 h 204"/>
                    <a:gd name="T120" fmla="*/ 3 w 378"/>
                    <a:gd name="T121" fmla="*/ 75 h 204"/>
                    <a:gd name="T122" fmla="*/ 31 w 378"/>
                    <a:gd name="T123" fmla="*/ 69 h 204"/>
                    <a:gd name="T124" fmla="*/ 73 w 378"/>
                    <a:gd name="T125" fmla="*/ 6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8" h="204">
                      <a:moveTo>
                        <a:pt x="348" y="194"/>
                      </a:moveTo>
                      <a:lnTo>
                        <a:pt x="362" y="189"/>
                      </a:lnTo>
                      <a:lnTo>
                        <a:pt x="365" y="178"/>
                      </a:lnTo>
                      <a:lnTo>
                        <a:pt x="372" y="179"/>
                      </a:lnTo>
                      <a:lnTo>
                        <a:pt x="378" y="194"/>
                      </a:lnTo>
                      <a:lnTo>
                        <a:pt x="370" y="197"/>
                      </a:lnTo>
                      <a:lnTo>
                        <a:pt x="347" y="197"/>
                      </a:lnTo>
                      <a:lnTo>
                        <a:pt x="348" y="194"/>
                      </a:lnTo>
                      <a:close/>
                      <a:moveTo>
                        <a:pt x="290" y="198"/>
                      </a:moveTo>
                      <a:lnTo>
                        <a:pt x="304" y="183"/>
                      </a:lnTo>
                      <a:lnTo>
                        <a:pt x="315" y="183"/>
                      </a:lnTo>
                      <a:lnTo>
                        <a:pt x="326" y="192"/>
                      </a:lnTo>
                      <a:lnTo>
                        <a:pt x="311" y="198"/>
                      </a:lnTo>
                      <a:lnTo>
                        <a:pt x="298" y="204"/>
                      </a:lnTo>
                      <a:lnTo>
                        <a:pt x="290" y="198"/>
                      </a:lnTo>
                      <a:close/>
                      <a:moveTo>
                        <a:pt x="73" y="61"/>
                      </a:moveTo>
                      <a:lnTo>
                        <a:pt x="183" y="33"/>
                      </a:lnTo>
                      <a:lnTo>
                        <a:pt x="197" y="28"/>
                      </a:lnTo>
                      <a:lnTo>
                        <a:pt x="209" y="11"/>
                      </a:lnTo>
                      <a:lnTo>
                        <a:pt x="233" y="0"/>
                      </a:lnTo>
                      <a:lnTo>
                        <a:pt x="251" y="28"/>
                      </a:lnTo>
                      <a:lnTo>
                        <a:pt x="236" y="61"/>
                      </a:lnTo>
                      <a:lnTo>
                        <a:pt x="234" y="69"/>
                      </a:lnTo>
                      <a:lnTo>
                        <a:pt x="245" y="86"/>
                      </a:lnTo>
                      <a:lnTo>
                        <a:pt x="253" y="81"/>
                      </a:lnTo>
                      <a:lnTo>
                        <a:pt x="264" y="81"/>
                      </a:lnTo>
                      <a:lnTo>
                        <a:pt x="278" y="97"/>
                      </a:lnTo>
                      <a:lnTo>
                        <a:pt x="303" y="134"/>
                      </a:lnTo>
                      <a:lnTo>
                        <a:pt x="325" y="137"/>
                      </a:lnTo>
                      <a:lnTo>
                        <a:pt x="339" y="131"/>
                      </a:lnTo>
                      <a:lnTo>
                        <a:pt x="350" y="120"/>
                      </a:lnTo>
                      <a:lnTo>
                        <a:pt x="345" y="103"/>
                      </a:lnTo>
                      <a:lnTo>
                        <a:pt x="331" y="92"/>
                      </a:lnTo>
                      <a:lnTo>
                        <a:pt x="323" y="98"/>
                      </a:lnTo>
                      <a:lnTo>
                        <a:pt x="317" y="89"/>
                      </a:lnTo>
                      <a:lnTo>
                        <a:pt x="320" y="86"/>
                      </a:lnTo>
                      <a:lnTo>
                        <a:pt x="333" y="86"/>
                      </a:lnTo>
                      <a:lnTo>
                        <a:pt x="343" y="90"/>
                      </a:lnTo>
                      <a:lnTo>
                        <a:pt x="356" y="106"/>
                      </a:lnTo>
                      <a:lnTo>
                        <a:pt x="362" y="123"/>
                      </a:lnTo>
                      <a:lnTo>
                        <a:pt x="364" y="139"/>
                      </a:lnTo>
                      <a:lnTo>
                        <a:pt x="337" y="148"/>
                      </a:lnTo>
                      <a:lnTo>
                        <a:pt x="314" y="161"/>
                      </a:lnTo>
                      <a:lnTo>
                        <a:pt x="289" y="189"/>
                      </a:lnTo>
                      <a:lnTo>
                        <a:pt x="276" y="198"/>
                      </a:lnTo>
                      <a:lnTo>
                        <a:pt x="276" y="192"/>
                      </a:lnTo>
                      <a:lnTo>
                        <a:pt x="292" y="183"/>
                      </a:lnTo>
                      <a:lnTo>
                        <a:pt x="295" y="172"/>
                      </a:lnTo>
                      <a:lnTo>
                        <a:pt x="290" y="151"/>
                      </a:lnTo>
                      <a:lnTo>
                        <a:pt x="272" y="161"/>
                      </a:lnTo>
                      <a:lnTo>
                        <a:pt x="267" y="170"/>
                      </a:lnTo>
                      <a:lnTo>
                        <a:pt x="270" y="184"/>
                      </a:lnTo>
                      <a:lnTo>
                        <a:pt x="258" y="190"/>
                      </a:lnTo>
                      <a:lnTo>
                        <a:pt x="240" y="162"/>
                      </a:lnTo>
                      <a:lnTo>
                        <a:pt x="219" y="136"/>
                      </a:lnTo>
                      <a:lnTo>
                        <a:pt x="206" y="123"/>
                      </a:lnTo>
                      <a:lnTo>
                        <a:pt x="165" y="136"/>
                      </a:lnTo>
                      <a:lnTo>
                        <a:pt x="133" y="142"/>
                      </a:lnTo>
                      <a:lnTo>
                        <a:pt x="5" y="170"/>
                      </a:lnTo>
                      <a:lnTo>
                        <a:pt x="0" y="140"/>
                      </a:lnTo>
                      <a:lnTo>
                        <a:pt x="3" y="75"/>
                      </a:lnTo>
                      <a:lnTo>
                        <a:pt x="31" y="69"/>
                      </a:lnTo>
                      <a:lnTo>
                        <a:pt x="73" y="61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86">
                  <a:extLst>
                    <a:ext uri="{FF2B5EF4-FFF2-40B4-BE49-F238E27FC236}">
                      <a16:creationId xmlns:a16="http://schemas.microsoft.com/office/drawing/2014/main" id="{4A24B622-E491-6C42-B470-B9CCA33AC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46"/>
                  <a:ext cx="938" cy="323"/>
                </a:xfrm>
                <a:custGeom>
                  <a:avLst/>
                  <a:gdLst>
                    <a:gd name="T0" fmla="*/ 701 w 938"/>
                    <a:gd name="T1" fmla="*/ 39 h 323"/>
                    <a:gd name="T2" fmla="*/ 376 w 938"/>
                    <a:gd name="T3" fmla="*/ 70 h 323"/>
                    <a:gd name="T4" fmla="*/ 278 w 938"/>
                    <a:gd name="T5" fmla="*/ 81 h 323"/>
                    <a:gd name="T6" fmla="*/ 250 w 938"/>
                    <a:gd name="T7" fmla="*/ 84 h 323"/>
                    <a:gd name="T8" fmla="*/ 225 w 938"/>
                    <a:gd name="T9" fmla="*/ 84 h 323"/>
                    <a:gd name="T10" fmla="*/ 223 w 938"/>
                    <a:gd name="T11" fmla="*/ 111 h 323"/>
                    <a:gd name="T12" fmla="*/ 173 w 938"/>
                    <a:gd name="T13" fmla="*/ 112 h 323"/>
                    <a:gd name="T14" fmla="*/ 129 w 938"/>
                    <a:gd name="T15" fmla="*/ 115 h 323"/>
                    <a:gd name="T16" fmla="*/ 78 w 938"/>
                    <a:gd name="T17" fmla="*/ 115 h 323"/>
                    <a:gd name="T18" fmla="*/ 70 w 938"/>
                    <a:gd name="T19" fmla="*/ 159 h 323"/>
                    <a:gd name="T20" fmla="*/ 59 w 938"/>
                    <a:gd name="T21" fmla="*/ 193 h 323"/>
                    <a:gd name="T22" fmla="*/ 39 w 938"/>
                    <a:gd name="T23" fmla="*/ 211 h 323"/>
                    <a:gd name="T24" fmla="*/ 29 w 938"/>
                    <a:gd name="T25" fmla="*/ 237 h 323"/>
                    <a:gd name="T26" fmla="*/ 28 w 938"/>
                    <a:gd name="T27" fmla="*/ 254 h 323"/>
                    <a:gd name="T28" fmla="*/ 3 w 938"/>
                    <a:gd name="T29" fmla="*/ 268 h 323"/>
                    <a:gd name="T30" fmla="*/ 12 w 938"/>
                    <a:gd name="T31" fmla="*/ 290 h 323"/>
                    <a:gd name="T32" fmla="*/ 6 w 938"/>
                    <a:gd name="T33" fmla="*/ 317 h 323"/>
                    <a:gd name="T34" fmla="*/ 0 w 938"/>
                    <a:gd name="T35" fmla="*/ 323 h 323"/>
                    <a:gd name="T36" fmla="*/ 676 w 938"/>
                    <a:gd name="T37" fmla="*/ 257 h 323"/>
                    <a:gd name="T38" fmla="*/ 677 w 938"/>
                    <a:gd name="T39" fmla="*/ 232 h 323"/>
                    <a:gd name="T40" fmla="*/ 688 w 938"/>
                    <a:gd name="T41" fmla="*/ 223 h 323"/>
                    <a:gd name="T42" fmla="*/ 707 w 938"/>
                    <a:gd name="T43" fmla="*/ 218 h 323"/>
                    <a:gd name="T44" fmla="*/ 710 w 938"/>
                    <a:gd name="T45" fmla="*/ 195 h 323"/>
                    <a:gd name="T46" fmla="*/ 737 w 938"/>
                    <a:gd name="T47" fmla="*/ 179 h 323"/>
                    <a:gd name="T48" fmla="*/ 762 w 938"/>
                    <a:gd name="T49" fmla="*/ 170 h 323"/>
                    <a:gd name="T50" fmla="*/ 787 w 938"/>
                    <a:gd name="T51" fmla="*/ 147 h 323"/>
                    <a:gd name="T52" fmla="*/ 815 w 938"/>
                    <a:gd name="T53" fmla="*/ 134 h 323"/>
                    <a:gd name="T54" fmla="*/ 818 w 938"/>
                    <a:gd name="T55" fmla="*/ 115 h 323"/>
                    <a:gd name="T56" fmla="*/ 843 w 938"/>
                    <a:gd name="T57" fmla="*/ 90 h 323"/>
                    <a:gd name="T58" fmla="*/ 848 w 938"/>
                    <a:gd name="T59" fmla="*/ 90 h 323"/>
                    <a:gd name="T60" fmla="*/ 848 w 938"/>
                    <a:gd name="T61" fmla="*/ 90 h 323"/>
                    <a:gd name="T62" fmla="*/ 848 w 938"/>
                    <a:gd name="T63" fmla="*/ 94 h 323"/>
                    <a:gd name="T64" fmla="*/ 849 w 938"/>
                    <a:gd name="T65" fmla="*/ 95 h 323"/>
                    <a:gd name="T66" fmla="*/ 852 w 938"/>
                    <a:gd name="T67" fmla="*/ 97 h 323"/>
                    <a:gd name="T68" fmla="*/ 852 w 938"/>
                    <a:gd name="T69" fmla="*/ 97 h 323"/>
                    <a:gd name="T70" fmla="*/ 860 w 938"/>
                    <a:gd name="T71" fmla="*/ 98 h 323"/>
                    <a:gd name="T72" fmla="*/ 865 w 938"/>
                    <a:gd name="T73" fmla="*/ 98 h 323"/>
                    <a:gd name="T74" fmla="*/ 879 w 938"/>
                    <a:gd name="T75" fmla="*/ 76 h 323"/>
                    <a:gd name="T76" fmla="*/ 891 w 938"/>
                    <a:gd name="T77" fmla="*/ 73 h 323"/>
                    <a:gd name="T78" fmla="*/ 905 w 938"/>
                    <a:gd name="T79" fmla="*/ 75 h 323"/>
                    <a:gd name="T80" fmla="*/ 916 w 938"/>
                    <a:gd name="T81" fmla="*/ 53 h 323"/>
                    <a:gd name="T82" fmla="*/ 933 w 938"/>
                    <a:gd name="T83" fmla="*/ 36 h 323"/>
                    <a:gd name="T84" fmla="*/ 937 w 938"/>
                    <a:gd name="T85" fmla="*/ 23 h 323"/>
                    <a:gd name="T86" fmla="*/ 938 w 938"/>
                    <a:gd name="T87" fmla="*/ 0 h 323"/>
                    <a:gd name="T88" fmla="*/ 926 w 938"/>
                    <a:gd name="T89" fmla="*/ 0 h 323"/>
                    <a:gd name="T90" fmla="*/ 908 w 938"/>
                    <a:gd name="T91" fmla="*/ 12 h 323"/>
                    <a:gd name="T92" fmla="*/ 865 w 938"/>
                    <a:gd name="T93" fmla="*/ 12 h 323"/>
                    <a:gd name="T94" fmla="*/ 751 w 938"/>
                    <a:gd name="T95" fmla="*/ 26 h 323"/>
                    <a:gd name="T96" fmla="*/ 701 w 938"/>
                    <a:gd name="T97" fmla="*/ 3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38" h="323">
                      <a:moveTo>
                        <a:pt x="701" y="39"/>
                      </a:moveTo>
                      <a:lnTo>
                        <a:pt x="376" y="70"/>
                      </a:lnTo>
                      <a:lnTo>
                        <a:pt x="278" y="81"/>
                      </a:lnTo>
                      <a:lnTo>
                        <a:pt x="250" y="84"/>
                      </a:lnTo>
                      <a:lnTo>
                        <a:pt x="225" y="84"/>
                      </a:lnTo>
                      <a:lnTo>
                        <a:pt x="223" y="111"/>
                      </a:lnTo>
                      <a:lnTo>
                        <a:pt x="173" y="112"/>
                      </a:lnTo>
                      <a:lnTo>
                        <a:pt x="129" y="115"/>
                      </a:lnTo>
                      <a:lnTo>
                        <a:pt x="78" y="115"/>
                      </a:lnTo>
                      <a:lnTo>
                        <a:pt x="70" y="159"/>
                      </a:lnTo>
                      <a:lnTo>
                        <a:pt x="59" y="193"/>
                      </a:lnTo>
                      <a:lnTo>
                        <a:pt x="39" y="211"/>
                      </a:lnTo>
                      <a:lnTo>
                        <a:pt x="29" y="237"/>
                      </a:lnTo>
                      <a:lnTo>
                        <a:pt x="28" y="254"/>
                      </a:lnTo>
                      <a:lnTo>
                        <a:pt x="3" y="268"/>
                      </a:lnTo>
                      <a:lnTo>
                        <a:pt x="12" y="290"/>
                      </a:lnTo>
                      <a:lnTo>
                        <a:pt x="6" y="317"/>
                      </a:lnTo>
                      <a:lnTo>
                        <a:pt x="0" y="323"/>
                      </a:lnTo>
                      <a:lnTo>
                        <a:pt x="676" y="257"/>
                      </a:lnTo>
                      <a:lnTo>
                        <a:pt x="677" y="232"/>
                      </a:lnTo>
                      <a:lnTo>
                        <a:pt x="688" y="223"/>
                      </a:lnTo>
                      <a:lnTo>
                        <a:pt x="707" y="218"/>
                      </a:lnTo>
                      <a:lnTo>
                        <a:pt x="710" y="195"/>
                      </a:lnTo>
                      <a:lnTo>
                        <a:pt x="737" y="179"/>
                      </a:lnTo>
                      <a:lnTo>
                        <a:pt x="762" y="170"/>
                      </a:lnTo>
                      <a:lnTo>
                        <a:pt x="787" y="147"/>
                      </a:lnTo>
                      <a:lnTo>
                        <a:pt x="815" y="134"/>
                      </a:lnTo>
                      <a:lnTo>
                        <a:pt x="818" y="115"/>
                      </a:lnTo>
                      <a:lnTo>
                        <a:pt x="843" y="90"/>
                      </a:lnTo>
                      <a:lnTo>
                        <a:pt x="848" y="90"/>
                      </a:lnTo>
                      <a:lnTo>
                        <a:pt x="848" y="90"/>
                      </a:lnTo>
                      <a:lnTo>
                        <a:pt x="848" y="94"/>
                      </a:lnTo>
                      <a:lnTo>
                        <a:pt x="849" y="95"/>
                      </a:lnTo>
                      <a:lnTo>
                        <a:pt x="852" y="97"/>
                      </a:lnTo>
                      <a:lnTo>
                        <a:pt x="852" y="97"/>
                      </a:lnTo>
                      <a:lnTo>
                        <a:pt x="860" y="98"/>
                      </a:lnTo>
                      <a:lnTo>
                        <a:pt x="865" y="98"/>
                      </a:lnTo>
                      <a:lnTo>
                        <a:pt x="879" y="76"/>
                      </a:lnTo>
                      <a:lnTo>
                        <a:pt x="891" y="73"/>
                      </a:lnTo>
                      <a:lnTo>
                        <a:pt x="905" y="75"/>
                      </a:lnTo>
                      <a:lnTo>
                        <a:pt x="916" y="53"/>
                      </a:lnTo>
                      <a:lnTo>
                        <a:pt x="933" y="36"/>
                      </a:lnTo>
                      <a:lnTo>
                        <a:pt x="937" y="23"/>
                      </a:lnTo>
                      <a:lnTo>
                        <a:pt x="938" y="0"/>
                      </a:lnTo>
                      <a:lnTo>
                        <a:pt x="926" y="0"/>
                      </a:lnTo>
                      <a:lnTo>
                        <a:pt x="908" y="12"/>
                      </a:lnTo>
                      <a:lnTo>
                        <a:pt x="865" y="12"/>
                      </a:lnTo>
                      <a:lnTo>
                        <a:pt x="751" y="26"/>
                      </a:lnTo>
                      <a:lnTo>
                        <a:pt x="701" y="39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87">
                  <a:extLst>
                    <a:ext uri="{FF2B5EF4-FFF2-40B4-BE49-F238E27FC236}">
                      <a16:creationId xmlns:a16="http://schemas.microsoft.com/office/drawing/2014/main" id="{4F9E2D65-1E05-5F45-95FC-73239AD8E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72"/>
                  <a:ext cx="531" cy="467"/>
                </a:xfrm>
                <a:custGeom>
                  <a:avLst/>
                  <a:gdLst>
                    <a:gd name="T0" fmla="*/ 531 w 531"/>
                    <a:gd name="T1" fmla="*/ 67 h 467"/>
                    <a:gd name="T2" fmla="*/ 506 w 531"/>
                    <a:gd name="T3" fmla="*/ 72 h 467"/>
                    <a:gd name="T4" fmla="*/ 474 w 531"/>
                    <a:gd name="T5" fmla="*/ 69 h 467"/>
                    <a:gd name="T6" fmla="*/ 477 w 531"/>
                    <a:gd name="T7" fmla="*/ 58 h 467"/>
                    <a:gd name="T8" fmla="*/ 496 w 531"/>
                    <a:gd name="T9" fmla="*/ 42 h 467"/>
                    <a:gd name="T10" fmla="*/ 501 w 531"/>
                    <a:gd name="T11" fmla="*/ 19 h 467"/>
                    <a:gd name="T12" fmla="*/ 490 w 531"/>
                    <a:gd name="T13" fmla="*/ 0 h 467"/>
                    <a:gd name="T14" fmla="*/ 0 w 531"/>
                    <a:gd name="T15" fmla="*/ 16 h 467"/>
                    <a:gd name="T16" fmla="*/ 11 w 531"/>
                    <a:gd name="T17" fmla="*/ 60 h 467"/>
                    <a:gd name="T18" fmla="*/ 11 w 531"/>
                    <a:gd name="T19" fmla="*/ 111 h 467"/>
                    <a:gd name="T20" fmla="*/ 18 w 531"/>
                    <a:gd name="T21" fmla="*/ 180 h 467"/>
                    <a:gd name="T22" fmla="*/ 20 w 531"/>
                    <a:gd name="T23" fmla="*/ 416 h 467"/>
                    <a:gd name="T24" fmla="*/ 34 w 531"/>
                    <a:gd name="T25" fmla="*/ 428 h 467"/>
                    <a:gd name="T26" fmla="*/ 53 w 531"/>
                    <a:gd name="T27" fmla="*/ 419 h 467"/>
                    <a:gd name="T28" fmla="*/ 70 w 531"/>
                    <a:gd name="T29" fmla="*/ 426 h 467"/>
                    <a:gd name="T30" fmla="*/ 75 w 531"/>
                    <a:gd name="T31" fmla="*/ 467 h 467"/>
                    <a:gd name="T32" fmla="*/ 421 w 531"/>
                    <a:gd name="T33" fmla="*/ 461 h 467"/>
                    <a:gd name="T34" fmla="*/ 429 w 531"/>
                    <a:gd name="T35" fmla="*/ 447 h 467"/>
                    <a:gd name="T36" fmla="*/ 427 w 531"/>
                    <a:gd name="T37" fmla="*/ 425 h 467"/>
                    <a:gd name="T38" fmla="*/ 415 w 531"/>
                    <a:gd name="T39" fmla="*/ 406 h 467"/>
                    <a:gd name="T40" fmla="*/ 426 w 531"/>
                    <a:gd name="T41" fmla="*/ 397 h 467"/>
                    <a:gd name="T42" fmla="*/ 415 w 531"/>
                    <a:gd name="T43" fmla="*/ 381 h 467"/>
                    <a:gd name="T44" fmla="*/ 420 w 531"/>
                    <a:gd name="T45" fmla="*/ 366 h 467"/>
                    <a:gd name="T46" fmla="*/ 429 w 531"/>
                    <a:gd name="T47" fmla="*/ 331 h 467"/>
                    <a:gd name="T48" fmla="*/ 445 w 531"/>
                    <a:gd name="T49" fmla="*/ 317 h 467"/>
                    <a:gd name="T50" fmla="*/ 440 w 531"/>
                    <a:gd name="T51" fmla="*/ 303 h 467"/>
                    <a:gd name="T52" fmla="*/ 463 w 531"/>
                    <a:gd name="T53" fmla="*/ 270 h 467"/>
                    <a:gd name="T54" fmla="*/ 481 w 531"/>
                    <a:gd name="T55" fmla="*/ 261 h 467"/>
                    <a:gd name="T56" fmla="*/ 479 w 531"/>
                    <a:gd name="T57" fmla="*/ 252 h 467"/>
                    <a:gd name="T58" fmla="*/ 477 w 531"/>
                    <a:gd name="T59" fmla="*/ 241 h 467"/>
                    <a:gd name="T60" fmla="*/ 495 w 531"/>
                    <a:gd name="T61" fmla="*/ 206 h 467"/>
                    <a:gd name="T62" fmla="*/ 510 w 531"/>
                    <a:gd name="T63" fmla="*/ 199 h 467"/>
                    <a:gd name="T64" fmla="*/ 512 w 531"/>
                    <a:gd name="T65" fmla="*/ 177 h 467"/>
                    <a:gd name="T66" fmla="*/ 523 w 531"/>
                    <a:gd name="T67" fmla="*/ 169 h 467"/>
                    <a:gd name="T68" fmla="*/ 504 w 531"/>
                    <a:gd name="T69" fmla="*/ 166 h 467"/>
                    <a:gd name="T70" fmla="*/ 496 w 531"/>
                    <a:gd name="T71" fmla="*/ 141 h 467"/>
                    <a:gd name="T72" fmla="*/ 513 w 531"/>
                    <a:gd name="T73" fmla="*/ 125 h 467"/>
                    <a:gd name="T74" fmla="*/ 516 w 531"/>
                    <a:gd name="T75" fmla="*/ 113 h 467"/>
                    <a:gd name="T76" fmla="*/ 524 w 531"/>
                    <a:gd name="T77" fmla="*/ 88 h 467"/>
                    <a:gd name="T78" fmla="*/ 531 w 531"/>
                    <a:gd name="T79" fmla="*/ 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31" h="467">
                      <a:moveTo>
                        <a:pt x="531" y="67"/>
                      </a:moveTo>
                      <a:lnTo>
                        <a:pt x="506" y="72"/>
                      </a:lnTo>
                      <a:lnTo>
                        <a:pt x="474" y="69"/>
                      </a:lnTo>
                      <a:lnTo>
                        <a:pt x="477" y="58"/>
                      </a:lnTo>
                      <a:lnTo>
                        <a:pt x="496" y="42"/>
                      </a:lnTo>
                      <a:lnTo>
                        <a:pt x="501" y="19"/>
                      </a:lnTo>
                      <a:lnTo>
                        <a:pt x="490" y="0"/>
                      </a:lnTo>
                      <a:lnTo>
                        <a:pt x="0" y="16"/>
                      </a:lnTo>
                      <a:lnTo>
                        <a:pt x="11" y="60"/>
                      </a:lnTo>
                      <a:lnTo>
                        <a:pt x="11" y="111"/>
                      </a:lnTo>
                      <a:lnTo>
                        <a:pt x="18" y="180"/>
                      </a:lnTo>
                      <a:lnTo>
                        <a:pt x="20" y="416"/>
                      </a:lnTo>
                      <a:lnTo>
                        <a:pt x="34" y="428"/>
                      </a:lnTo>
                      <a:lnTo>
                        <a:pt x="53" y="419"/>
                      </a:lnTo>
                      <a:lnTo>
                        <a:pt x="70" y="426"/>
                      </a:lnTo>
                      <a:lnTo>
                        <a:pt x="75" y="467"/>
                      </a:lnTo>
                      <a:lnTo>
                        <a:pt x="421" y="461"/>
                      </a:lnTo>
                      <a:lnTo>
                        <a:pt x="429" y="447"/>
                      </a:lnTo>
                      <a:lnTo>
                        <a:pt x="427" y="425"/>
                      </a:lnTo>
                      <a:lnTo>
                        <a:pt x="415" y="406"/>
                      </a:lnTo>
                      <a:lnTo>
                        <a:pt x="426" y="397"/>
                      </a:lnTo>
                      <a:lnTo>
                        <a:pt x="415" y="381"/>
                      </a:lnTo>
                      <a:lnTo>
                        <a:pt x="420" y="366"/>
                      </a:lnTo>
                      <a:lnTo>
                        <a:pt x="429" y="331"/>
                      </a:lnTo>
                      <a:lnTo>
                        <a:pt x="445" y="317"/>
                      </a:lnTo>
                      <a:lnTo>
                        <a:pt x="440" y="303"/>
                      </a:lnTo>
                      <a:lnTo>
                        <a:pt x="463" y="270"/>
                      </a:lnTo>
                      <a:lnTo>
                        <a:pt x="481" y="261"/>
                      </a:lnTo>
                      <a:lnTo>
                        <a:pt x="479" y="252"/>
                      </a:lnTo>
                      <a:lnTo>
                        <a:pt x="477" y="241"/>
                      </a:lnTo>
                      <a:lnTo>
                        <a:pt x="495" y="206"/>
                      </a:lnTo>
                      <a:lnTo>
                        <a:pt x="510" y="199"/>
                      </a:lnTo>
                      <a:lnTo>
                        <a:pt x="512" y="177"/>
                      </a:lnTo>
                      <a:lnTo>
                        <a:pt x="523" y="169"/>
                      </a:lnTo>
                      <a:lnTo>
                        <a:pt x="504" y="166"/>
                      </a:lnTo>
                      <a:lnTo>
                        <a:pt x="496" y="141"/>
                      </a:lnTo>
                      <a:lnTo>
                        <a:pt x="513" y="125"/>
                      </a:lnTo>
                      <a:lnTo>
                        <a:pt x="516" y="113"/>
                      </a:lnTo>
                      <a:lnTo>
                        <a:pt x="524" y="88"/>
                      </a:lnTo>
                      <a:lnTo>
                        <a:pt x="531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88">
                  <a:extLst>
                    <a:ext uri="{FF2B5EF4-FFF2-40B4-BE49-F238E27FC236}">
                      <a16:creationId xmlns:a16="http://schemas.microsoft.com/office/drawing/2014/main" id="{2FB28A9B-E479-7B4E-9C4F-0665E5061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7" y="1813"/>
                  <a:ext cx="710" cy="631"/>
                </a:xfrm>
                <a:custGeom>
                  <a:avLst/>
                  <a:gdLst>
                    <a:gd name="T0" fmla="*/ 438 w 710"/>
                    <a:gd name="T1" fmla="*/ 33 h 631"/>
                    <a:gd name="T2" fmla="*/ 423 w 710"/>
                    <a:gd name="T3" fmla="*/ 15 h 631"/>
                    <a:gd name="T4" fmla="*/ 415 w 710"/>
                    <a:gd name="T5" fmla="*/ 0 h 631"/>
                    <a:gd name="T6" fmla="*/ 14 w 710"/>
                    <a:gd name="T7" fmla="*/ 16 h 631"/>
                    <a:gd name="T8" fmla="*/ 0 w 710"/>
                    <a:gd name="T9" fmla="*/ 16 h 631"/>
                    <a:gd name="T10" fmla="*/ 7 w 710"/>
                    <a:gd name="T11" fmla="*/ 32 h 631"/>
                    <a:gd name="T12" fmla="*/ 6 w 710"/>
                    <a:gd name="T13" fmla="*/ 46 h 631"/>
                    <a:gd name="T14" fmla="*/ 21 w 710"/>
                    <a:gd name="T15" fmla="*/ 71 h 631"/>
                    <a:gd name="T16" fmla="*/ 40 w 710"/>
                    <a:gd name="T17" fmla="*/ 96 h 631"/>
                    <a:gd name="T18" fmla="*/ 59 w 710"/>
                    <a:gd name="T19" fmla="*/ 113 h 631"/>
                    <a:gd name="T20" fmla="*/ 73 w 710"/>
                    <a:gd name="T21" fmla="*/ 114 h 631"/>
                    <a:gd name="T22" fmla="*/ 82 w 710"/>
                    <a:gd name="T23" fmla="*/ 121 h 631"/>
                    <a:gd name="T24" fmla="*/ 82 w 710"/>
                    <a:gd name="T25" fmla="*/ 139 h 631"/>
                    <a:gd name="T26" fmla="*/ 71 w 710"/>
                    <a:gd name="T27" fmla="*/ 149 h 631"/>
                    <a:gd name="T28" fmla="*/ 68 w 710"/>
                    <a:gd name="T29" fmla="*/ 163 h 631"/>
                    <a:gd name="T30" fmla="*/ 81 w 710"/>
                    <a:gd name="T31" fmla="*/ 185 h 631"/>
                    <a:gd name="T32" fmla="*/ 96 w 710"/>
                    <a:gd name="T33" fmla="*/ 203 h 631"/>
                    <a:gd name="T34" fmla="*/ 112 w 710"/>
                    <a:gd name="T35" fmla="*/ 214 h 631"/>
                    <a:gd name="T36" fmla="*/ 121 w 710"/>
                    <a:gd name="T37" fmla="*/ 288 h 631"/>
                    <a:gd name="T38" fmla="*/ 123 w 710"/>
                    <a:gd name="T39" fmla="*/ 512 h 631"/>
                    <a:gd name="T40" fmla="*/ 125 w 710"/>
                    <a:gd name="T41" fmla="*/ 542 h 631"/>
                    <a:gd name="T42" fmla="*/ 128 w 710"/>
                    <a:gd name="T43" fmla="*/ 575 h 631"/>
                    <a:gd name="T44" fmla="*/ 267 w 710"/>
                    <a:gd name="T45" fmla="*/ 570 h 631"/>
                    <a:gd name="T46" fmla="*/ 412 w 710"/>
                    <a:gd name="T47" fmla="*/ 566 h 631"/>
                    <a:gd name="T48" fmla="*/ 543 w 710"/>
                    <a:gd name="T49" fmla="*/ 561 h 631"/>
                    <a:gd name="T50" fmla="*/ 615 w 710"/>
                    <a:gd name="T51" fmla="*/ 559 h 631"/>
                    <a:gd name="T52" fmla="*/ 629 w 710"/>
                    <a:gd name="T53" fmla="*/ 581 h 631"/>
                    <a:gd name="T54" fmla="*/ 624 w 710"/>
                    <a:gd name="T55" fmla="*/ 601 h 631"/>
                    <a:gd name="T56" fmla="*/ 605 w 710"/>
                    <a:gd name="T57" fmla="*/ 617 h 631"/>
                    <a:gd name="T58" fmla="*/ 601 w 710"/>
                    <a:gd name="T59" fmla="*/ 628 h 631"/>
                    <a:gd name="T60" fmla="*/ 635 w 710"/>
                    <a:gd name="T61" fmla="*/ 631 h 631"/>
                    <a:gd name="T62" fmla="*/ 660 w 710"/>
                    <a:gd name="T63" fmla="*/ 626 h 631"/>
                    <a:gd name="T64" fmla="*/ 669 w 710"/>
                    <a:gd name="T65" fmla="*/ 592 h 631"/>
                    <a:gd name="T66" fmla="*/ 674 w 710"/>
                    <a:gd name="T67" fmla="*/ 556 h 631"/>
                    <a:gd name="T68" fmla="*/ 687 w 710"/>
                    <a:gd name="T69" fmla="*/ 539 h 631"/>
                    <a:gd name="T70" fmla="*/ 704 w 710"/>
                    <a:gd name="T71" fmla="*/ 530 h 631"/>
                    <a:gd name="T72" fmla="*/ 704 w 710"/>
                    <a:gd name="T73" fmla="*/ 511 h 631"/>
                    <a:gd name="T74" fmla="*/ 710 w 710"/>
                    <a:gd name="T75" fmla="*/ 498 h 631"/>
                    <a:gd name="T76" fmla="*/ 699 w 710"/>
                    <a:gd name="T77" fmla="*/ 483 h 631"/>
                    <a:gd name="T78" fmla="*/ 691 w 710"/>
                    <a:gd name="T79" fmla="*/ 489 h 631"/>
                    <a:gd name="T80" fmla="*/ 679 w 710"/>
                    <a:gd name="T81" fmla="*/ 475 h 631"/>
                    <a:gd name="T82" fmla="*/ 671 w 710"/>
                    <a:gd name="T83" fmla="*/ 445 h 631"/>
                    <a:gd name="T84" fmla="*/ 676 w 710"/>
                    <a:gd name="T85" fmla="*/ 430 h 631"/>
                    <a:gd name="T86" fmla="*/ 663 w 710"/>
                    <a:gd name="T87" fmla="*/ 409 h 631"/>
                    <a:gd name="T88" fmla="*/ 652 w 710"/>
                    <a:gd name="T89" fmla="*/ 380 h 631"/>
                    <a:gd name="T90" fmla="*/ 623 w 710"/>
                    <a:gd name="T91" fmla="*/ 375 h 631"/>
                    <a:gd name="T92" fmla="*/ 579 w 710"/>
                    <a:gd name="T93" fmla="*/ 341 h 631"/>
                    <a:gd name="T94" fmla="*/ 568 w 710"/>
                    <a:gd name="T95" fmla="*/ 314 h 631"/>
                    <a:gd name="T96" fmla="*/ 573 w 710"/>
                    <a:gd name="T97" fmla="*/ 294 h 631"/>
                    <a:gd name="T98" fmla="*/ 585 w 710"/>
                    <a:gd name="T99" fmla="*/ 256 h 631"/>
                    <a:gd name="T100" fmla="*/ 588 w 710"/>
                    <a:gd name="T101" fmla="*/ 239 h 631"/>
                    <a:gd name="T102" fmla="*/ 576 w 710"/>
                    <a:gd name="T103" fmla="*/ 233 h 631"/>
                    <a:gd name="T104" fmla="*/ 534 w 710"/>
                    <a:gd name="T105" fmla="*/ 227 h 631"/>
                    <a:gd name="T106" fmla="*/ 527 w 710"/>
                    <a:gd name="T107" fmla="*/ 216 h 631"/>
                    <a:gd name="T108" fmla="*/ 526 w 710"/>
                    <a:gd name="T109" fmla="*/ 191 h 631"/>
                    <a:gd name="T110" fmla="*/ 493 w 710"/>
                    <a:gd name="T111" fmla="*/ 169 h 631"/>
                    <a:gd name="T112" fmla="*/ 449 w 710"/>
                    <a:gd name="T113" fmla="*/ 121 h 631"/>
                    <a:gd name="T114" fmla="*/ 434 w 710"/>
                    <a:gd name="T115" fmla="*/ 75 h 631"/>
                    <a:gd name="T116" fmla="*/ 434 w 710"/>
                    <a:gd name="T117" fmla="*/ 49 h 631"/>
                    <a:gd name="T118" fmla="*/ 438 w 710"/>
                    <a:gd name="T119" fmla="*/ 33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10" h="631">
                      <a:moveTo>
                        <a:pt x="438" y="33"/>
                      </a:moveTo>
                      <a:lnTo>
                        <a:pt x="423" y="15"/>
                      </a:lnTo>
                      <a:lnTo>
                        <a:pt x="415" y="0"/>
                      </a:ln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7" y="32"/>
                      </a:lnTo>
                      <a:lnTo>
                        <a:pt x="6" y="46"/>
                      </a:lnTo>
                      <a:lnTo>
                        <a:pt x="21" y="71"/>
                      </a:lnTo>
                      <a:lnTo>
                        <a:pt x="40" y="96"/>
                      </a:lnTo>
                      <a:lnTo>
                        <a:pt x="59" y="113"/>
                      </a:lnTo>
                      <a:lnTo>
                        <a:pt x="73" y="114"/>
                      </a:lnTo>
                      <a:lnTo>
                        <a:pt x="82" y="121"/>
                      </a:lnTo>
                      <a:lnTo>
                        <a:pt x="82" y="139"/>
                      </a:lnTo>
                      <a:lnTo>
                        <a:pt x="71" y="149"/>
                      </a:lnTo>
                      <a:lnTo>
                        <a:pt x="68" y="163"/>
                      </a:lnTo>
                      <a:lnTo>
                        <a:pt x="81" y="185"/>
                      </a:lnTo>
                      <a:lnTo>
                        <a:pt x="96" y="203"/>
                      </a:lnTo>
                      <a:lnTo>
                        <a:pt x="112" y="214"/>
                      </a:lnTo>
                      <a:lnTo>
                        <a:pt x="121" y="288"/>
                      </a:lnTo>
                      <a:lnTo>
                        <a:pt x="123" y="512"/>
                      </a:lnTo>
                      <a:lnTo>
                        <a:pt x="125" y="542"/>
                      </a:lnTo>
                      <a:lnTo>
                        <a:pt x="128" y="575"/>
                      </a:lnTo>
                      <a:lnTo>
                        <a:pt x="267" y="570"/>
                      </a:lnTo>
                      <a:lnTo>
                        <a:pt x="412" y="566"/>
                      </a:lnTo>
                      <a:lnTo>
                        <a:pt x="543" y="561"/>
                      </a:lnTo>
                      <a:lnTo>
                        <a:pt x="615" y="559"/>
                      </a:lnTo>
                      <a:lnTo>
                        <a:pt x="629" y="581"/>
                      </a:lnTo>
                      <a:lnTo>
                        <a:pt x="624" y="601"/>
                      </a:lnTo>
                      <a:lnTo>
                        <a:pt x="605" y="617"/>
                      </a:lnTo>
                      <a:lnTo>
                        <a:pt x="601" y="628"/>
                      </a:lnTo>
                      <a:lnTo>
                        <a:pt x="635" y="631"/>
                      </a:lnTo>
                      <a:lnTo>
                        <a:pt x="660" y="626"/>
                      </a:lnTo>
                      <a:lnTo>
                        <a:pt x="669" y="592"/>
                      </a:lnTo>
                      <a:lnTo>
                        <a:pt x="674" y="556"/>
                      </a:lnTo>
                      <a:lnTo>
                        <a:pt x="687" y="539"/>
                      </a:lnTo>
                      <a:lnTo>
                        <a:pt x="704" y="530"/>
                      </a:lnTo>
                      <a:lnTo>
                        <a:pt x="704" y="511"/>
                      </a:lnTo>
                      <a:lnTo>
                        <a:pt x="710" y="498"/>
                      </a:lnTo>
                      <a:lnTo>
                        <a:pt x="699" y="483"/>
                      </a:lnTo>
                      <a:lnTo>
                        <a:pt x="691" y="489"/>
                      </a:lnTo>
                      <a:lnTo>
                        <a:pt x="679" y="475"/>
                      </a:lnTo>
                      <a:lnTo>
                        <a:pt x="671" y="445"/>
                      </a:lnTo>
                      <a:lnTo>
                        <a:pt x="676" y="430"/>
                      </a:lnTo>
                      <a:lnTo>
                        <a:pt x="663" y="409"/>
                      </a:lnTo>
                      <a:lnTo>
                        <a:pt x="652" y="380"/>
                      </a:lnTo>
                      <a:lnTo>
                        <a:pt x="623" y="375"/>
                      </a:lnTo>
                      <a:lnTo>
                        <a:pt x="579" y="341"/>
                      </a:lnTo>
                      <a:lnTo>
                        <a:pt x="568" y="314"/>
                      </a:lnTo>
                      <a:lnTo>
                        <a:pt x="573" y="294"/>
                      </a:lnTo>
                      <a:lnTo>
                        <a:pt x="585" y="256"/>
                      </a:lnTo>
                      <a:lnTo>
                        <a:pt x="588" y="239"/>
                      </a:lnTo>
                      <a:lnTo>
                        <a:pt x="576" y="233"/>
                      </a:lnTo>
                      <a:lnTo>
                        <a:pt x="534" y="227"/>
                      </a:lnTo>
                      <a:lnTo>
                        <a:pt x="527" y="216"/>
                      </a:lnTo>
                      <a:lnTo>
                        <a:pt x="526" y="191"/>
                      </a:lnTo>
                      <a:lnTo>
                        <a:pt x="493" y="169"/>
                      </a:lnTo>
                      <a:lnTo>
                        <a:pt x="449" y="121"/>
                      </a:lnTo>
                      <a:lnTo>
                        <a:pt x="434" y="75"/>
                      </a:lnTo>
                      <a:lnTo>
                        <a:pt x="434" y="49"/>
                      </a:lnTo>
                      <a:lnTo>
                        <a:pt x="438" y="3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89">
                  <a:extLst>
                    <a:ext uri="{FF2B5EF4-FFF2-40B4-BE49-F238E27FC236}">
                      <a16:creationId xmlns:a16="http://schemas.microsoft.com/office/drawing/2014/main" id="{CF1349CA-C558-2E44-BFF0-9C4BF9CC1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6" y="2486"/>
                  <a:ext cx="584" cy="614"/>
                </a:xfrm>
                <a:custGeom>
                  <a:avLst/>
                  <a:gdLst>
                    <a:gd name="T0" fmla="*/ 0 w 584"/>
                    <a:gd name="T1" fmla="*/ 46 h 614"/>
                    <a:gd name="T2" fmla="*/ 4 w 584"/>
                    <a:gd name="T3" fmla="*/ 80 h 614"/>
                    <a:gd name="T4" fmla="*/ 42 w 584"/>
                    <a:gd name="T5" fmla="*/ 191 h 614"/>
                    <a:gd name="T6" fmla="*/ 61 w 584"/>
                    <a:gd name="T7" fmla="*/ 259 h 614"/>
                    <a:gd name="T8" fmla="*/ 83 w 584"/>
                    <a:gd name="T9" fmla="*/ 342 h 614"/>
                    <a:gd name="T10" fmla="*/ 101 w 584"/>
                    <a:gd name="T11" fmla="*/ 384 h 614"/>
                    <a:gd name="T12" fmla="*/ 115 w 584"/>
                    <a:gd name="T13" fmla="*/ 403 h 614"/>
                    <a:gd name="T14" fmla="*/ 101 w 584"/>
                    <a:gd name="T15" fmla="*/ 453 h 614"/>
                    <a:gd name="T16" fmla="*/ 111 w 584"/>
                    <a:gd name="T17" fmla="*/ 492 h 614"/>
                    <a:gd name="T18" fmla="*/ 108 w 584"/>
                    <a:gd name="T19" fmla="*/ 540 h 614"/>
                    <a:gd name="T20" fmla="*/ 120 w 584"/>
                    <a:gd name="T21" fmla="*/ 551 h 614"/>
                    <a:gd name="T22" fmla="*/ 136 w 584"/>
                    <a:gd name="T23" fmla="*/ 592 h 614"/>
                    <a:gd name="T24" fmla="*/ 200 w 584"/>
                    <a:gd name="T25" fmla="*/ 606 h 614"/>
                    <a:gd name="T26" fmla="*/ 401 w 584"/>
                    <a:gd name="T27" fmla="*/ 595 h 614"/>
                    <a:gd name="T28" fmla="*/ 464 w 584"/>
                    <a:gd name="T29" fmla="*/ 590 h 614"/>
                    <a:gd name="T30" fmla="*/ 481 w 584"/>
                    <a:gd name="T31" fmla="*/ 614 h 614"/>
                    <a:gd name="T32" fmla="*/ 473 w 584"/>
                    <a:gd name="T33" fmla="*/ 558 h 614"/>
                    <a:gd name="T34" fmla="*/ 517 w 584"/>
                    <a:gd name="T35" fmla="*/ 553 h 614"/>
                    <a:gd name="T36" fmla="*/ 542 w 584"/>
                    <a:gd name="T37" fmla="*/ 515 h 614"/>
                    <a:gd name="T38" fmla="*/ 565 w 584"/>
                    <a:gd name="T39" fmla="*/ 426 h 614"/>
                    <a:gd name="T40" fmla="*/ 584 w 584"/>
                    <a:gd name="T41" fmla="*/ 372 h 614"/>
                    <a:gd name="T42" fmla="*/ 568 w 584"/>
                    <a:gd name="T43" fmla="*/ 367 h 614"/>
                    <a:gd name="T44" fmla="*/ 548 w 584"/>
                    <a:gd name="T45" fmla="*/ 347 h 614"/>
                    <a:gd name="T46" fmla="*/ 526 w 584"/>
                    <a:gd name="T47" fmla="*/ 311 h 614"/>
                    <a:gd name="T48" fmla="*/ 499 w 584"/>
                    <a:gd name="T49" fmla="*/ 277 h 614"/>
                    <a:gd name="T50" fmla="*/ 456 w 584"/>
                    <a:gd name="T51" fmla="*/ 225 h 614"/>
                    <a:gd name="T52" fmla="*/ 434 w 584"/>
                    <a:gd name="T53" fmla="*/ 197 h 614"/>
                    <a:gd name="T54" fmla="*/ 406 w 584"/>
                    <a:gd name="T55" fmla="*/ 177 h 614"/>
                    <a:gd name="T56" fmla="*/ 373 w 584"/>
                    <a:gd name="T57" fmla="*/ 144 h 614"/>
                    <a:gd name="T58" fmla="*/ 342 w 584"/>
                    <a:gd name="T59" fmla="*/ 124 h 614"/>
                    <a:gd name="T60" fmla="*/ 323 w 584"/>
                    <a:gd name="T61" fmla="*/ 97 h 614"/>
                    <a:gd name="T62" fmla="*/ 281 w 584"/>
                    <a:gd name="T63" fmla="*/ 67 h 614"/>
                    <a:gd name="T64" fmla="*/ 248 w 584"/>
                    <a:gd name="T65" fmla="*/ 44 h 614"/>
                    <a:gd name="T66" fmla="*/ 251 w 584"/>
                    <a:gd name="T67" fmla="*/ 21 h 614"/>
                    <a:gd name="T68" fmla="*/ 262 w 584"/>
                    <a:gd name="T69" fmla="*/ 0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84" h="614">
                      <a:moveTo>
                        <a:pt x="0" y="31"/>
                      </a:moveTo>
                      <a:lnTo>
                        <a:pt x="0" y="46"/>
                      </a:lnTo>
                      <a:lnTo>
                        <a:pt x="1" y="58"/>
                      </a:lnTo>
                      <a:lnTo>
                        <a:pt x="4" y="80"/>
                      </a:lnTo>
                      <a:lnTo>
                        <a:pt x="26" y="130"/>
                      </a:lnTo>
                      <a:lnTo>
                        <a:pt x="42" y="191"/>
                      </a:lnTo>
                      <a:lnTo>
                        <a:pt x="51" y="230"/>
                      </a:lnTo>
                      <a:lnTo>
                        <a:pt x="61" y="259"/>
                      </a:lnTo>
                      <a:lnTo>
                        <a:pt x="70" y="303"/>
                      </a:lnTo>
                      <a:lnTo>
                        <a:pt x="83" y="342"/>
                      </a:lnTo>
                      <a:lnTo>
                        <a:pt x="100" y="364"/>
                      </a:lnTo>
                      <a:lnTo>
                        <a:pt x="101" y="384"/>
                      </a:lnTo>
                      <a:lnTo>
                        <a:pt x="114" y="389"/>
                      </a:lnTo>
                      <a:lnTo>
                        <a:pt x="115" y="403"/>
                      </a:lnTo>
                      <a:lnTo>
                        <a:pt x="104" y="433"/>
                      </a:lnTo>
                      <a:lnTo>
                        <a:pt x="101" y="453"/>
                      </a:lnTo>
                      <a:lnTo>
                        <a:pt x="100" y="465"/>
                      </a:lnTo>
                      <a:lnTo>
                        <a:pt x="111" y="492"/>
                      </a:lnTo>
                      <a:lnTo>
                        <a:pt x="112" y="526"/>
                      </a:lnTo>
                      <a:lnTo>
                        <a:pt x="108" y="540"/>
                      </a:lnTo>
                      <a:lnTo>
                        <a:pt x="111" y="547"/>
                      </a:lnTo>
                      <a:lnTo>
                        <a:pt x="120" y="551"/>
                      </a:lnTo>
                      <a:lnTo>
                        <a:pt x="122" y="572"/>
                      </a:lnTo>
                      <a:lnTo>
                        <a:pt x="136" y="592"/>
                      </a:lnTo>
                      <a:lnTo>
                        <a:pt x="150" y="606"/>
                      </a:lnTo>
                      <a:lnTo>
                        <a:pt x="200" y="606"/>
                      </a:lnTo>
                      <a:lnTo>
                        <a:pt x="267" y="603"/>
                      </a:lnTo>
                      <a:lnTo>
                        <a:pt x="401" y="595"/>
                      </a:lnTo>
                      <a:lnTo>
                        <a:pt x="435" y="590"/>
                      </a:lnTo>
                      <a:lnTo>
                        <a:pt x="464" y="590"/>
                      </a:lnTo>
                      <a:lnTo>
                        <a:pt x="465" y="609"/>
                      </a:lnTo>
                      <a:lnTo>
                        <a:pt x="481" y="614"/>
                      </a:lnTo>
                      <a:lnTo>
                        <a:pt x="482" y="587"/>
                      </a:lnTo>
                      <a:lnTo>
                        <a:pt x="473" y="558"/>
                      </a:lnTo>
                      <a:lnTo>
                        <a:pt x="479" y="548"/>
                      </a:lnTo>
                      <a:lnTo>
                        <a:pt x="517" y="553"/>
                      </a:lnTo>
                      <a:lnTo>
                        <a:pt x="548" y="554"/>
                      </a:lnTo>
                      <a:lnTo>
                        <a:pt x="542" y="515"/>
                      </a:lnTo>
                      <a:lnTo>
                        <a:pt x="556" y="453"/>
                      </a:lnTo>
                      <a:lnTo>
                        <a:pt x="565" y="426"/>
                      </a:lnTo>
                      <a:lnTo>
                        <a:pt x="562" y="411"/>
                      </a:lnTo>
                      <a:lnTo>
                        <a:pt x="584" y="372"/>
                      </a:lnTo>
                      <a:lnTo>
                        <a:pt x="581" y="364"/>
                      </a:lnTo>
                      <a:lnTo>
                        <a:pt x="568" y="367"/>
                      </a:lnTo>
                      <a:lnTo>
                        <a:pt x="553" y="359"/>
                      </a:lnTo>
                      <a:lnTo>
                        <a:pt x="548" y="347"/>
                      </a:lnTo>
                      <a:lnTo>
                        <a:pt x="540" y="325"/>
                      </a:lnTo>
                      <a:lnTo>
                        <a:pt x="526" y="311"/>
                      </a:lnTo>
                      <a:lnTo>
                        <a:pt x="509" y="308"/>
                      </a:lnTo>
                      <a:lnTo>
                        <a:pt x="499" y="277"/>
                      </a:lnTo>
                      <a:lnTo>
                        <a:pt x="481" y="238"/>
                      </a:lnTo>
                      <a:lnTo>
                        <a:pt x="456" y="225"/>
                      </a:lnTo>
                      <a:lnTo>
                        <a:pt x="442" y="213"/>
                      </a:lnTo>
                      <a:lnTo>
                        <a:pt x="434" y="197"/>
                      </a:lnTo>
                      <a:lnTo>
                        <a:pt x="421" y="184"/>
                      </a:lnTo>
                      <a:lnTo>
                        <a:pt x="406" y="177"/>
                      </a:lnTo>
                      <a:lnTo>
                        <a:pt x="392" y="158"/>
                      </a:lnTo>
                      <a:lnTo>
                        <a:pt x="373" y="144"/>
                      </a:lnTo>
                      <a:lnTo>
                        <a:pt x="345" y="133"/>
                      </a:lnTo>
                      <a:lnTo>
                        <a:pt x="342" y="124"/>
                      </a:lnTo>
                      <a:lnTo>
                        <a:pt x="326" y="106"/>
                      </a:lnTo>
                      <a:lnTo>
                        <a:pt x="323" y="97"/>
                      </a:lnTo>
                      <a:lnTo>
                        <a:pt x="303" y="66"/>
                      </a:lnTo>
                      <a:lnTo>
                        <a:pt x="281" y="67"/>
                      </a:lnTo>
                      <a:lnTo>
                        <a:pt x="257" y="52"/>
                      </a:lnTo>
                      <a:lnTo>
                        <a:pt x="248" y="44"/>
                      </a:lnTo>
                      <a:lnTo>
                        <a:pt x="247" y="33"/>
                      </a:lnTo>
                      <a:lnTo>
                        <a:pt x="251" y="21"/>
                      </a:lnTo>
                      <a:lnTo>
                        <a:pt x="265" y="14"/>
                      </a:lnTo>
                      <a:lnTo>
                        <a:pt x="26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90">
                  <a:extLst>
                    <a:ext uri="{FF2B5EF4-FFF2-40B4-BE49-F238E27FC236}">
                      <a16:creationId xmlns:a16="http://schemas.microsoft.com/office/drawing/2014/main" id="{C21F624D-148C-8A4C-BE90-6963BDB6BE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3" y="2435"/>
                  <a:ext cx="551" cy="418"/>
                </a:xfrm>
                <a:custGeom>
                  <a:avLst/>
                  <a:gdLst>
                    <a:gd name="T0" fmla="*/ 332 w 551"/>
                    <a:gd name="T1" fmla="*/ 412 h 418"/>
                    <a:gd name="T2" fmla="*/ 321 w 551"/>
                    <a:gd name="T3" fmla="*/ 418 h 418"/>
                    <a:gd name="T4" fmla="*/ 304 w 551"/>
                    <a:gd name="T5" fmla="*/ 409 h 418"/>
                    <a:gd name="T6" fmla="*/ 301 w 551"/>
                    <a:gd name="T7" fmla="*/ 396 h 418"/>
                    <a:gd name="T8" fmla="*/ 293 w 551"/>
                    <a:gd name="T9" fmla="*/ 374 h 418"/>
                    <a:gd name="T10" fmla="*/ 279 w 551"/>
                    <a:gd name="T11" fmla="*/ 360 h 418"/>
                    <a:gd name="T12" fmla="*/ 262 w 551"/>
                    <a:gd name="T13" fmla="*/ 357 h 418"/>
                    <a:gd name="T14" fmla="*/ 252 w 551"/>
                    <a:gd name="T15" fmla="*/ 326 h 418"/>
                    <a:gd name="T16" fmla="*/ 235 w 551"/>
                    <a:gd name="T17" fmla="*/ 289 h 418"/>
                    <a:gd name="T18" fmla="*/ 209 w 551"/>
                    <a:gd name="T19" fmla="*/ 278 h 418"/>
                    <a:gd name="T20" fmla="*/ 195 w 551"/>
                    <a:gd name="T21" fmla="*/ 265 h 418"/>
                    <a:gd name="T22" fmla="*/ 187 w 551"/>
                    <a:gd name="T23" fmla="*/ 249 h 418"/>
                    <a:gd name="T24" fmla="*/ 174 w 551"/>
                    <a:gd name="T25" fmla="*/ 237 h 418"/>
                    <a:gd name="T26" fmla="*/ 160 w 551"/>
                    <a:gd name="T27" fmla="*/ 229 h 418"/>
                    <a:gd name="T28" fmla="*/ 146 w 551"/>
                    <a:gd name="T29" fmla="*/ 210 h 418"/>
                    <a:gd name="T30" fmla="*/ 128 w 551"/>
                    <a:gd name="T31" fmla="*/ 196 h 418"/>
                    <a:gd name="T32" fmla="*/ 98 w 551"/>
                    <a:gd name="T33" fmla="*/ 185 h 418"/>
                    <a:gd name="T34" fmla="*/ 95 w 551"/>
                    <a:gd name="T35" fmla="*/ 176 h 418"/>
                    <a:gd name="T36" fmla="*/ 81 w 551"/>
                    <a:gd name="T37" fmla="*/ 157 h 418"/>
                    <a:gd name="T38" fmla="*/ 78 w 551"/>
                    <a:gd name="T39" fmla="*/ 150 h 418"/>
                    <a:gd name="T40" fmla="*/ 56 w 551"/>
                    <a:gd name="T41" fmla="*/ 117 h 418"/>
                    <a:gd name="T42" fmla="*/ 35 w 551"/>
                    <a:gd name="T43" fmla="*/ 117 h 418"/>
                    <a:gd name="T44" fmla="*/ 10 w 551"/>
                    <a:gd name="T45" fmla="*/ 103 h 418"/>
                    <a:gd name="T46" fmla="*/ 1 w 551"/>
                    <a:gd name="T47" fmla="*/ 95 h 418"/>
                    <a:gd name="T48" fmla="*/ 0 w 551"/>
                    <a:gd name="T49" fmla="*/ 82 h 418"/>
                    <a:gd name="T50" fmla="*/ 4 w 551"/>
                    <a:gd name="T51" fmla="*/ 72 h 418"/>
                    <a:gd name="T52" fmla="*/ 18 w 551"/>
                    <a:gd name="T53" fmla="*/ 65 h 418"/>
                    <a:gd name="T54" fmla="*/ 15 w 551"/>
                    <a:gd name="T55" fmla="*/ 51 h 418"/>
                    <a:gd name="T56" fmla="*/ 51 w 551"/>
                    <a:gd name="T57" fmla="*/ 36 h 418"/>
                    <a:gd name="T58" fmla="*/ 109 w 551"/>
                    <a:gd name="T59" fmla="*/ 8 h 418"/>
                    <a:gd name="T60" fmla="*/ 157 w 551"/>
                    <a:gd name="T61" fmla="*/ 3 h 418"/>
                    <a:gd name="T62" fmla="*/ 257 w 551"/>
                    <a:gd name="T63" fmla="*/ 0 h 418"/>
                    <a:gd name="T64" fmla="*/ 274 w 551"/>
                    <a:gd name="T65" fmla="*/ 12 h 418"/>
                    <a:gd name="T66" fmla="*/ 285 w 551"/>
                    <a:gd name="T67" fmla="*/ 33 h 418"/>
                    <a:gd name="T68" fmla="*/ 312 w 551"/>
                    <a:gd name="T69" fmla="*/ 29 h 418"/>
                    <a:gd name="T70" fmla="*/ 390 w 551"/>
                    <a:gd name="T71" fmla="*/ 20 h 418"/>
                    <a:gd name="T72" fmla="*/ 409 w 551"/>
                    <a:gd name="T73" fmla="*/ 25 h 418"/>
                    <a:gd name="T74" fmla="*/ 487 w 551"/>
                    <a:gd name="T75" fmla="*/ 72 h 418"/>
                    <a:gd name="T76" fmla="*/ 551 w 551"/>
                    <a:gd name="T77" fmla="*/ 123 h 418"/>
                    <a:gd name="T78" fmla="*/ 516 w 551"/>
                    <a:gd name="T79" fmla="*/ 157 h 418"/>
                    <a:gd name="T80" fmla="*/ 501 w 551"/>
                    <a:gd name="T81" fmla="*/ 195 h 418"/>
                    <a:gd name="T82" fmla="*/ 498 w 551"/>
                    <a:gd name="T83" fmla="*/ 234 h 418"/>
                    <a:gd name="T84" fmla="*/ 487 w 551"/>
                    <a:gd name="T85" fmla="*/ 240 h 418"/>
                    <a:gd name="T86" fmla="*/ 480 w 551"/>
                    <a:gd name="T87" fmla="*/ 257 h 418"/>
                    <a:gd name="T88" fmla="*/ 465 w 551"/>
                    <a:gd name="T89" fmla="*/ 260 h 418"/>
                    <a:gd name="T90" fmla="*/ 452 w 551"/>
                    <a:gd name="T91" fmla="*/ 284 h 418"/>
                    <a:gd name="T92" fmla="*/ 435 w 551"/>
                    <a:gd name="T93" fmla="*/ 301 h 418"/>
                    <a:gd name="T94" fmla="*/ 421 w 551"/>
                    <a:gd name="T95" fmla="*/ 321 h 418"/>
                    <a:gd name="T96" fmla="*/ 410 w 551"/>
                    <a:gd name="T97" fmla="*/ 326 h 418"/>
                    <a:gd name="T98" fmla="*/ 388 w 551"/>
                    <a:gd name="T99" fmla="*/ 348 h 418"/>
                    <a:gd name="T100" fmla="*/ 370 w 551"/>
                    <a:gd name="T101" fmla="*/ 349 h 418"/>
                    <a:gd name="T102" fmla="*/ 376 w 551"/>
                    <a:gd name="T103" fmla="*/ 368 h 418"/>
                    <a:gd name="T104" fmla="*/ 345 w 551"/>
                    <a:gd name="T105" fmla="*/ 402 h 418"/>
                    <a:gd name="T106" fmla="*/ 332 w 551"/>
                    <a:gd name="T107" fmla="*/ 412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51" h="418">
                      <a:moveTo>
                        <a:pt x="332" y="412"/>
                      </a:moveTo>
                      <a:lnTo>
                        <a:pt x="321" y="418"/>
                      </a:lnTo>
                      <a:lnTo>
                        <a:pt x="304" y="409"/>
                      </a:lnTo>
                      <a:lnTo>
                        <a:pt x="301" y="396"/>
                      </a:lnTo>
                      <a:lnTo>
                        <a:pt x="293" y="374"/>
                      </a:lnTo>
                      <a:lnTo>
                        <a:pt x="279" y="360"/>
                      </a:lnTo>
                      <a:lnTo>
                        <a:pt x="262" y="357"/>
                      </a:lnTo>
                      <a:lnTo>
                        <a:pt x="252" y="326"/>
                      </a:lnTo>
                      <a:lnTo>
                        <a:pt x="235" y="289"/>
                      </a:lnTo>
                      <a:lnTo>
                        <a:pt x="209" y="278"/>
                      </a:lnTo>
                      <a:lnTo>
                        <a:pt x="195" y="265"/>
                      </a:lnTo>
                      <a:lnTo>
                        <a:pt x="187" y="249"/>
                      </a:lnTo>
                      <a:lnTo>
                        <a:pt x="174" y="237"/>
                      </a:lnTo>
                      <a:lnTo>
                        <a:pt x="160" y="229"/>
                      </a:lnTo>
                      <a:lnTo>
                        <a:pt x="146" y="210"/>
                      </a:lnTo>
                      <a:lnTo>
                        <a:pt x="128" y="196"/>
                      </a:lnTo>
                      <a:lnTo>
                        <a:pt x="98" y="185"/>
                      </a:lnTo>
                      <a:lnTo>
                        <a:pt x="95" y="176"/>
                      </a:lnTo>
                      <a:lnTo>
                        <a:pt x="81" y="157"/>
                      </a:lnTo>
                      <a:lnTo>
                        <a:pt x="78" y="150"/>
                      </a:lnTo>
                      <a:lnTo>
                        <a:pt x="56" y="117"/>
                      </a:lnTo>
                      <a:lnTo>
                        <a:pt x="35" y="117"/>
                      </a:lnTo>
                      <a:lnTo>
                        <a:pt x="10" y="103"/>
                      </a:lnTo>
                      <a:lnTo>
                        <a:pt x="1" y="95"/>
                      </a:lnTo>
                      <a:lnTo>
                        <a:pt x="0" y="82"/>
                      </a:lnTo>
                      <a:lnTo>
                        <a:pt x="4" y="72"/>
                      </a:lnTo>
                      <a:lnTo>
                        <a:pt x="18" y="65"/>
                      </a:lnTo>
                      <a:lnTo>
                        <a:pt x="15" y="51"/>
                      </a:lnTo>
                      <a:lnTo>
                        <a:pt x="51" y="36"/>
                      </a:lnTo>
                      <a:lnTo>
                        <a:pt x="109" y="8"/>
                      </a:lnTo>
                      <a:lnTo>
                        <a:pt x="157" y="3"/>
                      </a:lnTo>
                      <a:lnTo>
                        <a:pt x="257" y="0"/>
                      </a:lnTo>
                      <a:lnTo>
                        <a:pt x="274" y="12"/>
                      </a:lnTo>
                      <a:lnTo>
                        <a:pt x="285" y="33"/>
                      </a:lnTo>
                      <a:lnTo>
                        <a:pt x="312" y="29"/>
                      </a:lnTo>
                      <a:lnTo>
                        <a:pt x="390" y="20"/>
                      </a:lnTo>
                      <a:lnTo>
                        <a:pt x="409" y="25"/>
                      </a:lnTo>
                      <a:lnTo>
                        <a:pt x="487" y="72"/>
                      </a:lnTo>
                      <a:lnTo>
                        <a:pt x="551" y="123"/>
                      </a:lnTo>
                      <a:lnTo>
                        <a:pt x="516" y="157"/>
                      </a:lnTo>
                      <a:lnTo>
                        <a:pt x="501" y="195"/>
                      </a:lnTo>
                      <a:lnTo>
                        <a:pt x="498" y="234"/>
                      </a:lnTo>
                      <a:lnTo>
                        <a:pt x="487" y="240"/>
                      </a:lnTo>
                      <a:lnTo>
                        <a:pt x="480" y="257"/>
                      </a:lnTo>
                      <a:lnTo>
                        <a:pt x="465" y="260"/>
                      </a:lnTo>
                      <a:lnTo>
                        <a:pt x="452" y="284"/>
                      </a:lnTo>
                      <a:lnTo>
                        <a:pt x="435" y="301"/>
                      </a:lnTo>
                      <a:lnTo>
                        <a:pt x="421" y="321"/>
                      </a:lnTo>
                      <a:lnTo>
                        <a:pt x="410" y="326"/>
                      </a:lnTo>
                      <a:lnTo>
                        <a:pt x="388" y="348"/>
                      </a:lnTo>
                      <a:lnTo>
                        <a:pt x="370" y="349"/>
                      </a:lnTo>
                      <a:lnTo>
                        <a:pt x="376" y="368"/>
                      </a:lnTo>
                      <a:lnTo>
                        <a:pt x="345" y="402"/>
                      </a:lnTo>
                      <a:lnTo>
                        <a:pt x="332" y="412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91">
                  <a:extLst>
                    <a:ext uri="{FF2B5EF4-FFF2-40B4-BE49-F238E27FC236}">
                      <a16:creationId xmlns:a16="http://schemas.microsoft.com/office/drawing/2014/main" id="{1F18C4AA-96F9-5543-9088-99D06D4B5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7" y="1960"/>
                  <a:ext cx="805" cy="401"/>
                </a:xfrm>
                <a:custGeom>
                  <a:avLst/>
                  <a:gdLst>
                    <a:gd name="T0" fmla="*/ 790 w 805"/>
                    <a:gd name="T1" fmla="*/ 197 h 401"/>
                    <a:gd name="T2" fmla="*/ 737 w 805"/>
                    <a:gd name="T3" fmla="*/ 256 h 401"/>
                    <a:gd name="T4" fmla="*/ 730 w 805"/>
                    <a:gd name="T5" fmla="*/ 280 h 401"/>
                    <a:gd name="T6" fmla="*/ 667 w 805"/>
                    <a:gd name="T7" fmla="*/ 314 h 401"/>
                    <a:gd name="T8" fmla="*/ 297 w 805"/>
                    <a:gd name="T9" fmla="*/ 356 h 401"/>
                    <a:gd name="T10" fmla="*/ 171 w 805"/>
                    <a:gd name="T11" fmla="*/ 370 h 401"/>
                    <a:gd name="T12" fmla="*/ 144 w 805"/>
                    <a:gd name="T13" fmla="*/ 397 h 401"/>
                    <a:gd name="T14" fmla="*/ 50 w 805"/>
                    <a:gd name="T15" fmla="*/ 401 h 401"/>
                    <a:gd name="T16" fmla="*/ 8 w 805"/>
                    <a:gd name="T17" fmla="*/ 392 h 401"/>
                    <a:gd name="T18" fmla="*/ 24 w 805"/>
                    <a:gd name="T19" fmla="*/ 362 h 401"/>
                    <a:gd name="T20" fmla="*/ 21 w 805"/>
                    <a:gd name="T21" fmla="*/ 336 h 401"/>
                    <a:gd name="T22" fmla="*/ 39 w 805"/>
                    <a:gd name="T23" fmla="*/ 312 h 401"/>
                    <a:gd name="T24" fmla="*/ 69 w 805"/>
                    <a:gd name="T25" fmla="*/ 317 h 401"/>
                    <a:gd name="T26" fmla="*/ 99 w 805"/>
                    <a:gd name="T27" fmla="*/ 323 h 401"/>
                    <a:gd name="T28" fmla="*/ 93 w 805"/>
                    <a:gd name="T29" fmla="*/ 294 h 401"/>
                    <a:gd name="T30" fmla="*/ 107 w 805"/>
                    <a:gd name="T31" fmla="*/ 270 h 401"/>
                    <a:gd name="T32" fmla="*/ 132 w 805"/>
                    <a:gd name="T33" fmla="*/ 262 h 401"/>
                    <a:gd name="T34" fmla="*/ 124 w 805"/>
                    <a:gd name="T35" fmla="*/ 239 h 401"/>
                    <a:gd name="T36" fmla="*/ 133 w 805"/>
                    <a:gd name="T37" fmla="*/ 233 h 401"/>
                    <a:gd name="T38" fmla="*/ 160 w 805"/>
                    <a:gd name="T39" fmla="*/ 200 h 401"/>
                    <a:gd name="T40" fmla="*/ 221 w 805"/>
                    <a:gd name="T41" fmla="*/ 192 h 401"/>
                    <a:gd name="T42" fmla="*/ 239 w 805"/>
                    <a:gd name="T43" fmla="*/ 208 h 401"/>
                    <a:gd name="T44" fmla="*/ 269 w 805"/>
                    <a:gd name="T45" fmla="*/ 180 h 401"/>
                    <a:gd name="T46" fmla="*/ 285 w 805"/>
                    <a:gd name="T47" fmla="*/ 195 h 401"/>
                    <a:gd name="T48" fmla="*/ 291 w 805"/>
                    <a:gd name="T49" fmla="*/ 175 h 401"/>
                    <a:gd name="T50" fmla="*/ 325 w 805"/>
                    <a:gd name="T51" fmla="*/ 158 h 401"/>
                    <a:gd name="T52" fmla="*/ 355 w 805"/>
                    <a:gd name="T53" fmla="*/ 167 h 401"/>
                    <a:gd name="T54" fmla="*/ 356 w 805"/>
                    <a:gd name="T55" fmla="*/ 144 h 401"/>
                    <a:gd name="T56" fmla="*/ 402 w 805"/>
                    <a:gd name="T57" fmla="*/ 97 h 401"/>
                    <a:gd name="T58" fmla="*/ 425 w 805"/>
                    <a:gd name="T59" fmla="*/ 64 h 401"/>
                    <a:gd name="T60" fmla="*/ 464 w 805"/>
                    <a:gd name="T61" fmla="*/ 44 h 401"/>
                    <a:gd name="T62" fmla="*/ 455 w 805"/>
                    <a:gd name="T63" fmla="*/ 25 h 401"/>
                    <a:gd name="T64" fmla="*/ 484 w 805"/>
                    <a:gd name="T65" fmla="*/ 5 h 401"/>
                    <a:gd name="T66" fmla="*/ 520 w 805"/>
                    <a:gd name="T67" fmla="*/ 10 h 401"/>
                    <a:gd name="T68" fmla="*/ 566 w 805"/>
                    <a:gd name="T69" fmla="*/ 36 h 401"/>
                    <a:gd name="T70" fmla="*/ 587 w 805"/>
                    <a:gd name="T71" fmla="*/ 50 h 401"/>
                    <a:gd name="T72" fmla="*/ 637 w 805"/>
                    <a:gd name="T73" fmla="*/ 45 h 401"/>
                    <a:gd name="T74" fmla="*/ 664 w 805"/>
                    <a:gd name="T75" fmla="*/ 33 h 401"/>
                    <a:gd name="T76" fmla="*/ 692 w 805"/>
                    <a:gd name="T77" fmla="*/ 20 h 401"/>
                    <a:gd name="T78" fmla="*/ 709 w 805"/>
                    <a:gd name="T79" fmla="*/ 44 h 401"/>
                    <a:gd name="T80" fmla="*/ 726 w 805"/>
                    <a:gd name="T81" fmla="*/ 94 h 401"/>
                    <a:gd name="T82" fmla="*/ 747 w 805"/>
                    <a:gd name="T83" fmla="*/ 113 h 401"/>
                    <a:gd name="T84" fmla="*/ 778 w 805"/>
                    <a:gd name="T85" fmla="*/ 148 h 401"/>
                    <a:gd name="T86" fmla="*/ 805 w 805"/>
                    <a:gd name="T87" fmla="*/ 18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05" h="401">
                      <a:moveTo>
                        <a:pt x="805" y="181"/>
                      </a:moveTo>
                      <a:lnTo>
                        <a:pt x="790" y="197"/>
                      </a:lnTo>
                      <a:lnTo>
                        <a:pt x="767" y="222"/>
                      </a:lnTo>
                      <a:lnTo>
                        <a:pt x="737" y="256"/>
                      </a:lnTo>
                      <a:lnTo>
                        <a:pt x="730" y="266"/>
                      </a:lnTo>
                      <a:lnTo>
                        <a:pt x="730" y="280"/>
                      </a:lnTo>
                      <a:lnTo>
                        <a:pt x="701" y="292"/>
                      </a:lnTo>
                      <a:lnTo>
                        <a:pt x="667" y="314"/>
                      </a:lnTo>
                      <a:lnTo>
                        <a:pt x="622" y="325"/>
                      </a:lnTo>
                      <a:lnTo>
                        <a:pt x="297" y="356"/>
                      </a:lnTo>
                      <a:lnTo>
                        <a:pt x="199" y="367"/>
                      </a:lnTo>
                      <a:lnTo>
                        <a:pt x="171" y="370"/>
                      </a:lnTo>
                      <a:lnTo>
                        <a:pt x="146" y="370"/>
                      </a:lnTo>
                      <a:lnTo>
                        <a:pt x="144" y="397"/>
                      </a:lnTo>
                      <a:lnTo>
                        <a:pt x="94" y="397"/>
                      </a:lnTo>
                      <a:lnTo>
                        <a:pt x="50" y="401"/>
                      </a:lnTo>
                      <a:lnTo>
                        <a:pt x="0" y="401"/>
                      </a:lnTo>
                      <a:lnTo>
                        <a:pt x="8" y="392"/>
                      </a:lnTo>
                      <a:lnTo>
                        <a:pt x="24" y="383"/>
                      </a:lnTo>
                      <a:lnTo>
                        <a:pt x="24" y="362"/>
                      </a:lnTo>
                      <a:lnTo>
                        <a:pt x="30" y="351"/>
                      </a:lnTo>
                      <a:lnTo>
                        <a:pt x="21" y="336"/>
                      </a:lnTo>
                      <a:lnTo>
                        <a:pt x="25" y="323"/>
                      </a:lnTo>
                      <a:lnTo>
                        <a:pt x="39" y="312"/>
                      </a:lnTo>
                      <a:lnTo>
                        <a:pt x="52" y="309"/>
                      </a:lnTo>
                      <a:lnTo>
                        <a:pt x="69" y="317"/>
                      </a:lnTo>
                      <a:lnTo>
                        <a:pt x="93" y="325"/>
                      </a:lnTo>
                      <a:lnTo>
                        <a:pt x="99" y="323"/>
                      </a:lnTo>
                      <a:lnTo>
                        <a:pt x="100" y="309"/>
                      </a:lnTo>
                      <a:lnTo>
                        <a:pt x="93" y="294"/>
                      </a:lnTo>
                      <a:lnTo>
                        <a:pt x="94" y="280"/>
                      </a:lnTo>
                      <a:lnTo>
                        <a:pt x="107" y="270"/>
                      </a:lnTo>
                      <a:lnTo>
                        <a:pt x="122" y="266"/>
                      </a:lnTo>
                      <a:lnTo>
                        <a:pt x="132" y="262"/>
                      </a:lnTo>
                      <a:lnTo>
                        <a:pt x="127" y="252"/>
                      </a:lnTo>
                      <a:lnTo>
                        <a:pt x="124" y="239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41" y="209"/>
                      </a:lnTo>
                      <a:lnTo>
                        <a:pt x="160" y="200"/>
                      </a:lnTo>
                      <a:lnTo>
                        <a:pt x="192" y="195"/>
                      </a:lnTo>
                      <a:lnTo>
                        <a:pt x="221" y="192"/>
                      </a:lnTo>
                      <a:lnTo>
                        <a:pt x="230" y="202"/>
                      </a:lnTo>
                      <a:lnTo>
                        <a:pt x="239" y="208"/>
                      </a:lnTo>
                      <a:lnTo>
                        <a:pt x="249" y="188"/>
                      </a:lnTo>
                      <a:lnTo>
                        <a:pt x="269" y="180"/>
                      </a:lnTo>
                      <a:lnTo>
                        <a:pt x="283" y="189"/>
                      </a:lnTo>
                      <a:lnTo>
                        <a:pt x="285" y="195"/>
                      </a:lnTo>
                      <a:lnTo>
                        <a:pt x="292" y="194"/>
                      </a:lnTo>
                      <a:lnTo>
                        <a:pt x="291" y="175"/>
                      </a:lnTo>
                      <a:lnTo>
                        <a:pt x="311" y="164"/>
                      </a:lnTo>
                      <a:lnTo>
                        <a:pt x="325" y="158"/>
                      </a:lnTo>
                      <a:lnTo>
                        <a:pt x="335" y="169"/>
                      </a:lnTo>
                      <a:lnTo>
                        <a:pt x="355" y="167"/>
                      </a:lnTo>
                      <a:lnTo>
                        <a:pt x="358" y="158"/>
                      </a:lnTo>
                      <a:lnTo>
                        <a:pt x="356" y="144"/>
                      </a:lnTo>
                      <a:lnTo>
                        <a:pt x="372" y="119"/>
                      </a:lnTo>
                      <a:lnTo>
                        <a:pt x="402" y="97"/>
                      </a:lnTo>
                      <a:lnTo>
                        <a:pt x="406" y="67"/>
                      </a:lnTo>
                      <a:lnTo>
                        <a:pt x="425" y="64"/>
                      </a:lnTo>
                      <a:lnTo>
                        <a:pt x="449" y="55"/>
                      </a:lnTo>
                      <a:lnTo>
                        <a:pt x="464" y="44"/>
                      </a:lnTo>
                      <a:lnTo>
                        <a:pt x="463" y="33"/>
                      </a:lnTo>
                      <a:lnTo>
                        <a:pt x="455" y="25"/>
                      </a:lnTo>
                      <a:lnTo>
                        <a:pt x="459" y="6"/>
                      </a:lnTo>
                      <a:lnTo>
                        <a:pt x="484" y="5"/>
                      </a:lnTo>
                      <a:lnTo>
                        <a:pt x="500" y="0"/>
                      </a:lnTo>
                      <a:lnTo>
                        <a:pt x="520" y="10"/>
                      </a:lnTo>
                      <a:lnTo>
                        <a:pt x="533" y="36"/>
                      </a:lnTo>
                      <a:lnTo>
                        <a:pt x="566" y="36"/>
                      </a:lnTo>
                      <a:lnTo>
                        <a:pt x="578" y="50"/>
                      </a:lnTo>
                      <a:lnTo>
                        <a:pt x="587" y="50"/>
                      </a:lnTo>
                      <a:lnTo>
                        <a:pt x="605" y="42"/>
                      </a:lnTo>
                      <a:lnTo>
                        <a:pt x="637" y="45"/>
                      </a:lnTo>
                      <a:lnTo>
                        <a:pt x="653" y="47"/>
                      </a:lnTo>
                      <a:lnTo>
                        <a:pt x="664" y="33"/>
                      </a:lnTo>
                      <a:lnTo>
                        <a:pt x="680" y="25"/>
                      </a:lnTo>
                      <a:lnTo>
                        <a:pt x="692" y="20"/>
                      </a:lnTo>
                      <a:lnTo>
                        <a:pt x="695" y="38"/>
                      </a:lnTo>
                      <a:lnTo>
                        <a:pt x="709" y="44"/>
                      </a:lnTo>
                      <a:lnTo>
                        <a:pt x="725" y="58"/>
                      </a:lnTo>
                      <a:lnTo>
                        <a:pt x="726" y="94"/>
                      </a:lnTo>
                      <a:lnTo>
                        <a:pt x="731" y="103"/>
                      </a:lnTo>
                      <a:lnTo>
                        <a:pt x="747" y="113"/>
                      </a:lnTo>
                      <a:lnTo>
                        <a:pt x="751" y="127"/>
                      </a:lnTo>
                      <a:lnTo>
                        <a:pt x="778" y="148"/>
                      </a:lnTo>
                      <a:lnTo>
                        <a:pt x="789" y="170"/>
                      </a:lnTo>
                      <a:lnTo>
                        <a:pt x="805" y="181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92">
                  <a:extLst>
                    <a:ext uri="{FF2B5EF4-FFF2-40B4-BE49-F238E27FC236}">
                      <a16:creationId xmlns:a16="http://schemas.microsoft.com/office/drawing/2014/main" id="{0195A5FC-EF13-7C4E-9473-3E6D9AC39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" y="2517"/>
                  <a:ext cx="406" cy="673"/>
                </a:xfrm>
                <a:custGeom>
                  <a:avLst/>
                  <a:gdLst>
                    <a:gd name="T0" fmla="*/ 27 w 406"/>
                    <a:gd name="T1" fmla="*/ 656 h 673"/>
                    <a:gd name="T2" fmla="*/ 17 w 406"/>
                    <a:gd name="T3" fmla="*/ 566 h 673"/>
                    <a:gd name="T4" fmla="*/ 0 w 406"/>
                    <a:gd name="T5" fmla="*/ 448 h 673"/>
                    <a:gd name="T6" fmla="*/ 2 w 406"/>
                    <a:gd name="T7" fmla="*/ 361 h 673"/>
                    <a:gd name="T8" fmla="*/ 6 w 406"/>
                    <a:gd name="T9" fmla="*/ 167 h 673"/>
                    <a:gd name="T10" fmla="*/ 6 w 406"/>
                    <a:gd name="T11" fmla="*/ 63 h 673"/>
                    <a:gd name="T12" fmla="*/ 6 w 406"/>
                    <a:gd name="T13" fmla="*/ 24 h 673"/>
                    <a:gd name="T14" fmla="*/ 284 w 406"/>
                    <a:gd name="T15" fmla="*/ 0 h 673"/>
                    <a:gd name="T16" fmla="*/ 284 w 406"/>
                    <a:gd name="T17" fmla="*/ 15 h 673"/>
                    <a:gd name="T18" fmla="*/ 284 w 406"/>
                    <a:gd name="T19" fmla="*/ 27 h 673"/>
                    <a:gd name="T20" fmla="*/ 289 w 406"/>
                    <a:gd name="T21" fmla="*/ 49 h 673"/>
                    <a:gd name="T22" fmla="*/ 309 w 406"/>
                    <a:gd name="T23" fmla="*/ 99 h 673"/>
                    <a:gd name="T24" fmla="*/ 325 w 406"/>
                    <a:gd name="T25" fmla="*/ 160 h 673"/>
                    <a:gd name="T26" fmla="*/ 334 w 406"/>
                    <a:gd name="T27" fmla="*/ 199 h 673"/>
                    <a:gd name="T28" fmla="*/ 344 w 406"/>
                    <a:gd name="T29" fmla="*/ 228 h 673"/>
                    <a:gd name="T30" fmla="*/ 353 w 406"/>
                    <a:gd name="T31" fmla="*/ 272 h 673"/>
                    <a:gd name="T32" fmla="*/ 367 w 406"/>
                    <a:gd name="T33" fmla="*/ 311 h 673"/>
                    <a:gd name="T34" fmla="*/ 383 w 406"/>
                    <a:gd name="T35" fmla="*/ 333 h 673"/>
                    <a:gd name="T36" fmla="*/ 386 w 406"/>
                    <a:gd name="T37" fmla="*/ 353 h 673"/>
                    <a:gd name="T38" fmla="*/ 398 w 406"/>
                    <a:gd name="T39" fmla="*/ 358 h 673"/>
                    <a:gd name="T40" fmla="*/ 398 w 406"/>
                    <a:gd name="T41" fmla="*/ 372 h 673"/>
                    <a:gd name="T42" fmla="*/ 387 w 406"/>
                    <a:gd name="T43" fmla="*/ 402 h 673"/>
                    <a:gd name="T44" fmla="*/ 384 w 406"/>
                    <a:gd name="T45" fmla="*/ 422 h 673"/>
                    <a:gd name="T46" fmla="*/ 384 w 406"/>
                    <a:gd name="T47" fmla="*/ 434 h 673"/>
                    <a:gd name="T48" fmla="*/ 394 w 406"/>
                    <a:gd name="T49" fmla="*/ 461 h 673"/>
                    <a:gd name="T50" fmla="*/ 395 w 406"/>
                    <a:gd name="T51" fmla="*/ 495 h 673"/>
                    <a:gd name="T52" fmla="*/ 391 w 406"/>
                    <a:gd name="T53" fmla="*/ 509 h 673"/>
                    <a:gd name="T54" fmla="*/ 395 w 406"/>
                    <a:gd name="T55" fmla="*/ 516 h 673"/>
                    <a:gd name="T56" fmla="*/ 403 w 406"/>
                    <a:gd name="T57" fmla="*/ 520 h 673"/>
                    <a:gd name="T58" fmla="*/ 406 w 406"/>
                    <a:gd name="T59" fmla="*/ 537 h 673"/>
                    <a:gd name="T60" fmla="*/ 370 w 406"/>
                    <a:gd name="T61" fmla="*/ 536 h 673"/>
                    <a:gd name="T62" fmla="*/ 328 w 406"/>
                    <a:gd name="T63" fmla="*/ 541 h 673"/>
                    <a:gd name="T64" fmla="*/ 169 w 406"/>
                    <a:gd name="T65" fmla="*/ 558 h 673"/>
                    <a:gd name="T66" fmla="*/ 103 w 406"/>
                    <a:gd name="T67" fmla="*/ 567 h 673"/>
                    <a:gd name="T68" fmla="*/ 103 w 406"/>
                    <a:gd name="T69" fmla="*/ 584 h 673"/>
                    <a:gd name="T70" fmla="*/ 114 w 406"/>
                    <a:gd name="T71" fmla="*/ 597 h 673"/>
                    <a:gd name="T72" fmla="*/ 130 w 406"/>
                    <a:gd name="T73" fmla="*/ 608 h 673"/>
                    <a:gd name="T74" fmla="*/ 133 w 406"/>
                    <a:gd name="T75" fmla="*/ 658 h 673"/>
                    <a:gd name="T76" fmla="*/ 99 w 406"/>
                    <a:gd name="T77" fmla="*/ 673 h 673"/>
                    <a:gd name="T78" fmla="*/ 81 w 406"/>
                    <a:gd name="T79" fmla="*/ 672 h 673"/>
                    <a:gd name="T80" fmla="*/ 99 w 406"/>
                    <a:gd name="T81" fmla="*/ 659 h 673"/>
                    <a:gd name="T82" fmla="*/ 99 w 406"/>
                    <a:gd name="T83" fmla="*/ 653 h 673"/>
                    <a:gd name="T84" fmla="*/ 80 w 406"/>
                    <a:gd name="T85" fmla="*/ 616 h 673"/>
                    <a:gd name="T86" fmla="*/ 66 w 406"/>
                    <a:gd name="T87" fmla="*/ 612 h 673"/>
                    <a:gd name="T88" fmla="*/ 56 w 406"/>
                    <a:gd name="T89" fmla="*/ 639 h 673"/>
                    <a:gd name="T90" fmla="*/ 49 w 406"/>
                    <a:gd name="T91" fmla="*/ 656 h 673"/>
                    <a:gd name="T92" fmla="*/ 44 w 406"/>
                    <a:gd name="T93" fmla="*/ 656 h 673"/>
                    <a:gd name="T94" fmla="*/ 27 w 406"/>
                    <a:gd name="T95" fmla="*/ 656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6" h="673">
                      <a:moveTo>
                        <a:pt x="27" y="656"/>
                      </a:moveTo>
                      <a:lnTo>
                        <a:pt x="17" y="566"/>
                      </a:lnTo>
                      <a:lnTo>
                        <a:pt x="0" y="448"/>
                      </a:lnTo>
                      <a:lnTo>
                        <a:pt x="2" y="361"/>
                      </a:lnTo>
                      <a:lnTo>
                        <a:pt x="6" y="167"/>
                      </a:lnTo>
                      <a:lnTo>
                        <a:pt x="6" y="63"/>
                      </a:lnTo>
                      <a:lnTo>
                        <a:pt x="6" y="24"/>
                      </a:lnTo>
                      <a:lnTo>
                        <a:pt x="284" y="0"/>
                      </a:lnTo>
                      <a:lnTo>
                        <a:pt x="284" y="15"/>
                      </a:lnTo>
                      <a:lnTo>
                        <a:pt x="284" y="27"/>
                      </a:lnTo>
                      <a:lnTo>
                        <a:pt x="289" y="49"/>
                      </a:lnTo>
                      <a:lnTo>
                        <a:pt x="309" y="99"/>
                      </a:lnTo>
                      <a:lnTo>
                        <a:pt x="325" y="160"/>
                      </a:lnTo>
                      <a:lnTo>
                        <a:pt x="334" y="199"/>
                      </a:lnTo>
                      <a:lnTo>
                        <a:pt x="344" y="228"/>
                      </a:lnTo>
                      <a:lnTo>
                        <a:pt x="353" y="272"/>
                      </a:lnTo>
                      <a:lnTo>
                        <a:pt x="367" y="311"/>
                      </a:lnTo>
                      <a:lnTo>
                        <a:pt x="383" y="333"/>
                      </a:lnTo>
                      <a:lnTo>
                        <a:pt x="386" y="353"/>
                      </a:lnTo>
                      <a:lnTo>
                        <a:pt x="398" y="358"/>
                      </a:lnTo>
                      <a:lnTo>
                        <a:pt x="398" y="372"/>
                      </a:lnTo>
                      <a:lnTo>
                        <a:pt x="387" y="402"/>
                      </a:lnTo>
                      <a:lnTo>
                        <a:pt x="384" y="422"/>
                      </a:lnTo>
                      <a:lnTo>
                        <a:pt x="384" y="434"/>
                      </a:lnTo>
                      <a:lnTo>
                        <a:pt x="394" y="461"/>
                      </a:lnTo>
                      <a:lnTo>
                        <a:pt x="395" y="495"/>
                      </a:lnTo>
                      <a:lnTo>
                        <a:pt x="391" y="509"/>
                      </a:lnTo>
                      <a:lnTo>
                        <a:pt x="395" y="516"/>
                      </a:lnTo>
                      <a:lnTo>
                        <a:pt x="403" y="520"/>
                      </a:lnTo>
                      <a:lnTo>
                        <a:pt x="406" y="537"/>
                      </a:lnTo>
                      <a:lnTo>
                        <a:pt x="370" y="536"/>
                      </a:lnTo>
                      <a:lnTo>
                        <a:pt x="328" y="541"/>
                      </a:lnTo>
                      <a:lnTo>
                        <a:pt x="169" y="558"/>
                      </a:lnTo>
                      <a:lnTo>
                        <a:pt x="103" y="567"/>
                      </a:lnTo>
                      <a:lnTo>
                        <a:pt x="103" y="584"/>
                      </a:lnTo>
                      <a:lnTo>
                        <a:pt x="114" y="597"/>
                      </a:lnTo>
                      <a:lnTo>
                        <a:pt x="130" y="608"/>
                      </a:lnTo>
                      <a:lnTo>
                        <a:pt x="133" y="658"/>
                      </a:lnTo>
                      <a:lnTo>
                        <a:pt x="99" y="673"/>
                      </a:lnTo>
                      <a:lnTo>
                        <a:pt x="81" y="672"/>
                      </a:lnTo>
                      <a:lnTo>
                        <a:pt x="99" y="659"/>
                      </a:lnTo>
                      <a:lnTo>
                        <a:pt x="99" y="653"/>
                      </a:lnTo>
                      <a:lnTo>
                        <a:pt x="80" y="616"/>
                      </a:lnTo>
                      <a:lnTo>
                        <a:pt x="66" y="612"/>
                      </a:lnTo>
                      <a:lnTo>
                        <a:pt x="56" y="639"/>
                      </a:lnTo>
                      <a:lnTo>
                        <a:pt x="49" y="656"/>
                      </a:lnTo>
                      <a:lnTo>
                        <a:pt x="44" y="656"/>
                      </a:lnTo>
                      <a:lnTo>
                        <a:pt x="27" y="656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93">
                  <a:extLst>
                    <a:ext uri="{FF2B5EF4-FFF2-40B4-BE49-F238E27FC236}">
                      <a16:creationId xmlns:a16="http://schemas.microsoft.com/office/drawing/2014/main" id="{068EEDBF-7227-3449-94C1-EACF78ECF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8" y="2831"/>
                  <a:ext cx="642" cy="545"/>
                </a:xfrm>
                <a:custGeom>
                  <a:avLst/>
                  <a:gdLst>
                    <a:gd name="T0" fmla="*/ 526 w 642"/>
                    <a:gd name="T1" fmla="*/ 314 h 545"/>
                    <a:gd name="T2" fmla="*/ 528 w 642"/>
                    <a:gd name="T3" fmla="*/ 273 h 545"/>
                    <a:gd name="T4" fmla="*/ 314 w 642"/>
                    <a:gd name="T5" fmla="*/ 283 h 545"/>
                    <a:gd name="T6" fmla="*/ 315 w 642"/>
                    <a:gd name="T7" fmla="*/ 216 h 545"/>
                    <a:gd name="T8" fmla="*/ 367 w 642"/>
                    <a:gd name="T9" fmla="*/ 124 h 545"/>
                    <a:gd name="T10" fmla="*/ 372 w 642"/>
                    <a:gd name="T11" fmla="*/ 105 h 545"/>
                    <a:gd name="T12" fmla="*/ 361 w 642"/>
                    <a:gd name="T13" fmla="*/ 80 h 545"/>
                    <a:gd name="T14" fmla="*/ 348 w 642"/>
                    <a:gd name="T15" fmla="*/ 41 h 545"/>
                    <a:gd name="T16" fmla="*/ 0 w 642"/>
                    <a:gd name="T17" fmla="*/ 6 h 545"/>
                    <a:gd name="T18" fmla="*/ 5 w 642"/>
                    <a:gd name="T19" fmla="*/ 125 h 545"/>
                    <a:gd name="T20" fmla="*/ 25 w 642"/>
                    <a:gd name="T21" fmla="*/ 175 h 545"/>
                    <a:gd name="T22" fmla="*/ 58 w 642"/>
                    <a:gd name="T23" fmla="*/ 241 h 545"/>
                    <a:gd name="T24" fmla="*/ 64 w 642"/>
                    <a:gd name="T25" fmla="*/ 266 h 545"/>
                    <a:gd name="T26" fmla="*/ 41 w 642"/>
                    <a:gd name="T27" fmla="*/ 350 h 545"/>
                    <a:gd name="T28" fmla="*/ 47 w 642"/>
                    <a:gd name="T29" fmla="*/ 378 h 545"/>
                    <a:gd name="T30" fmla="*/ 34 w 642"/>
                    <a:gd name="T31" fmla="*/ 444 h 545"/>
                    <a:gd name="T32" fmla="*/ 64 w 642"/>
                    <a:gd name="T33" fmla="*/ 456 h 545"/>
                    <a:gd name="T34" fmla="*/ 205 w 642"/>
                    <a:gd name="T35" fmla="*/ 479 h 545"/>
                    <a:gd name="T36" fmla="*/ 267 w 642"/>
                    <a:gd name="T37" fmla="*/ 478 h 545"/>
                    <a:gd name="T38" fmla="*/ 308 w 642"/>
                    <a:gd name="T39" fmla="*/ 490 h 545"/>
                    <a:gd name="T40" fmla="*/ 294 w 642"/>
                    <a:gd name="T41" fmla="*/ 470 h 545"/>
                    <a:gd name="T42" fmla="*/ 259 w 642"/>
                    <a:gd name="T43" fmla="*/ 464 h 545"/>
                    <a:gd name="T44" fmla="*/ 261 w 642"/>
                    <a:gd name="T45" fmla="*/ 459 h 545"/>
                    <a:gd name="T46" fmla="*/ 264 w 642"/>
                    <a:gd name="T47" fmla="*/ 454 h 545"/>
                    <a:gd name="T48" fmla="*/ 284 w 642"/>
                    <a:gd name="T49" fmla="*/ 448 h 545"/>
                    <a:gd name="T50" fmla="*/ 306 w 642"/>
                    <a:gd name="T51" fmla="*/ 451 h 545"/>
                    <a:gd name="T52" fmla="*/ 336 w 642"/>
                    <a:gd name="T53" fmla="*/ 470 h 545"/>
                    <a:gd name="T54" fmla="*/ 365 w 642"/>
                    <a:gd name="T55" fmla="*/ 487 h 545"/>
                    <a:gd name="T56" fmla="*/ 372 w 642"/>
                    <a:gd name="T57" fmla="*/ 508 h 545"/>
                    <a:gd name="T58" fmla="*/ 373 w 642"/>
                    <a:gd name="T59" fmla="*/ 523 h 545"/>
                    <a:gd name="T60" fmla="*/ 448 w 642"/>
                    <a:gd name="T61" fmla="*/ 537 h 545"/>
                    <a:gd name="T62" fmla="*/ 470 w 642"/>
                    <a:gd name="T63" fmla="*/ 518 h 545"/>
                    <a:gd name="T64" fmla="*/ 490 w 642"/>
                    <a:gd name="T65" fmla="*/ 515 h 545"/>
                    <a:gd name="T66" fmla="*/ 481 w 642"/>
                    <a:gd name="T67" fmla="*/ 539 h 545"/>
                    <a:gd name="T68" fmla="*/ 506 w 642"/>
                    <a:gd name="T69" fmla="*/ 534 h 545"/>
                    <a:gd name="T70" fmla="*/ 525 w 642"/>
                    <a:gd name="T71" fmla="*/ 511 h 545"/>
                    <a:gd name="T72" fmla="*/ 517 w 642"/>
                    <a:gd name="T73" fmla="*/ 498 h 545"/>
                    <a:gd name="T74" fmla="*/ 529 w 642"/>
                    <a:gd name="T75" fmla="*/ 486 h 545"/>
                    <a:gd name="T76" fmla="*/ 540 w 642"/>
                    <a:gd name="T77" fmla="*/ 483 h 545"/>
                    <a:gd name="T78" fmla="*/ 540 w 642"/>
                    <a:gd name="T79" fmla="*/ 492 h 545"/>
                    <a:gd name="T80" fmla="*/ 543 w 642"/>
                    <a:gd name="T81" fmla="*/ 501 h 545"/>
                    <a:gd name="T82" fmla="*/ 545 w 642"/>
                    <a:gd name="T83" fmla="*/ 503 h 545"/>
                    <a:gd name="T84" fmla="*/ 570 w 642"/>
                    <a:gd name="T85" fmla="*/ 506 h 545"/>
                    <a:gd name="T86" fmla="*/ 601 w 642"/>
                    <a:gd name="T87" fmla="*/ 528 h 545"/>
                    <a:gd name="T88" fmla="*/ 628 w 642"/>
                    <a:gd name="T89" fmla="*/ 534 h 545"/>
                    <a:gd name="T90" fmla="*/ 642 w 642"/>
                    <a:gd name="T91" fmla="*/ 504 h 545"/>
                    <a:gd name="T92" fmla="*/ 612 w 642"/>
                    <a:gd name="T93" fmla="*/ 487 h 545"/>
                    <a:gd name="T94" fmla="*/ 556 w 642"/>
                    <a:gd name="T95" fmla="*/ 469 h 545"/>
                    <a:gd name="T96" fmla="*/ 576 w 642"/>
                    <a:gd name="T97" fmla="*/ 454 h 545"/>
                    <a:gd name="T98" fmla="*/ 567 w 642"/>
                    <a:gd name="T99" fmla="*/ 444 h 545"/>
                    <a:gd name="T100" fmla="*/ 587 w 642"/>
                    <a:gd name="T101" fmla="*/ 440 h 545"/>
                    <a:gd name="T102" fmla="*/ 590 w 642"/>
                    <a:gd name="T103" fmla="*/ 409 h 545"/>
                    <a:gd name="T104" fmla="*/ 579 w 642"/>
                    <a:gd name="T105" fmla="*/ 394 h 545"/>
                    <a:gd name="T106" fmla="*/ 562 w 642"/>
                    <a:gd name="T107" fmla="*/ 422 h 545"/>
                    <a:gd name="T108" fmla="*/ 537 w 642"/>
                    <a:gd name="T109" fmla="*/ 408 h 545"/>
                    <a:gd name="T110" fmla="*/ 561 w 642"/>
                    <a:gd name="T111" fmla="*/ 373 h 545"/>
                    <a:gd name="T112" fmla="*/ 547 w 642"/>
                    <a:gd name="T113" fmla="*/ 334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42" h="545">
                      <a:moveTo>
                        <a:pt x="547" y="334"/>
                      </a:moveTo>
                      <a:lnTo>
                        <a:pt x="526" y="314"/>
                      </a:lnTo>
                      <a:lnTo>
                        <a:pt x="532" y="280"/>
                      </a:lnTo>
                      <a:lnTo>
                        <a:pt x="528" y="273"/>
                      </a:lnTo>
                      <a:lnTo>
                        <a:pt x="470" y="280"/>
                      </a:lnTo>
                      <a:lnTo>
                        <a:pt x="314" y="283"/>
                      </a:lnTo>
                      <a:lnTo>
                        <a:pt x="309" y="269"/>
                      </a:lnTo>
                      <a:lnTo>
                        <a:pt x="315" y="216"/>
                      </a:lnTo>
                      <a:lnTo>
                        <a:pt x="336" y="178"/>
                      </a:lnTo>
                      <a:lnTo>
                        <a:pt x="367" y="124"/>
                      </a:lnTo>
                      <a:lnTo>
                        <a:pt x="364" y="109"/>
                      </a:lnTo>
                      <a:lnTo>
                        <a:pt x="372" y="105"/>
                      </a:lnTo>
                      <a:lnTo>
                        <a:pt x="375" y="92"/>
                      </a:lnTo>
                      <a:lnTo>
                        <a:pt x="361" y="80"/>
                      </a:lnTo>
                      <a:lnTo>
                        <a:pt x="359" y="67"/>
                      </a:lnTo>
                      <a:lnTo>
                        <a:pt x="348" y="41"/>
                      </a:lnTo>
                      <a:lnTo>
                        <a:pt x="347" y="0"/>
                      </a:lnTo>
                      <a:lnTo>
                        <a:pt x="0" y="6"/>
                      </a:lnTo>
                      <a:lnTo>
                        <a:pt x="2" y="66"/>
                      </a:lnTo>
                      <a:lnTo>
                        <a:pt x="5" y="125"/>
                      </a:lnTo>
                      <a:lnTo>
                        <a:pt x="9" y="149"/>
                      </a:lnTo>
                      <a:lnTo>
                        <a:pt x="25" y="175"/>
                      </a:lnTo>
                      <a:lnTo>
                        <a:pt x="31" y="206"/>
                      </a:lnTo>
                      <a:lnTo>
                        <a:pt x="58" y="241"/>
                      </a:lnTo>
                      <a:lnTo>
                        <a:pt x="59" y="261"/>
                      </a:lnTo>
                      <a:lnTo>
                        <a:pt x="64" y="266"/>
                      </a:lnTo>
                      <a:lnTo>
                        <a:pt x="59" y="317"/>
                      </a:lnTo>
                      <a:lnTo>
                        <a:pt x="41" y="350"/>
                      </a:lnTo>
                      <a:lnTo>
                        <a:pt x="52" y="362"/>
                      </a:lnTo>
                      <a:lnTo>
                        <a:pt x="47" y="378"/>
                      </a:lnTo>
                      <a:lnTo>
                        <a:pt x="42" y="423"/>
                      </a:lnTo>
                      <a:lnTo>
                        <a:pt x="34" y="444"/>
                      </a:lnTo>
                      <a:lnTo>
                        <a:pt x="34" y="465"/>
                      </a:lnTo>
                      <a:lnTo>
                        <a:pt x="64" y="456"/>
                      </a:lnTo>
                      <a:lnTo>
                        <a:pt x="139" y="458"/>
                      </a:lnTo>
                      <a:lnTo>
                        <a:pt x="205" y="479"/>
                      </a:lnTo>
                      <a:lnTo>
                        <a:pt x="245" y="487"/>
                      </a:lnTo>
                      <a:lnTo>
                        <a:pt x="267" y="478"/>
                      </a:lnTo>
                      <a:lnTo>
                        <a:pt x="287" y="486"/>
                      </a:lnTo>
                      <a:lnTo>
                        <a:pt x="308" y="490"/>
                      </a:lnTo>
                      <a:lnTo>
                        <a:pt x="312" y="478"/>
                      </a:lnTo>
                      <a:lnTo>
                        <a:pt x="294" y="470"/>
                      </a:lnTo>
                      <a:lnTo>
                        <a:pt x="276" y="473"/>
                      </a:lnTo>
                      <a:lnTo>
                        <a:pt x="259" y="464"/>
                      </a:lnTo>
                      <a:lnTo>
                        <a:pt x="259" y="464"/>
                      </a:lnTo>
                      <a:lnTo>
                        <a:pt x="261" y="459"/>
                      </a:lnTo>
                      <a:lnTo>
                        <a:pt x="262" y="456"/>
                      </a:lnTo>
                      <a:lnTo>
                        <a:pt x="264" y="454"/>
                      </a:lnTo>
                      <a:lnTo>
                        <a:pt x="264" y="454"/>
                      </a:lnTo>
                      <a:lnTo>
                        <a:pt x="284" y="448"/>
                      </a:lnTo>
                      <a:lnTo>
                        <a:pt x="295" y="458"/>
                      </a:lnTo>
                      <a:lnTo>
                        <a:pt x="306" y="451"/>
                      </a:lnTo>
                      <a:lnTo>
                        <a:pt x="326" y="456"/>
                      </a:lnTo>
                      <a:lnTo>
                        <a:pt x="336" y="470"/>
                      </a:lnTo>
                      <a:lnTo>
                        <a:pt x="337" y="486"/>
                      </a:lnTo>
                      <a:lnTo>
                        <a:pt x="365" y="487"/>
                      </a:lnTo>
                      <a:lnTo>
                        <a:pt x="376" y="498"/>
                      </a:lnTo>
                      <a:lnTo>
                        <a:pt x="372" y="508"/>
                      </a:lnTo>
                      <a:lnTo>
                        <a:pt x="364" y="514"/>
                      </a:lnTo>
                      <a:lnTo>
                        <a:pt x="373" y="523"/>
                      </a:lnTo>
                      <a:lnTo>
                        <a:pt x="426" y="545"/>
                      </a:lnTo>
                      <a:lnTo>
                        <a:pt x="448" y="537"/>
                      </a:lnTo>
                      <a:lnTo>
                        <a:pt x="454" y="522"/>
                      </a:lnTo>
                      <a:lnTo>
                        <a:pt x="470" y="518"/>
                      </a:lnTo>
                      <a:lnTo>
                        <a:pt x="481" y="509"/>
                      </a:lnTo>
                      <a:lnTo>
                        <a:pt x="490" y="515"/>
                      </a:lnTo>
                      <a:lnTo>
                        <a:pt x="495" y="534"/>
                      </a:lnTo>
                      <a:lnTo>
                        <a:pt x="481" y="539"/>
                      </a:lnTo>
                      <a:lnTo>
                        <a:pt x="484" y="542"/>
                      </a:lnTo>
                      <a:lnTo>
                        <a:pt x="506" y="534"/>
                      </a:lnTo>
                      <a:lnTo>
                        <a:pt x="520" y="514"/>
                      </a:lnTo>
                      <a:lnTo>
                        <a:pt x="525" y="511"/>
                      </a:lnTo>
                      <a:lnTo>
                        <a:pt x="512" y="508"/>
                      </a:lnTo>
                      <a:lnTo>
                        <a:pt x="517" y="498"/>
                      </a:lnTo>
                      <a:lnTo>
                        <a:pt x="515" y="489"/>
                      </a:lnTo>
                      <a:lnTo>
                        <a:pt x="529" y="486"/>
                      </a:lnTo>
                      <a:lnTo>
                        <a:pt x="536" y="478"/>
                      </a:lnTo>
                      <a:lnTo>
                        <a:pt x="540" y="483"/>
                      </a:lnTo>
                      <a:lnTo>
                        <a:pt x="540" y="483"/>
                      </a:lnTo>
                      <a:lnTo>
                        <a:pt x="540" y="492"/>
                      </a:lnTo>
                      <a:lnTo>
                        <a:pt x="542" y="500"/>
                      </a:lnTo>
                      <a:lnTo>
                        <a:pt x="543" y="501"/>
                      </a:lnTo>
                      <a:lnTo>
                        <a:pt x="545" y="503"/>
                      </a:lnTo>
                      <a:lnTo>
                        <a:pt x="545" y="503"/>
                      </a:lnTo>
                      <a:lnTo>
                        <a:pt x="559" y="504"/>
                      </a:lnTo>
                      <a:lnTo>
                        <a:pt x="570" y="506"/>
                      </a:lnTo>
                      <a:lnTo>
                        <a:pt x="596" y="518"/>
                      </a:lnTo>
                      <a:lnTo>
                        <a:pt x="601" y="528"/>
                      </a:lnTo>
                      <a:lnTo>
                        <a:pt x="620" y="528"/>
                      </a:lnTo>
                      <a:lnTo>
                        <a:pt x="628" y="534"/>
                      </a:lnTo>
                      <a:lnTo>
                        <a:pt x="642" y="514"/>
                      </a:lnTo>
                      <a:lnTo>
                        <a:pt x="642" y="504"/>
                      </a:lnTo>
                      <a:lnTo>
                        <a:pt x="632" y="504"/>
                      </a:lnTo>
                      <a:lnTo>
                        <a:pt x="612" y="487"/>
                      </a:lnTo>
                      <a:lnTo>
                        <a:pt x="576" y="483"/>
                      </a:lnTo>
                      <a:lnTo>
                        <a:pt x="556" y="469"/>
                      </a:lnTo>
                      <a:lnTo>
                        <a:pt x="562" y="451"/>
                      </a:lnTo>
                      <a:lnTo>
                        <a:pt x="576" y="454"/>
                      </a:lnTo>
                      <a:lnTo>
                        <a:pt x="578" y="450"/>
                      </a:lnTo>
                      <a:lnTo>
                        <a:pt x="567" y="444"/>
                      </a:lnTo>
                      <a:lnTo>
                        <a:pt x="567" y="440"/>
                      </a:lnTo>
                      <a:lnTo>
                        <a:pt x="587" y="440"/>
                      </a:lnTo>
                      <a:lnTo>
                        <a:pt x="598" y="422"/>
                      </a:lnTo>
                      <a:lnTo>
                        <a:pt x="590" y="409"/>
                      </a:lnTo>
                      <a:lnTo>
                        <a:pt x="587" y="392"/>
                      </a:lnTo>
                      <a:lnTo>
                        <a:pt x="579" y="394"/>
                      </a:lnTo>
                      <a:lnTo>
                        <a:pt x="567" y="406"/>
                      </a:lnTo>
                      <a:lnTo>
                        <a:pt x="562" y="422"/>
                      </a:lnTo>
                      <a:lnTo>
                        <a:pt x="543" y="419"/>
                      </a:lnTo>
                      <a:lnTo>
                        <a:pt x="537" y="408"/>
                      </a:lnTo>
                      <a:lnTo>
                        <a:pt x="548" y="395"/>
                      </a:lnTo>
                      <a:lnTo>
                        <a:pt x="561" y="373"/>
                      </a:lnTo>
                      <a:lnTo>
                        <a:pt x="554" y="359"/>
                      </a:lnTo>
                      <a:lnTo>
                        <a:pt x="547" y="3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94">
                  <a:extLst>
                    <a:ext uri="{FF2B5EF4-FFF2-40B4-BE49-F238E27FC236}">
                      <a16:creationId xmlns:a16="http://schemas.microsoft.com/office/drawing/2014/main" id="{7A376892-2541-2448-B990-0DE6334FF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2541"/>
                  <a:ext cx="384" cy="663"/>
                </a:xfrm>
                <a:custGeom>
                  <a:avLst/>
                  <a:gdLst>
                    <a:gd name="T0" fmla="*/ 384 w 384"/>
                    <a:gd name="T1" fmla="*/ 624 h 663"/>
                    <a:gd name="T2" fmla="*/ 383 w 384"/>
                    <a:gd name="T3" fmla="*/ 632 h 663"/>
                    <a:gd name="T4" fmla="*/ 352 w 384"/>
                    <a:gd name="T5" fmla="*/ 632 h 663"/>
                    <a:gd name="T6" fmla="*/ 342 w 384"/>
                    <a:gd name="T7" fmla="*/ 627 h 663"/>
                    <a:gd name="T8" fmla="*/ 328 w 384"/>
                    <a:gd name="T9" fmla="*/ 626 h 663"/>
                    <a:gd name="T10" fmla="*/ 286 w 384"/>
                    <a:gd name="T11" fmla="*/ 638 h 663"/>
                    <a:gd name="T12" fmla="*/ 275 w 384"/>
                    <a:gd name="T13" fmla="*/ 632 h 663"/>
                    <a:gd name="T14" fmla="*/ 259 w 384"/>
                    <a:gd name="T15" fmla="*/ 659 h 663"/>
                    <a:gd name="T16" fmla="*/ 252 w 384"/>
                    <a:gd name="T17" fmla="*/ 663 h 663"/>
                    <a:gd name="T18" fmla="*/ 245 w 384"/>
                    <a:gd name="T19" fmla="*/ 648 h 663"/>
                    <a:gd name="T20" fmla="*/ 238 w 384"/>
                    <a:gd name="T21" fmla="*/ 624 h 663"/>
                    <a:gd name="T22" fmla="*/ 216 w 384"/>
                    <a:gd name="T23" fmla="*/ 604 h 663"/>
                    <a:gd name="T24" fmla="*/ 223 w 384"/>
                    <a:gd name="T25" fmla="*/ 570 h 663"/>
                    <a:gd name="T26" fmla="*/ 219 w 384"/>
                    <a:gd name="T27" fmla="*/ 563 h 663"/>
                    <a:gd name="T28" fmla="*/ 208 w 384"/>
                    <a:gd name="T29" fmla="*/ 565 h 663"/>
                    <a:gd name="T30" fmla="*/ 158 w 384"/>
                    <a:gd name="T31" fmla="*/ 571 h 663"/>
                    <a:gd name="T32" fmla="*/ 5 w 384"/>
                    <a:gd name="T33" fmla="*/ 573 h 663"/>
                    <a:gd name="T34" fmla="*/ 0 w 384"/>
                    <a:gd name="T35" fmla="*/ 559 h 663"/>
                    <a:gd name="T36" fmla="*/ 6 w 384"/>
                    <a:gd name="T37" fmla="*/ 507 h 663"/>
                    <a:gd name="T38" fmla="*/ 25 w 384"/>
                    <a:gd name="T39" fmla="*/ 471 h 663"/>
                    <a:gd name="T40" fmla="*/ 58 w 384"/>
                    <a:gd name="T41" fmla="*/ 414 h 663"/>
                    <a:gd name="T42" fmla="*/ 55 w 384"/>
                    <a:gd name="T43" fmla="*/ 399 h 663"/>
                    <a:gd name="T44" fmla="*/ 63 w 384"/>
                    <a:gd name="T45" fmla="*/ 395 h 663"/>
                    <a:gd name="T46" fmla="*/ 66 w 384"/>
                    <a:gd name="T47" fmla="*/ 382 h 663"/>
                    <a:gd name="T48" fmla="*/ 52 w 384"/>
                    <a:gd name="T49" fmla="*/ 370 h 663"/>
                    <a:gd name="T50" fmla="*/ 50 w 384"/>
                    <a:gd name="T51" fmla="*/ 356 h 663"/>
                    <a:gd name="T52" fmla="*/ 39 w 384"/>
                    <a:gd name="T53" fmla="*/ 331 h 663"/>
                    <a:gd name="T54" fmla="*/ 38 w 384"/>
                    <a:gd name="T55" fmla="*/ 293 h 663"/>
                    <a:gd name="T56" fmla="*/ 47 w 384"/>
                    <a:gd name="T57" fmla="*/ 278 h 663"/>
                    <a:gd name="T58" fmla="*/ 45 w 384"/>
                    <a:gd name="T59" fmla="*/ 257 h 663"/>
                    <a:gd name="T60" fmla="*/ 35 w 384"/>
                    <a:gd name="T61" fmla="*/ 237 h 663"/>
                    <a:gd name="T62" fmla="*/ 44 w 384"/>
                    <a:gd name="T63" fmla="*/ 228 h 663"/>
                    <a:gd name="T64" fmla="*/ 33 w 384"/>
                    <a:gd name="T65" fmla="*/ 212 h 663"/>
                    <a:gd name="T66" fmla="*/ 36 w 384"/>
                    <a:gd name="T67" fmla="*/ 203 h 663"/>
                    <a:gd name="T68" fmla="*/ 47 w 384"/>
                    <a:gd name="T69" fmla="*/ 162 h 663"/>
                    <a:gd name="T70" fmla="*/ 63 w 384"/>
                    <a:gd name="T71" fmla="*/ 148 h 663"/>
                    <a:gd name="T72" fmla="*/ 58 w 384"/>
                    <a:gd name="T73" fmla="*/ 134 h 663"/>
                    <a:gd name="T74" fmla="*/ 81 w 384"/>
                    <a:gd name="T75" fmla="*/ 101 h 663"/>
                    <a:gd name="T76" fmla="*/ 99 w 384"/>
                    <a:gd name="T77" fmla="*/ 92 h 663"/>
                    <a:gd name="T78" fmla="*/ 97 w 384"/>
                    <a:gd name="T79" fmla="*/ 83 h 663"/>
                    <a:gd name="T80" fmla="*/ 95 w 384"/>
                    <a:gd name="T81" fmla="*/ 72 h 663"/>
                    <a:gd name="T82" fmla="*/ 113 w 384"/>
                    <a:gd name="T83" fmla="*/ 37 h 663"/>
                    <a:gd name="T84" fmla="*/ 128 w 384"/>
                    <a:gd name="T85" fmla="*/ 30 h 663"/>
                    <a:gd name="T86" fmla="*/ 128 w 384"/>
                    <a:gd name="T87" fmla="*/ 23 h 663"/>
                    <a:gd name="T88" fmla="*/ 362 w 384"/>
                    <a:gd name="T89" fmla="*/ 0 h 663"/>
                    <a:gd name="T90" fmla="*/ 364 w 384"/>
                    <a:gd name="T91" fmla="*/ 39 h 663"/>
                    <a:gd name="T92" fmla="*/ 364 w 384"/>
                    <a:gd name="T93" fmla="*/ 142 h 663"/>
                    <a:gd name="T94" fmla="*/ 359 w 384"/>
                    <a:gd name="T95" fmla="*/ 337 h 663"/>
                    <a:gd name="T96" fmla="*/ 358 w 384"/>
                    <a:gd name="T97" fmla="*/ 424 h 663"/>
                    <a:gd name="T98" fmla="*/ 375 w 384"/>
                    <a:gd name="T99" fmla="*/ 542 h 663"/>
                    <a:gd name="T100" fmla="*/ 384 w 384"/>
                    <a:gd name="T101" fmla="*/ 624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84" h="663">
                      <a:moveTo>
                        <a:pt x="384" y="624"/>
                      </a:moveTo>
                      <a:lnTo>
                        <a:pt x="383" y="632"/>
                      </a:lnTo>
                      <a:lnTo>
                        <a:pt x="352" y="632"/>
                      </a:lnTo>
                      <a:lnTo>
                        <a:pt x="342" y="627"/>
                      </a:lnTo>
                      <a:lnTo>
                        <a:pt x="328" y="626"/>
                      </a:lnTo>
                      <a:lnTo>
                        <a:pt x="286" y="638"/>
                      </a:lnTo>
                      <a:lnTo>
                        <a:pt x="275" y="632"/>
                      </a:lnTo>
                      <a:lnTo>
                        <a:pt x="259" y="659"/>
                      </a:lnTo>
                      <a:lnTo>
                        <a:pt x="252" y="663"/>
                      </a:lnTo>
                      <a:lnTo>
                        <a:pt x="245" y="648"/>
                      </a:lnTo>
                      <a:lnTo>
                        <a:pt x="238" y="624"/>
                      </a:lnTo>
                      <a:lnTo>
                        <a:pt x="216" y="604"/>
                      </a:lnTo>
                      <a:lnTo>
                        <a:pt x="223" y="570"/>
                      </a:lnTo>
                      <a:lnTo>
                        <a:pt x="219" y="563"/>
                      </a:lnTo>
                      <a:lnTo>
                        <a:pt x="208" y="565"/>
                      </a:lnTo>
                      <a:lnTo>
                        <a:pt x="158" y="571"/>
                      </a:lnTo>
                      <a:lnTo>
                        <a:pt x="5" y="573"/>
                      </a:lnTo>
                      <a:lnTo>
                        <a:pt x="0" y="559"/>
                      </a:lnTo>
                      <a:lnTo>
                        <a:pt x="6" y="507"/>
                      </a:lnTo>
                      <a:lnTo>
                        <a:pt x="25" y="471"/>
                      </a:lnTo>
                      <a:lnTo>
                        <a:pt x="58" y="414"/>
                      </a:lnTo>
                      <a:lnTo>
                        <a:pt x="55" y="399"/>
                      </a:lnTo>
                      <a:lnTo>
                        <a:pt x="63" y="395"/>
                      </a:lnTo>
                      <a:lnTo>
                        <a:pt x="66" y="382"/>
                      </a:lnTo>
                      <a:lnTo>
                        <a:pt x="52" y="370"/>
                      </a:lnTo>
                      <a:lnTo>
                        <a:pt x="50" y="356"/>
                      </a:lnTo>
                      <a:lnTo>
                        <a:pt x="39" y="331"/>
                      </a:lnTo>
                      <a:lnTo>
                        <a:pt x="38" y="293"/>
                      </a:lnTo>
                      <a:lnTo>
                        <a:pt x="47" y="278"/>
                      </a:lnTo>
                      <a:lnTo>
                        <a:pt x="45" y="257"/>
                      </a:lnTo>
                      <a:lnTo>
                        <a:pt x="35" y="237"/>
                      </a:lnTo>
                      <a:lnTo>
                        <a:pt x="44" y="228"/>
                      </a:lnTo>
                      <a:lnTo>
                        <a:pt x="33" y="212"/>
                      </a:lnTo>
                      <a:lnTo>
                        <a:pt x="36" y="203"/>
                      </a:lnTo>
                      <a:lnTo>
                        <a:pt x="47" y="162"/>
                      </a:lnTo>
                      <a:lnTo>
                        <a:pt x="63" y="148"/>
                      </a:lnTo>
                      <a:lnTo>
                        <a:pt x="58" y="134"/>
                      </a:lnTo>
                      <a:lnTo>
                        <a:pt x="81" y="101"/>
                      </a:lnTo>
                      <a:lnTo>
                        <a:pt x="99" y="92"/>
                      </a:lnTo>
                      <a:lnTo>
                        <a:pt x="97" y="83"/>
                      </a:lnTo>
                      <a:lnTo>
                        <a:pt x="95" y="72"/>
                      </a:lnTo>
                      <a:lnTo>
                        <a:pt x="113" y="37"/>
                      </a:lnTo>
                      <a:lnTo>
                        <a:pt x="128" y="30"/>
                      </a:lnTo>
                      <a:lnTo>
                        <a:pt x="128" y="23"/>
                      </a:lnTo>
                      <a:lnTo>
                        <a:pt x="362" y="0"/>
                      </a:lnTo>
                      <a:lnTo>
                        <a:pt x="364" y="39"/>
                      </a:lnTo>
                      <a:lnTo>
                        <a:pt x="364" y="142"/>
                      </a:lnTo>
                      <a:lnTo>
                        <a:pt x="359" y="337"/>
                      </a:lnTo>
                      <a:lnTo>
                        <a:pt x="358" y="424"/>
                      </a:lnTo>
                      <a:lnTo>
                        <a:pt x="375" y="542"/>
                      </a:lnTo>
                      <a:lnTo>
                        <a:pt x="384" y="6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95">
                  <a:extLst>
                    <a:ext uri="{FF2B5EF4-FFF2-40B4-BE49-F238E27FC236}">
                      <a16:creationId xmlns:a16="http://schemas.microsoft.com/office/drawing/2014/main" id="{AAA76D57-1E6D-A643-90F2-1ED71E08F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419"/>
                  <a:ext cx="650" cy="429"/>
                </a:xfrm>
                <a:custGeom>
                  <a:avLst/>
                  <a:gdLst>
                    <a:gd name="T0" fmla="*/ 599 w 650"/>
                    <a:gd name="T1" fmla="*/ 124 h 429"/>
                    <a:gd name="T2" fmla="*/ 600 w 650"/>
                    <a:gd name="T3" fmla="*/ 142 h 429"/>
                    <a:gd name="T4" fmla="*/ 614 w 650"/>
                    <a:gd name="T5" fmla="*/ 146 h 429"/>
                    <a:gd name="T6" fmla="*/ 620 w 650"/>
                    <a:gd name="T7" fmla="*/ 154 h 429"/>
                    <a:gd name="T8" fmla="*/ 623 w 650"/>
                    <a:gd name="T9" fmla="*/ 165 h 429"/>
                    <a:gd name="T10" fmla="*/ 647 w 650"/>
                    <a:gd name="T11" fmla="*/ 187 h 429"/>
                    <a:gd name="T12" fmla="*/ 650 w 650"/>
                    <a:gd name="T13" fmla="*/ 201 h 429"/>
                    <a:gd name="T14" fmla="*/ 647 w 650"/>
                    <a:gd name="T15" fmla="*/ 223 h 429"/>
                    <a:gd name="T16" fmla="*/ 636 w 650"/>
                    <a:gd name="T17" fmla="*/ 243 h 429"/>
                    <a:gd name="T18" fmla="*/ 631 w 650"/>
                    <a:gd name="T19" fmla="*/ 260 h 429"/>
                    <a:gd name="T20" fmla="*/ 619 w 650"/>
                    <a:gd name="T21" fmla="*/ 270 h 429"/>
                    <a:gd name="T22" fmla="*/ 608 w 650"/>
                    <a:gd name="T23" fmla="*/ 273 h 429"/>
                    <a:gd name="T24" fmla="*/ 572 w 650"/>
                    <a:gd name="T25" fmla="*/ 285 h 429"/>
                    <a:gd name="T26" fmla="*/ 564 w 650"/>
                    <a:gd name="T27" fmla="*/ 309 h 429"/>
                    <a:gd name="T28" fmla="*/ 569 w 650"/>
                    <a:gd name="T29" fmla="*/ 318 h 429"/>
                    <a:gd name="T30" fmla="*/ 580 w 650"/>
                    <a:gd name="T31" fmla="*/ 327 h 429"/>
                    <a:gd name="T32" fmla="*/ 578 w 650"/>
                    <a:gd name="T33" fmla="*/ 354 h 429"/>
                    <a:gd name="T34" fmla="*/ 567 w 650"/>
                    <a:gd name="T35" fmla="*/ 363 h 429"/>
                    <a:gd name="T36" fmla="*/ 563 w 650"/>
                    <a:gd name="T37" fmla="*/ 373 h 429"/>
                    <a:gd name="T38" fmla="*/ 563 w 650"/>
                    <a:gd name="T39" fmla="*/ 390 h 429"/>
                    <a:gd name="T40" fmla="*/ 552 w 650"/>
                    <a:gd name="T41" fmla="*/ 393 h 429"/>
                    <a:gd name="T42" fmla="*/ 541 w 650"/>
                    <a:gd name="T43" fmla="*/ 401 h 429"/>
                    <a:gd name="T44" fmla="*/ 539 w 650"/>
                    <a:gd name="T45" fmla="*/ 409 h 429"/>
                    <a:gd name="T46" fmla="*/ 541 w 650"/>
                    <a:gd name="T47" fmla="*/ 423 h 429"/>
                    <a:gd name="T48" fmla="*/ 531 w 650"/>
                    <a:gd name="T49" fmla="*/ 429 h 429"/>
                    <a:gd name="T50" fmla="*/ 516 w 650"/>
                    <a:gd name="T51" fmla="*/ 409 h 429"/>
                    <a:gd name="T52" fmla="*/ 508 w 650"/>
                    <a:gd name="T53" fmla="*/ 394 h 429"/>
                    <a:gd name="T54" fmla="*/ 97 w 650"/>
                    <a:gd name="T55" fmla="*/ 410 h 429"/>
                    <a:gd name="T56" fmla="*/ 93 w 650"/>
                    <a:gd name="T57" fmla="*/ 410 h 429"/>
                    <a:gd name="T58" fmla="*/ 79 w 650"/>
                    <a:gd name="T59" fmla="*/ 382 h 429"/>
                    <a:gd name="T60" fmla="*/ 77 w 650"/>
                    <a:gd name="T61" fmla="*/ 341 h 429"/>
                    <a:gd name="T62" fmla="*/ 68 w 650"/>
                    <a:gd name="T63" fmla="*/ 315 h 429"/>
                    <a:gd name="T64" fmla="*/ 63 w 650"/>
                    <a:gd name="T65" fmla="*/ 282 h 429"/>
                    <a:gd name="T66" fmla="*/ 49 w 650"/>
                    <a:gd name="T67" fmla="*/ 260 h 429"/>
                    <a:gd name="T68" fmla="*/ 43 w 650"/>
                    <a:gd name="T69" fmla="*/ 229 h 429"/>
                    <a:gd name="T70" fmla="*/ 25 w 650"/>
                    <a:gd name="T71" fmla="*/ 182 h 429"/>
                    <a:gd name="T72" fmla="*/ 19 w 650"/>
                    <a:gd name="T73" fmla="*/ 149 h 429"/>
                    <a:gd name="T74" fmla="*/ 10 w 650"/>
                    <a:gd name="T75" fmla="*/ 135 h 429"/>
                    <a:gd name="T76" fmla="*/ 0 w 650"/>
                    <a:gd name="T77" fmla="*/ 118 h 429"/>
                    <a:gd name="T78" fmla="*/ 13 w 650"/>
                    <a:gd name="T79" fmla="*/ 89 h 429"/>
                    <a:gd name="T80" fmla="*/ 21 w 650"/>
                    <a:gd name="T81" fmla="*/ 53 h 429"/>
                    <a:gd name="T82" fmla="*/ 4 w 650"/>
                    <a:gd name="T83" fmla="*/ 40 h 429"/>
                    <a:gd name="T84" fmla="*/ 2 w 650"/>
                    <a:gd name="T85" fmla="*/ 23 h 429"/>
                    <a:gd name="T86" fmla="*/ 7 w 650"/>
                    <a:gd name="T87" fmla="*/ 7 h 429"/>
                    <a:gd name="T88" fmla="*/ 18 w 650"/>
                    <a:gd name="T89" fmla="*/ 7 h 429"/>
                    <a:gd name="T90" fmla="*/ 534 w 650"/>
                    <a:gd name="T91" fmla="*/ 0 h 429"/>
                    <a:gd name="T92" fmla="*/ 539 w 650"/>
                    <a:gd name="T93" fmla="*/ 25 h 429"/>
                    <a:gd name="T94" fmla="*/ 553 w 650"/>
                    <a:gd name="T95" fmla="*/ 35 h 429"/>
                    <a:gd name="T96" fmla="*/ 555 w 650"/>
                    <a:gd name="T97" fmla="*/ 43 h 429"/>
                    <a:gd name="T98" fmla="*/ 542 w 650"/>
                    <a:gd name="T99" fmla="*/ 65 h 429"/>
                    <a:gd name="T100" fmla="*/ 544 w 650"/>
                    <a:gd name="T101" fmla="*/ 85 h 429"/>
                    <a:gd name="T102" fmla="*/ 559 w 650"/>
                    <a:gd name="T103" fmla="*/ 109 h 429"/>
                    <a:gd name="T104" fmla="*/ 575 w 650"/>
                    <a:gd name="T105" fmla="*/ 117 h 429"/>
                    <a:gd name="T106" fmla="*/ 594 w 650"/>
                    <a:gd name="T107" fmla="*/ 120 h 429"/>
                    <a:gd name="T108" fmla="*/ 599 w 650"/>
                    <a:gd name="T109" fmla="*/ 124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50" h="429">
                      <a:moveTo>
                        <a:pt x="599" y="124"/>
                      </a:moveTo>
                      <a:lnTo>
                        <a:pt x="600" y="142"/>
                      </a:lnTo>
                      <a:lnTo>
                        <a:pt x="614" y="146"/>
                      </a:lnTo>
                      <a:lnTo>
                        <a:pt x="620" y="154"/>
                      </a:lnTo>
                      <a:lnTo>
                        <a:pt x="623" y="165"/>
                      </a:lnTo>
                      <a:lnTo>
                        <a:pt x="647" y="187"/>
                      </a:lnTo>
                      <a:lnTo>
                        <a:pt x="650" y="201"/>
                      </a:lnTo>
                      <a:lnTo>
                        <a:pt x="647" y="223"/>
                      </a:lnTo>
                      <a:lnTo>
                        <a:pt x="636" y="243"/>
                      </a:lnTo>
                      <a:lnTo>
                        <a:pt x="631" y="260"/>
                      </a:lnTo>
                      <a:lnTo>
                        <a:pt x="619" y="270"/>
                      </a:lnTo>
                      <a:lnTo>
                        <a:pt x="608" y="273"/>
                      </a:lnTo>
                      <a:lnTo>
                        <a:pt x="572" y="285"/>
                      </a:lnTo>
                      <a:lnTo>
                        <a:pt x="564" y="309"/>
                      </a:lnTo>
                      <a:lnTo>
                        <a:pt x="569" y="318"/>
                      </a:lnTo>
                      <a:lnTo>
                        <a:pt x="580" y="327"/>
                      </a:lnTo>
                      <a:lnTo>
                        <a:pt x="578" y="354"/>
                      </a:lnTo>
                      <a:lnTo>
                        <a:pt x="567" y="363"/>
                      </a:lnTo>
                      <a:lnTo>
                        <a:pt x="563" y="373"/>
                      </a:lnTo>
                      <a:lnTo>
                        <a:pt x="563" y="390"/>
                      </a:lnTo>
                      <a:lnTo>
                        <a:pt x="552" y="393"/>
                      </a:lnTo>
                      <a:lnTo>
                        <a:pt x="541" y="401"/>
                      </a:lnTo>
                      <a:lnTo>
                        <a:pt x="539" y="409"/>
                      </a:lnTo>
                      <a:lnTo>
                        <a:pt x="541" y="423"/>
                      </a:lnTo>
                      <a:lnTo>
                        <a:pt x="531" y="429"/>
                      </a:lnTo>
                      <a:lnTo>
                        <a:pt x="516" y="409"/>
                      </a:lnTo>
                      <a:lnTo>
                        <a:pt x="508" y="394"/>
                      </a:lnTo>
                      <a:lnTo>
                        <a:pt x="97" y="410"/>
                      </a:lnTo>
                      <a:lnTo>
                        <a:pt x="93" y="410"/>
                      </a:lnTo>
                      <a:lnTo>
                        <a:pt x="79" y="382"/>
                      </a:lnTo>
                      <a:lnTo>
                        <a:pt x="77" y="341"/>
                      </a:lnTo>
                      <a:lnTo>
                        <a:pt x="68" y="315"/>
                      </a:lnTo>
                      <a:lnTo>
                        <a:pt x="63" y="282"/>
                      </a:lnTo>
                      <a:lnTo>
                        <a:pt x="49" y="260"/>
                      </a:lnTo>
                      <a:lnTo>
                        <a:pt x="43" y="229"/>
                      </a:lnTo>
                      <a:lnTo>
                        <a:pt x="25" y="182"/>
                      </a:lnTo>
                      <a:lnTo>
                        <a:pt x="19" y="149"/>
                      </a:lnTo>
                      <a:lnTo>
                        <a:pt x="10" y="135"/>
                      </a:lnTo>
                      <a:lnTo>
                        <a:pt x="0" y="118"/>
                      </a:lnTo>
                      <a:lnTo>
                        <a:pt x="13" y="89"/>
                      </a:lnTo>
                      <a:lnTo>
                        <a:pt x="21" y="53"/>
                      </a:lnTo>
                      <a:lnTo>
                        <a:pt x="4" y="40"/>
                      </a:lnTo>
                      <a:lnTo>
                        <a:pt x="2" y="23"/>
                      </a:lnTo>
                      <a:lnTo>
                        <a:pt x="7" y="7"/>
                      </a:lnTo>
                      <a:lnTo>
                        <a:pt x="18" y="7"/>
                      </a:lnTo>
                      <a:lnTo>
                        <a:pt x="534" y="0"/>
                      </a:lnTo>
                      <a:lnTo>
                        <a:pt x="539" y="25"/>
                      </a:lnTo>
                      <a:lnTo>
                        <a:pt x="553" y="35"/>
                      </a:lnTo>
                      <a:lnTo>
                        <a:pt x="555" y="43"/>
                      </a:lnTo>
                      <a:lnTo>
                        <a:pt x="542" y="65"/>
                      </a:lnTo>
                      <a:lnTo>
                        <a:pt x="544" y="85"/>
                      </a:lnTo>
                      <a:lnTo>
                        <a:pt x="559" y="109"/>
                      </a:lnTo>
                      <a:lnTo>
                        <a:pt x="575" y="117"/>
                      </a:lnTo>
                      <a:lnTo>
                        <a:pt x="594" y="120"/>
                      </a:lnTo>
                      <a:lnTo>
                        <a:pt x="599" y="124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96">
                  <a:extLst>
                    <a:ext uri="{FF2B5EF4-FFF2-40B4-BE49-F238E27FC236}">
                      <a16:creationId xmlns:a16="http://schemas.microsoft.com/office/drawing/2014/main" id="{CD607F79-28CF-D44C-85ED-D22A24891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630"/>
                  <a:ext cx="716" cy="795"/>
                </a:xfrm>
                <a:custGeom>
                  <a:avLst/>
                  <a:gdLst>
                    <a:gd name="T0" fmla="*/ 54 w 716"/>
                    <a:gd name="T1" fmla="*/ 419 h 795"/>
                    <a:gd name="T2" fmla="*/ 31 w 716"/>
                    <a:gd name="T3" fmla="*/ 289 h 795"/>
                    <a:gd name="T4" fmla="*/ 17 w 716"/>
                    <a:gd name="T5" fmla="*/ 206 h 795"/>
                    <a:gd name="T6" fmla="*/ 7 w 716"/>
                    <a:gd name="T7" fmla="*/ 111 h 795"/>
                    <a:gd name="T8" fmla="*/ 0 w 716"/>
                    <a:gd name="T9" fmla="*/ 53 h 795"/>
                    <a:gd name="T10" fmla="*/ 190 w 716"/>
                    <a:gd name="T11" fmla="*/ 2 h 795"/>
                    <a:gd name="T12" fmla="*/ 209 w 716"/>
                    <a:gd name="T13" fmla="*/ 3 h 795"/>
                    <a:gd name="T14" fmla="*/ 226 w 716"/>
                    <a:gd name="T15" fmla="*/ 42 h 795"/>
                    <a:gd name="T16" fmla="*/ 245 w 716"/>
                    <a:gd name="T17" fmla="*/ 91 h 795"/>
                    <a:gd name="T18" fmla="*/ 278 w 716"/>
                    <a:gd name="T19" fmla="*/ 100 h 795"/>
                    <a:gd name="T20" fmla="*/ 317 w 716"/>
                    <a:gd name="T21" fmla="*/ 116 h 795"/>
                    <a:gd name="T22" fmla="*/ 349 w 716"/>
                    <a:gd name="T23" fmla="*/ 108 h 795"/>
                    <a:gd name="T24" fmla="*/ 370 w 716"/>
                    <a:gd name="T25" fmla="*/ 97 h 795"/>
                    <a:gd name="T26" fmla="*/ 396 w 716"/>
                    <a:gd name="T27" fmla="*/ 102 h 795"/>
                    <a:gd name="T28" fmla="*/ 454 w 716"/>
                    <a:gd name="T29" fmla="*/ 133 h 795"/>
                    <a:gd name="T30" fmla="*/ 473 w 716"/>
                    <a:gd name="T31" fmla="*/ 131 h 795"/>
                    <a:gd name="T32" fmla="*/ 484 w 716"/>
                    <a:gd name="T33" fmla="*/ 145 h 795"/>
                    <a:gd name="T34" fmla="*/ 504 w 716"/>
                    <a:gd name="T35" fmla="*/ 150 h 795"/>
                    <a:gd name="T36" fmla="*/ 512 w 716"/>
                    <a:gd name="T37" fmla="*/ 164 h 795"/>
                    <a:gd name="T38" fmla="*/ 546 w 716"/>
                    <a:gd name="T39" fmla="*/ 170 h 795"/>
                    <a:gd name="T40" fmla="*/ 577 w 716"/>
                    <a:gd name="T41" fmla="*/ 145 h 795"/>
                    <a:gd name="T42" fmla="*/ 598 w 716"/>
                    <a:gd name="T43" fmla="*/ 153 h 795"/>
                    <a:gd name="T44" fmla="*/ 607 w 716"/>
                    <a:gd name="T45" fmla="*/ 163 h 795"/>
                    <a:gd name="T46" fmla="*/ 669 w 716"/>
                    <a:gd name="T47" fmla="*/ 155 h 795"/>
                    <a:gd name="T48" fmla="*/ 684 w 716"/>
                    <a:gd name="T49" fmla="*/ 173 h 795"/>
                    <a:gd name="T50" fmla="*/ 716 w 716"/>
                    <a:gd name="T51" fmla="*/ 164 h 795"/>
                    <a:gd name="T52" fmla="*/ 688 w 716"/>
                    <a:gd name="T53" fmla="*/ 191 h 795"/>
                    <a:gd name="T54" fmla="*/ 601 w 716"/>
                    <a:gd name="T55" fmla="*/ 228 h 795"/>
                    <a:gd name="T56" fmla="*/ 566 w 716"/>
                    <a:gd name="T57" fmla="*/ 267 h 795"/>
                    <a:gd name="T58" fmla="*/ 541 w 716"/>
                    <a:gd name="T59" fmla="*/ 297 h 795"/>
                    <a:gd name="T60" fmla="*/ 504 w 716"/>
                    <a:gd name="T61" fmla="*/ 328 h 795"/>
                    <a:gd name="T62" fmla="*/ 462 w 716"/>
                    <a:gd name="T63" fmla="*/ 365 h 795"/>
                    <a:gd name="T64" fmla="*/ 462 w 716"/>
                    <a:gd name="T65" fmla="*/ 436 h 795"/>
                    <a:gd name="T66" fmla="*/ 421 w 716"/>
                    <a:gd name="T67" fmla="*/ 470 h 795"/>
                    <a:gd name="T68" fmla="*/ 424 w 716"/>
                    <a:gd name="T69" fmla="*/ 522 h 795"/>
                    <a:gd name="T70" fmla="*/ 418 w 716"/>
                    <a:gd name="T71" fmla="*/ 562 h 795"/>
                    <a:gd name="T72" fmla="*/ 421 w 716"/>
                    <a:gd name="T73" fmla="*/ 626 h 795"/>
                    <a:gd name="T74" fmla="*/ 460 w 716"/>
                    <a:gd name="T75" fmla="*/ 645 h 795"/>
                    <a:gd name="T76" fmla="*/ 493 w 716"/>
                    <a:gd name="T77" fmla="*/ 668 h 795"/>
                    <a:gd name="T78" fmla="*/ 562 w 716"/>
                    <a:gd name="T79" fmla="*/ 729 h 795"/>
                    <a:gd name="T80" fmla="*/ 579 w 716"/>
                    <a:gd name="T81" fmla="*/ 787 h 795"/>
                    <a:gd name="T82" fmla="*/ 70 w 716"/>
                    <a:gd name="T83" fmla="*/ 572 h 795"/>
                    <a:gd name="T84" fmla="*/ 42 w 716"/>
                    <a:gd name="T85" fmla="*/ 533 h 795"/>
                    <a:gd name="T86" fmla="*/ 34 w 716"/>
                    <a:gd name="T87" fmla="*/ 511 h 795"/>
                    <a:gd name="T88" fmla="*/ 56 w 716"/>
                    <a:gd name="T89" fmla="*/ 49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16" h="795">
                      <a:moveTo>
                        <a:pt x="57" y="472"/>
                      </a:moveTo>
                      <a:lnTo>
                        <a:pt x="54" y="419"/>
                      </a:lnTo>
                      <a:lnTo>
                        <a:pt x="43" y="373"/>
                      </a:lnTo>
                      <a:lnTo>
                        <a:pt x="31" y="289"/>
                      </a:lnTo>
                      <a:lnTo>
                        <a:pt x="29" y="228"/>
                      </a:lnTo>
                      <a:lnTo>
                        <a:pt x="17" y="206"/>
                      </a:lnTo>
                      <a:lnTo>
                        <a:pt x="7" y="175"/>
                      </a:lnTo>
                      <a:lnTo>
                        <a:pt x="7" y="111"/>
                      </a:lnTo>
                      <a:lnTo>
                        <a:pt x="12" y="86"/>
                      </a:lnTo>
                      <a:lnTo>
                        <a:pt x="0" y="53"/>
                      </a:lnTo>
                      <a:lnTo>
                        <a:pt x="189" y="53"/>
                      </a:lnTo>
                      <a:lnTo>
                        <a:pt x="190" y="2"/>
                      </a:lnTo>
                      <a:lnTo>
                        <a:pt x="195" y="0"/>
                      </a:lnTo>
                      <a:lnTo>
                        <a:pt x="209" y="3"/>
                      </a:lnTo>
                      <a:lnTo>
                        <a:pt x="221" y="8"/>
                      </a:lnTo>
                      <a:lnTo>
                        <a:pt x="226" y="42"/>
                      </a:lnTo>
                      <a:lnTo>
                        <a:pt x="235" y="81"/>
                      </a:lnTo>
                      <a:lnTo>
                        <a:pt x="245" y="91"/>
                      </a:lnTo>
                      <a:lnTo>
                        <a:pt x="276" y="91"/>
                      </a:lnTo>
                      <a:lnTo>
                        <a:pt x="278" y="100"/>
                      </a:lnTo>
                      <a:lnTo>
                        <a:pt x="317" y="102"/>
                      </a:lnTo>
                      <a:lnTo>
                        <a:pt x="317" y="116"/>
                      </a:lnTo>
                      <a:lnTo>
                        <a:pt x="346" y="116"/>
                      </a:lnTo>
                      <a:lnTo>
                        <a:pt x="349" y="108"/>
                      </a:lnTo>
                      <a:lnTo>
                        <a:pt x="356" y="100"/>
                      </a:lnTo>
                      <a:lnTo>
                        <a:pt x="370" y="97"/>
                      </a:lnTo>
                      <a:lnTo>
                        <a:pt x="379" y="102"/>
                      </a:lnTo>
                      <a:lnTo>
                        <a:pt x="396" y="102"/>
                      </a:lnTo>
                      <a:lnTo>
                        <a:pt x="421" y="119"/>
                      </a:lnTo>
                      <a:lnTo>
                        <a:pt x="454" y="133"/>
                      </a:lnTo>
                      <a:lnTo>
                        <a:pt x="470" y="136"/>
                      </a:lnTo>
                      <a:lnTo>
                        <a:pt x="473" y="131"/>
                      </a:lnTo>
                      <a:lnTo>
                        <a:pt x="481" y="128"/>
                      </a:lnTo>
                      <a:lnTo>
                        <a:pt x="484" y="145"/>
                      </a:lnTo>
                      <a:lnTo>
                        <a:pt x="501" y="153"/>
                      </a:lnTo>
                      <a:lnTo>
                        <a:pt x="504" y="150"/>
                      </a:lnTo>
                      <a:lnTo>
                        <a:pt x="512" y="152"/>
                      </a:lnTo>
                      <a:lnTo>
                        <a:pt x="512" y="164"/>
                      </a:lnTo>
                      <a:lnTo>
                        <a:pt x="527" y="170"/>
                      </a:lnTo>
                      <a:lnTo>
                        <a:pt x="546" y="170"/>
                      </a:lnTo>
                      <a:lnTo>
                        <a:pt x="557" y="166"/>
                      </a:lnTo>
                      <a:lnTo>
                        <a:pt x="577" y="145"/>
                      </a:lnTo>
                      <a:lnTo>
                        <a:pt x="593" y="142"/>
                      </a:lnTo>
                      <a:lnTo>
                        <a:pt x="598" y="153"/>
                      </a:lnTo>
                      <a:lnTo>
                        <a:pt x="601" y="163"/>
                      </a:lnTo>
                      <a:lnTo>
                        <a:pt x="607" y="163"/>
                      </a:lnTo>
                      <a:lnTo>
                        <a:pt x="613" y="156"/>
                      </a:lnTo>
                      <a:lnTo>
                        <a:pt x="669" y="155"/>
                      </a:lnTo>
                      <a:lnTo>
                        <a:pt x="680" y="173"/>
                      </a:lnTo>
                      <a:lnTo>
                        <a:pt x="684" y="173"/>
                      </a:lnTo>
                      <a:lnTo>
                        <a:pt x="688" y="167"/>
                      </a:lnTo>
                      <a:lnTo>
                        <a:pt x="716" y="164"/>
                      </a:lnTo>
                      <a:lnTo>
                        <a:pt x="713" y="180"/>
                      </a:lnTo>
                      <a:lnTo>
                        <a:pt x="688" y="191"/>
                      </a:lnTo>
                      <a:lnTo>
                        <a:pt x="630" y="216"/>
                      </a:lnTo>
                      <a:lnTo>
                        <a:pt x="601" y="228"/>
                      </a:lnTo>
                      <a:lnTo>
                        <a:pt x="580" y="245"/>
                      </a:lnTo>
                      <a:lnTo>
                        <a:pt x="566" y="267"/>
                      </a:lnTo>
                      <a:lnTo>
                        <a:pt x="552" y="291"/>
                      </a:lnTo>
                      <a:lnTo>
                        <a:pt x="541" y="297"/>
                      </a:lnTo>
                      <a:lnTo>
                        <a:pt x="513" y="328"/>
                      </a:lnTo>
                      <a:lnTo>
                        <a:pt x="504" y="328"/>
                      </a:lnTo>
                      <a:lnTo>
                        <a:pt x="477" y="345"/>
                      </a:lnTo>
                      <a:lnTo>
                        <a:pt x="462" y="365"/>
                      </a:lnTo>
                      <a:lnTo>
                        <a:pt x="460" y="386"/>
                      </a:lnTo>
                      <a:lnTo>
                        <a:pt x="462" y="436"/>
                      </a:lnTo>
                      <a:lnTo>
                        <a:pt x="452" y="447"/>
                      </a:lnTo>
                      <a:lnTo>
                        <a:pt x="421" y="470"/>
                      </a:lnTo>
                      <a:lnTo>
                        <a:pt x="407" y="508"/>
                      </a:lnTo>
                      <a:lnTo>
                        <a:pt x="424" y="522"/>
                      </a:lnTo>
                      <a:lnTo>
                        <a:pt x="429" y="542"/>
                      </a:lnTo>
                      <a:lnTo>
                        <a:pt x="418" y="562"/>
                      </a:lnTo>
                      <a:lnTo>
                        <a:pt x="418" y="586"/>
                      </a:lnTo>
                      <a:lnTo>
                        <a:pt x="421" y="626"/>
                      </a:lnTo>
                      <a:lnTo>
                        <a:pt x="440" y="645"/>
                      </a:lnTo>
                      <a:lnTo>
                        <a:pt x="460" y="645"/>
                      </a:lnTo>
                      <a:lnTo>
                        <a:pt x="473" y="665"/>
                      </a:lnTo>
                      <a:lnTo>
                        <a:pt x="493" y="668"/>
                      </a:lnTo>
                      <a:lnTo>
                        <a:pt x="518" y="704"/>
                      </a:lnTo>
                      <a:lnTo>
                        <a:pt x="562" y="729"/>
                      </a:lnTo>
                      <a:lnTo>
                        <a:pt x="576" y="748"/>
                      </a:lnTo>
                      <a:lnTo>
                        <a:pt x="579" y="787"/>
                      </a:lnTo>
                      <a:lnTo>
                        <a:pt x="73" y="795"/>
                      </a:lnTo>
                      <a:lnTo>
                        <a:pt x="70" y="572"/>
                      </a:lnTo>
                      <a:lnTo>
                        <a:pt x="67" y="553"/>
                      </a:lnTo>
                      <a:lnTo>
                        <a:pt x="42" y="533"/>
                      </a:lnTo>
                      <a:lnTo>
                        <a:pt x="34" y="520"/>
                      </a:lnTo>
                      <a:lnTo>
                        <a:pt x="34" y="511"/>
                      </a:lnTo>
                      <a:lnTo>
                        <a:pt x="48" y="501"/>
                      </a:lnTo>
                      <a:lnTo>
                        <a:pt x="56" y="492"/>
                      </a:lnTo>
                      <a:lnTo>
                        <a:pt x="57" y="472"/>
                      </a:lnTo>
                      <a:close/>
                    </a:path>
                  </a:pathLst>
                </a:custGeom>
                <a:solidFill>
                  <a:srgbClr val="16206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97">
                  <a:extLst>
                    <a:ext uri="{FF2B5EF4-FFF2-40B4-BE49-F238E27FC236}">
                      <a16:creationId xmlns:a16="http://schemas.microsoft.com/office/drawing/2014/main" id="{C209D0F5-3947-FA4F-80E9-0B15DED11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2293"/>
                  <a:ext cx="935" cy="496"/>
                </a:xfrm>
                <a:custGeom>
                  <a:avLst/>
                  <a:gdLst>
                    <a:gd name="T0" fmla="*/ 109 w 935"/>
                    <a:gd name="T1" fmla="*/ 7 h 496"/>
                    <a:gd name="T2" fmla="*/ 6 w 935"/>
                    <a:gd name="T3" fmla="*/ 0 h 496"/>
                    <a:gd name="T4" fmla="*/ 0 w 935"/>
                    <a:gd name="T5" fmla="*/ 68 h 496"/>
                    <a:gd name="T6" fmla="*/ 128 w 935"/>
                    <a:gd name="T7" fmla="*/ 76 h 496"/>
                    <a:gd name="T8" fmla="*/ 328 w 935"/>
                    <a:gd name="T9" fmla="*/ 84 h 496"/>
                    <a:gd name="T10" fmla="*/ 314 w 935"/>
                    <a:gd name="T11" fmla="*/ 237 h 496"/>
                    <a:gd name="T12" fmla="*/ 311 w 935"/>
                    <a:gd name="T13" fmla="*/ 348 h 496"/>
                    <a:gd name="T14" fmla="*/ 312 w 935"/>
                    <a:gd name="T15" fmla="*/ 357 h 496"/>
                    <a:gd name="T16" fmla="*/ 339 w 935"/>
                    <a:gd name="T17" fmla="*/ 381 h 496"/>
                    <a:gd name="T18" fmla="*/ 353 w 935"/>
                    <a:gd name="T19" fmla="*/ 387 h 496"/>
                    <a:gd name="T20" fmla="*/ 356 w 935"/>
                    <a:gd name="T21" fmla="*/ 387 h 496"/>
                    <a:gd name="T22" fmla="*/ 360 w 935"/>
                    <a:gd name="T23" fmla="*/ 373 h 496"/>
                    <a:gd name="T24" fmla="*/ 370 w 935"/>
                    <a:gd name="T25" fmla="*/ 385 h 496"/>
                    <a:gd name="T26" fmla="*/ 382 w 935"/>
                    <a:gd name="T27" fmla="*/ 385 h 496"/>
                    <a:gd name="T28" fmla="*/ 382 w 935"/>
                    <a:gd name="T29" fmla="*/ 376 h 496"/>
                    <a:gd name="T30" fmla="*/ 400 w 935"/>
                    <a:gd name="T31" fmla="*/ 385 h 496"/>
                    <a:gd name="T32" fmla="*/ 396 w 935"/>
                    <a:gd name="T33" fmla="*/ 409 h 496"/>
                    <a:gd name="T34" fmla="*/ 421 w 935"/>
                    <a:gd name="T35" fmla="*/ 410 h 496"/>
                    <a:gd name="T36" fmla="*/ 437 w 935"/>
                    <a:gd name="T37" fmla="*/ 418 h 496"/>
                    <a:gd name="T38" fmla="*/ 464 w 935"/>
                    <a:gd name="T39" fmla="*/ 421 h 496"/>
                    <a:gd name="T40" fmla="*/ 479 w 935"/>
                    <a:gd name="T41" fmla="*/ 434 h 496"/>
                    <a:gd name="T42" fmla="*/ 493 w 935"/>
                    <a:gd name="T43" fmla="*/ 420 h 496"/>
                    <a:gd name="T44" fmla="*/ 515 w 935"/>
                    <a:gd name="T45" fmla="*/ 424 h 496"/>
                    <a:gd name="T46" fmla="*/ 531 w 935"/>
                    <a:gd name="T47" fmla="*/ 446 h 496"/>
                    <a:gd name="T48" fmla="*/ 537 w 935"/>
                    <a:gd name="T49" fmla="*/ 446 h 496"/>
                    <a:gd name="T50" fmla="*/ 537 w 935"/>
                    <a:gd name="T51" fmla="*/ 460 h 496"/>
                    <a:gd name="T52" fmla="*/ 551 w 935"/>
                    <a:gd name="T53" fmla="*/ 465 h 496"/>
                    <a:gd name="T54" fmla="*/ 565 w 935"/>
                    <a:gd name="T55" fmla="*/ 451 h 496"/>
                    <a:gd name="T56" fmla="*/ 576 w 935"/>
                    <a:gd name="T57" fmla="*/ 454 h 496"/>
                    <a:gd name="T58" fmla="*/ 592 w 935"/>
                    <a:gd name="T59" fmla="*/ 454 h 496"/>
                    <a:gd name="T60" fmla="*/ 598 w 935"/>
                    <a:gd name="T61" fmla="*/ 470 h 496"/>
                    <a:gd name="T62" fmla="*/ 637 w 935"/>
                    <a:gd name="T63" fmla="*/ 484 h 496"/>
                    <a:gd name="T64" fmla="*/ 646 w 935"/>
                    <a:gd name="T65" fmla="*/ 479 h 496"/>
                    <a:gd name="T66" fmla="*/ 657 w 935"/>
                    <a:gd name="T67" fmla="*/ 454 h 496"/>
                    <a:gd name="T68" fmla="*/ 663 w 935"/>
                    <a:gd name="T69" fmla="*/ 454 h 496"/>
                    <a:gd name="T70" fmla="*/ 671 w 935"/>
                    <a:gd name="T71" fmla="*/ 466 h 496"/>
                    <a:gd name="T72" fmla="*/ 696 w 935"/>
                    <a:gd name="T73" fmla="*/ 471 h 496"/>
                    <a:gd name="T74" fmla="*/ 720 w 935"/>
                    <a:gd name="T75" fmla="*/ 479 h 496"/>
                    <a:gd name="T76" fmla="*/ 738 w 935"/>
                    <a:gd name="T77" fmla="*/ 485 h 496"/>
                    <a:gd name="T78" fmla="*/ 749 w 935"/>
                    <a:gd name="T79" fmla="*/ 479 h 496"/>
                    <a:gd name="T80" fmla="*/ 754 w 935"/>
                    <a:gd name="T81" fmla="*/ 463 h 496"/>
                    <a:gd name="T82" fmla="*/ 780 w 935"/>
                    <a:gd name="T83" fmla="*/ 463 h 496"/>
                    <a:gd name="T84" fmla="*/ 795 w 935"/>
                    <a:gd name="T85" fmla="*/ 470 h 496"/>
                    <a:gd name="T86" fmla="*/ 812 w 935"/>
                    <a:gd name="T87" fmla="*/ 455 h 496"/>
                    <a:gd name="T88" fmla="*/ 818 w 935"/>
                    <a:gd name="T89" fmla="*/ 455 h 496"/>
                    <a:gd name="T90" fmla="*/ 823 w 935"/>
                    <a:gd name="T91" fmla="*/ 466 h 496"/>
                    <a:gd name="T92" fmla="*/ 848 w 935"/>
                    <a:gd name="T93" fmla="*/ 466 h 496"/>
                    <a:gd name="T94" fmla="*/ 859 w 935"/>
                    <a:gd name="T95" fmla="*/ 454 h 496"/>
                    <a:gd name="T96" fmla="*/ 869 w 935"/>
                    <a:gd name="T97" fmla="*/ 455 h 496"/>
                    <a:gd name="T98" fmla="*/ 882 w 935"/>
                    <a:gd name="T99" fmla="*/ 471 h 496"/>
                    <a:gd name="T100" fmla="*/ 902 w 935"/>
                    <a:gd name="T101" fmla="*/ 484 h 496"/>
                    <a:gd name="T102" fmla="*/ 923 w 935"/>
                    <a:gd name="T103" fmla="*/ 488 h 496"/>
                    <a:gd name="T104" fmla="*/ 935 w 935"/>
                    <a:gd name="T105" fmla="*/ 496 h 496"/>
                    <a:gd name="T106" fmla="*/ 932 w 935"/>
                    <a:gd name="T107" fmla="*/ 263 h 496"/>
                    <a:gd name="T108" fmla="*/ 924 w 935"/>
                    <a:gd name="T109" fmla="*/ 195 h 496"/>
                    <a:gd name="T110" fmla="*/ 923 w 935"/>
                    <a:gd name="T111" fmla="*/ 140 h 496"/>
                    <a:gd name="T112" fmla="*/ 913 w 935"/>
                    <a:gd name="T113" fmla="*/ 100 h 496"/>
                    <a:gd name="T114" fmla="*/ 909 w 935"/>
                    <a:gd name="T115" fmla="*/ 54 h 496"/>
                    <a:gd name="T116" fmla="*/ 909 w 935"/>
                    <a:gd name="T117" fmla="*/ 31 h 496"/>
                    <a:gd name="T118" fmla="*/ 832 w 935"/>
                    <a:gd name="T119" fmla="*/ 32 h 496"/>
                    <a:gd name="T120" fmla="*/ 543 w 935"/>
                    <a:gd name="T121" fmla="*/ 29 h 496"/>
                    <a:gd name="T122" fmla="*/ 262 w 935"/>
                    <a:gd name="T123" fmla="*/ 17 h 496"/>
                    <a:gd name="T124" fmla="*/ 109 w 935"/>
                    <a:gd name="T125" fmla="*/ 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35" h="496">
                      <a:moveTo>
                        <a:pt x="109" y="7"/>
                      </a:moveTo>
                      <a:lnTo>
                        <a:pt x="6" y="0"/>
                      </a:lnTo>
                      <a:lnTo>
                        <a:pt x="0" y="68"/>
                      </a:lnTo>
                      <a:lnTo>
                        <a:pt x="128" y="76"/>
                      </a:lnTo>
                      <a:lnTo>
                        <a:pt x="328" y="84"/>
                      </a:lnTo>
                      <a:lnTo>
                        <a:pt x="314" y="237"/>
                      </a:lnTo>
                      <a:lnTo>
                        <a:pt x="311" y="348"/>
                      </a:lnTo>
                      <a:lnTo>
                        <a:pt x="312" y="357"/>
                      </a:lnTo>
                      <a:lnTo>
                        <a:pt x="339" y="381"/>
                      </a:lnTo>
                      <a:lnTo>
                        <a:pt x="353" y="387"/>
                      </a:lnTo>
                      <a:lnTo>
                        <a:pt x="356" y="387"/>
                      </a:lnTo>
                      <a:lnTo>
                        <a:pt x="360" y="373"/>
                      </a:lnTo>
                      <a:lnTo>
                        <a:pt x="370" y="385"/>
                      </a:lnTo>
                      <a:lnTo>
                        <a:pt x="382" y="385"/>
                      </a:lnTo>
                      <a:lnTo>
                        <a:pt x="382" y="376"/>
                      </a:lnTo>
                      <a:lnTo>
                        <a:pt x="400" y="385"/>
                      </a:lnTo>
                      <a:lnTo>
                        <a:pt x="396" y="409"/>
                      </a:lnTo>
                      <a:lnTo>
                        <a:pt x="421" y="410"/>
                      </a:lnTo>
                      <a:lnTo>
                        <a:pt x="437" y="418"/>
                      </a:lnTo>
                      <a:lnTo>
                        <a:pt x="464" y="421"/>
                      </a:lnTo>
                      <a:lnTo>
                        <a:pt x="479" y="434"/>
                      </a:lnTo>
                      <a:lnTo>
                        <a:pt x="493" y="420"/>
                      </a:lnTo>
                      <a:lnTo>
                        <a:pt x="515" y="424"/>
                      </a:lnTo>
                      <a:lnTo>
                        <a:pt x="531" y="446"/>
                      </a:lnTo>
                      <a:lnTo>
                        <a:pt x="537" y="446"/>
                      </a:lnTo>
                      <a:lnTo>
                        <a:pt x="537" y="460"/>
                      </a:lnTo>
                      <a:lnTo>
                        <a:pt x="551" y="465"/>
                      </a:lnTo>
                      <a:lnTo>
                        <a:pt x="565" y="451"/>
                      </a:lnTo>
                      <a:lnTo>
                        <a:pt x="576" y="454"/>
                      </a:lnTo>
                      <a:lnTo>
                        <a:pt x="592" y="454"/>
                      </a:lnTo>
                      <a:lnTo>
                        <a:pt x="598" y="470"/>
                      </a:lnTo>
                      <a:lnTo>
                        <a:pt x="637" y="484"/>
                      </a:lnTo>
                      <a:lnTo>
                        <a:pt x="646" y="479"/>
                      </a:lnTo>
                      <a:lnTo>
                        <a:pt x="657" y="454"/>
                      </a:lnTo>
                      <a:lnTo>
                        <a:pt x="663" y="454"/>
                      </a:lnTo>
                      <a:lnTo>
                        <a:pt x="671" y="466"/>
                      </a:lnTo>
                      <a:lnTo>
                        <a:pt x="696" y="471"/>
                      </a:lnTo>
                      <a:lnTo>
                        <a:pt x="720" y="479"/>
                      </a:lnTo>
                      <a:lnTo>
                        <a:pt x="738" y="485"/>
                      </a:lnTo>
                      <a:lnTo>
                        <a:pt x="749" y="479"/>
                      </a:lnTo>
                      <a:lnTo>
                        <a:pt x="754" y="463"/>
                      </a:lnTo>
                      <a:lnTo>
                        <a:pt x="780" y="463"/>
                      </a:lnTo>
                      <a:lnTo>
                        <a:pt x="795" y="470"/>
                      </a:lnTo>
                      <a:lnTo>
                        <a:pt x="812" y="455"/>
                      </a:lnTo>
                      <a:lnTo>
                        <a:pt x="818" y="455"/>
                      </a:lnTo>
                      <a:lnTo>
                        <a:pt x="823" y="466"/>
                      </a:lnTo>
                      <a:lnTo>
                        <a:pt x="848" y="466"/>
                      </a:lnTo>
                      <a:lnTo>
                        <a:pt x="859" y="454"/>
                      </a:lnTo>
                      <a:lnTo>
                        <a:pt x="869" y="455"/>
                      </a:lnTo>
                      <a:lnTo>
                        <a:pt x="882" y="471"/>
                      </a:lnTo>
                      <a:lnTo>
                        <a:pt x="902" y="484"/>
                      </a:lnTo>
                      <a:lnTo>
                        <a:pt x="923" y="488"/>
                      </a:lnTo>
                      <a:lnTo>
                        <a:pt x="935" y="496"/>
                      </a:lnTo>
                      <a:lnTo>
                        <a:pt x="932" y="263"/>
                      </a:lnTo>
                      <a:lnTo>
                        <a:pt x="924" y="195"/>
                      </a:lnTo>
                      <a:lnTo>
                        <a:pt x="923" y="140"/>
                      </a:lnTo>
                      <a:lnTo>
                        <a:pt x="913" y="100"/>
                      </a:lnTo>
                      <a:lnTo>
                        <a:pt x="909" y="54"/>
                      </a:lnTo>
                      <a:lnTo>
                        <a:pt x="909" y="31"/>
                      </a:lnTo>
                      <a:lnTo>
                        <a:pt x="832" y="32"/>
                      </a:lnTo>
                      <a:lnTo>
                        <a:pt x="543" y="29"/>
                      </a:lnTo>
                      <a:lnTo>
                        <a:pt x="262" y="17"/>
                      </a:lnTo>
                      <a:lnTo>
                        <a:pt x="10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98">
                  <a:extLst>
                    <a:ext uri="{FF2B5EF4-FFF2-40B4-BE49-F238E27FC236}">
                      <a16:creationId xmlns:a16="http://schemas.microsoft.com/office/drawing/2014/main" id="{8F7AAE35-609B-F946-A81B-B5712952C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4" y="2361"/>
                  <a:ext cx="1519" cy="1461"/>
                </a:xfrm>
                <a:custGeom>
                  <a:avLst/>
                  <a:gdLst>
                    <a:gd name="T0" fmla="*/ 798 w 1519"/>
                    <a:gd name="T1" fmla="*/ 14 h 1461"/>
                    <a:gd name="T2" fmla="*/ 782 w 1519"/>
                    <a:gd name="T3" fmla="*/ 288 h 1461"/>
                    <a:gd name="T4" fmla="*/ 829 w 1519"/>
                    <a:gd name="T5" fmla="*/ 317 h 1461"/>
                    <a:gd name="T6" fmla="*/ 851 w 1519"/>
                    <a:gd name="T7" fmla="*/ 317 h 1461"/>
                    <a:gd name="T8" fmla="*/ 870 w 1519"/>
                    <a:gd name="T9" fmla="*/ 317 h 1461"/>
                    <a:gd name="T10" fmla="*/ 910 w 1519"/>
                    <a:gd name="T11" fmla="*/ 350 h 1461"/>
                    <a:gd name="T12" fmla="*/ 963 w 1519"/>
                    <a:gd name="T13" fmla="*/ 353 h 1461"/>
                    <a:gd name="T14" fmla="*/ 1007 w 1519"/>
                    <a:gd name="T15" fmla="*/ 378 h 1461"/>
                    <a:gd name="T16" fmla="*/ 1035 w 1519"/>
                    <a:gd name="T17" fmla="*/ 383 h 1461"/>
                    <a:gd name="T18" fmla="*/ 1068 w 1519"/>
                    <a:gd name="T19" fmla="*/ 403 h 1461"/>
                    <a:gd name="T20" fmla="*/ 1126 w 1519"/>
                    <a:gd name="T21" fmla="*/ 384 h 1461"/>
                    <a:gd name="T22" fmla="*/ 1141 w 1519"/>
                    <a:gd name="T23" fmla="*/ 398 h 1461"/>
                    <a:gd name="T24" fmla="*/ 1208 w 1519"/>
                    <a:gd name="T25" fmla="*/ 417 h 1461"/>
                    <a:gd name="T26" fmla="*/ 1252 w 1519"/>
                    <a:gd name="T27" fmla="*/ 395 h 1461"/>
                    <a:gd name="T28" fmla="*/ 1288 w 1519"/>
                    <a:gd name="T29" fmla="*/ 387 h 1461"/>
                    <a:gd name="T30" fmla="*/ 1329 w 1519"/>
                    <a:gd name="T31" fmla="*/ 386 h 1461"/>
                    <a:gd name="T32" fmla="*/ 1374 w 1519"/>
                    <a:gd name="T33" fmla="*/ 416 h 1461"/>
                    <a:gd name="T34" fmla="*/ 1416 w 1519"/>
                    <a:gd name="T35" fmla="*/ 439 h 1461"/>
                    <a:gd name="T36" fmla="*/ 1455 w 1519"/>
                    <a:gd name="T37" fmla="*/ 475 h 1461"/>
                    <a:gd name="T38" fmla="*/ 1464 w 1519"/>
                    <a:gd name="T39" fmla="*/ 619 h 1461"/>
                    <a:gd name="T40" fmla="*/ 1513 w 1519"/>
                    <a:gd name="T41" fmla="*/ 711 h 1461"/>
                    <a:gd name="T42" fmla="*/ 1514 w 1519"/>
                    <a:gd name="T43" fmla="*/ 789 h 1461"/>
                    <a:gd name="T44" fmla="*/ 1502 w 1519"/>
                    <a:gd name="T45" fmla="*/ 848 h 1461"/>
                    <a:gd name="T46" fmla="*/ 1489 w 1519"/>
                    <a:gd name="T47" fmla="*/ 937 h 1461"/>
                    <a:gd name="T48" fmla="*/ 1386 w 1519"/>
                    <a:gd name="T49" fmla="*/ 987 h 1461"/>
                    <a:gd name="T50" fmla="*/ 1350 w 1519"/>
                    <a:gd name="T51" fmla="*/ 1013 h 1461"/>
                    <a:gd name="T52" fmla="*/ 1265 w 1519"/>
                    <a:gd name="T53" fmla="*/ 1079 h 1461"/>
                    <a:gd name="T54" fmla="*/ 1179 w 1519"/>
                    <a:gd name="T55" fmla="*/ 1124 h 1461"/>
                    <a:gd name="T56" fmla="*/ 1096 w 1519"/>
                    <a:gd name="T57" fmla="*/ 1185 h 1461"/>
                    <a:gd name="T58" fmla="*/ 1079 w 1519"/>
                    <a:gd name="T59" fmla="*/ 1212 h 1461"/>
                    <a:gd name="T60" fmla="*/ 1055 w 1519"/>
                    <a:gd name="T61" fmla="*/ 1299 h 1461"/>
                    <a:gd name="T62" fmla="*/ 1066 w 1519"/>
                    <a:gd name="T63" fmla="*/ 1385 h 1461"/>
                    <a:gd name="T64" fmla="*/ 1077 w 1519"/>
                    <a:gd name="T65" fmla="*/ 1451 h 1461"/>
                    <a:gd name="T66" fmla="*/ 988 w 1519"/>
                    <a:gd name="T67" fmla="*/ 1430 h 1461"/>
                    <a:gd name="T68" fmla="*/ 934 w 1519"/>
                    <a:gd name="T69" fmla="*/ 1410 h 1461"/>
                    <a:gd name="T70" fmla="*/ 841 w 1519"/>
                    <a:gd name="T71" fmla="*/ 1358 h 1461"/>
                    <a:gd name="T72" fmla="*/ 809 w 1519"/>
                    <a:gd name="T73" fmla="*/ 1291 h 1461"/>
                    <a:gd name="T74" fmla="*/ 807 w 1519"/>
                    <a:gd name="T75" fmla="*/ 1262 h 1461"/>
                    <a:gd name="T76" fmla="*/ 801 w 1519"/>
                    <a:gd name="T77" fmla="*/ 1215 h 1461"/>
                    <a:gd name="T78" fmla="*/ 737 w 1519"/>
                    <a:gd name="T79" fmla="*/ 1138 h 1461"/>
                    <a:gd name="T80" fmla="*/ 679 w 1519"/>
                    <a:gd name="T81" fmla="*/ 1032 h 1461"/>
                    <a:gd name="T82" fmla="*/ 662 w 1519"/>
                    <a:gd name="T83" fmla="*/ 985 h 1461"/>
                    <a:gd name="T84" fmla="*/ 607 w 1519"/>
                    <a:gd name="T85" fmla="*/ 926 h 1461"/>
                    <a:gd name="T86" fmla="*/ 503 w 1519"/>
                    <a:gd name="T87" fmla="*/ 901 h 1461"/>
                    <a:gd name="T88" fmla="*/ 432 w 1519"/>
                    <a:gd name="T89" fmla="*/ 907 h 1461"/>
                    <a:gd name="T90" fmla="*/ 385 w 1519"/>
                    <a:gd name="T91" fmla="*/ 990 h 1461"/>
                    <a:gd name="T92" fmla="*/ 343 w 1519"/>
                    <a:gd name="T93" fmla="*/ 992 h 1461"/>
                    <a:gd name="T94" fmla="*/ 307 w 1519"/>
                    <a:gd name="T95" fmla="*/ 970 h 1461"/>
                    <a:gd name="T96" fmla="*/ 217 w 1519"/>
                    <a:gd name="T97" fmla="*/ 896 h 1461"/>
                    <a:gd name="T98" fmla="*/ 183 w 1519"/>
                    <a:gd name="T99" fmla="*/ 776 h 1461"/>
                    <a:gd name="T100" fmla="*/ 162 w 1519"/>
                    <a:gd name="T101" fmla="*/ 739 h 1461"/>
                    <a:gd name="T102" fmla="*/ 78 w 1519"/>
                    <a:gd name="T103" fmla="*/ 667 h 1461"/>
                    <a:gd name="T104" fmla="*/ 33 w 1519"/>
                    <a:gd name="T105" fmla="*/ 604 h 1461"/>
                    <a:gd name="T106" fmla="*/ 0 w 1519"/>
                    <a:gd name="T107" fmla="*/ 555 h 1461"/>
                    <a:gd name="T108" fmla="*/ 412 w 1519"/>
                    <a:gd name="T109" fmla="*/ 586 h 1461"/>
                    <a:gd name="T110" fmla="*/ 460 w 1519"/>
                    <a:gd name="T111" fmla="*/ 0 h 1461"/>
                    <a:gd name="T112" fmla="*/ 1088 w 1519"/>
                    <a:gd name="T113" fmla="*/ 1435 h 1461"/>
                    <a:gd name="T114" fmla="*/ 1063 w 1519"/>
                    <a:gd name="T115" fmla="*/ 1301 h 1461"/>
                    <a:gd name="T116" fmla="*/ 1116 w 1519"/>
                    <a:gd name="T117" fmla="*/ 1173 h 1461"/>
                    <a:gd name="T118" fmla="*/ 1110 w 1519"/>
                    <a:gd name="T119" fmla="*/ 1195 h 1461"/>
                    <a:gd name="T120" fmla="*/ 1068 w 1519"/>
                    <a:gd name="T121" fmla="*/ 1308 h 1461"/>
                    <a:gd name="T122" fmla="*/ 1093 w 1519"/>
                    <a:gd name="T123" fmla="*/ 1424 h 1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19" h="1461">
                      <a:moveTo>
                        <a:pt x="462" y="0"/>
                      </a:moveTo>
                      <a:lnTo>
                        <a:pt x="604" y="8"/>
                      </a:lnTo>
                      <a:lnTo>
                        <a:pt x="798" y="14"/>
                      </a:lnTo>
                      <a:lnTo>
                        <a:pt x="784" y="161"/>
                      </a:lnTo>
                      <a:lnTo>
                        <a:pt x="781" y="275"/>
                      </a:lnTo>
                      <a:lnTo>
                        <a:pt x="782" y="288"/>
                      </a:lnTo>
                      <a:lnTo>
                        <a:pt x="809" y="311"/>
                      </a:lnTo>
                      <a:lnTo>
                        <a:pt x="821" y="320"/>
                      </a:lnTo>
                      <a:lnTo>
                        <a:pt x="829" y="317"/>
                      </a:lnTo>
                      <a:lnTo>
                        <a:pt x="830" y="306"/>
                      </a:lnTo>
                      <a:lnTo>
                        <a:pt x="838" y="317"/>
                      </a:lnTo>
                      <a:lnTo>
                        <a:pt x="851" y="317"/>
                      </a:lnTo>
                      <a:lnTo>
                        <a:pt x="851" y="308"/>
                      </a:lnTo>
                      <a:lnTo>
                        <a:pt x="862" y="314"/>
                      </a:lnTo>
                      <a:lnTo>
                        <a:pt x="870" y="317"/>
                      </a:lnTo>
                      <a:lnTo>
                        <a:pt x="866" y="342"/>
                      </a:lnTo>
                      <a:lnTo>
                        <a:pt x="891" y="342"/>
                      </a:lnTo>
                      <a:lnTo>
                        <a:pt x="910" y="350"/>
                      </a:lnTo>
                      <a:lnTo>
                        <a:pt x="935" y="353"/>
                      </a:lnTo>
                      <a:lnTo>
                        <a:pt x="949" y="366"/>
                      </a:lnTo>
                      <a:lnTo>
                        <a:pt x="963" y="353"/>
                      </a:lnTo>
                      <a:lnTo>
                        <a:pt x="987" y="356"/>
                      </a:lnTo>
                      <a:lnTo>
                        <a:pt x="1001" y="377"/>
                      </a:lnTo>
                      <a:lnTo>
                        <a:pt x="1007" y="378"/>
                      </a:lnTo>
                      <a:lnTo>
                        <a:pt x="1005" y="391"/>
                      </a:lnTo>
                      <a:lnTo>
                        <a:pt x="1019" y="395"/>
                      </a:lnTo>
                      <a:lnTo>
                        <a:pt x="1035" y="383"/>
                      </a:lnTo>
                      <a:lnTo>
                        <a:pt x="1048" y="387"/>
                      </a:lnTo>
                      <a:lnTo>
                        <a:pt x="1062" y="387"/>
                      </a:lnTo>
                      <a:lnTo>
                        <a:pt x="1068" y="403"/>
                      </a:lnTo>
                      <a:lnTo>
                        <a:pt x="1107" y="416"/>
                      </a:lnTo>
                      <a:lnTo>
                        <a:pt x="1116" y="411"/>
                      </a:lnTo>
                      <a:lnTo>
                        <a:pt x="1126" y="384"/>
                      </a:lnTo>
                      <a:lnTo>
                        <a:pt x="1129" y="384"/>
                      </a:lnTo>
                      <a:lnTo>
                        <a:pt x="1133" y="386"/>
                      </a:lnTo>
                      <a:lnTo>
                        <a:pt x="1141" y="398"/>
                      </a:lnTo>
                      <a:lnTo>
                        <a:pt x="1166" y="403"/>
                      </a:lnTo>
                      <a:lnTo>
                        <a:pt x="1186" y="409"/>
                      </a:lnTo>
                      <a:lnTo>
                        <a:pt x="1208" y="417"/>
                      </a:lnTo>
                      <a:lnTo>
                        <a:pt x="1219" y="411"/>
                      </a:lnTo>
                      <a:lnTo>
                        <a:pt x="1224" y="395"/>
                      </a:lnTo>
                      <a:lnTo>
                        <a:pt x="1252" y="395"/>
                      </a:lnTo>
                      <a:lnTo>
                        <a:pt x="1263" y="402"/>
                      </a:lnTo>
                      <a:lnTo>
                        <a:pt x="1282" y="387"/>
                      </a:lnTo>
                      <a:lnTo>
                        <a:pt x="1288" y="387"/>
                      </a:lnTo>
                      <a:lnTo>
                        <a:pt x="1293" y="398"/>
                      </a:lnTo>
                      <a:lnTo>
                        <a:pt x="1319" y="398"/>
                      </a:lnTo>
                      <a:lnTo>
                        <a:pt x="1329" y="386"/>
                      </a:lnTo>
                      <a:lnTo>
                        <a:pt x="1339" y="387"/>
                      </a:lnTo>
                      <a:lnTo>
                        <a:pt x="1352" y="403"/>
                      </a:lnTo>
                      <a:lnTo>
                        <a:pt x="1374" y="416"/>
                      </a:lnTo>
                      <a:lnTo>
                        <a:pt x="1391" y="420"/>
                      </a:lnTo>
                      <a:lnTo>
                        <a:pt x="1400" y="427"/>
                      </a:lnTo>
                      <a:lnTo>
                        <a:pt x="1416" y="439"/>
                      </a:lnTo>
                      <a:lnTo>
                        <a:pt x="1435" y="430"/>
                      </a:lnTo>
                      <a:lnTo>
                        <a:pt x="1452" y="437"/>
                      </a:lnTo>
                      <a:lnTo>
                        <a:pt x="1455" y="475"/>
                      </a:lnTo>
                      <a:lnTo>
                        <a:pt x="1455" y="536"/>
                      </a:lnTo>
                      <a:lnTo>
                        <a:pt x="1460" y="595"/>
                      </a:lnTo>
                      <a:lnTo>
                        <a:pt x="1464" y="619"/>
                      </a:lnTo>
                      <a:lnTo>
                        <a:pt x="1482" y="645"/>
                      </a:lnTo>
                      <a:lnTo>
                        <a:pt x="1486" y="676"/>
                      </a:lnTo>
                      <a:lnTo>
                        <a:pt x="1513" y="711"/>
                      </a:lnTo>
                      <a:lnTo>
                        <a:pt x="1514" y="731"/>
                      </a:lnTo>
                      <a:lnTo>
                        <a:pt x="1519" y="736"/>
                      </a:lnTo>
                      <a:lnTo>
                        <a:pt x="1514" y="789"/>
                      </a:lnTo>
                      <a:lnTo>
                        <a:pt x="1496" y="820"/>
                      </a:lnTo>
                      <a:lnTo>
                        <a:pt x="1507" y="832"/>
                      </a:lnTo>
                      <a:lnTo>
                        <a:pt x="1502" y="848"/>
                      </a:lnTo>
                      <a:lnTo>
                        <a:pt x="1497" y="893"/>
                      </a:lnTo>
                      <a:lnTo>
                        <a:pt x="1488" y="915"/>
                      </a:lnTo>
                      <a:lnTo>
                        <a:pt x="1489" y="937"/>
                      </a:lnTo>
                      <a:lnTo>
                        <a:pt x="1455" y="946"/>
                      </a:lnTo>
                      <a:lnTo>
                        <a:pt x="1393" y="974"/>
                      </a:lnTo>
                      <a:lnTo>
                        <a:pt x="1386" y="987"/>
                      </a:lnTo>
                      <a:lnTo>
                        <a:pt x="1371" y="998"/>
                      </a:lnTo>
                      <a:lnTo>
                        <a:pt x="1358" y="1007"/>
                      </a:lnTo>
                      <a:lnTo>
                        <a:pt x="1350" y="1013"/>
                      </a:lnTo>
                      <a:lnTo>
                        <a:pt x="1315" y="1046"/>
                      </a:lnTo>
                      <a:lnTo>
                        <a:pt x="1297" y="1059"/>
                      </a:lnTo>
                      <a:lnTo>
                        <a:pt x="1265" y="1079"/>
                      </a:lnTo>
                      <a:lnTo>
                        <a:pt x="1229" y="1095"/>
                      </a:lnTo>
                      <a:lnTo>
                        <a:pt x="1190" y="1115"/>
                      </a:lnTo>
                      <a:lnTo>
                        <a:pt x="1179" y="1124"/>
                      </a:lnTo>
                      <a:lnTo>
                        <a:pt x="1141" y="1148"/>
                      </a:lnTo>
                      <a:lnTo>
                        <a:pt x="1121" y="1151"/>
                      </a:lnTo>
                      <a:lnTo>
                        <a:pt x="1096" y="1185"/>
                      </a:lnTo>
                      <a:lnTo>
                        <a:pt x="1071" y="1187"/>
                      </a:lnTo>
                      <a:lnTo>
                        <a:pt x="1065" y="1199"/>
                      </a:lnTo>
                      <a:lnTo>
                        <a:pt x="1079" y="1212"/>
                      </a:lnTo>
                      <a:lnTo>
                        <a:pt x="1069" y="1246"/>
                      </a:lnTo>
                      <a:lnTo>
                        <a:pt x="1062" y="1274"/>
                      </a:lnTo>
                      <a:lnTo>
                        <a:pt x="1055" y="1299"/>
                      </a:lnTo>
                      <a:lnTo>
                        <a:pt x="1051" y="1327"/>
                      </a:lnTo>
                      <a:lnTo>
                        <a:pt x="1055" y="1341"/>
                      </a:lnTo>
                      <a:lnTo>
                        <a:pt x="1066" y="1385"/>
                      </a:lnTo>
                      <a:lnTo>
                        <a:pt x="1073" y="1424"/>
                      </a:lnTo>
                      <a:lnTo>
                        <a:pt x="1083" y="1441"/>
                      </a:lnTo>
                      <a:lnTo>
                        <a:pt x="1077" y="1451"/>
                      </a:lnTo>
                      <a:lnTo>
                        <a:pt x="1058" y="1461"/>
                      </a:lnTo>
                      <a:lnTo>
                        <a:pt x="1023" y="1438"/>
                      </a:lnTo>
                      <a:lnTo>
                        <a:pt x="988" y="1430"/>
                      </a:lnTo>
                      <a:lnTo>
                        <a:pt x="980" y="1433"/>
                      </a:lnTo>
                      <a:lnTo>
                        <a:pt x="960" y="1430"/>
                      </a:lnTo>
                      <a:lnTo>
                        <a:pt x="934" y="1410"/>
                      </a:lnTo>
                      <a:lnTo>
                        <a:pt x="901" y="1404"/>
                      </a:lnTo>
                      <a:lnTo>
                        <a:pt x="854" y="1382"/>
                      </a:lnTo>
                      <a:lnTo>
                        <a:pt x="841" y="1358"/>
                      </a:lnTo>
                      <a:lnTo>
                        <a:pt x="832" y="1318"/>
                      </a:lnTo>
                      <a:lnTo>
                        <a:pt x="813" y="1305"/>
                      </a:lnTo>
                      <a:lnTo>
                        <a:pt x="809" y="1291"/>
                      </a:lnTo>
                      <a:lnTo>
                        <a:pt x="813" y="1287"/>
                      </a:lnTo>
                      <a:lnTo>
                        <a:pt x="815" y="1266"/>
                      </a:lnTo>
                      <a:lnTo>
                        <a:pt x="807" y="1262"/>
                      </a:lnTo>
                      <a:lnTo>
                        <a:pt x="802" y="1255"/>
                      </a:lnTo>
                      <a:lnTo>
                        <a:pt x="810" y="1229"/>
                      </a:lnTo>
                      <a:lnTo>
                        <a:pt x="801" y="1215"/>
                      </a:lnTo>
                      <a:lnTo>
                        <a:pt x="781" y="1207"/>
                      </a:lnTo>
                      <a:lnTo>
                        <a:pt x="759" y="1179"/>
                      </a:lnTo>
                      <a:lnTo>
                        <a:pt x="737" y="1138"/>
                      </a:lnTo>
                      <a:lnTo>
                        <a:pt x="710" y="1121"/>
                      </a:lnTo>
                      <a:lnTo>
                        <a:pt x="712" y="1110"/>
                      </a:lnTo>
                      <a:lnTo>
                        <a:pt x="679" y="1032"/>
                      </a:lnTo>
                      <a:lnTo>
                        <a:pt x="673" y="1007"/>
                      </a:lnTo>
                      <a:lnTo>
                        <a:pt x="662" y="995"/>
                      </a:lnTo>
                      <a:lnTo>
                        <a:pt x="662" y="985"/>
                      </a:lnTo>
                      <a:lnTo>
                        <a:pt x="624" y="953"/>
                      </a:lnTo>
                      <a:lnTo>
                        <a:pt x="607" y="932"/>
                      </a:lnTo>
                      <a:lnTo>
                        <a:pt x="607" y="926"/>
                      </a:lnTo>
                      <a:lnTo>
                        <a:pt x="592" y="914"/>
                      </a:lnTo>
                      <a:lnTo>
                        <a:pt x="549" y="906"/>
                      </a:lnTo>
                      <a:lnTo>
                        <a:pt x="503" y="901"/>
                      </a:lnTo>
                      <a:lnTo>
                        <a:pt x="484" y="887"/>
                      </a:lnTo>
                      <a:lnTo>
                        <a:pt x="456" y="898"/>
                      </a:lnTo>
                      <a:lnTo>
                        <a:pt x="432" y="907"/>
                      </a:lnTo>
                      <a:lnTo>
                        <a:pt x="418" y="928"/>
                      </a:lnTo>
                      <a:lnTo>
                        <a:pt x="412" y="951"/>
                      </a:lnTo>
                      <a:lnTo>
                        <a:pt x="385" y="990"/>
                      </a:lnTo>
                      <a:lnTo>
                        <a:pt x="370" y="1004"/>
                      </a:lnTo>
                      <a:lnTo>
                        <a:pt x="354" y="998"/>
                      </a:lnTo>
                      <a:lnTo>
                        <a:pt x="343" y="992"/>
                      </a:lnTo>
                      <a:lnTo>
                        <a:pt x="331" y="987"/>
                      </a:lnTo>
                      <a:lnTo>
                        <a:pt x="307" y="973"/>
                      </a:lnTo>
                      <a:lnTo>
                        <a:pt x="307" y="970"/>
                      </a:lnTo>
                      <a:lnTo>
                        <a:pt x="295" y="957"/>
                      </a:lnTo>
                      <a:lnTo>
                        <a:pt x="264" y="945"/>
                      </a:lnTo>
                      <a:lnTo>
                        <a:pt x="217" y="896"/>
                      </a:lnTo>
                      <a:lnTo>
                        <a:pt x="203" y="867"/>
                      </a:lnTo>
                      <a:lnTo>
                        <a:pt x="203" y="815"/>
                      </a:lnTo>
                      <a:lnTo>
                        <a:pt x="183" y="776"/>
                      </a:lnTo>
                      <a:lnTo>
                        <a:pt x="179" y="759"/>
                      </a:lnTo>
                      <a:lnTo>
                        <a:pt x="170" y="753"/>
                      </a:lnTo>
                      <a:lnTo>
                        <a:pt x="162" y="739"/>
                      </a:lnTo>
                      <a:lnTo>
                        <a:pt x="131" y="726"/>
                      </a:lnTo>
                      <a:lnTo>
                        <a:pt x="123" y="715"/>
                      </a:lnTo>
                      <a:lnTo>
                        <a:pt x="78" y="667"/>
                      </a:lnTo>
                      <a:lnTo>
                        <a:pt x="70" y="647"/>
                      </a:lnTo>
                      <a:lnTo>
                        <a:pt x="42" y="633"/>
                      </a:lnTo>
                      <a:lnTo>
                        <a:pt x="33" y="604"/>
                      </a:lnTo>
                      <a:lnTo>
                        <a:pt x="15" y="587"/>
                      </a:lnTo>
                      <a:lnTo>
                        <a:pt x="5" y="584"/>
                      </a:lnTo>
                      <a:lnTo>
                        <a:pt x="0" y="555"/>
                      </a:lnTo>
                      <a:lnTo>
                        <a:pt x="50" y="559"/>
                      </a:lnTo>
                      <a:lnTo>
                        <a:pt x="231" y="576"/>
                      </a:lnTo>
                      <a:lnTo>
                        <a:pt x="412" y="586"/>
                      </a:lnTo>
                      <a:lnTo>
                        <a:pt x="426" y="464"/>
                      </a:lnTo>
                      <a:lnTo>
                        <a:pt x="451" y="117"/>
                      </a:lnTo>
                      <a:lnTo>
                        <a:pt x="460" y="0"/>
                      </a:lnTo>
                      <a:lnTo>
                        <a:pt x="470" y="0"/>
                      </a:lnTo>
                      <a:lnTo>
                        <a:pt x="462" y="0"/>
                      </a:lnTo>
                      <a:close/>
                      <a:moveTo>
                        <a:pt x="1088" y="1435"/>
                      </a:moveTo>
                      <a:lnTo>
                        <a:pt x="1085" y="1390"/>
                      </a:lnTo>
                      <a:lnTo>
                        <a:pt x="1068" y="1346"/>
                      </a:lnTo>
                      <a:lnTo>
                        <a:pt x="1063" y="1301"/>
                      </a:lnTo>
                      <a:lnTo>
                        <a:pt x="1073" y="1249"/>
                      </a:lnTo>
                      <a:lnTo>
                        <a:pt x="1094" y="1207"/>
                      </a:lnTo>
                      <a:lnTo>
                        <a:pt x="1116" y="1173"/>
                      </a:lnTo>
                      <a:lnTo>
                        <a:pt x="1135" y="1151"/>
                      </a:lnTo>
                      <a:lnTo>
                        <a:pt x="1140" y="1152"/>
                      </a:lnTo>
                      <a:lnTo>
                        <a:pt x="1110" y="1195"/>
                      </a:lnTo>
                      <a:lnTo>
                        <a:pt x="1082" y="1235"/>
                      </a:lnTo>
                      <a:lnTo>
                        <a:pt x="1069" y="1276"/>
                      </a:lnTo>
                      <a:lnTo>
                        <a:pt x="1068" y="1308"/>
                      </a:lnTo>
                      <a:lnTo>
                        <a:pt x="1073" y="1348"/>
                      </a:lnTo>
                      <a:lnTo>
                        <a:pt x="1090" y="1391"/>
                      </a:lnTo>
                      <a:lnTo>
                        <a:pt x="1093" y="1424"/>
                      </a:lnTo>
                      <a:lnTo>
                        <a:pt x="1093" y="1433"/>
                      </a:lnTo>
                      <a:lnTo>
                        <a:pt x="1088" y="143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Freeform 101">
                  <a:extLst>
                    <a:ext uri="{FF2B5EF4-FFF2-40B4-BE49-F238E27FC236}">
                      <a16:creationId xmlns:a16="http://schemas.microsoft.com/office/drawing/2014/main" id="{9F2A5FFA-F8F2-DE4C-8BB3-6E57C817B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" y="2226"/>
                  <a:ext cx="759" cy="764"/>
                </a:xfrm>
                <a:custGeom>
                  <a:avLst/>
                  <a:gdLst>
                    <a:gd name="T0" fmla="*/ 288 w 759"/>
                    <a:gd name="T1" fmla="*/ 719 h 764"/>
                    <a:gd name="T2" fmla="*/ 283 w 759"/>
                    <a:gd name="T3" fmla="*/ 690 h 764"/>
                    <a:gd name="T4" fmla="*/ 336 w 759"/>
                    <a:gd name="T5" fmla="*/ 693 h 764"/>
                    <a:gd name="T6" fmla="*/ 525 w 759"/>
                    <a:gd name="T7" fmla="*/ 711 h 764"/>
                    <a:gd name="T8" fmla="*/ 695 w 759"/>
                    <a:gd name="T9" fmla="*/ 722 h 764"/>
                    <a:gd name="T10" fmla="*/ 709 w 759"/>
                    <a:gd name="T11" fmla="*/ 605 h 764"/>
                    <a:gd name="T12" fmla="*/ 733 w 759"/>
                    <a:gd name="T13" fmla="*/ 256 h 764"/>
                    <a:gd name="T14" fmla="*/ 743 w 759"/>
                    <a:gd name="T15" fmla="*/ 135 h 764"/>
                    <a:gd name="T16" fmla="*/ 753 w 759"/>
                    <a:gd name="T17" fmla="*/ 135 h 764"/>
                    <a:gd name="T18" fmla="*/ 759 w 759"/>
                    <a:gd name="T19" fmla="*/ 67 h 764"/>
                    <a:gd name="T20" fmla="*/ 110 w 759"/>
                    <a:gd name="T21" fmla="*/ 0 h 764"/>
                    <a:gd name="T22" fmla="*/ 0 w 759"/>
                    <a:gd name="T23" fmla="*/ 752 h 764"/>
                    <a:gd name="T24" fmla="*/ 97 w 759"/>
                    <a:gd name="T25" fmla="*/ 764 h 764"/>
                    <a:gd name="T26" fmla="*/ 105 w 759"/>
                    <a:gd name="T27" fmla="*/ 702 h 764"/>
                    <a:gd name="T28" fmla="*/ 288 w 759"/>
                    <a:gd name="T29" fmla="*/ 719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9" h="764">
                      <a:moveTo>
                        <a:pt x="288" y="719"/>
                      </a:moveTo>
                      <a:lnTo>
                        <a:pt x="283" y="690"/>
                      </a:lnTo>
                      <a:lnTo>
                        <a:pt x="336" y="693"/>
                      </a:lnTo>
                      <a:lnTo>
                        <a:pt x="525" y="711"/>
                      </a:lnTo>
                      <a:lnTo>
                        <a:pt x="695" y="722"/>
                      </a:lnTo>
                      <a:lnTo>
                        <a:pt x="709" y="605"/>
                      </a:lnTo>
                      <a:lnTo>
                        <a:pt x="733" y="256"/>
                      </a:lnTo>
                      <a:lnTo>
                        <a:pt x="743" y="135"/>
                      </a:lnTo>
                      <a:lnTo>
                        <a:pt x="753" y="135"/>
                      </a:lnTo>
                      <a:lnTo>
                        <a:pt x="759" y="67"/>
                      </a:lnTo>
                      <a:lnTo>
                        <a:pt x="110" y="0"/>
                      </a:lnTo>
                      <a:lnTo>
                        <a:pt x="0" y="752"/>
                      </a:lnTo>
                      <a:lnTo>
                        <a:pt x="97" y="764"/>
                      </a:lnTo>
                      <a:lnTo>
                        <a:pt x="105" y="702"/>
                      </a:lnTo>
                      <a:lnTo>
                        <a:pt x="288" y="719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102">
                  <a:extLst>
                    <a:ext uri="{FF2B5EF4-FFF2-40B4-BE49-F238E27FC236}">
                      <a16:creationId xmlns:a16="http://schemas.microsoft.com/office/drawing/2014/main" id="{8D52A0CD-6828-9E46-9650-E3FB6372F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898"/>
                  <a:ext cx="799" cy="426"/>
                </a:xfrm>
                <a:custGeom>
                  <a:avLst/>
                  <a:gdLst>
                    <a:gd name="T0" fmla="*/ 799 w 799"/>
                    <a:gd name="T1" fmla="*/ 426 h 426"/>
                    <a:gd name="T2" fmla="*/ 719 w 799"/>
                    <a:gd name="T3" fmla="*/ 426 h 426"/>
                    <a:gd name="T4" fmla="*/ 432 w 799"/>
                    <a:gd name="T5" fmla="*/ 424 h 426"/>
                    <a:gd name="T6" fmla="*/ 153 w 799"/>
                    <a:gd name="T7" fmla="*/ 410 h 426"/>
                    <a:gd name="T8" fmla="*/ 0 w 799"/>
                    <a:gd name="T9" fmla="*/ 402 h 426"/>
                    <a:gd name="T10" fmla="*/ 25 w 799"/>
                    <a:gd name="T11" fmla="*/ 0 h 426"/>
                    <a:gd name="T12" fmla="*/ 162 w 799"/>
                    <a:gd name="T13" fmla="*/ 4 h 426"/>
                    <a:gd name="T14" fmla="*/ 413 w 799"/>
                    <a:gd name="T15" fmla="*/ 9 h 426"/>
                    <a:gd name="T16" fmla="*/ 690 w 799"/>
                    <a:gd name="T17" fmla="*/ 15 h 426"/>
                    <a:gd name="T18" fmla="*/ 722 w 799"/>
                    <a:gd name="T19" fmla="*/ 15 h 426"/>
                    <a:gd name="T20" fmla="*/ 735 w 799"/>
                    <a:gd name="T21" fmla="*/ 29 h 426"/>
                    <a:gd name="T22" fmla="*/ 747 w 799"/>
                    <a:gd name="T23" fmla="*/ 28 h 426"/>
                    <a:gd name="T24" fmla="*/ 758 w 799"/>
                    <a:gd name="T25" fmla="*/ 34 h 426"/>
                    <a:gd name="T26" fmla="*/ 758 w 799"/>
                    <a:gd name="T27" fmla="*/ 54 h 426"/>
                    <a:gd name="T28" fmla="*/ 746 w 799"/>
                    <a:gd name="T29" fmla="*/ 64 h 426"/>
                    <a:gd name="T30" fmla="*/ 744 w 799"/>
                    <a:gd name="T31" fmla="*/ 78 h 426"/>
                    <a:gd name="T32" fmla="*/ 755 w 799"/>
                    <a:gd name="T33" fmla="*/ 100 h 426"/>
                    <a:gd name="T34" fmla="*/ 774 w 799"/>
                    <a:gd name="T35" fmla="*/ 120 h 426"/>
                    <a:gd name="T36" fmla="*/ 790 w 799"/>
                    <a:gd name="T37" fmla="*/ 129 h 426"/>
                    <a:gd name="T38" fmla="*/ 797 w 799"/>
                    <a:gd name="T39" fmla="*/ 200 h 426"/>
                    <a:gd name="T40" fmla="*/ 799 w 799"/>
                    <a:gd name="T41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99" h="426">
                      <a:moveTo>
                        <a:pt x="799" y="426"/>
                      </a:moveTo>
                      <a:lnTo>
                        <a:pt x="719" y="426"/>
                      </a:lnTo>
                      <a:lnTo>
                        <a:pt x="432" y="424"/>
                      </a:lnTo>
                      <a:lnTo>
                        <a:pt x="153" y="410"/>
                      </a:lnTo>
                      <a:lnTo>
                        <a:pt x="0" y="402"/>
                      </a:lnTo>
                      <a:lnTo>
                        <a:pt x="25" y="0"/>
                      </a:lnTo>
                      <a:lnTo>
                        <a:pt x="162" y="4"/>
                      </a:lnTo>
                      <a:lnTo>
                        <a:pt x="413" y="9"/>
                      </a:lnTo>
                      <a:lnTo>
                        <a:pt x="690" y="15"/>
                      </a:lnTo>
                      <a:lnTo>
                        <a:pt x="722" y="15"/>
                      </a:lnTo>
                      <a:lnTo>
                        <a:pt x="735" y="29"/>
                      </a:lnTo>
                      <a:lnTo>
                        <a:pt x="747" y="28"/>
                      </a:lnTo>
                      <a:lnTo>
                        <a:pt x="758" y="34"/>
                      </a:lnTo>
                      <a:lnTo>
                        <a:pt x="758" y="54"/>
                      </a:lnTo>
                      <a:lnTo>
                        <a:pt x="746" y="64"/>
                      </a:lnTo>
                      <a:lnTo>
                        <a:pt x="744" y="78"/>
                      </a:lnTo>
                      <a:lnTo>
                        <a:pt x="755" y="100"/>
                      </a:lnTo>
                      <a:lnTo>
                        <a:pt x="774" y="120"/>
                      </a:lnTo>
                      <a:lnTo>
                        <a:pt x="790" y="129"/>
                      </a:lnTo>
                      <a:lnTo>
                        <a:pt x="797" y="200"/>
                      </a:lnTo>
                      <a:lnTo>
                        <a:pt x="799" y="42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103">
                  <a:extLst>
                    <a:ext uri="{FF2B5EF4-FFF2-40B4-BE49-F238E27FC236}">
                      <a16:creationId xmlns:a16="http://schemas.microsoft.com/office/drawing/2014/main" id="{9C75C88C-0B6A-6449-8695-8AF7B9AC2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1470"/>
                  <a:ext cx="893" cy="443"/>
                </a:xfrm>
                <a:custGeom>
                  <a:avLst/>
                  <a:gdLst>
                    <a:gd name="T0" fmla="*/ 834 w 893"/>
                    <a:gd name="T1" fmla="*/ 331 h 443"/>
                    <a:gd name="T2" fmla="*/ 854 w 893"/>
                    <a:gd name="T3" fmla="*/ 375 h 443"/>
                    <a:gd name="T4" fmla="*/ 854 w 893"/>
                    <a:gd name="T5" fmla="*/ 389 h 443"/>
                    <a:gd name="T6" fmla="*/ 876 w 893"/>
                    <a:gd name="T7" fmla="*/ 423 h 443"/>
                    <a:gd name="T8" fmla="*/ 893 w 893"/>
                    <a:gd name="T9" fmla="*/ 443 h 443"/>
                    <a:gd name="T10" fmla="*/ 860 w 893"/>
                    <a:gd name="T11" fmla="*/ 443 h 443"/>
                    <a:gd name="T12" fmla="*/ 588 w 893"/>
                    <a:gd name="T13" fmla="*/ 437 h 443"/>
                    <a:gd name="T14" fmla="*/ 334 w 893"/>
                    <a:gd name="T15" fmla="*/ 431 h 443"/>
                    <a:gd name="T16" fmla="*/ 195 w 893"/>
                    <a:gd name="T17" fmla="*/ 426 h 443"/>
                    <a:gd name="T18" fmla="*/ 203 w 893"/>
                    <a:gd name="T19" fmla="*/ 294 h 443"/>
                    <a:gd name="T20" fmla="*/ 0 w 893"/>
                    <a:gd name="T21" fmla="*/ 275 h 443"/>
                    <a:gd name="T22" fmla="*/ 28 w 893"/>
                    <a:gd name="T23" fmla="*/ 0 h 443"/>
                    <a:gd name="T24" fmla="*/ 125 w 893"/>
                    <a:gd name="T25" fmla="*/ 6 h 443"/>
                    <a:gd name="T26" fmla="*/ 250 w 893"/>
                    <a:gd name="T27" fmla="*/ 14 h 443"/>
                    <a:gd name="T28" fmla="*/ 362 w 893"/>
                    <a:gd name="T29" fmla="*/ 20 h 443"/>
                    <a:gd name="T30" fmla="*/ 510 w 893"/>
                    <a:gd name="T31" fmla="*/ 28 h 443"/>
                    <a:gd name="T32" fmla="*/ 578 w 893"/>
                    <a:gd name="T33" fmla="*/ 25 h 443"/>
                    <a:gd name="T34" fmla="*/ 590 w 893"/>
                    <a:gd name="T35" fmla="*/ 39 h 443"/>
                    <a:gd name="T36" fmla="*/ 620 w 893"/>
                    <a:gd name="T37" fmla="*/ 58 h 443"/>
                    <a:gd name="T38" fmla="*/ 627 w 893"/>
                    <a:gd name="T39" fmla="*/ 64 h 443"/>
                    <a:gd name="T40" fmla="*/ 654 w 893"/>
                    <a:gd name="T41" fmla="*/ 55 h 443"/>
                    <a:gd name="T42" fmla="*/ 679 w 893"/>
                    <a:gd name="T43" fmla="*/ 53 h 443"/>
                    <a:gd name="T44" fmla="*/ 696 w 893"/>
                    <a:gd name="T45" fmla="*/ 52 h 443"/>
                    <a:gd name="T46" fmla="*/ 707 w 893"/>
                    <a:gd name="T47" fmla="*/ 59 h 443"/>
                    <a:gd name="T48" fmla="*/ 732 w 893"/>
                    <a:gd name="T49" fmla="*/ 70 h 443"/>
                    <a:gd name="T50" fmla="*/ 751 w 893"/>
                    <a:gd name="T51" fmla="*/ 80 h 443"/>
                    <a:gd name="T52" fmla="*/ 754 w 893"/>
                    <a:gd name="T53" fmla="*/ 89 h 443"/>
                    <a:gd name="T54" fmla="*/ 760 w 893"/>
                    <a:gd name="T55" fmla="*/ 103 h 443"/>
                    <a:gd name="T56" fmla="*/ 771 w 893"/>
                    <a:gd name="T57" fmla="*/ 103 h 443"/>
                    <a:gd name="T58" fmla="*/ 776 w 893"/>
                    <a:gd name="T59" fmla="*/ 103 h 443"/>
                    <a:gd name="T60" fmla="*/ 782 w 893"/>
                    <a:gd name="T61" fmla="*/ 131 h 443"/>
                    <a:gd name="T62" fmla="*/ 799 w 893"/>
                    <a:gd name="T63" fmla="*/ 184 h 443"/>
                    <a:gd name="T64" fmla="*/ 804 w 893"/>
                    <a:gd name="T65" fmla="*/ 208 h 443"/>
                    <a:gd name="T66" fmla="*/ 820 w 893"/>
                    <a:gd name="T67" fmla="*/ 231 h 443"/>
                    <a:gd name="T68" fmla="*/ 823 w 893"/>
                    <a:gd name="T69" fmla="*/ 264 h 443"/>
                    <a:gd name="T70" fmla="*/ 832 w 893"/>
                    <a:gd name="T71" fmla="*/ 290 h 443"/>
                    <a:gd name="T72" fmla="*/ 834 w 893"/>
                    <a:gd name="T73" fmla="*/ 331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3" h="443">
                      <a:moveTo>
                        <a:pt x="834" y="331"/>
                      </a:moveTo>
                      <a:lnTo>
                        <a:pt x="854" y="375"/>
                      </a:lnTo>
                      <a:lnTo>
                        <a:pt x="854" y="389"/>
                      </a:lnTo>
                      <a:lnTo>
                        <a:pt x="876" y="423"/>
                      </a:lnTo>
                      <a:lnTo>
                        <a:pt x="893" y="443"/>
                      </a:lnTo>
                      <a:lnTo>
                        <a:pt x="860" y="443"/>
                      </a:lnTo>
                      <a:lnTo>
                        <a:pt x="588" y="437"/>
                      </a:lnTo>
                      <a:lnTo>
                        <a:pt x="334" y="431"/>
                      </a:lnTo>
                      <a:lnTo>
                        <a:pt x="195" y="426"/>
                      </a:lnTo>
                      <a:lnTo>
                        <a:pt x="203" y="294"/>
                      </a:lnTo>
                      <a:lnTo>
                        <a:pt x="0" y="275"/>
                      </a:lnTo>
                      <a:lnTo>
                        <a:pt x="28" y="0"/>
                      </a:lnTo>
                      <a:lnTo>
                        <a:pt x="125" y="6"/>
                      </a:lnTo>
                      <a:lnTo>
                        <a:pt x="250" y="14"/>
                      </a:lnTo>
                      <a:lnTo>
                        <a:pt x="362" y="20"/>
                      </a:lnTo>
                      <a:lnTo>
                        <a:pt x="510" y="28"/>
                      </a:lnTo>
                      <a:lnTo>
                        <a:pt x="578" y="25"/>
                      </a:lnTo>
                      <a:lnTo>
                        <a:pt x="590" y="39"/>
                      </a:lnTo>
                      <a:lnTo>
                        <a:pt x="620" y="58"/>
                      </a:lnTo>
                      <a:lnTo>
                        <a:pt x="627" y="64"/>
                      </a:lnTo>
                      <a:lnTo>
                        <a:pt x="654" y="55"/>
                      </a:lnTo>
                      <a:lnTo>
                        <a:pt x="679" y="53"/>
                      </a:lnTo>
                      <a:lnTo>
                        <a:pt x="696" y="52"/>
                      </a:lnTo>
                      <a:lnTo>
                        <a:pt x="707" y="59"/>
                      </a:lnTo>
                      <a:lnTo>
                        <a:pt x="732" y="70"/>
                      </a:lnTo>
                      <a:lnTo>
                        <a:pt x="751" y="80"/>
                      </a:lnTo>
                      <a:lnTo>
                        <a:pt x="754" y="89"/>
                      </a:lnTo>
                      <a:lnTo>
                        <a:pt x="760" y="103"/>
                      </a:lnTo>
                      <a:lnTo>
                        <a:pt x="771" y="103"/>
                      </a:lnTo>
                      <a:lnTo>
                        <a:pt x="776" y="103"/>
                      </a:lnTo>
                      <a:lnTo>
                        <a:pt x="782" y="131"/>
                      </a:lnTo>
                      <a:lnTo>
                        <a:pt x="799" y="184"/>
                      </a:lnTo>
                      <a:lnTo>
                        <a:pt x="804" y="208"/>
                      </a:lnTo>
                      <a:lnTo>
                        <a:pt x="820" y="231"/>
                      </a:lnTo>
                      <a:lnTo>
                        <a:pt x="823" y="264"/>
                      </a:lnTo>
                      <a:lnTo>
                        <a:pt x="832" y="290"/>
                      </a:lnTo>
                      <a:lnTo>
                        <a:pt x="834" y="331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04">
                  <a:extLst>
                    <a:ext uri="{FF2B5EF4-FFF2-40B4-BE49-F238E27FC236}">
                      <a16:creationId xmlns:a16="http://schemas.microsoft.com/office/drawing/2014/main" id="{06A84656-40AC-B544-AC0F-7D3F2BAC9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7" y="1074"/>
                  <a:ext cx="754" cy="499"/>
                </a:xfrm>
                <a:custGeom>
                  <a:avLst/>
                  <a:gdLst>
                    <a:gd name="T0" fmla="*/ 746 w 754"/>
                    <a:gd name="T1" fmla="*/ 498 h 499"/>
                    <a:gd name="T2" fmla="*/ 746 w 754"/>
                    <a:gd name="T3" fmla="*/ 494 h 499"/>
                    <a:gd name="T4" fmla="*/ 727 w 754"/>
                    <a:gd name="T5" fmla="*/ 463 h 499"/>
                    <a:gd name="T6" fmla="*/ 738 w 754"/>
                    <a:gd name="T7" fmla="*/ 435 h 499"/>
                    <a:gd name="T8" fmla="*/ 748 w 754"/>
                    <a:gd name="T9" fmla="*/ 398 h 499"/>
                    <a:gd name="T10" fmla="*/ 731 w 754"/>
                    <a:gd name="T11" fmla="*/ 385 h 499"/>
                    <a:gd name="T12" fmla="*/ 729 w 754"/>
                    <a:gd name="T13" fmla="*/ 368 h 499"/>
                    <a:gd name="T14" fmla="*/ 734 w 754"/>
                    <a:gd name="T15" fmla="*/ 351 h 499"/>
                    <a:gd name="T16" fmla="*/ 754 w 754"/>
                    <a:gd name="T17" fmla="*/ 352 h 499"/>
                    <a:gd name="T18" fmla="*/ 752 w 754"/>
                    <a:gd name="T19" fmla="*/ 321 h 499"/>
                    <a:gd name="T20" fmla="*/ 751 w 754"/>
                    <a:gd name="T21" fmla="*/ 132 h 499"/>
                    <a:gd name="T22" fmla="*/ 746 w 754"/>
                    <a:gd name="T23" fmla="*/ 109 h 499"/>
                    <a:gd name="T24" fmla="*/ 721 w 754"/>
                    <a:gd name="T25" fmla="*/ 87 h 499"/>
                    <a:gd name="T26" fmla="*/ 715 w 754"/>
                    <a:gd name="T27" fmla="*/ 78 h 499"/>
                    <a:gd name="T28" fmla="*/ 715 w 754"/>
                    <a:gd name="T29" fmla="*/ 67 h 499"/>
                    <a:gd name="T30" fmla="*/ 727 w 754"/>
                    <a:gd name="T31" fmla="*/ 57 h 499"/>
                    <a:gd name="T32" fmla="*/ 737 w 754"/>
                    <a:gd name="T33" fmla="*/ 48 h 499"/>
                    <a:gd name="T34" fmla="*/ 738 w 754"/>
                    <a:gd name="T35" fmla="*/ 31 h 499"/>
                    <a:gd name="T36" fmla="*/ 375 w 754"/>
                    <a:gd name="T37" fmla="*/ 20 h 499"/>
                    <a:gd name="T38" fmla="*/ 33 w 754"/>
                    <a:gd name="T39" fmla="*/ 0 h 499"/>
                    <a:gd name="T40" fmla="*/ 0 w 754"/>
                    <a:gd name="T41" fmla="*/ 396 h 499"/>
                    <a:gd name="T42" fmla="*/ 90 w 754"/>
                    <a:gd name="T43" fmla="*/ 402 h 499"/>
                    <a:gd name="T44" fmla="*/ 215 w 754"/>
                    <a:gd name="T45" fmla="*/ 410 h 499"/>
                    <a:gd name="T46" fmla="*/ 326 w 754"/>
                    <a:gd name="T47" fmla="*/ 416 h 499"/>
                    <a:gd name="T48" fmla="*/ 475 w 754"/>
                    <a:gd name="T49" fmla="*/ 424 h 499"/>
                    <a:gd name="T50" fmla="*/ 550 w 754"/>
                    <a:gd name="T51" fmla="*/ 421 h 499"/>
                    <a:gd name="T52" fmla="*/ 562 w 754"/>
                    <a:gd name="T53" fmla="*/ 435 h 499"/>
                    <a:gd name="T54" fmla="*/ 593 w 754"/>
                    <a:gd name="T55" fmla="*/ 455 h 499"/>
                    <a:gd name="T56" fmla="*/ 598 w 754"/>
                    <a:gd name="T57" fmla="*/ 460 h 499"/>
                    <a:gd name="T58" fmla="*/ 628 w 754"/>
                    <a:gd name="T59" fmla="*/ 451 h 499"/>
                    <a:gd name="T60" fmla="*/ 668 w 754"/>
                    <a:gd name="T61" fmla="*/ 448 h 499"/>
                    <a:gd name="T62" fmla="*/ 678 w 754"/>
                    <a:gd name="T63" fmla="*/ 455 h 499"/>
                    <a:gd name="T64" fmla="*/ 704 w 754"/>
                    <a:gd name="T65" fmla="*/ 465 h 499"/>
                    <a:gd name="T66" fmla="*/ 723 w 754"/>
                    <a:gd name="T67" fmla="*/ 476 h 499"/>
                    <a:gd name="T68" fmla="*/ 726 w 754"/>
                    <a:gd name="T69" fmla="*/ 485 h 499"/>
                    <a:gd name="T70" fmla="*/ 732 w 754"/>
                    <a:gd name="T71" fmla="*/ 499 h 499"/>
                    <a:gd name="T72" fmla="*/ 746 w 754"/>
                    <a:gd name="T73" fmla="*/ 49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499">
                      <a:moveTo>
                        <a:pt x="746" y="498"/>
                      </a:moveTo>
                      <a:lnTo>
                        <a:pt x="746" y="494"/>
                      </a:lnTo>
                      <a:lnTo>
                        <a:pt x="727" y="463"/>
                      </a:lnTo>
                      <a:lnTo>
                        <a:pt x="738" y="435"/>
                      </a:lnTo>
                      <a:lnTo>
                        <a:pt x="748" y="398"/>
                      </a:lnTo>
                      <a:lnTo>
                        <a:pt x="731" y="385"/>
                      </a:lnTo>
                      <a:lnTo>
                        <a:pt x="729" y="368"/>
                      </a:lnTo>
                      <a:lnTo>
                        <a:pt x="734" y="351"/>
                      </a:lnTo>
                      <a:lnTo>
                        <a:pt x="754" y="352"/>
                      </a:lnTo>
                      <a:lnTo>
                        <a:pt x="752" y="321"/>
                      </a:lnTo>
                      <a:lnTo>
                        <a:pt x="751" y="132"/>
                      </a:lnTo>
                      <a:lnTo>
                        <a:pt x="746" y="109"/>
                      </a:lnTo>
                      <a:lnTo>
                        <a:pt x="721" y="87"/>
                      </a:lnTo>
                      <a:lnTo>
                        <a:pt x="715" y="78"/>
                      </a:lnTo>
                      <a:lnTo>
                        <a:pt x="715" y="67"/>
                      </a:lnTo>
                      <a:lnTo>
                        <a:pt x="727" y="57"/>
                      </a:lnTo>
                      <a:lnTo>
                        <a:pt x="737" y="48"/>
                      </a:lnTo>
                      <a:lnTo>
                        <a:pt x="738" y="31"/>
                      </a:lnTo>
                      <a:lnTo>
                        <a:pt x="375" y="20"/>
                      </a:lnTo>
                      <a:lnTo>
                        <a:pt x="33" y="0"/>
                      </a:lnTo>
                      <a:lnTo>
                        <a:pt x="0" y="396"/>
                      </a:lnTo>
                      <a:lnTo>
                        <a:pt x="90" y="402"/>
                      </a:lnTo>
                      <a:lnTo>
                        <a:pt x="215" y="410"/>
                      </a:lnTo>
                      <a:lnTo>
                        <a:pt x="326" y="416"/>
                      </a:lnTo>
                      <a:lnTo>
                        <a:pt x="475" y="424"/>
                      </a:lnTo>
                      <a:lnTo>
                        <a:pt x="550" y="421"/>
                      </a:lnTo>
                      <a:lnTo>
                        <a:pt x="562" y="435"/>
                      </a:lnTo>
                      <a:lnTo>
                        <a:pt x="593" y="455"/>
                      </a:lnTo>
                      <a:lnTo>
                        <a:pt x="598" y="460"/>
                      </a:lnTo>
                      <a:lnTo>
                        <a:pt x="628" y="451"/>
                      </a:lnTo>
                      <a:lnTo>
                        <a:pt x="668" y="448"/>
                      </a:lnTo>
                      <a:lnTo>
                        <a:pt x="678" y="455"/>
                      </a:lnTo>
                      <a:lnTo>
                        <a:pt x="704" y="465"/>
                      </a:lnTo>
                      <a:lnTo>
                        <a:pt x="723" y="476"/>
                      </a:lnTo>
                      <a:lnTo>
                        <a:pt x="726" y="485"/>
                      </a:lnTo>
                      <a:lnTo>
                        <a:pt x="732" y="499"/>
                      </a:lnTo>
                      <a:lnTo>
                        <a:pt x="746" y="49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05">
                  <a:extLst>
                    <a:ext uri="{FF2B5EF4-FFF2-40B4-BE49-F238E27FC236}">
                      <a16:creationId xmlns:a16="http://schemas.microsoft.com/office/drawing/2014/main" id="{04EB4276-30D8-1943-8A18-63738F881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0" y="654"/>
                  <a:ext cx="705" cy="449"/>
                </a:xfrm>
                <a:custGeom>
                  <a:avLst/>
                  <a:gdLst>
                    <a:gd name="T0" fmla="*/ 705 w 705"/>
                    <a:gd name="T1" fmla="*/ 449 h 449"/>
                    <a:gd name="T2" fmla="*/ 702 w 705"/>
                    <a:gd name="T3" fmla="*/ 396 h 449"/>
                    <a:gd name="T4" fmla="*/ 691 w 705"/>
                    <a:gd name="T5" fmla="*/ 354 h 449"/>
                    <a:gd name="T6" fmla="*/ 679 w 705"/>
                    <a:gd name="T7" fmla="*/ 273 h 449"/>
                    <a:gd name="T8" fmla="*/ 677 w 705"/>
                    <a:gd name="T9" fmla="*/ 204 h 449"/>
                    <a:gd name="T10" fmla="*/ 666 w 705"/>
                    <a:gd name="T11" fmla="*/ 184 h 449"/>
                    <a:gd name="T12" fmla="*/ 655 w 705"/>
                    <a:gd name="T13" fmla="*/ 153 h 449"/>
                    <a:gd name="T14" fmla="*/ 655 w 705"/>
                    <a:gd name="T15" fmla="*/ 87 h 449"/>
                    <a:gd name="T16" fmla="*/ 659 w 705"/>
                    <a:gd name="T17" fmla="*/ 62 h 449"/>
                    <a:gd name="T18" fmla="*/ 648 w 705"/>
                    <a:gd name="T19" fmla="*/ 29 h 449"/>
                    <a:gd name="T20" fmla="*/ 468 w 705"/>
                    <a:gd name="T21" fmla="*/ 25 h 449"/>
                    <a:gd name="T22" fmla="*/ 353 w 705"/>
                    <a:gd name="T23" fmla="*/ 21 h 449"/>
                    <a:gd name="T24" fmla="*/ 187 w 705"/>
                    <a:gd name="T25" fmla="*/ 14 h 449"/>
                    <a:gd name="T26" fmla="*/ 43 w 705"/>
                    <a:gd name="T27" fmla="*/ 0 h 449"/>
                    <a:gd name="T28" fmla="*/ 0 w 705"/>
                    <a:gd name="T29" fmla="*/ 420 h 449"/>
                    <a:gd name="T30" fmla="*/ 343 w 705"/>
                    <a:gd name="T31" fmla="*/ 440 h 449"/>
                    <a:gd name="T32" fmla="*/ 705 w 705"/>
                    <a:gd name="T33" fmla="*/ 449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5" h="449">
                      <a:moveTo>
                        <a:pt x="705" y="449"/>
                      </a:moveTo>
                      <a:lnTo>
                        <a:pt x="702" y="396"/>
                      </a:lnTo>
                      <a:lnTo>
                        <a:pt x="691" y="354"/>
                      </a:lnTo>
                      <a:lnTo>
                        <a:pt x="679" y="273"/>
                      </a:lnTo>
                      <a:lnTo>
                        <a:pt x="677" y="204"/>
                      </a:lnTo>
                      <a:lnTo>
                        <a:pt x="666" y="184"/>
                      </a:lnTo>
                      <a:lnTo>
                        <a:pt x="655" y="153"/>
                      </a:lnTo>
                      <a:lnTo>
                        <a:pt x="655" y="87"/>
                      </a:lnTo>
                      <a:lnTo>
                        <a:pt x="659" y="62"/>
                      </a:lnTo>
                      <a:lnTo>
                        <a:pt x="648" y="29"/>
                      </a:lnTo>
                      <a:lnTo>
                        <a:pt x="468" y="25"/>
                      </a:lnTo>
                      <a:lnTo>
                        <a:pt x="353" y="21"/>
                      </a:lnTo>
                      <a:lnTo>
                        <a:pt x="187" y="14"/>
                      </a:lnTo>
                      <a:lnTo>
                        <a:pt x="43" y="0"/>
                      </a:lnTo>
                      <a:lnTo>
                        <a:pt x="0" y="420"/>
                      </a:lnTo>
                      <a:lnTo>
                        <a:pt x="343" y="440"/>
                      </a:lnTo>
                      <a:lnTo>
                        <a:pt x="705" y="449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06">
                  <a:extLst>
                    <a:ext uri="{FF2B5EF4-FFF2-40B4-BE49-F238E27FC236}">
                      <a16:creationId xmlns:a16="http://schemas.microsoft.com/office/drawing/2014/main" id="{882567FB-3F81-7E40-9C4D-0BC184B68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" y="1108"/>
                  <a:ext cx="756" cy="637"/>
                </a:xfrm>
                <a:custGeom>
                  <a:avLst/>
                  <a:gdLst>
                    <a:gd name="T0" fmla="*/ 756 w 756"/>
                    <a:gd name="T1" fmla="*/ 84 h 637"/>
                    <a:gd name="T2" fmla="*/ 89 w 756"/>
                    <a:gd name="T3" fmla="*/ 0 h 637"/>
                    <a:gd name="T4" fmla="*/ 0 w 756"/>
                    <a:gd name="T5" fmla="*/ 552 h 637"/>
                    <a:gd name="T6" fmla="*/ 707 w 756"/>
                    <a:gd name="T7" fmla="*/ 637 h 637"/>
                    <a:gd name="T8" fmla="*/ 756 w 756"/>
                    <a:gd name="T9" fmla="*/ 84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637">
                      <a:moveTo>
                        <a:pt x="756" y="84"/>
                      </a:moveTo>
                      <a:lnTo>
                        <a:pt x="89" y="0"/>
                      </a:lnTo>
                      <a:lnTo>
                        <a:pt x="0" y="552"/>
                      </a:lnTo>
                      <a:lnTo>
                        <a:pt x="707" y="637"/>
                      </a:lnTo>
                      <a:lnTo>
                        <a:pt x="756" y="84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5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07">
                  <a:extLst>
                    <a:ext uri="{FF2B5EF4-FFF2-40B4-BE49-F238E27FC236}">
                      <a16:creationId xmlns:a16="http://schemas.microsoft.com/office/drawing/2014/main" id="{6C4F9515-2C86-3C45-97D5-F6F4288BA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491"/>
                  <a:ext cx="1107" cy="701"/>
                </a:xfrm>
                <a:custGeom>
                  <a:avLst/>
                  <a:gdLst>
                    <a:gd name="T0" fmla="*/ 1107 w 1107"/>
                    <a:gd name="T1" fmla="*/ 163 h 701"/>
                    <a:gd name="T2" fmla="*/ 915 w 1107"/>
                    <a:gd name="T3" fmla="*/ 145 h 701"/>
                    <a:gd name="T4" fmla="*/ 733 w 1107"/>
                    <a:gd name="T5" fmla="*/ 122 h 701"/>
                    <a:gd name="T6" fmla="*/ 550 w 1107"/>
                    <a:gd name="T7" fmla="*/ 97 h 701"/>
                    <a:gd name="T8" fmla="*/ 349 w 1107"/>
                    <a:gd name="T9" fmla="*/ 64 h 701"/>
                    <a:gd name="T10" fmla="*/ 233 w 1107"/>
                    <a:gd name="T11" fmla="*/ 42 h 701"/>
                    <a:gd name="T12" fmla="*/ 28 w 1107"/>
                    <a:gd name="T13" fmla="*/ 0 h 701"/>
                    <a:gd name="T14" fmla="*/ 0 w 1107"/>
                    <a:gd name="T15" fmla="*/ 133 h 701"/>
                    <a:gd name="T16" fmla="*/ 22 w 1107"/>
                    <a:gd name="T17" fmla="*/ 180 h 701"/>
                    <a:gd name="T18" fmla="*/ 13 w 1107"/>
                    <a:gd name="T19" fmla="*/ 208 h 701"/>
                    <a:gd name="T20" fmla="*/ 25 w 1107"/>
                    <a:gd name="T21" fmla="*/ 238 h 701"/>
                    <a:gd name="T22" fmla="*/ 46 w 1107"/>
                    <a:gd name="T23" fmla="*/ 245 h 701"/>
                    <a:gd name="T24" fmla="*/ 74 w 1107"/>
                    <a:gd name="T25" fmla="*/ 312 h 701"/>
                    <a:gd name="T26" fmla="*/ 91 w 1107"/>
                    <a:gd name="T27" fmla="*/ 333 h 701"/>
                    <a:gd name="T28" fmla="*/ 94 w 1107"/>
                    <a:gd name="T29" fmla="*/ 341 h 701"/>
                    <a:gd name="T30" fmla="*/ 114 w 1107"/>
                    <a:gd name="T31" fmla="*/ 347 h 701"/>
                    <a:gd name="T32" fmla="*/ 117 w 1107"/>
                    <a:gd name="T33" fmla="*/ 359 h 701"/>
                    <a:gd name="T34" fmla="*/ 74 w 1107"/>
                    <a:gd name="T35" fmla="*/ 470 h 701"/>
                    <a:gd name="T36" fmla="*/ 74 w 1107"/>
                    <a:gd name="T37" fmla="*/ 486 h 701"/>
                    <a:gd name="T38" fmla="*/ 89 w 1107"/>
                    <a:gd name="T39" fmla="*/ 506 h 701"/>
                    <a:gd name="T40" fmla="*/ 96 w 1107"/>
                    <a:gd name="T41" fmla="*/ 506 h 701"/>
                    <a:gd name="T42" fmla="*/ 125 w 1107"/>
                    <a:gd name="T43" fmla="*/ 487 h 701"/>
                    <a:gd name="T44" fmla="*/ 130 w 1107"/>
                    <a:gd name="T45" fmla="*/ 480 h 701"/>
                    <a:gd name="T46" fmla="*/ 139 w 1107"/>
                    <a:gd name="T47" fmla="*/ 484 h 701"/>
                    <a:gd name="T48" fmla="*/ 138 w 1107"/>
                    <a:gd name="T49" fmla="*/ 517 h 701"/>
                    <a:gd name="T50" fmla="*/ 155 w 1107"/>
                    <a:gd name="T51" fmla="*/ 595 h 701"/>
                    <a:gd name="T52" fmla="*/ 174 w 1107"/>
                    <a:gd name="T53" fmla="*/ 611 h 701"/>
                    <a:gd name="T54" fmla="*/ 180 w 1107"/>
                    <a:gd name="T55" fmla="*/ 615 h 701"/>
                    <a:gd name="T56" fmla="*/ 191 w 1107"/>
                    <a:gd name="T57" fmla="*/ 629 h 701"/>
                    <a:gd name="T58" fmla="*/ 188 w 1107"/>
                    <a:gd name="T59" fmla="*/ 651 h 701"/>
                    <a:gd name="T60" fmla="*/ 192 w 1107"/>
                    <a:gd name="T61" fmla="*/ 673 h 701"/>
                    <a:gd name="T62" fmla="*/ 199 w 1107"/>
                    <a:gd name="T63" fmla="*/ 678 h 701"/>
                    <a:gd name="T64" fmla="*/ 213 w 1107"/>
                    <a:gd name="T65" fmla="*/ 664 h 701"/>
                    <a:gd name="T66" fmla="*/ 230 w 1107"/>
                    <a:gd name="T67" fmla="*/ 664 h 701"/>
                    <a:gd name="T68" fmla="*/ 250 w 1107"/>
                    <a:gd name="T69" fmla="*/ 675 h 701"/>
                    <a:gd name="T70" fmla="*/ 266 w 1107"/>
                    <a:gd name="T71" fmla="*/ 668 h 701"/>
                    <a:gd name="T72" fmla="*/ 292 w 1107"/>
                    <a:gd name="T73" fmla="*/ 668 h 701"/>
                    <a:gd name="T74" fmla="*/ 314 w 1107"/>
                    <a:gd name="T75" fmla="*/ 678 h 701"/>
                    <a:gd name="T76" fmla="*/ 331 w 1107"/>
                    <a:gd name="T77" fmla="*/ 675 h 701"/>
                    <a:gd name="T78" fmla="*/ 335 w 1107"/>
                    <a:gd name="T79" fmla="*/ 657 h 701"/>
                    <a:gd name="T80" fmla="*/ 353 w 1107"/>
                    <a:gd name="T81" fmla="*/ 653 h 701"/>
                    <a:gd name="T82" fmla="*/ 363 w 1107"/>
                    <a:gd name="T83" fmla="*/ 661 h 701"/>
                    <a:gd name="T84" fmla="*/ 364 w 1107"/>
                    <a:gd name="T85" fmla="*/ 681 h 701"/>
                    <a:gd name="T86" fmla="*/ 374 w 1107"/>
                    <a:gd name="T87" fmla="*/ 686 h 701"/>
                    <a:gd name="T88" fmla="*/ 386 w 1107"/>
                    <a:gd name="T89" fmla="*/ 617 h 701"/>
                    <a:gd name="T90" fmla="*/ 1053 w 1107"/>
                    <a:gd name="T91" fmla="*/ 701 h 701"/>
                    <a:gd name="T92" fmla="*/ 1107 w 1107"/>
                    <a:gd name="T93" fmla="*/ 163 h 7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07" h="701">
                      <a:moveTo>
                        <a:pt x="1107" y="163"/>
                      </a:moveTo>
                      <a:lnTo>
                        <a:pt x="915" y="145"/>
                      </a:lnTo>
                      <a:lnTo>
                        <a:pt x="733" y="122"/>
                      </a:lnTo>
                      <a:lnTo>
                        <a:pt x="550" y="97"/>
                      </a:lnTo>
                      <a:lnTo>
                        <a:pt x="349" y="64"/>
                      </a:lnTo>
                      <a:lnTo>
                        <a:pt x="233" y="42"/>
                      </a:lnTo>
                      <a:lnTo>
                        <a:pt x="28" y="0"/>
                      </a:lnTo>
                      <a:lnTo>
                        <a:pt x="0" y="133"/>
                      </a:lnTo>
                      <a:lnTo>
                        <a:pt x="22" y="180"/>
                      </a:lnTo>
                      <a:lnTo>
                        <a:pt x="13" y="208"/>
                      </a:lnTo>
                      <a:lnTo>
                        <a:pt x="25" y="238"/>
                      </a:lnTo>
                      <a:lnTo>
                        <a:pt x="46" y="245"/>
                      </a:lnTo>
                      <a:lnTo>
                        <a:pt x="74" y="312"/>
                      </a:lnTo>
                      <a:lnTo>
                        <a:pt x="91" y="333"/>
                      </a:lnTo>
                      <a:lnTo>
                        <a:pt x="94" y="341"/>
                      </a:lnTo>
                      <a:lnTo>
                        <a:pt x="114" y="347"/>
                      </a:lnTo>
                      <a:lnTo>
                        <a:pt x="117" y="359"/>
                      </a:lnTo>
                      <a:lnTo>
                        <a:pt x="74" y="470"/>
                      </a:lnTo>
                      <a:lnTo>
                        <a:pt x="74" y="486"/>
                      </a:lnTo>
                      <a:lnTo>
                        <a:pt x="89" y="506"/>
                      </a:lnTo>
                      <a:lnTo>
                        <a:pt x="96" y="506"/>
                      </a:lnTo>
                      <a:lnTo>
                        <a:pt x="125" y="487"/>
                      </a:lnTo>
                      <a:lnTo>
                        <a:pt x="130" y="480"/>
                      </a:lnTo>
                      <a:lnTo>
                        <a:pt x="139" y="484"/>
                      </a:lnTo>
                      <a:lnTo>
                        <a:pt x="138" y="517"/>
                      </a:lnTo>
                      <a:lnTo>
                        <a:pt x="155" y="595"/>
                      </a:lnTo>
                      <a:lnTo>
                        <a:pt x="174" y="611"/>
                      </a:lnTo>
                      <a:lnTo>
                        <a:pt x="180" y="615"/>
                      </a:lnTo>
                      <a:lnTo>
                        <a:pt x="191" y="629"/>
                      </a:lnTo>
                      <a:lnTo>
                        <a:pt x="188" y="651"/>
                      </a:lnTo>
                      <a:lnTo>
                        <a:pt x="192" y="673"/>
                      </a:lnTo>
                      <a:lnTo>
                        <a:pt x="199" y="678"/>
                      </a:lnTo>
                      <a:lnTo>
                        <a:pt x="213" y="664"/>
                      </a:lnTo>
                      <a:lnTo>
                        <a:pt x="230" y="664"/>
                      </a:lnTo>
                      <a:lnTo>
                        <a:pt x="250" y="675"/>
                      </a:lnTo>
                      <a:lnTo>
                        <a:pt x="266" y="668"/>
                      </a:lnTo>
                      <a:lnTo>
                        <a:pt x="292" y="668"/>
                      </a:lnTo>
                      <a:lnTo>
                        <a:pt x="314" y="678"/>
                      </a:lnTo>
                      <a:lnTo>
                        <a:pt x="331" y="675"/>
                      </a:lnTo>
                      <a:lnTo>
                        <a:pt x="335" y="657"/>
                      </a:lnTo>
                      <a:lnTo>
                        <a:pt x="353" y="653"/>
                      </a:lnTo>
                      <a:lnTo>
                        <a:pt x="363" y="661"/>
                      </a:lnTo>
                      <a:lnTo>
                        <a:pt x="364" y="681"/>
                      </a:lnTo>
                      <a:lnTo>
                        <a:pt x="374" y="686"/>
                      </a:lnTo>
                      <a:lnTo>
                        <a:pt x="386" y="617"/>
                      </a:lnTo>
                      <a:lnTo>
                        <a:pt x="1053" y="701"/>
                      </a:lnTo>
                      <a:lnTo>
                        <a:pt x="1107" y="163"/>
                      </a:lnTo>
                      <a:close/>
                    </a:path>
                  </a:pathLst>
                </a:custGeom>
                <a:solidFill>
                  <a:srgbClr val="162061"/>
                </a:solidFill>
                <a:ln w="25400">
                  <a:solidFill>
                    <a:schemeClr val="bg1"/>
                  </a:solidFill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108">
                  <a:extLst>
                    <a:ext uri="{FF2B5EF4-FFF2-40B4-BE49-F238E27FC236}">
                      <a16:creationId xmlns:a16="http://schemas.microsoft.com/office/drawing/2014/main" id="{8E064B5E-36FB-4549-958C-0B181AFFA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1684"/>
                  <a:ext cx="786" cy="618"/>
                </a:xfrm>
                <a:custGeom>
                  <a:avLst/>
                  <a:gdLst>
                    <a:gd name="T0" fmla="*/ 755 w 786"/>
                    <a:gd name="T1" fmla="*/ 618 h 618"/>
                    <a:gd name="T2" fmla="*/ 786 w 786"/>
                    <a:gd name="T3" fmla="*/ 80 h 618"/>
                    <a:gd name="T4" fmla="*/ 77 w 786"/>
                    <a:gd name="T5" fmla="*/ 0 h 618"/>
                    <a:gd name="T6" fmla="*/ 0 w 786"/>
                    <a:gd name="T7" fmla="*/ 549 h 618"/>
                    <a:gd name="T8" fmla="*/ 755 w 786"/>
                    <a:gd name="T9" fmla="*/ 618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618">
                      <a:moveTo>
                        <a:pt x="755" y="618"/>
                      </a:moveTo>
                      <a:lnTo>
                        <a:pt x="786" y="80"/>
                      </a:lnTo>
                      <a:lnTo>
                        <a:pt x="77" y="0"/>
                      </a:lnTo>
                      <a:lnTo>
                        <a:pt x="0" y="549"/>
                      </a:lnTo>
                      <a:lnTo>
                        <a:pt x="755" y="618"/>
                      </a:lnTo>
                      <a:close/>
                    </a:path>
                  </a:pathLst>
                </a:custGeom>
                <a:solidFill>
                  <a:srgbClr val="162061"/>
                </a:solidFill>
                <a:ln w="254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109">
                  <a:extLst>
                    <a:ext uri="{FF2B5EF4-FFF2-40B4-BE49-F238E27FC236}">
                      <a16:creationId xmlns:a16="http://schemas.microsoft.com/office/drawing/2014/main" id="{6539FD7C-CA0B-6941-942F-1C138E714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474"/>
                  <a:ext cx="645" cy="1040"/>
                </a:xfrm>
                <a:custGeom>
                  <a:avLst/>
                  <a:gdLst>
                    <a:gd name="T0" fmla="*/ 0 w 645"/>
                    <a:gd name="T1" fmla="*/ 926 h 1040"/>
                    <a:gd name="T2" fmla="*/ 54 w 645"/>
                    <a:gd name="T3" fmla="*/ 706 h 1040"/>
                    <a:gd name="T4" fmla="*/ 62 w 645"/>
                    <a:gd name="T5" fmla="*/ 679 h 1040"/>
                    <a:gd name="T6" fmla="*/ 79 w 645"/>
                    <a:gd name="T7" fmla="*/ 642 h 1040"/>
                    <a:gd name="T8" fmla="*/ 72 w 645"/>
                    <a:gd name="T9" fmla="*/ 628 h 1040"/>
                    <a:gd name="T10" fmla="*/ 54 w 645"/>
                    <a:gd name="T11" fmla="*/ 629 h 1040"/>
                    <a:gd name="T12" fmla="*/ 50 w 645"/>
                    <a:gd name="T13" fmla="*/ 623 h 1040"/>
                    <a:gd name="T14" fmla="*/ 53 w 645"/>
                    <a:gd name="T15" fmla="*/ 615 h 1040"/>
                    <a:gd name="T16" fmla="*/ 54 w 645"/>
                    <a:gd name="T17" fmla="*/ 596 h 1040"/>
                    <a:gd name="T18" fmla="*/ 82 w 645"/>
                    <a:gd name="T19" fmla="*/ 562 h 1040"/>
                    <a:gd name="T20" fmla="*/ 95 w 645"/>
                    <a:gd name="T21" fmla="*/ 559 h 1040"/>
                    <a:gd name="T22" fmla="*/ 101 w 645"/>
                    <a:gd name="T23" fmla="*/ 551 h 1040"/>
                    <a:gd name="T24" fmla="*/ 104 w 645"/>
                    <a:gd name="T25" fmla="*/ 531 h 1040"/>
                    <a:gd name="T26" fmla="*/ 111 w 645"/>
                    <a:gd name="T27" fmla="*/ 528 h 1040"/>
                    <a:gd name="T28" fmla="*/ 136 w 645"/>
                    <a:gd name="T29" fmla="*/ 490 h 1040"/>
                    <a:gd name="T30" fmla="*/ 159 w 645"/>
                    <a:gd name="T31" fmla="*/ 464 h 1040"/>
                    <a:gd name="T32" fmla="*/ 161 w 645"/>
                    <a:gd name="T33" fmla="*/ 440 h 1040"/>
                    <a:gd name="T34" fmla="*/ 139 w 645"/>
                    <a:gd name="T35" fmla="*/ 423 h 1040"/>
                    <a:gd name="T36" fmla="*/ 129 w 645"/>
                    <a:gd name="T37" fmla="*/ 397 h 1040"/>
                    <a:gd name="T38" fmla="*/ 215 w 645"/>
                    <a:gd name="T39" fmla="*/ 0 h 1040"/>
                    <a:gd name="T40" fmla="*/ 299 w 645"/>
                    <a:gd name="T41" fmla="*/ 17 h 1040"/>
                    <a:gd name="T42" fmla="*/ 271 w 645"/>
                    <a:gd name="T43" fmla="*/ 150 h 1040"/>
                    <a:gd name="T44" fmla="*/ 293 w 645"/>
                    <a:gd name="T45" fmla="*/ 197 h 1040"/>
                    <a:gd name="T46" fmla="*/ 284 w 645"/>
                    <a:gd name="T47" fmla="*/ 226 h 1040"/>
                    <a:gd name="T48" fmla="*/ 296 w 645"/>
                    <a:gd name="T49" fmla="*/ 255 h 1040"/>
                    <a:gd name="T50" fmla="*/ 317 w 645"/>
                    <a:gd name="T51" fmla="*/ 262 h 1040"/>
                    <a:gd name="T52" fmla="*/ 340 w 645"/>
                    <a:gd name="T53" fmla="*/ 323 h 1040"/>
                    <a:gd name="T54" fmla="*/ 362 w 645"/>
                    <a:gd name="T55" fmla="*/ 350 h 1040"/>
                    <a:gd name="T56" fmla="*/ 365 w 645"/>
                    <a:gd name="T57" fmla="*/ 358 h 1040"/>
                    <a:gd name="T58" fmla="*/ 385 w 645"/>
                    <a:gd name="T59" fmla="*/ 364 h 1040"/>
                    <a:gd name="T60" fmla="*/ 388 w 645"/>
                    <a:gd name="T61" fmla="*/ 378 h 1040"/>
                    <a:gd name="T62" fmla="*/ 345 w 645"/>
                    <a:gd name="T63" fmla="*/ 486 h 1040"/>
                    <a:gd name="T64" fmla="*/ 343 w 645"/>
                    <a:gd name="T65" fmla="*/ 503 h 1040"/>
                    <a:gd name="T66" fmla="*/ 360 w 645"/>
                    <a:gd name="T67" fmla="*/ 523 h 1040"/>
                    <a:gd name="T68" fmla="*/ 365 w 645"/>
                    <a:gd name="T69" fmla="*/ 523 h 1040"/>
                    <a:gd name="T70" fmla="*/ 396 w 645"/>
                    <a:gd name="T71" fmla="*/ 504 h 1040"/>
                    <a:gd name="T72" fmla="*/ 401 w 645"/>
                    <a:gd name="T73" fmla="*/ 497 h 1040"/>
                    <a:gd name="T74" fmla="*/ 410 w 645"/>
                    <a:gd name="T75" fmla="*/ 501 h 1040"/>
                    <a:gd name="T76" fmla="*/ 409 w 645"/>
                    <a:gd name="T77" fmla="*/ 534 h 1040"/>
                    <a:gd name="T78" fmla="*/ 426 w 645"/>
                    <a:gd name="T79" fmla="*/ 614 h 1040"/>
                    <a:gd name="T80" fmla="*/ 451 w 645"/>
                    <a:gd name="T81" fmla="*/ 632 h 1040"/>
                    <a:gd name="T82" fmla="*/ 460 w 645"/>
                    <a:gd name="T83" fmla="*/ 646 h 1040"/>
                    <a:gd name="T84" fmla="*/ 456 w 645"/>
                    <a:gd name="T85" fmla="*/ 671 h 1040"/>
                    <a:gd name="T86" fmla="*/ 463 w 645"/>
                    <a:gd name="T87" fmla="*/ 689 h 1040"/>
                    <a:gd name="T88" fmla="*/ 470 w 645"/>
                    <a:gd name="T89" fmla="*/ 696 h 1040"/>
                    <a:gd name="T90" fmla="*/ 485 w 645"/>
                    <a:gd name="T91" fmla="*/ 681 h 1040"/>
                    <a:gd name="T92" fmla="*/ 502 w 645"/>
                    <a:gd name="T93" fmla="*/ 682 h 1040"/>
                    <a:gd name="T94" fmla="*/ 521 w 645"/>
                    <a:gd name="T95" fmla="*/ 690 h 1040"/>
                    <a:gd name="T96" fmla="*/ 538 w 645"/>
                    <a:gd name="T97" fmla="*/ 685 h 1040"/>
                    <a:gd name="T98" fmla="*/ 562 w 645"/>
                    <a:gd name="T99" fmla="*/ 685 h 1040"/>
                    <a:gd name="T100" fmla="*/ 587 w 645"/>
                    <a:gd name="T101" fmla="*/ 695 h 1040"/>
                    <a:gd name="T102" fmla="*/ 604 w 645"/>
                    <a:gd name="T103" fmla="*/ 693 h 1040"/>
                    <a:gd name="T104" fmla="*/ 607 w 645"/>
                    <a:gd name="T105" fmla="*/ 674 h 1040"/>
                    <a:gd name="T106" fmla="*/ 626 w 645"/>
                    <a:gd name="T107" fmla="*/ 670 h 1040"/>
                    <a:gd name="T108" fmla="*/ 634 w 645"/>
                    <a:gd name="T109" fmla="*/ 679 h 1040"/>
                    <a:gd name="T110" fmla="*/ 637 w 645"/>
                    <a:gd name="T111" fmla="*/ 696 h 1040"/>
                    <a:gd name="T112" fmla="*/ 645 w 645"/>
                    <a:gd name="T113" fmla="*/ 704 h 1040"/>
                    <a:gd name="T114" fmla="*/ 593 w 645"/>
                    <a:gd name="T115" fmla="*/ 1040 h 1040"/>
                    <a:gd name="T116" fmla="*/ 593 w 645"/>
                    <a:gd name="T117" fmla="*/ 1040 h 1040"/>
                    <a:gd name="T118" fmla="*/ 312 w 645"/>
                    <a:gd name="T119" fmla="*/ 987 h 1040"/>
                    <a:gd name="T120" fmla="*/ 0 w 645"/>
                    <a:gd name="T121" fmla="*/ 926 h 1040"/>
                    <a:gd name="T122" fmla="*/ 0 w 645"/>
                    <a:gd name="T123" fmla="*/ 926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5" h="1040">
                      <a:moveTo>
                        <a:pt x="0" y="926"/>
                      </a:moveTo>
                      <a:lnTo>
                        <a:pt x="54" y="706"/>
                      </a:lnTo>
                      <a:lnTo>
                        <a:pt x="62" y="679"/>
                      </a:lnTo>
                      <a:lnTo>
                        <a:pt x="79" y="642"/>
                      </a:lnTo>
                      <a:lnTo>
                        <a:pt x="72" y="628"/>
                      </a:lnTo>
                      <a:lnTo>
                        <a:pt x="54" y="629"/>
                      </a:lnTo>
                      <a:lnTo>
                        <a:pt x="50" y="623"/>
                      </a:lnTo>
                      <a:lnTo>
                        <a:pt x="53" y="615"/>
                      </a:lnTo>
                      <a:lnTo>
                        <a:pt x="54" y="596"/>
                      </a:lnTo>
                      <a:lnTo>
                        <a:pt x="82" y="562"/>
                      </a:lnTo>
                      <a:lnTo>
                        <a:pt x="95" y="559"/>
                      </a:lnTo>
                      <a:lnTo>
                        <a:pt x="101" y="551"/>
                      </a:lnTo>
                      <a:lnTo>
                        <a:pt x="104" y="531"/>
                      </a:lnTo>
                      <a:lnTo>
                        <a:pt x="111" y="528"/>
                      </a:lnTo>
                      <a:lnTo>
                        <a:pt x="136" y="490"/>
                      </a:lnTo>
                      <a:lnTo>
                        <a:pt x="159" y="464"/>
                      </a:lnTo>
                      <a:lnTo>
                        <a:pt x="161" y="440"/>
                      </a:lnTo>
                      <a:lnTo>
                        <a:pt x="139" y="423"/>
                      </a:lnTo>
                      <a:lnTo>
                        <a:pt x="129" y="397"/>
                      </a:lnTo>
                      <a:lnTo>
                        <a:pt x="215" y="0"/>
                      </a:lnTo>
                      <a:lnTo>
                        <a:pt x="299" y="17"/>
                      </a:lnTo>
                      <a:lnTo>
                        <a:pt x="271" y="150"/>
                      </a:lnTo>
                      <a:lnTo>
                        <a:pt x="293" y="197"/>
                      </a:lnTo>
                      <a:lnTo>
                        <a:pt x="284" y="226"/>
                      </a:lnTo>
                      <a:lnTo>
                        <a:pt x="296" y="255"/>
                      </a:lnTo>
                      <a:lnTo>
                        <a:pt x="317" y="262"/>
                      </a:lnTo>
                      <a:lnTo>
                        <a:pt x="340" y="323"/>
                      </a:lnTo>
                      <a:lnTo>
                        <a:pt x="362" y="350"/>
                      </a:lnTo>
                      <a:lnTo>
                        <a:pt x="365" y="358"/>
                      </a:lnTo>
                      <a:lnTo>
                        <a:pt x="385" y="364"/>
                      </a:lnTo>
                      <a:lnTo>
                        <a:pt x="388" y="378"/>
                      </a:lnTo>
                      <a:lnTo>
                        <a:pt x="345" y="486"/>
                      </a:lnTo>
                      <a:lnTo>
                        <a:pt x="343" y="503"/>
                      </a:lnTo>
                      <a:lnTo>
                        <a:pt x="360" y="523"/>
                      </a:lnTo>
                      <a:lnTo>
                        <a:pt x="365" y="523"/>
                      </a:lnTo>
                      <a:lnTo>
                        <a:pt x="396" y="504"/>
                      </a:lnTo>
                      <a:lnTo>
                        <a:pt x="401" y="497"/>
                      </a:lnTo>
                      <a:lnTo>
                        <a:pt x="410" y="501"/>
                      </a:lnTo>
                      <a:lnTo>
                        <a:pt x="409" y="534"/>
                      </a:lnTo>
                      <a:lnTo>
                        <a:pt x="426" y="614"/>
                      </a:lnTo>
                      <a:lnTo>
                        <a:pt x="451" y="632"/>
                      </a:lnTo>
                      <a:lnTo>
                        <a:pt x="460" y="646"/>
                      </a:lnTo>
                      <a:lnTo>
                        <a:pt x="456" y="671"/>
                      </a:lnTo>
                      <a:lnTo>
                        <a:pt x="463" y="689"/>
                      </a:lnTo>
                      <a:lnTo>
                        <a:pt x="470" y="696"/>
                      </a:lnTo>
                      <a:lnTo>
                        <a:pt x="485" y="681"/>
                      </a:lnTo>
                      <a:lnTo>
                        <a:pt x="502" y="682"/>
                      </a:lnTo>
                      <a:lnTo>
                        <a:pt x="521" y="690"/>
                      </a:lnTo>
                      <a:lnTo>
                        <a:pt x="538" y="685"/>
                      </a:lnTo>
                      <a:lnTo>
                        <a:pt x="562" y="685"/>
                      </a:lnTo>
                      <a:lnTo>
                        <a:pt x="587" y="695"/>
                      </a:lnTo>
                      <a:lnTo>
                        <a:pt x="604" y="693"/>
                      </a:lnTo>
                      <a:lnTo>
                        <a:pt x="607" y="674"/>
                      </a:lnTo>
                      <a:lnTo>
                        <a:pt x="626" y="670"/>
                      </a:lnTo>
                      <a:lnTo>
                        <a:pt x="634" y="679"/>
                      </a:lnTo>
                      <a:lnTo>
                        <a:pt x="637" y="696"/>
                      </a:lnTo>
                      <a:lnTo>
                        <a:pt x="645" y="704"/>
                      </a:lnTo>
                      <a:lnTo>
                        <a:pt x="593" y="1040"/>
                      </a:lnTo>
                      <a:lnTo>
                        <a:pt x="593" y="1040"/>
                      </a:lnTo>
                      <a:lnTo>
                        <a:pt x="312" y="987"/>
                      </a:lnTo>
                      <a:lnTo>
                        <a:pt x="0" y="926"/>
                      </a:lnTo>
                      <a:lnTo>
                        <a:pt x="0" y="92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110">
                  <a:extLst>
                    <a:ext uri="{FF2B5EF4-FFF2-40B4-BE49-F238E27FC236}">
                      <a16:creationId xmlns:a16="http://schemas.microsoft.com/office/drawing/2014/main" id="{6F4CF3A4-47A0-2643-8914-7570680D2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458"/>
                  <a:ext cx="599" cy="775"/>
                </a:xfrm>
                <a:custGeom>
                  <a:avLst/>
                  <a:gdLst>
                    <a:gd name="T0" fmla="*/ 523 w 599"/>
                    <a:gd name="T1" fmla="*/ 775 h 775"/>
                    <a:gd name="T2" fmla="*/ 0 w 599"/>
                    <a:gd name="T3" fmla="*/ 702 h 775"/>
                    <a:gd name="T4" fmla="*/ 128 w 599"/>
                    <a:gd name="T5" fmla="*/ 0 h 775"/>
                    <a:gd name="T6" fmla="*/ 420 w 599"/>
                    <a:gd name="T7" fmla="*/ 54 h 775"/>
                    <a:gd name="T8" fmla="*/ 412 w 599"/>
                    <a:gd name="T9" fmla="*/ 120 h 775"/>
                    <a:gd name="T10" fmla="*/ 396 w 599"/>
                    <a:gd name="T11" fmla="*/ 202 h 775"/>
                    <a:gd name="T12" fmla="*/ 446 w 599"/>
                    <a:gd name="T13" fmla="*/ 209 h 775"/>
                    <a:gd name="T14" fmla="*/ 548 w 599"/>
                    <a:gd name="T15" fmla="*/ 220 h 775"/>
                    <a:gd name="T16" fmla="*/ 599 w 599"/>
                    <a:gd name="T17" fmla="*/ 224 h 775"/>
                    <a:gd name="T18" fmla="*/ 523 w 599"/>
                    <a:gd name="T19" fmla="*/ 77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9" h="775">
                      <a:moveTo>
                        <a:pt x="523" y="775"/>
                      </a:moveTo>
                      <a:lnTo>
                        <a:pt x="0" y="702"/>
                      </a:lnTo>
                      <a:lnTo>
                        <a:pt x="128" y="0"/>
                      </a:lnTo>
                      <a:lnTo>
                        <a:pt x="420" y="54"/>
                      </a:lnTo>
                      <a:lnTo>
                        <a:pt x="412" y="120"/>
                      </a:lnTo>
                      <a:lnTo>
                        <a:pt x="396" y="202"/>
                      </a:lnTo>
                      <a:lnTo>
                        <a:pt x="446" y="209"/>
                      </a:lnTo>
                      <a:lnTo>
                        <a:pt x="548" y="220"/>
                      </a:lnTo>
                      <a:lnTo>
                        <a:pt x="599" y="224"/>
                      </a:lnTo>
                      <a:lnTo>
                        <a:pt x="523" y="775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111">
                  <a:extLst>
                    <a:ext uri="{FF2B5EF4-FFF2-40B4-BE49-F238E27FC236}">
                      <a16:creationId xmlns:a16="http://schemas.microsoft.com/office/drawing/2014/main" id="{1080C07C-D72F-A84C-BF0E-A48277735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" y="2160"/>
                  <a:ext cx="734" cy="818"/>
                </a:xfrm>
                <a:custGeom>
                  <a:avLst/>
                  <a:gdLst>
                    <a:gd name="T0" fmla="*/ 19 w 734"/>
                    <a:gd name="T1" fmla="*/ 528 h 818"/>
                    <a:gd name="T2" fmla="*/ 2 w 734"/>
                    <a:gd name="T3" fmla="*/ 540 h 818"/>
                    <a:gd name="T4" fmla="*/ 0 w 734"/>
                    <a:gd name="T5" fmla="*/ 549 h 818"/>
                    <a:gd name="T6" fmla="*/ 3 w 734"/>
                    <a:gd name="T7" fmla="*/ 556 h 818"/>
                    <a:gd name="T8" fmla="*/ 120 w 734"/>
                    <a:gd name="T9" fmla="*/ 623 h 818"/>
                    <a:gd name="T10" fmla="*/ 197 w 734"/>
                    <a:gd name="T11" fmla="*/ 670 h 818"/>
                    <a:gd name="T12" fmla="*/ 289 w 734"/>
                    <a:gd name="T13" fmla="*/ 723 h 818"/>
                    <a:gd name="T14" fmla="*/ 394 w 734"/>
                    <a:gd name="T15" fmla="*/ 785 h 818"/>
                    <a:gd name="T16" fmla="*/ 470 w 734"/>
                    <a:gd name="T17" fmla="*/ 801 h 818"/>
                    <a:gd name="T18" fmla="*/ 626 w 734"/>
                    <a:gd name="T19" fmla="*/ 818 h 818"/>
                    <a:gd name="T20" fmla="*/ 734 w 734"/>
                    <a:gd name="T21" fmla="*/ 73 h 818"/>
                    <a:gd name="T22" fmla="*/ 211 w 734"/>
                    <a:gd name="T23" fmla="*/ 0 h 818"/>
                    <a:gd name="T24" fmla="*/ 192 w 734"/>
                    <a:gd name="T25" fmla="*/ 101 h 818"/>
                    <a:gd name="T26" fmla="*/ 181 w 734"/>
                    <a:gd name="T27" fmla="*/ 101 h 818"/>
                    <a:gd name="T28" fmla="*/ 170 w 734"/>
                    <a:gd name="T29" fmla="*/ 119 h 818"/>
                    <a:gd name="T30" fmla="*/ 155 w 734"/>
                    <a:gd name="T31" fmla="*/ 117 h 818"/>
                    <a:gd name="T32" fmla="*/ 147 w 734"/>
                    <a:gd name="T33" fmla="*/ 100 h 818"/>
                    <a:gd name="T34" fmla="*/ 130 w 734"/>
                    <a:gd name="T35" fmla="*/ 98 h 818"/>
                    <a:gd name="T36" fmla="*/ 125 w 734"/>
                    <a:gd name="T37" fmla="*/ 91 h 818"/>
                    <a:gd name="T38" fmla="*/ 119 w 734"/>
                    <a:gd name="T39" fmla="*/ 91 h 818"/>
                    <a:gd name="T40" fmla="*/ 113 w 734"/>
                    <a:gd name="T41" fmla="*/ 95 h 818"/>
                    <a:gd name="T42" fmla="*/ 102 w 734"/>
                    <a:gd name="T43" fmla="*/ 101 h 818"/>
                    <a:gd name="T44" fmla="*/ 100 w 734"/>
                    <a:gd name="T45" fmla="*/ 145 h 818"/>
                    <a:gd name="T46" fmla="*/ 98 w 734"/>
                    <a:gd name="T47" fmla="*/ 156 h 818"/>
                    <a:gd name="T48" fmla="*/ 95 w 734"/>
                    <a:gd name="T49" fmla="*/ 234 h 818"/>
                    <a:gd name="T50" fmla="*/ 86 w 734"/>
                    <a:gd name="T51" fmla="*/ 248 h 818"/>
                    <a:gd name="T52" fmla="*/ 83 w 734"/>
                    <a:gd name="T53" fmla="*/ 268 h 818"/>
                    <a:gd name="T54" fmla="*/ 100 w 734"/>
                    <a:gd name="T55" fmla="*/ 300 h 818"/>
                    <a:gd name="T56" fmla="*/ 108 w 734"/>
                    <a:gd name="T57" fmla="*/ 336 h 818"/>
                    <a:gd name="T58" fmla="*/ 113 w 734"/>
                    <a:gd name="T59" fmla="*/ 342 h 818"/>
                    <a:gd name="T60" fmla="*/ 119 w 734"/>
                    <a:gd name="T61" fmla="*/ 345 h 818"/>
                    <a:gd name="T62" fmla="*/ 119 w 734"/>
                    <a:gd name="T63" fmla="*/ 359 h 818"/>
                    <a:gd name="T64" fmla="*/ 108 w 734"/>
                    <a:gd name="T65" fmla="*/ 368 h 818"/>
                    <a:gd name="T66" fmla="*/ 86 w 734"/>
                    <a:gd name="T67" fmla="*/ 379 h 818"/>
                    <a:gd name="T68" fmla="*/ 75 w 734"/>
                    <a:gd name="T69" fmla="*/ 392 h 818"/>
                    <a:gd name="T70" fmla="*/ 66 w 734"/>
                    <a:gd name="T71" fmla="*/ 414 h 818"/>
                    <a:gd name="T72" fmla="*/ 61 w 734"/>
                    <a:gd name="T73" fmla="*/ 445 h 818"/>
                    <a:gd name="T74" fmla="*/ 44 w 734"/>
                    <a:gd name="T75" fmla="*/ 462 h 818"/>
                    <a:gd name="T76" fmla="*/ 31 w 734"/>
                    <a:gd name="T77" fmla="*/ 467 h 818"/>
                    <a:gd name="T78" fmla="*/ 31 w 734"/>
                    <a:gd name="T79" fmla="*/ 471 h 818"/>
                    <a:gd name="T80" fmla="*/ 30 w 734"/>
                    <a:gd name="T81" fmla="*/ 482 h 818"/>
                    <a:gd name="T82" fmla="*/ 31 w 734"/>
                    <a:gd name="T83" fmla="*/ 487 h 818"/>
                    <a:gd name="T84" fmla="*/ 55 w 734"/>
                    <a:gd name="T85" fmla="*/ 490 h 818"/>
                    <a:gd name="T86" fmla="*/ 52 w 734"/>
                    <a:gd name="T87" fmla="*/ 507 h 818"/>
                    <a:gd name="T88" fmla="*/ 42 w 734"/>
                    <a:gd name="T89" fmla="*/ 521 h 818"/>
                    <a:gd name="T90" fmla="*/ 19 w 734"/>
                    <a:gd name="T91" fmla="*/ 528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34" h="818">
                      <a:moveTo>
                        <a:pt x="19" y="528"/>
                      </a:moveTo>
                      <a:lnTo>
                        <a:pt x="2" y="540"/>
                      </a:lnTo>
                      <a:lnTo>
                        <a:pt x="0" y="549"/>
                      </a:lnTo>
                      <a:lnTo>
                        <a:pt x="3" y="556"/>
                      </a:lnTo>
                      <a:lnTo>
                        <a:pt x="120" y="623"/>
                      </a:lnTo>
                      <a:lnTo>
                        <a:pt x="197" y="670"/>
                      </a:lnTo>
                      <a:lnTo>
                        <a:pt x="289" y="723"/>
                      </a:lnTo>
                      <a:lnTo>
                        <a:pt x="394" y="785"/>
                      </a:lnTo>
                      <a:lnTo>
                        <a:pt x="470" y="801"/>
                      </a:lnTo>
                      <a:lnTo>
                        <a:pt x="626" y="818"/>
                      </a:lnTo>
                      <a:lnTo>
                        <a:pt x="734" y="73"/>
                      </a:lnTo>
                      <a:lnTo>
                        <a:pt x="211" y="0"/>
                      </a:lnTo>
                      <a:lnTo>
                        <a:pt x="192" y="101"/>
                      </a:lnTo>
                      <a:lnTo>
                        <a:pt x="181" y="101"/>
                      </a:lnTo>
                      <a:lnTo>
                        <a:pt x="170" y="119"/>
                      </a:lnTo>
                      <a:lnTo>
                        <a:pt x="155" y="117"/>
                      </a:lnTo>
                      <a:lnTo>
                        <a:pt x="147" y="100"/>
                      </a:lnTo>
                      <a:lnTo>
                        <a:pt x="130" y="98"/>
                      </a:lnTo>
                      <a:lnTo>
                        <a:pt x="125" y="91"/>
                      </a:lnTo>
                      <a:lnTo>
                        <a:pt x="119" y="91"/>
                      </a:lnTo>
                      <a:lnTo>
                        <a:pt x="113" y="95"/>
                      </a:lnTo>
                      <a:lnTo>
                        <a:pt x="102" y="101"/>
                      </a:lnTo>
                      <a:lnTo>
                        <a:pt x="100" y="145"/>
                      </a:lnTo>
                      <a:lnTo>
                        <a:pt x="98" y="156"/>
                      </a:lnTo>
                      <a:lnTo>
                        <a:pt x="95" y="234"/>
                      </a:lnTo>
                      <a:lnTo>
                        <a:pt x="86" y="248"/>
                      </a:lnTo>
                      <a:lnTo>
                        <a:pt x="83" y="268"/>
                      </a:lnTo>
                      <a:lnTo>
                        <a:pt x="100" y="300"/>
                      </a:lnTo>
                      <a:lnTo>
                        <a:pt x="108" y="336"/>
                      </a:lnTo>
                      <a:lnTo>
                        <a:pt x="113" y="342"/>
                      </a:lnTo>
                      <a:lnTo>
                        <a:pt x="119" y="345"/>
                      </a:lnTo>
                      <a:lnTo>
                        <a:pt x="119" y="359"/>
                      </a:lnTo>
                      <a:lnTo>
                        <a:pt x="108" y="368"/>
                      </a:lnTo>
                      <a:lnTo>
                        <a:pt x="86" y="379"/>
                      </a:lnTo>
                      <a:lnTo>
                        <a:pt x="75" y="392"/>
                      </a:lnTo>
                      <a:lnTo>
                        <a:pt x="66" y="414"/>
                      </a:lnTo>
                      <a:lnTo>
                        <a:pt x="61" y="445"/>
                      </a:lnTo>
                      <a:lnTo>
                        <a:pt x="44" y="462"/>
                      </a:lnTo>
                      <a:lnTo>
                        <a:pt x="31" y="467"/>
                      </a:lnTo>
                      <a:lnTo>
                        <a:pt x="31" y="471"/>
                      </a:lnTo>
                      <a:lnTo>
                        <a:pt x="30" y="482"/>
                      </a:lnTo>
                      <a:lnTo>
                        <a:pt x="31" y="487"/>
                      </a:lnTo>
                      <a:lnTo>
                        <a:pt x="55" y="490"/>
                      </a:lnTo>
                      <a:lnTo>
                        <a:pt x="52" y="507"/>
                      </a:lnTo>
                      <a:lnTo>
                        <a:pt x="42" y="521"/>
                      </a:lnTo>
                      <a:lnTo>
                        <a:pt x="19" y="528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112">
                  <a:extLst>
                    <a:ext uri="{FF2B5EF4-FFF2-40B4-BE49-F238E27FC236}">
                      <a16:creationId xmlns:a16="http://schemas.microsoft.com/office/drawing/2014/main" id="{33644770-3BF9-574E-AD0E-BD55F5C53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" y="1328"/>
                  <a:ext cx="701" cy="1079"/>
                </a:xfrm>
                <a:custGeom>
                  <a:avLst/>
                  <a:gdLst>
                    <a:gd name="T0" fmla="*/ 701 w 701"/>
                    <a:gd name="T1" fmla="*/ 128 h 1079"/>
                    <a:gd name="T2" fmla="*/ 553 w 701"/>
                    <a:gd name="T3" fmla="*/ 933 h 1079"/>
                    <a:gd name="T4" fmla="*/ 542 w 701"/>
                    <a:gd name="T5" fmla="*/ 935 h 1079"/>
                    <a:gd name="T6" fmla="*/ 531 w 701"/>
                    <a:gd name="T7" fmla="*/ 951 h 1079"/>
                    <a:gd name="T8" fmla="*/ 517 w 701"/>
                    <a:gd name="T9" fmla="*/ 951 h 1079"/>
                    <a:gd name="T10" fmla="*/ 508 w 701"/>
                    <a:gd name="T11" fmla="*/ 933 h 1079"/>
                    <a:gd name="T12" fmla="*/ 492 w 701"/>
                    <a:gd name="T13" fmla="*/ 930 h 1079"/>
                    <a:gd name="T14" fmla="*/ 486 w 701"/>
                    <a:gd name="T15" fmla="*/ 924 h 1079"/>
                    <a:gd name="T16" fmla="*/ 480 w 701"/>
                    <a:gd name="T17" fmla="*/ 924 h 1079"/>
                    <a:gd name="T18" fmla="*/ 463 w 701"/>
                    <a:gd name="T19" fmla="*/ 933 h 1079"/>
                    <a:gd name="T20" fmla="*/ 461 w 701"/>
                    <a:gd name="T21" fmla="*/ 976 h 1079"/>
                    <a:gd name="T22" fmla="*/ 459 w 701"/>
                    <a:gd name="T23" fmla="*/ 1012 h 1079"/>
                    <a:gd name="T24" fmla="*/ 456 w 701"/>
                    <a:gd name="T25" fmla="*/ 1066 h 1079"/>
                    <a:gd name="T26" fmla="*/ 447 w 701"/>
                    <a:gd name="T27" fmla="*/ 1079 h 1079"/>
                    <a:gd name="T28" fmla="*/ 433 w 701"/>
                    <a:gd name="T29" fmla="*/ 1072 h 1079"/>
                    <a:gd name="T30" fmla="*/ 0 w 701"/>
                    <a:gd name="T31" fmla="*/ 421 h 1079"/>
                    <a:gd name="T32" fmla="*/ 119 w 701"/>
                    <a:gd name="T33" fmla="*/ 0 h 1079"/>
                    <a:gd name="T34" fmla="*/ 701 w 701"/>
                    <a:gd name="T35" fmla="*/ 128 h 1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1" h="1079">
                      <a:moveTo>
                        <a:pt x="701" y="128"/>
                      </a:moveTo>
                      <a:lnTo>
                        <a:pt x="553" y="933"/>
                      </a:lnTo>
                      <a:lnTo>
                        <a:pt x="542" y="935"/>
                      </a:lnTo>
                      <a:lnTo>
                        <a:pt x="531" y="951"/>
                      </a:lnTo>
                      <a:lnTo>
                        <a:pt x="517" y="951"/>
                      </a:lnTo>
                      <a:lnTo>
                        <a:pt x="508" y="933"/>
                      </a:lnTo>
                      <a:lnTo>
                        <a:pt x="492" y="930"/>
                      </a:lnTo>
                      <a:lnTo>
                        <a:pt x="486" y="924"/>
                      </a:lnTo>
                      <a:lnTo>
                        <a:pt x="480" y="924"/>
                      </a:lnTo>
                      <a:lnTo>
                        <a:pt x="463" y="933"/>
                      </a:lnTo>
                      <a:lnTo>
                        <a:pt x="461" y="976"/>
                      </a:lnTo>
                      <a:lnTo>
                        <a:pt x="459" y="1012"/>
                      </a:lnTo>
                      <a:lnTo>
                        <a:pt x="456" y="1066"/>
                      </a:lnTo>
                      <a:lnTo>
                        <a:pt x="447" y="1079"/>
                      </a:lnTo>
                      <a:lnTo>
                        <a:pt x="433" y="1072"/>
                      </a:lnTo>
                      <a:lnTo>
                        <a:pt x="0" y="421"/>
                      </a:lnTo>
                      <a:lnTo>
                        <a:pt x="119" y="0"/>
                      </a:lnTo>
                      <a:lnTo>
                        <a:pt x="701" y="128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0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113">
                  <a:extLst>
                    <a:ext uri="{FF2B5EF4-FFF2-40B4-BE49-F238E27FC236}">
                      <a16:creationId xmlns:a16="http://schemas.microsoft.com/office/drawing/2014/main" id="{07B78BA6-089D-B444-8BE0-850BDBF21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" y="675"/>
                  <a:ext cx="866" cy="719"/>
                </a:xfrm>
                <a:custGeom>
                  <a:avLst/>
                  <a:gdLst>
                    <a:gd name="T0" fmla="*/ 706 w 866"/>
                    <a:gd name="T1" fmla="*/ 719 h 719"/>
                    <a:gd name="T2" fmla="*/ 761 w 866"/>
                    <a:gd name="T3" fmla="*/ 502 h 719"/>
                    <a:gd name="T4" fmla="*/ 767 w 866"/>
                    <a:gd name="T5" fmla="*/ 475 h 719"/>
                    <a:gd name="T6" fmla="*/ 783 w 866"/>
                    <a:gd name="T7" fmla="*/ 441 h 719"/>
                    <a:gd name="T8" fmla="*/ 778 w 866"/>
                    <a:gd name="T9" fmla="*/ 433 h 719"/>
                    <a:gd name="T10" fmla="*/ 762 w 866"/>
                    <a:gd name="T11" fmla="*/ 433 h 719"/>
                    <a:gd name="T12" fmla="*/ 755 w 866"/>
                    <a:gd name="T13" fmla="*/ 422 h 719"/>
                    <a:gd name="T14" fmla="*/ 758 w 866"/>
                    <a:gd name="T15" fmla="*/ 413 h 719"/>
                    <a:gd name="T16" fmla="*/ 761 w 866"/>
                    <a:gd name="T17" fmla="*/ 392 h 719"/>
                    <a:gd name="T18" fmla="*/ 789 w 866"/>
                    <a:gd name="T19" fmla="*/ 358 h 719"/>
                    <a:gd name="T20" fmla="*/ 800 w 866"/>
                    <a:gd name="T21" fmla="*/ 352 h 719"/>
                    <a:gd name="T22" fmla="*/ 808 w 866"/>
                    <a:gd name="T23" fmla="*/ 344 h 719"/>
                    <a:gd name="T24" fmla="*/ 817 w 866"/>
                    <a:gd name="T25" fmla="*/ 322 h 719"/>
                    <a:gd name="T26" fmla="*/ 842 w 866"/>
                    <a:gd name="T27" fmla="*/ 286 h 719"/>
                    <a:gd name="T28" fmla="*/ 864 w 866"/>
                    <a:gd name="T29" fmla="*/ 263 h 719"/>
                    <a:gd name="T30" fmla="*/ 866 w 866"/>
                    <a:gd name="T31" fmla="*/ 241 h 719"/>
                    <a:gd name="T32" fmla="*/ 845 w 866"/>
                    <a:gd name="T33" fmla="*/ 225 h 719"/>
                    <a:gd name="T34" fmla="*/ 834 w 866"/>
                    <a:gd name="T35" fmla="*/ 197 h 719"/>
                    <a:gd name="T36" fmla="*/ 755 w 866"/>
                    <a:gd name="T37" fmla="*/ 174 h 719"/>
                    <a:gd name="T38" fmla="*/ 661 w 866"/>
                    <a:gd name="T39" fmla="*/ 152 h 719"/>
                    <a:gd name="T40" fmla="*/ 564 w 866"/>
                    <a:gd name="T41" fmla="*/ 152 h 719"/>
                    <a:gd name="T42" fmla="*/ 561 w 866"/>
                    <a:gd name="T43" fmla="*/ 144 h 719"/>
                    <a:gd name="T44" fmla="*/ 527 w 866"/>
                    <a:gd name="T45" fmla="*/ 157 h 719"/>
                    <a:gd name="T46" fmla="*/ 500 w 866"/>
                    <a:gd name="T47" fmla="*/ 153 h 719"/>
                    <a:gd name="T48" fmla="*/ 485 w 866"/>
                    <a:gd name="T49" fmla="*/ 143 h 719"/>
                    <a:gd name="T50" fmla="*/ 477 w 866"/>
                    <a:gd name="T51" fmla="*/ 147 h 719"/>
                    <a:gd name="T52" fmla="*/ 447 w 866"/>
                    <a:gd name="T53" fmla="*/ 146 h 719"/>
                    <a:gd name="T54" fmla="*/ 436 w 866"/>
                    <a:gd name="T55" fmla="*/ 138 h 719"/>
                    <a:gd name="T56" fmla="*/ 403 w 866"/>
                    <a:gd name="T57" fmla="*/ 125 h 719"/>
                    <a:gd name="T58" fmla="*/ 399 w 866"/>
                    <a:gd name="T59" fmla="*/ 125 h 719"/>
                    <a:gd name="T60" fmla="*/ 372 w 866"/>
                    <a:gd name="T61" fmla="*/ 116 h 719"/>
                    <a:gd name="T62" fmla="*/ 360 w 866"/>
                    <a:gd name="T63" fmla="*/ 127 h 719"/>
                    <a:gd name="T64" fmla="*/ 321 w 866"/>
                    <a:gd name="T65" fmla="*/ 125 h 719"/>
                    <a:gd name="T66" fmla="*/ 283 w 866"/>
                    <a:gd name="T67" fmla="*/ 100 h 719"/>
                    <a:gd name="T68" fmla="*/ 288 w 866"/>
                    <a:gd name="T69" fmla="*/ 94 h 719"/>
                    <a:gd name="T70" fmla="*/ 289 w 866"/>
                    <a:gd name="T71" fmla="*/ 46 h 719"/>
                    <a:gd name="T72" fmla="*/ 275 w 866"/>
                    <a:gd name="T73" fmla="*/ 22 h 719"/>
                    <a:gd name="T74" fmla="*/ 250 w 866"/>
                    <a:gd name="T75" fmla="*/ 18 h 719"/>
                    <a:gd name="T76" fmla="*/ 246 w 866"/>
                    <a:gd name="T77" fmla="*/ 2 h 719"/>
                    <a:gd name="T78" fmla="*/ 230 w 866"/>
                    <a:gd name="T79" fmla="*/ 0 h 719"/>
                    <a:gd name="T80" fmla="*/ 194 w 866"/>
                    <a:gd name="T81" fmla="*/ 13 h 719"/>
                    <a:gd name="T82" fmla="*/ 180 w 866"/>
                    <a:gd name="T83" fmla="*/ 54 h 719"/>
                    <a:gd name="T84" fmla="*/ 160 w 866"/>
                    <a:gd name="T85" fmla="*/ 116 h 719"/>
                    <a:gd name="T86" fmla="*/ 139 w 866"/>
                    <a:gd name="T87" fmla="*/ 157 h 719"/>
                    <a:gd name="T88" fmla="*/ 108 w 866"/>
                    <a:gd name="T89" fmla="*/ 244 h 719"/>
                    <a:gd name="T90" fmla="*/ 68 w 866"/>
                    <a:gd name="T91" fmla="*/ 328 h 719"/>
                    <a:gd name="T92" fmla="*/ 18 w 866"/>
                    <a:gd name="T93" fmla="*/ 408 h 719"/>
                    <a:gd name="T94" fmla="*/ 5 w 866"/>
                    <a:gd name="T95" fmla="*/ 425 h 719"/>
                    <a:gd name="T96" fmla="*/ 0 w 866"/>
                    <a:gd name="T97" fmla="*/ 480 h 719"/>
                    <a:gd name="T98" fmla="*/ 4 w 866"/>
                    <a:gd name="T99" fmla="*/ 555 h 719"/>
                    <a:gd name="T100" fmla="*/ 706 w 866"/>
                    <a:gd name="T101" fmla="*/ 719 h 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6" h="719">
                      <a:moveTo>
                        <a:pt x="706" y="719"/>
                      </a:moveTo>
                      <a:lnTo>
                        <a:pt x="761" y="502"/>
                      </a:lnTo>
                      <a:lnTo>
                        <a:pt x="767" y="475"/>
                      </a:lnTo>
                      <a:lnTo>
                        <a:pt x="783" y="441"/>
                      </a:lnTo>
                      <a:lnTo>
                        <a:pt x="778" y="433"/>
                      </a:lnTo>
                      <a:lnTo>
                        <a:pt x="762" y="433"/>
                      </a:lnTo>
                      <a:lnTo>
                        <a:pt x="755" y="422"/>
                      </a:lnTo>
                      <a:lnTo>
                        <a:pt x="758" y="413"/>
                      </a:lnTo>
                      <a:lnTo>
                        <a:pt x="761" y="392"/>
                      </a:lnTo>
                      <a:lnTo>
                        <a:pt x="789" y="358"/>
                      </a:lnTo>
                      <a:lnTo>
                        <a:pt x="800" y="352"/>
                      </a:lnTo>
                      <a:lnTo>
                        <a:pt x="808" y="344"/>
                      </a:lnTo>
                      <a:lnTo>
                        <a:pt x="817" y="322"/>
                      </a:lnTo>
                      <a:lnTo>
                        <a:pt x="842" y="286"/>
                      </a:lnTo>
                      <a:lnTo>
                        <a:pt x="864" y="263"/>
                      </a:lnTo>
                      <a:lnTo>
                        <a:pt x="866" y="241"/>
                      </a:lnTo>
                      <a:lnTo>
                        <a:pt x="845" y="225"/>
                      </a:lnTo>
                      <a:lnTo>
                        <a:pt x="834" y="197"/>
                      </a:lnTo>
                      <a:lnTo>
                        <a:pt x="755" y="174"/>
                      </a:lnTo>
                      <a:lnTo>
                        <a:pt x="661" y="152"/>
                      </a:lnTo>
                      <a:lnTo>
                        <a:pt x="564" y="152"/>
                      </a:lnTo>
                      <a:lnTo>
                        <a:pt x="561" y="144"/>
                      </a:lnTo>
                      <a:lnTo>
                        <a:pt x="527" y="157"/>
                      </a:lnTo>
                      <a:lnTo>
                        <a:pt x="500" y="153"/>
                      </a:lnTo>
                      <a:lnTo>
                        <a:pt x="485" y="143"/>
                      </a:lnTo>
                      <a:lnTo>
                        <a:pt x="477" y="147"/>
                      </a:lnTo>
                      <a:lnTo>
                        <a:pt x="447" y="146"/>
                      </a:lnTo>
                      <a:lnTo>
                        <a:pt x="436" y="138"/>
                      </a:lnTo>
                      <a:lnTo>
                        <a:pt x="403" y="125"/>
                      </a:lnTo>
                      <a:lnTo>
                        <a:pt x="399" y="125"/>
                      </a:lnTo>
                      <a:lnTo>
                        <a:pt x="372" y="116"/>
                      </a:lnTo>
                      <a:lnTo>
                        <a:pt x="360" y="127"/>
                      </a:lnTo>
                      <a:lnTo>
                        <a:pt x="321" y="125"/>
                      </a:lnTo>
                      <a:lnTo>
                        <a:pt x="283" y="100"/>
                      </a:lnTo>
                      <a:lnTo>
                        <a:pt x="288" y="94"/>
                      </a:lnTo>
                      <a:lnTo>
                        <a:pt x="289" y="46"/>
                      </a:lnTo>
                      <a:lnTo>
                        <a:pt x="275" y="22"/>
                      </a:lnTo>
                      <a:lnTo>
                        <a:pt x="250" y="18"/>
                      </a:lnTo>
                      <a:lnTo>
                        <a:pt x="246" y="2"/>
                      </a:lnTo>
                      <a:lnTo>
                        <a:pt x="230" y="0"/>
                      </a:lnTo>
                      <a:lnTo>
                        <a:pt x="194" y="13"/>
                      </a:lnTo>
                      <a:lnTo>
                        <a:pt x="180" y="54"/>
                      </a:lnTo>
                      <a:lnTo>
                        <a:pt x="160" y="116"/>
                      </a:lnTo>
                      <a:lnTo>
                        <a:pt x="139" y="157"/>
                      </a:lnTo>
                      <a:lnTo>
                        <a:pt x="108" y="244"/>
                      </a:lnTo>
                      <a:lnTo>
                        <a:pt x="68" y="328"/>
                      </a:lnTo>
                      <a:lnTo>
                        <a:pt x="18" y="408"/>
                      </a:lnTo>
                      <a:lnTo>
                        <a:pt x="5" y="425"/>
                      </a:lnTo>
                      <a:lnTo>
                        <a:pt x="0" y="480"/>
                      </a:lnTo>
                      <a:lnTo>
                        <a:pt x="4" y="555"/>
                      </a:lnTo>
                      <a:lnTo>
                        <a:pt x="706" y="719"/>
                      </a:lnTo>
                      <a:close/>
                    </a:path>
                  </a:pathLst>
                </a:custGeom>
                <a:solidFill>
                  <a:srgbClr val="162061"/>
                </a:solidFill>
                <a:ln w="254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114">
                  <a:extLst>
                    <a:ext uri="{FF2B5EF4-FFF2-40B4-BE49-F238E27FC236}">
                      <a16:creationId xmlns:a16="http://schemas.microsoft.com/office/drawing/2014/main" id="{0BACB206-9A59-344C-894F-5DBF1A505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" y="345"/>
                  <a:ext cx="726" cy="526"/>
                </a:xfrm>
                <a:custGeom>
                  <a:avLst/>
                  <a:gdLst>
                    <a:gd name="T0" fmla="*/ 248 w 726"/>
                    <a:gd name="T1" fmla="*/ 9 h 526"/>
                    <a:gd name="T2" fmla="*/ 362 w 726"/>
                    <a:gd name="T3" fmla="*/ 39 h 526"/>
                    <a:gd name="T4" fmla="*/ 631 w 726"/>
                    <a:gd name="T5" fmla="*/ 109 h 526"/>
                    <a:gd name="T6" fmla="*/ 640 w 726"/>
                    <a:gd name="T7" fmla="*/ 526 h 526"/>
                    <a:gd name="T8" fmla="*/ 465 w 726"/>
                    <a:gd name="T9" fmla="*/ 482 h 526"/>
                    <a:gd name="T10" fmla="*/ 369 w 726"/>
                    <a:gd name="T11" fmla="*/ 474 h 526"/>
                    <a:gd name="T12" fmla="*/ 305 w 726"/>
                    <a:gd name="T13" fmla="*/ 483 h 526"/>
                    <a:gd name="T14" fmla="*/ 283 w 726"/>
                    <a:gd name="T15" fmla="*/ 477 h 526"/>
                    <a:gd name="T16" fmla="*/ 242 w 726"/>
                    <a:gd name="T17" fmla="*/ 468 h 526"/>
                    <a:gd name="T18" fmla="*/ 205 w 726"/>
                    <a:gd name="T19" fmla="*/ 455 h 526"/>
                    <a:gd name="T20" fmla="*/ 166 w 726"/>
                    <a:gd name="T21" fmla="*/ 457 h 526"/>
                    <a:gd name="T22" fmla="*/ 89 w 726"/>
                    <a:gd name="T23" fmla="*/ 430 h 526"/>
                    <a:gd name="T24" fmla="*/ 95 w 726"/>
                    <a:gd name="T25" fmla="*/ 376 h 526"/>
                    <a:gd name="T26" fmla="*/ 55 w 726"/>
                    <a:gd name="T27" fmla="*/ 348 h 526"/>
                    <a:gd name="T28" fmla="*/ 38 w 726"/>
                    <a:gd name="T29" fmla="*/ 329 h 526"/>
                    <a:gd name="T30" fmla="*/ 0 w 726"/>
                    <a:gd name="T31" fmla="*/ 316 h 526"/>
                    <a:gd name="T32" fmla="*/ 20 w 726"/>
                    <a:gd name="T33" fmla="*/ 298 h 526"/>
                    <a:gd name="T34" fmla="*/ 14 w 726"/>
                    <a:gd name="T35" fmla="*/ 265 h 526"/>
                    <a:gd name="T36" fmla="*/ 42 w 726"/>
                    <a:gd name="T37" fmla="*/ 237 h 526"/>
                    <a:gd name="T38" fmla="*/ 16 w 726"/>
                    <a:gd name="T39" fmla="*/ 176 h 526"/>
                    <a:gd name="T40" fmla="*/ 20 w 726"/>
                    <a:gd name="T41" fmla="*/ 109 h 526"/>
                    <a:gd name="T42" fmla="*/ 24 w 726"/>
                    <a:gd name="T43" fmla="*/ 29 h 526"/>
                    <a:gd name="T44" fmla="*/ 52 w 726"/>
                    <a:gd name="T45" fmla="*/ 51 h 526"/>
                    <a:gd name="T46" fmla="*/ 89 w 726"/>
                    <a:gd name="T47" fmla="*/ 79 h 526"/>
                    <a:gd name="T48" fmla="*/ 136 w 726"/>
                    <a:gd name="T49" fmla="*/ 96 h 526"/>
                    <a:gd name="T50" fmla="*/ 175 w 726"/>
                    <a:gd name="T51" fmla="*/ 112 h 526"/>
                    <a:gd name="T52" fmla="*/ 189 w 726"/>
                    <a:gd name="T53" fmla="*/ 95 h 526"/>
                    <a:gd name="T54" fmla="*/ 211 w 726"/>
                    <a:gd name="T55" fmla="*/ 81 h 526"/>
                    <a:gd name="T56" fmla="*/ 214 w 726"/>
                    <a:gd name="T57" fmla="*/ 98 h 526"/>
                    <a:gd name="T58" fmla="*/ 198 w 726"/>
                    <a:gd name="T59" fmla="*/ 115 h 526"/>
                    <a:gd name="T60" fmla="*/ 217 w 726"/>
                    <a:gd name="T61" fmla="*/ 138 h 526"/>
                    <a:gd name="T62" fmla="*/ 230 w 726"/>
                    <a:gd name="T63" fmla="*/ 149 h 526"/>
                    <a:gd name="T64" fmla="*/ 225 w 726"/>
                    <a:gd name="T65" fmla="*/ 134 h 526"/>
                    <a:gd name="T66" fmla="*/ 227 w 726"/>
                    <a:gd name="T67" fmla="*/ 103 h 526"/>
                    <a:gd name="T68" fmla="*/ 223 w 726"/>
                    <a:gd name="T69" fmla="*/ 79 h 526"/>
                    <a:gd name="T70" fmla="*/ 227 w 726"/>
                    <a:gd name="T71" fmla="*/ 40 h 526"/>
                    <a:gd name="T72" fmla="*/ 214 w 726"/>
                    <a:gd name="T73" fmla="*/ 6 h 526"/>
                    <a:gd name="T74" fmla="*/ 161 w 726"/>
                    <a:gd name="T75" fmla="*/ 37 h 526"/>
                    <a:gd name="T76" fmla="*/ 177 w 726"/>
                    <a:gd name="T77" fmla="*/ 45 h 526"/>
                    <a:gd name="T78" fmla="*/ 202 w 726"/>
                    <a:gd name="T79" fmla="*/ 35 h 526"/>
                    <a:gd name="T80" fmla="*/ 197 w 726"/>
                    <a:gd name="T81" fmla="*/ 56 h 526"/>
                    <a:gd name="T82" fmla="*/ 197 w 726"/>
                    <a:gd name="T83" fmla="*/ 73 h 526"/>
                    <a:gd name="T84" fmla="*/ 187 w 726"/>
                    <a:gd name="T85" fmla="*/ 76 h 526"/>
                    <a:gd name="T86" fmla="*/ 183 w 726"/>
                    <a:gd name="T87" fmla="*/ 74 h 526"/>
                    <a:gd name="T88" fmla="*/ 183 w 726"/>
                    <a:gd name="T89" fmla="*/ 74 h 526"/>
                    <a:gd name="T90" fmla="*/ 192 w 726"/>
                    <a:gd name="T91" fmla="*/ 57 h 526"/>
                    <a:gd name="T92" fmla="*/ 178 w 726"/>
                    <a:gd name="T93" fmla="*/ 64 h 526"/>
                    <a:gd name="T94" fmla="*/ 164 w 726"/>
                    <a:gd name="T95" fmla="*/ 53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26" h="526">
                      <a:moveTo>
                        <a:pt x="220" y="0"/>
                      </a:moveTo>
                      <a:lnTo>
                        <a:pt x="248" y="9"/>
                      </a:lnTo>
                      <a:lnTo>
                        <a:pt x="309" y="26"/>
                      </a:lnTo>
                      <a:lnTo>
                        <a:pt x="362" y="39"/>
                      </a:lnTo>
                      <a:lnTo>
                        <a:pt x="487" y="74"/>
                      </a:lnTo>
                      <a:lnTo>
                        <a:pt x="631" y="109"/>
                      </a:lnTo>
                      <a:lnTo>
                        <a:pt x="726" y="129"/>
                      </a:lnTo>
                      <a:lnTo>
                        <a:pt x="640" y="526"/>
                      </a:lnTo>
                      <a:lnTo>
                        <a:pt x="562" y="504"/>
                      </a:lnTo>
                      <a:lnTo>
                        <a:pt x="465" y="482"/>
                      </a:lnTo>
                      <a:lnTo>
                        <a:pt x="370" y="482"/>
                      </a:lnTo>
                      <a:lnTo>
                        <a:pt x="369" y="474"/>
                      </a:lnTo>
                      <a:lnTo>
                        <a:pt x="333" y="488"/>
                      </a:lnTo>
                      <a:lnTo>
                        <a:pt x="305" y="483"/>
                      </a:lnTo>
                      <a:lnTo>
                        <a:pt x="291" y="473"/>
                      </a:lnTo>
                      <a:lnTo>
                        <a:pt x="283" y="477"/>
                      </a:lnTo>
                      <a:lnTo>
                        <a:pt x="253" y="476"/>
                      </a:lnTo>
                      <a:lnTo>
                        <a:pt x="242" y="468"/>
                      </a:lnTo>
                      <a:lnTo>
                        <a:pt x="209" y="454"/>
                      </a:lnTo>
                      <a:lnTo>
                        <a:pt x="205" y="455"/>
                      </a:lnTo>
                      <a:lnTo>
                        <a:pt x="178" y="446"/>
                      </a:lnTo>
                      <a:lnTo>
                        <a:pt x="166" y="457"/>
                      </a:lnTo>
                      <a:lnTo>
                        <a:pt x="127" y="455"/>
                      </a:lnTo>
                      <a:lnTo>
                        <a:pt x="89" y="430"/>
                      </a:lnTo>
                      <a:lnTo>
                        <a:pt x="95" y="424"/>
                      </a:lnTo>
                      <a:lnTo>
                        <a:pt x="95" y="376"/>
                      </a:lnTo>
                      <a:lnTo>
                        <a:pt x="81" y="352"/>
                      </a:lnTo>
                      <a:lnTo>
                        <a:pt x="55" y="348"/>
                      </a:lnTo>
                      <a:lnTo>
                        <a:pt x="52" y="332"/>
                      </a:lnTo>
                      <a:lnTo>
                        <a:pt x="38" y="329"/>
                      </a:lnTo>
                      <a:lnTo>
                        <a:pt x="14" y="337"/>
                      </a:lnTo>
                      <a:lnTo>
                        <a:pt x="0" y="316"/>
                      </a:lnTo>
                      <a:lnTo>
                        <a:pt x="3" y="299"/>
                      </a:lnTo>
                      <a:lnTo>
                        <a:pt x="20" y="298"/>
                      </a:lnTo>
                      <a:lnTo>
                        <a:pt x="30" y="271"/>
                      </a:lnTo>
                      <a:lnTo>
                        <a:pt x="14" y="265"/>
                      </a:lnTo>
                      <a:lnTo>
                        <a:pt x="14" y="242"/>
                      </a:lnTo>
                      <a:lnTo>
                        <a:pt x="42" y="237"/>
                      </a:lnTo>
                      <a:lnTo>
                        <a:pt x="25" y="220"/>
                      </a:lnTo>
                      <a:lnTo>
                        <a:pt x="16" y="176"/>
                      </a:lnTo>
                      <a:lnTo>
                        <a:pt x="20" y="157"/>
                      </a:lnTo>
                      <a:lnTo>
                        <a:pt x="20" y="109"/>
                      </a:lnTo>
                      <a:lnTo>
                        <a:pt x="8" y="89"/>
                      </a:lnTo>
                      <a:lnTo>
                        <a:pt x="24" y="29"/>
                      </a:lnTo>
                      <a:lnTo>
                        <a:pt x="36" y="32"/>
                      </a:lnTo>
                      <a:lnTo>
                        <a:pt x="52" y="51"/>
                      </a:lnTo>
                      <a:lnTo>
                        <a:pt x="69" y="67"/>
                      </a:lnTo>
                      <a:lnTo>
                        <a:pt x="89" y="79"/>
                      </a:lnTo>
                      <a:lnTo>
                        <a:pt x="117" y="92"/>
                      </a:lnTo>
                      <a:lnTo>
                        <a:pt x="136" y="96"/>
                      </a:lnTo>
                      <a:lnTo>
                        <a:pt x="155" y="106"/>
                      </a:lnTo>
                      <a:lnTo>
                        <a:pt x="175" y="112"/>
                      </a:lnTo>
                      <a:lnTo>
                        <a:pt x="189" y="110"/>
                      </a:lnTo>
                      <a:lnTo>
                        <a:pt x="189" y="95"/>
                      </a:lnTo>
                      <a:lnTo>
                        <a:pt x="197" y="89"/>
                      </a:lnTo>
                      <a:lnTo>
                        <a:pt x="211" y="81"/>
                      </a:lnTo>
                      <a:lnTo>
                        <a:pt x="212" y="87"/>
                      </a:lnTo>
                      <a:lnTo>
                        <a:pt x="214" y="98"/>
                      </a:lnTo>
                      <a:lnTo>
                        <a:pt x="200" y="101"/>
                      </a:lnTo>
                      <a:lnTo>
                        <a:pt x="198" y="115"/>
                      </a:lnTo>
                      <a:lnTo>
                        <a:pt x="209" y="123"/>
                      </a:lnTo>
                      <a:lnTo>
                        <a:pt x="217" y="138"/>
                      </a:lnTo>
                      <a:lnTo>
                        <a:pt x="220" y="151"/>
                      </a:lnTo>
                      <a:lnTo>
                        <a:pt x="230" y="149"/>
                      </a:lnTo>
                      <a:lnTo>
                        <a:pt x="231" y="142"/>
                      </a:lnTo>
                      <a:lnTo>
                        <a:pt x="225" y="134"/>
                      </a:lnTo>
                      <a:lnTo>
                        <a:pt x="222" y="114"/>
                      </a:lnTo>
                      <a:lnTo>
                        <a:pt x="227" y="103"/>
                      </a:lnTo>
                      <a:lnTo>
                        <a:pt x="223" y="93"/>
                      </a:lnTo>
                      <a:lnTo>
                        <a:pt x="223" y="79"/>
                      </a:lnTo>
                      <a:lnTo>
                        <a:pt x="234" y="57"/>
                      </a:lnTo>
                      <a:lnTo>
                        <a:pt x="227" y="40"/>
                      </a:lnTo>
                      <a:lnTo>
                        <a:pt x="211" y="10"/>
                      </a:lnTo>
                      <a:lnTo>
                        <a:pt x="214" y="6"/>
                      </a:lnTo>
                      <a:lnTo>
                        <a:pt x="220" y="0"/>
                      </a:lnTo>
                      <a:close/>
                      <a:moveTo>
                        <a:pt x="161" y="37"/>
                      </a:moveTo>
                      <a:lnTo>
                        <a:pt x="175" y="37"/>
                      </a:lnTo>
                      <a:lnTo>
                        <a:pt x="177" y="45"/>
                      </a:lnTo>
                      <a:lnTo>
                        <a:pt x="187" y="35"/>
                      </a:lnTo>
                      <a:lnTo>
                        <a:pt x="202" y="35"/>
                      </a:lnTo>
                      <a:lnTo>
                        <a:pt x="206" y="45"/>
                      </a:lnTo>
                      <a:lnTo>
                        <a:pt x="197" y="56"/>
                      </a:lnTo>
                      <a:lnTo>
                        <a:pt x="202" y="60"/>
                      </a:lnTo>
                      <a:lnTo>
                        <a:pt x="197" y="73"/>
                      </a:lnTo>
                      <a:lnTo>
                        <a:pt x="187" y="76"/>
                      </a:lnTo>
                      <a:lnTo>
                        <a:pt x="187" y="76"/>
                      </a:lnTo>
                      <a:lnTo>
                        <a:pt x="186" y="76"/>
                      </a:lnTo>
                      <a:lnTo>
                        <a:pt x="183" y="74"/>
                      </a:lnTo>
                      <a:lnTo>
                        <a:pt x="183" y="74"/>
                      </a:lnTo>
                      <a:lnTo>
                        <a:pt x="183" y="74"/>
                      </a:lnTo>
                      <a:lnTo>
                        <a:pt x="187" y="65"/>
                      </a:lnTo>
                      <a:lnTo>
                        <a:pt x="192" y="57"/>
                      </a:lnTo>
                      <a:lnTo>
                        <a:pt x="181" y="54"/>
                      </a:lnTo>
                      <a:lnTo>
                        <a:pt x="178" y="64"/>
                      </a:lnTo>
                      <a:lnTo>
                        <a:pt x="175" y="67"/>
                      </a:lnTo>
                      <a:lnTo>
                        <a:pt x="164" y="53"/>
                      </a:lnTo>
                      <a:lnTo>
                        <a:pt x="161" y="37"/>
                      </a:lnTo>
                      <a:close/>
                    </a:path>
                  </a:pathLst>
                </a:custGeom>
                <a:solidFill>
                  <a:srgbClr val="0D7CE4"/>
                </a:solidFill>
                <a:ln w="254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115">
                  <a:extLst>
                    <a:ext uri="{FF2B5EF4-FFF2-40B4-BE49-F238E27FC236}">
                      <a16:creationId xmlns:a16="http://schemas.microsoft.com/office/drawing/2014/main" id="{DB4618F8-165A-984E-A6A7-E6B01AF1CC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" y="1230"/>
                  <a:ext cx="870" cy="1454"/>
                </a:xfrm>
                <a:custGeom>
                  <a:avLst/>
                  <a:gdLst>
                    <a:gd name="T0" fmla="*/ 801 w 870"/>
                    <a:gd name="T1" fmla="*/ 1439 h 1454"/>
                    <a:gd name="T2" fmla="*/ 779 w 870"/>
                    <a:gd name="T3" fmla="*/ 1412 h 1454"/>
                    <a:gd name="T4" fmla="*/ 793 w 870"/>
                    <a:gd name="T5" fmla="*/ 1392 h 1454"/>
                    <a:gd name="T6" fmla="*/ 824 w 870"/>
                    <a:gd name="T7" fmla="*/ 1322 h 1454"/>
                    <a:gd name="T8" fmla="*/ 870 w 870"/>
                    <a:gd name="T9" fmla="*/ 1289 h 1454"/>
                    <a:gd name="T10" fmla="*/ 857 w 870"/>
                    <a:gd name="T11" fmla="*/ 1266 h 1454"/>
                    <a:gd name="T12" fmla="*/ 837 w 870"/>
                    <a:gd name="T13" fmla="*/ 1177 h 1454"/>
                    <a:gd name="T14" fmla="*/ 509 w 870"/>
                    <a:gd name="T15" fmla="*/ 98 h 1454"/>
                    <a:gd name="T16" fmla="*/ 80 w 870"/>
                    <a:gd name="T17" fmla="*/ 76 h 1454"/>
                    <a:gd name="T18" fmla="*/ 25 w 870"/>
                    <a:gd name="T19" fmla="*/ 173 h 1454"/>
                    <a:gd name="T20" fmla="*/ 0 w 870"/>
                    <a:gd name="T21" fmla="*/ 224 h 1454"/>
                    <a:gd name="T22" fmla="*/ 34 w 870"/>
                    <a:gd name="T23" fmla="*/ 298 h 1454"/>
                    <a:gd name="T24" fmla="*/ 17 w 870"/>
                    <a:gd name="T25" fmla="*/ 395 h 1454"/>
                    <a:gd name="T26" fmla="*/ 39 w 870"/>
                    <a:gd name="T27" fmla="*/ 470 h 1454"/>
                    <a:gd name="T28" fmla="*/ 59 w 870"/>
                    <a:gd name="T29" fmla="*/ 546 h 1454"/>
                    <a:gd name="T30" fmla="*/ 94 w 870"/>
                    <a:gd name="T31" fmla="*/ 601 h 1454"/>
                    <a:gd name="T32" fmla="*/ 83 w 870"/>
                    <a:gd name="T33" fmla="*/ 643 h 1454"/>
                    <a:gd name="T34" fmla="*/ 108 w 870"/>
                    <a:gd name="T35" fmla="*/ 733 h 1454"/>
                    <a:gd name="T36" fmla="*/ 125 w 870"/>
                    <a:gd name="T37" fmla="*/ 775 h 1454"/>
                    <a:gd name="T38" fmla="*/ 100 w 870"/>
                    <a:gd name="T39" fmla="*/ 810 h 1454"/>
                    <a:gd name="T40" fmla="*/ 133 w 870"/>
                    <a:gd name="T41" fmla="*/ 889 h 1454"/>
                    <a:gd name="T42" fmla="*/ 170 w 870"/>
                    <a:gd name="T43" fmla="*/ 974 h 1454"/>
                    <a:gd name="T44" fmla="*/ 194 w 870"/>
                    <a:gd name="T45" fmla="*/ 1014 h 1454"/>
                    <a:gd name="T46" fmla="*/ 176 w 870"/>
                    <a:gd name="T47" fmla="*/ 1086 h 1454"/>
                    <a:gd name="T48" fmla="*/ 216 w 870"/>
                    <a:gd name="T49" fmla="*/ 1119 h 1454"/>
                    <a:gd name="T50" fmla="*/ 286 w 870"/>
                    <a:gd name="T51" fmla="*/ 1142 h 1454"/>
                    <a:gd name="T52" fmla="*/ 328 w 870"/>
                    <a:gd name="T53" fmla="*/ 1206 h 1454"/>
                    <a:gd name="T54" fmla="*/ 390 w 870"/>
                    <a:gd name="T55" fmla="*/ 1238 h 1454"/>
                    <a:gd name="T56" fmla="*/ 389 w 870"/>
                    <a:gd name="T57" fmla="*/ 1267 h 1454"/>
                    <a:gd name="T58" fmla="*/ 445 w 870"/>
                    <a:gd name="T59" fmla="*/ 1262 h 1454"/>
                    <a:gd name="T60" fmla="*/ 490 w 870"/>
                    <a:gd name="T61" fmla="*/ 1330 h 1454"/>
                    <a:gd name="T62" fmla="*/ 495 w 870"/>
                    <a:gd name="T63" fmla="*/ 1420 h 1454"/>
                    <a:gd name="T64" fmla="*/ 768 w 870"/>
                    <a:gd name="T65" fmla="*/ 1454 h 1454"/>
                    <a:gd name="T66" fmla="*/ 225 w 870"/>
                    <a:gd name="T67" fmla="*/ 1198 h 1454"/>
                    <a:gd name="T68" fmla="*/ 197 w 870"/>
                    <a:gd name="T69" fmla="*/ 1181 h 1454"/>
                    <a:gd name="T70" fmla="*/ 237 w 870"/>
                    <a:gd name="T71" fmla="*/ 1177 h 1454"/>
                    <a:gd name="T72" fmla="*/ 273 w 870"/>
                    <a:gd name="T73" fmla="*/ 1202 h 1454"/>
                    <a:gd name="T74" fmla="*/ 230 w 870"/>
                    <a:gd name="T75" fmla="*/ 1181 h 1454"/>
                    <a:gd name="T76" fmla="*/ 375 w 870"/>
                    <a:gd name="T77" fmla="*/ 1325 h 1454"/>
                    <a:gd name="T78" fmla="*/ 383 w 870"/>
                    <a:gd name="T79" fmla="*/ 1309 h 1454"/>
                    <a:gd name="T80" fmla="*/ 359 w 870"/>
                    <a:gd name="T81" fmla="*/ 1305 h 1454"/>
                    <a:gd name="T82" fmla="*/ 369 w 870"/>
                    <a:gd name="T83" fmla="*/ 1390 h 1454"/>
                    <a:gd name="T84" fmla="*/ 351 w 870"/>
                    <a:gd name="T85" fmla="*/ 1384 h 1454"/>
                    <a:gd name="T86" fmla="*/ 347 w 870"/>
                    <a:gd name="T87" fmla="*/ 1373 h 1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70" h="1454">
                      <a:moveTo>
                        <a:pt x="768" y="1454"/>
                      </a:moveTo>
                      <a:lnTo>
                        <a:pt x="793" y="1451"/>
                      </a:lnTo>
                      <a:lnTo>
                        <a:pt x="801" y="1439"/>
                      </a:lnTo>
                      <a:lnTo>
                        <a:pt x="806" y="1420"/>
                      </a:lnTo>
                      <a:lnTo>
                        <a:pt x="782" y="1417"/>
                      </a:lnTo>
                      <a:lnTo>
                        <a:pt x="779" y="1412"/>
                      </a:lnTo>
                      <a:lnTo>
                        <a:pt x="782" y="1400"/>
                      </a:lnTo>
                      <a:lnTo>
                        <a:pt x="782" y="1397"/>
                      </a:lnTo>
                      <a:lnTo>
                        <a:pt x="793" y="1392"/>
                      </a:lnTo>
                      <a:lnTo>
                        <a:pt x="814" y="1375"/>
                      </a:lnTo>
                      <a:lnTo>
                        <a:pt x="817" y="1344"/>
                      </a:lnTo>
                      <a:lnTo>
                        <a:pt x="824" y="1322"/>
                      </a:lnTo>
                      <a:lnTo>
                        <a:pt x="837" y="1308"/>
                      </a:lnTo>
                      <a:lnTo>
                        <a:pt x="859" y="1298"/>
                      </a:lnTo>
                      <a:lnTo>
                        <a:pt x="870" y="1289"/>
                      </a:lnTo>
                      <a:lnTo>
                        <a:pt x="870" y="1275"/>
                      </a:lnTo>
                      <a:lnTo>
                        <a:pt x="864" y="1272"/>
                      </a:lnTo>
                      <a:lnTo>
                        <a:pt x="857" y="1266"/>
                      </a:lnTo>
                      <a:lnTo>
                        <a:pt x="849" y="1228"/>
                      </a:lnTo>
                      <a:lnTo>
                        <a:pt x="834" y="1198"/>
                      </a:lnTo>
                      <a:lnTo>
                        <a:pt x="837" y="1177"/>
                      </a:lnTo>
                      <a:lnTo>
                        <a:pt x="821" y="1170"/>
                      </a:lnTo>
                      <a:lnTo>
                        <a:pt x="390" y="519"/>
                      </a:lnTo>
                      <a:lnTo>
                        <a:pt x="509" y="98"/>
                      </a:lnTo>
                      <a:lnTo>
                        <a:pt x="89" y="0"/>
                      </a:lnTo>
                      <a:lnTo>
                        <a:pt x="80" y="29"/>
                      </a:lnTo>
                      <a:lnTo>
                        <a:pt x="80" y="76"/>
                      </a:lnTo>
                      <a:lnTo>
                        <a:pt x="47" y="150"/>
                      </a:lnTo>
                      <a:lnTo>
                        <a:pt x="28" y="165"/>
                      </a:lnTo>
                      <a:lnTo>
                        <a:pt x="25" y="173"/>
                      </a:lnTo>
                      <a:lnTo>
                        <a:pt x="14" y="178"/>
                      </a:lnTo>
                      <a:lnTo>
                        <a:pt x="5" y="204"/>
                      </a:lnTo>
                      <a:lnTo>
                        <a:pt x="0" y="224"/>
                      </a:lnTo>
                      <a:lnTo>
                        <a:pt x="17" y="249"/>
                      </a:lnTo>
                      <a:lnTo>
                        <a:pt x="28" y="276"/>
                      </a:lnTo>
                      <a:lnTo>
                        <a:pt x="34" y="298"/>
                      </a:lnTo>
                      <a:lnTo>
                        <a:pt x="33" y="338"/>
                      </a:lnTo>
                      <a:lnTo>
                        <a:pt x="22" y="359"/>
                      </a:lnTo>
                      <a:lnTo>
                        <a:pt x="17" y="395"/>
                      </a:lnTo>
                      <a:lnTo>
                        <a:pt x="11" y="418"/>
                      </a:lnTo>
                      <a:lnTo>
                        <a:pt x="22" y="441"/>
                      </a:lnTo>
                      <a:lnTo>
                        <a:pt x="39" y="470"/>
                      </a:lnTo>
                      <a:lnTo>
                        <a:pt x="53" y="501"/>
                      </a:lnTo>
                      <a:lnTo>
                        <a:pt x="63" y="526"/>
                      </a:lnTo>
                      <a:lnTo>
                        <a:pt x="59" y="546"/>
                      </a:lnTo>
                      <a:lnTo>
                        <a:pt x="58" y="549"/>
                      </a:lnTo>
                      <a:lnTo>
                        <a:pt x="58" y="562"/>
                      </a:lnTo>
                      <a:lnTo>
                        <a:pt x="94" y="601"/>
                      </a:lnTo>
                      <a:lnTo>
                        <a:pt x="91" y="616"/>
                      </a:lnTo>
                      <a:lnTo>
                        <a:pt x="86" y="630"/>
                      </a:lnTo>
                      <a:lnTo>
                        <a:pt x="83" y="643"/>
                      </a:lnTo>
                      <a:lnTo>
                        <a:pt x="83" y="694"/>
                      </a:lnTo>
                      <a:lnTo>
                        <a:pt x="97" y="718"/>
                      </a:lnTo>
                      <a:lnTo>
                        <a:pt x="108" y="733"/>
                      </a:lnTo>
                      <a:lnTo>
                        <a:pt x="125" y="736"/>
                      </a:lnTo>
                      <a:lnTo>
                        <a:pt x="131" y="754"/>
                      </a:lnTo>
                      <a:lnTo>
                        <a:pt x="125" y="775"/>
                      </a:lnTo>
                      <a:lnTo>
                        <a:pt x="111" y="786"/>
                      </a:lnTo>
                      <a:lnTo>
                        <a:pt x="105" y="786"/>
                      </a:lnTo>
                      <a:lnTo>
                        <a:pt x="100" y="810"/>
                      </a:lnTo>
                      <a:lnTo>
                        <a:pt x="103" y="829"/>
                      </a:lnTo>
                      <a:lnTo>
                        <a:pt x="122" y="855"/>
                      </a:lnTo>
                      <a:lnTo>
                        <a:pt x="133" y="889"/>
                      </a:lnTo>
                      <a:lnTo>
                        <a:pt x="142" y="918"/>
                      </a:lnTo>
                      <a:lnTo>
                        <a:pt x="150" y="938"/>
                      </a:lnTo>
                      <a:lnTo>
                        <a:pt x="170" y="974"/>
                      </a:lnTo>
                      <a:lnTo>
                        <a:pt x="180" y="989"/>
                      </a:lnTo>
                      <a:lnTo>
                        <a:pt x="183" y="1008"/>
                      </a:lnTo>
                      <a:lnTo>
                        <a:pt x="194" y="1014"/>
                      </a:lnTo>
                      <a:lnTo>
                        <a:pt x="194" y="1030"/>
                      </a:lnTo>
                      <a:lnTo>
                        <a:pt x="187" y="1041"/>
                      </a:lnTo>
                      <a:lnTo>
                        <a:pt x="176" y="1086"/>
                      </a:lnTo>
                      <a:lnTo>
                        <a:pt x="173" y="1099"/>
                      </a:lnTo>
                      <a:lnTo>
                        <a:pt x="189" y="1116"/>
                      </a:lnTo>
                      <a:lnTo>
                        <a:pt x="216" y="1119"/>
                      </a:lnTo>
                      <a:lnTo>
                        <a:pt x="244" y="1130"/>
                      </a:lnTo>
                      <a:lnTo>
                        <a:pt x="269" y="1142"/>
                      </a:lnTo>
                      <a:lnTo>
                        <a:pt x="286" y="1142"/>
                      </a:lnTo>
                      <a:lnTo>
                        <a:pt x="305" y="1161"/>
                      </a:lnTo>
                      <a:lnTo>
                        <a:pt x="320" y="1192"/>
                      </a:lnTo>
                      <a:lnTo>
                        <a:pt x="328" y="1206"/>
                      </a:lnTo>
                      <a:lnTo>
                        <a:pt x="351" y="1219"/>
                      </a:lnTo>
                      <a:lnTo>
                        <a:pt x="383" y="1223"/>
                      </a:lnTo>
                      <a:lnTo>
                        <a:pt x="390" y="1238"/>
                      </a:lnTo>
                      <a:lnTo>
                        <a:pt x="395" y="1258"/>
                      </a:lnTo>
                      <a:lnTo>
                        <a:pt x="386" y="1261"/>
                      </a:lnTo>
                      <a:lnTo>
                        <a:pt x="389" y="1267"/>
                      </a:lnTo>
                      <a:lnTo>
                        <a:pt x="408" y="1272"/>
                      </a:lnTo>
                      <a:lnTo>
                        <a:pt x="425" y="1273"/>
                      </a:lnTo>
                      <a:lnTo>
                        <a:pt x="445" y="1262"/>
                      </a:lnTo>
                      <a:lnTo>
                        <a:pt x="470" y="1289"/>
                      </a:lnTo>
                      <a:lnTo>
                        <a:pt x="475" y="1303"/>
                      </a:lnTo>
                      <a:lnTo>
                        <a:pt x="490" y="1330"/>
                      </a:lnTo>
                      <a:lnTo>
                        <a:pt x="492" y="1350"/>
                      </a:lnTo>
                      <a:lnTo>
                        <a:pt x="492" y="1408"/>
                      </a:lnTo>
                      <a:lnTo>
                        <a:pt x="495" y="1420"/>
                      </a:lnTo>
                      <a:lnTo>
                        <a:pt x="559" y="1428"/>
                      </a:lnTo>
                      <a:lnTo>
                        <a:pt x="681" y="1445"/>
                      </a:lnTo>
                      <a:lnTo>
                        <a:pt x="768" y="1454"/>
                      </a:lnTo>
                      <a:close/>
                      <a:moveTo>
                        <a:pt x="217" y="1181"/>
                      </a:moveTo>
                      <a:lnTo>
                        <a:pt x="225" y="1191"/>
                      </a:lnTo>
                      <a:lnTo>
                        <a:pt x="225" y="1198"/>
                      </a:lnTo>
                      <a:lnTo>
                        <a:pt x="205" y="1198"/>
                      </a:lnTo>
                      <a:lnTo>
                        <a:pt x="201" y="1191"/>
                      </a:lnTo>
                      <a:lnTo>
                        <a:pt x="197" y="1181"/>
                      </a:lnTo>
                      <a:lnTo>
                        <a:pt x="217" y="1181"/>
                      </a:lnTo>
                      <a:close/>
                      <a:moveTo>
                        <a:pt x="230" y="1181"/>
                      </a:moveTo>
                      <a:lnTo>
                        <a:pt x="237" y="1177"/>
                      </a:lnTo>
                      <a:lnTo>
                        <a:pt x="259" y="1191"/>
                      </a:lnTo>
                      <a:lnTo>
                        <a:pt x="278" y="1198"/>
                      </a:lnTo>
                      <a:lnTo>
                        <a:pt x="273" y="1202"/>
                      </a:lnTo>
                      <a:lnTo>
                        <a:pt x="245" y="1200"/>
                      </a:lnTo>
                      <a:lnTo>
                        <a:pt x="234" y="1191"/>
                      </a:lnTo>
                      <a:lnTo>
                        <a:pt x="230" y="1181"/>
                      </a:lnTo>
                      <a:close/>
                      <a:moveTo>
                        <a:pt x="359" y="1305"/>
                      </a:moveTo>
                      <a:lnTo>
                        <a:pt x="370" y="1320"/>
                      </a:lnTo>
                      <a:lnTo>
                        <a:pt x="375" y="1325"/>
                      </a:lnTo>
                      <a:lnTo>
                        <a:pt x="384" y="1330"/>
                      </a:lnTo>
                      <a:lnTo>
                        <a:pt x="389" y="1320"/>
                      </a:lnTo>
                      <a:lnTo>
                        <a:pt x="383" y="1309"/>
                      </a:lnTo>
                      <a:lnTo>
                        <a:pt x="365" y="1297"/>
                      </a:lnTo>
                      <a:lnTo>
                        <a:pt x="359" y="1297"/>
                      </a:lnTo>
                      <a:lnTo>
                        <a:pt x="359" y="1305"/>
                      </a:lnTo>
                      <a:close/>
                      <a:moveTo>
                        <a:pt x="350" y="1359"/>
                      </a:moveTo>
                      <a:lnTo>
                        <a:pt x="361" y="1378"/>
                      </a:lnTo>
                      <a:lnTo>
                        <a:pt x="369" y="1390"/>
                      </a:lnTo>
                      <a:lnTo>
                        <a:pt x="359" y="1392"/>
                      </a:lnTo>
                      <a:lnTo>
                        <a:pt x="351" y="1384"/>
                      </a:lnTo>
                      <a:lnTo>
                        <a:pt x="351" y="1384"/>
                      </a:lnTo>
                      <a:lnTo>
                        <a:pt x="348" y="1380"/>
                      </a:lnTo>
                      <a:lnTo>
                        <a:pt x="347" y="1373"/>
                      </a:lnTo>
                      <a:lnTo>
                        <a:pt x="347" y="1373"/>
                      </a:lnTo>
                      <a:lnTo>
                        <a:pt x="347" y="1359"/>
                      </a:lnTo>
                      <a:lnTo>
                        <a:pt x="350" y="1359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07D9FB-DB62-3048-A176-A3EA5DA4A279}"/>
                  </a:ext>
                </a:extLst>
              </p:cNvPr>
              <p:cNvGrpSpPr/>
              <p:nvPr/>
            </p:nvGrpSpPr>
            <p:grpSpPr>
              <a:xfrm>
                <a:off x="10998266" y="5399210"/>
                <a:ext cx="831831" cy="1194119"/>
                <a:chOff x="8264667" y="3592982"/>
                <a:chExt cx="452313" cy="874776"/>
              </a:xfrm>
            </p:grpSpPr>
            <p:sp>
              <p:nvSpPr>
                <p:cNvPr id="127" name="Rounded Rectangle 126">
                  <a:extLst>
                    <a:ext uri="{FF2B5EF4-FFF2-40B4-BE49-F238E27FC236}">
                      <a16:creationId xmlns:a16="http://schemas.microsoft.com/office/drawing/2014/main" id="{FFCA2BFF-DF1E-5A48-B427-F17CDA41B13A}"/>
                    </a:ext>
                  </a:extLst>
                </p:cNvPr>
                <p:cNvSpPr/>
                <p:nvPr/>
              </p:nvSpPr>
              <p:spPr>
                <a:xfrm>
                  <a:off x="8266167" y="4221772"/>
                  <a:ext cx="449478" cy="245986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&lt;45%</a:t>
                  </a:r>
                </a:p>
              </p:txBody>
            </p:sp>
            <p:sp>
              <p:nvSpPr>
                <p:cNvPr id="128" name="Rounded Rectangle 127">
                  <a:extLst>
                    <a:ext uri="{FF2B5EF4-FFF2-40B4-BE49-F238E27FC236}">
                      <a16:creationId xmlns:a16="http://schemas.microsoft.com/office/drawing/2014/main" id="{A1FE8E35-B762-344E-AA9A-38D0A043277A}"/>
                    </a:ext>
                  </a:extLst>
                </p:cNvPr>
                <p:cNvSpPr/>
                <p:nvPr/>
              </p:nvSpPr>
              <p:spPr>
                <a:xfrm>
                  <a:off x="8267502" y="3592982"/>
                  <a:ext cx="449478" cy="245986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50%-55%</a:t>
                  </a:r>
                </a:p>
              </p:txBody>
            </p:sp>
            <p:sp>
              <p:nvSpPr>
                <p:cNvPr id="129" name="Rounded Rectangle 128">
                  <a:extLst>
                    <a:ext uri="{FF2B5EF4-FFF2-40B4-BE49-F238E27FC236}">
                      <a16:creationId xmlns:a16="http://schemas.microsoft.com/office/drawing/2014/main" id="{0944A2A5-1E4E-134F-9D60-6203135A446E}"/>
                    </a:ext>
                  </a:extLst>
                </p:cNvPr>
                <p:cNvSpPr/>
                <p:nvPr/>
              </p:nvSpPr>
              <p:spPr>
                <a:xfrm>
                  <a:off x="8264667" y="3908976"/>
                  <a:ext cx="449478" cy="24598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45%-50%</a:t>
                  </a:r>
                </a:p>
              </p:txBody>
            </p:sp>
          </p:grp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A7CCB83-31BB-BE49-9D44-4666FC786374}"/>
              </a:ext>
            </a:extLst>
          </p:cNvPr>
          <p:cNvSpPr txBox="1"/>
          <p:nvPr/>
        </p:nvSpPr>
        <p:spPr>
          <a:xfrm>
            <a:off x="274718" y="6186892"/>
            <a:ext cx="235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The US Election Project, </a:t>
            </a:r>
          </a:p>
          <a:p>
            <a:r>
              <a:rPr lang="en-US" sz="1200" dirty="0"/>
              <a:t>State web sites, NVAHI estimates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8D2D482-BD4D-4A44-B195-8834B4EC330D}"/>
              </a:ext>
            </a:extLst>
          </p:cNvPr>
          <p:cNvSpPr txBox="1"/>
          <p:nvPr/>
        </p:nvSpPr>
        <p:spPr>
          <a:xfrm>
            <a:off x="5213495" y="3542874"/>
            <a:ext cx="45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VAH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BA77DB8-F35C-3A4E-8D3C-7B744540AD7D}"/>
              </a:ext>
            </a:extLst>
          </p:cNvPr>
          <p:cNvSpPr txBox="1"/>
          <p:nvPr/>
        </p:nvSpPr>
        <p:spPr>
          <a:xfrm>
            <a:off x="3258437" y="2227903"/>
            <a:ext cx="45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VAH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CBDE477-3F70-0B46-9506-1ECBB951B658}"/>
              </a:ext>
            </a:extLst>
          </p:cNvPr>
          <p:cNvSpPr txBox="1"/>
          <p:nvPr/>
        </p:nvSpPr>
        <p:spPr>
          <a:xfrm>
            <a:off x="3431258" y="1606766"/>
            <a:ext cx="45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VAH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CFF33-9B09-D34E-8251-1F95C530005E}"/>
              </a:ext>
            </a:extLst>
          </p:cNvPr>
          <p:cNvSpPr txBox="1"/>
          <p:nvPr/>
        </p:nvSpPr>
        <p:spPr>
          <a:xfrm>
            <a:off x="4474071" y="1879342"/>
            <a:ext cx="13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&gt;74% of all votes cast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from mailed-out ballots</a:t>
            </a:r>
          </a:p>
        </p:txBody>
      </p:sp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573F31DD-ACA2-0547-A24E-9BEE133B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5" y="100526"/>
            <a:ext cx="2611641" cy="406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8D013-A252-3745-949F-026467A5729C}"/>
              </a:ext>
            </a:extLst>
          </p:cNvPr>
          <p:cNvSpPr txBox="1"/>
          <p:nvPr/>
        </p:nvSpPr>
        <p:spPr>
          <a:xfrm>
            <a:off x="274718" y="5918865"/>
            <a:ext cx="1433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as </a:t>
            </a:r>
            <a:r>
              <a:rPr lang="en-US" sz="1200"/>
              <a:t>of 1/1/2019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584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5F4591-DC36-9742-A882-A6DC144C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Down Ballot Positive Impact of VAH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5886-1B4A-DB42-88BD-F7F107E4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D7924D88-C1B2-5C4C-B678-E845FF584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</a:pPr>
              <a:t>5/14/19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FC2D6-CF44-664F-A815-9DF43B5A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3EF62C5-3CBD-FA4E-97D7-70A312661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ADF7B03B-FC1E-4664-9271-B1F71249C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9276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83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3FECBEA-9F49-A04E-83F0-618B24318E1E}"/>
              </a:ext>
            </a:extLst>
          </p:cNvPr>
          <p:cNvGrpSpPr/>
          <p:nvPr/>
        </p:nvGrpSpPr>
        <p:grpSpPr>
          <a:xfrm>
            <a:off x="1306313" y="516163"/>
            <a:ext cx="10198671" cy="5972161"/>
            <a:chOff x="1620220" y="544455"/>
            <a:chExt cx="10198671" cy="5972161"/>
          </a:xfrm>
          <a:effectLst/>
        </p:grpSpPr>
        <p:grpSp>
          <p:nvGrpSpPr>
            <p:cNvPr id="4" name="Group 61">
              <a:extLst>
                <a:ext uri="{FF2B5EF4-FFF2-40B4-BE49-F238E27FC236}">
                  <a16:creationId xmlns:a16="http://schemas.microsoft.com/office/drawing/2014/main" id="{8C50CA02-832C-8248-A595-277F3B9688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0220" y="544455"/>
              <a:ext cx="9159680" cy="5972161"/>
              <a:chOff x="5" y="345"/>
              <a:chExt cx="5752" cy="3629"/>
            </a:xfrm>
            <a:solidFill>
              <a:schemeClr val="bg1">
                <a:lumMod val="85000"/>
              </a:schemeClr>
            </a:solidFill>
            <a:effectLst>
              <a:outerShdw blurRad="266700" dir="5400000" sx="90000" sy="-19000" rotWithShape="0">
                <a:prstClr val="black">
                  <a:alpha val="11000"/>
                </a:prstClr>
              </a:outerShdw>
            </a:effectLst>
          </p:grpSpPr>
          <p:sp>
            <p:nvSpPr>
              <p:cNvPr id="5" name="Freeform 62">
                <a:extLst>
                  <a:ext uri="{FF2B5EF4-FFF2-40B4-BE49-F238E27FC236}">
                    <a16:creationId xmlns:a16="http://schemas.microsoft.com/office/drawing/2014/main" id="{EC567575-DB18-6C4F-B5D5-8BD520BEF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3482"/>
                <a:ext cx="711" cy="454"/>
              </a:xfrm>
              <a:custGeom>
                <a:avLst/>
                <a:gdLst>
                  <a:gd name="T0" fmla="*/ 13 w 711"/>
                  <a:gd name="T1" fmla="*/ 36 h 454"/>
                  <a:gd name="T2" fmla="*/ 29 w 711"/>
                  <a:gd name="T3" fmla="*/ 39 h 454"/>
                  <a:gd name="T4" fmla="*/ 0 w 711"/>
                  <a:gd name="T5" fmla="*/ 58 h 454"/>
                  <a:gd name="T6" fmla="*/ 103 w 711"/>
                  <a:gd name="T7" fmla="*/ 52 h 454"/>
                  <a:gd name="T8" fmla="*/ 127 w 711"/>
                  <a:gd name="T9" fmla="*/ 25 h 454"/>
                  <a:gd name="T10" fmla="*/ 96 w 711"/>
                  <a:gd name="T11" fmla="*/ 0 h 454"/>
                  <a:gd name="T12" fmla="*/ 64 w 711"/>
                  <a:gd name="T13" fmla="*/ 35 h 454"/>
                  <a:gd name="T14" fmla="*/ 280 w 711"/>
                  <a:gd name="T15" fmla="*/ 131 h 454"/>
                  <a:gd name="T16" fmla="*/ 302 w 711"/>
                  <a:gd name="T17" fmla="*/ 127 h 454"/>
                  <a:gd name="T18" fmla="*/ 335 w 711"/>
                  <a:gd name="T19" fmla="*/ 134 h 454"/>
                  <a:gd name="T20" fmla="*/ 322 w 711"/>
                  <a:gd name="T21" fmla="*/ 114 h 454"/>
                  <a:gd name="T22" fmla="*/ 297 w 711"/>
                  <a:gd name="T23" fmla="*/ 69 h 454"/>
                  <a:gd name="T24" fmla="*/ 257 w 711"/>
                  <a:gd name="T25" fmla="*/ 97 h 454"/>
                  <a:gd name="T26" fmla="*/ 391 w 711"/>
                  <a:gd name="T27" fmla="*/ 141 h 454"/>
                  <a:gd name="T28" fmla="*/ 424 w 711"/>
                  <a:gd name="T29" fmla="*/ 144 h 454"/>
                  <a:gd name="T30" fmla="*/ 461 w 711"/>
                  <a:gd name="T31" fmla="*/ 156 h 454"/>
                  <a:gd name="T32" fmla="*/ 417 w 711"/>
                  <a:gd name="T33" fmla="*/ 163 h 454"/>
                  <a:gd name="T34" fmla="*/ 416 w 711"/>
                  <a:gd name="T35" fmla="*/ 186 h 454"/>
                  <a:gd name="T36" fmla="*/ 447 w 711"/>
                  <a:gd name="T37" fmla="*/ 203 h 454"/>
                  <a:gd name="T38" fmla="*/ 439 w 711"/>
                  <a:gd name="T39" fmla="*/ 180 h 454"/>
                  <a:gd name="T40" fmla="*/ 416 w 711"/>
                  <a:gd name="T41" fmla="*/ 186 h 454"/>
                  <a:gd name="T42" fmla="*/ 474 w 711"/>
                  <a:gd name="T43" fmla="*/ 161 h 454"/>
                  <a:gd name="T44" fmla="*/ 530 w 711"/>
                  <a:gd name="T45" fmla="*/ 183 h 454"/>
                  <a:gd name="T46" fmla="*/ 558 w 711"/>
                  <a:gd name="T47" fmla="*/ 212 h 454"/>
                  <a:gd name="T48" fmla="*/ 505 w 711"/>
                  <a:gd name="T49" fmla="*/ 230 h 454"/>
                  <a:gd name="T50" fmla="*/ 459 w 711"/>
                  <a:gd name="T51" fmla="*/ 178 h 454"/>
                  <a:gd name="T52" fmla="*/ 573 w 711"/>
                  <a:gd name="T53" fmla="*/ 267 h 454"/>
                  <a:gd name="T54" fmla="*/ 642 w 711"/>
                  <a:gd name="T55" fmla="*/ 300 h 454"/>
                  <a:gd name="T56" fmla="*/ 673 w 711"/>
                  <a:gd name="T57" fmla="*/ 328 h 454"/>
                  <a:gd name="T58" fmla="*/ 711 w 711"/>
                  <a:gd name="T59" fmla="*/ 372 h 454"/>
                  <a:gd name="T60" fmla="*/ 684 w 711"/>
                  <a:gd name="T61" fmla="*/ 400 h 454"/>
                  <a:gd name="T62" fmla="*/ 648 w 711"/>
                  <a:gd name="T63" fmla="*/ 404 h 454"/>
                  <a:gd name="T64" fmla="*/ 616 w 711"/>
                  <a:gd name="T65" fmla="*/ 436 h 454"/>
                  <a:gd name="T66" fmla="*/ 589 w 711"/>
                  <a:gd name="T67" fmla="*/ 453 h 454"/>
                  <a:gd name="T68" fmla="*/ 566 w 711"/>
                  <a:gd name="T69" fmla="*/ 409 h 454"/>
                  <a:gd name="T70" fmla="*/ 559 w 711"/>
                  <a:gd name="T71" fmla="*/ 358 h 454"/>
                  <a:gd name="T72" fmla="*/ 545 w 711"/>
                  <a:gd name="T73" fmla="*/ 331 h 454"/>
                  <a:gd name="T74" fmla="*/ 572 w 711"/>
                  <a:gd name="T75" fmla="*/ 306 h 454"/>
                  <a:gd name="T76" fmla="*/ 566 w 711"/>
                  <a:gd name="T77" fmla="*/ 28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1" h="454">
                    <a:moveTo>
                      <a:pt x="0" y="58"/>
                    </a:moveTo>
                    <a:lnTo>
                      <a:pt x="13" y="36"/>
                    </a:lnTo>
                    <a:lnTo>
                      <a:pt x="27" y="35"/>
                    </a:lnTo>
                    <a:lnTo>
                      <a:pt x="29" y="39"/>
                    </a:lnTo>
                    <a:lnTo>
                      <a:pt x="16" y="58"/>
                    </a:lnTo>
                    <a:lnTo>
                      <a:pt x="0" y="58"/>
                    </a:lnTo>
                    <a:close/>
                    <a:moveTo>
                      <a:pt x="64" y="35"/>
                    </a:moveTo>
                    <a:lnTo>
                      <a:pt x="103" y="52"/>
                    </a:lnTo>
                    <a:lnTo>
                      <a:pt x="116" y="49"/>
                    </a:lnTo>
                    <a:lnTo>
                      <a:pt x="127" y="25"/>
                    </a:lnTo>
                    <a:lnTo>
                      <a:pt x="122" y="3"/>
                    </a:lnTo>
                    <a:lnTo>
                      <a:pt x="96" y="0"/>
                    </a:lnTo>
                    <a:lnTo>
                      <a:pt x="71" y="11"/>
                    </a:lnTo>
                    <a:lnTo>
                      <a:pt x="64" y="35"/>
                    </a:lnTo>
                    <a:close/>
                    <a:moveTo>
                      <a:pt x="257" y="97"/>
                    </a:moveTo>
                    <a:lnTo>
                      <a:pt x="280" y="131"/>
                    </a:lnTo>
                    <a:lnTo>
                      <a:pt x="296" y="130"/>
                    </a:lnTo>
                    <a:lnTo>
                      <a:pt x="302" y="127"/>
                    </a:lnTo>
                    <a:lnTo>
                      <a:pt x="311" y="134"/>
                    </a:lnTo>
                    <a:lnTo>
                      <a:pt x="335" y="134"/>
                    </a:lnTo>
                    <a:lnTo>
                      <a:pt x="341" y="125"/>
                    </a:lnTo>
                    <a:lnTo>
                      <a:pt x="322" y="114"/>
                    </a:lnTo>
                    <a:lnTo>
                      <a:pt x="310" y="91"/>
                    </a:lnTo>
                    <a:lnTo>
                      <a:pt x="297" y="69"/>
                    </a:lnTo>
                    <a:lnTo>
                      <a:pt x="261" y="86"/>
                    </a:lnTo>
                    <a:lnTo>
                      <a:pt x="257" y="97"/>
                    </a:lnTo>
                    <a:close/>
                    <a:moveTo>
                      <a:pt x="383" y="153"/>
                    </a:moveTo>
                    <a:lnTo>
                      <a:pt x="391" y="141"/>
                    </a:lnTo>
                    <a:lnTo>
                      <a:pt x="420" y="147"/>
                    </a:lnTo>
                    <a:lnTo>
                      <a:pt x="424" y="144"/>
                    </a:lnTo>
                    <a:lnTo>
                      <a:pt x="463" y="148"/>
                    </a:lnTo>
                    <a:lnTo>
                      <a:pt x="461" y="156"/>
                    </a:lnTo>
                    <a:lnTo>
                      <a:pt x="444" y="166"/>
                    </a:lnTo>
                    <a:lnTo>
                      <a:pt x="417" y="163"/>
                    </a:lnTo>
                    <a:lnTo>
                      <a:pt x="383" y="153"/>
                    </a:lnTo>
                    <a:close/>
                    <a:moveTo>
                      <a:pt x="416" y="186"/>
                    </a:moveTo>
                    <a:lnTo>
                      <a:pt x="428" y="209"/>
                    </a:lnTo>
                    <a:lnTo>
                      <a:pt x="447" y="203"/>
                    </a:lnTo>
                    <a:lnTo>
                      <a:pt x="449" y="192"/>
                    </a:lnTo>
                    <a:lnTo>
                      <a:pt x="439" y="180"/>
                    </a:lnTo>
                    <a:lnTo>
                      <a:pt x="416" y="178"/>
                    </a:lnTo>
                    <a:lnTo>
                      <a:pt x="416" y="186"/>
                    </a:lnTo>
                    <a:close/>
                    <a:moveTo>
                      <a:pt x="459" y="178"/>
                    </a:moveTo>
                    <a:lnTo>
                      <a:pt x="474" y="161"/>
                    </a:lnTo>
                    <a:lnTo>
                      <a:pt x="503" y="175"/>
                    </a:lnTo>
                    <a:lnTo>
                      <a:pt x="530" y="183"/>
                    </a:lnTo>
                    <a:lnTo>
                      <a:pt x="558" y="200"/>
                    </a:lnTo>
                    <a:lnTo>
                      <a:pt x="558" y="212"/>
                    </a:lnTo>
                    <a:lnTo>
                      <a:pt x="534" y="223"/>
                    </a:lnTo>
                    <a:lnTo>
                      <a:pt x="505" y="230"/>
                    </a:lnTo>
                    <a:lnTo>
                      <a:pt x="489" y="220"/>
                    </a:lnTo>
                    <a:lnTo>
                      <a:pt x="459" y="178"/>
                    </a:lnTo>
                    <a:close/>
                    <a:moveTo>
                      <a:pt x="564" y="275"/>
                    </a:moveTo>
                    <a:lnTo>
                      <a:pt x="573" y="267"/>
                    </a:lnTo>
                    <a:lnTo>
                      <a:pt x="595" y="278"/>
                    </a:lnTo>
                    <a:lnTo>
                      <a:pt x="642" y="300"/>
                    </a:lnTo>
                    <a:lnTo>
                      <a:pt x="664" y="312"/>
                    </a:lnTo>
                    <a:lnTo>
                      <a:pt x="673" y="328"/>
                    </a:lnTo>
                    <a:lnTo>
                      <a:pt x="686" y="355"/>
                    </a:lnTo>
                    <a:lnTo>
                      <a:pt x="711" y="372"/>
                    </a:lnTo>
                    <a:lnTo>
                      <a:pt x="709" y="379"/>
                    </a:lnTo>
                    <a:lnTo>
                      <a:pt x="684" y="400"/>
                    </a:lnTo>
                    <a:lnTo>
                      <a:pt x="658" y="409"/>
                    </a:lnTo>
                    <a:lnTo>
                      <a:pt x="648" y="404"/>
                    </a:lnTo>
                    <a:lnTo>
                      <a:pt x="630" y="415"/>
                    </a:lnTo>
                    <a:lnTo>
                      <a:pt x="616" y="436"/>
                    </a:lnTo>
                    <a:lnTo>
                      <a:pt x="600" y="454"/>
                    </a:lnTo>
                    <a:lnTo>
                      <a:pt x="589" y="453"/>
                    </a:lnTo>
                    <a:lnTo>
                      <a:pt x="567" y="437"/>
                    </a:lnTo>
                    <a:lnTo>
                      <a:pt x="566" y="409"/>
                    </a:lnTo>
                    <a:lnTo>
                      <a:pt x="569" y="394"/>
                    </a:lnTo>
                    <a:lnTo>
                      <a:pt x="559" y="358"/>
                    </a:lnTo>
                    <a:lnTo>
                      <a:pt x="547" y="347"/>
                    </a:lnTo>
                    <a:lnTo>
                      <a:pt x="545" y="331"/>
                    </a:lnTo>
                    <a:lnTo>
                      <a:pt x="559" y="325"/>
                    </a:lnTo>
                    <a:lnTo>
                      <a:pt x="572" y="306"/>
                    </a:lnTo>
                    <a:lnTo>
                      <a:pt x="575" y="300"/>
                    </a:lnTo>
                    <a:lnTo>
                      <a:pt x="566" y="289"/>
                    </a:lnTo>
                    <a:lnTo>
                      <a:pt x="564" y="27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" name="Freeform 63">
                <a:extLst>
                  <a:ext uri="{FF2B5EF4-FFF2-40B4-BE49-F238E27FC236}">
                    <a16:creationId xmlns:a16="http://schemas.microsoft.com/office/drawing/2014/main" id="{933D443E-416C-EC44-9489-526AD346A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" y="3003"/>
                <a:ext cx="1307" cy="971"/>
              </a:xfrm>
              <a:custGeom>
                <a:avLst/>
                <a:gdLst>
                  <a:gd name="T0" fmla="*/ 1004 w 1307"/>
                  <a:gd name="T1" fmla="*/ 679 h 971"/>
                  <a:gd name="T2" fmla="*/ 1093 w 1307"/>
                  <a:gd name="T3" fmla="*/ 693 h 971"/>
                  <a:gd name="T4" fmla="*/ 1193 w 1307"/>
                  <a:gd name="T5" fmla="*/ 787 h 971"/>
                  <a:gd name="T6" fmla="*/ 1307 w 1307"/>
                  <a:gd name="T7" fmla="*/ 922 h 971"/>
                  <a:gd name="T8" fmla="*/ 1236 w 1307"/>
                  <a:gd name="T9" fmla="*/ 922 h 971"/>
                  <a:gd name="T10" fmla="*/ 1225 w 1307"/>
                  <a:gd name="T11" fmla="*/ 966 h 971"/>
                  <a:gd name="T12" fmla="*/ 1193 w 1307"/>
                  <a:gd name="T13" fmla="*/ 930 h 971"/>
                  <a:gd name="T14" fmla="*/ 1182 w 1307"/>
                  <a:gd name="T15" fmla="*/ 930 h 971"/>
                  <a:gd name="T16" fmla="*/ 1163 w 1307"/>
                  <a:gd name="T17" fmla="*/ 899 h 971"/>
                  <a:gd name="T18" fmla="*/ 1119 w 1307"/>
                  <a:gd name="T19" fmla="*/ 846 h 971"/>
                  <a:gd name="T20" fmla="*/ 1091 w 1307"/>
                  <a:gd name="T21" fmla="*/ 771 h 971"/>
                  <a:gd name="T22" fmla="*/ 991 w 1307"/>
                  <a:gd name="T23" fmla="*/ 679 h 971"/>
                  <a:gd name="T24" fmla="*/ 824 w 1307"/>
                  <a:gd name="T25" fmla="*/ 652 h 971"/>
                  <a:gd name="T26" fmla="*/ 766 w 1307"/>
                  <a:gd name="T27" fmla="*/ 637 h 971"/>
                  <a:gd name="T28" fmla="*/ 738 w 1307"/>
                  <a:gd name="T29" fmla="*/ 665 h 971"/>
                  <a:gd name="T30" fmla="*/ 629 w 1307"/>
                  <a:gd name="T31" fmla="*/ 687 h 971"/>
                  <a:gd name="T32" fmla="*/ 659 w 1307"/>
                  <a:gd name="T33" fmla="*/ 615 h 971"/>
                  <a:gd name="T34" fmla="*/ 632 w 1307"/>
                  <a:gd name="T35" fmla="*/ 629 h 971"/>
                  <a:gd name="T36" fmla="*/ 585 w 1307"/>
                  <a:gd name="T37" fmla="*/ 713 h 971"/>
                  <a:gd name="T38" fmla="*/ 410 w 1307"/>
                  <a:gd name="T39" fmla="*/ 823 h 971"/>
                  <a:gd name="T40" fmla="*/ 351 w 1307"/>
                  <a:gd name="T41" fmla="*/ 834 h 971"/>
                  <a:gd name="T42" fmla="*/ 229 w 1307"/>
                  <a:gd name="T43" fmla="*/ 865 h 971"/>
                  <a:gd name="T44" fmla="*/ 189 w 1307"/>
                  <a:gd name="T45" fmla="*/ 838 h 971"/>
                  <a:gd name="T46" fmla="*/ 324 w 1307"/>
                  <a:gd name="T47" fmla="*/ 819 h 971"/>
                  <a:gd name="T48" fmla="*/ 403 w 1307"/>
                  <a:gd name="T49" fmla="*/ 791 h 971"/>
                  <a:gd name="T50" fmla="*/ 463 w 1307"/>
                  <a:gd name="T51" fmla="*/ 690 h 971"/>
                  <a:gd name="T52" fmla="*/ 406 w 1307"/>
                  <a:gd name="T53" fmla="*/ 663 h 971"/>
                  <a:gd name="T54" fmla="*/ 343 w 1307"/>
                  <a:gd name="T55" fmla="*/ 654 h 971"/>
                  <a:gd name="T56" fmla="*/ 349 w 1307"/>
                  <a:gd name="T57" fmla="*/ 574 h 971"/>
                  <a:gd name="T58" fmla="*/ 292 w 1307"/>
                  <a:gd name="T59" fmla="*/ 517 h 971"/>
                  <a:gd name="T60" fmla="*/ 315 w 1307"/>
                  <a:gd name="T61" fmla="*/ 428 h 971"/>
                  <a:gd name="T62" fmla="*/ 413 w 1307"/>
                  <a:gd name="T63" fmla="*/ 392 h 971"/>
                  <a:gd name="T64" fmla="*/ 460 w 1307"/>
                  <a:gd name="T65" fmla="*/ 356 h 971"/>
                  <a:gd name="T66" fmla="*/ 448 w 1307"/>
                  <a:gd name="T67" fmla="*/ 331 h 971"/>
                  <a:gd name="T68" fmla="*/ 346 w 1307"/>
                  <a:gd name="T69" fmla="*/ 258 h 971"/>
                  <a:gd name="T70" fmla="*/ 390 w 1307"/>
                  <a:gd name="T71" fmla="*/ 222 h 971"/>
                  <a:gd name="T72" fmla="*/ 443 w 1307"/>
                  <a:gd name="T73" fmla="*/ 248 h 971"/>
                  <a:gd name="T74" fmla="*/ 448 w 1307"/>
                  <a:gd name="T75" fmla="*/ 183 h 971"/>
                  <a:gd name="T76" fmla="*/ 462 w 1307"/>
                  <a:gd name="T77" fmla="*/ 84 h 971"/>
                  <a:gd name="T78" fmla="*/ 591 w 1307"/>
                  <a:gd name="T79" fmla="*/ 16 h 971"/>
                  <a:gd name="T80" fmla="*/ 691 w 1307"/>
                  <a:gd name="T81" fmla="*/ 28 h 971"/>
                  <a:gd name="T82" fmla="*/ 787 w 1307"/>
                  <a:gd name="T83" fmla="*/ 70 h 971"/>
                  <a:gd name="T84" fmla="*/ 949 w 1307"/>
                  <a:gd name="T85" fmla="*/ 128 h 971"/>
                  <a:gd name="T86" fmla="*/ 187 w 1307"/>
                  <a:gd name="T87" fmla="*/ 311 h 971"/>
                  <a:gd name="T88" fmla="*/ 237 w 1307"/>
                  <a:gd name="T89" fmla="*/ 523 h 971"/>
                  <a:gd name="T90" fmla="*/ 86 w 1307"/>
                  <a:gd name="T91" fmla="*/ 429 h 971"/>
                  <a:gd name="T92" fmla="*/ 0 w 1307"/>
                  <a:gd name="T93" fmla="*/ 885 h 971"/>
                  <a:gd name="T94" fmla="*/ 82 w 1307"/>
                  <a:gd name="T95" fmla="*/ 858 h 971"/>
                  <a:gd name="T96" fmla="*/ 17 w 1307"/>
                  <a:gd name="T97" fmla="*/ 888 h 971"/>
                  <a:gd name="T98" fmla="*/ 306 w 1307"/>
                  <a:gd name="T99" fmla="*/ 857 h 971"/>
                  <a:gd name="T100" fmla="*/ 481 w 1307"/>
                  <a:gd name="T101" fmla="*/ 876 h 971"/>
                  <a:gd name="T102" fmla="*/ 582 w 1307"/>
                  <a:gd name="T103" fmla="*/ 810 h 971"/>
                  <a:gd name="T104" fmla="*/ 593 w 1307"/>
                  <a:gd name="T105" fmla="*/ 765 h 971"/>
                  <a:gd name="T106" fmla="*/ 534 w 1307"/>
                  <a:gd name="T107" fmla="*/ 77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7" h="971">
                    <a:moveTo>
                      <a:pt x="949" y="128"/>
                    </a:moveTo>
                    <a:lnTo>
                      <a:pt x="947" y="660"/>
                    </a:lnTo>
                    <a:lnTo>
                      <a:pt x="957" y="666"/>
                    </a:lnTo>
                    <a:lnTo>
                      <a:pt x="977" y="668"/>
                    </a:lnTo>
                    <a:lnTo>
                      <a:pt x="986" y="660"/>
                    </a:lnTo>
                    <a:lnTo>
                      <a:pt x="1002" y="660"/>
                    </a:lnTo>
                    <a:lnTo>
                      <a:pt x="1004" y="679"/>
                    </a:lnTo>
                    <a:lnTo>
                      <a:pt x="1046" y="721"/>
                    </a:lnTo>
                    <a:lnTo>
                      <a:pt x="1049" y="737"/>
                    </a:lnTo>
                    <a:lnTo>
                      <a:pt x="1071" y="726"/>
                    </a:lnTo>
                    <a:lnTo>
                      <a:pt x="1074" y="724"/>
                    </a:lnTo>
                    <a:lnTo>
                      <a:pt x="1077" y="706"/>
                    </a:lnTo>
                    <a:lnTo>
                      <a:pt x="1086" y="695"/>
                    </a:lnTo>
                    <a:lnTo>
                      <a:pt x="1093" y="693"/>
                    </a:lnTo>
                    <a:lnTo>
                      <a:pt x="1105" y="685"/>
                    </a:lnTo>
                    <a:lnTo>
                      <a:pt x="1124" y="698"/>
                    </a:lnTo>
                    <a:lnTo>
                      <a:pt x="1129" y="716"/>
                    </a:lnTo>
                    <a:lnTo>
                      <a:pt x="1141" y="723"/>
                    </a:lnTo>
                    <a:lnTo>
                      <a:pt x="1147" y="738"/>
                    </a:lnTo>
                    <a:lnTo>
                      <a:pt x="1172" y="749"/>
                    </a:lnTo>
                    <a:lnTo>
                      <a:pt x="1193" y="787"/>
                    </a:lnTo>
                    <a:lnTo>
                      <a:pt x="1210" y="810"/>
                    </a:lnTo>
                    <a:lnTo>
                      <a:pt x="1224" y="827"/>
                    </a:lnTo>
                    <a:lnTo>
                      <a:pt x="1233" y="851"/>
                    </a:lnTo>
                    <a:lnTo>
                      <a:pt x="1264" y="862"/>
                    </a:lnTo>
                    <a:lnTo>
                      <a:pt x="1297" y="876"/>
                    </a:lnTo>
                    <a:lnTo>
                      <a:pt x="1303" y="902"/>
                    </a:lnTo>
                    <a:lnTo>
                      <a:pt x="1307" y="922"/>
                    </a:lnTo>
                    <a:lnTo>
                      <a:pt x="1300" y="943"/>
                    </a:lnTo>
                    <a:lnTo>
                      <a:pt x="1289" y="957"/>
                    </a:lnTo>
                    <a:lnTo>
                      <a:pt x="1278" y="952"/>
                    </a:lnTo>
                    <a:lnTo>
                      <a:pt x="1269" y="933"/>
                    </a:lnTo>
                    <a:lnTo>
                      <a:pt x="1252" y="924"/>
                    </a:lnTo>
                    <a:lnTo>
                      <a:pt x="1241" y="916"/>
                    </a:lnTo>
                    <a:lnTo>
                      <a:pt x="1236" y="922"/>
                    </a:lnTo>
                    <a:lnTo>
                      <a:pt x="1246" y="940"/>
                    </a:lnTo>
                    <a:lnTo>
                      <a:pt x="1246" y="962"/>
                    </a:lnTo>
                    <a:lnTo>
                      <a:pt x="1239" y="965"/>
                    </a:lnTo>
                    <a:lnTo>
                      <a:pt x="1227" y="954"/>
                    </a:lnTo>
                    <a:lnTo>
                      <a:pt x="1214" y="944"/>
                    </a:lnTo>
                    <a:lnTo>
                      <a:pt x="1218" y="955"/>
                    </a:lnTo>
                    <a:lnTo>
                      <a:pt x="1225" y="966"/>
                    </a:lnTo>
                    <a:lnTo>
                      <a:pt x="1221" y="971"/>
                    </a:lnTo>
                    <a:lnTo>
                      <a:pt x="1221" y="971"/>
                    </a:lnTo>
                    <a:lnTo>
                      <a:pt x="1218" y="969"/>
                    </a:lnTo>
                    <a:lnTo>
                      <a:pt x="1211" y="965"/>
                    </a:lnTo>
                    <a:lnTo>
                      <a:pt x="1211" y="965"/>
                    </a:lnTo>
                    <a:lnTo>
                      <a:pt x="1199" y="944"/>
                    </a:lnTo>
                    <a:lnTo>
                      <a:pt x="1193" y="930"/>
                    </a:lnTo>
                    <a:lnTo>
                      <a:pt x="1193" y="930"/>
                    </a:lnTo>
                    <a:lnTo>
                      <a:pt x="1191" y="933"/>
                    </a:lnTo>
                    <a:lnTo>
                      <a:pt x="1189" y="937"/>
                    </a:lnTo>
                    <a:lnTo>
                      <a:pt x="1186" y="937"/>
                    </a:lnTo>
                    <a:lnTo>
                      <a:pt x="1186" y="937"/>
                    </a:lnTo>
                    <a:lnTo>
                      <a:pt x="1183" y="933"/>
                    </a:lnTo>
                    <a:lnTo>
                      <a:pt x="1182" y="930"/>
                    </a:lnTo>
                    <a:lnTo>
                      <a:pt x="1179" y="927"/>
                    </a:lnTo>
                    <a:lnTo>
                      <a:pt x="1189" y="915"/>
                    </a:lnTo>
                    <a:lnTo>
                      <a:pt x="1180" y="905"/>
                    </a:lnTo>
                    <a:lnTo>
                      <a:pt x="1180" y="874"/>
                    </a:lnTo>
                    <a:lnTo>
                      <a:pt x="1175" y="874"/>
                    </a:lnTo>
                    <a:lnTo>
                      <a:pt x="1171" y="896"/>
                    </a:lnTo>
                    <a:lnTo>
                      <a:pt x="1163" y="899"/>
                    </a:lnTo>
                    <a:lnTo>
                      <a:pt x="1158" y="876"/>
                    </a:lnTo>
                    <a:lnTo>
                      <a:pt x="1154" y="852"/>
                    </a:lnTo>
                    <a:lnTo>
                      <a:pt x="1149" y="849"/>
                    </a:lnTo>
                    <a:lnTo>
                      <a:pt x="1150" y="885"/>
                    </a:lnTo>
                    <a:lnTo>
                      <a:pt x="1150" y="891"/>
                    </a:lnTo>
                    <a:lnTo>
                      <a:pt x="1141" y="883"/>
                    </a:lnTo>
                    <a:lnTo>
                      <a:pt x="1119" y="846"/>
                    </a:lnTo>
                    <a:lnTo>
                      <a:pt x="1107" y="843"/>
                    </a:lnTo>
                    <a:lnTo>
                      <a:pt x="1102" y="819"/>
                    </a:lnTo>
                    <a:lnTo>
                      <a:pt x="1091" y="802"/>
                    </a:lnTo>
                    <a:lnTo>
                      <a:pt x="1082" y="794"/>
                    </a:lnTo>
                    <a:lnTo>
                      <a:pt x="1082" y="780"/>
                    </a:lnTo>
                    <a:lnTo>
                      <a:pt x="1094" y="773"/>
                    </a:lnTo>
                    <a:lnTo>
                      <a:pt x="1091" y="771"/>
                    </a:lnTo>
                    <a:lnTo>
                      <a:pt x="1075" y="774"/>
                    </a:lnTo>
                    <a:lnTo>
                      <a:pt x="1055" y="759"/>
                    </a:lnTo>
                    <a:lnTo>
                      <a:pt x="1038" y="741"/>
                    </a:lnTo>
                    <a:lnTo>
                      <a:pt x="1008" y="726"/>
                    </a:lnTo>
                    <a:lnTo>
                      <a:pt x="983" y="709"/>
                    </a:lnTo>
                    <a:lnTo>
                      <a:pt x="991" y="688"/>
                    </a:lnTo>
                    <a:lnTo>
                      <a:pt x="991" y="679"/>
                    </a:lnTo>
                    <a:lnTo>
                      <a:pt x="980" y="688"/>
                    </a:lnTo>
                    <a:lnTo>
                      <a:pt x="962" y="696"/>
                    </a:lnTo>
                    <a:lnTo>
                      <a:pt x="938" y="688"/>
                    </a:lnTo>
                    <a:lnTo>
                      <a:pt x="904" y="674"/>
                    </a:lnTo>
                    <a:lnTo>
                      <a:pt x="869" y="674"/>
                    </a:lnTo>
                    <a:lnTo>
                      <a:pt x="865" y="676"/>
                    </a:lnTo>
                    <a:lnTo>
                      <a:pt x="824" y="652"/>
                    </a:lnTo>
                    <a:lnTo>
                      <a:pt x="812" y="651"/>
                    </a:lnTo>
                    <a:lnTo>
                      <a:pt x="794" y="613"/>
                    </a:lnTo>
                    <a:lnTo>
                      <a:pt x="771" y="617"/>
                    </a:lnTo>
                    <a:lnTo>
                      <a:pt x="749" y="624"/>
                    </a:lnTo>
                    <a:lnTo>
                      <a:pt x="752" y="654"/>
                    </a:lnTo>
                    <a:lnTo>
                      <a:pt x="760" y="635"/>
                    </a:lnTo>
                    <a:lnTo>
                      <a:pt x="766" y="637"/>
                    </a:lnTo>
                    <a:lnTo>
                      <a:pt x="757" y="665"/>
                    </a:lnTo>
                    <a:lnTo>
                      <a:pt x="777" y="648"/>
                    </a:lnTo>
                    <a:lnTo>
                      <a:pt x="780" y="657"/>
                    </a:lnTo>
                    <a:lnTo>
                      <a:pt x="757" y="685"/>
                    </a:lnTo>
                    <a:lnTo>
                      <a:pt x="749" y="682"/>
                    </a:lnTo>
                    <a:lnTo>
                      <a:pt x="746" y="671"/>
                    </a:lnTo>
                    <a:lnTo>
                      <a:pt x="738" y="665"/>
                    </a:lnTo>
                    <a:lnTo>
                      <a:pt x="729" y="673"/>
                    </a:lnTo>
                    <a:lnTo>
                      <a:pt x="712" y="662"/>
                    </a:lnTo>
                    <a:lnTo>
                      <a:pt x="693" y="674"/>
                    </a:lnTo>
                    <a:lnTo>
                      <a:pt x="682" y="688"/>
                    </a:lnTo>
                    <a:lnTo>
                      <a:pt x="660" y="701"/>
                    </a:lnTo>
                    <a:lnTo>
                      <a:pt x="632" y="699"/>
                    </a:lnTo>
                    <a:lnTo>
                      <a:pt x="629" y="687"/>
                    </a:lnTo>
                    <a:lnTo>
                      <a:pt x="652" y="682"/>
                    </a:lnTo>
                    <a:lnTo>
                      <a:pt x="652" y="674"/>
                    </a:lnTo>
                    <a:lnTo>
                      <a:pt x="637" y="671"/>
                    </a:lnTo>
                    <a:lnTo>
                      <a:pt x="643" y="656"/>
                    </a:lnTo>
                    <a:lnTo>
                      <a:pt x="657" y="631"/>
                    </a:lnTo>
                    <a:lnTo>
                      <a:pt x="657" y="620"/>
                    </a:lnTo>
                    <a:lnTo>
                      <a:pt x="659" y="615"/>
                    </a:lnTo>
                    <a:lnTo>
                      <a:pt x="687" y="601"/>
                    </a:lnTo>
                    <a:lnTo>
                      <a:pt x="691" y="609"/>
                    </a:lnTo>
                    <a:lnTo>
                      <a:pt x="709" y="609"/>
                    </a:lnTo>
                    <a:lnTo>
                      <a:pt x="701" y="593"/>
                    </a:lnTo>
                    <a:lnTo>
                      <a:pt x="677" y="592"/>
                    </a:lnTo>
                    <a:lnTo>
                      <a:pt x="646" y="609"/>
                    </a:lnTo>
                    <a:lnTo>
                      <a:pt x="632" y="629"/>
                    </a:lnTo>
                    <a:lnTo>
                      <a:pt x="620" y="645"/>
                    </a:lnTo>
                    <a:lnTo>
                      <a:pt x="613" y="659"/>
                    </a:lnTo>
                    <a:lnTo>
                      <a:pt x="587" y="668"/>
                    </a:lnTo>
                    <a:lnTo>
                      <a:pt x="568" y="685"/>
                    </a:lnTo>
                    <a:lnTo>
                      <a:pt x="566" y="695"/>
                    </a:lnTo>
                    <a:lnTo>
                      <a:pt x="581" y="701"/>
                    </a:lnTo>
                    <a:lnTo>
                      <a:pt x="585" y="713"/>
                    </a:lnTo>
                    <a:lnTo>
                      <a:pt x="568" y="734"/>
                    </a:lnTo>
                    <a:lnTo>
                      <a:pt x="527" y="760"/>
                    </a:lnTo>
                    <a:lnTo>
                      <a:pt x="479" y="787"/>
                    </a:lnTo>
                    <a:lnTo>
                      <a:pt x="467" y="793"/>
                    </a:lnTo>
                    <a:lnTo>
                      <a:pt x="432" y="801"/>
                    </a:lnTo>
                    <a:lnTo>
                      <a:pt x="399" y="815"/>
                    </a:lnTo>
                    <a:lnTo>
                      <a:pt x="410" y="823"/>
                    </a:lnTo>
                    <a:lnTo>
                      <a:pt x="401" y="832"/>
                    </a:lnTo>
                    <a:lnTo>
                      <a:pt x="398" y="840"/>
                    </a:lnTo>
                    <a:lnTo>
                      <a:pt x="381" y="834"/>
                    </a:lnTo>
                    <a:lnTo>
                      <a:pt x="360" y="834"/>
                    </a:lnTo>
                    <a:lnTo>
                      <a:pt x="356" y="848"/>
                    </a:lnTo>
                    <a:lnTo>
                      <a:pt x="349" y="848"/>
                    </a:lnTo>
                    <a:lnTo>
                      <a:pt x="351" y="834"/>
                    </a:lnTo>
                    <a:lnTo>
                      <a:pt x="329" y="841"/>
                    </a:lnTo>
                    <a:lnTo>
                      <a:pt x="312" y="848"/>
                    </a:lnTo>
                    <a:lnTo>
                      <a:pt x="290" y="840"/>
                    </a:lnTo>
                    <a:lnTo>
                      <a:pt x="271" y="851"/>
                    </a:lnTo>
                    <a:lnTo>
                      <a:pt x="251" y="851"/>
                    </a:lnTo>
                    <a:lnTo>
                      <a:pt x="239" y="860"/>
                    </a:lnTo>
                    <a:lnTo>
                      <a:pt x="229" y="865"/>
                    </a:lnTo>
                    <a:lnTo>
                      <a:pt x="215" y="862"/>
                    </a:lnTo>
                    <a:lnTo>
                      <a:pt x="200" y="855"/>
                    </a:lnTo>
                    <a:lnTo>
                      <a:pt x="185" y="860"/>
                    </a:lnTo>
                    <a:lnTo>
                      <a:pt x="179" y="865"/>
                    </a:lnTo>
                    <a:lnTo>
                      <a:pt x="168" y="858"/>
                    </a:lnTo>
                    <a:lnTo>
                      <a:pt x="168" y="846"/>
                    </a:lnTo>
                    <a:lnTo>
                      <a:pt x="189" y="838"/>
                    </a:lnTo>
                    <a:lnTo>
                      <a:pt x="228" y="843"/>
                    </a:lnTo>
                    <a:lnTo>
                      <a:pt x="254" y="832"/>
                    </a:lnTo>
                    <a:lnTo>
                      <a:pt x="268" y="819"/>
                    </a:lnTo>
                    <a:lnTo>
                      <a:pt x="285" y="815"/>
                    </a:lnTo>
                    <a:lnTo>
                      <a:pt x="298" y="810"/>
                    </a:lnTo>
                    <a:lnTo>
                      <a:pt x="315" y="810"/>
                    </a:lnTo>
                    <a:lnTo>
                      <a:pt x="324" y="819"/>
                    </a:lnTo>
                    <a:lnTo>
                      <a:pt x="331" y="816"/>
                    </a:lnTo>
                    <a:lnTo>
                      <a:pt x="345" y="799"/>
                    </a:lnTo>
                    <a:lnTo>
                      <a:pt x="363" y="793"/>
                    </a:lnTo>
                    <a:lnTo>
                      <a:pt x="385" y="790"/>
                    </a:lnTo>
                    <a:lnTo>
                      <a:pt x="393" y="788"/>
                    </a:lnTo>
                    <a:lnTo>
                      <a:pt x="398" y="791"/>
                    </a:lnTo>
                    <a:lnTo>
                      <a:pt x="403" y="791"/>
                    </a:lnTo>
                    <a:lnTo>
                      <a:pt x="410" y="768"/>
                    </a:lnTo>
                    <a:lnTo>
                      <a:pt x="435" y="759"/>
                    </a:lnTo>
                    <a:lnTo>
                      <a:pt x="448" y="735"/>
                    </a:lnTo>
                    <a:lnTo>
                      <a:pt x="462" y="707"/>
                    </a:lnTo>
                    <a:lnTo>
                      <a:pt x="471" y="698"/>
                    </a:lnTo>
                    <a:lnTo>
                      <a:pt x="474" y="682"/>
                    </a:lnTo>
                    <a:lnTo>
                      <a:pt x="463" y="690"/>
                    </a:lnTo>
                    <a:lnTo>
                      <a:pt x="443" y="693"/>
                    </a:lnTo>
                    <a:lnTo>
                      <a:pt x="438" y="679"/>
                    </a:lnTo>
                    <a:lnTo>
                      <a:pt x="431" y="676"/>
                    </a:lnTo>
                    <a:lnTo>
                      <a:pt x="424" y="682"/>
                    </a:lnTo>
                    <a:lnTo>
                      <a:pt x="423" y="701"/>
                    </a:lnTo>
                    <a:lnTo>
                      <a:pt x="415" y="699"/>
                    </a:lnTo>
                    <a:lnTo>
                      <a:pt x="406" y="663"/>
                    </a:lnTo>
                    <a:lnTo>
                      <a:pt x="398" y="671"/>
                    </a:lnTo>
                    <a:lnTo>
                      <a:pt x="390" y="668"/>
                    </a:lnTo>
                    <a:lnTo>
                      <a:pt x="388" y="657"/>
                    </a:lnTo>
                    <a:lnTo>
                      <a:pt x="363" y="657"/>
                    </a:lnTo>
                    <a:lnTo>
                      <a:pt x="349" y="665"/>
                    </a:lnTo>
                    <a:lnTo>
                      <a:pt x="334" y="662"/>
                    </a:lnTo>
                    <a:lnTo>
                      <a:pt x="343" y="654"/>
                    </a:lnTo>
                    <a:lnTo>
                      <a:pt x="346" y="637"/>
                    </a:lnTo>
                    <a:lnTo>
                      <a:pt x="342" y="624"/>
                    </a:lnTo>
                    <a:lnTo>
                      <a:pt x="351" y="620"/>
                    </a:lnTo>
                    <a:lnTo>
                      <a:pt x="359" y="618"/>
                    </a:lnTo>
                    <a:lnTo>
                      <a:pt x="354" y="607"/>
                    </a:lnTo>
                    <a:lnTo>
                      <a:pt x="354" y="579"/>
                    </a:lnTo>
                    <a:lnTo>
                      <a:pt x="349" y="574"/>
                    </a:lnTo>
                    <a:lnTo>
                      <a:pt x="343" y="582"/>
                    </a:lnTo>
                    <a:lnTo>
                      <a:pt x="306" y="582"/>
                    </a:lnTo>
                    <a:lnTo>
                      <a:pt x="296" y="574"/>
                    </a:lnTo>
                    <a:lnTo>
                      <a:pt x="292" y="551"/>
                    </a:lnTo>
                    <a:lnTo>
                      <a:pt x="279" y="528"/>
                    </a:lnTo>
                    <a:lnTo>
                      <a:pt x="279" y="523"/>
                    </a:lnTo>
                    <a:lnTo>
                      <a:pt x="292" y="517"/>
                    </a:lnTo>
                    <a:lnTo>
                      <a:pt x="293" y="504"/>
                    </a:lnTo>
                    <a:lnTo>
                      <a:pt x="301" y="496"/>
                    </a:lnTo>
                    <a:lnTo>
                      <a:pt x="295" y="493"/>
                    </a:lnTo>
                    <a:lnTo>
                      <a:pt x="287" y="496"/>
                    </a:lnTo>
                    <a:lnTo>
                      <a:pt x="281" y="479"/>
                    </a:lnTo>
                    <a:lnTo>
                      <a:pt x="285" y="448"/>
                    </a:lnTo>
                    <a:lnTo>
                      <a:pt x="315" y="428"/>
                    </a:lnTo>
                    <a:lnTo>
                      <a:pt x="331" y="418"/>
                    </a:lnTo>
                    <a:lnTo>
                      <a:pt x="343" y="395"/>
                    </a:lnTo>
                    <a:lnTo>
                      <a:pt x="360" y="387"/>
                    </a:lnTo>
                    <a:lnTo>
                      <a:pt x="376" y="393"/>
                    </a:lnTo>
                    <a:lnTo>
                      <a:pt x="378" y="409"/>
                    </a:lnTo>
                    <a:lnTo>
                      <a:pt x="393" y="407"/>
                    </a:lnTo>
                    <a:lnTo>
                      <a:pt x="413" y="392"/>
                    </a:lnTo>
                    <a:lnTo>
                      <a:pt x="423" y="396"/>
                    </a:lnTo>
                    <a:lnTo>
                      <a:pt x="429" y="400"/>
                    </a:lnTo>
                    <a:lnTo>
                      <a:pt x="440" y="400"/>
                    </a:lnTo>
                    <a:lnTo>
                      <a:pt x="454" y="392"/>
                    </a:lnTo>
                    <a:lnTo>
                      <a:pt x="459" y="365"/>
                    </a:lnTo>
                    <a:lnTo>
                      <a:pt x="459" y="365"/>
                    </a:lnTo>
                    <a:lnTo>
                      <a:pt x="460" y="356"/>
                    </a:lnTo>
                    <a:lnTo>
                      <a:pt x="462" y="348"/>
                    </a:lnTo>
                    <a:lnTo>
                      <a:pt x="465" y="343"/>
                    </a:lnTo>
                    <a:lnTo>
                      <a:pt x="465" y="343"/>
                    </a:lnTo>
                    <a:lnTo>
                      <a:pt x="470" y="339"/>
                    </a:lnTo>
                    <a:lnTo>
                      <a:pt x="471" y="337"/>
                    </a:lnTo>
                    <a:lnTo>
                      <a:pt x="463" y="325"/>
                    </a:lnTo>
                    <a:lnTo>
                      <a:pt x="448" y="331"/>
                    </a:lnTo>
                    <a:lnTo>
                      <a:pt x="428" y="336"/>
                    </a:lnTo>
                    <a:lnTo>
                      <a:pt x="415" y="332"/>
                    </a:lnTo>
                    <a:lnTo>
                      <a:pt x="393" y="322"/>
                    </a:lnTo>
                    <a:lnTo>
                      <a:pt x="362" y="320"/>
                    </a:lnTo>
                    <a:lnTo>
                      <a:pt x="340" y="297"/>
                    </a:lnTo>
                    <a:lnTo>
                      <a:pt x="343" y="273"/>
                    </a:lnTo>
                    <a:lnTo>
                      <a:pt x="346" y="258"/>
                    </a:lnTo>
                    <a:lnTo>
                      <a:pt x="334" y="247"/>
                    </a:lnTo>
                    <a:lnTo>
                      <a:pt x="321" y="223"/>
                    </a:lnTo>
                    <a:lnTo>
                      <a:pt x="324" y="218"/>
                    </a:lnTo>
                    <a:lnTo>
                      <a:pt x="367" y="215"/>
                    </a:lnTo>
                    <a:lnTo>
                      <a:pt x="381" y="215"/>
                    </a:lnTo>
                    <a:lnTo>
                      <a:pt x="385" y="222"/>
                    </a:lnTo>
                    <a:lnTo>
                      <a:pt x="390" y="222"/>
                    </a:lnTo>
                    <a:lnTo>
                      <a:pt x="388" y="211"/>
                    </a:lnTo>
                    <a:lnTo>
                      <a:pt x="413" y="208"/>
                    </a:lnTo>
                    <a:lnTo>
                      <a:pt x="429" y="209"/>
                    </a:lnTo>
                    <a:lnTo>
                      <a:pt x="438" y="217"/>
                    </a:lnTo>
                    <a:lnTo>
                      <a:pt x="429" y="229"/>
                    </a:lnTo>
                    <a:lnTo>
                      <a:pt x="426" y="239"/>
                    </a:lnTo>
                    <a:lnTo>
                      <a:pt x="443" y="248"/>
                    </a:lnTo>
                    <a:lnTo>
                      <a:pt x="474" y="259"/>
                    </a:lnTo>
                    <a:lnTo>
                      <a:pt x="485" y="254"/>
                    </a:lnTo>
                    <a:lnTo>
                      <a:pt x="471" y="226"/>
                    </a:lnTo>
                    <a:lnTo>
                      <a:pt x="467" y="206"/>
                    </a:lnTo>
                    <a:lnTo>
                      <a:pt x="471" y="201"/>
                    </a:lnTo>
                    <a:lnTo>
                      <a:pt x="451" y="189"/>
                    </a:lnTo>
                    <a:lnTo>
                      <a:pt x="448" y="183"/>
                    </a:lnTo>
                    <a:lnTo>
                      <a:pt x="451" y="172"/>
                    </a:lnTo>
                    <a:lnTo>
                      <a:pt x="446" y="148"/>
                    </a:lnTo>
                    <a:lnTo>
                      <a:pt x="428" y="119"/>
                    </a:lnTo>
                    <a:lnTo>
                      <a:pt x="412" y="92"/>
                    </a:lnTo>
                    <a:lnTo>
                      <a:pt x="431" y="80"/>
                    </a:lnTo>
                    <a:lnTo>
                      <a:pt x="451" y="80"/>
                    </a:lnTo>
                    <a:lnTo>
                      <a:pt x="462" y="84"/>
                    </a:lnTo>
                    <a:lnTo>
                      <a:pt x="488" y="83"/>
                    </a:lnTo>
                    <a:lnTo>
                      <a:pt x="512" y="61"/>
                    </a:lnTo>
                    <a:lnTo>
                      <a:pt x="518" y="42"/>
                    </a:lnTo>
                    <a:lnTo>
                      <a:pt x="541" y="26"/>
                    </a:lnTo>
                    <a:lnTo>
                      <a:pt x="552" y="33"/>
                    </a:lnTo>
                    <a:lnTo>
                      <a:pt x="570" y="28"/>
                    </a:lnTo>
                    <a:lnTo>
                      <a:pt x="591" y="16"/>
                    </a:lnTo>
                    <a:lnTo>
                      <a:pt x="599" y="14"/>
                    </a:lnTo>
                    <a:lnTo>
                      <a:pt x="606" y="20"/>
                    </a:lnTo>
                    <a:lnTo>
                      <a:pt x="634" y="19"/>
                    </a:lnTo>
                    <a:lnTo>
                      <a:pt x="651" y="0"/>
                    </a:lnTo>
                    <a:lnTo>
                      <a:pt x="657" y="0"/>
                    </a:lnTo>
                    <a:lnTo>
                      <a:pt x="680" y="14"/>
                    </a:lnTo>
                    <a:lnTo>
                      <a:pt x="691" y="28"/>
                    </a:lnTo>
                    <a:lnTo>
                      <a:pt x="688" y="34"/>
                    </a:lnTo>
                    <a:lnTo>
                      <a:pt x="693" y="42"/>
                    </a:lnTo>
                    <a:lnTo>
                      <a:pt x="704" y="31"/>
                    </a:lnTo>
                    <a:lnTo>
                      <a:pt x="727" y="34"/>
                    </a:lnTo>
                    <a:lnTo>
                      <a:pt x="729" y="56"/>
                    </a:lnTo>
                    <a:lnTo>
                      <a:pt x="741" y="66"/>
                    </a:lnTo>
                    <a:lnTo>
                      <a:pt x="787" y="70"/>
                    </a:lnTo>
                    <a:lnTo>
                      <a:pt x="826" y="97"/>
                    </a:lnTo>
                    <a:lnTo>
                      <a:pt x="835" y="90"/>
                    </a:lnTo>
                    <a:lnTo>
                      <a:pt x="866" y="106"/>
                    </a:lnTo>
                    <a:lnTo>
                      <a:pt x="880" y="103"/>
                    </a:lnTo>
                    <a:lnTo>
                      <a:pt x="891" y="97"/>
                    </a:lnTo>
                    <a:lnTo>
                      <a:pt x="922" y="109"/>
                    </a:lnTo>
                    <a:lnTo>
                      <a:pt x="949" y="128"/>
                    </a:lnTo>
                    <a:close/>
                    <a:moveTo>
                      <a:pt x="231" y="307"/>
                    </a:moveTo>
                    <a:lnTo>
                      <a:pt x="243" y="342"/>
                    </a:lnTo>
                    <a:lnTo>
                      <a:pt x="243" y="348"/>
                    </a:lnTo>
                    <a:lnTo>
                      <a:pt x="225" y="345"/>
                    </a:lnTo>
                    <a:lnTo>
                      <a:pt x="214" y="320"/>
                    </a:lnTo>
                    <a:lnTo>
                      <a:pt x="203" y="311"/>
                    </a:lnTo>
                    <a:lnTo>
                      <a:pt x="187" y="311"/>
                    </a:lnTo>
                    <a:lnTo>
                      <a:pt x="185" y="295"/>
                    </a:lnTo>
                    <a:lnTo>
                      <a:pt x="198" y="279"/>
                    </a:lnTo>
                    <a:lnTo>
                      <a:pt x="204" y="295"/>
                    </a:lnTo>
                    <a:lnTo>
                      <a:pt x="214" y="304"/>
                    </a:lnTo>
                    <a:lnTo>
                      <a:pt x="231" y="307"/>
                    </a:lnTo>
                    <a:close/>
                    <a:moveTo>
                      <a:pt x="215" y="517"/>
                    </a:moveTo>
                    <a:lnTo>
                      <a:pt x="237" y="523"/>
                    </a:lnTo>
                    <a:lnTo>
                      <a:pt x="260" y="528"/>
                    </a:lnTo>
                    <a:lnTo>
                      <a:pt x="267" y="534"/>
                    </a:lnTo>
                    <a:lnTo>
                      <a:pt x="256" y="557"/>
                    </a:lnTo>
                    <a:lnTo>
                      <a:pt x="237" y="557"/>
                    </a:lnTo>
                    <a:lnTo>
                      <a:pt x="215" y="534"/>
                    </a:lnTo>
                    <a:lnTo>
                      <a:pt x="215" y="517"/>
                    </a:lnTo>
                    <a:close/>
                    <a:moveTo>
                      <a:pt x="86" y="429"/>
                    </a:moveTo>
                    <a:lnTo>
                      <a:pt x="92" y="445"/>
                    </a:lnTo>
                    <a:lnTo>
                      <a:pt x="100" y="456"/>
                    </a:lnTo>
                    <a:lnTo>
                      <a:pt x="92" y="460"/>
                    </a:lnTo>
                    <a:lnTo>
                      <a:pt x="79" y="442"/>
                    </a:lnTo>
                    <a:lnTo>
                      <a:pt x="79" y="429"/>
                    </a:lnTo>
                    <a:lnTo>
                      <a:pt x="86" y="429"/>
                    </a:lnTo>
                    <a:close/>
                    <a:moveTo>
                      <a:pt x="0" y="885"/>
                    </a:moveTo>
                    <a:lnTo>
                      <a:pt x="20" y="871"/>
                    </a:lnTo>
                    <a:lnTo>
                      <a:pt x="42" y="865"/>
                    </a:lnTo>
                    <a:lnTo>
                      <a:pt x="57" y="868"/>
                    </a:lnTo>
                    <a:lnTo>
                      <a:pt x="61" y="877"/>
                    </a:lnTo>
                    <a:lnTo>
                      <a:pt x="73" y="880"/>
                    </a:lnTo>
                    <a:lnTo>
                      <a:pt x="86" y="868"/>
                    </a:lnTo>
                    <a:lnTo>
                      <a:pt x="82" y="858"/>
                    </a:lnTo>
                    <a:lnTo>
                      <a:pt x="100" y="854"/>
                    </a:lnTo>
                    <a:lnTo>
                      <a:pt x="118" y="871"/>
                    </a:lnTo>
                    <a:lnTo>
                      <a:pt x="112" y="882"/>
                    </a:lnTo>
                    <a:lnTo>
                      <a:pt x="84" y="888"/>
                    </a:lnTo>
                    <a:lnTo>
                      <a:pt x="67" y="885"/>
                    </a:lnTo>
                    <a:lnTo>
                      <a:pt x="43" y="879"/>
                    </a:lnTo>
                    <a:lnTo>
                      <a:pt x="17" y="888"/>
                    </a:lnTo>
                    <a:lnTo>
                      <a:pt x="6" y="890"/>
                    </a:lnTo>
                    <a:lnTo>
                      <a:pt x="0" y="885"/>
                    </a:lnTo>
                    <a:close/>
                    <a:moveTo>
                      <a:pt x="306" y="857"/>
                    </a:moveTo>
                    <a:lnTo>
                      <a:pt x="315" y="869"/>
                    </a:lnTo>
                    <a:lnTo>
                      <a:pt x="329" y="860"/>
                    </a:lnTo>
                    <a:lnTo>
                      <a:pt x="320" y="851"/>
                    </a:lnTo>
                    <a:lnTo>
                      <a:pt x="306" y="857"/>
                    </a:lnTo>
                    <a:close/>
                    <a:moveTo>
                      <a:pt x="323" y="877"/>
                    </a:moveTo>
                    <a:lnTo>
                      <a:pt x="331" y="862"/>
                    </a:lnTo>
                    <a:lnTo>
                      <a:pt x="343" y="865"/>
                    </a:lnTo>
                    <a:lnTo>
                      <a:pt x="339" y="877"/>
                    </a:lnTo>
                    <a:lnTo>
                      <a:pt x="323" y="877"/>
                    </a:lnTo>
                    <a:close/>
                    <a:moveTo>
                      <a:pt x="471" y="865"/>
                    </a:moveTo>
                    <a:lnTo>
                      <a:pt x="481" y="876"/>
                    </a:lnTo>
                    <a:lnTo>
                      <a:pt x="485" y="868"/>
                    </a:lnTo>
                    <a:lnTo>
                      <a:pt x="481" y="857"/>
                    </a:lnTo>
                    <a:lnTo>
                      <a:pt x="471" y="865"/>
                    </a:lnTo>
                    <a:close/>
                    <a:moveTo>
                      <a:pt x="526" y="787"/>
                    </a:moveTo>
                    <a:lnTo>
                      <a:pt x="532" y="823"/>
                    </a:lnTo>
                    <a:lnTo>
                      <a:pt x="551" y="827"/>
                    </a:lnTo>
                    <a:lnTo>
                      <a:pt x="582" y="810"/>
                    </a:lnTo>
                    <a:lnTo>
                      <a:pt x="609" y="793"/>
                    </a:lnTo>
                    <a:lnTo>
                      <a:pt x="599" y="779"/>
                    </a:lnTo>
                    <a:lnTo>
                      <a:pt x="602" y="763"/>
                    </a:lnTo>
                    <a:lnTo>
                      <a:pt x="588" y="771"/>
                    </a:lnTo>
                    <a:lnTo>
                      <a:pt x="571" y="766"/>
                    </a:lnTo>
                    <a:lnTo>
                      <a:pt x="581" y="759"/>
                    </a:lnTo>
                    <a:lnTo>
                      <a:pt x="593" y="765"/>
                    </a:lnTo>
                    <a:lnTo>
                      <a:pt x="618" y="754"/>
                    </a:lnTo>
                    <a:lnTo>
                      <a:pt x="620" y="745"/>
                    </a:lnTo>
                    <a:lnTo>
                      <a:pt x="606" y="740"/>
                    </a:lnTo>
                    <a:lnTo>
                      <a:pt x="610" y="727"/>
                    </a:lnTo>
                    <a:lnTo>
                      <a:pt x="593" y="740"/>
                    </a:lnTo>
                    <a:lnTo>
                      <a:pt x="563" y="762"/>
                    </a:lnTo>
                    <a:lnTo>
                      <a:pt x="534" y="779"/>
                    </a:lnTo>
                    <a:lnTo>
                      <a:pt x="526" y="787"/>
                    </a:lnTo>
                    <a:close/>
                    <a:moveTo>
                      <a:pt x="790" y="662"/>
                    </a:moveTo>
                    <a:lnTo>
                      <a:pt x="805" y="654"/>
                    </a:lnTo>
                    <a:lnTo>
                      <a:pt x="799" y="642"/>
                    </a:lnTo>
                    <a:lnTo>
                      <a:pt x="788" y="648"/>
                    </a:lnTo>
                    <a:lnTo>
                      <a:pt x="790" y="66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4">
                <a:extLst>
                  <a:ext uri="{FF2B5EF4-FFF2-40B4-BE49-F238E27FC236}">
                    <a16:creationId xmlns:a16="http://schemas.microsoft.com/office/drawing/2014/main" id="{630275EB-63A9-B84D-927C-FA66F7B54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3" y="3034"/>
                <a:ext cx="996" cy="838"/>
              </a:xfrm>
              <a:custGeom>
                <a:avLst/>
                <a:gdLst>
                  <a:gd name="T0" fmla="*/ 767 w 996"/>
                  <a:gd name="T1" fmla="*/ 113 h 838"/>
                  <a:gd name="T2" fmla="*/ 854 w 996"/>
                  <a:gd name="T3" fmla="*/ 245 h 838"/>
                  <a:gd name="T4" fmla="*/ 882 w 996"/>
                  <a:gd name="T5" fmla="*/ 294 h 838"/>
                  <a:gd name="T6" fmla="*/ 914 w 996"/>
                  <a:gd name="T7" fmla="*/ 367 h 838"/>
                  <a:gd name="T8" fmla="*/ 981 w 996"/>
                  <a:gd name="T9" fmla="*/ 487 h 838"/>
                  <a:gd name="T10" fmla="*/ 995 w 996"/>
                  <a:gd name="T11" fmla="*/ 621 h 838"/>
                  <a:gd name="T12" fmla="*/ 981 w 996"/>
                  <a:gd name="T13" fmla="*/ 662 h 838"/>
                  <a:gd name="T14" fmla="*/ 981 w 996"/>
                  <a:gd name="T15" fmla="*/ 701 h 838"/>
                  <a:gd name="T16" fmla="*/ 921 w 996"/>
                  <a:gd name="T17" fmla="*/ 732 h 838"/>
                  <a:gd name="T18" fmla="*/ 889 w 996"/>
                  <a:gd name="T19" fmla="*/ 745 h 838"/>
                  <a:gd name="T20" fmla="*/ 875 w 996"/>
                  <a:gd name="T21" fmla="*/ 699 h 838"/>
                  <a:gd name="T22" fmla="*/ 806 w 996"/>
                  <a:gd name="T23" fmla="*/ 651 h 838"/>
                  <a:gd name="T24" fmla="*/ 778 w 996"/>
                  <a:gd name="T25" fmla="*/ 611 h 838"/>
                  <a:gd name="T26" fmla="*/ 740 w 996"/>
                  <a:gd name="T27" fmla="*/ 590 h 838"/>
                  <a:gd name="T28" fmla="*/ 698 w 996"/>
                  <a:gd name="T29" fmla="*/ 532 h 838"/>
                  <a:gd name="T30" fmla="*/ 642 w 996"/>
                  <a:gd name="T31" fmla="*/ 458 h 838"/>
                  <a:gd name="T32" fmla="*/ 675 w 996"/>
                  <a:gd name="T33" fmla="*/ 398 h 838"/>
                  <a:gd name="T34" fmla="*/ 637 w 996"/>
                  <a:gd name="T35" fmla="*/ 400 h 838"/>
                  <a:gd name="T36" fmla="*/ 640 w 996"/>
                  <a:gd name="T37" fmla="*/ 437 h 838"/>
                  <a:gd name="T38" fmla="*/ 618 w 996"/>
                  <a:gd name="T39" fmla="*/ 364 h 838"/>
                  <a:gd name="T40" fmla="*/ 609 w 996"/>
                  <a:gd name="T41" fmla="*/ 253 h 838"/>
                  <a:gd name="T42" fmla="*/ 556 w 996"/>
                  <a:gd name="T43" fmla="*/ 222 h 838"/>
                  <a:gd name="T44" fmla="*/ 519 w 996"/>
                  <a:gd name="T45" fmla="*/ 173 h 838"/>
                  <a:gd name="T46" fmla="*/ 459 w 996"/>
                  <a:gd name="T47" fmla="*/ 136 h 838"/>
                  <a:gd name="T48" fmla="*/ 400 w 996"/>
                  <a:gd name="T49" fmla="*/ 131 h 838"/>
                  <a:gd name="T50" fmla="*/ 401 w 996"/>
                  <a:gd name="T51" fmla="*/ 156 h 838"/>
                  <a:gd name="T52" fmla="*/ 336 w 996"/>
                  <a:gd name="T53" fmla="*/ 191 h 838"/>
                  <a:gd name="T54" fmla="*/ 289 w 996"/>
                  <a:gd name="T55" fmla="*/ 181 h 838"/>
                  <a:gd name="T56" fmla="*/ 252 w 996"/>
                  <a:gd name="T57" fmla="*/ 153 h 838"/>
                  <a:gd name="T58" fmla="*/ 127 w 996"/>
                  <a:gd name="T59" fmla="*/ 122 h 838"/>
                  <a:gd name="T60" fmla="*/ 30 w 996"/>
                  <a:gd name="T61" fmla="*/ 141 h 838"/>
                  <a:gd name="T62" fmla="*/ 0 w 996"/>
                  <a:gd name="T63" fmla="*/ 67 h 838"/>
                  <a:gd name="T64" fmla="*/ 227 w 996"/>
                  <a:gd name="T65" fmla="*/ 22 h 838"/>
                  <a:gd name="T66" fmla="*/ 319 w 996"/>
                  <a:gd name="T67" fmla="*/ 44 h 838"/>
                  <a:gd name="T68" fmla="*/ 445 w 996"/>
                  <a:gd name="T69" fmla="*/ 53 h 838"/>
                  <a:gd name="T70" fmla="*/ 647 w 996"/>
                  <a:gd name="T71" fmla="*/ 42 h 838"/>
                  <a:gd name="T72" fmla="*/ 664 w 996"/>
                  <a:gd name="T73" fmla="*/ 36 h 838"/>
                  <a:gd name="T74" fmla="*/ 698 w 996"/>
                  <a:gd name="T75" fmla="*/ 3 h 838"/>
                  <a:gd name="T76" fmla="*/ 823 w 996"/>
                  <a:gd name="T77" fmla="*/ 829 h 838"/>
                  <a:gd name="T78" fmla="*/ 856 w 996"/>
                  <a:gd name="T79" fmla="*/ 803 h 838"/>
                  <a:gd name="T80" fmla="*/ 876 w 996"/>
                  <a:gd name="T81" fmla="*/ 813 h 838"/>
                  <a:gd name="T82" fmla="*/ 814 w 996"/>
                  <a:gd name="T83" fmla="*/ 838 h 838"/>
                  <a:gd name="T84" fmla="*/ 899 w 996"/>
                  <a:gd name="T85" fmla="*/ 807 h 838"/>
                  <a:gd name="T86" fmla="*/ 974 w 996"/>
                  <a:gd name="T87" fmla="*/ 745 h 838"/>
                  <a:gd name="T88" fmla="*/ 996 w 996"/>
                  <a:gd name="T89" fmla="*/ 671 h 838"/>
                  <a:gd name="T90" fmla="*/ 976 w 996"/>
                  <a:gd name="T91" fmla="*/ 720 h 838"/>
                  <a:gd name="T92" fmla="*/ 907 w 996"/>
                  <a:gd name="T93" fmla="*/ 792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6" h="838">
                    <a:moveTo>
                      <a:pt x="729" y="6"/>
                    </a:moveTo>
                    <a:lnTo>
                      <a:pt x="743" y="52"/>
                    </a:lnTo>
                    <a:lnTo>
                      <a:pt x="767" y="113"/>
                    </a:lnTo>
                    <a:lnTo>
                      <a:pt x="801" y="170"/>
                    </a:lnTo>
                    <a:lnTo>
                      <a:pt x="823" y="211"/>
                    </a:lnTo>
                    <a:lnTo>
                      <a:pt x="854" y="245"/>
                    </a:lnTo>
                    <a:lnTo>
                      <a:pt x="879" y="267"/>
                    </a:lnTo>
                    <a:lnTo>
                      <a:pt x="889" y="286"/>
                    </a:lnTo>
                    <a:lnTo>
                      <a:pt x="882" y="294"/>
                    </a:lnTo>
                    <a:lnTo>
                      <a:pt x="878" y="301"/>
                    </a:lnTo>
                    <a:lnTo>
                      <a:pt x="895" y="348"/>
                    </a:lnTo>
                    <a:lnTo>
                      <a:pt x="914" y="367"/>
                    </a:lnTo>
                    <a:lnTo>
                      <a:pt x="929" y="400"/>
                    </a:lnTo>
                    <a:lnTo>
                      <a:pt x="953" y="436"/>
                    </a:lnTo>
                    <a:lnTo>
                      <a:pt x="981" y="487"/>
                    </a:lnTo>
                    <a:lnTo>
                      <a:pt x="988" y="536"/>
                    </a:lnTo>
                    <a:lnTo>
                      <a:pt x="992" y="611"/>
                    </a:lnTo>
                    <a:lnTo>
                      <a:pt x="995" y="621"/>
                    </a:lnTo>
                    <a:lnTo>
                      <a:pt x="993" y="642"/>
                    </a:lnTo>
                    <a:lnTo>
                      <a:pt x="978" y="650"/>
                    </a:lnTo>
                    <a:lnTo>
                      <a:pt x="981" y="662"/>
                    </a:lnTo>
                    <a:lnTo>
                      <a:pt x="976" y="675"/>
                    </a:lnTo>
                    <a:lnTo>
                      <a:pt x="978" y="690"/>
                    </a:lnTo>
                    <a:lnTo>
                      <a:pt x="981" y="701"/>
                    </a:lnTo>
                    <a:lnTo>
                      <a:pt x="964" y="721"/>
                    </a:lnTo>
                    <a:lnTo>
                      <a:pt x="945" y="731"/>
                    </a:lnTo>
                    <a:lnTo>
                      <a:pt x="921" y="732"/>
                    </a:lnTo>
                    <a:lnTo>
                      <a:pt x="912" y="742"/>
                    </a:lnTo>
                    <a:lnTo>
                      <a:pt x="896" y="748"/>
                    </a:lnTo>
                    <a:lnTo>
                      <a:pt x="889" y="745"/>
                    </a:lnTo>
                    <a:lnTo>
                      <a:pt x="881" y="739"/>
                    </a:lnTo>
                    <a:lnTo>
                      <a:pt x="879" y="721"/>
                    </a:lnTo>
                    <a:lnTo>
                      <a:pt x="875" y="699"/>
                    </a:lnTo>
                    <a:lnTo>
                      <a:pt x="853" y="667"/>
                    </a:lnTo>
                    <a:lnTo>
                      <a:pt x="831" y="653"/>
                    </a:lnTo>
                    <a:lnTo>
                      <a:pt x="806" y="651"/>
                    </a:lnTo>
                    <a:lnTo>
                      <a:pt x="801" y="659"/>
                    </a:lnTo>
                    <a:lnTo>
                      <a:pt x="782" y="632"/>
                    </a:lnTo>
                    <a:lnTo>
                      <a:pt x="778" y="611"/>
                    </a:lnTo>
                    <a:lnTo>
                      <a:pt x="762" y="584"/>
                    </a:lnTo>
                    <a:lnTo>
                      <a:pt x="751" y="578"/>
                    </a:lnTo>
                    <a:lnTo>
                      <a:pt x="740" y="590"/>
                    </a:lnTo>
                    <a:lnTo>
                      <a:pt x="729" y="589"/>
                    </a:lnTo>
                    <a:lnTo>
                      <a:pt x="717" y="557"/>
                    </a:lnTo>
                    <a:lnTo>
                      <a:pt x="698" y="532"/>
                    </a:lnTo>
                    <a:lnTo>
                      <a:pt x="681" y="500"/>
                    </a:lnTo>
                    <a:lnTo>
                      <a:pt x="664" y="481"/>
                    </a:lnTo>
                    <a:lnTo>
                      <a:pt x="642" y="458"/>
                    </a:lnTo>
                    <a:lnTo>
                      <a:pt x="654" y="442"/>
                    </a:lnTo>
                    <a:lnTo>
                      <a:pt x="675" y="408"/>
                    </a:lnTo>
                    <a:lnTo>
                      <a:pt x="675" y="398"/>
                    </a:lnTo>
                    <a:lnTo>
                      <a:pt x="647" y="392"/>
                    </a:lnTo>
                    <a:lnTo>
                      <a:pt x="636" y="397"/>
                    </a:lnTo>
                    <a:lnTo>
                      <a:pt x="637" y="400"/>
                    </a:lnTo>
                    <a:lnTo>
                      <a:pt x="654" y="406"/>
                    </a:lnTo>
                    <a:lnTo>
                      <a:pt x="645" y="434"/>
                    </a:lnTo>
                    <a:lnTo>
                      <a:pt x="640" y="437"/>
                    </a:lnTo>
                    <a:lnTo>
                      <a:pt x="629" y="412"/>
                    </a:lnTo>
                    <a:lnTo>
                      <a:pt x="620" y="381"/>
                    </a:lnTo>
                    <a:lnTo>
                      <a:pt x="618" y="364"/>
                    </a:lnTo>
                    <a:lnTo>
                      <a:pt x="628" y="336"/>
                    </a:lnTo>
                    <a:lnTo>
                      <a:pt x="628" y="276"/>
                    </a:lnTo>
                    <a:lnTo>
                      <a:pt x="609" y="253"/>
                    </a:lnTo>
                    <a:lnTo>
                      <a:pt x="601" y="233"/>
                    </a:lnTo>
                    <a:lnTo>
                      <a:pt x="568" y="225"/>
                    </a:lnTo>
                    <a:lnTo>
                      <a:pt x="556" y="222"/>
                    </a:lnTo>
                    <a:lnTo>
                      <a:pt x="547" y="205"/>
                    </a:lnTo>
                    <a:lnTo>
                      <a:pt x="525" y="195"/>
                    </a:lnTo>
                    <a:lnTo>
                      <a:pt x="519" y="173"/>
                    </a:lnTo>
                    <a:lnTo>
                      <a:pt x="501" y="167"/>
                    </a:lnTo>
                    <a:lnTo>
                      <a:pt x="486" y="145"/>
                    </a:lnTo>
                    <a:lnTo>
                      <a:pt x="459" y="136"/>
                    </a:lnTo>
                    <a:lnTo>
                      <a:pt x="440" y="127"/>
                    </a:lnTo>
                    <a:lnTo>
                      <a:pt x="425" y="127"/>
                    </a:lnTo>
                    <a:lnTo>
                      <a:pt x="400" y="131"/>
                    </a:lnTo>
                    <a:lnTo>
                      <a:pt x="398" y="144"/>
                    </a:lnTo>
                    <a:lnTo>
                      <a:pt x="403" y="150"/>
                    </a:lnTo>
                    <a:lnTo>
                      <a:pt x="401" y="156"/>
                    </a:lnTo>
                    <a:lnTo>
                      <a:pt x="381" y="156"/>
                    </a:lnTo>
                    <a:lnTo>
                      <a:pt x="358" y="178"/>
                    </a:lnTo>
                    <a:lnTo>
                      <a:pt x="336" y="191"/>
                    </a:lnTo>
                    <a:lnTo>
                      <a:pt x="312" y="191"/>
                    </a:lnTo>
                    <a:lnTo>
                      <a:pt x="292" y="198"/>
                    </a:lnTo>
                    <a:lnTo>
                      <a:pt x="289" y="181"/>
                    </a:lnTo>
                    <a:lnTo>
                      <a:pt x="280" y="169"/>
                    </a:lnTo>
                    <a:lnTo>
                      <a:pt x="261" y="161"/>
                    </a:lnTo>
                    <a:lnTo>
                      <a:pt x="252" y="153"/>
                    </a:lnTo>
                    <a:lnTo>
                      <a:pt x="200" y="128"/>
                    </a:lnTo>
                    <a:lnTo>
                      <a:pt x="153" y="117"/>
                    </a:lnTo>
                    <a:lnTo>
                      <a:pt x="127" y="122"/>
                    </a:lnTo>
                    <a:lnTo>
                      <a:pt x="89" y="125"/>
                    </a:lnTo>
                    <a:lnTo>
                      <a:pt x="52" y="138"/>
                    </a:lnTo>
                    <a:lnTo>
                      <a:pt x="30" y="141"/>
                    </a:lnTo>
                    <a:lnTo>
                      <a:pt x="28" y="91"/>
                    </a:lnTo>
                    <a:lnTo>
                      <a:pt x="13" y="78"/>
                    </a:lnTo>
                    <a:lnTo>
                      <a:pt x="0" y="67"/>
                    </a:lnTo>
                    <a:lnTo>
                      <a:pt x="3" y="49"/>
                    </a:lnTo>
                    <a:lnTo>
                      <a:pt x="66" y="41"/>
                    </a:lnTo>
                    <a:lnTo>
                      <a:pt x="227" y="22"/>
                    </a:lnTo>
                    <a:lnTo>
                      <a:pt x="269" y="19"/>
                    </a:lnTo>
                    <a:lnTo>
                      <a:pt x="303" y="20"/>
                    </a:lnTo>
                    <a:lnTo>
                      <a:pt x="319" y="44"/>
                    </a:lnTo>
                    <a:lnTo>
                      <a:pt x="328" y="53"/>
                    </a:lnTo>
                    <a:lnTo>
                      <a:pt x="378" y="56"/>
                    </a:lnTo>
                    <a:lnTo>
                      <a:pt x="445" y="53"/>
                    </a:lnTo>
                    <a:lnTo>
                      <a:pt x="579" y="44"/>
                    </a:lnTo>
                    <a:lnTo>
                      <a:pt x="614" y="41"/>
                    </a:lnTo>
                    <a:lnTo>
                      <a:pt x="647" y="42"/>
                    </a:lnTo>
                    <a:lnTo>
                      <a:pt x="648" y="59"/>
                    </a:lnTo>
                    <a:lnTo>
                      <a:pt x="662" y="64"/>
                    </a:lnTo>
                    <a:lnTo>
                      <a:pt x="664" y="36"/>
                    </a:lnTo>
                    <a:lnTo>
                      <a:pt x="654" y="10"/>
                    </a:lnTo>
                    <a:lnTo>
                      <a:pt x="662" y="0"/>
                    </a:lnTo>
                    <a:lnTo>
                      <a:pt x="698" y="3"/>
                    </a:lnTo>
                    <a:lnTo>
                      <a:pt x="729" y="6"/>
                    </a:lnTo>
                    <a:close/>
                    <a:moveTo>
                      <a:pt x="807" y="832"/>
                    </a:moveTo>
                    <a:lnTo>
                      <a:pt x="823" y="829"/>
                    </a:lnTo>
                    <a:lnTo>
                      <a:pt x="831" y="827"/>
                    </a:lnTo>
                    <a:lnTo>
                      <a:pt x="840" y="812"/>
                    </a:lnTo>
                    <a:lnTo>
                      <a:pt x="856" y="803"/>
                    </a:lnTo>
                    <a:lnTo>
                      <a:pt x="864" y="806"/>
                    </a:lnTo>
                    <a:lnTo>
                      <a:pt x="873" y="807"/>
                    </a:lnTo>
                    <a:lnTo>
                      <a:pt x="876" y="813"/>
                    </a:lnTo>
                    <a:lnTo>
                      <a:pt x="854" y="821"/>
                    </a:lnTo>
                    <a:lnTo>
                      <a:pt x="828" y="831"/>
                    </a:lnTo>
                    <a:lnTo>
                      <a:pt x="814" y="838"/>
                    </a:lnTo>
                    <a:lnTo>
                      <a:pt x="807" y="832"/>
                    </a:lnTo>
                    <a:close/>
                    <a:moveTo>
                      <a:pt x="892" y="801"/>
                    </a:moveTo>
                    <a:lnTo>
                      <a:pt x="899" y="807"/>
                    </a:lnTo>
                    <a:lnTo>
                      <a:pt x="917" y="795"/>
                    </a:lnTo>
                    <a:lnTo>
                      <a:pt x="951" y="768"/>
                    </a:lnTo>
                    <a:lnTo>
                      <a:pt x="974" y="745"/>
                    </a:lnTo>
                    <a:lnTo>
                      <a:pt x="990" y="703"/>
                    </a:lnTo>
                    <a:lnTo>
                      <a:pt x="995" y="692"/>
                    </a:lnTo>
                    <a:lnTo>
                      <a:pt x="996" y="671"/>
                    </a:lnTo>
                    <a:lnTo>
                      <a:pt x="992" y="675"/>
                    </a:lnTo>
                    <a:lnTo>
                      <a:pt x="985" y="692"/>
                    </a:lnTo>
                    <a:lnTo>
                      <a:pt x="976" y="720"/>
                    </a:lnTo>
                    <a:lnTo>
                      <a:pt x="957" y="753"/>
                    </a:lnTo>
                    <a:lnTo>
                      <a:pt x="929" y="779"/>
                    </a:lnTo>
                    <a:lnTo>
                      <a:pt x="907" y="792"/>
                    </a:lnTo>
                    <a:lnTo>
                      <a:pt x="892" y="80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65">
                <a:extLst>
                  <a:ext uri="{FF2B5EF4-FFF2-40B4-BE49-F238E27FC236}">
                    <a16:creationId xmlns:a16="http://schemas.microsoft.com/office/drawing/2014/main" id="{2D703E6D-5FE4-2F4A-ADFA-DD27A3F05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874"/>
                <a:ext cx="174" cy="371"/>
              </a:xfrm>
              <a:custGeom>
                <a:avLst/>
                <a:gdLst>
                  <a:gd name="T0" fmla="*/ 161 w 174"/>
                  <a:gd name="T1" fmla="*/ 313 h 371"/>
                  <a:gd name="T2" fmla="*/ 167 w 174"/>
                  <a:gd name="T3" fmla="*/ 306 h 371"/>
                  <a:gd name="T4" fmla="*/ 174 w 174"/>
                  <a:gd name="T5" fmla="*/ 285 h 371"/>
                  <a:gd name="T6" fmla="*/ 158 w 174"/>
                  <a:gd name="T7" fmla="*/ 281 h 371"/>
                  <a:gd name="T8" fmla="*/ 155 w 174"/>
                  <a:gd name="T9" fmla="*/ 260 h 371"/>
                  <a:gd name="T10" fmla="*/ 130 w 174"/>
                  <a:gd name="T11" fmla="*/ 254 h 371"/>
                  <a:gd name="T12" fmla="*/ 128 w 174"/>
                  <a:gd name="T13" fmla="*/ 237 h 371"/>
                  <a:gd name="T14" fmla="*/ 83 w 174"/>
                  <a:gd name="T15" fmla="*/ 90 h 371"/>
                  <a:gd name="T16" fmla="*/ 55 w 174"/>
                  <a:gd name="T17" fmla="*/ 0 h 371"/>
                  <a:gd name="T18" fmla="*/ 49 w 174"/>
                  <a:gd name="T19" fmla="*/ 0 h 371"/>
                  <a:gd name="T20" fmla="*/ 44 w 174"/>
                  <a:gd name="T21" fmla="*/ 9 h 371"/>
                  <a:gd name="T22" fmla="*/ 41 w 174"/>
                  <a:gd name="T23" fmla="*/ 6 h 371"/>
                  <a:gd name="T24" fmla="*/ 35 w 174"/>
                  <a:gd name="T25" fmla="*/ 0 h 371"/>
                  <a:gd name="T26" fmla="*/ 25 w 174"/>
                  <a:gd name="T27" fmla="*/ 12 h 371"/>
                  <a:gd name="T28" fmla="*/ 25 w 174"/>
                  <a:gd name="T29" fmla="*/ 43 h 371"/>
                  <a:gd name="T30" fmla="*/ 27 w 174"/>
                  <a:gd name="T31" fmla="*/ 79 h 371"/>
                  <a:gd name="T32" fmla="*/ 39 w 174"/>
                  <a:gd name="T33" fmla="*/ 97 h 371"/>
                  <a:gd name="T34" fmla="*/ 39 w 174"/>
                  <a:gd name="T35" fmla="*/ 121 h 371"/>
                  <a:gd name="T36" fmla="*/ 16 w 174"/>
                  <a:gd name="T37" fmla="*/ 153 h 371"/>
                  <a:gd name="T38" fmla="*/ 0 w 174"/>
                  <a:gd name="T39" fmla="*/ 161 h 371"/>
                  <a:gd name="T40" fmla="*/ 0 w 174"/>
                  <a:gd name="T41" fmla="*/ 167 h 371"/>
                  <a:gd name="T42" fmla="*/ 6 w 174"/>
                  <a:gd name="T43" fmla="*/ 179 h 371"/>
                  <a:gd name="T44" fmla="*/ 6 w 174"/>
                  <a:gd name="T45" fmla="*/ 232 h 371"/>
                  <a:gd name="T46" fmla="*/ 2 w 174"/>
                  <a:gd name="T47" fmla="*/ 290 h 371"/>
                  <a:gd name="T48" fmla="*/ 0 w 174"/>
                  <a:gd name="T49" fmla="*/ 320 h 371"/>
                  <a:gd name="T50" fmla="*/ 6 w 174"/>
                  <a:gd name="T51" fmla="*/ 328 h 371"/>
                  <a:gd name="T52" fmla="*/ 6 w 174"/>
                  <a:gd name="T53" fmla="*/ 356 h 371"/>
                  <a:gd name="T54" fmla="*/ 3 w 174"/>
                  <a:gd name="T55" fmla="*/ 368 h 371"/>
                  <a:gd name="T56" fmla="*/ 10 w 174"/>
                  <a:gd name="T57" fmla="*/ 371 h 371"/>
                  <a:gd name="T58" fmla="*/ 114 w 174"/>
                  <a:gd name="T59" fmla="*/ 345 h 371"/>
                  <a:gd name="T60" fmla="*/ 127 w 174"/>
                  <a:gd name="T61" fmla="*/ 340 h 371"/>
                  <a:gd name="T62" fmla="*/ 139 w 174"/>
                  <a:gd name="T63" fmla="*/ 323 h 371"/>
                  <a:gd name="T64" fmla="*/ 161 w 174"/>
                  <a:gd name="T65" fmla="*/ 31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371">
                    <a:moveTo>
                      <a:pt x="161" y="313"/>
                    </a:moveTo>
                    <a:lnTo>
                      <a:pt x="167" y="306"/>
                    </a:lnTo>
                    <a:lnTo>
                      <a:pt x="174" y="285"/>
                    </a:lnTo>
                    <a:lnTo>
                      <a:pt x="158" y="281"/>
                    </a:lnTo>
                    <a:lnTo>
                      <a:pt x="155" y="260"/>
                    </a:lnTo>
                    <a:lnTo>
                      <a:pt x="130" y="254"/>
                    </a:lnTo>
                    <a:lnTo>
                      <a:pt x="128" y="237"/>
                    </a:lnTo>
                    <a:lnTo>
                      <a:pt x="83" y="90"/>
                    </a:lnTo>
                    <a:lnTo>
                      <a:pt x="55" y="0"/>
                    </a:lnTo>
                    <a:lnTo>
                      <a:pt x="49" y="0"/>
                    </a:lnTo>
                    <a:lnTo>
                      <a:pt x="44" y="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25" y="12"/>
                    </a:lnTo>
                    <a:lnTo>
                      <a:pt x="25" y="43"/>
                    </a:lnTo>
                    <a:lnTo>
                      <a:pt x="27" y="79"/>
                    </a:lnTo>
                    <a:lnTo>
                      <a:pt x="39" y="97"/>
                    </a:lnTo>
                    <a:lnTo>
                      <a:pt x="39" y="121"/>
                    </a:lnTo>
                    <a:lnTo>
                      <a:pt x="16" y="153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6" y="179"/>
                    </a:lnTo>
                    <a:lnTo>
                      <a:pt x="6" y="232"/>
                    </a:lnTo>
                    <a:lnTo>
                      <a:pt x="2" y="290"/>
                    </a:lnTo>
                    <a:lnTo>
                      <a:pt x="0" y="320"/>
                    </a:lnTo>
                    <a:lnTo>
                      <a:pt x="6" y="328"/>
                    </a:lnTo>
                    <a:lnTo>
                      <a:pt x="6" y="356"/>
                    </a:lnTo>
                    <a:lnTo>
                      <a:pt x="3" y="368"/>
                    </a:lnTo>
                    <a:lnTo>
                      <a:pt x="10" y="371"/>
                    </a:lnTo>
                    <a:lnTo>
                      <a:pt x="114" y="345"/>
                    </a:lnTo>
                    <a:lnTo>
                      <a:pt x="127" y="340"/>
                    </a:lnTo>
                    <a:lnTo>
                      <a:pt x="139" y="323"/>
                    </a:lnTo>
                    <a:lnTo>
                      <a:pt x="161" y="313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6">
                <a:extLst>
                  <a:ext uri="{FF2B5EF4-FFF2-40B4-BE49-F238E27FC236}">
                    <a16:creationId xmlns:a16="http://schemas.microsoft.com/office/drawing/2014/main" id="{F47077C8-8A90-BA43-B66C-C366EE71C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056"/>
                <a:ext cx="418" cy="567"/>
              </a:xfrm>
              <a:custGeom>
                <a:avLst/>
                <a:gdLst>
                  <a:gd name="T0" fmla="*/ 396 w 418"/>
                  <a:gd name="T1" fmla="*/ 297 h 567"/>
                  <a:gd name="T2" fmla="*/ 367 w 418"/>
                  <a:gd name="T3" fmla="*/ 220 h 567"/>
                  <a:gd name="T4" fmla="*/ 340 w 418"/>
                  <a:gd name="T5" fmla="*/ 216 h 567"/>
                  <a:gd name="T6" fmla="*/ 304 w 418"/>
                  <a:gd name="T7" fmla="*/ 258 h 567"/>
                  <a:gd name="T8" fmla="*/ 279 w 418"/>
                  <a:gd name="T9" fmla="*/ 286 h 567"/>
                  <a:gd name="T10" fmla="*/ 270 w 418"/>
                  <a:gd name="T11" fmla="*/ 281 h 567"/>
                  <a:gd name="T12" fmla="*/ 257 w 418"/>
                  <a:gd name="T13" fmla="*/ 272 h 567"/>
                  <a:gd name="T14" fmla="*/ 256 w 418"/>
                  <a:gd name="T15" fmla="*/ 269 h 567"/>
                  <a:gd name="T16" fmla="*/ 259 w 418"/>
                  <a:gd name="T17" fmla="*/ 238 h 567"/>
                  <a:gd name="T18" fmla="*/ 284 w 418"/>
                  <a:gd name="T19" fmla="*/ 208 h 567"/>
                  <a:gd name="T20" fmla="*/ 304 w 418"/>
                  <a:gd name="T21" fmla="*/ 181 h 567"/>
                  <a:gd name="T22" fmla="*/ 292 w 418"/>
                  <a:gd name="T23" fmla="*/ 105 h 567"/>
                  <a:gd name="T24" fmla="*/ 278 w 418"/>
                  <a:gd name="T25" fmla="*/ 86 h 567"/>
                  <a:gd name="T26" fmla="*/ 293 w 418"/>
                  <a:gd name="T27" fmla="*/ 85 h 567"/>
                  <a:gd name="T28" fmla="*/ 279 w 418"/>
                  <a:gd name="T29" fmla="*/ 60 h 567"/>
                  <a:gd name="T30" fmla="*/ 256 w 418"/>
                  <a:gd name="T31" fmla="*/ 44 h 567"/>
                  <a:gd name="T32" fmla="*/ 193 w 418"/>
                  <a:gd name="T33" fmla="*/ 13 h 567"/>
                  <a:gd name="T34" fmla="*/ 171 w 418"/>
                  <a:gd name="T35" fmla="*/ 18 h 567"/>
                  <a:gd name="T36" fmla="*/ 147 w 418"/>
                  <a:gd name="T37" fmla="*/ 0 h 567"/>
                  <a:gd name="T38" fmla="*/ 111 w 418"/>
                  <a:gd name="T39" fmla="*/ 25 h 567"/>
                  <a:gd name="T40" fmla="*/ 118 w 418"/>
                  <a:gd name="T41" fmla="*/ 50 h 567"/>
                  <a:gd name="T42" fmla="*/ 134 w 418"/>
                  <a:gd name="T43" fmla="*/ 58 h 567"/>
                  <a:gd name="T44" fmla="*/ 101 w 418"/>
                  <a:gd name="T45" fmla="*/ 64 h 567"/>
                  <a:gd name="T46" fmla="*/ 90 w 418"/>
                  <a:gd name="T47" fmla="*/ 89 h 567"/>
                  <a:gd name="T48" fmla="*/ 95 w 418"/>
                  <a:gd name="T49" fmla="*/ 133 h 567"/>
                  <a:gd name="T50" fmla="*/ 68 w 418"/>
                  <a:gd name="T51" fmla="*/ 146 h 567"/>
                  <a:gd name="T52" fmla="*/ 76 w 418"/>
                  <a:gd name="T53" fmla="*/ 103 h 567"/>
                  <a:gd name="T54" fmla="*/ 76 w 418"/>
                  <a:gd name="T55" fmla="*/ 85 h 567"/>
                  <a:gd name="T56" fmla="*/ 58 w 418"/>
                  <a:gd name="T57" fmla="*/ 116 h 567"/>
                  <a:gd name="T58" fmla="*/ 29 w 418"/>
                  <a:gd name="T59" fmla="*/ 135 h 567"/>
                  <a:gd name="T60" fmla="*/ 33 w 418"/>
                  <a:gd name="T61" fmla="*/ 146 h 567"/>
                  <a:gd name="T62" fmla="*/ 14 w 418"/>
                  <a:gd name="T63" fmla="*/ 164 h 567"/>
                  <a:gd name="T64" fmla="*/ 18 w 418"/>
                  <a:gd name="T65" fmla="*/ 186 h 567"/>
                  <a:gd name="T66" fmla="*/ 1 w 418"/>
                  <a:gd name="T67" fmla="*/ 250 h 567"/>
                  <a:gd name="T68" fmla="*/ 9 w 418"/>
                  <a:gd name="T69" fmla="*/ 288 h 567"/>
                  <a:gd name="T70" fmla="*/ 1 w 418"/>
                  <a:gd name="T71" fmla="*/ 306 h 567"/>
                  <a:gd name="T72" fmla="*/ 22 w 418"/>
                  <a:gd name="T73" fmla="*/ 361 h 567"/>
                  <a:gd name="T74" fmla="*/ 50 w 418"/>
                  <a:gd name="T75" fmla="*/ 433 h 567"/>
                  <a:gd name="T76" fmla="*/ 39 w 418"/>
                  <a:gd name="T77" fmla="*/ 498 h 567"/>
                  <a:gd name="T78" fmla="*/ 22 w 418"/>
                  <a:gd name="T79" fmla="*/ 548 h 567"/>
                  <a:gd name="T80" fmla="*/ 28 w 418"/>
                  <a:gd name="T81" fmla="*/ 567 h 567"/>
                  <a:gd name="T82" fmla="*/ 207 w 418"/>
                  <a:gd name="T83" fmla="*/ 547 h 567"/>
                  <a:gd name="T84" fmla="*/ 251 w 418"/>
                  <a:gd name="T85" fmla="*/ 548 h 567"/>
                  <a:gd name="T86" fmla="*/ 339 w 418"/>
                  <a:gd name="T87" fmla="*/ 537 h 567"/>
                  <a:gd name="T88" fmla="*/ 342 w 418"/>
                  <a:gd name="T89" fmla="*/ 523 h 567"/>
                  <a:gd name="T90" fmla="*/ 367 w 418"/>
                  <a:gd name="T91" fmla="*/ 491 h 567"/>
                  <a:gd name="T92" fmla="*/ 374 w 418"/>
                  <a:gd name="T93" fmla="*/ 448 h 567"/>
                  <a:gd name="T94" fmla="*/ 384 w 418"/>
                  <a:gd name="T95" fmla="*/ 423 h 567"/>
                  <a:gd name="T96" fmla="*/ 399 w 418"/>
                  <a:gd name="T97" fmla="*/ 409 h 567"/>
                  <a:gd name="T98" fmla="*/ 406 w 418"/>
                  <a:gd name="T99" fmla="*/ 414 h 567"/>
                  <a:gd name="T100" fmla="*/ 415 w 418"/>
                  <a:gd name="T101" fmla="*/ 348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8" h="567">
                    <a:moveTo>
                      <a:pt x="415" y="348"/>
                    </a:moveTo>
                    <a:lnTo>
                      <a:pt x="396" y="297"/>
                    </a:lnTo>
                    <a:lnTo>
                      <a:pt x="381" y="241"/>
                    </a:lnTo>
                    <a:lnTo>
                      <a:pt x="367" y="220"/>
                    </a:lnTo>
                    <a:lnTo>
                      <a:pt x="349" y="210"/>
                    </a:lnTo>
                    <a:lnTo>
                      <a:pt x="340" y="216"/>
                    </a:lnTo>
                    <a:lnTo>
                      <a:pt x="315" y="227"/>
                    </a:lnTo>
                    <a:lnTo>
                      <a:pt x="304" y="258"/>
                    </a:lnTo>
                    <a:lnTo>
                      <a:pt x="287" y="281"/>
                    </a:lnTo>
                    <a:lnTo>
                      <a:pt x="279" y="286"/>
                    </a:lnTo>
                    <a:lnTo>
                      <a:pt x="270" y="281"/>
                    </a:lnTo>
                    <a:lnTo>
                      <a:pt x="270" y="281"/>
                    </a:lnTo>
                    <a:lnTo>
                      <a:pt x="262" y="277"/>
                    </a:lnTo>
                    <a:lnTo>
                      <a:pt x="257" y="272"/>
                    </a:lnTo>
                    <a:lnTo>
                      <a:pt x="256" y="270"/>
                    </a:lnTo>
                    <a:lnTo>
                      <a:pt x="256" y="269"/>
                    </a:lnTo>
                    <a:lnTo>
                      <a:pt x="256" y="269"/>
                    </a:lnTo>
                    <a:lnTo>
                      <a:pt x="259" y="238"/>
                    </a:lnTo>
                    <a:lnTo>
                      <a:pt x="279" y="230"/>
                    </a:lnTo>
                    <a:lnTo>
                      <a:pt x="284" y="208"/>
                    </a:lnTo>
                    <a:lnTo>
                      <a:pt x="289" y="192"/>
                    </a:lnTo>
                    <a:lnTo>
                      <a:pt x="304" y="181"/>
                    </a:lnTo>
                    <a:lnTo>
                      <a:pt x="301" y="119"/>
                    </a:lnTo>
                    <a:lnTo>
                      <a:pt x="292" y="105"/>
                    </a:lnTo>
                    <a:lnTo>
                      <a:pt x="284" y="100"/>
                    </a:lnTo>
                    <a:lnTo>
                      <a:pt x="278" y="86"/>
                    </a:lnTo>
                    <a:lnTo>
                      <a:pt x="284" y="82"/>
                    </a:lnTo>
                    <a:lnTo>
                      <a:pt x="293" y="85"/>
                    </a:lnTo>
                    <a:lnTo>
                      <a:pt x="295" y="74"/>
                    </a:lnTo>
                    <a:lnTo>
                      <a:pt x="279" y="60"/>
                    </a:lnTo>
                    <a:lnTo>
                      <a:pt x="271" y="44"/>
                    </a:lnTo>
                    <a:lnTo>
                      <a:pt x="256" y="44"/>
                    </a:lnTo>
                    <a:lnTo>
                      <a:pt x="228" y="35"/>
                    </a:lnTo>
                    <a:lnTo>
                      <a:pt x="193" y="13"/>
                    </a:lnTo>
                    <a:lnTo>
                      <a:pt x="176" y="13"/>
                    </a:lnTo>
                    <a:lnTo>
                      <a:pt x="171" y="18"/>
                    </a:lnTo>
                    <a:lnTo>
                      <a:pt x="165" y="14"/>
                    </a:lnTo>
                    <a:lnTo>
                      <a:pt x="147" y="0"/>
                    </a:lnTo>
                    <a:lnTo>
                      <a:pt x="128" y="11"/>
                    </a:lnTo>
                    <a:lnTo>
                      <a:pt x="111" y="25"/>
                    </a:lnTo>
                    <a:lnTo>
                      <a:pt x="112" y="47"/>
                    </a:lnTo>
                    <a:lnTo>
                      <a:pt x="118" y="50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18" y="63"/>
                    </a:lnTo>
                    <a:lnTo>
                      <a:pt x="101" y="64"/>
                    </a:lnTo>
                    <a:lnTo>
                      <a:pt x="93" y="75"/>
                    </a:lnTo>
                    <a:lnTo>
                      <a:pt x="90" y="89"/>
                    </a:lnTo>
                    <a:lnTo>
                      <a:pt x="93" y="99"/>
                    </a:lnTo>
                    <a:lnTo>
                      <a:pt x="95" y="133"/>
                    </a:lnTo>
                    <a:lnTo>
                      <a:pt x="73" y="147"/>
                    </a:lnTo>
                    <a:lnTo>
                      <a:pt x="68" y="146"/>
                    </a:lnTo>
                    <a:lnTo>
                      <a:pt x="68" y="119"/>
                    </a:lnTo>
                    <a:lnTo>
                      <a:pt x="76" y="103"/>
                    </a:lnTo>
                    <a:lnTo>
                      <a:pt x="81" y="89"/>
                    </a:lnTo>
                    <a:lnTo>
                      <a:pt x="76" y="85"/>
                    </a:lnTo>
                    <a:lnTo>
                      <a:pt x="64" y="89"/>
                    </a:lnTo>
                    <a:lnTo>
                      <a:pt x="58" y="116"/>
                    </a:lnTo>
                    <a:lnTo>
                      <a:pt x="40" y="122"/>
                    </a:lnTo>
                    <a:lnTo>
                      <a:pt x="29" y="135"/>
                    </a:lnTo>
                    <a:lnTo>
                      <a:pt x="28" y="141"/>
                    </a:lnTo>
                    <a:lnTo>
                      <a:pt x="33" y="146"/>
                    </a:lnTo>
                    <a:lnTo>
                      <a:pt x="28" y="161"/>
                    </a:lnTo>
                    <a:lnTo>
                      <a:pt x="14" y="164"/>
                    </a:lnTo>
                    <a:lnTo>
                      <a:pt x="14" y="172"/>
                    </a:lnTo>
                    <a:lnTo>
                      <a:pt x="18" y="186"/>
                    </a:lnTo>
                    <a:lnTo>
                      <a:pt x="12" y="225"/>
                    </a:lnTo>
                    <a:lnTo>
                      <a:pt x="1" y="250"/>
                    </a:lnTo>
                    <a:lnTo>
                      <a:pt x="6" y="280"/>
                    </a:lnTo>
                    <a:lnTo>
                      <a:pt x="9" y="288"/>
                    </a:lnTo>
                    <a:lnTo>
                      <a:pt x="4" y="302"/>
                    </a:lnTo>
                    <a:lnTo>
                      <a:pt x="1" y="306"/>
                    </a:lnTo>
                    <a:lnTo>
                      <a:pt x="0" y="324"/>
                    </a:lnTo>
                    <a:lnTo>
                      <a:pt x="22" y="361"/>
                    </a:lnTo>
                    <a:lnTo>
                      <a:pt x="40" y="402"/>
                    </a:lnTo>
                    <a:lnTo>
                      <a:pt x="50" y="433"/>
                    </a:lnTo>
                    <a:lnTo>
                      <a:pt x="43" y="461"/>
                    </a:lnTo>
                    <a:lnTo>
                      <a:pt x="39" y="498"/>
                    </a:lnTo>
                    <a:lnTo>
                      <a:pt x="23" y="531"/>
                    </a:lnTo>
                    <a:lnTo>
                      <a:pt x="22" y="548"/>
                    </a:lnTo>
                    <a:lnTo>
                      <a:pt x="1" y="567"/>
                    </a:lnTo>
                    <a:lnTo>
                      <a:pt x="28" y="567"/>
                    </a:lnTo>
                    <a:lnTo>
                      <a:pt x="162" y="553"/>
                    </a:lnTo>
                    <a:lnTo>
                      <a:pt x="207" y="547"/>
                    </a:lnTo>
                    <a:lnTo>
                      <a:pt x="207" y="556"/>
                    </a:lnTo>
                    <a:lnTo>
                      <a:pt x="251" y="548"/>
                    </a:lnTo>
                    <a:lnTo>
                      <a:pt x="315" y="539"/>
                    </a:lnTo>
                    <a:lnTo>
                      <a:pt x="339" y="537"/>
                    </a:lnTo>
                    <a:lnTo>
                      <a:pt x="340" y="533"/>
                    </a:lnTo>
                    <a:lnTo>
                      <a:pt x="342" y="523"/>
                    </a:lnTo>
                    <a:lnTo>
                      <a:pt x="354" y="501"/>
                    </a:lnTo>
                    <a:lnTo>
                      <a:pt x="367" y="491"/>
                    </a:lnTo>
                    <a:lnTo>
                      <a:pt x="365" y="458"/>
                    </a:lnTo>
                    <a:lnTo>
                      <a:pt x="374" y="448"/>
                    </a:lnTo>
                    <a:lnTo>
                      <a:pt x="382" y="447"/>
                    </a:lnTo>
                    <a:lnTo>
                      <a:pt x="384" y="423"/>
                    </a:lnTo>
                    <a:lnTo>
                      <a:pt x="393" y="405"/>
                    </a:lnTo>
                    <a:lnTo>
                      <a:pt x="399" y="409"/>
                    </a:lnTo>
                    <a:lnTo>
                      <a:pt x="401" y="412"/>
                    </a:lnTo>
                    <a:lnTo>
                      <a:pt x="406" y="414"/>
                    </a:lnTo>
                    <a:lnTo>
                      <a:pt x="418" y="408"/>
                    </a:lnTo>
                    <a:lnTo>
                      <a:pt x="415" y="34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51C3F081-CA5B-DD4A-B504-7E0ED1BE7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" y="764"/>
                <a:ext cx="658" cy="405"/>
              </a:xfrm>
              <a:custGeom>
                <a:avLst/>
                <a:gdLst>
                  <a:gd name="T0" fmla="*/ 100 w 658"/>
                  <a:gd name="T1" fmla="*/ 33 h 405"/>
                  <a:gd name="T2" fmla="*/ 146 w 658"/>
                  <a:gd name="T3" fmla="*/ 4 h 405"/>
                  <a:gd name="T4" fmla="*/ 164 w 658"/>
                  <a:gd name="T5" fmla="*/ 4 h 405"/>
                  <a:gd name="T6" fmla="*/ 110 w 658"/>
                  <a:gd name="T7" fmla="*/ 47 h 405"/>
                  <a:gd name="T8" fmla="*/ 87 w 658"/>
                  <a:gd name="T9" fmla="*/ 46 h 405"/>
                  <a:gd name="T10" fmla="*/ 630 w 658"/>
                  <a:gd name="T11" fmla="*/ 263 h 405"/>
                  <a:gd name="T12" fmla="*/ 658 w 658"/>
                  <a:gd name="T13" fmla="*/ 256 h 405"/>
                  <a:gd name="T14" fmla="*/ 658 w 658"/>
                  <a:gd name="T15" fmla="*/ 252 h 405"/>
                  <a:gd name="T16" fmla="*/ 655 w 658"/>
                  <a:gd name="T17" fmla="*/ 246 h 405"/>
                  <a:gd name="T18" fmla="*/ 651 w 658"/>
                  <a:gd name="T19" fmla="*/ 239 h 405"/>
                  <a:gd name="T20" fmla="*/ 632 w 658"/>
                  <a:gd name="T21" fmla="*/ 236 h 405"/>
                  <a:gd name="T22" fmla="*/ 619 w 658"/>
                  <a:gd name="T23" fmla="*/ 244 h 405"/>
                  <a:gd name="T24" fmla="*/ 0 w 658"/>
                  <a:gd name="T25" fmla="*/ 228 h 405"/>
                  <a:gd name="T26" fmla="*/ 21 w 658"/>
                  <a:gd name="T27" fmla="*/ 219 h 405"/>
                  <a:gd name="T28" fmla="*/ 43 w 658"/>
                  <a:gd name="T29" fmla="*/ 199 h 405"/>
                  <a:gd name="T30" fmla="*/ 85 w 658"/>
                  <a:gd name="T31" fmla="*/ 189 h 405"/>
                  <a:gd name="T32" fmla="*/ 128 w 658"/>
                  <a:gd name="T33" fmla="*/ 164 h 405"/>
                  <a:gd name="T34" fmla="*/ 140 w 658"/>
                  <a:gd name="T35" fmla="*/ 138 h 405"/>
                  <a:gd name="T36" fmla="*/ 159 w 658"/>
                  <a:gd name="T37" fmla="*/ 122 h 405"/>
                  <a:gd name="T38" fmla="*/ 201 w 658"/>
                  <a:gd name="T39" fmla="*/ 93 h 405"/>
                  <a:gd name="T40" fmla="*/ 237 w 658"/>
                  <a:gd name="T41" fmla="*/ 96 h 405"/>
                  <a:gd name="T42" fmla="*/ 212 w 658"/>
                  <a:gd name="T43" fmla="*/ 108 h 405"/>
                  <a:gd name="T44" fmla="*/ 189 w 658"/>
                  <a:gd name="T45" fmla="*/ 133 h 405"/>
                  <a:gd name="T46" fmla="*/ 171 w 658"/>
                  <a:gd name="T47" fmla="*/ 167 h 405"/>
                  <a:gd name="T48" fmla="*/ 173 w 658"/>
                  <a:gd name="T49" fmla="*/ 188 h 405"/>
                  <a:gd name="T50" fmla="*/ 203 w 658"/>
                  <a:gd name="T51" fmla="*/ 161 h 405"/>
                  <a:gd name="T52" fmla="*/ 224 w 658"/>
                  <a:gd name="T53" fmla="*/ 171 h 405"/>
                  <a:gd name="T54" fmla="*/ 254 w 658"/>
                  <a:gd name="T55" fmla="*/ 183 h 405"/>
                  <a:gd name="T56" fmla="*/ 279 w 658"/>
                  <a:gd name="T57" fmla="*/ 219 h 405"/>
                  <a:gd name="T58" fmla="*/ 313 w 658"/>
                  <a:gd name="T59" fmla="*/ 213 h 405"/>
                  <a:gd name="T60" fmla="*/ 334 w 658"/>
                  <a:gd name="T61" fmla="*/ 224 h 405"/>
                  <a:gd name="T62" fmla="*/ 348 w 658"/>
                  <a:gd name="T63" fmla="*/ 219 h 405"/>
                  <a:gd name="T64" fmla="*/ 384 w 658"/>
                  <a:gd name="T65" fmla="*/ 191 h 405"/>
                  <a:gd name="T66" fmla="*/ 446 w 658"/>
                  <a:gd name="T67" fmla="*/ 182 h 405"/>
                  <a:gd name="T68" fmla="*/ 491 w 658"/>
                  <a:gd name="T69" fmla="*/ 161 h 405"/>
                  <a:gd name="T70" fmla="*/ 499 w 658"/>
                  <a:gd name="T71" fmla="*/ 197 h 405"/>
                  <a:gd name="T72" fmla="*/ 521 w 658"/>
                  <a:gd name="T73" fmla="*/ 205 h 405"/>
                  <a:gd name="T74" fmla="*/ 571 w 658"/>
                  <a:gd name="T75" fmla="*/ 191 h 405"/>
                  <a:gd name="T76" fmla="*/ 588 w 658"/>
                  <a:gd name="T77" fmla="*/ 188 h 405"/>
                  <a:gd name="T78" fmla="*/ 609 w 658"/>
                  <a:gd name="T79" fmla="*/ 250 h 405"/>
                  <a:gd name="T80" fmla="*/ 624 w 658"/>
                  <a:gd name="T81" fmla="*/ 260 h 405"/>
                  <a:gd name="T82" fmla="*/ 610 w 658"/>
                  <a:gd name="T83" fmla="*/ 260 h 405"/>
                  <a:gd name="T84" fmla="*/ 574 w 658"/>
                  <a:gd name="T85" fmla="*/ 261 h 405"/>
                  <a:gd name="T86" fmla="*/ 540 w 658"/>
                  <a:gd name="T87" fmla="*/ 269 h 405"/>
                  <a:gd name="T88" fmla="*/ 493 w 658"/>
                  <a:gd name="T89" fmla="*/ 261 h 405"/>
                  <a:gd name="T90" fmla="*/ 448 w 658"/>
                  <a:gd name="T91" fmla="*/ 278 h 405"/>
                  <a:gd name="T92" fmla="*/ 390 w 658"/>
                  <a:gd name="T93" fmla="*/ 288 h 405"/>
                  <a:gd name="T94" fmla="*/ 374 w 658"/>
                  <a:gd name="T95" fmla="*/ 313 h 405"/>
                  <a:gd name="T96" fmla="*/ 362 w 658"/>
                  <a:gd name="T97" fmla="*/ 302 h 405"/>
                  <a:gd name="T98" fmla="*/ 331 w 658"/>
                  <a:gd name="T99" fmla="*/ 317 h 405"/>
                  <a:gd name="T100" fmla="*/ 318 w 658"/>
                  <a:gd name="T101" fmla="*/ 308 h 405"/>
                  <a:gd name="T102" fmla="*/ 299 w 658"/>
                  <a:gd name="T103" fmla="*/ 361 h 405"/>
                  <a:gd name="T104" fmla="*/ 273 w 658"/>
                  <a:gd name="T105" fmla="*/ 399 h 405"/>
                  <a:gd name="T106" fmla="*/ 253 w 658"/>
                  <a:gd name="T107" fmla="*/ 327 h 405"/>
                  <a:gd name="T108" fmla="*/ 217 w 658"/>
                  <a:gd name="T109" fmla="*/ 305 h 405"/>
                  <a:gd name="T110" fmla="*/ 123 w 658"/>
                  <a:gd name="T111" fmla="*/ 281 h 405"/>
                  <a:gd name="T112" fmla="*/ 23 w 658"/>
                  <a:gd name="T113" fmla="*/ 26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405">
                    <a:moveTo>
                      <a:pt x="87" y="46"/>
                    </a:moveTo>
                    <a:lnTo>
                      <a:pt x="100" y="33"/>
                    </a:lnTo>
                    <a:lnTo>
                      <a:pt x="112" y="29"/>
                    </a:lnTo>
                    <a:lnTo>
                      <a:pt x="146" y="4"/>
                    </a:lnTo>
                    <a:lnTo>
                      <a:pt x="160" y="0"/>
                    </a:lnTo>
                    <a:lnTo>
                      <a:pt x="164" y="4"/>
                    </a:lnTo>
                    <a:lnTo>
                      <a:pt x="131" y="35"/>
                    </a:lnTo>
                    <a:lnTo>
                      <a:pt x="110" y="47"/>
                    </a:lnTo>
                    <a:lnTo>
                      <a:pt x="98" y="54"/>
                    </a:lnTo>
                    <a:lnTo>
                      <a:pt x="87" y="46"/>
                    </a:lnTo>
                    <a:close/>
                    <a:moveTo>
                      <a:pt x="626" y="247"/>
                    </a:moveTo>
                    <a:lnTo>
                      <a:pt x="630" y="263"/>
                    </a:lnTo>
                    <a:lnTo>
                      <a:pt x="651" y="263"/>
                    </a:lnTo>
                    <a:lnTo>
                      <a:pt x="658" y="256"/>
                    </a:lnTo>
                    <a:lnTo>
                      <a:pt x="658" y="256"/>
                    </a:lnTo>
                    <a:lnTo>
                      <a:pt x="658" y="252"/>
                    </a:lnTo>
                    <a:lnTo>
                      <a:pt x="657" y="247"/>
                    </a:lnTo>
                    <a:lnTo>
                      <a:pt x="655" y="246"/>
                    </a:lnTo>
                    <a:lnTo>
                      <a:pt x="655" y="246"/>
                    </a:lnTo>
                    <a:lnTo>
                      <a:pt x="651" y="239"/>
                    </a:lnTo>
                    <a:lnTo>
                      <a:pt x="646" y="235"/>
                    </a:lnTo>
                    <a:lnTo>
                      <a:pt x="632" y="236"/>
                    </a:lnTo>
                    <a:lnTo>
                      <a:pt x="623" y="236"/>
                    </a:lnTo>
                    <a:lnTo>
                      <a:pt x="619" y="244"/>
                    </a:lnTo>
                    <a:lnTo>
                      <a:pt x="626" y="247"/>
                    </a:lnTo>
                    <a:close/>
                    <a:moveTo>
                      <a:pt x="0" y="228"/>
                    </a:moveTo>
                    <a:lnTo>
                      <a:pt x="4" y="225"/>
                    </a:lnTo>
                    <a:lnTo>
                      <a:pt x="21" y="219"/>
                    </a:lnTo>
                    <a:lnTo>
                      <a:pt x="43" y="205"/>
                    </a:lnTo>
                    <a:lnTo>
                      <a:pt x="43" y="199"/>
                    </a:lnTo>
                    <a:lnTo>
                      <a:pt x="48" y="196"/>
                    </a:lnTo>
                    <a:lnTo>
                      <a:pt x="85" y="189"/>
                    </a:lnTo>
                    <a:lnTo>
                      <a:pt x="100" y="177"/>
                    </a:lnTo>
                    <a:lnTo>
                      <a:pt x="128" y="164"/>
                    </a:lnTo>
                    <a:lnTo>
                      <a:pt x="128" y="157"/>
                    </a:lnTo>
                    <a:lnTo>
                      <a:pt x="140" y="138"/>
                    </a:lnTo>
                    <a:lnTo>
                      <a:pt x="151" y="133"/>
                    </a:lnTo>
                    <a:lnTo>
                      <a:pt x="159" y="122"/>
                    </a:lnTo>
                    <a:lnTo>
                      <a:pt x="173" y="108"/>
                    </a:lnTo>
                    <a:lnTo>
                      <a:pt x="201" y="93"/>
                    </a:lnTo>
                    <a:lnTo>
                      <a:pt x="231" y="89"/>
                    </a:lnTo>
                    <a:lnTo>
                      <a:pt x="237" y="96"/>
                    </a:lnTo>
                    <a:lnTo>
                      <a:pt x="235" y="102"/>
                    </a:lnTo>
                    <a:lnTo>
                      <a:pt x="212" y="108"/>
                    </a:lnTo>
                    <a:lnTo>
                      <a:pt x="203" y="127"/>
                    </a:lnTo>
                    <a:lnTo>
                      <a:pt x="189" y="133"/>
                    </a:lnTo>
                    <a:lnTo>
                      <a:pt x="185" y="147"/>
                    </a:lnTo>
                    <a:lnTo>
                      <a:pt x="171" y="167"/>
                    </a:lnTo>
                    <a:lnTo>
                      <a:pt x="168" y="185"/>
                    </a:lnTo>
                    <a:lnTo>
                      <a:pt x="173" y="188"/>
                    </a:lnTo>
                    <a:lnTo>
                      <a:pt x="179" y="180"/>
                    </a:lnTo>
                    <a:lnTo>
                      <a:pt x="203" y="161"/>
                    </a:lnTo>
                    <a:lnTo>
                      <a:pt x="210" y="171"/>
                    </a:lnTo>
                    <a:lnTo>
                      <a:pt x="224" y="171"/>
                    </a:lnTo>
                    <a:lnTo>
                      <a:pt x="245" y="175"/>
                    </a:lnTo>
                    <a:lnTo>
                      <a:pt x="254" y="183"/>
                    </a:lnTo>
                    <a:lnTo>
                      <a:pt x="262" y="202"/>
                    </a:lnTo>
                    <a:lnTo>
                      <a:pt x="279" y="219"/>
                    </a:lnTo>
                    <a:lnTo>
                      <a:pt x="304" y="219"/>
                    </a:lnTo>
                    <a:lnTo>
                      <a:pt x="313" y="213"/>
                    </a:lnTo>
                    <a:lnTo>
                      <a:pt x="323" y="221"/>
                    </a:lnTo>
                    <a:lnTo>
                      <a:pt x="334" y="224"/>
                    </a:lnTo>
                    <a:lnTo>
                      <a:pt x="342" y="219"/>
                    </a:lnTo>
                    <a:lnTo>
                      <a:pt x="348" y="219"/>
                    </a:lnTo>
                    <a:lnTo>
                      <a:pt x="359" y="213"/>
                    </a:lnTo>
                    <a:lnTo>
                      <a:pt x="384" y="191"/>
                    </a:lnTo>
                    <a:lnTo>
                      <a:pt x="406" y="183"/>
                    </a:lnTo>
                    <a:lnTo>
                      <a:pt x="446" y="182"/>
                    </a:lnTo>
                    <a:lnTo>
                      <a:pt x="474" y="169"/>
                    </a:lnTo>
                    <a:lnTo>
                      <a:pt x="491" y="161"/>
                    </a:lnTo>
                    <a:lnTo>
                      <a:pt x="499" y="161"/>
                    </a:lnTo>
                    <a:lnTo>
                      <a:pt x="499" y="197"/>
                    </a:lnTo>
                    <a:lnTo>
                      <a:pt x="502" y="199"/>
                    </a:lnTo>
                    <a:lnTo>
                      <a:pt x="521" y="205"/>
                    </a:lnTo>
                    <a:lnTo>
                      <a:pt x="534" y="202"/>
                    </a:lnTo>
                    <a:lnTo>
                      <a:pt x="571" y="191"/>
                    </a:lnTo>
                    <a:lnTo>
                      <a:pt x="579" y="185"/>
                    </a:lnTo>
                    <a:lnTo>
                      <a:pt x="588" y="188"/>
                    </a:lnTo>
                    <a:lnTo>
                      <a:pt x="588" y="230"/>
                    </a:lnTo>
                    <a:lnTo>
                      <a:pt x="609" y="250"/>
                    </a:lnTo>
                    <a:lnTo>
                      <a:pt x="616" y="253"/>
                    </a:lnTo>
                    <a:lnTo>
                      <a:pt x="624" y="260"/>
                    </a:lnTo>
                    <a:lnTo>
                      <a:pt x="616" y="261"/>
                    </a:lnTo>
                    <a:lnTo>
                      <a:pt x="610" y="260"/>
                    </a:lnTo>
                    <a:lnTo>
                      <a:pt x="588" y="256"/>
                    </a:lnTo>
                    <a:lnTo>
                      <a:pt x="574" y="261"/>
                    </a:lnTo>
                    <a:lnTo>
                      <a:pt x="560" y="260"/>
                    </a:lnTo>
                    <a:lnTo>
                      <a:pt x="540" y="269"/>
                    </a:lnTo>
                    <a:lnTo>
                      <a:pt x="529" y="269"/>
                    </a:lnTo>
                    <a:lnTo>
                      <a:pt x="493" y="261"/>
                    </a:lnTo>
                    <a:lnTo>
                      <a:pt x="460" y="261"/>
                    </a:lnTo>
                    <a:lnTo>
                      <a:pt x="448" y="278"/>
                    </a:lnTo>
                    <a:lnTo>
                      <a:pt x="406" y="281"/>
                    </a:lnTo>
                    <a:lnTo>
                      <a:pt x="390" y="288"/>
                    </a:lnTo>
                    <a:lnTo>
                      <a:pt x="382" y="306"/>
                    </a:lnTo>
                    <a:lnTo>
                      <a:pt x="374" y="313"/>
                    </a:lnTo>
                    <a:lnTo>
                      <a:pt x="371" y="313"/>
                    </a:lnTo>
                    <a:lnTo>
                      <a:pt x="362" y="302"/>
                    </a:lnTo>
                    <a:lnTo>
                      <a:pt x="334" y="317"/>
                    </a:lnTo>
                    <a:lnTo>
                      <a:pt x="331" y="317"/>
                    </a:lnTo>
                    <a:lnTo>
                      <a:pt x="323" y="308"/>
                    </a:lnTo>
                    <a:lnTo>
                      <a:pt x="318" y="308"/>
                    </a:lnTo>
                    <a:lnTo>
                      <a:pt x="306" y="336"/>
                    </a:lnTo>
                    <a:lnTo>
                      <a:pt x="299" y="361"/>
                    </a:lnTo>
                    <a:lnTo>
                      <a:pt x="281" y="405"/>
                    </a:lnTo>
                    <a:lnTo>
                      <a:pt x="273" y="399"/>
                    </a:lnTo>
                    <a:lnTo>
                      <a:pt x="263" y="392"/>
                    </a:lnTo>
                    <a:lnTo>
                      <a:pt x="253" y="327"/>
                    </a:lnTo>
                    <a:lnTo>
                      <a:pt x="229" y="319"/>
                    </a:lnTo>
                    <a:lnTo>
                      <a:pt x="217" y="305"/>
                    </a:lnTo>
                    <a:lnTo>
                      <a:pt x="142" y="288"/>
                    </a:lnTo>
                    <a:lnTo>
                      <a:pt x="123" y="281"/>
                    </a:lnTo>
                    <a:lnTo>
                      <a:pt x="71" y="267"/>
                    </a:lnTo>
                    <a:lnTo>
                      <a:pt x="23" y="260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E729B0AB-240E-4148-A157-59C2239EC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" y="919"/>
                <a:ext cx="179" cy="340"/>
              </a:xfrm>
              <a:custGeom>
                <a:avLst/>
                <a:gdLst>
                  <a:gd name="T0" fmla="*/ 75 w 179"/>
                  <a:gd name="T1" fmla="*/ 340 h 340"/>
                  <a:gd name="T2" fmla="*/ 76 w 179"/>
                  <a:gd name="T3" fmla="*/ 308 h 340"/>
                  <a:gd name="T4" fmla="*/ 59 w 179"/>
                  <a:gd name="T5" fmla="*/ 240 h 340"/>
                  <a:gd name="T6" fmla="*/ 54 w 179"/>
                  <a:gd name="T7" fmla="*/ 237 h 340"/>
                  <a:gd name="T8" fmla="*/ 36 w 179"/>
                  <a:gd name="T9" fmla="*/ 229 h 340"/>
                  <a:gd name="T10" fmla="*/ 42 w 179"/>
                  <a:gd name="T11" fmla="*/ 212 h 340"/>
                  <a:gd name="T12" fmla="*/ 36 w 179"/>
                  <a:gd name="T13" fmla="*/ 198 h 340"/>
                  <a:gd name="T14" fmla="*/ 20 w 179"/>
                  <a:gd name="T15" fmla="*/ 170 h 340"/>
                  <a:gd name="T16" fmla="*/ 25 w 179"/>
                  <a:gd name="T17" fmla="*/ 145 h 340"/>
                  <a:gd name="T18" fmla="*/ 20 w 179"/>
                  <a:gd name="T19" fmla="*/ 112 h 340"/>
                  <a:gd name="T20" fmla="*/ 6 w 179"/>
                  <a:gd name="T21" fmla="*/ 73 h 340"/>
                  <a:gd name="T22" fmla="*/ 0 w 179"/>
                  <a:gd name="T23" fmla="*/ 42 h 340"/>
                  <a:gd name="T24" fmla="*/ 165 w 179"/>
                  <a:gd name="T25" fmla="*/ 0 h 340"/>
                  <a:gd name="T26" fmla="*/ 167 w 179"/>
                  <a:gd name="T27" fmla="*/ 34 h 340"/>
                  <a:gd name="T28" fmla="*/ 179 w 179"/>
                  <a:gd name="T29" fmla="*/ 52 h 340"/>
                  <a:gd name="T30" fmla="*/ 179 w 179"/>
                  <a:gd name="T31" fmla="*/ 76 h 340"/>
                  <a:gd name="T32" fmla="*/ 156 w 179"/>
                  <a:gd name="T33" fmla="*/ 108 h 340"/>
                  <a:gd name="T34" fmla="*/ 140 w 179"/>
                  <a:gd name="T35" fmla="*/ 116 h 340"/>
                  <a:gd name="T36" fmla="*/ 140 w 179"/>
                  <a:gd name="T37" fmla="*/ 122 h 340"/>
                  <a:gd name="T38" fmla="*/ 148 w 179"/>
                  <a:gd name="T39" fmla="*/ 133 h 340"/>
                  <a:gd name="T40" fmla="*/ 146 w 179"/>
                  <a:gd name="T41" fmla="*/ 183 h 340"/>
                  <a:gd name="T42" fmla="*/ 142 w 179"/>
                  <a:gd name="T43" fmla="*/ 240 h 340"/>
                  <a:gd name="T44" fmla="*/ 140 w 179"/>
                  <a:gd name="T45" fmla="*/ 275 h 340"/>
                  <a:gd name="T46" fmla="*/ 146 w 179"/>
                  <a:gd name="T47" fmla="*/ 283 h 340"/>
                  <a:gd name="T48" fmla="*/ 146 w 179"/>
                  <a:gd name="T49" fmla="*/ 312 h 340"/>
                  <a:gd name="T50" fmla="*/ 143 w 179"/>
                  <a:gd name="T51" fmla="*/ 322 h 340"/>
                  <a:gd name="T52" fmla="*/ 150 w 179"/>
                  <a:gd name="T53" fmla="*/ 326 h 340"/>
                  <a:gd name="T54" fmla="*/ 103 w 179"/>
                  <a:gd name="T55" fmla="*/ 336 h 340"/>
                  <a:gd name="T56" fmla="*/ 75 w 179"/>
                  <a:gd name="T57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9" h="340">
                    <a:moveTo>
                      <a:pt x="75" y="340"/>
                    </a:moveTo>
                    <a:lnTo>
                      <a:pt x="76" y="308"/>
                    </a:lnTo>
                    <a:lnTo>
                      <a:pt x="59" y="240"/>
                    </a:lnTo>
                    <a:lnTo>
                      <a:pt x="54" y="237"/>
                    </a:lnTo>
                    <a:lnTo>
                      <a:pt x="36" y="229"/>
                    </a:lnTo>
                    <a:lnTo>
                      <a:pt x="42" y="212"/>
                    </a:lnTo>
                    <a:lnTo>
                      <a:pt x="36" y="198"/>
                    </a:lnTo>
                    <a:lnTo>
                      <a:pt x="20" y="170"/>
                    </a:lnTo>
                    <a:lnTo>
                      <a:pt x="25" y="145"/>
                    </a:lnTo>
                    <a:lnTo>
                      <a:pt x="20" y="112"/>
                    </a:lnTo>
                    <a:lnTo>
                      <a:pt x="6" y="73"/>
                    </a:lnTo>
                    <a:lnTo>
                      <a:pt x="0" y="42"/>
                    </a:lnTo>
                    <a:lnTo>
                      <a:pt x="165" y="0"/>
                    </a:lnTo>
                    <a:lnTo>
                      <a:pt x="167" y="34"/>
                    </a:lnTo>
                    <a:lnTo>
                      <a:pt x="179" y="52"/>
                    </a:lnTo>
                    <a:lnTo>
                      <a:pt x="179" y="76"/>
                    </a:lnTo>
                    <a:lnTo>
                      <a:pt x="156" y="108"/>
                    </a:lnTo>
                    <a:lnTo>
                      <a:pt x="140" y="116"/>
                    </a:lnTo>
                    <a:lnTo>
                      <a:pt x="140" y="122"/>
                    </a:lnTo>
                    <a:lnTo>
                      <a:pt x="148" y="133"/>
                    </a:lnTo>
                    <a:lnTo>
                      <a:pt x="146" y="183"/>
                    </a:lnTo>
                    <a:lnTo>
                      <a:pt x="142" y="240"/>
                    </a:lnTo>
                    <a:lnTo>
                      <a:pt x="140" y="275"/>
                    </a:lnTo>
                    <a:lnTo>
                      <a:pt x="146" y="283"/>
                    </a:lnTo>
                    <a:lnTo>
                      <a:pt x="146" y="312"/>
                    </a:lnTo>
                    <a:lnTo>
                      <a:pt x="143" y="322"/>
                    </a:lnTo>
                    <a:lnTo>
                      <a:pt x="150" y="326"/>
                    </a:lnTo>
                    <a:lnTo>
                      <a:pt x="103" y="336"/>
                    </a:lnTo>
                    <a:lnTo>
                      <a:pt x="75" y="34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4A49D9FA-CE9A-7844-AFA0-5B37CA01B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2" y="535"/>
                <a:ext cx="395" cy="628"/>
              </a:xfrm>
              <a:custGeom>
                <a:avLst/>
                <a:gdLst>
                  <a:gd name="T0" fmla="*/ 381 w 395"/>
                  <a:gd name="T1" fmla="*/ 268 h 628"/>
                  <a:gd name="T2" fmla="*/ 395 w 395"/>
                  <a:gd name="T3" fmla="*/ 303 h 628"/>
                  <a:gd name="T4" fmla="*/ 370 w 395"/>
                  <a:gd name="T5" fmla="*/ 337 h 628"/>
                  <a:gd name="T6" fmla="*/ 318 w 395"/>
                  <a:gd name="T7" fmla="*/ 390 h 628"/>
                  <a:gd name="T8" fmla="*/ 311 w 395"/>
                  <a:gd name="T9" fmla="*/ 390 h 628"/>
                  <a:gd name="T10" fmla="*/ 307 w 395"/>
                  <a:gd name="T11" fmla="*/ 389 h 628"/>
                  <a:gd name="T12" fmla="*/ 304 w 395"/>
                  <a:gd name="T13" fmla="*/ 378 h 628"/>
                  <a:gd name="T14" fmla="*/ 287 w 395"/>
                  <a:gd name="T15" fmla="*/ 387 h 628"/>
                  <a:gd name="T16" fmla="*/ 265 w 395"/>
                  <a:gd name="T17" fmla="*/ 406 h 628"/>
                  <a:gd name="T18" fmla="*/ 273 w 395"/>
                  <a:gd name="T19" fmla="*/ 418 h 628"/>
                  <a:gd name="T20" fmla="*/ 257 w 395"/>
                  <a:gd name="T21" fmla="*/ 434 h 628"/>
                  <a:gd name="T22" fmla="*/ 256 w 395"/>
                  <a:gd name="T23" fmla="*/ 417 h 628"/>
                  <a:gd name="T24" fmla="*/ 236 w 395"/>
                  <a:gd name="T25" fmla="*/ 398 h 628"/>
                  <a:gd name="T26" fmla="*/ 231 w 395"/>
                  <a:gd name="T27" fmla="*/ 415 h 628"/>
                  <a:gd name="T28" fmla="*/ 228 w 395"/>
                  <a:gd name="T29" fmla="*/ 431 h 628"/>
                  <a:gd name="T30" fmla="*/ 231 w 395"/>
                  <a:gd name="T31" fmla="*/ 460 h 628"/>
                  <a:gd name="T32" fmla="*/ 203 w 395"/>
                  <a:gd name="T33" fmla="*/ 479 h 628"/>
                  <a:gd name="T34" fmla="*/ 167 w 395"/>
                  <a:gd name="T35" fmla="*/ 517 h 628"/>
                  <a:gd name="T36" fmla="*/ 148 w 395"/>
                  <a:gd name="T37" fmla="*/ 510 h 628"/>
                  <a:gd name="T38" fmla="*/ 136 w 395"/>
                  <a:gd name="T39" fmla="*/ 553 h 628"/>
                  <a:gd name="T40" fmla="*/ 126 w 395"/>
                  <a:gd name="T41" fmla="*/ 588 h 628"/>
                  <a:gd name="T42" fmla="*/ 103 w 395"/>
                  <a:gd name="T43" fmla="*/ 620 h 628"/>
                  <a:gd name="T44" fmla="*/ 76 w 395"/>
                  <a:gd name="T45" fmla="*/ 593 h 628"/>
                  <a:gd name="T46" fmla="*/ 28 w 395"/>
                  <a:gd name="T47" fmla="*/ 431 h 628"/>
                  <a:gd name="T48" fmla="*/ 8 w 395"/>
                  <a:gd name="T49" fmla="*/ 339 h 628"/>
                  <a:gd name="T50" fmla="*/ 17 w 395"/>
                  <a:gd name="T51" fmla="*/ 325 h 628"/>
                  <a:gd name="T52" fmla="*/ 42 w 395"/>
                  <a:gd name="T53" fmla="*/ 267 h 628"/>
                  <a:gd name="T54" fmla="*/ 39 w 395"/>
                  <a:gd name="T55" fmla="*/ 226 h 628"/>
                  <a:gd name="T56" fmla="*/ 44 w 395"/>
                  <a:gd name="T57" fmla="*/ 183 h 628"/>
                  <a:gd name="T58" fmla="*/ 48 w 395"/>
                  <a:gd name="T59" fmla="*/ 158 h 628"/>
                  <a:gd name="T60" fmla="*/ 58 w 395"/>
                  <a:gd name="T61" fmla="*/ 97 h 628"/>
                  <a:gd name="T62" fmla="*/ 89 w 395"/>
                  <a:gd name="T63" fmla="*/ 14 h 628"/>
                  <a:gd name="T64" fmla="*/ 106 w 395"/>
                  <a:gd name="T65" fmla="*/ 16 h 628"/>
                  <a:gd name="T66" fmla="*/ 114 w 395"/>
                  <a:gd name="T67" fmla="*/ 37 h 628"/>
                  <a:gd name="T68" fmla="*/ 136 w 395"/>
                  <a:gd name="T69" fmla="*/ 36 h 628"/>
                  <a:gd name="T70" fmla="*/ 161 w 395"/>
                  <a:gd name="T71" fmla="*/ 11 h 628"/>
                  <a:gd name="T72" fmla="*/ 181 w 395"/>
                  <a:gd name="T73" fmla="*/ 2 h 628"/>
                  <a:gd name="T74" fmla="*/ 231 w 395"/>
                  <a:gd name="T75" fmla="*/ 23 h 628"/>
                  <a:gd name="T76" fmla="*/ 325 w 395"/>
                  <a:gd name="T77" fmla="*/ 209 h 628"/>
                  <a:gd name="T78" fmla="*/ 331 w 395"/>
                  <a:gd name="T79" fmla="*/ 251 h 628"/>
                  <a:gd name="T80" fmla="*/ 354 w 395"/>
                  <a:gd name="T81" fmla="*/ 265 h 628"/>
                  <a:gd name="T82" fmla="*/ 351 w 395"/>
                  <a:gd name="T83" fmla="*/ 256 h 628"/>
                  <a:gd name="T84" fmla="*/ 239 w 395"/>
                  <a:gd name="T85" fmla="*/ 443 h 628"/>
                  <a:gd name="T86" fmla="*/ 256 w 395"/>
                  <a:gd name="T87" fmla="*/ 440 h 628"/>
                  <a:gd name="T88" fmla="*/ 250 w 395"/>
                  <a:gd name="T89" fmla="*/ 460 h 628"/>
                  <a:gd name="T90" fmla="*/ 279 w 395"/>
                  <a:gd name="T91" fmla="*/ 406 h 628"/>
                  <a:gd name="T92" fmla="*/ 292 w 395"/>
                  <a:gd name="T93" fmla="*/ 418 h 628"/>
                  <a:gd name="T94" fmla="*/ 298 w 395"/>
                  <a:gd name="T95" fmla="*/ 417 h 628"/>
                  <a:gd name="T96" fmla="*/ 300 w 395"/>
                  <a:gd name="T97" fmla="*/ 417 h 628"/>
                  <a:gd name="T98" fmla="*/ 306 w 395"/>
                  <a:gd name="T99" fmla="*/ 398 h 628"/>
                  <a:gd name="T100" fmla="*/ 289 w 395"/>
                  <a:gd name="T101" fmla="*/ 392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5" h="628">
                    <a:moveTo>
                      <a:pt x="368" y="254"/>
                    </a:moveTo>
                    <a:lnTo>
                      <a:pt x="381" y="268"/>
                    </a:lnTo>
                    <a:lnTo>
                      <a:pt x="395" y="292"/>
                    </a:lnTo>
                    <a:lnTo>
                      <a:pt x="395" y="303"/>
                    </a:lnTo>
                    <a:lnTo>
                      <a:pt x="382" y="332"/>
                    </a:lnTo>
                    <a:lnTo>
                      <a:pt x="370" y="337"/>
                    </a:lnTo>
                    <a:lnTo>
                      <a:pt x="348" y="356"/>
                    </a:lnTo>
                    <a:lnTo>
                      <a:pt x="318" y="390"/>
                    </a:lnTo>
                    <a:lnTo>
                      <a:pt x="318" y="390"/>
                    </a:lnTo>
                    <a:lnTo>
                      <a:pt x="311" y="390"/>
                    </a:lnTo>
                    <a:lnTo>
                      <a:pt x="311" y="390"/>
                    </a:lnTo>
                    <a:lnTo>
                      <a:pt x="307" y="389"/>
                    </a:lnTo>
                    <a:lnTo>
                      <a:pt x="306" y="384"/>
                    </a:lnTo>
                    <a:lnTo>
                      <a:pt x="304" y="378"/>
                    </a:lnTo>
                    <a:lnTo>
                      <a:pt x="293" y="378"/>
                    </a:lnTo>
                    <a:lnTo>
                      <a:pt x="287" y="387"/>
                    </a:lnTo>
                    <a:lnTo>
                      <a:pt x="272" y="396"/>
                    </a:lnTo>
                    <a:lnTo>
                      <a:pt x="265" y="406"/>
                    </a:lnTo>
                    <a:lnTo>
                      <a:pt x="276" y="414"/>
                    </a:lnTo>
                    <a:lnTo>
                      <a:pt x="273" y="418"/>
                    </a:lnTo>
                    <a:lnTo>
                      <a:pt x="270" y="436"/>
                    </a:lnTo>
                    <a:lnTo>
                      <a:pt x="257" y="434"/>
                    </a:lnTo>
                    <a:lnTo>
                      <a:pt x="257" y="425"/>
                    </a:lnTo>
                    <a:lnTo>
                      <a:pt x="256" y="417"/>
                    </a:lnTo>
                    <a:lnTo>
                      <a:pt x="247" y="418"/>
                    </a:lnTo>
                    <a:lnTo>
                      <a:pt x="236" y="398"/>
                    </a:lnTo>
                    <a:lnTo>
                      <a:pt x="223" y="406"/>
                    </a:lnTo>
                    <a:lnTo>
                      <a:pt x="231" y="415"/>
                    </a:lnTo>
                    <a:lnTo>
                      <a:pt x="232" y="423"/>
                    </a:lnTo>
                    <a:lnTo>
                      <a:pt x="228" y="431"/>
                    </a:lnTo>
                    <a:lnTo>
                      <a:pt x="229" y="450"/>
                    </a:lnTo>
                    <a:lnTo>
                      <a:pt x="231" y="460"/>
                    </a:lnTo>
                    <a:lnTo>
                      <a:pt x="220" y="476"/>
                    </a:lnTo>
                    <a:lnTo>
                      <a:pt x="203" y="479"/>
                    </a:lnTo>
                    <a:lnTo>
                      <a:pt x="200" y="498"/>
                    </a:lnTo>
                    <a:lnTo>
                      <a:pt x="167" y="517"/>
                    </a:lnTo>
                    <a:lnTo>
                      <a:pt x="159" y="520"/>
                    </a:lnTo>
                    <a:lnTo>
                      <a:pt x="148" y="510"/>
                    </a:lnTo>
                    <a:lnTo>
                      <a:pt x="129" y="532"/>
                    </a:lnTo>
                    <a:lnTo>
                      <a:pt x="136" y="553"/>
                    </a:lnTo>
                    <a:lnTo>
                      <a:pt x="126" y="560"/>
                    </a:lnTo>
                    <a:lnTo>
                      <a:pt x="126" y="588"/>
                    </a:lnTo>
                    <a:lnTo>
                      <a:pt x="119" y="628"/>
                    </a:lnTo>
                    <a:lnTo>
                      <a:pt x="103" y="620"/>
                    </a:lnTo>
                    <a:lnTo>
                      <a:pt x="100" y="601"/>
                    </a:lnTo>
                    <a:lnTo>
                      <a:pt x="76" y="593"/>
                    </a:lnTo>
                    <a:lnTo>
                      <a:pt x="73" y="576"/>
                    </a:lnTo>
                    <a:lnTo>
                      <a:pt x="28" y="431"/>
                    </a:lnTo>
                    <a:lnTo>
                      <a:pt x="0" y="339"/>
                    </a:lnTo>
                    <a:lnTo>
                      <a:pt x="8" y="339"/>
                    </a:lnTo>
                    <a:lnTo>
                      <a:pt x="17" y="340"/>
                    </a:lnTo>
                    <a:lnTo>
                      <a:pt x="17" y="325"/>
                    </a:lnTo>
                    <a:lnTo>
                      <a:pt x="26" y="297"/>
                    </a:lnTo>
                    <a:lnTo>
                      <a:pt x="42" y="267"/>
                    </a:lnTo>
                    <a:lnTo>
                      <a:pt x="51" y="242"/>
                    </a:lnTo>
                    <a:lnTo>
                      <a:pt x="39" y="226"/>
                    </a:lnTo>
                    <a:lnTo>
                      <a:pt x="39" y="189"/>
                    </a:lnTo>
                    <a:lnTo>
                      <a:pt x="44" y="183"/>
                    </a:lnTo>
                    <a:lnTo>
                      <a:pt x="48" y="165"/>
                    </a:lnTo>
                    <a:lnTo>
                      <a:pt x="48" y="158"/>
                    </a:lnTo>
                    <a:lnTo>
                      <a:pt x="47" y="126"/>
                    </a:lnTo>
                    <a:lnTo>
                      <a:pt x="58" y="97"/>
                    </a:lnTo>
                    <a:lnTo>
                      <a:pt x="76" y="41"/>
                    </a:lnTo>
                    <a:lnTo>
                      <a:pt x="89" y="14"/>
                    </a:lnTo>
                    <a:lnTo>
                      <a:pt x="97" y="14"/>
                    </a:lnTo>
                    <a:lnTo>
                      <a:pt x="106" y="16"/>
                    </a:lnTo>
                    <a:lnTo>
                      <a:pt x="106" y="23"/>
                    </a:lnTo>
                    <a:lnTo>
                      <a:pt x="114" y="37"/>
                    </a:lnTo>
                    <a:lnTo>
                      <a:pt x="131" y="41"/>
                    </a:lnTo>
                    <a:lnTo>
                      <a:pt x="136" y="36"/>
                    </a:lnTo>
                    <a:lnTo>
                      <a:pt x="136" y="30"/>
                    </a:lnTo>
                    <a:lnTo>
                      <a:pt x="161" y="11"/>
                    </a:lnTo>
                    <a:lnTo>
                      <a:pt x="172" y="0"/>
                    </a:lnTo>
                    <a:lnTo>
                      <a:pt x="181" y="2"/>
                    </a:lnTo>
                    <a:lnTo>
                      <a:pt x="218" y="17"/>
                    </a:lnTo>
                    <a:lnTo>
                      <a:pt x="231" y="23"/>
                    </a:lnTo>
                    <a:lnTo>
                      <a:pt x="287" y="209"/>
                    </a:lnTo>
                    <a:lnTo>
                      <a:pt x="325" y="209"/>
                    </a:lnTo>
                    <a:lnTo>
                      <a:pt x="329" y="222"/>
                    </a:lnTo>
                    <a:lnTo>
                      <a:pt x="331" y="251"/>
                    </a:lnTo>
                    <a:lnTo>
                      <a:pt x="348" y="265"/>
                    </a:lnTo>
                    <a:lnTo>
                      <a:pt x="354" y="265"/>
                    </a:lnTo>
                    <a:lnTo>
                      <a:pt x="354" y="262"/>
                    </a:lnTo>
                    <a:lnTo>
                      <a:pt x="351" y="256"/>
                    </a:lnTo>
                    <a:lnTo>
                      <a:pt x="368" y="254"/>
                    </a:lnTo>
                    <a:close/>
                    <a:moveTo>
                      <a:pt x="239" y="443"/>
                    </a:moveTo>
                    <a:lnTo>
                      <a:pt x="248" y="434"/>
                    </a:lnTo>
                    <a:lnTo>
                      <a:pt x="256" y="440"/>
                    </a:lnTo>
                    <a:lnTo>
                      <a:pt x="261" y="456"/>
                    </a:lnTo>
                    <a:lnTo>
                      <a:pt x="250" y="460"/>
                    </a:lnTo>
                    <a:lnTo>
                      <a:pt x="239" y="443"/>
                    </a:lnTo>
                    <a:close/>
                    <a:moveTo>
                      <a:pt x="279" y="406"/>
                    </a:moveTo>
                    <a:lnTo>
                      <a:pt x="292" y="418"/>
                    </a:lnTo>
                    <a:lnTo>
                      <a:pt x="292" y="418"/>
                    </a:lnTo>
                    <a:lnTo>
                      <a:pt x="295" y="418"/>
                    </a:lnTo>
                    <a:lnTo>
                      <a:pt x="298" y="417"/>
                    </a:lnTo>
                    <a:lnTo>
                      <a:pt x="300" y="417"/>
                    </a:lnTo>
                    <a:lnTo>
                      <a:pt x="300" y="417"/>
                    </a:lnTo>
                    <a:lnTo>
                      <a:pt x="301" y="404"/>
                    </a:lnTo>
                    <a:lnTo>
                      <a:pt x="306" y="398"/>
                    </a:lnTo>
                    <a:lnTo>
                      <a:pt x="301" y="387"/>
                    </a:lnTo>
                    <a:lnTo>
                      <a:pt x="289" y="392"/>
                    </a:lnTo>
                    <a:lnTo>
                      <a:pt x="279" y="4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70">
                <a:extLst>
                  <a:ext uri="{FF2B5EF4-FFF2-40B4-BE49-F238E27FC236}">
                    <a16:creationId xmlns:a16="http://schemas.microsoft.com/office/drawing/2014/main" id="{8C7894C9-14E9-464B-B0C9-093282013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" y="1309"/>
                <a:ext cx="91" cy="106"/>
              </a:xfrm>
              <a:custGeom>
                <a:avLst/>
                <a:gdLst>
                  <a:gd name="T0" fmla="*/ 24 w 91"/>
                  <a:gd name="T1" fmla="*/ 106 h 106"/>
                  <a:gd name="T2" fmla="*/ 0 w 91"/>
                  <a:gd name="T3" fmla="*/ 13 h 106"/>
                  <a:gd name="T4" fmla="*/ 41 w 91"/>
                  <a:gd name="T5" fmla="*/ 0 h 106"/>
                  <a:gd name="T6" fmla="*/ 54 w 91"/>
                  <a:gd name="T7" fmla="*/ 13 h 106"/>
                  <a:gd name="T8" fmla="*/ 75 w 91"/>
                  <a:gd name="T9" fmla="*/ 39 h 106"/>
                  <a:gd name="T10" fmla="*/ 91 w 91"/>
                  <a:gd name="T11" fmla="*/ 67 h 106"/>
                  <a:gd name="T12" fmla="*/ 72 w 91"/>
                  <a:gd name="T13" fmla="*/ 77 h 106"/>
                  <a:gd name="T14" fmla="*/ 64 w 91"/>
                  <a:gd name="T15" fmla="*/ 77 h 106"/>
                  <a:gd name="T16" fmla="*/ 58 w 91"/>
                  <a:gd name="T17" fmla="*/ 88 h 106"/>
                  <a:gd name="T18" fmla="*/ 43 w 91"/>
                  <a:gd name="T19" fmla="*/ 100 h 106"/>
                  <a:gd name="T20" fmla="*/ 24 w 91"/>
                  <a:gd name="T2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06">
                    <a:moveTo>
                      <a:pt x="24" y="106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54" y="13"/>
                    </a:lnTo>
                    <a:lnTo>
                      <a:pt x="75" y="39"/>
                    </a:lnTo>
                    <a:lnTo>
                      <a:pt x="91" y="67"/>
                    </a:lnTo>
                    <a:lnTo>
                      <a:pt x="72" y="77"/>
                    </a:lnTo>
                    <a:lnTo>
                      <a:pt x="64" y="77"/>
                    </a:lnTo>
                    <a:lnTo>
                      <a:pt x="58" y="88"/>
                    </a:lnTo>
                    <a:lnTo>
                      <a:pt x="43" y="100"/>
                    </a:lnTo>
                    <a:lnTo>
                      <a:pt x="24" y="1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1">
                <a:extLst>
                  <a:ext uri="{FF2B5EF4-FFF2-40B4-BE49-F238E27FC236}">
                    <a16:creationId xmlns:a16="http://schemas.microsoft.com/office/drawing/2014/main" id="{84A9EB6A-CE68-DD48-9452-1783109BB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960"/>
                <a:ext cx="793" cy="608"/>
              </a:xfrm>
              <a:custGeom>
                <a:avLst/>
                <a:gdLst>
                  <a:gd name="T0" fmla="*/ 518 w 793"/>
                  <a:gd name="T1" fmla="*/ 510 h 608"/>
                  <a:gd name="T2" fmla="*/ 489 w 793"/>
                  <a:gd name="T3" fmla="*/ 498 h 608"/>
                  <a:gd name="T4" fmla="*/ 456 w 793"/>
                  <a:gd name="T5" fmla="*/ 460 h 608"/>
                  <a:gd name="T6" fmla="*/ 320 w 793"/>
                  <a:gd name="T7" fmla="*/ 469 h 608"/>
                  <a:gd name="T8" fmla="*/ 5 w 793"/>
                  <a:gd name="T9" fmla="*/ 532 h 608"/>
                  <a:gd name="T10" fmla="*/ 9 w 793"/>
                  <a:gd name="T11" fmla="*/ 485 h 608"/>
                  <a:gd name="T12" fmla="*/ 23 w 793"/>
                  <a:gd name="T13" fmla="*/ 468 h 608"/>
                  <a:gd name="T14" fmla="*/ 45 w 793"/>
                  <a:gd name="T15" fmla="*/ 449 h 608"/>
                  <a:gd name="T16" fmla="*/ 62 w 793"/>
                  <a:gd name="T17" fmla="*/ 423 h 608"/>
                  <a:gd name="T18" fmla="*/ 69 w 793"/>
                  <a:gd name="T19" fmla="*/ 410 h 608"/>
                  <a:gd name="T20" fmla="*/ 48 w 793"/>
                  <a:gd name="T21" fmla="*/ 390 h 608"/>
                  <a:gd name="T22" fmla="*/ 55 w 793"/>
                  <a:gd name="T23" fmla="*/ 340 h 608"/>
                  <a:gd name="T24" fmla="*/ 108 w 793"/>
                  <a:gd name="T25" fmla="*/ 323 h 608"/>
                  <a:gd name="T26" fmla="*/ 167 w 793"/>
                  <a:gd name="T27" fmla="*/ 320 h 608"/>
                  <a:gd name="T28" fmla="*/ 189 w 793"/>
                  <a:gd name="T29" fmla="*/ 327 h 608"/>
                  <a:gd name="T30" fmla="*/ 219 w 793"/>
                  <a:gd name="T31" fmla="*/ 313 h 608"/>
                  <a:gd name="T32" fmla="*/ 264 w 793"/>
                  <a:gd name="T33" fmla="*/ 299 h 608"/>
                  <a:gd name="T34" fmla="*/ 286 w 793"/>
                  <a:gd name="T35" fmla="*/ 267 h 608"/>
                  <a:gd name="T36" fmla="*/ 311 w 793"/>
                  <a:gd name="T37" fmla="*/ 259 h 608"/>
                  <a:gd name="T38" fmla="*/ 303 w 793"/>
                  <a:gd name="T39" fmla="*/ 232 h 608"/>
                  <a:gd name="T40" fmla="*/ 308 w 793"/>
                  <a:gd name="T41" fmla="*/ 210 h 608"/>
                  <a:gd name="T42" fmla="*/ 297 w 793"/>
                  <a:gd name="T43" fmla="*/ 201 h 608"/>
                  <a:gd name="T44" fmla="*/ 281 w 793"/>
                  <a:gd name="T45" fmla="*/ 188 h 608"/>
                  <a:gd name="T46" fmla="*/ 315 w 793"/>
                  <a:gd name="T47" fmla="*/ 139 h 608"/>
                  <a:gd name="T48" fmla="*/ 329 w 793"/>
                  <a:gd name="T49" fmla="*/ 115 h 608"/>
                  <a:gd name="T50" fmla="*/ 364 w 793"/>
                  <a:gd name="T51" fmla="*/ 64 h 608"/>
                  <a:gd name="T52" fmla="*/ 392 w 793"/>
                  <a:gd name="T53" fmla="*/ 37 h 608"/>
                  <a:gd name="T54" fmla="*/ 447 w 793"/>
                  <a:gd name="T55" fmla="*/ 21 h 608"/>
                  <a:gd name="T56" fmla="*/ 495 w 793"/>
                  <a:gd name="T57" fmla="*/ 14 h 608"/>
                  <a:gd name="T58" fmla="*/ 545 w 793"/>
                  <a:gd name="T59" fmla="*/ 31 h 608"/>
                  <a:gd name="T60" fmla="*/ 565 w 793"/>
                  <a:gd name="T61" fmla="*/ 104 h 608"/>
                  <a:gd name="T62" fmla="*/ 575 w 793"/>
                  <a:gd name="T63" fmla="*/ 157 h 608"/>
                  <a:gd name="T64" fmla="*/ 575 w 793"/>
                  <a:gd name="T65" fmla="*/ 188 h 608"/>
                  <a:gd name="T66" fmla="*/ 598 w 793"/>
                  <a:gd name="T67" fmla="*/ 198 h 608"/>
                  <a:gd name="T68" fmla="*/ 614 w 793"/>
                  <a:gd name="T69" fmla="*/ 298 h 608"/>
                  <a:gd name="T70" fmla="*/ 615 w 793"/>
                  <a:gd name="T71" fmla="*/ 401 h 608"/>
                  <a:gd name="T72" fmla="*/ 629 w 793"/>
                  <a:gd name="T73" fmla="*/ 468 h 608"/>
                  <a:gd name="T74" fmla="*/ 623 w 793"/>
                  <a:gd name="T75" fmla="*/ 532 h 608"/>
                  <a:gd name="T76" fmla="*/ 639 w 793"/>
                  <a:gd name="T77" fmla="*/ 555 h 608"/>
                  <a:gd name="T78" fmla="*/ 629 w 793"/>
                  <a:gd name="T79" fmla="*/ 574 h 608"/>
                  <a:gd name="T80" fmla="*/ 646 w 793"/>
                  <a:gd name="T81" fmla="*/ 565 h 608"/>
                  <a:gd name="T82" fmla="*/ 667 w 793"/>
                  <a:gd name="T83" fmla="*/ 544 h 608"/>
                  <a:gd name="T84" fmla="*/ 692 w 793"/>
                  <a:gd name="T85" fmla="*/ 549 h 608"/>
                  <a:gd name="T86" fmla="*/ 759 w 793"/>
                  <a:gd name="T87" fmla="*/ 508 h 608"/>
                  <a:gd name="T88" fmla="*/ 793 w 793"/>
                  <a:gd name="T89" fmla="*/ 508 h 608"/>
                  <a:gd name="T90" fmla="*/ 748 w 793"/>
                  <a:gd name="T91" fmla="*/ 549 h 608"/>
                  <a:gd name="T92" fmla="*/ 687 w 793"/>
                  <a:gd name="T93" fmla="*/ 588 h 608"/>
                  <a:gd name="T94" fmla="*/ 626 w 793"/>
                  <a:gd name="T95" fmla="*/ 608 h 608"/>
                  <a:gd name="T96" fmla="*/ 617 w 793"/>
                  <a:gd name="T97" fmla="*/ 582 h 608"/>
                  <a:gd name="T98" fmla="*/ 618 w 793"/>
                  <a:gd name="T99" fmla="*/ 551 h 608"/>
                  <a:gd name="T100" fmla="*/ 573 w 793"/>
                  <a:gd name="T101" fmla="*/ 535 h 608"/>
                  <a:gd name="T102" fmla="*/ 526 w 793"/>
                  <a:gd name="T103" fmla="*/ 516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608">
                    <a:moveTo>
                      <a:pt x="526" y="516"/>
                    </a:moveTo>
                    <a:lnTo>
                      <a:pt x="518" y="510"/>
                    </a:lnTo>
                    <a:lnTo>
                      <a:pt x="503" y="508"/>
                    </a:lnTo>
                    <a:lnTo>
                      <a:pt x="489" y="498"/>
                    </a:lnTo>
                    <a:lnTo>
                      <a:pt x="478" y="459"/>
                    </a:lnTo>
                    <a:lnTo>
                      <a:pt x="456" y="460"/>
                    </a:lnTo>
                    <a:lnTo>
                      <a:pt x="440" y="443"/>
                    </a:lnTo>
                    <a:lnTo>
                      <a:pt x="320" y="469"/>
                    </a:lnTo>
                    <a:lnTo>
                      <a:pt x="52" y="524"/>
                    </a:lnTo>
                    <a:lnTo>
                      <a:pt x="5" y="532"/>
                    </a:lnTo>
                    <a:lnTo>
                      <a:pt x="0" y="491"/>
                    </a:lnTo>
                    <a:lnTo>
                      <a:pt x="9" y="485"/>
                    </a:lnTo>
                    <a:lnTo>
                      <a:pt x="17" y="477"/>
                    </a:lnTo>
                    <a:lnTo>
                      <a:pt x="23" y="468"/>
                    </a:lnTo>
                    <a:lnTo>
                      <a:pt x="34" y="460"/>
                    </a:lnTo>
                    <a:lnTo>
                      <a:pt x="45" y="449"/>
                    </a:lnTo>
                    <a:lnTo>
                      <a:pt x="48" y="440"/>
                    </a:lnTo>
                    <a:lnTo>
                      <a:pt x="62" y="423"/>
                    </a:lnTo>
                    <a:lnTo>
                      <a:pt x="69" y="416"/>
                    </a:lnTo>
                    <a:lnTo>
                      <a:pt x="69" y="410"/>
                    </a:lnTo>
                    <a:lnTo>
                      <a:pt x="61" y="391"/>
                    </a:lnTo>
                    <a:lnTo>
                      <a:pt x="48" y="390"/>
                    </a:lnTo>
                    <a:lnTo>
                      <a:pt x="37" y="351"/>
                    </a:lnTo>
                    <a:lnTo>
                      <a:pt x="55" y="340"/>
                    </a:lnTo>
                    <a:lnTo>
                      <a:pt x="83" y="331"/>
                    </a:lnTo>
                    <a:lnTo>
                      <a:pt x="108" y="323"/>
                    </a:lnTo>
                    <a:lnTo>
                      <a:pt x="128" y="320"/>
                    </a:lnTo>
                    <a:lnTo>
                      <a:pt x="167" y="320"/>
                    </a:lnTo>
                    <a:lnTo>
                      <a:pt x="180" y="327"/>
                    </a:lnTo>
                    <a:lnTo>
                      <a:pt x="189" y="327"/>
                    </a:lnTo>
                    <a:lnTo>
                      <a:pt x="203" y="320"/>
                    </a:lnTo>
                    <a:lnTo>
                      <a:pt x="219" y="313"/>
                    </a:lnTo>
                    <a:lnTo>
                      <a:pt x="251" y="310"/>
                    </a:lnTo>
                    <a:lnTo>
                      <a:pt x="264" y="299"/>
                    </a:lnTo>
                    <a:lnTo>
                      <a:pt x="275" y="279"/>
                    </a:lnTo>
                    <a:lnTo>
                      <a:pt x="286" y="267"/>
                    </a:lnTo>
                    <a:lnTo>
                      <a:pt x="298" y="267"/>
                    </a:lnTo>
                    <a:lnTo>
                      <a:pt x="311" y="259"/>
                    </a:lnTo>
                    <a:lnTo>
                      <a:pt x="312" y="245"/>
                    </a:lnTo>
                    <a:lnTo>
                      <a:pt x="303" y="232"/>
                    </a:lnTo>
                    <a:lnTo>
                      <a:pt x="300" y="223"/>
                    </a:lnTo>
                    <a:lnTo>
                      <a:pt x="308" y="210"/>
                    </a:lnTo>
                    <a:lnTo>
                      <a:pt x="308" y="201"/>
                    </a:lnTo>
                    <a:lnTo>
                      <a:pt x="297" y="201"/>
                    </a:lnTo>
                    <a:lnTo>
                      <a:pt x="286" y="196"/>
                    </a:lnTo>
                    <a:lnTo>
                      <a:pt x="281" y="188"/>
                    </a:lnTo>
                    <a:lnTo>
                      <a:pt x="279" y="173"/>
                    </a:lnTo>
                    <a:lnTo>
                      <a:pt x="315" y="139"/>
                    </a:lnTo>
                    <a:lnTo>
                      <a:pt x="320" y="134"/>
                    </a:lnTo>
                    <a:lnTo>
                      <a:pt x="329" y="115"/>
                    </a:lnTo>
                    <a:lnTo>
                      <a:pt x="347" y="87"/>
                    </a:lnTo>
                    <a:lnTo>
                      <a:pt x="364" y="64"/>
                    </a:lnTo>
                    <a:lnTo>
                      <a:pt x="378" y="48"/>
                    </a:lnTo>
                    <a:lnTo>
                      <a:pt x="392" y="37"/>
                    </a:lnTo>
                    <a:lnTo>
                      <a:pt x="412" y="29"/>
                    </a:lnTo>
                    <a:lnTo>
                      <a:pt x="447" y="21"/>
                    </a:lnTo>
                    <a:lnTo>
                      <a:pt x="465" y="23"/>
                    </a:lnTo>
                    <a:lnTo>
                      <a:pt x="495" y="14"/>
                    </a:lnTo>
                    <a:lnTo>
                      <a:pt x="542" y="0"/>
                    </a:lnTo>
                    <a:lnTo>
                      <a:pt x="545" y="31"/>
                    </a:lnTo>
                    <a:lnTo>
                      <a:pt x="561" y="71"/>
                    </a:lnTo>
                    <a:lnTo>
                      <a:pt x="565" y="104"/>
                    </a:lnTo>
                    <a:lnTo>
                      <a:pt x="559" y="128"/>
                    </a:lnTo>
                    <a:lnTo>
                      <a:pt x="575" y="157"/>
                    </a:lnTo>
                    <a:lnTo>
                      <a:pt x="581" y="170"/>
                    </a:lnTo>
                    <a:lnTo>
                      <a:pt x="575" y="188"/>
                    </a:lnTo>
                    <a:lnTo>
                      <a:pt x="593" y="196"/>
                    </a:lnTo>
                    <a:lnTo>
                      <a:pt x="598" y="198"/>
                    </a:lnTo>
                    <a:lnTo>
                      <a:pt x="617" y="267"/>
                    </a:lnTo>
                    <a:lnTo>
                      <a:pt x="614" y="298"/>
                    </a:lnTo>
                    <a:lnTo>
                      <a:pt x="610" y="366"/>
                    </a:lnTo>
                    <a:lnTo>
                      <a:pt x="615" y="401"/>
                    </a:lnTo>
                    <a:lnTo>
                      <a:pt x="620" y="423"/>
                    </a:lnTo>
                    <a:lnTo>
                      <a:pt x="629" y="468"/>
                    </a:lnTo>
                    <a:lnTo>
                      <a:pt x="629" y="518"/>
                    </a:lnTo>
                    <a:lnTo>
                      <a:pt x="623" y="532"/>
                    </a:lnTo>
                    <a:lnTo>
                      <a:pt x="634" y="544"/>
                    </a:lnTo>
                    <a:lnTo>
                      <a:pt x="639" y="555"/>
                    </a:lnTo>
                    <a:lnTo>
                      <a:pt x="626" y="566"/>
                    </a:lnTo>
                    <a:lnTo>
                      <a:pt x="629" y="574"/>
                    </a:lnTo>
                    <a:lnTo>
                      <a:pt x="637" y="572"/>
                    </a:lnTo>
                    <a:lnTo>
                      <a:pt x="646" y="565"/>
                    </a:lnTo>
                    <a:lnTo>
                      <a:pt x="660" y="548"/>
                    </a:lnTo>
                    <a:lnTo>
                      <a:pt x="667" y="544"/>
                    </a:lnTo>
                    <a:lnTo>
                      <a:pt x="678" y="548"/>
                    </a:lnTo>
                    <a:lnTo>
                      <a:pt x="692" y="549"/>
                    </a:lnTo>
                    <a:lnTo>
                      <a:pt x="740" y="526"/>
                    </a:lnTo>
                    <a:lnTo>
                      <a:pt x="759" y="508"/>
                    </a:lnTo>
                    <a:lnTo>
                      <a:pt x="767" y="499"/>
                    </a:lnTo>
                    <a:lnTo>
                      <a:pt x="793" y="508"/>
                    </a:lnTo>
                    <a:lnTo>
                      <a:pt x="771" y="530"/>
                    </a:lnTo>
                    <a:lnTo>
                      <a:pt x="748" y="549"/>
                    </a:lnTo>
                    <a:lnTo>
                      <a:pt x="703" y="582"/>
                    </a:lnTo>
                    <a:lnTo>
                      <a:pt x="687" y="588"/>
                    </a:lnTo>
                    <a:lnTo>
                      <a:pt x="651" y="601"/>
                    </a:lnTo>
                    <a:lnTo>
                      <a:pt x="626" y="608"/>
                    </a:lnTo>
                    <a:lnTo>
                      <a:pt x="618" y="604"/>
                    </a:lnTo>
                    <a:lnTo>
                      <a:pt x="617" y="582"/>
                    </a:lnTo>
                    <a:lnTo>
                      <a:pt x="620" y="565"/>
                    </a:lnTo>
                    <a:lnTo>
                      <a:pt x="618" y="551"/>
                    </a:lnTo>
                    <a:lnTo>
                      <a:pt x="601" y="541"/>
                    </a:lnTo>
                    <a:lnTo>
                      <a:pt x="573" y="535"/>
                    </a:lnTo>
                    <a:lnTo>
                      <a:pt x="548" y="527"/>
                    </a:lnTo>
                    <a:lnTo>
                      <a:pt x="526" y="516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2">
                <a:extLst>
                  <a:ext uri="{FF2B5EF4-FFF2-40B4-BE49-F238E27FC236}">
                    <a16:creationId xmlns:a16="http://schemas.microsoft.com/office/drawing/2014/main" id="{7C9F7693-03BC-8D43-B9C8-E6EA0284B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1403"/>
                <a:ext cx="622" cy="403"/>
              </a:xfrm>
              <a:custGeom>
                <a:avLst/>
                <a:gdLst>
                  <a:gd name="T0" fmla="*/ 561 w 622"/>
                  <a:gd name="T1" fmla="*/ 298 h 403"/>
                  <a:gd name="T2" fmla="*/ 570 w 622"/>
                  <a:gd name="T3" fmla="*/ 297 h 403"/>
                  <a:gd name="T4" fmla="*/ 584 w 622"/>
                  <a:gd name="T5" fmla="*/ 289 h 403"/>
                  <a:gd name="T6" fmla="*/ 592 w 622"/>
                  <a:gd name="T7" fmla="*/ 273 h 403"/>
                  <a:gd name="T8" fmla="*/ 601 w 622"/>
                  <a:gd name="T9" fmla="*/ 259 h 403"/>
                  <a:gd name="T10" fmla="*/ 622 w 622"/>
                  <a:gd name="T11" fmla="*/ 239 h 403"/>
                  <a:gd name="T12" fmla="*/ 622 w 622"/>
                  <a:gd name="T13" fmla="*/ 234 h 403"/>
                  <a:gd name="T14" fmla="*/ 608 w 622"/>
                  <a:gd name="T15" fmla="*/ 225 h 403"/>
                  <a:gd name="T16" fmla="*/ 584 w 622"/>
                  <a:gd name="T17" fmla="*/ 209 h 403"/>
                  <a:gd name="T18" fmla="*/ 578 w 622"/>
                  <a:gd name="T19" fmla="*/ 193 h 403"/>
                  <a:gd name="T20" fmla="*/ 561 w 622"/>
                  <a:gd name="T21" fmla="*/ 190 h 403"/>
                  <a:gd name="T22" fmla="*/ 561 w 622"/>
                  <a:gd name="T23" fmla="*/ 184 h 403"/>
                  <a:gd name="T24" fmla="*/ 556 w 622"/>
                  <a:gd name="T25" fmla="*/ 167 h 403"/>
                  <a:gd name="T26" fmla="*/ 570 w 622"/>
                  <a:gd name="T27" fmla="*/ 159 h 403"/>
                  <a:gd name="T28" fmla="*/ 570 w 622"/>
                  <a:gd name="T29" fmla="*/ 145 h 403"/>
                  <a:gd name="T30" fmla="*/ 562 w 622"/>
                  <a:gd name="T31" fmla="*/ 136 h 403"/>
                  <a:gd name="T32" fmla="*/ 564 w 622"/>
                  <a:gd name="T33" fmla="*/ 126 h 403"/>
                  <a:gd name="T34" fmla="*/ 576 w 622"/>
                  <a:gd name="T35" fmla="*/ 108 h 403"/>
                  <a:gd name="T36" fmla="*/ 576 w 622"/>
                  <a:gd name="T37" fmla="*/ 87 h 403"/>
                  <a:gd name="T38" fmla="*/ 592 w 622"/>
                  <a:gd name="T39" fmla="*/ 72 h 403"/>
                  <a:gd name="T40" fmla="*/ 587 w 622"/>
                  <a:gd name="T41" fmla="*/ 67 h 403"/>
                  <a:gd name="T42" fmla="*/ 572 w 622"/>
                  <a:gd name="T43" fmla="*/ 65 h 403"/>
                  <a:gd name="T44" fmla="*/ 556 w 622"/>
                  <a:gd name="T45" fmla="*/ 55 h 403"/>
                  <a:gd name="T46" fmla="*/ 547 w 622"/>
                  <a:gd name="T47" fmla="*/ 16 h 403"/>
                  <a:gd name="T48" fmla="*/ 525 w 622"/>
                  <a:gd name="T49" fmla="*/ 17 h 403"/>
                  <a:gd name="T50" fmla="*/ 509 w 622"/>
                  <a:gd name="T51" fmla="*/ 0 h 403"/>
                  <a:gd name="T52" fmla="*/ 397 w 622"/>
                  <a:gd name="T53" fmla="*/ 26 h 403"/>
                  <a:gd name="T54" fmla="*/ 128 w 622"/>
                  <a:gd name="T55" fmla="*/ 80 h 403"/>
                  <a:gd name="T56" fmla="*/ 72 w 622"/>
                  <a:gd name="T57" fmla="*/ 89 h 403"/>
                  <a:gd name="T58" fmla="*/ 69 w 622"/>
                  <a:gd name="T59" fmla="*/ 48 h 403"/>
                  <a:gd name="T60" fmla="*/ 35 w 622"/>
                  <a:gd name="T61" fmla="*/ 80 h 403"/>
                  <a:gd name="T62" fmla="*/ 27 w 622"/>
                  <a:gd name="T63" fmla="*/ 83 h 403"/>
                  <a:gd name="T64" fmla="*/ 0 w 622"/>
                  <a:gd name="T65" fmla="*/ 101 h 403"/>
                  <a:gd name="T66" fmla="*/ 19 w 622"/>
                  <a:gd name="T67" fmla="*/ 222 h 403"/>
                  <a:gd name="T68" fmla="*/ 35 w 622"/>
                  <a:gd name="T69" fmla="*/ 282 h 403"/>
                  <a:gd name="T70" fmla="*/ 56 w 622"/>
                  <a:gd name="T71" fmla="*/ 403 h 403"/>
                  <a:gd name="T72" fmla="*/ 77 w 622"/>
                  <a:gd name="T73" fmla="*/ 398 h 403"/>
                  <a:gd name="T74" fmla="*/ 152 w 622"/>
                  <a:gd name="T75" fmla="*/ 389 h 403"/>
                  <a:gd name="T76" fmla="*/ 389 w 622"/>
                  <a:gd name="T77" fmla="*/ 342 h 403"/>
                  <a:gd name="T78" fmla="*/ 481 w 622"/>
                  <a:gd name="T79" fmla="*/ 323 h 403"/>
                  <a:gd name="T80" fmla="*/ 534 w 622"/>
                  <a:gd name="T81" fmla="*/ 314 h 403"/>
                  <a:gd name="T82" fmla="*/ 536 w 622"/>
                  <a:gd name="T83" fmla="*/ 312 h 403"/>
                  <a:gd name="T84" fmla="*/ 548 w 622"/>
                  <a:gd name="T85" fmla="*/ 301 h 403"/>
                  <a:gd name="T86" fmla="*/ 561 w 622"/>
                  <a:gd name="T87" fmla="*/ 29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2" h="403">
                    <a:moveTo>
                      <a:pt x="561" y="298"/>
                    </a:moveTo>
                    <a:lnTo>
                      <a:pt x="570" y="297"/>
                    </a:lnTo>
                    <a:lnTo>
                      <a:pt x="584" y="289"/>
                    </a:lnTo>
                    <a:lnTo>
                      <a:pt x="592" y="273"/>
                    </a:lnTo>
                    <a:lnTo>
                      <a:pt x="601" y="259"/>
                    </a:lnTo>
                    <a:lnTo>
                      <a:pt x="622" y="239"/>
                    </a:lnTo>
                    <a:lnTo>
                      <a:pt x="622" y="234"/>
                    </a:lnTo>
                    <a:lnTo>
                      <a:pt x="608" y="225"/>
                    </a:lnTo>
                    <a:lnTo>
                      <a:pt x="584" y="209"/>
                    </a:lnTo>
                    <a:lnTo>
                      <a:pt x="578" y="193"/>
                    </a:lnTo>
                    <a:lnTo>
                      <a:pt x="561" y="190"/>
                    </a:lnTo>
                    <a:lnTo>
                      <a:pt x="561" y="184"/>
                    </a:lnTo>
                    <a:lnTo>
                      <a:pt x="556" y="167"/>
                    </a:lnTo>
                    <a:lnTo>
                      <a:pt x="570" y="159"/>
                    </a:lnTo>
                    <a:lnTo>
                      <a:pt x="570" y="145"/>
                    </a:lnTo>
                    <a:lnTo>
                      <a:pt x="562" y="136"/>
                    </a:lnTo>
                    <a:lnTo>
                      <a:pt x="564" y="126"/>
                    </a:lnTo>
                    <a:lnTo>
                      <a:pt x="576" y="108"/>
                    </a:lnTo>
                    <a:lnTo>
                      <a:pt x="576" y="87"/>
                    </a:lnTo>
                    <a:lnTo>
                      <a:pt x="592" y="72"/>
                    </a:lnTo>
                    <a:lnTo>
                      <a:pt x="587" y="67"/>
                    </a:lnTo>
                    <a:lnTo>
                      <a:pt x="572" y="65"/>
                    </a:lnTo>
                    <a:lnTo>
                      <a:pt x="556" y="55"/>
                    </a:lnTo>
                    <a:lnTo>
                      <a:pt x="547" y="16"/>
                    </a:lnTo>
                    <a:lnTo>
                      <a:pt x="525" y="17"/>
                    </a:lnTo>
                    <a:lnTo>
                      <a:pt x="509" y="0"/>
                    </a:lnTo>
                    <a:lnTo>
                      <a:pt x="397" y="26"/>
                    </a:lnTo>
                    <a:lnTo>
                      <a:pt x="128" y="80"/>
                    </a:lnTo>
                    <a:lnTo>
                      <a:pt x="72" y="89"/>
                    </a:lnTo>
                    <a:lnTo>
                      <a:pt x="69" y="48"/>
                    </a:lnTo>
                    <a:lnTo>
                      <a:pt x="35" y="80"/>
                    </a:lnTo>
                    <a:lnTo>
                      <a:pt x="27" y="83"/>
                    </a:lnTo>
                    <a:lnTo>
                      <a:pt x="0" y="101"/>
                    </a:lnTo>
                    <a:lnTo>
                      <a:pt x="19" y="222"/>
                    </a:lnTo>
                    <a:lnTo>
                      <a:pt x="35" y="282"/>
                    </a:lnTo>
                    <a:lnTo>
                      <a:pt x="56" y="403"/>
                    </a:lnTo>
                    <a:lnTo>
                      <a:pt x="77" y="398"/>
                    </a:lnTo>
                    <a:lnTo>
                      <a:pt x="152" y="389"/>
                    </a:lnTo>
                    <a:lnTo>
                      <a:pt x="389" y="342"/>
                    </a:lnTo>
                    <a:lnTo>
                      <a:pt x="481" y="323"/>
                    </a:lnTo>
                    <a:lnTo>
                      <a:pt x="534" y="314"/>
                    </a:lnTo>
                    <a:lnTo>
                      <a:pt x="536" y="312"/>
                    </a:lnTo>
                    <a:lnTo>
                      <a:pt x="548" y="301"/>
                    </a:lnTo>
                    <a:lnTo>
                      <a:pt x="561" y="298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73">
                <a:extLst>
                  <a:ext uri="{FF2B5EF4-FFF2-40B4-BE49-F238E27FC236}">
                    <a16:creationId xmlns:a16="http://schemas.microsoft.com/office/drawing/2014/main" id="{8D2F28A0-952D-9C42-84E3-7436BA2FA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1475"/>
                <a:ext cx="154" cy="340"/>
              </a:xfrm>
              <a:custGeom>
                <a:avLst/>
                <a:gdLst>
                  <a:gd name="T0" fmla="*/ 35 w 154"/>
                  <a:gd name="T1" fmla="*/ 0 h 340"/>
                  <a:gd name="T2" fmla="*/ 20 w 154"/>
                  <a:gd name="T3" fmla="*/ 17 h 340"/>
                  <a:gd name="T4" fmla="*/ 20 w 154"/>
                  <a:gd name="T5" fmla="*/ 36 h 340"/>
                  <a:gd name="T6" fmla="*/ 9 w 154"/>
                  <a:gd name="T7" fmla="*/ 54 h 340"/>
                  <a:gd name="T8" fmla="*/ 7 w 154"/>
                  <a:gd name="T9" fmla="*/ 65 h 340"/>
                  <a:gd name="T10" fmla="*/ 15 w 154"/>
                  <a:gd name="T11" fmla="*/ 73 h 340"/>
                  <a:gd name="T12" fmla="*/ 15 w 154"/>
                  <a:gd name="T13" fmla="*/ 89 h 340"/>
                  <a:gd name="T14" fmla="*/ 0 w 154"/>
                  <a:gd name="T15" fmla="*/ 95 h 340"/>
                  <a:gd name="T16" fmla="*/ 6 w 154"/>
                  <a:gd name="T17" fmla="*/ 112 h 340"/>
                  <a:gd name="T18" fmla="*/ 6 w 154"/>
                  <a:gd name="T19" fmla="*/ 120 h 340"/>
                  <a:gd name="T20" fmla="*/ 23 w 154"/>
                  <a:gd name="T21" fmla="*/ 121 h 340"/>
                  <a:gd name="T22" fmla="*/ 29 w 154"/>
                  <a:gd name="T23" fmla="*/ 137 h 340"/>
                  <a:gd name="T24" fmla="*/ 51 w 154"/>
                  <a:gd name="T25" fmla="*/ 153 h 340"/>
                  <a:gd name="T26" fmla="*/ 67 w 154"/>
                  <a:gd name="T27" fmla="*/ 164 h 340"/>
                  <a:gd name="T28" fmla="*/ 67 w 154"/>
                  <a:gd name="T29" fmla="*/ 168 h 340"/>
                  <a:gd name="T30" fmla="*/ 48 w 154"/>
                  <a:gd name="T31" fmla="*/ 185 h 340"/>
                  <a:gd name="T32" fmla="*/ 39 w 154"/>
                  <a:gd name="T33" fmla="*/ 200 h 340"/>
                  <a:gd name="T34" fmla="*/ 29 w 154"/>
                  <a:gd name="T35" fmla="*/ 217 h 340"/>
                  <a:gd name="T36" fmla="*/ 15 w 154"/>
                  <a:gd name="T37" fmla="*/ 225 h 340"/>
                  <a:gd name="T38" fmla="*/ 12 w 154"/>
                  <a:gd name="T39" fmla="*/ 234 h 340"/>
                  <a:gd name="T40" fmla="*/ 11 w 154"/>
                  <a:gd name="T41" fmla="*/ 242 h 340"/>
                  <a:gd name="T42" fmla="*/ 7 w 154"/>
                  <a:gd name="T43" fmla="*/ 257 h 340"/>
                  <a:gd name="T44" fmla="*/ 14 w 154"/>
                  <a:gd name="T45" fmla="*/ 271 h 340"/>
                  <a:gd name="T46" fmla="*/ 34 w 154"/>
                  <a:gd name="T47" fmla="*/ 290 h 340"/>
                  <a:gd name="T48" fmla="*/ 64 w 154"/>
                  <a:gd name="T49" fmla="*/ 304 h 340"/>
                  <a:gd name="T50" fmla="*/ 90 w 154"/>
                  <a:gd name="T51" fmla="*/ 309 h 340"/>
                  <a:gd name="T52" fmla="*/ 90 w 154"/>
                  <a:gd name="T53" fmla="*/ 318 h 340"/>
                  <a:gd name="T54" fmla="*/ 85 w 154"/>
                  <a:gd name="T55" fmla="*/ 323 h 340"/>
                  <a:gd name="T56" fmla="*/ 87 w 154"/>
                  <a:gd name="T57" fmla="*/ 340 h 340"/>
                  <a:gd name="T58" fmla="*/ 92 w 154"/>
                  <a:gd name="T59" fmla="*/ 340 h 340"/>
                  <a:gd name="T60" fmla="*/ 106 w 154"/>
                  <a:gd name="T61" fmla="*/ 326 h 340"/>
                  <a:gd name="T62" fmla="*/ 110 w 154"/>
                  <a:gd name="T63" fmla="*/ 295 h 340"/>
                  <a:gd name="T64" fmla="*/ 128 w 154"/>
                  <a:gd name="T65" fmla="*/ 270 h 340"/>
                  <a:gd name="T66" fmla="*/ 146 w 154"/>
                  <a:gd name="T67" fmla="*/ 229 h 340"/>
                  <a:gd name="T68" fmla="*/ 154 w 154"/>
                  <a:gd name="T69" fmla="*/ 195 h 340"/>
                  <a:gd name="T70" fmla="*/ 149 w 154"/>
                  <a:gd name="T71" fmla="*/ 189 h 340"/>
                  <a:gd name="T72" fmla="*/ 149 w 154"/>
                  <a:gd name="T73" fmla="*/ 129 h 340"/>
                  <a:gd name="T74" fmla="*/ 139 w 154"/>
                  <a:gd name="T75" fmla="*/ 109 h 340"/>
                  <a:gd name="T76" fmla="*/ 132 w 154"/>
                  <a:gd name="T77" fmla="*/ 114 h 340"/>
                  <a:gd name="T78" fmla="*/ 115 w 154"/>
                  <a:gd name="T79" fmla="*/ 115 h 340"/>
                  <a:gd name="T80" fmla="*/ 112 w 154"/>
                  <a:gd name="T81" fmla="*/ 112 h 340"/>
                  <a:gd name="T82" fmla="*/ 118 w 154"/>
                  <a:gd name="T83" fmla="*/ 106 h 340"/>
                  <a:gd name="T84" fmla="*/ 132 w 154"/>
                  <a:gd name="T85" fmla="*/ 95 h 340"/>
                  <a:gd name="T86" fmla="*/ 132 w 154"/>
                  <a:gd name="T87" fmla="*/ 87 h 340"/>
                  <a:gd name="T88" fmla="*/ 129 w 154"/>
                  <a:gd name="T89" fmla="*/ 67 h 340"/>
                  <a:gd name="T90" fmla="*/ 134 w 154"/>
                  <a:gd name="T91" fmla="*/ 50 h 340"/>
                  <a:gd name="T92" fmla="*/ 132 w 154"/>
                  <a:gd name="T93" fmla="*/ 37 h 340"/>
                  <a:gd name="T94" fmla="*/ 115 w 154"/>
                  <a:gd name="T95" fmla="*/ 26 h 340"/>
                  <a:gd name="T96" fmla="*/ 84 w 154"/>
                  <a:gd name="T97" fmla="*/ 18 h 340"/>
                  <a:gd name="T98" fmla="*/ 57 w 154"/>
                  <a:gd name="T99" fmla="*/ 9 h 340"/>
                  <a:gd name="T100" fmla="*/ 35 w 154"/>
                  <a:gd name="T101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4" h="340">
                    <a:moveTo>
                      <a:pt x="35" y="0"/>
                    </a:moveTo>
                    <a:lnTo>
                      <a:pt x="20" y="17"/>
                    </a:lnTo>
                    <a:lnTo>
                      <a:pt x="20" y="36"/>
                    </a:lnTo>
                    <a:lnTo>
                      <a:pt x="9" y="54"/>
                    </a:lnTo>
                    <a:lnTo>
                      <a:pt x="7" y="65"/>
                    </a:lnTo>
                    <a:lnTo>
                      <a:pt x="15" y="73"/>
                    </a:lnTo>
                    <a:lnTo>
                      <a:pt x="15" y="89"/>
                    </a:lnTo>
                    <a:lnTo>
                      <a:pt x="0" y="95"/>
                    </a:lnTo>
                    <a:lnTo>
                      <a:pt x="6" y="112"/>
                    </a:lnTo>
                    <a:lnTo>
                      <a:pt x="6" y="120"/>
                    </a:lnTo>
                    <a:lnTo>
                      <a:pt x="23" y="121"/>
                    </a:lnTo>
                    <a:lnTo>
                      <a:pt x="29" y="137"/>
                    </a:lnTo>
                    <a:lnTo>
                      <a:pt x="51" y="153"/>
                    </a:lnTo>
                    <a:lnTo>
                      <a:pt x="67" y="164"/>
                    </a:lnTo>
                    <a:lnTo>
                      <a:pt x="67" y="168"/>
                    </a:lnTo>
                    <a:lnTo>
                      <a:pt x="48" y="185"/>
                    </a:lnTo>
                    <a:lnTo>
                      <a:pt x="39" y="200"/>
                    </a:lnTo>
                    <a:lnTo>
                      <a:pt x="29" y="217"/>
                    </a:lnTo>
                    <a:lnTo>
                      <a:pt x="15" y="225"/>
                    </a:lnTo>
                    <a:lnTo>
                      <a:pt x="12" y="234"/>
                    </a:lnTo>
                    <a:lnTo>
                      <a:pt x="11" y="242"/>
                    </a:lnTo>
                    <a:lnTo>
                      <a:pt x="7" y="257"/>
                    </a:lnTo>
                    <a:lnTo>
                      <a:pt x="14" y="271"/>
                    </a:lnTo>
                    <a:lnTo>
                      <a:pt x="34" y="290"/>
                    </a:lnTo>
                    <a:lnTo>
                      <a:pt x="64" y="304"/>
                    </a:lnTo>
                    <a:lnTo>
                      <a:pt x="90" y="309"/>
                    </a:lnTo>
                    <a:lnTo>
                      <a:pt x="90" y="318"/>
                    </a:lnTo>
                    <a:lnTo>
                      <a:pt x="85" y="323"/>
                    </a:lnTo>
                    <a:lnTo>
                      <a:pt x="87" y="340"/>
                    </a:lnTo>
                    <a:lnTo>
                      <a:pt x="92" y="340"/>
                    </a:lnTo>
                    <a:lnTo>
                      <a:pt x="106" y="326"/>
                    </a:lnTo>
                    <a:lnTo>
                      <a:pt x="110" y="295"/>
                    </a:lnTo>
                    <a:lnTo>
                      <a:pt x="128" y="270"/>
                    </a:lnTo>
                    <a:lnTo>
                      <a:pt x="146" y="229"/>
                    </a:lnTo>
                    <a:lnTo>
                      <a:pt x="154" y="195"/>
                    </a:lnTo>
                    <a:lnTo>
                      <a:pt x="149" y="189"/>
                    </a:lnTo>
                    <a:lnTo>
                      <a:pt x="149" y="129"/>
                    </a:lnTo>
                    <a:lnTo>
                      <a:pt x="139" y="109"/>
                    </a:lnTo>
                    <a:lnTo>
                      <a:pt x="132" y="114"/>
                    </a:lnTo>
                    <a:lnTo>
                      <a:pt x="115" y="115"/>
                    </a:lnTo>
                    <a:lnTo>
                      <a:pt x="112" y="112"/>
                    </a:lnTo>
                    <a:lnTo>
                      <a:pt x="118" y="106"/>
                    </a:lnTo>
                    <a:lnTo>
                      <a:pt x="132" y="95"/>
                    </a:lnTo>
                    <a:lnTo>
                      <a:pt x="132" y="87"/>
                    </a:lnTo>
                    <a:lnTo>
                      <a:pt x="129" y="67"/>
                    </a:lnTo>
                    <a:lnTo>
                      <a:pt x="134" y="50"/>
                    </a:lnTo>
                    <a:lnTo>
                      <a:pt x="132" y="37"/>
                    </a:lnTo>
                    <a:lnTo>
                      <a:pt x="115" y="26"/>
                    </a:lnTo>
                    <a:lnTo>
                      <a:pt x="84" y="18"/>
                    </a:lnTo>
                    <a:lnTo>
                      <a:pt x="57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4B0528DC-85BB-4746-9E7F-06D8B50D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" y="1700"/>
                <a:ext cx="117" cy="182"/>
              </a:xfrm>
              <a:custGeom>
                <a:avLst/>
                <a:gdLst>
                  <a:gd name="T0" fmla="*/ 30 w 117"/>
                  <a:gd name="T1" fmla="*/ 23 h 182"/>
                  <a:gd name="T2" fmla="*/ 31 w 117"/>
                  <a:gd name="T3" fmla="*/ 10 h 182"/>
                  <a:gd name="T4" fmla="*/ 33 w 117"/>
                  <a:gd name="T5" fmla="*/ 0 h 182"/>
                  <a:gd name="T6" fmla="*/ 23 w 117"/>
                  <a:gd name="T7" fmla="*/ 1 h 182"/>
                  <a:gd name="T8" fmla="*/ 14 w 117"/>
                  <a:gd name="T9" fmla="*/ 4 h 182"/>
                  <a:gd name="T10" fmla="*/ 0 w 117"/>
                  <a:gd name="T11" fmla="*/ 15 h 182"/>
                  <a:gd name="T12" fmla="*/ 11 w 117"/>
                  <a:gd name="T13" fmla="*/ 46 h 182"/>
                  <a:gd name="T14" fmla="*/ 25 w 117"/>
                  <a:gd name="T15" fmla="*/ 82 h 182"/>
                  <a:gd name="T16" fmla="*/ 37 w 117"/>
                  <a:gd name="T17" fmla="*/ 143 h 182"/>
                  <a:gd name="T18" fmla="*/ 48 w 117"/>
                  <a:gd name="T19" fmla="*/ 182 h 182"/>
                  <a:gd name="T20" fmla="*/ 79 w 117"/>
                  <a:gd name="T21" fmla="*/ 181 h 182"/>
                  <a:gd name="T22" fmla="*/ 117 w 117"/>
                  <a:gd name="T23" fmla="*/ 174 h 182"/>
                  <a:gd name="T24" fmla="*/ 103 w 117"/>
                  <a:gd name="T25" fmla="*/ 128 h 182"/>
                  <a:gd name="T26" fmla="*/ 97 w 117"/>
                  <a:gd name="T27" fmla="*/ 131 h 182"/>
                  <a:gd name="T28" fmla="*/ 75 w 117"/>
                  <a:gd name="T29" fmla="*/ 115 h 182"/>
                  <a:gd name="T30" fmla="*/ 64 w 117"/>
                  <a:gd name="T31" fmla="*/ 87 h 182"/>
                  <a:gd name="T32" fmla="*/ 51 w 117"/>
                  <a:gd name="T33" fmla="*/ 64 h 182"/>
                  <a:gd name="T34" fmla="*/ 31 w 117"/>
                  <a:gd name="T35" fmla="*/ 46 h 182"/>
                  <a:gd name="T36" fmla="*/ 26 w 117"/>
                  <a:gd name="T37" fmla="*/ 34 h 182"/>
                  <a:gd name="T38" fmla="*/ 30 w 117"/>
                  <a:gd name="T39" fmla="*/ 2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7" h="182">
                    <a:moveTo>
                      <a:pt x="30" y="23"/>
                    </a:moveTo>
                    <a:lnTo>
                      <a:pt x="31" y="10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4" y="4"/>
                    </a:lnTo>
                    <a:lnTo>
                      <a:pt x="0" y="15"/>
                    </a:lnTo>
                    <a:lnTo>
                      <a:pt x="11" y="46"/>
                    </a:lnTo>
                    <a:lnTo>
                      <a:pt x="25" y="82"/>
                    </a:lnTo>
                    <a:lnTo>
                      <a:pt x="37" y="143"/>
                    </a:lnTo>
                    <a:lnTo>
                      <a:pt x="48" y="182"/>
                    </a:lnTo>
                    <a:lnTo>
                      <a:pt x="79" y="181"/>
                    </a:lnTo>
                    <a:lnTo>
                      <a:pt x="117" y="174"/>
                    </a:lnTo>
                    <a:lnTo>
                      <a:pt x="103" y="128"/>
                    </a:lnTo>
                    <a:lnTo>
                      <a:pt x="97" y="131"/>
                    </a:lnTo>
                    <a:lnTo>
                      <a:pt x="75" y="115"/>
                    </a:lnTo>
                    <a:lnTo>
                      <a:pt x="64" y="87"/>
                    </a:lnTo>
                    <a:lnTo>
                      <a:pt x="51" y="64"/>
                    </a:lnTo>
                    <a:lnTo>
                      <a:pt x="31" y="46"/>
                    </a:lnTo>
                    <a:lnTo>
                      <a:pt x="26" y="34"/>
                    </a:lnTo>
                    <a:lnTo>
                      <a:pt x="30" y="23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5">
                <a:extLst>
                  <a:ext uri="{FF2B5EF4-FFF2-40B4-BE49-F238E27FC236}">
                    <a16:creationId xmlns:a16="http://schemas.microsoft.com/office/drawing/2014/main" id="{0A718F06-E50C-1340-9048-7A826CA74C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2" y="1715"/>
                <a:ext cx="493" cy="253"/>
              </a:xfrm>
              <a:custGeom>
                <a:avLst/>
                <a:gdLst>
                  <a:gd name="T0" fmla="*/ 452 w 493"/>
                  <a:gd name="T1" fmla="*/ 166 h 253"/>
                  <a:gd name="T2" fmla="*/ 409 w 493"/>
                  <a:gd name="T3" fmla="*/ 123 h 253"/>
                  <a:gd name="T4" fmla="*/ 381 w 493"/>
                  <a:gd name="T5" fmla="*/ 28 h 253"/>
                  <a:gd name="T6" fmla="*/ 326 w 493"/>
                  <a:gd name="T7" fmla="*/ 11 h 253"/>
                  <a:gd name="T8" fmla="*/ 0 w 493"/>
                  <a:gd name="T9" fmla="*/ 75 h 253"/>
                  <a:gd name="T10" fmla="*/ 12 w 493"/>
                  <a:gd name="T11" fmla="*/ 142 h 253"/>
                  <a:gd name="T12" fmla="*/ 28 w 493"/>
                  <a:gd name="T13" fmla="*/ 125 h 253"/>
                  <a:gd name="T14" fmla="*/ 57 w 493"/>
                  <a:gd name="T15" fmla="*/ 105 h 253"/>
                  <a:gd name="T16" fmla="*/ 78 w 493"/>
                  <a:gd name="T17" fmla="*/ 80 h 253"/>
                  <a:gd name="T18" fmla="*/ 103 w 493"/>
                  <a:gd name="T19" fmla="*/ 81 h 253"/>
                  <a:gd name="T20" fmla="*/ 132 w 493"/>
                  <a:gd name="T21" fmla="*/ 59 h 253"/>
                  <a:gd name="T22" fmla="*/ 154 w 493"/>
                  <a:gd name="T23" fmla="*/ 63 h 253"/>
                  <a:gd name="T24" fmla="*/ 184 w 493"/>
                  <a:gd name="T25" fmla="*/ 83 h 253"/>
                  <a:gd name="T26" fmla="*/ 217 w 493"/>
                  <a:gd name="T27" fmla="*/ 103 h 253"/>
                  <a:gd name="T28" fmla="*/ 251 w 493"/>
                  <a:gd name="T29" fmla="*/ 130 h 253"/>
                  <a:gd name="T30" fmla="*/ 268 w 493"/>
                  <a:gd name="T31" fmla="*/ 120 h 253"/>
                  <a:gd name="T32" fmla="*/ 278 w 493"/>
                  <a:gd name="T33" fmla="*/ 148 h 253"/>
                  <a:gd name="T34" fmla="*/ 262 w 493"/>
                  <a:gd name="T35" fmla="*/ 189 h 253"/>
                  <a:gd name="T36" fmla="*/ 265 w 493"/>
                  <a:gd name="T37" fmla="*/ 214 h 253"/>
                  <a:gd name="T38" fmla="*/ 324 w 493"/>
                  <a:gd name="T39" fmla="*/ 222 h 253"/>
                  <a:gd name="T40" fmla="*/ 357 w 493"/>
                  <a:gd name="T41" fmla="*/ 230 h 253"/>
                  <a:gd name="T42" fmla="*/ 354 w 493"/>
                  <a:gd name="T43" fmla="*/ 203 h 253"/>
                  <a:gd name="T44" fmla="*/ 338 w 493"/>
                  <a:gd name="T45" fmla="*/ 180 h 253"/>
                  <a:gd name="T46" fmla="*/ 334 w 493"/>
                  <a:gd name="T47" fmla="*/ 111 h 253"/>
                  <a:gd name="T48" fmla="*/ 324 w 493"/>
                  <a:gd name="T49" fmla="*/ 91 h 253"/>
                  <a:gd name="T50" fmla="*/ 329 w 493"/>
                  <a:gd name="T51" fmla="*/ 84 h 253"/>
                  <a:gd name="T52" fmla="*/ 334 w 493"/>
                  <a:gd name="T53" fmla="*/ 77 h 253"/>
                  <a:gd name="T54" fmla="*/ 335 w 493"/>
                  <a:gd name="T55" fmla="*/ 69 h 253"/>
                  <a:gd name="T56" fmla="*/ 348 w 493"/>
                  <a:gd name="T57" fmla="*/ 55 h 253"/>
                  <a:gd name="T58" fmla="*/ 363 w 493"/>
                  <a:gd name="T59" fmla="*/ 52 h 253"/>
                  <a:gd name="T60" fmla="*/ 346 w 493"/>
                  <a:gd name="T61" fmla="*/ 84 h 253"/>
                  <a:gd name="T62" fmla="*/ 360 w 493"/>
                  <a:gd name="T63" fmla="*/ 94 h 253"/>
                  <a:gd name="T64" fmla="*/ 349 w 493"/>
                  <a:gd name="T65" fmla="*/ 134 h 253"/>
                  <a:gd name="T66" fmla="*/ 354 w 493"/>
                  <a:gd name="T67" fmla="*/ 155 h 253"/>
                  <a:gd name="T68" fmla="*/ 371 w 493"/>
                  <a:gd name="T69" fmla="*/ 155 h 253"/>
                  <a:gd name="T70" fmla="*/ 360 w 493"/>
                  <a:gd name="T71" fmla="*/ 183 h 253"/>
                  <a:gd name="T72" fmla="*/ 399 w 493"/>
                  <a:gd name="T73" fmla="*/ 208 h 253"/>
                  <a:gd name="T74" fmla="*/ 431 w 493"/>
                  <a:gd name="T75" fmla="*/ 228 h 253"/>
                  <a:gd name="T76" fmla="*/ 481 w 493"/>
                  <a:gd name="T77" fmla="*/ 214 h 253"/>
                  <a:gd name="T78" fmla="*/ 490 w 493"/>
                  <a:gd name="T79" fmla="*/ 159 h 253"/>
                  <a:gd name="T80" fmla="*/ 398 w 493"/>
                  <a:gd name="T81" fmla="*/ 231 h 253"/>
                  <a:gd name="T82" fmla="*/ 406 w 493"/>
                  <a:gd name="T83" fmla="*/ 253 h 253"/>
                  <a:gd name="T84" fmla="*/ 409 w 493"/>
                  <a:gd name="T85" fmla="*/ 250 h 253"/>
                  <a:gd name="T86" fmla="*/ 412 w 493"/>
                  <a:gd name="T87" fmla="*/ 245 h 253"/>
                  <a:gd name="T88" fmla="*/ 403 w 493"/>
                  <a:gd name="T89" fmla="*/ 21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3" h="253">
                    <a:moveTo>
                      <a:pt x="490" y="159"/>
                    </a:moveTo>
                    <a:lnTo>
                      <a:pt x="452" y="166"/>
                    </a:lnTo>
                    <a:lnTo>
                      <a:pt x="421" y="167"/>
                    </a:lnTo>
                    <a:lnTo>
                      <a:pt x="409" y="123"/>
                    </a:lnTo>
                    <a:lnTo>
                      <a:pt x="396" y="67"/>
                    </a:lnTo>
                    <a:lnTo>
                      <a:pt x="381" y="28"/>
                    </a:lnTo>
                    <a:lnTo>
                      <a:pt x="373" y="0"/>
                    </a:lnTo>
                    <a:lnTo>
                      <a:pt x="326" y="11"/>
                    </a:lnTo>
                    <a:lnTo>
                      <a:pt x="234" y="28"/>
                    </a:lnTo>
                    <a:lnTo>
                      <a:pt x="0" y="75"/>
                    </a:lnTo>
                    <a:lnTo>
                      <a:pt x="6" y="106"/>
                    </a:lnTo>
                    <a:lnTo>
                      <a:pt x="12" y="142"/>
                    </a:lnTo>
                    <a:lnTo>
                      <a:pt x="14" y="141"/>
                    </a:lnTo>
                    <a:lnTo>
                      <a:pt x="28" y="125"/>
                    </a:lnTo>
                    <a:lnTo>
                      <a:pt x="42" y="108"/>
                    </a:lnTo>
                    <a:lnTo>
                      <a:pt x="57" y="105"/>
                    </a:lnTo>
                    <a:lnTo>
                      <a:pt x="65" y="95"/>
                    </a:lnTo>
                    <a:lnTo>
                      <a:pt x="78" y="80"/>
                    </a:lnTo>
                    <a:lnTo>
                      <a:pt x="86" y="83"/>
                    </a:lnTo>
                    <a:lnTo>
                      <a:pt x="103" y="81"/>
                    </a:lnTo>
                    <a:lnTo>
                      <a:pt x="120" y="69"/>
                    </a:lnTo>
                    <a:lnTo>
                      <a:pt x="132" y="59"/>
                    </a:lnTo>
                    <a:lnTo>
                      <a:pt x="143" y="56"/>
                    </a:lnTo>
                    <a:lnTo>
                      <a:pt x="154" y="63"/>
                    </a:lnTo>
                    <a:lnTo>
                      <a:pt x="171" y="72"/>
                    </a:lnTo>
                    <a:lnTo>
                      <a:pt x="184" y="83"/>
                    </a:lnTo>
                    <a:lnTo>
                      <a:pt x="192" y="94"/>
                    </a:lnTo>
                    <a:lnTo>
                      <a:pt x="217" y="103"/>
                    </a:lnTo>
                    <a:lnTo>
                      <a:pt x="217" y="122"/>
                    </a:lnTo>
                    <a:lnTo>
                      <a:pt x="251" y="130"/>
                    </a:lnTo>
                    <a:lnTo>
                      <a:pt x="259" y="133"/>
                    </a:lnTo>
                    <a:lnTo>
                      <a:pt x="268" y="120"/>
                    </a:lnTo>
                    <a:lnTo>
                      <a:pt x="285" y="133"/>
                    </a:lnTo>
                    <a:lnTo>
                      <a:pt x="278" y="148"/>
                    </a:lnTo>
                    <a:lnTo>
                      <a:pt x="273" y="173"/>
                    </a:lnTo>
                    <a:lnTo>
                      <a:pt x="262" y="189"/>
                    </a:lnTo>
                    <a:lnTo>
                      <a:pt x="262" y="203"/>
                    </a:lnTo>
                    <a:lnTo>
                      <a:pt x="265" y="214"/>
                    </a:lnTo>
                    <a:lnTo>
                      <a:pt x="298" y="222"/>
                    </a:lnTo>
                    <a:lnTo>
                      <a:pt x="324" y="222"/>
                    </a:lnTo>
                    <a:lnTo>
                      <a:pt x="343" y="228"/>
                    </a:lnTo>
                    <a:lnTo>
                      <a:pt x="357" y="230"/>
                    </a:lnTo>
                    <a:lnTo>
                      <a:pt x="362" y="217"/>
                    </a:lnTo>
                    <a:lnTo>
                      <a:pt x="354" y="203"/>
                    </a:lnTo>
                    <a:lnTo>
                      <a:pt x="354" y="192"/>
                    </a:lnTo>
                    <a:lnTo>
                      <a:pt x="338" y="180"/>
                    </a:lnTo>
                    <a:lnTo>
                      <a:pt x="326" y="145"/>
                    </a:lnTo>
                    <a:lnTo>
                      <a:pt x="334" y="111"/>
                    </a:lnTo>
                    <a:lnTo>
                      <a:pt x="332" y="98"/>
                    </a:lnTo>
                    <a:lnTo>
                      <a:pt x="324" y="91"/>
                    </a:lnTo>
                    <a:lnTo>
                      <a:pt x="324" y="91"/>
                    </a:lnTo>
                    <a:lnTo>
                      <a:pt x="329" y="84"/>
                    </a:lnTo>
                    <a:lnTo>
                      <a:pt x="332" y="80"/>
                    </a:lnTo>
                    <a:lnTo>
                      <a:pt x="334" y="77"/>
                    </a:lnTo>
                    <a:lnTo>
                      <a:pt x="334" y="77"/>
                    </a:lnTo>
                    <a:lnTo>
                      <a:pt x="335" y="69"/>
                    </a:lnTo>
                    <a:lnTo>
                      <a:pt x="337" y="63"/>
                    </a:lnTo>
                    <a:lnTo>
                      <a:pt x="348" y="55"/>
                    </a:lnTo>
                    <a:lnTo>
                      <a:pt x="360" y="45"/>
                    </a:lnTo>
                    <a:lnTo>
                      <a:pt x="363" y="52"/>
                    </a:lnTo>
                    <a:lnTo>
                      <a:pt x="354" y="61"/>
                    </a:lnTo>
                    <a:lnTo>
                      <a:pt x="346" y="84"/>
                    </a:lnTo>
                    <a:lnTo>
                      <a:pt x="348" y="92"/>
                    </a:lnTo>
                    <a:lnTo>
                      <a:pt x="360" y="94"/>
                    </a:lnTo>
                    <a:lnTo>
                      <a:pt x="362" y="128"/>
                    </a:lnTo>
                    <a:lnTo>
                      <a:pt x="349" y="134"/>
                    </a:lnTo>
                    <a:lnTo>
                      <a:pt x="351" y="156"/>
                    </a:lnTo>
                    <a:lnTo>
                      <a:pt x="354" y="155"/>
                    </a:lnTo>
                    <a:lnTo>
                      <a:pt x="362" y="144"/>
                    </a:lnTo>
                    <a:lnTo>
                      <a:pt x="371" y="155"/>
                    </a:lnTo>
                    <a:lnTo>
                      <a:pt x="362" y="162"/>
                    </a:lnTo>
                    <a:lnTo>
                      <a:pt x="360" y="183"/>
                    </a:lnTo>
                    <a:lnTo>
                      <a:pt x="376" y="205"/>
                    </a:lnTo>
                    <a:lnTo>
                      <a:pt x="399" y="208"/>
                    </a:lnTo>
                    <a:lnTo>
                      <a:pt x="410" y="203"/>
                    </a:lnTo>
                    <a:lnTo>
                      <a:pt x="431" y="228"/>
                    </a:lnTo>
                    <a:lnTo>
                      <a:pt x="438" y="233"/>
                    </a:lnTo>
                    <a:lnTo>
                      <a:pt x="481" y="214"/>
                    </a:lnTo>
                    <a:lnTo>
                      <a:pt x="493" y="189"/>
                    </a:lnTo>
                    <a:lnTo>
                      <a:pt x="490" y="159"/>
                    </a:lnTo>
                    <a:close/>
                    <a:moveTo>
                      <a:pt x="390" y="216"/>
                    </a:moveTo>
                    <a:lnTo>
                      <a:pt x="398" y="231"/>
                    </a:lnTo>
                    <a:lnTo>
                      <a:pt x="398" y="242"/>
                    </a:lnTo>
                    <a:lnTo>
                      <a:pt x="406" y="253"/>
                    </a:lnTo>
                    <a:lnTo>
                      <a:pt x="406" y="253"/>
                    </a:lnTo>
                    <a:lnTo>
                      <a:pt x="409" y="250"/>
                    </a:lnTo>
                    <a:lnTo>
                      <a:pt x="412" y="245"/>
                    </a:lnTo>
                    <a:lnTo>
                      <a:pt x="412" y="245"/>
                    </a:lnTo>
                    <a:lnTo>
                      <a:pt x="407" y="226"/>
                    </a:lnTo>
                    <a:lnTo>
                      <a:pt x="403" y="212"/>
                    </a:lnTo>
                    <a:lnTo>
                      <a:pt x="390" y="21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6">
                <a:extLst>
                  <a:ext uri="{FF2B5EF4-FFF2-40B4-BE49-F238E27FC236}">
                    <a16:creationId xmlns:a16="http://schemas.microsoft.com/office/drawing/2014/main" id="{E18CD14B-5393-344A-B55B-A21E9B9E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1" y="1809"/>
                <a:ext cx="840" cy="465"/>
              </a:xfrm>
              <a:custGeom>
                <a:avLst/>
                <a:gdLst>
                  <a:gd name="T0" fmla="*/ 799 w 840"/>
                  <a:gd name="T1" fmla="*/ 137 h 465"/>
                  <a:gd name="T2" fmla="*/ 835 w 840"/>
                  <a:gd name="T3" fmla="*/ 142 h 465"/>
                  <a:gd name="T4" fmla="*/ 813 w 840"/>
                  <a:gd name="T5" fmla="*/ 195 h 465"/>
                  <a:gd name="T6" fmla="*/ 806 w 840"/>
                  <a:gd name="T7" fmla="*/ 246 h 465"/>
                  <a:gd name="T8" fmla="*/ 782 w 840"/>
                  <a:gd name="T9" fmla="*/ 229 h 465"/>
                  <a:gd name="T10" fmla="*/ 795 w 840"/>
                  <a:gd name="T11" fmla="*/ 170 h 465"/>
                  <a:gd name="T12" fmla="*/ 821 w 840"/>
                  <a:gd name="T13" fmla="*/ 326 h 465"/>
                  <a:gd name="T14" fmla="*/ 225 w 840"/>
                  <a:gd name="T15" fmla="*/ 438 h 465"/>
                  <a:gd name="T16" fmla="*/ 165 w 840"/>
                  <a:gd name="T17" fmla="*/ 448 h 465"/>
                  <a:gd name="T18" fmla="*/ 69 w 840"/>
                  <a:gd name="T19" fmla="*/ 456 h 465"/>
                  <a:gd name="T20" fmla="*/ 66 w 840"/>
                  <a:gd name="T21" fmla="*/ 431 h 465"/>
                  <a:gd name="T22" fmla="*/ 75 w 840"/>
                  <a:gd name="T23" fmla="*/ 404 h 465"/>
                  <a:gd name="T24" fmla="*/ 165 w 840"/>
                  <a:gd name="T25" fmla="*/ 360 h 465"/>
                  <a:gd name="T26" fmla="*/ 205 w 840"/>
                  <a:gd name="T27" fmla="*/ 359 h 465"/>
                  <a:gd name="T28" fmla="*/ 234 w 840"/>
                  <a:gd name="T29" fmla="*/ 359 h 465"/>
                  <a:gd name="T30" fmla="*/ 270 w 840"/>
                  <a:gd name="T31" fmla="*/ 321 h 465"/>
                  <a:gd name="T32" fmla="*/ 304 w 840"/>
                  <a:gd name="T33" fmla="*/ 312 h 465"/>
                  <a:gd name="T34" fmla="*/ 334 w 840"/>
                  <a:gd name="T35" fmla="*/ 292 h 465"/>
                  <a:gd name="T36" fmla="*/ 329 w 840"/>
                  <a:gd name="T37" fmla="*/ 271 h 465"/>
                  <a:gd name="T38" fmla="*/ 368 w 840"/>
                  <a:gd name="T39" fmla="*/ 182 h 465"/>
                  <a:gd name="T40" fmla="*/ 381 w 840"/>
                  <a:gd name="T41" fmla="*/ 143 h 465"/>
                  <a:gd name="T42" fmla="*/ 418 w 840"/>
                  <a:gd name="T43" fmla="*/ 157 h 465"/>
                  <a:gd name="T44" fmla="*/ 448 w 840"/>
                  <a:gd name="T45" fmla="*/ 106 h 465"/>
                  <a:gd name="T46" fmla="*/ 472 w 840"/>
                  <a:gd name="T47" fmla="*/ 75 h 465"/>
                  <a:gd name="T48" fmla="*/ 489 w 840"/>
                  <a:gd name="T49" fmla="*/ 8 h 465"/>
                  <a:gd name="T50" fmla="*/ 550 w 840"/>
                  <a:gd name="T51" fmla="*/ 31 h 465"/>
                  <a:gd name="T52" fmla="*/ 553 w 840"/>
                  <a:gd name="T53" fmla="*/ 28 h 465"/>
                  <a:gd name="T54" fmla="*/ 556 w 840"/>
                  <a:gd name="T55" fmla="*/ 0 h 465"/>
                  <a:gd name="T56" fmla="*/ 579 w 840"/>
                  <a:gd name="T57" fmla="*/ 28 h 465"/>
                  <a:gd name="T58" fmla="*/ 628 w 840"/>
                  <a:gd name="T59" fmla="*/ 43 h 465"/>
                  <a:gd name="T60" fmla="*/ 634 w 840"/>
                  <a:gd name="T61" fmla="*/ 79 h 465"/>
                  <a:gd name="T62" fmla="*/ 623 w 840"/>
                  <a:gd name="T63" fmla="*/ 107 h 465"/>
                  <a:gd name="T64" fmla="*/ 657 w 840"/>
                  <a:gd name="T65" fmla="*/ 128 h 465"/>
                  <a:gd name="T66" fmla="*/ 704 w 840"/>
                  <a:gd name="T67" fmla="*/ 134 h 465"/>
                  <a:gd name="T68" fmla="*/ 721 w 840"/>
                  <a:gd name="T69" fmla="*/ 156 h 465"/>
                  <a:gd name="T70" fmla="*/ 746 w 840"/>
                  <a:gd name="T71" fmla="*/ 165 h 465"/>
                  <a:gd name="T72" fmla="*/ 753 w 840"/>
                  <a:gd name="T73" fmla="*/ 201 h 465"/>
                  <a:gd name="T74" fmla="*/ 757 w 840"/>
                  <a:gd name="T75" fmla="*/ 218 h 465"/>
                  <a:gd name="T76" fmla="*/ 739 w 840"/>
                  <a:gd name="T77" fmla="*/ 226 h 465"/>
                  <a:gd name="T78" fmla="*/ 754 w 840"/>
                  <a:gd name="T79" fmla="*/ 246 h 465"/>
                  <a:gd name="T80" fmla="*/ 765 w 840"/>
                  <a:gd name="T81" fmla="*/ 267 h 465"/>
                  <a:gd name="T82" fmla="*/ 753 w 840"/>
                  <a:gd name="T83" fmla="*/ 290 h 465"/>
                  <a:gd name="T84" fmla="*/ 798 w 840"/>
                  <a:gd name="T85" fmla="*/ 289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0" h="465">
                    <a:moveTo>
                      <a:pt x="801" y="150"/>
                    </a:moveTo>
                    <a:lnTo>
                      <a:pt x="799" y="137"/>
                    </a:lnTo>
                    <a:lnTo>
                      <a:pt x="840" y="122"/>
                    </a:lnTo>
                    <a:lnTo>
                      <a:pt x="835" y="142"/>
                    </a:lnTo>
                    <a:lnTo>
                      <a:pt x="817" y="165"/>
                    </a:lnTo>
                    <a:lnTo>
                      <a:pt x="813" y="195"/>
                    </a:lnTo>
                    <a:lnTo>
                      <a:pt x="817" y="215"/>
                    </a:lnTo>
                    <a:lnTo>
                      <a:pt x="806" y="246"/>
                    </a:lnTo>
                    <a:lnTo>
                      <a:pt x="792" y="259"/>
                    </a:lnTo>
                    <a:lnTo>
                      <a:pt x="782" y="229"/>
                    </a:lnTo>
                    <a:lnTo>
                      <a:pt x="785" y="195"/>
                    </a:lnTo>
                    <a:lnTo>
                      <a:pt x="795" y="170"/>
                    </a:lnTo>
                    <a:lnTo>
                      <a:pt x="801" y="150"/>
                    </a:lnTo>
                    <a:close/>
                    <a:moveTo>
                      <a:pt x="821" y="326"/>
                    </a:moveTo>
                    <a:lnTo>
                      <a:pt x="457" y="406"/>
                    </a:lnTo>
                    <a:lnTo>
                      <a:pt x="225" y="438"/>
                    </a:lnTo>
                    <a:lnTo>
                      <a:pt x="183" y="435"/>
                    </a:lnTo>
                    <a:lnTo>
                      <a:pt x="165" y="448"/>
                    </a:lnTo>
                    <a:lnTo>
                      <a:pt x="120" y="449"/>
                    </a:lnTo>
                    <a:lnTo>
                      <a:pt x="69" y="456"/>
                    </a:lnTo>
                    <a:lnTo>
                      <a:pt x="0" y="465"/>
                    </a:lnTo>
                    <a:lnTo>
                      <a:pt x="66" y="431"/>
                    </a:lnTo>
                    <a:lnTo>
                      <a:pt x="66" y="418"/>
                    </a:lnTo>
                    <a:lnTo>
                      <a:pt x="75" y="404"/>
                    </a:lnTo>
                    <a:lnTo>
                      <a:pt x="141" y="332"/>
                    </a:lnTo>
                    <a:lnTo>
                      <a:pt x="165" y="360"/>
                    </a:lnTo>
                    <a:lnTo>
                      <a:pt x="189" y="367"/>
                    </a:lnTo>
                    <a:lnTo>
                      <a:pt x="205" y="359"/>
                    </a:lnTo>
                    <a:lnTo>
                      <a:pt x="219" y="351"/>
                    </a:lnTo>
                    <a:lnTo>
                      <a:pt x="234" y="359"/>
                    </a:lnTo>
                    <a:lnTo>
                      <a:pt x="259" y="351"/>
                    </a:lnTo>
                    <a:lnTo>
                      <a:pt x="270" y="321"/>
                    </a:lnTo>
                    <a:lnTo>
                      <a:pt x="287" y="326"/>
                    </a:lnTo>
                    <a:lnTo>
                      <a:pt x="304" y="312"/>
                    </a:lnTo>
                    <a:lnTo>
                      <a:pt x="315" y="315"/>
                    </a:lnTo>
                    <a:lnTo>
                      <a:pt x="334" y="292"/>
                    </a:lnTo>
                    <a:lnTo>
                      <a:pt x="336" y="279"/>
                    </a:lnTo>
                    <a:lnTo>
                      <a:pt x="329" y="271"/>
                    </a:lnTo>
                    <a:lnTo>
                      <a:pt x="336" y="259"/>
                    </a:lnTo>
                    <a:lnTo>
                      <a:pt x="368" y="182"/>
                    </a:lnTo>
                    <a:lnTo>
                      <a:pt x="373" y="147"/>
                    </a:lnTo>
                    <a:lnTo>
                      <a:pt x="381" y="143"/>
                    </a:lnTo>
                    <a:lnTo>
                      <a:pt x="393" y="159"/>
                    </a:lnTo>
                    <a:lnTo>
                      <a:pt x="418" y="157"/>
                    </a:lnTo>
                    <a:lnTo>
                      <a:pt x="431" y="111"/>
                    </a:lnTo>
                    <a:lnTo>
                      <a:pt x="448" y="106"/>
                    </a:lnTo>
                    <a:lnTo>
                      <a:pt x="454" y="89"/>
                    </a:lnTo>
                    <a:lnTo>
                      <a:pt x="472" y="75"/>
                    </a:lnTo>
                    <a:lnTo>
                      <a:pt x="489" y="39"/>
                    </a:lnTo>
                    <a:lnTo>
                      <a:pt x="489" y="8"/>
                    </a:lnTo>
                    <a:lnTo>
                      <a:pt x="550" y="31"/>
                    </a:lnTo>
                    <a:lnTo>
                      <a:pt x="550" y="31"/>
                    </a:lnTo>
                    <a:lnTo>
                      <a:pt x="551" y="31"/>
                    </a:lnTo>
                    <a:lnTo>
                      <a:pt x="553" y="28"/>
                    </a:lnTo>
                    <a:lnTo>
                      <a:pt x="554" y="17"/>
                    </a:lnTo>
                    <a:lnTo>
                      <a:pt x="556" y="0"/>
                    </a:lnTo>
                    <a:lnTo>
                      <a:pt x="578" y="9"/>
                    </a:lnTo>
                    <a:lnTo>
                      <a:pt x="579" y="28"/>
                    </a:lnTo>
                    <a:lnTo>
                      <a:pt x="615" y="36"/>
                    </a:lnTo>
                    <a:lnTo>
                      <a:pt x="628" y="43"/>
                    </a:lnTo>
                    <a:lnTo>
                      <a:pt x="639" y="56"/>
                    </a:lnTo>
                    <a:lnTo>
                      <a:pt x="634" y="79"/>
                    </a:lnTo>
                    <a:lnTo>
                      <a:pt x="621" y="95"/>
                    </a:lnTo>
                    <a:lnTo>
                      <a:pt x="623" y="107"/>
                    </a:lnTo>
                    <a:lnTo>
                      <a:pt x="626" y="120"/>
                    </a:lnTo>
                    <a:lnTo>
                      <a:pt x="657" y="128"/>
                    </a:lnTo>
                    <a:lnTo>
                      <a:pt x="685" y="128"/>
                    </a:lnTo>
                    <a:lnTo>
                      <a:pt x="704" y="134"/>
                    </a:lnTo>
                    <a:lnTo>
                      <a:pt x="717" y="136"/>
                    </a:lnTo>
                    <a:lnTo>
                      <a:pt x="721" y="156"/>
                    </a:lnTo>
                    <a:lnTo>
                      <a:pt x="742" y="157"/>
                    </a:lnTo>
                    <a:lnTo>
                      <a:pt x="746" y="165"/>
                    </a:lnTo>
                    <a:lnTo>
                      <a:pt x="743" y="195"/>
                    </a:lnTo>
                    <a:lnTo>
                      <a:pt x="753" y="201"/>
                    </a:lnTo>
                    <a:lnTo>
                      <a:pt x="749" y="214"/>
                    </a:lnTo>
                    <a:lnTo>
                      <a:pt x="757" y="218"/>
                    </a:lnTo>
                    <a:lnTo>
                      <a:pt x="756" y="228"/>
                    </a:lnTo>
                    <a:lnTo>
                      <a:pt x="739" y="226"/>
                    </a:lnTo>
                    <a:lnTo>
                      <a:pt x="740" y="237"/>
                    </a:lnTo>
                    <a:lnTo>
                      <a:pt x="754" y="246"/>
                    </a:lnTo>
                    <a:lnTo>
                      <a:pt x="754" y="254"/>
                    </a:lnTo>
                    <a:lnTo>
                      <a:pt x="765" y="267"/>
                    </a:lnTo>
                    <a:lnTo>
                      <a:pt x="768" y="282"/>
                    </a:lnTo>
                    <a:lnTo>
                      <a:pt x="753" y="290"/>
                    </a:lnTo>
                    <a:lnTo>
                      <a:pt x="762" y="299"/>
                    </a:lnTo>
                    <a:lnTo>
                      <a:pt x="798" y="289"/>
                    </a:lnTo>
                    <a:lnTo>
                      <a:pt x="821" y="326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7">
                <a:extLst>
                  <a:ext uri="{FF2B5EF4-FFF2-40B4-BE49-F238E27FC236}">
                    <a16:creationId xmlns:a16="http://schemas.microsoft.com/office/drawing/2014/main" id="{CB38387F-3B1C-B74C-B709-1828FF808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1682"/>
                <a:ext cx="495" cy="494"/>
              </a:xfrm>
              <a:custGeom>
                <a:avLst/>
                <a:gdLst>
                  <a:gd name="T0" fmla="*/ 306 w 495"/>
                  <a:gd name="T1" fmla="*/ 139 h 494"/>
                  <a:gd name="T2" fmla="*/ 326 w 495"/>
                  <a:gd name="T3" fmla="*/ 160 h 494"/>
                  <a:gd name="T4" fmla="*/ 356 w 495"/>
                  <a:gd name="T5" fmla="*/ 138 h 494"/>
                  <a:gd name="T6" fmla="*/ 376 w 495"/>
                  <a:gd name="T7" fmla="*/ 113 h 494"/>
                  <a:gd name="T8" fmla="*/ 404 w 495"/>
                  <a:gd name="T9" fmla="*/ 114 h 494"/>
                  <a:gd name="T10" fmla="*/ 432 w 495"/>
                  <a:gd name="T11" fmla="*/ 92 h 494"/>
                  <a:gd name="T12" fmla="*/ 453 w 495"/>
                  <a:gd name="T13" fmla="*/ 96 h 494"/>
                  <a:gd name="T14" fmla="*/ 487 w 495"/>
                  <a:gd name="T15" fmla="*/ 117 h 494"/>
                  <a:gd name="T16" fmla="*/ 490 w 495"/>
                  <a:gd name="T17" fmla="*/ 161 h 494"/>
                  <a:gd name="T18" fmla="*/ 428 w 495"/>
                  <a:gd name="T19" fmla="*/ 135 h 494"/>
                  <a:gd name="T20" fmla="*/ 411 w 495"/>
                  <a:gd name="T21" fmla="*/ 202 h 494"/>
                  <a:gd name="T22" fmla="*/ 387 w 495"/>
                  <a:gd name="T23" fmla="*/ 233 h 494"/>
                  <a:gd name="T24" fmla="*/ 365 w 495"/>
                  <a:gd name="T25" fmla="*/ 259 h 494"/>
                  <a:gd name="T26" fmla="*/ 334 w 495"/>
                  <a:gd name="T27" fmla="*/ 286 h 494"/>
                  <a:gd name="T28" fmla="*/ 312 w 495"/>
                  <a:gd name="T29" fmla="*/ 274 h 494"/>
                  <a:gd name="T30" fmla="*/ 300 w 495"/>
                  <a:gd name="T31" fmla="*/ 331 h 494"/>
                  <a:gd name="T32" fmla="*/ 275 w 495"/>
                  <a:gd name="T33" fmla="*/ 406 h 494"/>
                  <a:gd name="T34" fmla="*/ 256 w 495"/>
                  <a:gd name="T35" fmla="*/ 442 h 494"/>
                  <a:gd name="T36" fmla="*/ 226 w 495"/>
                  <a:gd name="T37" fmla="*/ 453 h 494"/>
                  <a:gd name="T38" fmla="*/ 197 w 495"/>
                  <a:gd name="T39" fmla="*/ 478 h 494"/>
                  <a:gd name="T40" fmla="*/ 187 w 495"/>
                  <a:gd name="T41" fmla="*/ 481 h 494"/>
                  <a:gd name="T42" fmla="*/ 173 w 495"/>
                  <a:gd name="T43" fmla="*/ 486 h 494"/>
                  <a:gd name="T44" fmla="*/ 158 w 495"/>
                  <a:gd name="T45" fmla="*/ 478 h 494"/>
                  <a:gd name="T46" fmla="*/ 128 w 495"/>
                  <a:gd name="T47" fmla="*/ 494 h 494"/>
                  <a:gd name="T48" fmla="*/ 97 w 495"/>
                  <a:gd name="T49" fmla="*/ 480 h 494"/>
                  <a:gd name="T50" fmla="*/ 64 w 495"/>
                  <a:gd name="T51" fmla="*/ 448 h 494"/>
                  <a:gd name="T52" fmla="*/ 26 w 495"/>
                  <a:gd name="T53" fmla="*/ 405 h 494"/>
                  <a:gd name="T54" fmla="*/ 6 w 495"/>
                  <a:gd name="T55" fmla="*/ 381 h 494"/>
                  <a:gd name="T56" fmla="*/ 0 w 495"/>
                  <a:gd name="T57" fmla="*/ 339 h 494"/>
                  <a:gd name="T58" fmla="*/ 25 w 495"/>
                  <a:gd name="T59" fmla="*/ 333 h 494"/>
                  <a:gd name="T60" fmla="*/ 37 w 495"/>
                  <a:gd name="T61" fmla="*/ 306 h 494"/>
                  <a:gd name="T62" fmla="*/ 44 w 495"/>
                  <a:gd name="T63" fmla="*/ 252 h 494"/>
                  <a:gd name="T64" fmla="*/ 59 w 495"/>
                  <a:gd name="T65" fmla="*/ 255 h 494"/>
                  <a:gd name="T66" fmla="*/ 75 w 495"/>
                  <a:gd name="T67" fmla="*/ 259 h 494"/>
                  <a:gd name="T68" fmla="*/ 70 w 495"/>
                  <a:gd name="T69" fmla="*/ 238 h 494"/>
                  <a:gd name="T70" fmla="*/ 76 w 495"/>
                  <a:gd name="T71" fmla="*/ 214 h 494"/>
                  <a:gd name="T72" fmla="*/ 98 w 495"/>
                  <a:gd name="T73" fmla="*/ 185 h 494"/>
                  <a:gd name="T74" fmla="*/ 125 w 495"/>
                  <a:gd name="T75" fmla="*/ 178 h 494"/>
                  <a:gd name="T76" fmla="*/ 159 w 495"/>
                  <a:gd name="T77" fmla="*/ 131 h 494"/>
                  <a:gd name="T78" fmla="*/ 164 w 495"/>
                  <a:gd name="T79" fmla="*/ 66 h 494"/>
                  <a:gd name="T80" fmla="*/ 158 w 495"/>
                  <a:gd name="T81" fmla="*/ 18 h 494"/>
                  <a:gd name="T82" fmla="*/ 172 w 495"/>
                  <a:gd name="T83" fmla="*/ 0 h 494"/>
                  <a:gd name="T84" fmla="*/ 222 w 495"/>
                  <a:gd name="T85" fmla="*/ 11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5" h="494">
                    <a:moveTo>
                      <a:pt x="300" y="108"/>
                    </a:moveTo>
                    <a:lnTo>
                      <a:pt x="306" y="139"/>
                    </a:lnTo>
                    <a:lnTo>
                      <a:pt x="314" y="177"/>
                    </a:lnTo>
                    <a:lnTo>
                      <a:pt x="326" y="160"/>
                    </a:lnTo>
                    <a:lnTo>
                      <a:pt x="340" y="141"/>
                    </a:lnTo>
                    <a:lnTo>
                      <a:pt x="356" y="138"/>
                    </a:lnTo>
                    <a:lnTo>
                      <a:pt x="365" y="128"/>
                    </a:lnTo>
                    <a:lnTo>
                      <a:pt x="376" y="113"/>
                    </a:lnTo>
                    <a:lnTo>
                      <a:pt x="386" y="116"/>
                    </a:lnTo>
                    <a:lnTo>
                      <a:pt x="404" y="114"/>
                    </a:lnTo>
                    <a:lnTo>
                      <a:pt x="420" y="100"/>
                    </a:lnTo>
                    <a:lnTo>
                      <a:pt x="432" y="92"/>
                    </a:lnTo>
                    <a:lnTo>
                      <a:pt x="443" y="89"/>
                    </a:lnTo>
                    <a:lnTo>
                      <a:pt x="453" y="96"/>
                    </a:lnTo>
                    <a:lnTo>
                      <a:pt x="475" y="106"/>
                    </a:lnTo>
                    <a:lnTo>
                      <a:pt x="487" y="117"/>
                    </a:lnTo>
                    <a:lnTo>
                      <a:pt x="495" y="125"/>
                    </a:lnTo>
                    <a:lnTo>
                      <a:pt x="490" y="161"/>
                    </a:lnTo>
                    <a:lnTo>
                      <a:pt x="454" y="144"/>
                    </a:lnTo>
                    <a:lnTo>
                      <a:pt x="428" y="135"/>
                    </a:lnTo>
                    <a:lnTo>
                      <a:pt x="428" y="167"/>
                    </a:lnTo>
                    <a:lnTo>
                      <a:pt x="411" y="202"/>
                    </a:lnTo>
                    <a:lnTo>
                      <a:pt x="395" y="216"/>
                    </a:lnTo>
                    <a:lnTo>
                      <a:pt x="387" y="233"/>
                    </a:lnTo>
                    <a:lnTo>
                      <a:pt x="370" y="236"/>
                    </a:lnTo>
                    <a:lnTo>
                      <a:pt x="365" y="259"/>
                    </a:lnTo>
                    <a:lnTo>
                      <a:pt x="357" y="284"/>
                    </a:lnTo>
                    <a:lnTo>
                      <a:pt x="334" y="286"/>
                    </a:lnTo>
                    <a:lnTo>
                      <a:pt x="318" y="270"/>
                    </a:lnTo>
                    <a:lnTo>
                      <a:pt x="312" y="274"/>
                    </a:lnTo>
                    <a:lnTo>
                      <a:pt x="307" y="308"/>
                    </a:lnTo>
                    <a:lnTo>
                      <a:pt x="300" y="331"/>
                    </a:lnTo>
                    <a:lnTo>
                      <a:pt x="268" y="398"/>
                    </a:lnTo>
                    <a:lnTo>
                      <a:pt x="275" y="406"/>
                    </a:lnTo>
                    <a:lnTo>
                      <a:pt x="273" y="419"/>
                    </a:lnTo>
                    <a:lnTo>
                      <a:pt x="256" y="442"/>
                    </a:lnTo>
                    <a:lnTo>
                      <a:pt x="243" y="439"/>
                    </a:lnTo>
                    <a:lnTo>
                      <a:pt x="226" y="453"/>
                    </a:lnTo>
                    <a:lnTo>
                      <a:pt x="209" y="448"/>
                    </a:lnTo>
                    <a:lnTo>
                      <a:pt x="197" y="478"/>
                    </a:lnTo>
                    <a:lnTo>
                      <a:pt x="197" y="478"/>
                    </a:lnTo>
                    <a:lnTo>
                      <a:pt x="187" y="481"/>
                    </a:lnTo>
                    <a:lnTo>
                      <a:pt x="178" y="484"/>
                    </a:lnTo>
                    <a:lnTo>
                      <a:pt x="173" y="486"/>
                    </a:lnTo>
                    <a:lnTo>
                      <a:pt x="173" y="486"/>
                    </a:lnTo>
                    <a:lnTo>
                      <a:pt x="158" y="478"/>
                    </a:lnTo>
                    <a:lnTo>
                      <a:pt x="144" y="487"/>
                    </a:lnTo>
                    <a:lnTo>
                      <a:pt x="128" y="494"/>
                    </a:lnTo>
                    <a:lnTo>
                      <a:pt x="104" y="487"/>
                    </a:lnTo>
                    <a:lnTo>
                      <a:pt x="97" y="480"/>
                    </a:lnTo>
                    <a:lnTo>
                      <a:pt x="84" y="461"/>
                    </a:lnTo>
                    <a:lnTo>
                      <a:pt x="64" y="448"/>
                    </a:lnTo>
                    <a:lnTo>
                      <a:pt x="53" y="426"/>
                    </a:lnTo>
                    <a:lnTo>
                      <a:pt x="26" y="405"/>
                    </a:lnTo>
                    <a:lnTo>
                      <a:pt x="23" y="391"/>
                    </a:lnTo>
                    <a:lnTo>
                      <a:pt x="6" y="381"/>
                    </a:lnTo>
                    <a:lnTo>
                      <a:pt x="1" y="372"/>
                    </a:lnTo>
                    <a:lnTo>
                      <a:pt x="0" y="339"/>
                    </a:lnTo>
                    <a:lnTo>
                      <a:pt x="14" y="338"/>
                    </a:lnTo>
                    <a:lnTo>
                      <a:pt x="25" y="333"/>
                    </a:lnTo>
                    <a:lnTo>
                      <a:pt x="26" y="316"/>
                    </a:lnTo>
                    <a:lnTo>
                      <a:pt x="37" y="306"/>
                    </a:lnTo>
                    <a:lnTo>
                      <a:pt x="37" y="275"/>
                    </a:lnTo>
                    <a:lnTo>
                      <a:pt x="44" y="252"/>
                    </a:lnTo>
                    <a:lnTo>
                      <a:pt x="51" y="247"/>
                    </a:lnTo>
                    <a:lnTo>
                      <a:pt x="59" y="255"/>
                    </a:lnTo>
                    <a:lnTo>
                      <a:pt x="62" y="266"/>
                    </a:lnTo>
                    <a:lnTo>
                      <a:pt x="75" y="259"/>
                    </a:lnTo>
                    <a:lnTo>
                      <a:pt x="76" y="249"/>
                    </a:lnTo>
                    <a:lnTo>
                      <a:pt x="70" y="238"/>
                    </a:lnTo>
                    <a:lnTo>
                      <a:pt x="70" y="224"/>
                    </a:lnTo>
                    <a:lnTo>
                      <a:pt x="76" y="214"/>
                    </a:lnTo>
                    <a:lnTo>
                      <a:pt x="90" y="194"/>
                    </a:lnTo>
                    <a:lnTo>
                      <a:pt x="98" y="185"/>
                    </a:lnTo>
                    <a:lnTo>
                      <a:pt x="111" y="188"/>
                    </a:lnTo>
                    <a:lnTo>
                      <a:pt x="125" y="178"/>
                    </a:lnTo>
                    <a:lnTo>
                      <a:pt x="145" y="156"/>
                    </a:lnTo>
                    <a:lnTo>
                      <a:pt x="159" y="131"/>
                    </a:lnTo>
                    <a:lnTo>
                      <a:pt x="161" y="97"/>
                    </a:lnTo>
                    <a:lnTo>
                      <a:pt x="164" y="66"/>
                    </a:lnTo>
                    <a:lnTo>
                      <a:pt x="164" y="36"/>
                    </a:lnTo>
                    <a:lnTo>
                      <a:pt x="158" y="18"/>
                    </a:lnTo>
                    <a:lnTo>
                      <a:pt x="162" y="8"/>
                    </a:lnTo>
                    <a:lnTo>
                      <a:pt x="172" y="0"/>
                    </a:lnTo>
                    <a:lnTo>
                      <a:pt x="193" y="124"/>
                    </a:lnTo>
                    <a:lnTo>
                      <a:pt x="222" y="119"/>
                    </a:lnTo>
                    <a:lnTo>
                      <a:pt x="300" y="108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8">
                <a:extLst>
                  <a:ext uri="{FF2B5EF4-FFF2-40B4-BE49-F238E27FC236}">
                    <a16:creationId xmlns:a16="http://schemas.microsoft.com/office/drawing/2014/main" id="{63021C3A-96BD-2C4F-8A3D-3769DF876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1504"/>
                <a:ext cx="476" cy="516"/>
              </a:xfrm>
              <a:custGeom>
                <a:avLst/>
                <a:gdLst>
                  <a:gd name="T0" fmla="*/ 406 w 476"/>
                  <a:gd name="T1" fmla="*/ 27 h 516"/>
                  <a:gd name="T2" fmla="*/ 361 w 476"/>
                  <a:gd name="T3" fmla="*/ 63 h 516"/>
                  <a:gd name="T4" fmla="*/ 315 w 476"/>
                  <a:gd name="T5" fmla="*/ 92 h 516"/>
                  <a:gd name="T6" fmla="*/ 262 w 476"/>
                  <a:gd name="T7" fmla="*/ 111 h 516"/>
                  <a:gd name="T8" fmla="*/ 228 w 476"/>
                  <a:gd name="T9" fmla="*/ 94 h 516"/>
                  <a:gd name="T10" fmla="*/ 179 w 476"/>
                  <a:gd name="T11" fmla="*/ 89 h 516"/>
                  <a:gd name="T12" fmla="*/ 134 w 476"/>
                  <a:gd name="T13" fmla="*/ 85 h 516"/>
                  <a:gd name="T14" fmla="*/ 0 w 476"/>
                  <a:gd name="T15" fmla="*/ 108 h 516"/>
                  <a:gd name="T16" fmla="*/ 20 w 476"/>
                  <a:gd name="T17" fmla="*/ 286 h 516"/>
                  <a:gd name="T18" fmla="*/ 39 w 476"/>
                  <a:gd name="T19" fmla="*/ 462 h 516"/>
                  <a:gd name="T20" fmla="*/ 81 w 476"/>
                  <a:gd name="T21" fmla="*/ 456 h 516"/>
                  <a:gd name="T22" fmla="*/ 114 w 476"/>
                  <a:gd name="T23" fmla="*/ 494 h 516"/>
                  <a:gd name="T24" fmla="*/ 158 w 476"/>
                  <a:gd name="T25" fmla="*/ 506 h 516"/>
                  <a:gd name="T26" fmla="*/ 186 w 476"/>
                  <a:gd name="T27" fmla="*/ 497 h 516"/>
                  <a:gd name="T28" fmla="*/ 234 w 476"/>
                  <a:gd name="T29" fmla="*/ 503 h 516"/>
                  <a:gd name="T30" fmla="*/ 261 w 476"/>
                  <a:gd name="T31" fmla="*/ 481 h 516"/>
                  <a:gd name="T32" fmla="*/ 276 w 476"/>
                  <a:gd name="T33" fmla="*/ 494 h 516"/>
                  <a:gd name="T34" fmla="*/ 309 w 476"/>
                  <a:gd name="T35" fmla="*/ 516 h 516"/>
                  <a:gd name="T36" fmla="*/ 332 w 476"/>
                  <a:gd name="T37" fmla="*/ 511 h 516"/>
                  <a:gd name="T38" fmla="*/ 343 w 476"/>
                  <a:gd name="T39" fmla="*/ 484 h 516"/>
                  <a:gd name="T40" fmla="*/ 350 w 476"/>
                  <a:gd name="T41" fmla="*/ 430 h 516"/>
                  <a:gd name="T42" fmla="*/ 367 w 476"/>
                  <a:gd name="T43" fmla="*/ 433 h 516"/>
                  <a:gd name="T44" fmla="*/ 381 w 476"/>
                  <a:gd name="T45" fmla="*/ 437 h 516"/>
                  <a:gd name="T46" fmla="*/ 376 w 476"/>
                  <a:gd name="T47" fmla="*/ 416 h 516"/>
                  <a:gd name="T48" fmla="*/ 381 w 476"/>
                  <a:gd name="T49" fmla="*/ 395 h 516"/>
                  <a:gd name="T50" fmla="*/ 401 w 476"/>
                  <a:gd name="T51" fmla="*/ 364 h 516"/>
                  <a:gd name="T52" fmla="*/ 428 w 476"/>
                  <a:gd name="T53" fmla="*/ 358 h 516"/>
                  <a:gd name="T54" fmla="*/ 465 w 476"/>
                  <a:gd name="T55" fmla="*/ 311 h 516"/>
                  <a:gd name="T56" fmla="*/ 470 w 476"/>
                  <a:gd name="T57" fmla="*/ 249 h 516"/>
                  <a:gd name="T58" fmla="*/ 462 w 476"/>
                  <a:gd name="T59" fmla="*/ 197 h 516"/>
                  <a:gd name="T60" fmla="*/ 476 w 476"/>
                  <a:gd name="T61" fmla="*/ 178 h 516"/>
                  <a:gd name="T62" fmla="*/ 443 w 476"/>
                  <a:gd name="T63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6" h="516">
                    <a:moveTo>
                      <a:pt x="443" y="0"/>
                    </a:moveTo>
                    <a:lnTo>
                      <a:pt x="406" y="27"/>
                    </a:lnTo>
                    <a:lnTo>
                      <a:pt x="381" y="41"/>
                    </a:lnTo>
                    <a:lnTo>
                      <a:pt x="361" y="63"/>
                    </a:lnTo>
                    <a:lnTo>
                      <a:pt x="336" y="88"/>
                    </a:lnTo>
                    <a:lnTo>
                      <a:pt x="315" y="92"/>
                    </a:lnTo>
                    <a:lnTo>
                      <a:pt x="297" y="96"/>
                    </a:lnTo>
                    <a:lnTo>
                      <a:pt x="262" y="111"/>
                    </a:lnTo>
                    <a:lnTo>
                      <a:pt x="250" y="113"/>
                    </a:lnTo>
                    <a:lnTo>
                      <a:pt x="228" y="94"/>
                    </a:lnTo>
                    <a:lnTo>
                      <a:pt x="195" y="97"/>
                    </a:lnTo>
                    <a:lnTo>
                      <a:pt x="179" y="89"/>
                    </a:lnTo>
                    <a:lnTo>
                      <a:pt x="165" y="80"/>
                    </a:lnTo>
                    <a:lnTo>
                      <a:pt x="134" y="85"/>
                    </a:lnTo>
                    <a:lnTo>
                      <a:pt x="70" y="94"/>
                    </a:lnTo>
                    <a:lnTo>
                      <a:pt x="0" y="108"/>
                    </a:lnTo>
                    <a:lnTo>
                      <a:pt x="9" y="200"/>
                    </a:lnTo>
                    <a:lnTo>
                      <a:pt x="20" y="286"/>
                    </a:lnTo>
                    <a:lnTo>
                      <a:pt x="36" y="431"/>
                    </a:lnTo>
                    <a:lnTo>
                      <a:pt x="39" y="462"/>
                    </a:lnTo>
                    <a:lnTo>
                      <a:pt x="65" y="461"/>
                    </a:lnTo>
                    <a:lnTo>
                      <a:pt x="81" y="456"/>
                    </a:lnTo>
                    <a:lnTo>
                      <a:pt x="101" y="466"/>
                    </a:lnTo>
                    <a:lnTo>
                      <a:pt x="114" y="494"/>
                    </a:lnTo>
                    <a:lnTo>
                      <a:pt x="147" y="492"/>
                    </a:lnTo>
                    <a:lnTo>
                      <a:pt x="158" y="506"/>
                    </a:lnTo>
                    <a:lnTo>
                      <a:pt x="168" y="506"/>
                    </a:lnTo>
                    <a:lnTo>
                      <a:pt x="186" y="497"/>
                    </a:lnTo>
                    <a:lnTo>
                      <a:pt x="201" y="500"/>
                    </a:lnTo>
                    <a:lnTo>
                      <a:pt x="234" y="503"/>
                    </a:lnTo>
                    <a:lnTo>
                      <a:pt x="245" y="489"/>
                    </a:lnTo>
                    <a:lnTo>
                      <a:pt x="261" y="481"/>
                    </a:lnTo>
                    <a:lnTo>
                      <a:pt x="273" y="476"/>
                    </a:lnTo>
                    <a:lnTo>
                      <a:pt x="276" y="494"/>
                    </a:lnTo>
                    <a:lnTo>
                      <a:pt x="289" y="500"/>
                    </a:lnTo>
                    <a:lnTo>
                      <a:pt x="309" y="516"/>
                    </a:lnTo>
                    <a:lnTo>
                      <a:pt x="323" y="514"/>
                    </a:lnTo>
                    <a:lnTo>
                      <a:pt x="332" y="511"/>
                    </a:lnTo>
                    <a:lnTo>
                      <a:pt x="332" y="494"/>
                    </a:lnTo>
                    <a:lnTo>
                      <a:pt x="343" y="484"/>
                    </a:lnTo>
                    <a:lnTo>
                      <a:pt x="343" y="455"/>
                    </a:lnTo>
                    <a:lnTo>
                      <a:pt x="350" y="430"/>
                    </a:lnTo>
                    <a:lnTo>
                      <a:pt x="357" y="425"/>
                    </a:lnTo>
                    <a:lnTo>
                      <a:pt x="367" y="433"/>
                    </a:lnTo>
                    <a:lnTo>
                      <a:pt x="370" y="444"/>
                    </a:lnTo>
                    <a:lnTo>
                      <a:pt x="381" y="437"/>
                    </a:lnTo>
                    <a:lnTo>
                      <a:pt x="382" y="428"/>
                    </a:lnTo>
                    <a:lnTo>
                      <a:pt x="376" y="416"/>
                    </a:lnTo>
                    <a:lnTo>
                      <a:pt x="376" y="402"/>
                    </a:lnTo>
                    <a:lnTo>
                      <a:pt x="381" y="395"/>
                    </a:lnTo>
                    <a:lnTo>
                      <a:pt x="395" y="373"/>
                    </a:lnTo>
                    <a:lnTo>
                      <a:pt x="401" y="364"/>
                    </a:lnTo>
                    <a:lnTo>
                      <a:pt x="414" y="367"/>
                    </a:lnTo>
                    <a:lnTo>
                      <a:pt x="428" y="358"/>
                    </a:lnTo>
                    <a:lnTo>
                      <a:pt x="448" y="336"/>
                    </a:lnTo>
                    <a:lnTo>
                      <a:pt x="465" y="311"/>
                    </a:lnTo>
                    <a:lnTo>
                      <a:pt x="467" y="280"/>
                    </a:lnTo>
                    <a:lnTo>
                      <a:pt x="470" y="249"/>
                    </a:lnTo>
                    <a:lnTo>
                      <a:pt x="468" y="214"/>
                    </a:lnTo>
                    <a:lnTo>
                      <a:pt x="462" y="197"/>
                    </a:lnTo>
                    <a:lnTo>
                      <a:pt x="465" y="189"/>
                    </a:lnTo>
                    <a:lnTo>
                      <a:pt x="476" y="178"/>
                    </a:lnTo>
                    <a:lnTo>
                      <a:pt x="462" y="122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9">
                <a:extLst>
                  <a:ext uri="{FF2B5EF4-FFF2-40B4-BE49-F238E27FC236}">
                    <a16:creationId xmlns:a16="http://schemas.microsoft.com/office/drawing/2014/main" id="{7195B5FF-4CD1-AC41-A970-8C50BBD5B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604"/>
                <a:ext cx="325" cy="567"/>
              </a:xfrm>
              <a:custGeom>
                <a:avLst/>
                <a:gdLst>
                  <a:gd name="T0" fmla="*/ 0 w 325"/>
                  <a:gd name="T1" fmla="*/ 567 h 567"/>
                  <a:gd name="T2" fmla="*/ 2 w 325"/>
                  <a:gd name="T3" fmla="*/ 548 h 567"/>
                  <a:gd name="T4" fmla="*/ 3 w 325"/>
                  <a:gd name="T5" fmla="*/ 520 h 567"/>
                  <a:gd name="T6" fmla="*/ 19 w 325"/>
                  <a:gd name="T7" fmla="*/ 503 h 567"/>
                  <a:gd name="T8" fmla="*/ 30 w 325"/>
                  <a:gd name="T9" fmla="*/ 478 h 567"/>
                  <a:gd name="T10" fmla="*/ 46 w 325"/>
                  <a:gd name="T11" fmla="*/ 451 h 567"/>
                  <a:gd name="T12" fmla="*/ 43 w 325"/>
                  <a:gd name="T13" fmla="*/ 416 h 567"/>
                  <a:gd name="T14" fmla="*/ 32 w 325"/>
                  <a:gd name="T15" fmla="*/ 398 h 567"/>
                  <a:gd name="T16" fmla="*/ 30 w 325"/>
                  <a:gd name="T17" fmla="*/ 378 h 567"/>
                  <a:gd name="T18" fmla="*/ 35 w 325"/>
                  <a:gd name="T19" fmla="*/ 344 h 567"/>
                  <a:gd name="T20" fmla="*/ 32 w 325"/>
                  <a:gd name="T21" fmla="*/ 300 h 567"/>
                  <a:gd name="T22" fmla="*/ 24 w 325"/>
                  <a:gd name="T23" fmla="*/ 200 h 567"/>
                  <a:gd name="T24" fmla="*/ 16 w 325"/>
                  <a:gd name="T25" fmla="*/ 105 h 567"/>
                  <a:gd name="T26" fmla="*/ 10 w 325"/>
                  <a:gd name="T27" fmla="*/ 32 h 567"/>
                  <a:gd name="T28" fmla="*/ 28 w 325"/>
                  <a:gd name="T29" fmla="*/ 38 h 567"/>
                  <a:gd name="T30" fmla="*/ 38 w 325"/>
                  <a:gd name="T31" fmla="*/ 42 h 567"/>
                  <a:gd name="T32" fmla="*/ 44 w 325"/>
                  <a:gd name="T33" fmla="*/ 41 h 567"/>
                  <a:gd name="T34" fmla="*/ 58 w 325"/>
                  <a:gd name="T35" fmla="*/ 28 h 567"/>
                  <a:gd name="T36" fmla="*/ 75 w 325"/>
                  <a:gd name="T37" fmla="*/ 19 h 567"/>
                  <a:gd name="T38" fmla="*/ 107 w 325"/>
                  <a:gd name="T39" fmla="*/ 17 h 567"/>
                  <a:gd name="T40" fmla="*/ 244 w 325"/>
                  <a:gd name="T41" fmla="*/ 3 h 567"/>
                  <a:gd name="T42" fmla="*/ 280 w 325"/>
                  <a:gd name="T43" fmla="*/ 0 h 567"/>
                  <a:gd name="T44" fmla="*/ 289 w 325"/>
                  <a:gd name="T45" fmla="*/ 100 h 567"/>
                  <a:gd name="T46" fmla="*/ 316 w 325"/>
                  <a:gd name="T47" fmla="*/ 330 h 567"/>
                  <a:gd name="T48" fmla="*/ 319 w 325"/>
                  <a:gd name="T49" fmla="*/ 366 h 567"/>
                  <a:gd name="T50" fmla="*/ 317 w 325"/>
                  <a:gd name="T51" fmla="*/ 380 h 567"/>
                  <a:gd name="T52" fmla="*/ 325 w 325"/>
                  <a:gd name="T53" fmla="*/ 392 h 567"/>
                  <a:gd name="T54" fmla="*/ 325 w 325"/>
                  <a:gd name="T55" fmla="*/ 400 h 567"/>
                  <a:gd name="T56" fmla="*/ 310 w 325"/>
                  <a:gd name="T57" fmla="*/ 411 h 567"/>
                  <a:gd name="T58" fmla="*/ 288 w 325"/>
                  <a:gd name="T59" fmla="*/ 420 h 567"/>
                  <a:gd name="T60" fmla="*/ 267 w 325"/>
                  <a:gd name="T61" fmla="*/ 423 h 567"/>
                  <a:gd name="T62" fmla="*/ 263 w 325"/>
                  <a:gd name="T63" fmla="*/ 453 h 567"/>
                  <a:gd name="T64" fmla="*/ 235 w 325"/>
                  <a:gd name="T65" fmla="*/ 475 h 567"/>
                  <a:gd name="T66" fmla="*/ 217 w 325"/>
                  <a:gd name="T67" fmla="*/ 500 h 567"/>
                  <a:gd name="T68" fmla="*/ 219 w 325"/>
                  <a:gd name="T69" fmla="*/ 514 h 567"/>
                  <a:gd name="T70" fmla="*/ 216 w 325"/>
                  <a:gd name="T71" fmla="*/ 523 h 567"/>
                  <a:gd name="T72" fmla="*/ 196 w 325"/>
                  <a:gd name="T73" fmla="*/ 523 h 567"/>
                  <a:gd name="T74" fmla="*/ 185 w 325"/>
                  <a:gd name="T75" fmla="*/ 514 h 567"/>
                  <a:gd name="T76" fmla="*/ 169 w 325"/>
                  <a:gd name="T77" fmla="*/ 522 h 567"/>
                  <a:gd name="T78" fmla="*/ 153 w 325"/>
                  <a:gd name="T79" fmla="*/ 531 h 567"/>
                  <a:gd name="T80" fmla="*/ 153 w 325"/>
                  <a:gd name="T81" fmla="*/ 550 h 567"/>
                  <a:gd name="T82" fmla="*/ 146 w 325"/>
                  <a:gd name="T83" fmla="*/ 551 h 567"/>
                  <a:gd name="T84" fmla="*/ 144 w 325"/>
                  <a:gd name="T85" fmla="*/ 545 h 567"/>
                  <a:gd name="T86" fmla="*/ 130 w 325"/>
                  <a:gd name="T87" fmla="*/ 536 h 567"/>
                  <a:gd name="T88" fmla="*/ 110 w 325"/>
                  <a:gd name="T89" fmla="*/ 544 h 567"/>
                  <a:gd name="T90" fmla="*/ 100 w 325"/>
                  <a:gd name="T91" fmla="*/ 562 h 567"/>
                  <a:gd name="T92" fmla="*/ 91 w 325"/>
                  <a:gd name="T93" fmla="*/ 558 h 567"/>
                  <a:gd name="T94" fmla="*/ 82 w 325"/>
                  <a:gd name="T95" fmla="*/ 548 h 567"/>
                  <a:gd name="T96" fmla="*/ 53 w 325"/>
                  <a:gd name="T97" fmla="*/ 551 h 567"/>
                  <a:gd name="T98" fmla="*/ 19 w 325"/>
                  <a:gd name="T99" fmla="*/ 558 h 567"/>
                  <a:gd name="T100" fmla="*/ 0 w 325"/>
                  <a:gd name="T101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5" h="567">
                    <a:moveTo>
                      <a:pt x="0" y="567"/>
                    </a:moveTo>
                    <a:lnTo>
                      <a:pt x="2" y="548"/>
                    </a:lnTo>
                    <a:lnTo>
                      <a:pt x="3" y="520"/>
                    </a:lnTo>
                    <a:lnTo>
                      <a:pt x="19" y="503"/>
                    </a:lnTo>
                    <a:lnTo>
                      <a:pt x="30" y="478"/>
                    </a:lnTo>
                    <a:lnTo>
                      <a:pt x="46" y="451"/>
                    </a:lnTo>
                    <a:lnTo>
                      <a:pt x="43" y="416"/>
                    </a:lnTo>
                    <a:lnTo>
                      <a:pt x="32" y="398"/>
                    </a:lnTo>
                    <a:lnTo>
                      <a:pt x="30" y="378"/>
                    </a:lnTo>
                    <a:lnTo>
                      <a:pt x="35" y="344"/>
                    </a:lnTo>
                    <a:lnTo>
                      <a:pt x="32" y="300"/>
                    </a:lnTo>
                    <a:lnTo>
                      <a:pt x="24" y="200"/>
                    </a:lnTo>
                    <a:lnTo>
                      <a:pt x="16" y="105"/>
                    </a:lnTo>
                    <a:lnTo>
                      <a:pt x="10" y="32"/>
                    </a:lnTo>
                    <a:lnTo>
                      <a:pt x="28" y="38"/>
                    </a:lnTo>
                    <a:lnTo>
                      <a:pt x="38" y="42"/>
                    </a:lnTo>
                    <a:lnTo>
                      <a:pt x="44" y="41"/>
                    </a:lnTo>
                    <a:lnTo>
                      <a:pt x="58" y="28"/>
                    </a:lnTo>
                    <a:lnTo>
                      <a:pt x="75" y="19"/>
                    </a:lnTo>
                    <a:lnTo>
                      <a:pt x="107" y="17"/>
                    </a:lnTo>
                    <a:lnTo>
                      <a:pt x="244" y="3"/>
                    </a:lnTo>
                    <a:lnTo>
                      <a:pt x="280" y="0"/>
                    </a:lnTo>
                    <a:lnTo>
                      <a:pt x="289" y="100"/>
                    </a:lnTo>
                    <a:lnTo>
                      <a:pt x="316" y="330"/>
                    </a:lnTo>
                    <a:lnTo>
                      <a:pt x="319" y="366"/>
                    </a:lnTo>
                    <a:lnTo>
                      <a:pt x="317" y="380"/>
                    </a:lnTo>
                    <a:lnTo>
                      <a:pt x="325" y="392"/>
                    </a:lnTo>
                    <a:lnTo>
                      <a:pt x="325" y="400"/>
                    </a:lnTo>
                    <a:lnTo>
                      <a:pt x="310" y="411"/>
                    </a:lnTo>
                    <a:lnTo>
                      <a:pt x="288" y="420"/>
                    </a:lnTo>
                    <a:lnTo>
                      <a:pt x="267" y="423"/>
                    </a:lnTo>
                    <a:lnTo>
                      <a:pt x="263" y="453"/>
                    </a:lnTo>
                    <a:lnTo>
                      <a:pt x="235" y="475"/>
                    </a:lnTo>
                    <a:lnTo>
                      <a:pt x="217" y="500"/>
                    </a:lnTo>
                    <a:lnTo>
                      <a:pt x="219" y="514"/>
                    </a:lnTo>
                    <a:lnTo>
                      <a:pt x="216" y="523"/>
                    </a:lnTo>
                    <a:lnTo>
                      <a:pt x="196" y="523"/>
                    </a:lnTo>
                    <a:lnTo>
                      <a:pt x="185" y="514"/>
                    </a:lnTo>
                    <a:lnTo>
                      <a:pt x="169" y="522"/>
                    </a:lnTo>
                    <a:lnTo>
                      <a:pt x="153" y="531"/>
                    </a:lnTo>
                    <a:lnTo>
                      <a:pt x="153" y="550"/>
                    </a:lnTo>
                    <a:lnTo>
                      <a:pt x="146" y="551"/>
                    </a:lnTo>
                    <a:lnTo>
                      <a:pt x="144" y="545"/>
                    </a:lnTo>
                    <a:lnTo>
                      <a:pt x="130" y="536"/>
                    </a:lnTo>
                    <a:lnTo>
                      <a:pt x="110" y="544"/>
                    </a:lnTo>
                    <a:lnTo>
                      <a:pt x="100" y="562"/>
                    </a:lnTo>
                    <a:lnTo>
                      <a:pt x="91" y="558"/>
                    </a:lnTo>
                    <a:lnTo>
                      <a:pt x="82" y="548"/>
                    </a:lnTo>
                    <a:lnTo>
                      <a:pt x="53" y="551"/>
                    </a:lnTo>
                    <a:lnTo>
                      <a:pt x="19" y="558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80">
                <a:extLst>
                  <a:ext uri="{FF2B5EF4-FFF2-40B4-BE49-F238E27FC236}">
                    <a16:creationId xmlns:a16="http://schemas.microsoft.com/office/drawing/2014/main" id="{41287559-7C16-C348-BB28-7FE58CB82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1531"/>
                <a:ext cx="432" cy="771"/>
              </a:xfrm>
              <a:custGeom>
                <a:avLst/>
                <a:gdLst>
                  <a:gd name="T0" fmla="*/ 388 w 432"/>
                  <a:gd name="T1" fmla="*/ 621 h 771"/>
                  <a:gd name="T2" fmla="*/ 407 w 432"/>
                  <a:gd name="T3" fmla="*/ 574 h 771"/>
                  <a:gd name="T4" fmla="*/ 432 w 432"/>
                  <a:gd name="T5" fmla="*/ 524 h 771"/>
                  <a:gd name="T6" fmla="*/ 418 w 432"/>
                  <a:gd name="T7" fmla="*/ 470 h 771"/>
                  <a:gd name="T8" fmla="*/ 421 w 432"/>
                  <a:gd name="T9" fmla="*/ 415 h 771"/>
                  <a:gd name="T10" fmla="*/ 410 w 432"/>
                  <a:gd name="T11" fmla="*/ 272 h 771"/>
                  <a:gd name="T12" fmla="*/ 396 w 432"/>
                  <a:gd name="T13" fmla="*/ 106 h 771"/>
                  <a:gd name="T14" fmla="*/ 388 w 432"/>
                  <a:gd name="T15" fmla="*/ 84 h 771"/>
                  <a:gd name="T16" fmla="*/ 371 w 432"/>
                  <a:gd name="T17" fmla="*/ 50 h 771"/>
                  <a:gd name="T18" fmla="*/ 360 w 432"/>
                  <a:gd name="T19" fmla="*/ 0 h 771"/>
                  <a:gd name="T20" fmla="*/ 76 w 432"/>
                  <a:gd name="T21" fmla="*/ 30 h 771"/>
                  <a:gd name="T22" fmla="*/ 96 w 432"/>
                  <a:gd name="T23" fmla="*/ 42 h 771"/>
                  <a:gd name="T24" fmla="*/ 123 w 432"/>
                  <a:gd name="T25" fmla="*/ 75 h 771"/>
                  <a:gd name="T26" fmla="*/ 123 w 432"/>
                  <a:gd name="T27" fmla="*/ 111 h 771"/>
                  <a:gd name="T28" fmla="*/ 107 w 432"/>
                  <a:gd name="T29" fmla="*/ 148 h 771"/>
                  <a:gd name="T30" fmla="*/ 81 w 432"/>
                  <a:gd name="T31" fmla="*/ 164 h 771"/>
                  <a:gd name="T32" fmla="*/ 45 w 432"/>
                  <a:gd name="T33" fmla="*/ 184 h 771"/>
                  <a:gd name="T34" fmla="*/ 45 w 432"/>
                  <a:gd name="T35" fmla="*/ 206 h 771"/>
                  <a:gd name="T36" fmla="*/ 54 w 432"/>
                  <a:gd name="T37" fmla="*/ 242 h 771"/>
                  <a:gd name="T38" fmla="*/ 39 w 432"/>
                  <a:gd name="T39" fmla="*/ 262 h 771"/>
                  <a:gd name="T40" fmla="*/ 28 w 432"/>
                  <a:gd name="T41" fmla="*/ 281 h 771"/>
                  <a:gd name="T42" fmla="*/ 15 w 432"/>
                  <a:gd name="T43" fmla="*/ 297 h 771"/>
                  <a:gd name="T44" fmla="*/ 6 w 432"/>
                  <a:gd name="T45" fmla="*/ 318 h 771"/>
                  <a:gd name="T46" fmla="*/ 3 w 432"/>
                  <a:gd name="T47" fmla="*/ 359 h 771"/>
                  <a:gd name="T48" fmla="*/ 64 w 432"/>
                  <a:gd name="T49" fmla="*/ 451 h 771"/>
                  <a:gd name="T50" fmla="*/ 96 w 432"/>
                  <a:gd name="T51" fmla="*/ 501 h 771"/>
                  <a:gd name="T52" fmla="*/ 142 w 432"/>
                  <a:gd name="T53" fmla="*/ 512 h 771"/>
                  <a:gd name="T54" fmla="*/ 154 w 432"/>
                  <a:gd name="T55" fmla="*/ 545 h 771"/>
                  <a:gd name="T56" fmla="*/ 135 w 432"/>
                  <a:gd name="T57" fmla="*/ 601 h 771"/>
                  <a:gd name="T58" fmla="*/ 190 w 432"/>
                  <a:gd name="T59" fmla="*/ 659 h 771"/>
                  <a:gd name="T60" fmla="*/ 231 w 432"/>
                  <a:gd name="T61" fmla="*/ 695 h 771"/>
                  <a:gd name="T62" fmla="*/ 238 w 432"/>
                  <a:gd name="T63" fmla="*/ 732 h 771"/>
                  <a:gd name="T64" fmla="*/ 260 w 432"/>
                  <a:gd name="T65" fmla="*/ 771 h 771"/>
                  <a:gd name="T66" fmla="*/ 274 w 432"/>
                  <a:gd name="T67" fmla="*/ 752 h 771"/>
                  <a:gd name="T68" fmla="*/ 301 w 432"/>
                  <a:gd name="T69" fmla="*/ 738 h 771"/>
                  <a:gd name="T70" fmla="*/ 340 w 432"/>
                  <a:gd name="T71" fmla="*/ 754 h 771"/>
                  <a:gd name="T72" fmla="*/ 349 w 432"/>
                  <a:gd name="T73" fmla="*/ 738 h 771"/>
                  <a:gd name="T74" fmla="*/ 343 w 432"/>
                  <a:gd name="T75" fmla="*/ 709 h 771"/>
                  <a:gd name="T76" fmla="*/ 373 w 432"/>
                  <a:gd name="T77" fmla="*/ 695 h 771"/>
                  <a:gd name="T78" fmla="*/ 377 w 432"/>
                  <a:gd name="T79" fmla="*/ 684 h 771"/>
                  <a:gd name="T80" fmla="*/ 382 w 432"/>
                  <a:gd name="T81" fmla="*/ 662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771">
                    <a:moveTo>
                      <a:pt x="388" y="641"/>
                    </a:moveTo>
                    <a:lnTo>
                      <a:pt x="388" y="621"/>
                    </a:lnTo>
                    <a:lnTo>
                      <a:pt x="393" y="593"/>
                    </a:lnTo>
                    <a:lnTo>
                      <a:pt x="407" y="574"/>
                    </a:lnTo>
                    <a:lnTo>
                      <a:pt x="418" y="549"/>
                    </a:lnTo>
                    <a:lnTo>
                      <a:pt x="432" y="524"/>
                    </a:lnTo>
                    <a:lnTo>
                      <a:pt x="431" y="492"/>
                    </a:lnTo>
                    <a:lnTo>
                      <a:pt x="418" y="470"/>
                    </a:lnTo>
                    <a:lnTo>
                      <a:pt x="416" y="448"/>
                    </a:lnTo>
                    <a:lnTo>
                      <a:pt x="421" y="415"/>
                    </a:lnTo>
                    <a:lnTo>
                      <a:pt x="416" y="371"/>
                    </a:lnTo>
                    <a:lnTo>
                      <a:pt x="410" y="272"/>
                    </a:lnTo>
                    <a:lnTo>
                      <a:pt x="401" y="178"/>
                    </a:lnTo>
                    <a:lnTo>
                      <a:pt x="396" y="106"/>
                    </a:lnTo>
                    <a:lnTo>
                      <a:pt x="395" y="100"/>
                    </a:lnTo>
                    <a:lnTo>
                      <a:pt x="388" y="84"/>
                    </a:lnTo>
                    <a:lnTo>
                      <a:pt x="381" y="61"/>
                    </a:lnTo>
                    <a:lnTo>
                      <a:pt x="371" y="50"/>
                    </a:lnTo>
                    <a:lnTo>
                      <a:pt x="362" y="33"/>
                    </a:lnTo>
                    <a:lnTo>
                      <a:pt x="360" y="0"/>
                    </a:lnTo>
                    <a:lnTo>
                      <a:pt x="75" y="16"/>
                    </a:lnTo>
                    <a:lnTo>
                      <a:pt x="76" y="30"/>
                    </a:lnTo>
                    <a:lnTo>
                      <a:pt x="90" y="34"/>
                    </a:lnTo>
                    <a:lnTo>
                      <a:pt x="96" y="42"/>
                    </a:lnTo>
                    <a:lnTo>
                      <a:pt x="98" y="53"/>
                    </a:lnTo>
                    <a:lnTo>
                      <a:pt x="123" y="75"/>
                    </a:lnTo>
                    <a:lnTo>
                      <a:pt x="128" y="89"/>
                    </a:lnTo>
                    <a:lnTo>
                      <a:pt x="123" y="111"/>
                    </a:lnTo>
                    <a:lnTo>
                      <a:pt x="112" y="133"/>
                    </a:lnTo>
                    <a:lnTo>
                      <a:pt x="107" y="148"/>
                    </a:lnTo>
                    <a:lnTo>
                      <a:pt x="93" y="161"/>
                    </a:lnTo>
                    <a:lnTo>
                      <a:pt x="81" y="164"/>
                    </a:lnTo>
                    <a:lnTo>
                      <a:pt x="48" y="173"/>
                    </a:lnTo>
                    <a:lnTo>
                      <a:pt x="45" y="184"/>
                    </a:lnTo>
                    <a:lnTo>
                      <a:pt x="40" y="197"/>
                    </a:lnTo>
                    <a:lnTo>
                      <a:pt x="45" y="206"/>
                    </a:lnTo>
                    <a:lnTo>
                      <a:pt x="56" y="215"/>
                    </a:lnTo>
                    <a:lnTo>
                      <a:pt x="54" y="242"/>
                    </a:lnTo>
                    <a:lnTo>
                      <a:pt x="43" y="251"/>
                    </a:lnTo>
                    <a:lnTo>
                      <a:pt x="39" y="262"/>
                    </a:lnTo>
                    <a:lnTo>
                      <a:pt x="39" y="279"/>
                    </a:lnTo>
                    <a:lnTo>
                      <a:pt x="28" y="281"/>
                    </a:lnTo>
                    <a:lnTo>
                      <a:pt x="17" y="289"/>
                    </a:lnTo>
                    <a:lnTo>
                      <a:pt x="15" y="297"/>
                    </a:lnTo>
                    <a:lnTo>
                      <a:pt x="17" y="311"/>
                    </a:lnTo>
                    <a:lnTo>
                      <a:pt x="6" y="318"/>
                    </a:lnTo>
                    <a:lnTo>
                      <a:pt x="0" y="336"/>
                    </a:lnTo>
                    <a:lnTo>
                      <a:pt x="3" y="359"/>
                    </a:lnTo>
                    <a:lnTo>
                      <a:pt x="17" y="404"/>
                    </a:lnTo>
                    <a:lnTo>
                      <a:pt x="64" y="451"/>
                    </a:lnTo>
                    <a:lnTo>
                      <a:pt x="96" y="474"/>
                    </a:lnTo>
                    <a:lnTo>
                      <a:pt x="96" y="501"/>
                    </a:lnTo>
                    <a:lnTo>
                      <a:pt x="101" y="510"/>
                    </a:lnTo>
                    <a:lnTo>
                      <a:pt x="142" y="512"/>
                    </a:lnTo>
                    <a:lnTo>
                      <a:pt x="159" y="521"/>
                    </a:lnTo>
                    <a:lnTo>
                      <a:pt x="154" y="545"/>
                    </a:lnTo>
                    <a:lnTo>
                      <a:pt x="140" y="581"/>
                    </a:lnTo>
                    <a:lnTo>
                      <a:pt x="135" y="601"/>
                    </a:lnTo>
                    <a:lnTo>
                      <a:pt x="149" y="626"/>
                    </a:lnTo>
                    <a:lnTo>
                      <a:pt x="190" y="659"/>
                    </a:lnTo>
                    <a:lnTo>
                      <a:pt x="218" y="663"/>
                    </a:lnTo>
                    <a:lnTo>
                      <a:pt x="231" y="695"/>
                    </a:lnTo>
                    <a:lnTo>
                      <a:pt x="245" y="713"/>
                    </a:lnTo>
                    <a:lnTo>
                      <a:pt x="238" y="732"/>
                    </a:lnTo>
                    <a:lnTo>
                      <a:pt x="248" y="759"/>
                    </a:lnTo>
                    <a:lnTo>
                      <a:pt x="260" y="771"/>
                    </a:lnTo>
                    <a:lnTo>
                      <a:pt x="268" y="765"/>
                    </a:lnTo>
                    <a:lnTo>
                      <a:pt x="274" y="752"/>
                    </a:lnTo>
                    <a:lnTo>
                      <a:pt x="288" y="741"/>
                    </a:lnTo>
                    <a:lnTo>
                      <a:pt x="301" y="738"/>
                    </a:lnTo>
                    <a:lnTo>
                      <a:pt x="318" y="745"/>
                    </a:lnTo>
                    <a:lnTo>
                      <a:pt x="340" y="754"/>
                    </a:lnTo>
                    <a:lnTo>
                      <a:pt x="348" y="752"/>
                    </a:lnTo>
                    <a:lnTo>
                      <a:pt x="349" y="738"/>
                    </a:lnTo>
                    <a:lnTo>
                      <a:pt x="342" y="723"/>
                    </a:lnTo>
                    <a:lnTo>
                      <a:pt x="343" y="709"/>
                    </a:lnTo>
                    <a:lnTo>
                      <a:pt x="354" y="699"/>
                    </a:lnTo>
                    <a:lnTo>
                      <a:pt x="373" y="695"/>
                    </a:lnTo>
                    <a:lnTo>
                      <a:pt x="381" y="691"/>
                    </a:lnTo>
                    <a:lnTo>
                      <a:pt x="377" y="684"/>
                    </a:lnTo>
                    <a:lnTo>
                      <a:pt x="373" y="668"/>
                    </a:lnTo>
                    <a:lnTo>
                      <a:pt x="382" y="662"/>
                    </a:lnTo>
                    <a:lnTo>
                      <a:pt x="388" y="64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1">
                <a:extLst>
                  <a:ext uri="{FF2B5EF4-FFF2-40B4-BE49-F238E27FC236}">
                    <a16:creationId xmlns:a16="http://schemas.microsoft.com/office/drawing/2014/main" id="{79F71D90-D7C5-634C-960F-FB6C16578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1322"/>
                <a:ext cx="184" cy="182"/>
              </a:xfrm>
              <a:custGeom>
                <a:avLst/>
                <a:gdLst>
                  <a:gd name="T0" fmla="*/ 184 w 184"/>
                  <a:gd name="T1" fmla="*/ 92 h 182"/>
                  <a:gd name="T2" fmla="*/ 162 w 184"/>
                  <a:gd name="T3" fmla="*/ 0 h 182"/>
                  <a:gd name="T4" fmla="*/ 132 w 184"/>
                  <a:gd name="T5" fmla="*/ 6 h 182"/>
                  <a:gd name="T6" fmla="*/ 0 w 184"/>
                  <a:gd name="T7" fmla="*/ 36 h 182"/>
                  <a:gd name="T8" fmla="*/ 6 w 184"/>
                  <a:gd name="T9" fmla="*/ 54 h 182"/>
                  <a:gd name="T10" fmla="*/ 15 w 184"/>
                  <a:gd name="T11" fmla="*/ 101 h 182"/>
                  <a:gd name="T12" fmla="*/ 15 w 184"/>
                  <a:gd name="T13" fmla="*/ 156 h 182"/>
                  <a:gd name="T14" fmla="*/ 7 w 184"/>
                  <a:gd name="T15" fmla="*/ 170 h 182"/>
                  <a:gd name="T16" fmla="*/ 20 w 184"/>
                  <a:gd name="T17" fmla="*/ 182 h 182"/>
                  <a:gd name="T18" fmla="*/ 46 w 184"/>
                  <a:gd name="T19" fmla="*/ 157 h 182"/>
                  <a:gd name="T20" fmla="*/ 68 w 184"/>
                  <a:gd name="T21" fmla="*/ 137 h 182"/>
                  <a:gd name="T22" fmla="*/ 81 w 184"/>
                  <a:gd name="T23" fmla="*/ 125 h 182"/>
                  <a:gd name="T24" fmla="*/ 85 w 184"/>
                  <a:gd name="T25" fmla="*/ 129 h 182"/>
                  <a:gd name="T26" fmla="*/ 103 w 184"/>
                  <a:gd name="T27" fmla="*/ 120 h 182"/>
                  <a:gd name="T28" fmla="*/ 135 w 184"/>
                  <a:gd name="T29" fmla="*/ 112 h 182"/>
                  <a:gd name="T30" fmla="*/ 184 w 184"/>
                  <a:gd name="T31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82">
                    <a:moveTo>
                      <a:pt x="184" y="92"/>
                    </a:moveTo>
                    <a:lnTo>
                      <a:pt x="162" y="0"/>
                    </a:lnTo>
                    <a:lnTo>
                      <a:pt x="132" y="6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15" y="101"/>
                    </a:lnTo>
                    <a:lnTo>
                      <a:pt x="15" y="156"/>
                    </a:lnTo>
                    <a:lnTo>
                      <a:pt x="7" y="170"/>
                    </a:lnTo>
                    <a:lnTo>
                      <a:pt x="20" y="182"/>
                    </a:lnTo>
                    <a:lnTo>
                      <a:pt x="46" y="157"/>
                    </a:lnTo>
                    <a:lnTo>
                      <a:pt x="68" y="137"/>
                    </a:lnTo>
                    <a:lnTo>
                      <a:pt x="81" y="125"/>
                    </a:lnTo>
                    <a:lnTo>
                      <a:pt x="85" y="129"/>
                    </a:lnTo>
                    <a:lnTo>
                      <a:pt x="103" y="120"/>
                    </a:lnTo>
                    <a:lnTo>
                      <a:pt x="135" y="112"/>
                    </a:lnTo>
                    <a:lnTo>
                      <a:pt x="184" y="92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2">
                <a:extLst>
                  <a:ext uri="{FF2B5EF4-FFF2-40B4-BE49-F238E27FC236}">
                    <a16:creationId xmlns:a16="http://schemas.microsoft.com/office/drawing/2014/main" id="{98FE23BC-FFC0-944C-A7A4-88C9D827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946"/>
                <a:ext cx="565" cy="601"/>
              </a:xfrm>
              <a:custGeom>
                <a:avLst/>
                <a:gdLst>
                  <a:gd name="T0" fmla="*/ 523 w 565"/>
                  <a:gd name="T1" fmla="*/ 565 h 601"/>
                  <a:gd name="T2" fmla="*/ 512 w 565"/>
                  <a:gd name="T3" fmla="*/ 498 h 601"/>
                  <a:gd name="T4" fmla="*/ 511 w 565"/>
                  <a:gd name="T5" fmla="*/ 463 h 601"/>
                  <a:gd name="T6" fmla="*/ 525 w 565"/>
                  <a:gd name="T7" fmla="*/ 429 h 601"/>
                  <a:gd name="T8" fmla="*/ 517 w 565"/>
                  <a:gd name="T9" fmla="*/ 385 h 601"/>
                  <a:gd name="T10" fmla="*/ 533 w 565"/>
                  <a:gd name="T11" fmla="*/ 360 h 601"/>
                  <a:gd name="T12" fmla="*/ 528 w 565"/>
                  <a:gd name="T13" fmla="*/ 334 h 601"/>
                  <a:gd name="T14" fmla="*/ 529 w 565"/>
                  <a:gd name="T15" fmla="*/ 291 h 601"/>
                  <a:gd name="T16" fmla="*/ 564 w 565"/>
                  <a:gd name="T17" fmla="*/ 215 h 601"/>
                  <a:gd name="T18" fmla="*/ 564 w 565"/>
                  <a:gd name="T19" fmla="*/ 195 h 601"/>
                  <a:gd name="T20" fmla="*/ 533 w 565"/>
                  <a:gd name="T21" fmla="*/ 237 h 601"/>
                  <a:gd name="T22" fmla="*/ 503 w 565"/>
                  <a:gd name="T23" fmla="*/ 273 h 601"/>
                  <a:gd name="T24" fmla="*/ 486 w 565"/>
                  <a:gd name="T25" fmla="*/ 291 h 601"/>
                  <a:gd name="T26" fmla="*/ 470 w 565"/>
                  <a:gd name="T27" fmla="*/ 302 h 601"/>
                  <a:gd name="T28" fmla="*/ 476 w 565"/>
                  <a:gd name="T29" fmla="*/ 276 h 601"/>
                  <a:gd name="T30" fmla="*/ 501 w 565"/>
                  <a:gd name="T31" fmla="*/ 237 h 601"/>
                  <a:gd name="T32" fmla="*/ 490 w 565"/>
                  <a:gd name="T33" fmla="*/ 210 h 601"/>
                  <a:gd name="T34" fmla="*/ 456 w 565"/>
                  <a:gd name="T35" fmla="*/ 137 h 601"/>
                  <a:gd name="T36" fmla="*/ 369 w 565"/>
                  <a:gd name="T37" fmla="*/ 106 h 601"/>
                  <a:gd name="T38" fmla="*/ 300 w 565"/>
                  <a:gd name="T39" fmla="*/ 85 h 601"/>
                  <a:gd name="T40" fmla="*/ 227 w 565"/>
                  <a:gd name="T41" fmla="*/ 46 h 601"/>
                  <a:gd name="T42" fmla="*/ 214 w 565"/>
                  <a:gd name="T43" fmla="*/ 49 h 601"/>
                  <a:gd name="T44" fmla="*/ 202 w 565"/>
                  <a:gd name="T45" fmla="*/ 43 h 601"/>
                  <a:gd name="T46" fmla="*/ 184 w 565"/>
                  <a:gd name="T47" fmla="*/ 51 h 601"/>
                  <a:gd name="T48" fmla="*/ 181 w 565"/>
                  <a:gd name="T49" fmla="*/ 34 h 601"/>
                  <a:gd name="T50" fmla="*/ 202 w 565"/>
                  <a:gd name="T51" fmla="*/ 9 h 601"/>
                  <a:gd name="T52" fmla="*/ 175 w 565"/>
                  <a:gd name="T53" fmla="*/ 4 h 601"/>
                  <a:gd name="T54" fmla="*/ 111 w 565"/>
                  <a:gd name="T55" fmla="*/ 37 h 601"/>
                  <a:gd name="T56" fmla="*/ 75 w 565"/>
                  <a:gd name="T57" fmla="*/ 37 h 601"/>
                  <a:gd name="T58" fmla="*/ 55 w 565"/>
                  <a:gd name="T59" fmla="*/ 49 h 601"/>
                  <a:gd name="T60" fmla="*/ 53 w 565"/>
                  <a:gd name="T61" fmla="*/ 120 h 601"/>
                  <a:gd name="T62" fmla="*/ 14 w 565"/>
                  <a:gd name="T63" fmla="*/ 154 h 601"/>
                  <a:gd name="T64" fmla="*/ 2 w 565"/>
                  <a:gd name="T65" fmla="*/ 193 h 601"/>
                  <a:gd name="T66" fmla="*/ 22 w 565"/>
                  <a:gd name="T67" fmla="*/ 226 h 601"/>
                  <a:gd name="T68" fmla="*/ 11 w 565"/>
                  <a:gd name="T69" fmla="*/ 270 h 601"/>
                  <a:gd name="T70" fmla="*/ 33 w 565"/>
                  <a:gd name="T71" fmla="*/ 329 h 601"/>
                  <a:gd name="T72" fmla="*/ 66 w 565"/>
                  <a:gd name="T73" fmla="*/ 349 h 601"/>
                  <a:gd name="T74" fmla="*/ 111 w 565"/>
                  <a:gd name="T75" fmla="*/ 388 h 601"/>
                  <a:gd name="T76" fmla="*/ 169 w 565"/>
                  <a:gd name="T77" fmla="*/ 430 h 601"/>
                  <a:gd name="T78" fmla="*/ 178 w 565"/>
                  <a:gd name="T79" fmla="*/ 498 h 601"/>
                  <a:gd name="T80" fmla="*/ 194 w 565"/>
                  <a:gd name="T81" fmla="*/ 516 h 601"/>
                  <a:gd name="T82" fmla="*/ 183 w 565"/>
                  <a:gd name="T83" fmla="*/ 558 h 601"/>
                  <a:gd name="T84" fmla="*/ 214 w 565"/>
                  <a:gd name="T85" fmla="*/ 590 h 601"/>
                  <a:gd name="T86" fmla="*/ 241 w 565"/>
                  <a:gd name="T87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" h="601">
                    <a:moveTo>
                      <a:pt x="523" y="583"/>
                    </a:moveTo>
                    <a:lnTo>
                      <a:pt x="523" y="565"/>
                    </a:lnTo>
                    <a:lnTo>
                      <a:pt x="515" y="537"/>
                    </a:lnTo>
                    <a:lnTo>
                      <a:pt x="512" y="498"/>
                    </a:lnTo>
                    <a:lnTo>
                      <a:pt x="505" y="482"/>
                    </a:lnTo>
                    <a:lnTo>
                      <a:pt x="511" y="463"/>
                    </a:lnTo>
                    <a:lnTo>
                      <a:pt x="515" y="446"/>
                    </a:lnTo>
                    <a:lnTo>
                      <a:pt x="525" y="429"/>
                    </a:lnTo>
                    <a:lnTo>
                      <a:pt x="522" y="409"/>
                    </a:lnTo>
                    <a:lnTo>
                      <a:pt x="517" y="385"/>
                    </a:lnTo>
                    <a:lnTo>
                      <a:pt x="520" y="374"/>
                    </a:lnTo>
                    <a:lnTo>
                      <a:pt x="533" y="360"/>
                    </a:lnTo>
                    <a:lnTo>
                      <a:pt x="533" y="343"/>
                    </a:lnTo>
                    <a:lnTo>
                      <a:pt x="528" y="334"/>
                    </a:lnTo>
                    <a:lnTo>
                      <a:pt x="533" y="318"/>
                    </a:lnTo>
                    <a:lnTo>
                      <a:pt x="529" y="291"/>
                    </a:lnTo>
                    <a:lnTo>
                      <a:pt x="547" y="257"/>
                    </a:lnTo>
                    <a:lnTo>
                      <a:pt x="564" y="215"/>
                    </a:lnTo>
                    <a:lnTo>
                      <a:pt x="565" y="201"/>
                    </a:lnTo>
                    <a:lnTo>
                      <a:pt x="564" y="195"/>
                    </a:lnTo>
                    <a:lnTo>
                      <a:pt x="559" y="198"/>
                    </a:lnTo>
                    <a:lnTo>
                      <a:pt x="533" y="237"/>
                    </a:lnTo>
                    <a:lnTo>
                      <a:pt x="515" y="262"/>
                    </a:lnTo>
                    <a:lnTo>
                      <a:pt x="503" y="273"/>
                    </a:lnTo>
                    <a:lnTo>
                      <a:pt x="498" y="287"/>
                    </a:lnTo>
                    <a:lnTo>
                      <a:pt x="486" y="291"/>
                    </a:lnTo>
                    <a:lnTo>
                      <a:pt x="478" y="304"/>
                    </a:lnTo>
                    <a:lnTo>
                      <a:pt x="470" y="302"/>
                    </a:lnTo>
                    <a:lnTo>
                      <a:pt x="469" y="291"/>
                    </a:lnTo>
                    <a:lnTo>
                      <a:pt x="476" y="276"/>
                    </a:lnTo>
                    <a:lnTo>
                      <a:pt x="490" y="246"/>
                    </a:lnTo>
                    <a:lnTo>
                      <a:pt x="501" y="237"/>
                    </a:lnTo>
                    <a:lnTo>
                      <a:pt x="508" y="221"/>
                    </a:lnTo>
                    <a:lnTo>
                      <a:pt x="490" y="210"/>
                    </a:lnTo>
                    <a:lnTo>
                      <a:pt x="478" y="145"/>
                    </a:lnTo>
                    <a:lnTo>
                      <a:pt x="456" y="137"/>
                    </a:lnTo>
                    <a:lnTo>
                      <a:pt x="444" y="123"/>
                    </a:lnTo>
                    <a:lnTo>
                      <a:pt x="369" y="106"/>
                    </a:lnTo>
                    <a:lnTo>
                      <a:pt x="350" y="99"/>
                    </a:lnTo>
                    <a:lnTo>
                      <a:pt x="300" y="85"/>
                    </a:lnTo>
                    <a:lnTo>
                      <a:pt x="250" y="78"/>
                    </a:lnTo>
                    <a:lnTo>
                      <a:pt x="227" y="46"/>
                    </a:lnTo>
                    <a:lnTo>
                      <a:pt x="222" y="49"/>
                    </a:lnTo>
                    <a:lnTo>
                      <a:pt x="214" y="49"/>
                    </a:lnTo>
                    <a:lnTo>
                      <a:pt x="211" y="42"/>
                    </a:lnTo>
                    <a:lnTo>
                      <a:pt x="202" y="43"/>
                    </a:lnTo>
                    <a:lnTo>
                      <a:pt x="195" y="45"/>
                    </a:lnTo>
                    <a:lnTo>
                      <a:pt x="184" y="51"/>
                    </a:lnTo>
                    <a:lnTo>
                      <a:pt x="178" y="46"/>
                    </a:lnTo>
                    <a:lnTo>
                      <a:pt x="181" y="34"/>
                    </a:lnTo>
                    <a:lnTo>
                      <a:pt x="194" y="15"/>
                    </a:lnTo>
                    <a:lnTo>
                      <a:pt x="202" y="9"/>
                    </a:lnTo>
                    <a:lnTo>
                      <a:pt x="189" y="0"/>
                    </a:lnTo>
                    <a:lnTo>
                      <a:pt x="175" y="4"/>
                    </a:lnTo>
                    <a:lnTo>
                      <a:pt x="158" y="17"/>
                    </a:lnTo>
                    <a:lnTo>
                      <a:pt x="111" y="37"/>
                    </a:lnTo>
                    <a:lnTo>
                      <a:pt x="92" y="40"/>
                    </a:lnTo>
                    <a:lnTo>
                      <a:pt x="75" y="37"/>
                    </a:lnTo>
                    <a:lnTo>
                      <a:pt x="69" y="32"/>
                    </a:lnTo>
                    <a:lnTo>
                      <a:pt x="55" y="49"/>
                    </a:lnTo>
                    <a:lnTo>
                      <a:pt x="53" y="67"/>
                    </a:lnTo>
                    <a:lnTo>
                      <a:pt x="53" y="120"/>
                    </a:lnTo>
                    <a:lnTo>
                      <a:pt x="47" y="129"/>
                    </a:lnTo>
                    <a:lnTo>
                      <a:pt x="14" y="154"/>
                    </a:lnTo>
                    <a:lnTo>
                      <a:pt x="0" y="192"/>
                    </a:lnTo>
                    <a:lnTo>
                      <a:pt x="2" y="193"/>
                    </a:lnTo>
                    <a:lnTo>
                      <a:pt x="19" y="206"/>
                    </a:lnTo>
                    <a:lnTo>
                      <a:pt x="22" y="226"/>
                    </a:lnTo>
                    <a:lnTo>
                      <a:pt x="11" y="245"/>
                    </a:lnTo>
                    <a:lnTo>
                      <a:pt x="11" y="270"/>
                    </a:lnTo>
                    <a:lnTo>
                      <a:pt x="14" y="310"/>
                    </a:lnTo>
                    <a:lnTo>
                      <a:pt x="33" y="329"/>
                    </a:lnTo>
                    <a:lnTo>
                      <a:pt x="53" y="329"/>
                    </a:lnTo>
                    <a:lnTo>
                      <a:pt x="66" y="349"/>
                    </a:lnTo>
                    <a:lnTo>
                      <a:pt x="86" y="352"/>
                    </a:lnTo>
                    <a:lnTo>
                      <a:pt x="111" y="388"/>
                    </a:lnTo>
                    <a:lnTo>
                      <a:pt x="155" y="413"/>
                    </a:lnTo>
                    <a:lnTo>
                      <a:pt x="169" y="430"/>
                    </a:lnTo>
                    <a:lnTo>
                      <a:pt x="173" y="477"/>
                    </a:lnTo>
                    <a:lnTo>
                      <a:pt x="178" y="498"/>
                    </a:lnTo>
                    <a:lnTo>
                      <a:pt x="192" y="508"/>
                    </a:lnTo>
                    <a:lnTo>
                      <a:pt x="194" y="516"/>
                    </a:lnTo>
                    <a:lnTo>
                      <a:pt x="181" y="538"/>
                    </a:lnTo>
                    <a:lnTo>
                      <a:pt x="183" y="558"/>
                    </a:lnTo>
                    <a:lnTo>
                      <a:pt x="198" y="582"/>
                    </a:lnTo>
                    <a:lnTo>
                      <a:pt x="214" y="590"/>
                    </a:lnTo>
                    <a:lnTo>
                      <a:pt x="233" y="593"/>
                    </a:lnTo>
                    <a:lnTo>
                      <a:pt x="241" y="601"/>
                    </a:lnTo>
                    <a:lnTo>
                      <a:pt x="523" y="58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3">
                <a:extLst>
                  <a:ext uri="{FF2B5EF4-FFF2-40B4-BE49-F238E27FC236}">
                    <a16:creationId xmlns:a16="http://schemas.microsoft.com/office/drawing/2014/main" id="{AAF43D63-A39A-F444-B09D-D6B7FDDB7C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" y="2135"/>
                <a:ext cx="968" cy="423"/>
              </a:xfrm>
              <a:custGeom>
                <a:avLst/>
                <a:gdLst>
                  <a:gd name="T0" fmla="*/ 901 w 968"/>
                  <a:gd name="T1" fmla="*/ 31 h 423"/>
                  <a:gd name="T2" fmla="*/ 938 w 968"/>
                  <a:gd name="T3" fmla="*/ 86 h 423"/>
                  <a:gd name="T4" fmla="*/ 927 w 968"/>
                  <a:gd name="T5" fmla="*/ 101 h 423"/>
                  <a:gd name="T6" fmla="*/ 930 w 968"/>
                  <a:gd name="T7" fmla="*/ 133 h 423"/>
                  <a:gd name="T8" fmla="*/ 910 w 968"/>
                  <a:gd name="T9" fmla="*/ 153 h 423"/>
                  <a:gd name="T10" fmla="*/ 879 w 968"/>
                  <a:gd name="T11" fmla="*/ 181 h 423"/>
                  <a:gd name="T12" fmla="*/ 855 w 968"/>
                  <a:gd name="T13" fmla="*/ 178 h 423"/>
                  <a:gd name="T14" fmla="*/ 846 w 968"/>
                  <a:gd name="T15" fmla="*/ 178 h 423"/>
                  <a:gd name="T16" fmla="*/ 859 w 968"/>
                  <a:gd name="T17" fmla="*/ 184 h 423"/>
                  <a:gd name="T18" fmla="*/ 852 w 968"/>
                  <a:gd name="T19" fmla="*/ 233 h 423"/>
                  <a:gd name="T20" fmla="*/ 882 w 968"/>
                  <a:gd name="T21" fmla="*/ 242 h 423"/>
                  <a:gd name="T22" fmla="*/ 904 w 968"/>
                  <a:gd name="T23" fmla="*/ 225 h 423"/>
                  <a:gd name="T24" fmla="*/ 873 w 968"/>
                  <a:gd name="T25" fmla="*/ 278 h 423"/>
                  <a:gd name="T26" fmla="*/ 857 w 968"/>
                  <a:gd name="T27" fmla="*/ 275 h 423"/>
                  <a:gd name="T28" fmla="*/ 809 w 968"/>
                  <a:gd name="T29" fmla="*/ 293 h 423"/>
                  <a:gd name="T30" fmla="*/ 746 w 968"/>
                  <a:gd name="T31" fmla="*/ 356 h 423"/>
                  <a:gd name="T32" fmla="*/ 732 w 968"/>
                  <a:gd name="T33" fmla="*/ 412 h 423"/>
                  <a:gd name="T34" fmla="*/ 668 w 968"/>
                  <a:gd name="T35" fmla="*/ 423 h 423"/>
                  <a:gd name="T36" fmla="*/ 528 w 968"/>
                  <a:gd name="T37" fmla="*/ 325 h 423"/>
                  <a:gd name="T38" fmla="*/ 431 w 968"/>
                  <a:gd name="T39" fmla="*/ 328 h 423"/>
                  <a:gd name="T40" fmla="*/ 393 w 968"/>
                  <a:gd name="T41" fmla="*/ 312 h 423"/>
                  <a:gd name="T42" fmla="*/ 272 w 968"/>
                  <a:gd name="T43" fmla="*/ 303 h 423"/>
                  <a:gd name="T44" fmla="*/ 170 w 968"/>
                  <a:gd name="T45" fmla="*/ 336 h 423"/>
                  <a:gd name="T46" fmla="*/ 0 w 968"/>
                  <a:gd name="T47" fmla="*/ 368 h 423"/>
                  <a:gd name="T48" fmla="*/ 14 w 968"/>
                  <a:gd name="T49" fmla="*/ 334 h 423"/>
                  <a:gd name="T50" fmla="*/ 34 w 968"/>
                  <a:gd name="T51" fmla="*/ 306 h 423"/>
                  <a:gd name="T52" fmla="*/ 86 w 968"/>
                  <a:gd name="T53" fmla="*/ 281 h 423"/>
                  <a:gd name="T54" fmla="*/ 139 w 968"/>
                  <a:gd name="T55" fmla="*/ 245 h 423"/>
                  <a:gd name="T56" fmla="*/ 167 w 968"/>
                  <a:gd name="T57" fmla="*/ 201 h 423"/>
                  <a:gd name="T58" fmla="*/ 172 w 968"/>
                  <a:gd name="T59" fmla="*/ 201 h 423"/>
                  <a:gd name="T60" fmla="*/ 173 w 968"/>
                  <a:gd name="T61" fmla="*/ 206 h 423"/>
                  <a:gd name="T62" fmla="*/ 176 w 968"/>
                  <a:gd name="T63" fmla="*/ 208 h 423"/>
                  <a:gd name="T64" fmla="*/ 189 w 968"/>
                  <a:gd name="T65" fmla="*/ 209 h 423"/>
                  <a:gd name="T66" fmla="*/ 215 w 968"/>
                  <a:gd name="T67" fmla="*/ 184 h 423"/>
                  <a:gd name="T68" fmla="*/ 240 w 968"/>
                  <a:gd name="T69" fmla="*/ 164 h 423"/>
                  <a:gd name="T70" fmla="*/ 261 w 968"/>
                  <a:gd name="T71" fmla="*/ 134 h 423"/>
                  <a:gd name="T72" fmla="*/ 289 w 968"/>
                  <a:gd name="T73" fmla="*/ 111 h 423"/>
                  <a:gd name="T74" fmla="*/ 432 w 968"/>
                  <a:gd name="T75" fmla="*/ 92 h 423"/>
                  <a:gd name="T76" fmla="*/ 662 w 968"/>
                  <a:gd name="T77" fmla="*/ 50 h 423"/>
                  <a:gd name="T78" fmla="*/ 857 w 968"/>
                  <a:gd name="T79" fmla="*/ 8 h 423"/>
                  <a:gd name="T80" fmla="*/ 915 w 968"/>
                  <a:gd name="T81" fmla="*/ 208 h 423"/>
                  <a:gd name="T82" fmla="*/ 951 w 968"/>
                  <a:gd name="T83" fmla="*/ 176 h 423"/>
                  <a:gd name="T84" fmla="*/ 962 w 968"/>
                  <a:gd name="T85" fmla="*/ 159 h 423"/>
                  <a:gd name="T86" fmla="*/ 948 w 968"/>
                  <a:gd name="T87" fmla="*/ 106 h 423"/>
                  <a:gd name="T88" fmla="*/ 949 w 968"/>
                  <a:gd name="T89" fmla="*/ 94 h 423"/>
                  <a:gd name="T90" fmla="*/ 968 w 968"/>
                  <a:gd name="T91" fmla="*/ 155 h 423"/>
                  <a:gd name="T92" fmla="*/ 946 w 968"/>
                  <a:gd name="T93" fmla="*/ 186 h 423"/>
                  <a:gd name="T94" fmla="*/ 921 w 968"/>
                  <a:gd name="T95" fmla="*/ 20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8" h="423">
                    <a:moveTo>
                      <a:pt x="888" y="0"/>
                    </a:moveTo>
                    <a:lnTo>
                      <a:pt x="901" y="31"/>
                    </a:lnTo>
                    <a:lnTo>
                      <a:pt x="923" y="72"/>
                    </a:lnTo>
                    <a:lnTo>
                      <a:pt x="938" y="86"/>
                    </a:lnTo>
                    <a:lnTo>
                      <a:pt x="943" y="101"/>
                    </a:lnTo>
                    <a:lnTo>
                      <a:pt x="927" y="101"/>
                    </a:lnTo>
                    <a:lnTo>
                      <a:pt x="932" y="106"/>
                    </a:lnTo>
                    <a:lnTo>
                      <a:pt x="930" y="133"/>
                    </a:lnTo>
                    <a:lnTo>
                      <a:pt x="915" y="141"/>
                    </a:lnTo>
                    <a:lnTo>
                      <a:pt x="910" y="153"/>
                    </a:lnTo>
                    <a:lnTo>
                      <a:pt x="902" y="172"/>
                    </a:lnTo>
                    <a:lnTo>
                      <a:pt x="879" y="181"/>
                    </a:lnTo>
                    <a:lnTo>
                      <a:pt x="863" y="180"/>
                    </a:lnTo>
                    <a:lnTo>
                      <a:pt x="855" y="178"/>
                    </a:lnTo>
                    <a:lnTo>
                      <a:pt x="845" y="170"/>
                    </a:lnTo>
                    <a:lnTo>
                      <a:pt x="846" y="178"/>
                    </a:lnTo>
                    <a:lnTo>
                      <a:pt x="846" y="184"/>
                    </a:lnTo>
                    <a:lnTo>
                      <a:pt x="859" y="184"/>
                    </a:lnTo>
                    <a:lnTo>
                      <a:pt x="863" y="192"/>
                    </a:lnTo>
                    <a:lnTo>
                      <a:pt x="852" y="233"/>
                    </a:lnTo>
                    <a:lnTo>
                      <a:pt x="877" y="233"/>
                    </a:lnTo>
                    <a:lnTo>
                      <a:pt x="882" y="242"/>
                    </a:lnTo>
                    <a:lnTo>
                      <a:pt x="896" y="228"/>
                    </a:lnTo>
                    <a:lnTo>
                      <a:pt x="904" y="225"/>
                    </a:lnTo>
                    <a:lnTo>
                      <a:pt x="891" y="247"/>
                    </a:lnTo>
                    <a:lnTo>
                      <a:pt x="873" y="278"/>
                    </a:lnTo>
                    <a:lnTo>
                      <a:pt x="865" y="278"/>
                    </a:lnTo>
                    <a:lnTo>
                      <a:pt x="857" y="275"/>
                    </a:lnTo>
                    <a:lnTo>
                      <a:pt x="840" y="278"/>
                    </a:lnTo>
                    <a:lnTo>
                      <a:pt x="809" y="293"/>
                    </a:lnTo>
                    <a:lnTo>
                      <a:pt x="768" y="326"/>
                    </a:lnTo>
                    <a:lnTo>
                      <a:pt x="746" y="356"/>
                    </a:lnTo>
                    <a:lnTo>
                      <a:pt x="735" y="397"/>
                    </a:lnTo>
                    <a:lnTo>
                      <a:pt x="732" y="412"/>
                    </a:lnTo>
                    <a:lnTo>
                      <a:pt x="702" y="415"/>
                    </a:lnTo>
                    <a:lnTo>
                      <a:pt x="668" y="423"/>
                    </a:lnTo>
                    <a:lnTo>
                      <a:pt x="606" y="372"/>
                    </a:lnTo>
                    <a:lnTo>
                      <a:pt x="528" y="325"/>
                    </a:lnTo>
                    <a:lnTo>
                      <a:pt x="509" y="320"/>
                    </a:lnTo>
                    <a:lnTo>
                      <a:pt x="431" y="328"/>
                    </a:lnTo>
                    <a:lnTo>
                      <a:pt x="404" y="333"/>
                    </a:lnTo>
                    <a:lnTo>
                      <a:pt x="393" y="312"/>
                    </a:lnTo>
                    <a:lnTo>
                      <a:pt x="375" y="300"/>
                    </a:lnTo>
                    <a:lnTo>
                      <a:pt x="272" y="303"/>
                    </a:lnTo>
                    <a:lnTo>
                      <a:pt x="226" y="308"/>
                    </a:lnTo>
                    <a:lnTo>
                      <a:pt x="170" y="336"/>
                    </a:lnTo>
                    <a:lnTo>
                      <a:pt x="131" y="353"/>
                    </a:lnTo>
                    <a:lnTo>
                      <a:pt x="0" y="368"/>
                    </a:lnTo>
                    <a:lnTo>
                      <a:pt x="3" y="343"/>
                    </a:lnTo>
                    <a:lnTo>
                      <a:pt x="14" y="334"/>
                    </a:lnTo>
                    <a:lnTo>
                      <a:pt x="31" y="329"/>
                    </a:lnTo>
                    <a:lnTo>
                      <a:pt x="34" y="306"/>
                    </a:lnTo>
                    <a:lnTo>
                      <a:pt x="61" y="289"/>
                    </a:lnTo>
                    <a:lnTo>
                      <a:pt x="86" y="281"/>
                    </a:lnTo>
                    <a:lnTo>
                      <a:pt x="112" y="258"/>
                    </a:lnTo>
                    <a:lnTo>
                      <a:pt x="139" y="245"/>
                    </a:lnTo>
                    <a:lnTo>
                      <a:pt x="143" y="226"/>
                    </a:lnTo>
                    <a:lnTo>
                      <a:pt x="167" y="201"/>
                    </a:lnTo>
                    <a:lnTo>
                      <a:pt x="172" y="201"/>
                    </a:lnTo>
                    <a:lnTo>
                      <a:pt x="172" y="201"/>
                    </a:lnTo>
                    <a:lnTo>
                      <a:pt x="172" y="205"/>
                    </a:lnTo>
                    <a:lnTo>
                      <a:pt x="173" y="206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84" y="209"/>
                    </a:lnTo>
                    <a:lnTo>
                      <a:pt x="189" y="209"/>
                    </a:lnTo>
                    <a:lnTo>
                      <a:pt x="203" y="187"/>
                    </a:lnTo>
                    <a:lnTo>
                      <a:pt x="215" y="184"/>
                    </a:lnTo>
                    <a:lnTo>
                      <a:pt x="229" y="186"/>
                    </a:lnTo>
                    <a:lnTo>
                      <a:pt x="240" y="164"/>
                    </a:lnTo>
                    <a:lnTo>
                      <a:pt x="257" y="147"/>
                    </a:lnTo>
                    <a:lnTo>
                      <a:pt x="261" y="134"/>
                    </a:lnTo>
                    <a:lnTo>
                      <a:pt x="262" y="111"/>
                    </a:lnTo>
                    <a:lnTo>
                      <a:pt x="289" y="111"/>
                    </a:lnTo>
                    <a:lnTo>
                      <a:pt x="334" y="106"/>
                    </a:lnTo>
                    <a:lnTo>
                      <a:pt x="432" y="92"/>
                    </a:lnTo>
                    <a:lnTo>
                      <a:pt x="528" y="78"/>
                    </a:lnTo>
                    <a:lnTo>
                      <a:pt x="662" y="50"/>
                    </a:lnTo>
                    <a:lnTo>
                      <a:pt x="787" y="23"/>
                    </a:lnTo>
                    <a:lnTo>
                      <a:pt x="857" y="8"/>
                    </a:lnTo>
                    <a:lnTo>
                      <a:pt x="888" y="0"/>
                    </a:lnTo>
                    <a:close/>
                    <a:moveTo>
                      <a:pt x="915" y="208"/>
                    </a:moveTo>
                    <a:lnTo>
                      <a:pt x="930" y="192"/>
                    </a:lnTo>
                    <a:lnTo>
                      <a:pt x="951" y="176"/>
                    </a:lnTo>
                    <a:lnTo>
                      <a:pt x="960" y="172"/>
                    </a:lnTo>
                    <a:lnTo>
                      <a:pt x="962" y="159"/>
                    </a:lnTo>
                    <a:lnTo>
                      <a:pt x="957" y="120"/>
                    </a:lnTo>
                    <a:lnTo>
                      <a:pt x="948" y="106"/>
                    </a:lnTo>
                    <a:lnTo>
                      <a:pt x="944" y="95"/>
                    </a:lnTo>
                    <a:lnTo>
                      <a:pt x="949" y="94"/>
                    </a:lnTo>
                    <a:lnTo>
                      <a:pt x="966" y="128"/>
                    </a:lnTo>
                    <a:lnTo>
                      <a:pt x="968" y="155"/>
                    </a:lnTo>
                    <a:lnTo>
                      <a:pt x="968" y="176"/>
                    </a:lnTo>
                    <a:lnTo>
                      <a:pt x="946" y="186"/>
                    </a:lnTo>
                    <a:lnTo>
                      <a:pt x="929" y="201"/>
                    </a:lnTo>
                    <a:lnTo>
                      <a:pt x="921" y="209"/>
                    </a:lnTo>
                    <a:lnTo>
                      <a:pt x="915" y="20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4">
                <a:extLst>
                  <a:ext uri="{FF2B5EF4-FFF2-40B4-BE49-F238E27FC236}">
                    <a16:creationId xmlns:a16="http://schemas.microsoft.com/office/drawing/2014/main" id="{E3A1127C-B76F-674A-8C18-88639B3CD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1835"/>
                <a:ext cx="26" cy="28"/>
              </a:xfrm>
              <a:custGeom>
                <a:avLst/>
                <a:gdLst>
                  <a:gd name="T0" fmla="*/ 19 w 26"/>
                  <a:gd name="T1" fmla="*/ 28 h 28"/>
                  <a:gd name="T2" fmla="*/ 8 w 26"/>
                  <a:gd name="T3" fmla="*/ 17 h 28"/>
                  <a:gd name="T4" fmla="*/ 0 w 26"/>
                  <a:gd name="T5" fmla="*/ 13 h 28"/>
                  <a:gd name="T6" fmla="*/ 9 w 26"/>
                  <a:gd name="T7" fmla="*/ 0 h 28"/>
                  <a:gd name="T8" fmla="*/ 26 w 26"/>
                  <a:gd name="T9" fmla="*/ 13 h 28"/>
                  <a:gd name="T10" fmla="*/ 19 w 2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19" y="28"/>
                    </a:moveTo>
                    <a:lnTo>
                      <a:pt x="8" y="17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26" y="13"/>
                    </a:lnTo>
                    <a:lnTo>
                      <a:pt x="19" y="28"/>
                    </a:lnTo>
                    <a:close/>
                  </a:path>
                </a:pathLst>
              </a:custGeom>
              <a:grp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5">
                <a:extLst>
                  <a:ext uri="{FF2B5EF4-FFF2-40B4-BE49-F238E27FC236}">
                    <a16:creationId xmlns:a16="http://schemas.microsoft.com/office/drawing/2014/main" id="{FDABCDC2-FA11-8C45-BD96-2C56D2F7D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7" y="1186"/>
                <a:ext cx="378" cy="204"/>
              </a:xfrm>
              <a:custGeom>
                <a:avLst/>
                <a:gdLst>
                  <a:gd name="T0" fmla="*/ 348 w 378"/>
                  <a:gd name="T1" fmla="*/ 194 h 204"/>
                  <a:gd name="T2" fmla="*/ 362 w 378"/>
                  <a:gd name="T3" fmla="*/ 189 h 204"/>
                  <a:gd name="T4" fmla="*/ 365 w 378"/>
                  <a:gd name="T5" fmla="*/ 178 h 204"/>
                  <a:gd name="T6" fmla="*/ 372 w 378"/>
                  <a:gd name="T7" fmla="*/ 179 h 204"/>
                  <a:gd name="T8" fmla="*/ 378 w 378"/>
                  <a:gd name="T9" fmla="*/ 194 h 204"/>
                  <a:gd name="T10" fmla="*/ 370 w 378"/>
                  <a:gd name="T11" fmla="*/ 197 h 204"/>
                  <a:gd name="T12" fmla="*/ 347 w 378"/>
                  <a:gd name="T13" fmla="*/ 197 h 204"/>
                  <a:gd name="T14" fmla="*/ 348 w 378"/>
                  <a:gd name="T15" fmla="*/ 194 h 204"/>
                  <a:gd name="T16" fmla="*/ 290 w 378"/>
                  <a:gd name="T17" fmla="*/ 198 h 204"/>
                  <a:gd name="T18" fmla="*/ 304 w 378"/>
                  <a:gd name="T19" fmla="*/ 183 h 204"/>
                  <a:gd name="T20" fmla="*/ 315 w 378"/>
                  <a:gd name="T21" fmla="*/ 183 h 204"/>
                  <a:gd name="T22" fmla="*/ 326 w 378"/>
                  <a:gd name="T23" fmla="*/ 192 h 204"/>
                  <a:gd name="T24" fmla="*/ 311 w 378"/>
                  <a:gd name="T25" fmla="*/ 198 h 204"/>
                  <a:gd name="T26" fmla="*/ 298 w 378"/>
                  <a:gd name="T27" fmla="*/ 204 h 204"/>
                  <a:gd name="T28" fmla="*/ 290 w 378"/>
                  <a:gd name="T29" fmla="*/ 198 h 204"/>
                  <a:gd name="T30" fmla="*/ 73 w 378"/>
                  <a:gd name="T31" fmla="*/ 61 h 204"/>
                  <a:gd name="T32" fmla="*/ 183 w 378"/>
                  <a:gd name="T33" fmla="*/ 33 h 204"/>
                  <a:gd name="T34" fmla="*/ 197 w 378"/>
                  <a:gd name="T35" fmla="*/ 28 h 204"/>
                  <a:gd name="T36" fmla="*/ 209 w 378"/>
                  <a:gd name="T37" fmla="*/ 11 h 204"/>
                  <a:gd name="T38" fmla="*/ 233 w 378"/>
                  <a:gd name="T39" fmla="*/ 0 h 204"/>
                  <a:gd name="T40" fmla="*/ 251 w 378"/>
                  <a:gd name="T41" fmla="*/ 28 h 204"/>
                  <a:gd name="T42" fmla="*/ 236 w 378"/>
                  <a:gd name="T43" fmla="*/ 61 h 204"/>
                  <a:gd name="T44" fmla="*/ 234 w 378"/>
                  <a:gd name="T45" fmla="*/ 69 h 204"/>
                  <a:gd name="T46" fmla="*/ 245 w 378"/>
                  <a:gd name="T47" fmla="*/ 86 h 204"/>
                  <a:gd name="T48" fmla="*/ 253 w 378"/>
                  <a:gd name="T49" fmla="*/ 81 h 204"/>
                  <a:gd name="T50" fmla="*/ 264 w 378"/>
                  <a:gd name="T51" fmla="*/ 81 h 204"/>
                  <a:gd name="T52" fmla="*/ 278 w 378"/>
                  <a:gd name="T53" fmla="*/ 97 h 204"/>
                  <a:gd name="T54" fmla="*/ 303 w 378"/>
                  <a:gd name="T55" fmla="*/ 134 h 204"/>
                  <a:gd name="T56" fmla="*/ 325 w 378"/>
                  <a:gd name="T57" fmla="*/ 137 h 204"/>
                  <a:gd name="T58" fmla="*/ 339 w 378"/>
                  <a:gd name="T59" fmla="*/ 131 h 204"/>
                  <a:gd name="T60" fmla="*/ 350 w 378"/>
                  <a:gd name="T61" fmla="*/ 120 h 204"/>
                  <a:gd name="T62" fmla="*/ 345 w 378"/>
                  <a:gd name="T63" fmla="*/ 103 h 204"/>
                  <a:gd name="T64" fmla="*/ 331 w 378"/>
                  <a:gd name="T65" fmla="*/ 92 h 204"/>
                  <a:gd name="T66" fmla="*/ 323 w 378"/>
                  <a:gd name="T67" fmla="*/ 98 h 204"/>
                  <a:gd name="T68" fmla="*/ 317 w 378"/>
                  <a:gd name="T69" fmla="*/ 89 h 204"/>
                  <a:gd name="T70" fmla="*/ 320 w 378"/>
                  <a:gd name="T71" fmla="*/ 86 h 204"/>
                  <a:gd name="T72" fmla="*/ 333 w 378"/>
                  <a:gd name="T73" fmla="*/ 86 h 204"/>
                  <a:gd name="T74" fmla="*/ 343 w 378"/>
                  <a:gd name="T75" fmla="*/ 90 h 204"/>
                  <a:gd name="T76" fmla="*/ 356 w 378"/>
                  <a:gd name="T77" fmla="*/ 106 h 204"/>
                  <a:gd name="T78" fmla="*/ 362 w 378"/>
                  <a:gd name="T79" fmla="*/ 123 h 204"/>
                  <a:gd name="T80" fmla="*/ 364 w 378"/>
                  <a:gd name="T81" fmla="*/ 139 h 204"/>
                  <a:gd name="T82" fmla="*/ 337 w 378"/>
                  <a:gd name="T83" fmla="*/ 148 h 204"/>
                  <a:gd name="T84" fmla="*/ 314 w 378"/>
                  <a:gd name="T85" fmla="*/ 161 h 204"/>
                  <a:gd name="T86" fmla="*/ 289 w 378"/>
                  <a:gd name="T87" fmla="*/ 189 h 204"/>
                  <a:gd name="T88" fmla="*/ 276 w 378"/>
                  <a:gd name="T89" fmla="*/ 198 h 204"/>
                  <a:gd name="T90" fmla="*/ 276 w 378"/>
                  <a:gd name="T91" fmla="*/ 192 h 204"/>
                  <a:gd name="T92" fmla="*/ 292 w 378"/>
                  <a:gd name="T93" fmla="*/ 183 h 204"/>
                  <a:gd name="T94" fmla="*/ 295 w 378"/>
                  <a:gd name="T95" fmla="*/ 172 h 204"/>
                  <a:gd name="T96" fmla="*/ 290 w 378"/>
                  <a:gd name="T97" fmla="*/ 151 h 204"/>
                  <a:gd name="T98" fmla="*/ 272 w 378"/>
                  <a:gd name="T99" fmla="*/ 161 h 204"/>
                  <a:gd name="T100" fmla="*/ 267 w 378"/>
                  <a:gd name="T101" fmla="*/ 170 h 204"/>
                  <a:gd name="T102" fmla="*/ 270 w 378"/>
                  <a:gd name="T103" fmla="*/ 184 h 204"/>
                  <a:gd name="T104" fmla="*/ 258 w 378"/>
                  <a:gd name="T105" fmla="*/ 190 h 204"/>
                  <a:gd name="T106" fmla="*/ 240 w 378"/>
                  <a:gd name="T107" fmla="*/ 162 h 204"/>
                  <a:gd name="T108" fmla="*/ 219 w 378"/>
                  <a:gd name="T109" fmla="*/ 136 h 204"/>
                  <a:gd name="T110" fmla="*/ 206 w 378"/>
                  <a:gd name="T111" fmla="*/ 123 h 204"/>
                  <a:gd name="T112" fmla="*/ 165 w 378"/>
                  <a:gd name="T113" fmla="*/ 136 h 204"/>
                  <a:gd name="T114" fmla="*/ 133 w 378"/>
                  <a:gd name="T115" fmla="*/ 142 h 204"/>
                  <a:gd name="T116" fmla="*/ 5 w 378"/>
                  <a:gd name="T117" fmla="*/ 170 h 204"/>
                  <a:gd name="T118" fmla="*/ 0 w 378"/>
                  <a:gd name="T119" fmla="*/ 140 h 204"/>
                  <a:gd name="T120" fmla="*/ 3 w 378"/>
                  <a:gd name="T121" fmla="*/ 75 h 204"/>
                  <a:gd name="T122" fmla="*/ 31 w 378"/>
                  <a:gd name="T123" fmla="*/ 69 h 204"/>
                  <a:gd name="T124" fmla="*/ 73 w 378"/>
                  <a:gd name="T125" fmla="*/ 6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04">
                    <a:moveTo>
                      <a:pt x="348" y="194"/>
                    </a:moveTo>
                    <a:lnTo>
                      <a:pt x="362" y="189"/>
                    </a:lnTo>
                    <a:lnTo>
                      <a:pt x="365" y="178"/>
                    </a:lnTo>
                    <a:lnTo>
                      <a:pt x="372" y="179"/>
                    </a:lnTo>
                    <a:lnTo>
                      <a:pt x="378" y="194"/>
                    </a:lnTo>
                    <a:lnTo>
                      <a:pt x="370" y="197"/>
                    </a:lnTo>
                    <a:lnTo>
                      <a:pt x="347" y="197"/>
                    </a:lnTo>
                    <a:lnTo>
                      <a:pt x="348" y="194"/>
                    </a:lnTo>
                    <a:close/>
                    <a:moveTo>
                      <a:pt x="290" y="198"/>
                    </a:moveTo>
                    <a:lnTo>
                      <a:pt x="304" y="183"/>
                    </a:lnTo>
                    <a:lnTo>
                      <a:pt x="315" y="183"/>
                    </a:lnTo>
                    <a:lnTo>
                      <a:pt x="326" y="192"/>
                    </a:lnTo>
                    <a:lnTo>
                      <a:pt x="311" y="198"/>
                    </a:lnTo>
                    <a:lnTo>
                      <a:pt x="298" y="204"/>
                    </a:lnTo>
                    <a:lnTo>
                      <a:pt x="290" y="198"/>
                    </a:lnTo>
                    <a:close/>
                    <a:moveTo>
                      <a:pt x="73" y="61"/>
                    </a:moveTo>
                    <a:lnTo>
                      <a:pt x="183" y="33"/>
                    </a:lnTo>
                    <a:lnTo>
                      <a:pt x="197" y="28"/>
                    </a:lnTo>
                    <a:lnTo>
                      <a:pt x="209" y="11"/>
                    </a:lnTo>
                    <a:lnTo>
                      <a:pt x="233" y="0"/>
                    </a:lnTo>
                    <a:lnTo>
                      <a:pt x="251" y="28"/>
                    </a:lnTo>
                    <a:lnTo>
                      <a:pt x="236" y="61"/>
                    </a:lnTo>
                    <a:lnTo>
                      <a:pt x="234" y="69"/>
                    </a:lnTo>
                    <a:lnTo>
                      <a:pt x="245" y="86"/>
                    </a:lnTo>
                    <a:lnTo>
                      <a:pt x="253" y="81"/>
                    </a:lnTo>
                    <a:lnTo>
                      <a:pt x="264" y="81"/>
                    </a:lnTo>
                    <a:lnTo>
                      <a:pt x="278" y="97"/>
                    </a:lnTo>
                    <a:lnTo>
                      <a:pt x="303" y="134"/>
                    </a:lnTo>
                    <a:lnTo>
                      <a:pt x="325" y="137"/>
                    </a:lnTo>
                    <a:lnTo>
                      <a:pt x="339" y="131"/>
                    </a:lnTo>
                    <a:lnTo>
                      <a:pt x="350" y="120"/>
                    </a:lnTo>
                    <a:lnTo>
                      <a:pt x="345" y="103"/>
                    </a:lnTo>
                    <a:lnTo>
                      <a:pt x="331" y="92"/>
                    </a:lnTo>
                    <a:lnTo>
                      <a:pt x="323" y="98"/>
                    </a:lnTo>
                    <a:lnTo>
                      <a:pt x="317" y="89"/>
                    </a:lnTo>
                    <a:lnTo>
                      <a:pt x="320" y="86"/>
                    </a:lnTo>
                    <a:lnTo>
                      <a:pt x="333" y="86"/>
                    </a:lnTo>
                    <a:lnTo>
                      <a:pt x="343" y="90"/>
                    </a:lnTo>
                    <a:lnTo>
                      <a:pt x="356" y="106"/>
                    </a:lnTo>
                    <a:lnTo>
                      <a:pt x="362" y="123"/>
                    </a:lnTo>
                    <a:lnTo>
                      <a:pt x="364" y="139"/>
                    </a:lnTo>
                    <a:lnTo>
                      <a:pt x="337" y="148"/>
                    </a:lnTo>
                    <a:lnTo>
                      <a:pt x="314" y="161"/>
                    </a:lnTo>
                    <a:lnTo>
                      <a:pt x="289" y="189"/>
                    </a:lnTo>
                    <a:lnTo>
                      <a:pt x="276" y="198"/>
                    </a:lnTo>
                    <a:lnTo>
                      <a:pt x="276" y="192"/>
                    </a:lnTo>
                    <a:lnTo>
                      <a:pt x="292" y="183"/>
                    </a:lnTo>
                    <a:lnTo>
                      <a:pt x="295" y="172"/>
                    </a:lnTo>
                    <a:lnTo>
                      <a:pt x="290" y="151"/>
                    </a:lnTo>
                    <a:lnTo>
                      <a:pt x="272" y="161"/>
                    </a:lnTo>
                    <a:lnTo>
                      <a:pt x="267" y="170"/>
                    </a:lnTo>
                    <a:lnTo>
                      <a:pt x="270" y="184"/>
                    </a:lnTo>
                    <a:lnTo>
                      <a:pt x="258" y="190"/>
                    </a:lnTo>
                    <a:lnTo>
                      <a:pt x="240" y="162"/>
                    </a:lnTo>
                    <a:lnTo>
                      <a:pt x="219" y="136"/>
                    </a:lnTo>
                    <a:lnTo>
                      <a:pt x="206" y="123"/>
                    </a:lnTo>
                    <a:lnTo>
                      <a:pt x="165" y="136"/>
                    </a:lnTo>
                    <a:lnTo>
                      <a:pt x="133" y="142"/>
                    </a:lnTo>
                    <a:lnTo>
                      <a:pt x="5" y="170"/>
                    </a:lnTo>
                    <a:lnTo>
                      <a:pt x="0" y="140"/>
                    </a:lnTo>
                    <a:lnTo>
                      <a:pt x="3" y="75"/>
                    </a:lnTo>
                    <a:lnTo>
                      <a:pt x="31" y="69"/>
                    </a:lnTo>
                    <a:lnTo>
                      <a:pt x="73" y="61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6">
                <a:extLst>
                  <a:ext uri="{FF2B5EF4-FFF2-40B4-BE49-F238E27FC236}">
                    <a16:creationId xmlns:a16="http://schemas.microsoft.com/office/drawing/2014/main" id="{2193698F-C017-B442-BD40-15EABFCA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246"/>
                <a:ext cx="938" cy="323"/>
              </a:xfrm>
              <a:custGeom>
                <a:avLst/>
                <a:gdLst>
                  <a:gd name="T0" fmla="*/ 701 w 938"/>
                  <a:gd name="T1" fmla="*/ 39 h 323"/>
                  <a:gd name="T2" fmla="*/ 376 w 938"/>
                  <a:gd name="T3" fmla="*/ 70 h 323"/>
                  <a:gd name="T4" fmla="*/ 278 w 938"/>
                  <a:gd name="T5" fmla="*/ 81 h 323"/>
                  <a:gd name="T6" fmla="*/ 250 w 938"/>
                  <a:gd name="T7" fmla="*/ 84 h 323"/>
                  <a:gd name="T8" fmla="*/ 225 w 938"/>
                  <a:gd name="T9" fmla="*/ 84 h 323"/>
                  <a:gd name="T10" fmla="*/ 223 w 938"/>
                  <a:gd name="T11" fmla="*/ 111 h 323"/>
                  <a:gd name="T12" fmla="*/ 173 w 938"/>
                  <a:gd name="T13" fmla="*/ 112 h 323"/>
                  <a:gd name="T14" fmla="*/ 129 w 938"/>
                  <a:gd name="T15" fmla="*/ 115 h 323"/>
                  <a:gd name="T16" fmla="*/ 78 w 938"/>
                  <a:gd name="T17" fmla="*/ 115 h 323"/>
                  <a:gd name="T18" fmla="*/ 70 w 938"/>
                  <a:gd name="T19" fmla="*/ 159 h 323"/>
                  <a:gd name="T20" fmla="*/ 59 w 938"/>
                  <a:gd name="T21" fmla="*/ 193 h 323"/>
                  <a:gd name="T22" fmla="*/ 39 w 938"/>
                  <a:gd name="T23" fmla="*/ 211 h 323"/>
                  <a:gd name="T24" fmla="*/ 29 w 938"/>
                  <a:gd name="T25" fmla="*/ 237 h 323"/>
                  <a:gd name="T26" fmla="*/ 28 w 938"/>
                  <a:gd name="T27" fmla="*/ 254 h 323"/>
                  <a:gd name="T28" fmla="*/ 3 w 938"/>
                  <a:gd name="T29" fmla="*/ 268 h 323"/>
                  <a:gd name="T30" fmla="*/ 12 w 938"/>
                  <a:gd name="T31" fmla="*/ 290 h 323"/>
                  <a:gd name="T32" fmla="*/ 6 w 938"/>
                  <a:gd name="T33" fmla="*/ 317 h 323"/>
                  <a:gd name="T34" fmla="*/ 0 w 938"/>
                  <a:gd name="T35" fmla="*/ 323 h 323"/>
                  <a:gd name="T36" fmla="*/ 676 w 938"/>
                  <a:gd name="T37" fmla="*/ 257 h 323"/>
                  <a:gd name="T38" fmla="*/ 677 w 938"/>
                  <a:gd name="T39" fmla="*/ 232 h 323"/>
                  <a:gd name="T40" fmla="*/ 688 w 938"/>
                  <a:gd name="T41" fmla="*/ 223 h 323"/>
                  <a:gd name="T42" fmla="*/ 707 w 938"/>
                  <a:gd name="T43" fmla="*/ 218 h 323"/>
                  <a:gd name="T44" fmla="*/ 710 w 938"/>
                  <a:gd name="T45" fmla="*/ 195 h 323"/>
                  <a:gd name="T46" fmla="*/ 737 w 938"/>
                  <a:gd name="T47" fmla="*/ 179 h 323"/>
                  <a:gd name="T48" fmla="*/ 762 w 938"/>
                  <a:gd name="T49" fmla="*/ 170 h 323"/>
                  <a:gd name="T50" fmla="*/ 787 w 938"/>
                  <a:gd name="T51" fmla="*/ 147 h 323"/>
                  <a:gd name="T52" fmla="*/ 815 w 938"/>
                  <a:gd name="T53" fmla="*/ 134 h 323"/>
                  <a:gd name="T54" fmla="*/ 818 w 938"/>
                  <a:gd name="T55" fmla="*/ 115 h 323"/>
                  <a:gd name="T56" fmla="*/ 843 w 938"/>
                  <a:gd name="T57" fmla="*/ 90 h 323"/>
                  <a:gd name="T58" fmla="*/ 848 w 938"/>
                  <a:gd name="T59" fmla="*/ 90 h 323"/>
                  <a:gd name="T60" fmla="*/ 848 w 938"/>
                  <a:gd name="T61" fmla="*/ 90 h 323"/>
                  <a:gd name="T62" fmla="*/ 848 w 938"/>
                  <a:gd name="T63" fmla="*/ 94 h 323"/>
                  <a:gd name="T64" fmla="*/ 849 w 938"/>
                  <a:gd name="T65" fmla="*/ 95 h 323"/>
                  <a:gd name="T66" fmla="*/ 852 w 938"/>
                  <a:gd name="T67" fmla="*/ 97 h 323"/>
                  <a:gd name="T68" fmla="*/ 852 w 938"/>
                  <a:gd name="T69" fmla="*/ 97 h 323"/>
                  <a:gd name="T70" fmla="*/ 860 w 938"/>
                  <a:gd name="T71" fmla="*/ 98 h 323"/>
                  <a:gd name="T72" fmla="*/ 865 w 938"/>
                  <a:gd name="T73" fmla="*/ 98 h 323"/>
                  <a:gd name="T74" fmla="*/ 879 w 938"/>
                  <a:gd name="T75" fmla="*/ 76 h 323"/>
                  <a:gd name="T76" fmla="*/ 891 w 938"/>
                  <a:gd name="T77" fmla="*/ 73 h 323"/>
                  <a:gd name="T78" fmla="*/ 905 w 938"/>
                  <a:gd name="T79" fmla="*/ 75 h 323"/>
                  <a:gd name="T80" fmla="*/ 916 w 938"/>
                  <a:gd name="T81" fmla="*/ 53 h 323"/>
                  <a:gd name="T82" fmla="*/ 933 w 938"/>
                  <a:gd name="T83" fmla="*/ 36 h 323"/>
                  <a:gd name="T84" fmla="*/ 937 w 938"/>
                  <a:gd name="T85" fmla="*/ 23 h 323"/>
                  <a:gd name="T86" fmla="*/ 938 w 938"/>
                  <a:gd name="T87" fmla="*/ 0 h 323"/>
                  <a:gd name="T88" fmla="*/ 926 w 938"/>
                  <a:gd name="T89" fmla="*/ 0 h 323"/>
                  <a:gd name="T90" fmla="*/ 908 w 938"/>
                  <a:gd name="T91" fmla="*/ 12 h 323"/>
                  <a:gd name="T92" fmla="*/ 865 w 938"/>
                  <a:gd name="T93" fmla="*/ 12 h 323"/>
                  <a:gd name="T94" fmla="*/ 751 w 938"/>
                  <a:gd name="T95" fmla="*/ 26 h 323"/>
                  <a:gd name="T96" fmla="*/ 701 w 938"/>
                  <a:gd name="T97" fmla="*/ 3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8" h="323">
                    <a:moveTo>
                      <a:pt x="701" y="39"/>
                    </a:moveTo>
                    <a:lnTo>
                      <a:pt x="376" y="70"/>
                    </a:lnTo>
                    <a:lnTo>
                      <a:pt x="278" y="81"/>
                    </a:lnTo>
                    <a:lnTo>
                      <a:pt x="250" y="84"/>
                    </a:lnTo>
                    <a:lnTo>
                      <a:pt x="225" y="84"/>
                    </a:lnTo>
                    <a:lnTo>
                      <a:pt x="223" y="111"/>
                    </a:lnTo>
                    <a:lnTo>
                      <a:pt x="173" y="112"/>
                    </a:lnTo>
                    <a:lnTo>
                      <a:pt x="129" y="115"/>
                    </a:lnTo>
                    <a:lnTo>
                      <a:pt x="78" y="115"/>
                    </a:lnTo>
                    <a:lnTo>
                      <a:pt x="70" y="159"/>
                    </a:lnTo>
                    <a:lnTo>
                      <a:pt x="59" y="193"/>
                    </a:lnTo>
                    <a:lnTo>
                      <a:pt x="39" y="211"/>
                    </a:lnTo>
                    <a:lnTo>
                      <a:pt x="29" y="237"/>
                    </a:lnTo>
                    <a:lnTo>
                      <a:pt x="28" y="254"/>
                    </a:lnTo>
                    <a:lnTo>
                      <a:pt x="3" y="268"/>
                    </a:lnTo>
                    <a:lnTo>
                      <a:pt x="12" y="290"/>
                    </a:lnTo>
                    <a:lnTo>
                      <a:pt x="6" y="317"/>
                    </a:lnTo>
                    <a:lnTo>
                      <a:pt x="0" y="323"/>
                    </a:lnTo>
                    <a:lnTo>
                      <a:pt x="676" y="257"/>
                    </a:lnTo>
                    <a:lnTo>
                      <a:pt x="677" y="232"/>
                    </a:lnTo>
                    <a:lnTo>
                      <a:pt x="688" y="223"/>
                    </a:lnTo>
                    <a:lnTo>
                      <a:pt x="707" y="218"/>
                    </a:lnTo>
                    <a:lnTo>
                      <a:pt x="710" y="195"/>
                    </a:lnTo>
                    <a:lnTo>
                      <a:pt x="737" y="179"/>
                    </a:lnTo>
                    <a:lnTo>
                      <a:pt x="762" y="170"/>
                    </a:lnTo>
                    <a:lnTo>
                      <a:pt x="787" y="147"/>
                    </a:lnTo>
                    <a:lnTo>
                      <a:pt x="815" y="134"/>
                    </a:lnTo>
                    <a:lnTo>
                      <a:pt x="818" y="115"/>
                    </a:lnTo>
                    <a:lnTo>
                      <a:pt x="843" y="90"/>
                    </a:lnTo>
                    <a:lnTo>
                      <a:pt x="848" y="90"/>
                    </a:lnTo>
                    <a:lnTo>
                      <a:pt x="848" y="90"/>
                    </a:lnTo>
                    <a:lnTo>
                      <a:pt x="848" y="94"/>
                    </a:lnTo>
                    <a:lnTo>
                      <a:pt x="849" y="95"/>
                    </a:lnTo>
                    <a:lnTo>
                      <a:pt x="852" y="97"/>
                    </a:lnTo>
                    <a:lnTo>
                      <a:pt x="852" y="97"/>
                    </a:lnTo>
                    <a:lnTo>
                      <a:pt x="860" y="98"/>
                    </a:lnTo>
                    <a:lnTo>
                      <a:pt x="865" y="98"/>
                    </a:lnTo>
                    <a:lnTo>
                      <a:pt x="879" y="76"/>
                    </a:lnTo>
                    <a:lnTo>
                      <a:pt x="891" y="73"/>
                    </a:lnTo>
                    <a:lnTo>
                      <a:pt x="905" y="75"/>
                    </a:lnTo>
                    <a:lnTo>
                      <a:pt x="916" y="53"/>
                    </a:lnTo>
                    <a:lnTo>
                      <a:pt x="933" y="36"/>
                    </a:lnTo>
                    <a:lnTo>
                      <a:pt x="937" y="23"/>
                    </a:lnTo>
                    <a:lnTo>
                      <a:pt x="938" y="0"/>
                    </a:lnTo>
                    <a:lnTo>
                      <a:pt x="926" y="0"/>
                    </a:lnTo>
                    <a:lnTo>
                      <a:pt x="908" y="12"/>
                    </a:lnTo>
                    <a:lnTo>
                      <a:pt x="865" y="12"/>
                    </a:lnTo>
                    <a:lnTo>
                      <a:pt x="751" y="26"/>
                    </a:lnTo>
                    <a:lnTo>
                      <a:pt x="701" y="39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7">
                <a:extLst>
                  <a:ext uri="{FF2B5EF4-FFF2-40B4-BE49-F238E27FC236}">
                    <a16:creationId xmlns:a16="http://schemas.microsoft.com/office/drawing/2014/main" id="{795D1C3B-3C21-CB43-81FF-3EB88CB1F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2372"/>
                <a:ext cx="531" cy="467"/>
              </a:xfrm>
              <a:custGeom>
                <a:avLst/>
                <a:gdLst>
                  <a:gd name="T0" fmla="*/ 531 w 531"/>
                  <a:gd name="T1" fmla="*/ 67 h 467"/>
                  <a:gd name="T2" fmla="*/ 506 w 531"/>
                  <a:gd name="T3" fmla="*/ 72 h 467"/>
                  <a:gd name="T4" fmla="*/ 474 w 531"/>
                  <a:gd name="T5" fmla="*/ 69 h 467"/>
                  <a:gd name="T6" fmla="*/ 477 w 531"/>
                  <a:gd name="T7" fmla="*/ 58 h 467"/>
                  <a:gd name="T8" fmla="*/ 496 w 531"/>
                  <a:gd name="T9" fmla="*/ 42 h 467"/>
                  <a:gd name="T10" fmla="*/ 501 w 531"/>
                  <a:gd name="T11" fmla="*/ 19 h 467"/>
                  <a:gd name="T12" fmla="*/ 490 w 531"/>
                  <a:gd name="T13" fmla="*/ 0 h 467"/>
                  <a:gd name="T14" fmla="*/ 0 w 531"/>
                  <a:gd name="T15" fmla="*/ 16 h 467"/>
                  <a:gd name="T16" fmla="*/ 11 w 531"/>
                  <a:gd name="T17" fmla="*/ 60 h 467"/>
                  <a:gd name="T18" fmla="*/ 11 w 531"/>
                  <a:gd name="T19" fmla="*/ 111 h 467"/>
                  <a:gd name="T20" fmla="*/ 18 w 531"/>
                  <a:gd name="T21" fmla="*/ 180 h 467"/>
                  <a:gd name="T22" fmla="*/ 20 w 531"/>
                  <a:gd name="T23" fmla="*/ 416 h 467"/>
                  <a:gd name="T24" fmla="*/ 34 w 531"/>
                  <a:gd name="T25" fmla="*/ 428 h 467"/>
                  <a:gd name="T26" fmla="*/ 53 w 531"/>
                  <a:gd name="T27" fmla="*/ 419 h 467"/>
                  <a:gd name="T28" fmla="*/ 70 w 531"/>
                  <a:gd name="T29" fmla="*/ 426 h 467"/>
                  <a:gd name="T30" fmla="*/ 75 w 531"/>
                  <a:gd name="T31" fmla="*/ 467 h 467"/>
                  <a:gd name="T32" fmla="*/ 421 w 531"/>
                  <a:gd name="T33" fmla="*/ 461 h 467"/>
                  <a:gd name="T34" fmla="*/ 429 w 531"/>
                  <a:gd name="T35" fmla="*/ 447 h 467"/>
                  <a:gd name="T36" fmla="*/ 427 w 531"/>
                  <a:gd name="T37" fmla="*/ 425 h 467"/>
                  <a:gd name="T38" fmla="*/ 415 w 531"/>
                  <a:gd name="T39" fmla="*/ 406 h 467"/>
                  <a:gd name="T40" fmla="*/ 426 w 531"/>
                  <a:gd name="T41" fmla="*/ 397 h 467"/>
                  <a:gd name="T42" fmla="*/ 415 w 531"/>
                  <a:gd name="T43" fmla="*/ 381 h 467"/>
                  <a:gd name="T44" fmla="*/ 420 w 531"/>
                  <a:gd name="T45" fmla="*/ 366 h 467"/>
                  <a:gd name="T46" fmla="*/ 429 w 531"/>
                  <a:gd name="T47" fmla="*/ 331 h 467"/>
                  <a:gd name="T48" fmla="*/ 445 w 531"/>
                  <a:gd name="T49" fmla="*/ 317 h 467"/>
                  <a:gd name="T50" fmla="*/ 440 w 531"/>
                  <a:gd name="T51" fmla="*/ 303 h 467"/>
                  <a:gd name="T52" fmla="*/ 463 w 531"/>
                  <a:gd name="T53" fmla="*/ 270 h 467"/>
                  <a:gd name="T54" fmla="*/ 481 w 531"/>
                  <a:gd name="T55" fmla="*/ 261 h 467"/>
                  <a:gd name="T56" fmla="*/ 479 w 531"/>
                  <a:gd name="T57" fmla="*/ 252 h 467"/>
                  <a:gd name="T58" fmla="*/ 477 w 531"/>
                  <a:gd name="T59" fmla="*/ 241 h 467"/>
                  <a:gd name="T60" fmla="*/ 495 w 531"/>
                  <a:gd name="T61" fmla="*/ 206 h 467"/>
                  <a:gd name="T62" fmla="*/ 510 w 531"/>
                  <a:gd name="T63" fmla="*/ 199 h 467"/>
                  <a:gd name="T64" fmla="*/ 512 w 531"/>
                  <a:gd name="T65" fmla="*/ 177 h 467"/>
                  <a:gd name="T66" fmla="*/ 523 w 531"/>
                  <a:gd name="T67" fmla="*/ 169 h 467"/>
                  <a:gd name="T68" fmla="*/ 504 w 531"/>
                  <a:gd name="T69" fmla="*/ 166 h 467"/>
                  <a:gd name="T70" fmla="*/ 496 w 531"/>
                  <a:gd name="T71" fmla="*/ 141 h 467"/>
                  <a:gd name="T72" fmla="*/ 513 w 531"/>
                  <a:gd name="T73" fmla="*/ 125 h 467"/>
                  <a:gd name="T74" fmla="*/ 516 w 531"/>
                  <a:gd name="T75" fmla="*/ 113 h 467"/>
                  <a:gd name="T76" fmla="*/ 524 w 531"/>
                  <a:gd name="T77" fmla="*/ 88 h 467"/>
                  <a:gd name="T78" fmla="*/ 531 w 531"/>
                  <a:gd name="T79" fmla="*/ 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1" h="467">
                    <a:moveTo>
                      <a:pt x="531" y="67"/>
                    </a:moveTo>
                    <a:lnTo>
                      <a:pt x="506" y="72"/>
                    </a:lnTo>
                    <a:lnTo>
                      <a:pt x="474" y="69"/>
                    </a:lnTo>
                    <a:lnTo>
                      <a:pt x="477" y="58"/>
                    </a:lnTo>
                    <a:lnTo>
                      <a:pt x="496" y="42"/>
                    </a:lnTo>
                    <a:lnTo>
                      <a:pt x="501" y="19"/>
                    </a:lnTo>
                    <a:lnTo>
                      <a:pt x="490" y="0"/>
                    </a:lnTo>
                    <a:lnTo>
                      <a:pt x="0" y="16"/>
                    </a:lnTo>
                    <a:lnTo>
                      <a:pt x="11" y="60"/>
                    </a:lnTo>
                    <a:lnTo>
                      <a:pt x="11" y="111"/>
                    </a:lnTo>
                    <a:lnTo>
                      <a:pt x="18" y="180"/>
                    </a:lnTo>
                    <a:lnTo>
                      <a:pt x="20" y="416"/>
                    </a:lnTo>
                    <a:lnTo>
                      <a:pt x="34" y="428"/>
                    </a:lnTo>
                    <a:lnTo>
                      <a:pt x="53" y="419"/>
                    </a:lnTo>
                    <a:lnTo>
                      <a:pt x="70" y="426"/>
                    </a:lnTo>
                    <a:lnTo>
                      <a:pt x="75" y="467"/>
                    </a:lnTo>
                    <a:lnTo>
                      <a:pt x="421" y="461"/>
                    </a:lnTo>
                    <a:lnTo>
                      <a:pt x="429" y="447"/>
                    </a:lnTo>
                    <a:lnTo>
                      <a:pt x="427" y="425"/>
                    </a:lnTo>
                    <a:lnTo>
                      <a:pt x="415" y="406"/>
                    </a:lnTo>
                    <a:lnTo>
                      <a:pt x="426" y="397"/>
                    </a:lnTo>
                    <a:lnTo>
                      <a:pt x="415" y="381"/>
                    </a:lnTo>
                    <a:lnTo>
                      <a:pt x="420" y="366"/>
                    </a:lnTo>
                    <a:lnTo>
                      <a:pt x="429" y="331"/>
                    </a:lnTo>
                    <a:lnTo>
                      <a:pt x="445" y="317"/>
                    </a:lnTo>
                    <a:lnTo>
                      <a:pt x="440" y="303"/>
                    </a:lnTo>
                    <a:lnTo>
                      <a:pt x="463" y="270"/>
                    </a:lnTo>
                    <a:lnTo>
                      <a:pt x="481" y="261"/>
                    </a:lnTo>
                    <a:lnTo>
                      <a:pt x="479" y="252"/>
                    </a:lnTo>
                    <a:lnTo>
                      <a:pt x="477" y="241"/>
                    </a:lnTo>
                    <a:lnTo>
                      <a:pt x="495" y="206"/>
                    </a:lnTo>
                    <a:lnTo>
                      <a:pt x="510" y="199"/>
                    </a:lnTo>
                    <a:lnTo>
                      <a:pt x="512" y="177"/>
                    </a:lnTo>
                    <a:lnTo>
                      <a:pt x="523" y="169"/>
                    </a:lnTo>
                    <a:lnTo>
                      <a:pt x="504" y="166"/>
                    </a:lnTo>
                    <a:lnTo>
                      <a:pt x="496" y="141"/>
                    </a:lnTo>
                    <a:lnTo>
                      <a:pt x="513" y="125"/>
                    </a:lnTo>
                    <a:lnTo>
                      <a:pt x="516" y="113"/>
                    </a:lnTo>
                    <a:lnTo>
                      <a:pt x="524" y="88"/>
                    </a:lnTo>
                    <a:lnTo>
                      <a:pt x="531" y="67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8">
                <a:extLst>
                  <a:ext uri="{FF2B5EF4-FFF2-40B4-BE49-F238E27FC236}">
                    <a16:creationId xmlns:a16="http://schemas.microsoft.com/office/drawing/2014/main" id="{A03471D0-00C3-7B46-962C-2E29EA097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13"/>
                <a:ext cx="710" cy="631"/>
              </a:xfrm>
              <a:custGeom>
                <a:avLst/>
                <a:gdLst>
                  <a:gd name="T0" fmla="*/ 438 w 710"/>
                  <a:gd name="T1" fmla="*/ 33 h 631"/>
                  <a:gd name="T2" fmla="*/ 423 w 710"/>
                  <a:gd name="T3" fmla="*/ 15 h 631"/>
                  <a:gd name="T4" fmla="*/ 415 w 710"/>
                  <a:gd name="T5" fmla="*/ 0 h 631"/>
                  <a:gd name="T6" fmla="*/ 14 w 710"/>
                  <a:gd name="T7" fmla="*/ 16 h 631"/>
                  <a:gd name="T8" fmla="*/ 0 w 710"/>
                  <a:gd name="T9" fmla="*/ 16 h 631"/>
                  <a:gd name="T10" fmla="*/ 7 w 710"/>
                  <a:gd name="T11" fmla="*/ 32 h 631"/>
                  <a:gd name="T12" fmla="*/ 6 w 710"/>
                  <a:gd name="T13" fmla="*/ 46 h 631"/>
                  <a:gd name="T14" fmla="*/ 21 w 710"/>
                  <a:gd name="T15" fmla="*/ 71 h 631"/>
                  <a:gd name="T16" fmla="*/ 40 w 710"/>
                  <a:gd name="T17" fmla="*/ 96 h 631"/>
                  <a:gd name="T18" fmla="*/ 59 w 710"/>
                  <a:gd name="T19" fmla="*/ 113 h 631"/>
                  <a:gd name="T20" fmla="*/ 73 w 710"/>
                  <a:gd name="T21" fmla="*/ 114 h 631"/>
                  <a:gd name="T22" fmla="*/ 82 w 710"/>
                  <a:gd name="T23" fmla="*/ 121 h 631"/>
                  <a:gd name="T24" fmla="*/ 82 w 710"/>
                  <a:gd name="T25" fmla="*/ 139 h 631"/>
                  <a:gd name="T26" fmla="*/ 71 w 710"/>
                  <a:gd name="T27" fmla="*/ 149 h 631"/>
                  <a:gd name="T28" fmla="*/ 68 w 710"/>
                  <a:gd name="T29" fmla="*/ 163 h 631"/>
                  <a:gd name="T30" fmla="*/ 81 w 710"/>
                  <a:gd name="T31" fmla="*/ 185 h 631"/>
                  <a:gd name="T32" fmla="*/ 96 w 710"/>
                  <a:gd name="T33" fmla="*/ 203 h 631"/>
                  <a:gd name="T34" fmla="*/ 112 w 710"/>
                  <a:gd name="T35" fmla="*/ 214 h 631"/>
                  <a:gd name="T36" fmla="*/ 121 w 710"/>
                  <a:gd name="T37" fmla="*/ 288 h 631"/>
                  <a:gd name="T38" fmla="*/ 123 w 710"/>
                  <a:gd name="T39" fmla="*/ 512 h 631"/>
                  <a:gd name="T40" fmla="*/ 125 w 710"/>
                  <a:gd name="T41" fmla="*/ 542 h 631"/>
                  <a:gd name="T42" fmla="*/ 128 w 710"/>
                  <a:gd name="T43" fmla="*/ 575 h 631"/>
                  <a:gd name="T44" fmla="*/ 267 w 710"/>
                  <a:gd name="T45" fmla="*/ 570 h 631"/>
                  <a:gd name="T46" fmla="*/ 412 w 710"/>
                  <a:gd name="T47" fmla="*/ 566 h 631"/>
                  <a:gd name="T48" fmla="*/ 543 w 710"/>
                  <a:gd name="T49" fmla="*/ 561 h 631"/>
                  <a:gd name="T50" fmla="*/ 615 w 710"/>
                  <a:gd name="T51" fmla="*/ 559 h 631"/>
                  <a:gd name="T52" fmla="*/ 629 w 710"/>
                  <a:gd name="T53" fmla="*/ 581 h 631"/>
                  <a:gd name="T54" fmla="*/ 624 w 710"/>
                  <a:gd name="T55" fmla="*/ 601 h 631"/>
                  <a:gd name="T56" fmla="*/ 605 w 710"/>
                  <a:gd name="T57" fmla="*/ 617 h 631"/>
                  <a:gd name="T58" fmla="*/ 601 w 710"/>
                  <a:gd name="T59" fmla="*/ 628 h 631"/>
                  <a:gd name="T60" fmla="*/ 635 w 710"/>
                  <a:gd name="T61" fmla="*/ 631 h 631"/>
                  <a:gd name="T62" fmla="*/ 660 w 710"/>
                  <a:gd name="T63" fmla="*/ 626 h 631"/>
                  <a:gd name="T64" fmla="*/ 669 w 710"/>
                  <a:gd name="T65" fmla="*/ 592 h 631"/>
                  <a:gd name="T66" fmla="*/ 674 w 710"/>
                  <a:gd name="T67" fmla="*/ 556 h 631"/>
                  <a:gd name="T68" fmla="*/ 687 w 710"/>
                  <a:gd name="T69" fmla="*/ 539 h 631"/>
                  <a:gd name="T70" fmla="*/ 704 w 710"/>
                  <a:gd name="T71" fmla="*/ 530 h 631"/>
                  <a:gd name="T72" fmla="*/ 704 w 710"/>
                  <a:gd name="T73" fmla="*/ 511 h 631"/>
                  <a:gd name="T74" fmla="*/ 710 w 710"/>
                  <a:gd name="T75" fmla="*/ 498 h 631"/>
                  <a:gd name="T76" fmla="*/ 699 w 710"/>
                  <a:gd name="T77" fmla="*/ 483 h 631"/>
                  <a:gd name="T78" fmla="*/ 691 w 710"/>
                  <a:gd name="T79" fmla="*/ 489 h 631"/>
                  <a:gd name="T80" fmla="*/ 679 w 710"/>
                  <a:gd name="T81" fmla="*/ 475 h 631"/>
                  <a:gd name="T82" fmla="*/ 671 w 710"/>
                  <a:gd name="T83" fmla="*/ 445 h 631"/>
                  <a:gd name="T84" fmla="*/ 676 w 710"/>
                  <a:gd name="T85" fmla="*/ 430 h 631"/>
                  <a:gd name="T86" fmla="*/ 663 w 710"/>
                  <a:gd name="T87" fmla="*/ 409 h 631"/>
                  <a:gd name="T88" fmla="*/ 652 w 710"/>
                  <a:gd name="T89" fmla="*/ 380 h 631"/>
                  <a:gd name="T90" fmla="*/ 623 w 710"/>
                  <a:gd name="T91" fmla="*/ 375 h 631"/>
                  <a:gd name="T92" fmla="*/ 579 w 710"/>
                  <a:gd name="T93" fmla="*/ 341 h 631"/>
                  <a:gd name="T94" fmla="*/ 568 w 710"/>
                  <a:gd name="T95" fmla="*/ 314 h 631"/>
                  <a:gd name="T96" fmla="*/ 573 w 710"/>
                  <a:gd name="T97" fmla="*/ 294 h 631"/>
                  <a:gd name="T98" fmla="*/ 585 w 710"/>
                  <a:gd name="T99" fmla="*/ 256 h 631"/>
                  <a:gd name="T100" fmla="*/ 588 w 710"/>
                  <a:gd name="T101" fmla="*/ 239 h 631"/>
                  <a:gd name="T102" fmla="*/ 576 w 710"/>
                  <a:gd name="T103" fmla="*/ 233 h 631"/>
                  <a:gd name="T104" fmla="*/ 534 w 710"/>
                  <a:gd name="T105" fmla="*/ 227 h 631"/>
                  <a:gd name="T106" fmla="*/ 527 w 710"/>
                  <a:gd name="T107" fmla="*/ 216 h 631"/>
                  <a:gd name="T108" fmla="*/ 526 w 710"/>
                  <a:gd name="T109" fmla="*/ 191 h 631"/>
                  <a:gd name="T110" fmla="*/ 493 w 710"/>
                  <a:gd name="T111" fmla="*/ 169 h 631"/>
                  <a:gd name="T112" fmla="*/ 449 w 710"/>
                  <a:gd name="T113" fmla="*/ 121 h 631"/>
                  <a:gd name="T114" fmla="*/ 434 w 710"/>
                  <a:gd name="T115" fmla="*/ 75 h 631"/>
                  <a:gd name="T116" fmla="*/ 434 w 710"/>
                  <a:gd name="T117" fmla="*/ 49 h 631"/>
                  <a:gd name="T118" fmla="*/ 438 w 710"/>
                  <a:gd name="T119" fmla="*/ 3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0" h="631">
                    <a:moveTo>
                      <a:pt x="438" y="33"/>
                    </a:moveTo>
                    <a:lnTo>
                      <a:pt x="423" y="15"/>
                    </a:lnTo>
                    <a:lnTo>
                      <a:pt x="415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7" y="32"/>
                    </a:lnTo>
                    <a:lnTo>
                      <a:pt x="6" y="46"/>
                    </a:lnTo>
                    <a:lnTo>
                      <a:pt x="21" y="71"/>
                    </a:lnTo>
                    <a:lnTo>
                      <a:pt x="40" y="96"/>
                    </a:lnTo>
                    <a:lnTo>
                      <a:pt x="59" y="113"/>
                    </a:lnTo>
                    <a:lnTo>
                      <a:pt x="73" y="114"/>
                    </a:lnTo>
                    <a:lnTo>
                      <a:pt x="82" y="121"/>
                    </a:lnTo>
                    <a:lnTo>
                      <a:pt x="82" y="139"/>
                    </a:lnTo>
                    <a:lnTo>
                      <a:pt x="71" y="149"/>
                    </a:lnTo>
                    <a:lnTo>
                      <a:pt x="68" y="163"/>
                    </a:lnTo>
                    <a:lnTo>
                      <a:pt x="81" y="185"/>
                    </a:lnTo>
                    <a:lnTo>
                      <a:pt x="96" y="203"/>
                    </a:lnTo>
                    <a:lnTo>
                      <a:pt x="112" y="214"/>
                    </a:lnTo>
                    <a:lnTo>
                      <a:pt x="121" y="288"/>
                    </a:lnTo>
                    <a:lnTo>
                      <a:pt x="123" y="512"/>
                    </a:lnTo>
                    <a:lnTo>
                      <a:pt x="125" y="542"/>
                    </a:lnTo>
                    <a:lnTo>
                      <a:pt x="128" y="575"/>
                    </a:lnTo>
                    <a:lnTo>
                      <a:pt x="267" y="570"/>
                    </a:lnTo>
                    <a:lnTo>
                      <a:pt x="412" y="566"/>
                    </a:lnTo>
                    <a:lnTo>
                      <a:pt x="543" y="561"/>
                    </a:lnTo>
                    <a:lnTo>
                      <a:pt x="615" y="559"/>
                    </a:lnTo>
                    <a:lnTo>
                      <a:pt x="629" y="581"/>
                    </a:lnTo>
                    <a:lnTo>
                      <a:pt x="624" y="601"/>
                    </a:lnTo>
                    <a:lnTo>
                      <a:pt x="605" y="617"/>
                    </a:lnTo>
                    <a:lnTo>
                      <a:pt x="601" y="628"/>
                    </a:lnTo>
                    <a:lnTo>
                      <a:pt x="635" y="631"/>
                    </a:lnTo>
                    <a:lnTo>
                      <a:pt x="660" y="626"/>
                    </a:lnTo>
                    <a:lnTo>
                      <a:pt x="669" y="592"/>
                    </a:lnTo>
                    <a:lnTo>
                      <a:pt x="674" y="556"/>
                    </a:lnTo>
                    <a:lnTo>
                      <a:pt x="687" y="539"/>
                    </a:lnTo>
                    <a:lnTo>
                      <a:pt x="704" y="530"/>
                    </a:lnTo>
                    <a:lnTo>
                      <a:pt x="704" y="511"/>
                    </a:lnTo>
                    <a:lnTo>
                      <a:pt x="710" y="498"/>
                    </a:lnTo>
                    <a:lnTo>
                      <a:pt x="699" y="483"/>
                    </a:lnTo>
                    <a:lnTo>
                      <a:pt x="691" y="489"/>
                    </a:lnTo>
                    <a:lnTo>
                      <a:pt x="679" y="475"/>
                    </a:lnTo>
                    <a:lnTo>
                      <a:pt x="671" y="445"/>
                    </a:lnTo>
                    <a:lnTo>
                      <a:pt x="676" y="430"/>
                    </a:lnTo>
                    <a:lnTo>
                      <a:pt x="663" y="409"/>
                    </a:lnTo>
                    <a:lnTo>
                      <a:pt x="652" y="380"/>
                    </a:lnTo>
                    <a:lnTo>
                      <a:pt x="623" y="375"/>
                    </a:lnTo>
                    <a:lnTo>
                      <a:pt x="579" y="341"/>
                    </a:lnTo>
                    <a:lnTo>
                      <a:pt x="568" y="314"/>
                    </a:lnTo>
                    <a:lnTo>
                      <a:pt x="573" y="294"/>
                    </a:lnTo>
                    <a:lnTo>
                      <a:pt x="585" y="256"/>
                    </a:lnTo>
                    <a:lnTo>
                      <a:pt x="588" y="239"/>
                    </a:lnTo>
                    <a:lnTo>
                      <a:pt x="576" y="233"/>
                    </a:lnTo>
                    <a:lnTo>
                      <a:pt x="534" y="227"/>
                    </a:lnTo>
                    <a:lnTo>
                      <a:pt x="527" y="216"/>
                    </a:lnTo>
                    <a:lnTo>
                      <a:pt x="526" y="191"/>
                    </a:lnTo>
                    <a:lnTo>
                      <a:pt x="493" y="169"/>
                    </a:lnTo>
                    <a:lnTo>
                      <a:pt x="449" y="121"/>
                    </a:lnTo>
                    <a:lnTo>
                      <a:pt x="434" y="75"/>
                    </a:lnTo>
                    <a:lnTo>
                      <a:pt x="434" y="49"/>
                    </a:lnTo>
                    <a:lnTo>
                      <a:pt x="438" y="33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9">
                <a:extLst>
                  <a:ext uri="{FF2B5EF4-FFF2-40B4-BE49-F238E27FC236}">
                    <a16:creationId xmlns:a16="http://schemas.microsoft.com/office/drawing/2014/main" id="{4D91CC60-2754-2A4C-8AC3-4E72DCEAC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2486"/>
                <a:ext cx="584" cy="614"/>
              </a:xfrm>
              <a:custGeom>
                <a:avLst/>
                <a:gdLst>
                  <a:gd name="T0" fmla="*/ 0 w 584"/>
                  <a:gd name="T1" fmla="*/ 46 h 614"/>
                  <a:gd name="T2" fmla="*/ 4 w 584"/>
                  <a:gd name="T3" fmla="*/ 80 h 614"/>
                  <a:gd name="T4" fmla="*/ 42 w 584"/>
                  <a:gd name="T5" fmla="*/ 191 h 614"/>
                  <a:gd name="T6" fmla="*/ 61 w 584"/>
                  <a:gd name="T7" fmla="*/ 259 h 614"/>
                  <a:gd name="T8" fmla="*/ 83 w 584"/>
                  <a:gd name="T9" fmla="*/ 342 h 614"/>
                  <a:gd name="T10" fmla="*/ 101 w 584"/>
                  <a:gd name="T11" fmla="*/ 384 h 614"/>
                  <a:gd name="T12" fmla="*/ 115 w 584"/>
                  <a:gd name="T13" fmla="*/ 403 h 614"/>
                  <a:gd name="T14" fmla="*/ 101 w 584"/>
                  <a:gd name="T15" fmla="*/ 453 h 614"/>
                  <a:gd name="T16" fmla="*/ 111 w 584"/>
                  <a:gd name="T17" fmla="*/ 492 h 614"/>
                  <a:gd name="T18" fmla="*/ 108 w 584"/>
                  <a:gd name="T19" fmla="*/ 540 h 614"/>
                  <a:gd name="T20" fmla="*/ 120 w 584"/>
                  <a:gd name="T21" fmla="*/ 551 h 614"/>
                  <a:gd name="T22" fmla="*/ 136 w 584"/>
                  <a:gd name="T23" fmla="*/ 592 h 614"/>
                  <a:gd name="T24" fmla="*/ 200 w 584"/>
                  <a:gd name="T25" fmla="*/ 606 h 614"/>
                  <a:gd name="T26" fmla="*/ 401 w 584"/>
                  <a:gd name="T27" fmla="*/ 595 h 614"/>
                  <a:gd name="T28" fmla="*/ 464 w 584"/>
                  <a:gd name="T29" fmla="*/ 590 h 614"/>
                  <a:gd name="T30" fmla="*/ 481 w 584"/>
                  <a:gd name="T31" fmla="*/ 614 h 614"/>
                  <a:gd name="T32" fmla="*/ 473 w 584"/>
                  <a:gd name="T33" fmla="*/ 558 h 614"/>
                  <a:gd name="T34" fmla="*/ 517 w 584"/>
                  <a:gd name="T35" fmla="*/ 553 h 614"/>
                  <a:gd name="T36" fmla="*/ 542 w 584"/>
                  <a:gd name="T37" fmla="*/ 515 h 614"/>
                  <a:gd name="T38" fmla="*/ 565 w 584"/>
                  <a:gd name="T39" fmla="*/ 426 h 614"/>
                  <a:gd name="T40" fmla="*/ 584 w 584"/>
                  <a:gd name="T41" fmla="*/ 372 h 614"/>
                  <a:gd name="T42" fmla="*/ 568 w 584"/>
                  <a:gd name="T43" fmla="*/ 367 h 614"/>
                  <a:gd name="T44" fmla="*/ 548 w 584"/>
                  <a:gd name="T45" fmla="*/ 347 h 614"/>
                  <a:gd name="T46" fmla="*/ 526 w 584"/>
                  <a:gd name="T47" fmla="*/ 311 h 614"/>
                  <a:gd name="T48" fmla="*/ 499 w 584"/>
                  <a:gd name="T49" fmla="*/ 277 h 614"/>
                  <a:gd name="T50" fmla="*/ 456 w 584"/>
                  <a:gd name="T51" fmla="*/ 225 h 614"/>
                  <a:gd name="T52" fmla="*/ 434 w 584"/>
                  <a:gd name="T53" fmla="*/ 197 h 614"/>
                  <a:gd name="T54" fmla="*/ 406 w 584"/>
                  <a:gd name="T55" fmla="*/ 177 h 614"/>
                  <a:gd name="T56" fmla="*/ 373 w 584"/>
                  <a:gd name="T57" fmla="*/ 144 h 614"/>
                  <a:gd name="T58" fmla="*/ 342 w 584"/>
                  <a:gd name="T59" fmla="*/ 124 h 614"/>
                  <a:gd name="T60" fmla="*/ 323 w 584"/>
                  <a:gd name="T61" fmla="*/ 97 h 614"/>
                  <a:gd name="T62" fmla="*/ 281 w 584"/>
                  <a:gd name="T63" fmla="*/ 67 h 614"/>
                  <a:gd name="T64" fmla="*/ 248 w 584"/>
                  <a:gd name="T65" fmla="*/ 44 h 614"/>
                  <a:gd name="T66" fmla="*/ 251 w 584"/>
                  <a:gd name="T67" fmla="*/ 21 h 614"/>
                  <a:gd name="T68" fmla="*/ 262 w 584"/>
                  <a:gd name="T69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4" h="614">
                    <a:moveTo>
                      <a:pt x="0" y="31"/>
                    </a:moveTo>
                    <a:lnTo>
                      <a:pt x="0" y="46"/>
                    </a:lnTo>
                    <a:lnTo>
                      <a:pt x="1" y="58"/>
                    </a:lnTo>
                    <a:lnTo>
                      <a:pt x="4" y="80"/>
                    </a:lnTo>
                    <a:lnTo>
                      <a:pt x="26" y="130"/>
                    </a:lnTo>
                    <a:lnTo>
                      <a:pt x="42" y="191"/>
                    </a:lnTo>
                    <a:lnTo>
                      <a:pt x="51" y="230"/>
                    </a:lnTo>
                    <a:lnTo>
                      <a:pt x="61" y="259"/>
                    </a:lnTo>
                    <a:lnTo>
                      <a:pt x="70" y="303"/>
                    </a:lnTo>
                    <a:lnTo>
                      <a:pt x="83" y="342"/>
                    </a:lnTo>
                    <a:lnTo>
                      <a:pt x="100" y="364"/>
                    </a:lnTo>
                    <a:lnTo>
                      <a:pt x="101" y="384"/>
                    </a:lnTo>
                    <a:lnTo>
                      <a:pt x="114" y="389"/>
                    </a:lnTo>
                    <a:lnTo>
                      <a:pt x="115" y="403"/>
                    </a:lnTo>
                    <a:lnTo>
                      <a:pt x="104" y="433"/>
                    </a:lnTo>
                    <a:lnTo>
                      <a:pt x="101" y="453"/>
                    </a:lnTo>
                    <a:lnTo>
                      <a:pt x="100" y="465"/>
                    </a:lnTo>
                    <a:lnTo>
                      <a:pt x="111" y="492"/>
                    </a:lnTo>
                    <a:lnTo>
                      <a:pt x="112" y="526"/>
                    </a:lnTo>
                    <a:lnTo>
                      <a:pt x="108" y="540"/>
                    </a:lnTo>
                    <a:lnTo>
                      <a:pt x="111" y="547"/>
                    </a:lnTo>
                    <a:lnTo>
                      <a:pt x="120" y="551"/>
                    </a:lnTo>
                    <a:lnTo>
                      <a:pt x="122" y="572"/>
                    </a:lnTo>
                    <a:lnTo>
                      <a:pt x="136" y="592"/>
                    </a:lnTo>
                    <a:lnTo>
                      <a:pt x="150" y="606"/>
                    </a:lnTo>
                    <a:lnTo>
                      <a:pt x="200" y="606"/>
                    </a:lnTo>
                    <a:lnTo>
                      <a:pt x="267" y="603"/>
                    </a:lnTo>
                    <a:lnTo>
                      <a:pt x="401" y="595"/>
                    </a:lnTo>
                    <a:lnTo>
                      <a:pt x="435" y="590"/>
                    </a:lnTo>
                    <a:lnTo>
                      <a:pt x="464" y="590"/>
                    </a:lnTo>
                    <a:lnTo>
                      <a:pt x="465" y="609"/>
                    </a:lnTo>
                    <a:lnTo>
                      <a:pt x="481" y="614"/>
                    </a:lnTo>
                    <a:lnTo>
                      <a:pt x="482" y="587"/>
                    </a:lnTo>
                    <a:lnTo>
                      <a:pt x="473" y="558"/>
                    </a:lnTo>
                    <a:lnTo>
                      <a:pt x="479" y="548"/>
                    </a:lnTo>
                    <a:lnTo>
                      <a:pt x="517" y="553"/>
                    </a:lnTo>
                    <a:lnTo>
                      <a:pt x="548" y="554"/>
                    </a:lnTo>
                    <a:lnTo>
                      <a:pt x="542" y="515"/>
                    </a:lnTo>
                    <a:lnTo>
                      <a:pt x="556" y="453"/>
                    </a:lnTo>
                    <a:lnTo>
                      <a:pt x="565" y="426"/>
                    </a:lnTo>
                    <a:lnTo>
                      <a:pt x="562" y="411"/>
                    </a:lnTo>
                    <a:lnTo>
                      <a:pt x="584" y="372"/>
                    </a:lnTo>
                    <a:lnTo>
                      <a:pt x="581" y="364"/>
                    </a:lnTo>
                    <a:lnTo>
                      <a:pt x="568" y="367"/>
                    </a:lnTo>
                    <a:lnTo>
                      <a:pt x="553" y="359"/>
                    </a:lnTo>
                    <a:lnTo>
                      <a:pt x="548" y="347"/>
                    </a:lnTo>
                    <a:lnTo>
                      <a:pt x="540" y="325"/>
                    </a:lnTo>
                    <a:lnTo>
                      <a:pt x="526" y="311"/>
                    </a:lnTo>
                    <a:lnTo>
                      <a:pt x="509" y="308"/>
                    </a:lnTo>
                    <a:lnTo>
                      <a:pt x="499" y="277"/>
                    </a:lnTo>
                    <a:lnTo>
                      <a:pt x="481" y="238"/>
                    </a:lnTo>
                    <a:lnTo>
                      <a:pt x="456" y="225"/>
                    </a:lnTo>
                    <a:lnTo>
                      <a:pt x="442" y="213"/>
                    </a:lnTo>
                    <a:lnTo>
                      <a:pt x="434" y="197"/>
                    </a:lnTo>
                    <a:lnTo>
                      <a:pt x="421" y="184"/>
                    </a:lnTo>
                    <a:lnTo>
                      <a:pt x="406" y="177"/>
                    </a:lnTo>
                    <a:lnTo>
                      <a:pt x="392" y="158"/>
                    </a:lnTo>
                    <a:lnTo>
                      <a:pt x="373" y="144"/>
                    </a:lnTo>
                    <a:lnTo>
                      <a:pt x="345" y="133"/>
                    </a:lnTo>
                    <a:lnTo>
                      <a:pt x="342" y="124"/>
                    </a:lnTo>
                    <a:lnTo>
                      <a:pt x="326" y="106"/>
                    </a:lnTo>
                    <a:lnTo>
                      <a:pt x="323" y="97"/>
                    </a:lnTo>
                    <a:lnTo>
                      <a:pt x="303" y="66"/>
                    </a:lnTo>
                    <a:lnTo>
                      <a:pt x="281" y="67"/>
                    </a:lnTo>
                    <a:lnTo>
                      <a:pt x="257" y="52"/>
                    </a:lnTo>
                    <a:lnTo>
                      <a:pt x="248" y="44"/>
                    </a:lnTo>
                    <a:lnTo>
                      <a:pt x="247" y="33"/>
                    </a:lnTo>
                    <a:lnTo>
                      <a:pt x="251" y="21"/>
                    </a:lnTo>
                    <a:lnTo>
                      <a:pt x="265" y="14"/>
                    </a:lnTo>
                    <a:lnTo>
                      <a:pt x="262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0">
                <a:extLst>
                  <a:ext uri="{FF2B5EF4-FFF2-40B4-BE49-F238E27FC236}">
                    <a16:creationId xmlns:a16="http://schemas.microsoft.com/office/drawing/2014/main" id="{F43A5A4F-B433-6547-B3BC-661434266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" y="2435"/>
                <a:ext cx="551" cy="418"/>
              </a:xfrm>
              <a:custGeom>
                <a:avLst/>
                <a:gdLst>
                  <a:gd name="T0" fmla="*/ 332 w 551"/>
                  <a:gd name="T1" fmla="*/ 412 h 418"/>
                  <a:gd name="T2" fmla="*/ 321 w 551"/>
                  <a:gd name="T3" fmla="*/ 418 h 418"/>
                  <a:gd name="T4" fmla="*/ 304 w 551"/>
                  <a:gd name="T5" fmla="*/ 409 h 418"/>
                  <a:gd name="T6" fmla="*/ 301 w 551"/>
                  <a:gd name="T7" fmla="*/ 396 h 418"/>
                  <a:gd name="T8" fmla="*/ 293 w 551"/>
                  <a:gd name="T9" fmla="*/ 374 h 418"/>
                  <a:gd name="T10" fmla="*/ 279 w 551"/>
                  <a:gd name="T11" fmla="*/ 360 h 418"/>
                  <a:gd name="T12" fmla="*/ 262 w 551"/>
                  <a:gd name="T13" fmla="*/ 357 h 418"/>
                  <a:gd name="T14" fmla="*/ 252 w 551"/>
                  <a:gd name="T15" fmla="*/ 326 h 418"/>
                  <a:gd name="T16" fmla="*/ 235 w 551"/>
                  <a:gd name="T17" fmla="*/ 289 h 418"/>
                  <a:gd name="T18" fmla="*/ 209 w 551"/>
                  <a:gd name="T19" fmla="*/ 278 h 418"/>
                  <a:gd name="T20" fmla="*/ 195 w 551"/>
                  <a:gd name="T21" fmla="*/ 265 h 418"/>
                  <a:gd name="T22" fmla="*/ 187 w 551"/>
                  <a:gd name="T23" fmla="*/ 249 h 418"/>
                  <a:gd name="T24" fmla="*/ 174 w 551"/>
                  <a:gd name="T25" fmla="*/ 237 h 418"/>
                  <a:gd name="T26" fmla="*/ 160 w 551"/>
                  <a:gd name="T27" fmla="*/ 229 h 418"/>
                  <a:gd name="T28" fmla="*/ 146 w 551"/>
                  <a:gd name="T29" fmla="*/ 210 h 418"/>
                  <a:gd name="T30" fmla="*/ 128 w 551"/>
                  <a:gd name="T31" fmla="*/ 196 h 418"/>
                  <a:gd name="T32" fmla="*/ 98 w 551"/>
                  <a:gd name="T33" fmla="*/ 185 h 418"/>
                  <a:gd name="T34" fmla="*/ 95 w 551"/>
                  <a:gd name="T35" fmla="*/ 176 h 418"/>
                  <a:gd name="T36" fmla="*/ 81 w 551"/>
                  <a:gd name="T37" fmla="*/ 157 h 418"/>
                  <a:gd name="T38" fmla="*/ 78 w 551"/>
                  <a:gd name="T39" fmla="*/ 150 h 418"/>
                  <a:gd name="T40" fmla="*/ 56 w 551"/>
                  <a:gd name="T41" fmla="*/ 117 h 418"/>
                  <a:gd name="T42" fmla="*/ 35 w 551"/>
                  <a:gd name="T43" fmla="*/ 117 h 418"/>
                  <a:gd name="T44" fmla="*/ 10 w 551"/>
                  <a:gd name="T45" fmla="*/ 103 h 418"/>
                  <a:gd name="T46" fmla="*/ 1 w 551"/>
                  <a:gd name="T47" fmla="*/ 95 h 418"/>
                  <a:gd name="T48" fmla="*/ 0 w 551"/>
                  <a:gd name="T49" fmla="*/ 82 h 418"/>
                  <a:gd name="T50" fmla="*/ 4 w 551"/>
                  <a:gd name="T51" fmla="*/ 72 h 418"/>
                  <a:gd name="T52" fmla="*/ 18 w 551"/>
                  <a:gd name="T53" fmla="*/ 65 h 418"/>
                  <a:gd name="T54" fmla="*/ 15 w 551"/>
                  <a:gd name="T55" fmla="*/ 51 h 418"/>
                  <a:gd name="T56" fmla="*/ 51 w 551"/>
                  <a:gd name="T57" fmla="*/ 36 h 418"/>
                  <a:gd name="T58" fmla="*/ 109 w 551"/>
                  <a:gd name="T59" fmla="*/ 8 h 418"/>
                  <a:gd name="T60" fmla="*/ 157 w 551"/>
                  <a:gd name="T61" fmla="*/ 3 h 418"/>
                  <a:gd name="T62" fmla="*/ 257 w 551"/>
                  <a:gd name="T63" fmla="*/ 0 h 418"/>
                  <a:gd name="T64" fmla="*/ 274 w 551"/>
                  <a:gd name="T65" fmla="*/ 12 h 418"/>
                  <a:gd name="T66" fmla="*/ 285 w 551"/>
                  <a:gd name="T67" fmla="*/ 33 h 418"/>
                  <a:gd name="T68" fmla="*/ 312 w 551"/>
                  <a:gd name="T69" fmla="*/ 29 h 418"/>
                  <a:gd name="T70" fmla="*/ 390 w 551"/>
                  <a:gd name="T71" fmla="*/ 20 h 418"/>
                  <a:gd name="T72" fmla="*/ 409 w 551"/>
                  <a:gd name="T73" fmla="*/ 25 h 418"/>
                  <a:gd name="T74" fmla="*/ 487 w 551"/>
                  <a:gd name="T75" fmla="*/ 72 h 418"/>
                  <a:gd name="T76" fmla="*/ 551 w 551"/>
                  <a:gd name="T77" fmla="*/ 123 h 418"/>
                  <a:gd name="T78" fmla="*/ 516 w 551"/>
                  <a:gd name="T79" fmla="*/ 157 h 418"/>
                  <a:gd name="T80" fmla="*/ 501 w 551"/>
                  <a:gd name="T81" fmla="*/ 195 h 418"/>
                  <a:gd name="T82" fmla="*/ 498 w 551"/>
                  <a:gd name="T83" fmla="*/ 234 h 418"/>
                  <a:gd name="T84" fmla="*/ 487 w 551"/>
                  <a:gd name="T85" fmla="*/ 240 h 418"/>
                  <a:gd name="T86" fmla="*/ 480 w 551"/>
                  <a:gd name="T87" fmla="*/ 257 h 418"/>
                  <a:gd name="T88" fmla="*/ 465 w 551"/>
                  <a:gd name="T89" fmla="*/ 260 h 418"/>
                  <a:gd name="T90" fmla="*/ 452 w 551"/>
                  <a:gd name="T91" fmla="*/ 284 h 418"/>
                  <a:gd name="T92" fmla="*/ 435 w 551"/>
                  <a:gd name="T93" fmla="*/ 301 h 418"/>
                  <a:gd name="T94" fmla="*/ 421 w 551"/>
                  <a:gd name="T95" fmla="*/ 321 h 418"/>
                  <a:gd name="T96" fmla="*/ 410 w 551"/>
                  <a:gd name="T97" fmla="*/ 326 h 418"/>
                  <a:gd name="T98" fmla="*/ 388 w 551"/>
                  <a:gd name="T99" fmla="*/ 348 h 418"/>
                  <a:gd name="T100" fmla="*/ 370 w 551"/>
                  <a:gd name="T101" fmla="*/ 349 h 418"/>
                  <a:gd name="T102" fmla="*/ 376 w 551"/>
                  <a:gd name="T103" fmla="*/ 368 h 418"/>
                  <a:gd name="T104" fmla="*/ 345 w 551"/>
                  <a:gd name="T105" fmla="*/ 402 h 418"/>
                  <a:gd name="T106" fmla="*/ 332 w 551"/>
                  <a:gd name="T107" fmla="*/ 41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1" h="418">
                    <a:moveTo>
                      <a:pt x="332" y="412"/>
                    </a:moveTo>
                    <a:lnTo>
                      <a:pt x="321" y="418"/>
                    </a:lnTo>
                    <a:lnTo>
                      <a:pt x="304" y="409"/>
                    </a:lnTo>
                    <a:lnTo>
                      <a:pt x="301" y="396"/>
                    </a:lnTo>
                    <a:lnTo>
                      <a:pt x="293" y="374"/>
                    </a:lnTo>
                    <a:lnTo>
                      <a:pt x="279" y="360"/>
                    </a:lnTo>
                    <a:lnTo>
                      <a:pt x="262" y="357"/>
                    </a:lnTo>
                    <a:lnTo>
                      <a:pt x="252" y="326"/>
                    </a:lnTo>
                    <a:lnTo>
                      <a:pt x="235" y="289"/>
                    </a:lnTo>
                    <a:lnTo>
                      <a:pt x="209" y="278"/>
                    </a:lnTo>
                    <a:lnTo>
                      <a:pt x="195" y="265"/>
                    </a:lnTo>
                    <a:lnTo>
                      <a:pt x="187" y="249"/>
                    </a:lnTo>
                    <a:lnTo>
                      <a:pt x="174" y="237"/>
                    </a:lnTo>
                    <a:lnTo>
                      <a:pt x="160" y="229"/>
                    </a:lnTo>
                    <a:lnTo>
                      <a:pt x="146" y="210"/>
                    </a:lnTo>
                    <a:lnTo>
                      <a:pt x="128" y="196"/>
                    </a:lnTo>
                    <a:lnTo>
                      <a:pt x="98" y="185"/>
                    </a:lnTo>
                    <a:lnTo>
                      <a:pt x="95" y="176"/>
                    </a:lnTo>
                    <a:lnTo>
                      <a:pt x="81" y="157"/>
                    </a:lnTo>
                    <a:lnTo>
                      <a:pt x="78" y="150"/>
                    </a:lnTo>
                    <a:lnTo>
                      <a:pt x="56" y="117"/>
                    </a:lnTo>
                    <a:lnTo>
                      <a:pt x="35" y="117"/>
                    </a:lnTo>
                    <a:lnTo>
                      <a:pt x="10" y="103"/>
                    </a:lnTo>
                    <a:lnTo>
                      <a:pt x="1" y="95"/>
                    </a:lnTo>
                    <a:lnTo>
                      <a:pt x="0" y="82"/>
                    </a:lnTo>
                    <a:lnTo>
                      <a:pt x="4" y="72"/>
                    </a:lnTo>
                    <a:lnTo>
                      <a:pt x="18" y="65"/>
                    </a:lnTo>
                    <a:lnTo>
                      <a:pt x="15" y="51"/>
                    </a:lnTo>
                    <a:lnTo>
                      <a:pt x="51" y="36"/>
                    </a:lnTo>
                    <a:lnTo>
                      <a:pt x="109" y="8"/>
                    </a:lnTo>
                    <a:lnTo>
                      <a:pt x="157" y="3"/>
                    </a:lnTo>
                    <a:lnTo>
                      <a:pt x="257" y="0"/>
                    </a:lnTo>
                    <a:lnTo>
                      <a:pt x="274" y="12"/>
                    </a:lnTo>
                    <a:lnTo>
                      <a:pt x="285" y="33"/>
                    </a:lnTo>
                    <a:lnTo>
                      <a:pt x="312" y="29"/>
                    </a:lnTo>
                    <a:lnTo>
                      <a:pt x="390" y="20"/>
                    </a:lnTo>
                    <a:lnTo>
                      <a:pt x="409" y="25"/>
                    </a:lnTo>
                    <a:lnTo>
                      <a:pt x="487" y="72"/>
                    </a:lnTo>
                    <a:lnTo>
                      <a:pt x="551" y="123"/>
                    </a:lnTo>
                    <a:lnTo>
                      <a:pt x="516" y="157"/>
                    </a:lnTo>
                    <a:lnTo>
                      <a:pt x="501" y="195"/>
                    </a:lnTo>
                    <a:lnTo>
                      <a:pt x="498" y="234"/>
                    </a:lnTo>
                    <a:lnTo>
                      <a:pt x="487" y="240"/>
                    </a:lnTo>
                    <a:lnTo>
                      <a:pt x="480" y="257"/>
                    </a:lnTo>
                    <a:lnTo>
                      <a:pt x="465" y="260"/>
                    </a:lnTo>
                    <a:lnTo>
                      <a:pt x="452" y="284"/>
                    </a:lnTo>
                    <a:lnTo>
                      <a:pt x="435" y="301"/>
                    </a:lnTo>
                    <a:lnTo>
                      <a:pt x="421" y="321"/>
                    </a:lnTo>
                    <a:lnTo>
                      <a:pt x="410" y="326"/>
                    </a:lnTo>
                    <a:lnTo>
                      <a:pt x="388" y="348"/>
                    </a:lnTo>
                    <a:lnTo>
                      <a:pt x="370" y="349"/>
                    </a:lnTo>
                    <a:lnTo>
                      <a:pt x="376" y="368"/>
                    </a:lnTo>
                    <a:lnTo>
                      <a:pt x="345" y="402"/>
                    </a:lnTo>
                    <a:lnTo>
                      <a:pt x="332" y="412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1">
                <a:extLst>
                  <a:ext uri="{FF2B5EF4-FFF2-40B4-BE49-F238E27FC236}">
                    <a16:creationId xmlns:a16="http://schemas.microsoft.com/office/drawing/2014/main" id="{97BA327A-2AAC-0C4A-946A-90F1922D3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1960"/>
                <a:ext cx="805" cy="401"/>
              </a:xfrm>
              <a:custGeom>
                <a:avLst/>
                <a:gdLst>
                  <a:gd name="T0" fmla="*/ 790 w 805"/>
                  <a:gd name="T1" fmla="*/ 197 h 401"/>
                  <a:gd name="T2" fmla="*/ 737 w 805"/>
                  <a:gd name="T3" fmla="*/ 256 h 401"/>
                  <a:gd name="T4" fmla="*/ 730 w 805"/>
                  <a:gd name="T5" fmla="*/ 280 h 401"/>
                  <a:gd name="T6" fmla="*/ 667 w 805"/>
                  <a:gd name="T7" fmla="*/ 314 h 401"/>
                  <a:gd name="T8" fmla="*/ 297 w 805"/>
                  <a:gd name="T9" fmla="*/ 356 h 401"/>
                  <a:gd name="T10" fmla="*/ 171 w 805"/>
                  <a:gd name="T11" fmla="*/ 370 h 401"/>
                  <a:gd name="T12" fmla="*/ 144 w 805"/>
                  <a:gd name="T13" fmla="*/ 397 h 401"/>
                  <a:gd name="T14" fmla="*/ 50 w 805"/>
                  <a:gd name="T15" fmla="*/ 401 h 401"/>
                  <a:gd name="T16" fmla="*/ 8 w 805"/>
                  <a:gd name="T17" fmla="*/ 392 h 401"/>
                  <a:gd name="T18" fmla="*/ 24 w 805"/>
                  <a:gd name="T19" fmla="*/ 362 h 401"/>
                  <a:gd name="T20" fmla="*/ 21 w 805"/>
                  <a:gd name="T21" fmla="*/ 336 h 401"/>
                  <a:gd name="T22" fmla="*/ 39 w 805"/>
                  <a:gd name="T23" fmla="*/ 312 h 401"/>
                  <a:gd name="T24" fmla="*/ 69 w 805"/>
                  <a:gd name="T25" fmla="*/ 317 h 401"/>
                  <a:gd name="T26" fmla="*/ 99 w 805"/>
                  <a:gd name="T27" fmla="*/ 323 h 401"/>
                  <a:gd name="T28" fmla="*/ 93 w 805"/>
                  <a:gd name="T29" fmla="*/ 294 h 401"/>
                  <a:gd name="T30" fmla="*/ 107 w 805"/>
                  <a:gd name="T31" fmla="*/ 270 h 401"/>
                  <a:gd name="T32" fmla="*/ 132 w 805"/>
                  <a:gd name="T33" fmla="*/ 262 h 401"/>
                  <a:gd name="T34" fmla="*/ 124 w 805"/>
                  <a:gd name="T35" fmla="*/ 239 h 401"/>
                  <a:gd name="T36" fmla="*/ 133 w 805"/>
                  <a:gd name="T37" fmla="*/ 233 h 401"/>
                  <a:gd name="T38" fmla="*/ 160 w 805"/>
                  <a:gd name="T39" fmla="*/ 200 h 401"/>
                  <a:gd name="T40" fmla="*/ 221 w 805"/>
                  <a:gd name="T41" fmla="*/ 192 h 401"/>
                  <a:gd name="T42" fmla="*/ 239 w 805"/>
                  <a:gd name="T43" fmla="*/ 208 h 401"/>
                  <a:gd name="T44" fmla="*/ 269 w 805"/>
                  <a:gd name="T45" fmla="*/ 180 h 401"/>
                  <a:gd name="T46" fmla="*/ 285 w 805"/>
                  <a:gd name="T47" fmla="*/ 195 h 401"/>
                  <a:gd name="T48" fmla="*/ 291 w 805"/>
                  <a:gd name="T49" fmla="*/ 175 h 401"/>
                  <a:gd name="T50" fmla="*/ 325 w 805"/>
                  <a:gd name="T51" fmla="*/ 158 h 401"/>
                  <a:gd name="T52" fmla="*/ 355 w 805"/>
                  <a:gd name="T53" fmla="*/ 167 h 401"/>
                  <a:gd name="T54" fmla="*/ 356 w 805"/>
                  <a:gd name="T55" fmla="*/ 144 h 401"/>
                  <a:gd name="T56" fmla="*/ 402 w 805"/>
                  <a:gd name="T57" fmla="*/ 97 h 401"/>
                  <a:gd name="T58" fmla="*/ 425 w 805"/>
                  <a:gd name="T59" fmla="*/ 64 h 401"/>
                  <a:gd name="T60" fmla="*/ 464 w 805"/>
                  <a:gd name="T61" fmla="*/ 44 h 401"/>
                  <a:gd name="T62" fmla="*/ 455 w 805"/>
                  <a:gd name="T63" fmla="*/ 25 h 401"/>
                  <a:gd name="T64" fmla="*/ 484 w 805"/>
                  <a:gd name="T65" fmla="*/ 5 h 401"/>
                  <a:gd name="T66" fmla="*/ 520 w 805"/>
                  <a:gd name="T67" fmla="*/ 10 h 401"/>
                  <a:gd name="T68" fmla="*/ 566 w 805"/>
                  <a:gd name="T69" fmla="*/ 36 h 401"/>
                  <a:gd name="T70" fmla="*/ 587 w 805"/>
                  <a:gd name="T71" fmla="*/ 50 h 401"/>
                  <a:gd name="T72" fmla="*/ 637 w 805"/>
                  <a:gd name="T73" fmla="*/ 45 h 401"/>
                  <a:gd name="T74" fmla="*/ 664 w 805"/>
                  <a:gd name="T75" fmla="*/ 33 h 401"/>
                  <a:gd name="T76" fmla="*/ 692 w 805"/>
                  <a:gd name="T77" fmla="*/ 20 h 401"/>
                  <a:gd name="T78" fmla="*/ 709 w 805"/>
                  <a:gd name="T79" fmla="*/ 44 h 401"/>
                  <a:gd name="T80" fmla="*/ 726 w 805"/>
                  <a:gd name="T81" fmla="*/ 94 h 401"/>
                  <a:gd name="T82" fmla="*/ 747 w 805"/>
                  <a:gd name="T83" fmla="*/ 113 h 401"/>
                  <a:gd name="T84" fmla="*/ 778 w 805"/>
                  <a:gd name="T85" fmla="*/ 148 h 401"/>
                  <a:gd name="T86" fmla="*/ 805 w 805"/>
                  <a:gd name="T87" fmla="*/ 18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5" h="401">
                    <a:moveTo>
                      <a:pt x="805" y="181"/>
                    </a:moveTo>
                    <a:lnTo>
                      <a:pt x="790" y="197"/>
                    </a:lnTo>
                    <a:lnTo>
                      <a:pt x="767" y="222"/>
                    </a:lnTo>
                    <a:lnTo>
                      <a:pt x="737" y="256"/>
                    </a:lnTo>
                    <a:lnTo>
                      <a:pt x="730" y="266"/>
                    </a:lnTo>
                    <a:lnTo>
                      <a:pt x="730" y="280"/>
                    </a:lnTo>
                    <a:lnTo>
                      <a:pt x="701" y="292"/>
                    </a:lnTo>
                    <a:lnTo>
                      <a:pt x="667" y="314"/>
                    </a:lnTo>
                    <a:lnTo>
                      <a:pt x="622" y="325"/>
                    </a:lnTo>
                    <a:lnTo>
                      <a:pt x="297" y="356"/>
                    </a:lnTo>
                    <a:lnTo>
                      <a:pt x="199" y="367"/>
                    </a:lnTo>
                    <a:lnTo>
                      <a:pt x="171" y="370"/>
                    </a:lnTo>
                    <a:lnTo>
                      <a:pt x="146" y="370"/>
                    </a:lnTo>
                    <a:lnTo>
                      <a:pt x="144" y="397"/>
                    </a:lnTo>
                    <a:lnTo>
                      <a:pt x="94" y="397"/>
                    </a:lnTo>
                    <a:lnTo>
                      <a:pt x="50" y="401"/>
                    </a:lnTo>
                    <a:lnTo>
                      <a:pt x="0" y="401"/>
                    </a:lnTo>
                    <a:lnTo>
                      <a:pt x="8" y="392"/>
                    </a:lnTo>
                    <a:lnTo>
                      <a:pt x="24" y="383"/>
                    </a:lnTo>
                    <a:lnTo>
                      <a:pt x="24" y="362"/>
                    </a:lnTo>
                    <a:lnTo>
                      <a:pt x="30" y="351"/>
                    </a:lnTo>
                    <a:lnTo>
                      <a:pt x="21" y="336"/>
                    </a:lnTo>
                    <a:lnTo>
                      <a:pt x="25" y="323"/>
                    </a:lnTo>
                    <a:lnTo>
                      <a:pt x="39" y="312"/>
                    </a:lnTo>
                    <a:lnTo>
                      <a:pt x="52" y="309"/>
                    </a:lnTo>
                    <a:lnTo>
                      <a:pt x="69" y="317"/>
                    </a:lnTo>
                    <a:lnTo>
                      <a:pt x="93" y="325"/>
                    </a:lnTo>
                    <a:lnTo>
                      <a:pt x="99" y="323"/>
                    </a:lnTo>
                    <a:lnTo>
                      <a:pt x="100" y="309"/>
                    </a:lnTo>
                    <a:lnTo>
                      <a:pt x="93" y="294"/>
                    </a:lnTo>
                    <a:lnTo>
                      <a:pt x="94" y="280"/>
                    </a:lnTo>
                    <a:lnTo>
                      <a:pt x="107" y="270"/>
                    </a:lnTo>
                    <a:lnTo>
                      <a:pt x="122" y="266"/>
                    </a:lnTo>
                    <a:lnTo>
                      <a:pt x="132" y="262"/>
                    </a:lnTo>
                    <a:lnTo>
                      <a:pt x="127" y="252"/>
                    </a:lnTo>
                    <a:lnTo>
                      <a:pt x="124" y="239"/>
                    </a:lnTo>
                    <a:lnTo>
                      <a:pt x="133" y="233"/>
                    </a:lnTo>
                    <a:lnTo>
                      <a:pt x="133" y="233"/>
                    </a:lnTo>
                    <a:lnTo>
                      <a:pt x="141" y="209"/>
                    </a:lnTo>
                    <a:lnTo>
                      <a:pt x="160" y="200"/>
                    </a:lnTo>
                    <a:lnTo>
                      <a:pt x="192" y="195"/>
                    </a:lnTo>
                    <a:lnTo>
                      <a:pt x="221" y="192"/>
                    </a:lnTo>
                    <a:lnTo>
                      <a:pt x="230" y="202"/>
                    </a:lnTo>
                    <a:lnTo>
                      <a:pt x="239" y="208"/>
                    </a:lnTo>
                    <a:lnTo>
                      <a:pt x="249" y="188"/>
                    </a:lnTo>
                    <a:lnTo>
                      <a:pt x="269" y="180"/>
                    </a:lnTo>
                    <a:lnTo>
                      <a:pt x="283" y="189"/>
                    </a:lnTo>
                    <a:lnTo>
                      <a:pt x="285" y="195"/>
                    </a:lnTo>
                    <a:lnTo>
                      <a:pt x="292" y="194"/>
                    </a:lnTo>
                    <a:lnTo>
                      <a:pt x="291" y="175"/>
                    </a:lnTo>
                    <a:lnTo>
                      <a:pt x="311" y="164"/>
                    </a:lnTo>
                    <a:lnTo>
                      <a:pt x="325" y="158"/>
                    </a:lnTo>
                    <a:lnTo>
                      <a:pt x="335" y="169"/>
                    </a:lnTo>
                    <a:lnTo>
                      <a:pt x="355" y="167"/>
                    </a:lnTo>
                    <a:lnTo>
                      <a:pt x="358" y="158"/>
                    </a:lnTo>
                    <a:lnTo>
                      <a:pt x="356" y="144"/>
                    </a:lnTo>
                    <a:lnTo>
                      <a:pt x="372" y="119"/>
                    </a:lnTo>
                    <a:lnTo>
                      <a:pt x="402" y="97"/>
                    </a:lnTo>
                    <a:lnTo>
                      <a:pt x="406" y="67"/>
                    </a:lnTo>
                    <a:lnTo>
                      <a:pt x="425" y="64"/>
                    </a:lnTo>
                    <a:lnTo>
                      <a:pt x="449" y="55"/>
                    </a:lnTo>
                    <a:lnTo>
                      <a:pt x="464" y="44"/>
                    </a:lnTo>
                    <a:lnTo>
                      <a:pt x="463" y="33"/>
                    </a:lnTo>
                    <a:lnTo>
                      <a:pt x="455" y="25"/>
                    </a:lnTo>
                    <a:lnTo>
                      <a:pt x="459" y="6"/>
                    </a:lnTo>
                    <a:lnTo>
                      <a:pt x="484" y="5"/>
                    </a:lnTo>
                    <a:lnTo>
                      <a:pt x="500" y="0"/>
                    </a:lnTo>
                    <a:lnTo>
                      <a:pt x="520" y="10"/>
                    </a:lnTo>
                    <a:lnTo>
                      <a:pt x="533" y="36"/>
                    </a:lnTo>
                    <a:lnTo>
                      <a:pt x="566" y="36"/>
                    </a:lnTo>
                    <a:lnTo>
                      <a:pt x="578" y="50"/>
                    </a:lnTo>
                    <a:lnTo>
                      <a:pt x="587" y="50"/>
                    </a:lnTo>
                    <a:lnTo>
                      <a:pt x="605" y="42"/>
                    </a:lnTo>
                    <a:lnTo>
                      <a:pt x="637" y="45"/>
                    </a:lnTo>
                    <a:lnTo>
                      <a:pt x="653" y="47"/>
                    </a:lnTo>
                    <a:lnTo>
                      <a:pt x="664" y="33"/>
                    </a:lnTo>
                    <a:lnTo>
                      <a:pt x="680" y="25"/>
                    </a:lnTo>
                    <a:lnTo>
                      <a:pt x="692" y="20"/>
                    </a:lnTo>
                    <a:lnTo>
                      <a:pt x="695" y="38"/>
                    </a:lnTo>
                    <a:lnTo>
                      <a:pt x="709" y="44"/>
                    </a:lnTo>
                    <a:lnTo>
                      <a:pt x="725" y="58"/>
                    </a:lnTo>
                    <a:lnTo>
                      <a:pt x="726" y="94"/>
                    </a:lnTo>
                    <a:lnTo>
                      <a:pt x="731" y="103"/>
                    </a:lnTo>
                    <a:lnTo>
                      <a:pt x="747" y="113"/>
                    </a:lnTo>
                    <a:lnTo>
                      <a:pt x="751" y="127"/>
                    </a:lnTo>
                    <a:lnTo>
                      <a:pt x="778" y="148"/>
                    </a:lnTo>
                    <a:lnTo>
                      <a:pt x="789" y="170"/>
                    </a:lnTo>
                    <a:lnTo>
                      <a:pt x="805" y="181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2">
                <a:extLst>
                  <a:ext uri="{FF2B5EF4-FFF2-40B4-BE49-F238E27FC236}">
                    <a16:creationId xmlns:a16="http://schemas.microsoft.com/office/drawing/2014/main" id="{9E33898F-C73B-1C47-B52B-2C378236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17"/>
                <a:ext cx="406" cy="673"/>
              </a:xfrm>
              <a:custGeom>
                <a:avLst/>
                <a:gdLst>
                  <a:gd name="T0" fmla="*/ 27 w 406"/>
                  <a:gd name="T1" fmla="*/ 656 h 673"/>
                  <a:gd name="T2" fmla="*/ 17 w 406"/>
                  <a:gd name="T3" fmla="*/ 566 h 673"/>
                  <a:gd name="T4" fmla="*/ 0 w 406"/>
                  <a:gd name="T5" fmla="*/ 448 h 673"/>
                  <a:gd name="T6" fmla="*/ 2 w 406"/>
                  <a:gd name="T7" fmla="*/ 361 h 673"/>
                  <a:gd name="T8" fmla="*/ 6 w 406"/>
                  <a:gd name="T9" fmla="*/ 167 h 673"/>
                  <a:gd name="T10" fmla="*/ 6 w 406"/>
                  <a:gd name="T11" fmla="*/ 63 h 673"/>
                  <a:gd name="T12" fmla="*/ 6 w 406"/>
                  <a:gd name="T13" fmla="*/ 24 h 673"/>
                  <a:gd name="T14" fmla="*/ 284 w 406"/>
                  <a:gd name="T15" fmla="*/ 0 h 673"/>
                  <a:gd name="T16" fmla="*/ 284 w 406"/>
                  <a:gd name="T17" fmla="*/ 15 h 673"/>
                  <a:gd name="T18" fmla="*/ 284 w 406"/>
                  <a:gd name="T19" fmla="*/ 27 h 673"/>
                  <a:gd name="T20" fmla="*/ 289 w 406"/>
                  <a:gd name="T21" fmla="*/ 49 h 673"/>
                  <a:gd name="T22" fmla="*/ 309 w 406"/>
                  <a:gd name="T23" fmla="*/ 99 h 673"/>
                  <a:gd name="T24" fmla="*/ 325 w 406"/>
                  <a:gd name="T25" fmla="*/ 160 h 673"/>
                  <a:gd name="T26" fmla="*/ 334 w 406"/>
                  <a:gd name="T27" fmla="*/ 199 h 673"/>
                  <a:gd name="T28" fmla="*/ 344 w 406"/>
                  <a:gd name="T29" fmla="*/ 228 h 673"/>
                  <a:gd name="T30" fmla="*/ 353 w 406"/>
                  <a:gd name="T31" fmla="*/ 272 h 673"/>
                  <a:gd name="T32" fmla="*/ 367 w 406"/>
                  <a:gd name="T33" fmla="*/ 311 h 673"/>
                  <a:gd name="T34" fmla="*/ 383 w 406"/>
                  <a:gd name="T35" fmla="*/ 333 h 673"/>
                  <a:gd name="T36" fmla="*/ 386 w 406"/>
                  <a:gd name="T37" fmla="*/ 353 h 673"/>
                  <a:gd name="T38" fmla="*/ 398 w 406"/>
                  <a:gd name="T39" fmla="*/ 358 h 673"/>
                  <a:gd name="T40" fmla="*/ 398 w 406"/>
                  <a:gd name="T41" fmla="*/ 372 h 673"/>
                  <a:gd name="T42" fmla="*/ 387 w 406"/>
                  <a:gd name="T43" fmla="*/ 402 h 673"/>
                  <a:gd name="T44" fmla="*/ 384 w 406"/>
                  <a:gd name="T45" fmla="*/ 422 h 673"/>
                  <a:gd name="T46" fmla="*/ 384 w 406"/>
                  <a:gd name="T47" fmla="*/ 434 h 673"/>
                  <a:gd name="T48" fmla="*/ 394 w 406"/>
                  <a:gd name="T49" fmla="*/ 461 h 673"/>
                  <a:gd name="T50" fmla="*/ 395 w 406"/>
                  <a:gd name="T51" fmla="*/ 495 h 673"/>
                  <a:gd name="T52" fmla="*/ 391 w 406"/>
                  <a:gd name="T53" fmla="*/ 509 h 673"/>
                  <a:gd name="T54" fmla="*/ 395 w 406"/>
                  <a:gd name="T55" fmla="*/ 516 h 673"/>
                  <a:gd name="T56" fmla="*/ 403 w 406"/>
                  <a:gd name="T57" fmla="*/ 520 h 673"/>
                  <a:gd name="T58" fmla="*/ 406 w 406"/>
                  <a:gd name="T59" fmla="*/ 537 h 673"/>
                  <a:gd name="T60" fmla="*/ 370 w 406"/>
                  <a:gd name="T61" fmla="*/ 536 h 673"/>
                  <a:gd name="T62" fmla="*/ 328 w 406"/>
                  <a:gd name="T63" fmla="*/ 541 h 673"/>
                  <a:gd name="T64" fmla="*/ 169 w 406"/>
                  <a:gd name="T65" fmla="*/ 558 h 673"/>
                  <a:gd name="T66" fmla="*/ 103 w 406"/>
                  <a:gd name="T67" fmla="*/ 567 h 673"/>
                  <a:gd name="T68" fmla="*/ 103 w 406"/>
                  <a:gd name="T69" fmla="*/ 584 h 673"/>
                  <a:gd name="T70" fmla="*/ 114 w 406"/>
                  <a:gd name="T71" fmla="*/ 597 h 673"/>
                  <a:gd name="T72" fmla="*/ 130 w 406"/>
                  <a:gd name="T73" fmla="*/ 608 h 673"/>
                  <a:gd name="T74" fmla="*/ 133 w 406"/>
                  <a:gd name="T75" fmla="*/ 658 h 673"/>
                  <a:gd name="T76" fmla="*/ 99 w 406"/>
                  <a:gd name="T77" fmla="*/ 673 h 673"/>
                  <a:gd name="T78" fmla="*/ 81 w 406"/>
                  <a:gd name="T79" fmla="*/ 672 h 673"/>
                  <a:gd name="T80" fmla="*/ 99 w 406"/>
                  <a:gd name="T81" fmla="*/ 659 h 673"/>
                  <a:gd name="T82" fmla="*/ 99 w 406"/>
                  <a:gd name="T83" fmla="*/ 653 h 673"/>
                  <a:gd name="T84" fmla="*/ 80 w 406"/>
                  <a:gd name="T85" fmla="*/ 616 h 673"/>
                  <a:gd name="T86" fmla="*/ 66 w 406"/>
                  <a:gd name="T87" fmla="*/ 612 h 673"/>
                  <a:gd name="T88" fmla="*/ 56 w 406"/>
                  <a:gd name="T89" fmla="*/ 639 h 673"/>
                  <a:gd name="T90" fmla="*/ 49 w 406"/>
                  <a:gd name="T91" fmla="*/ 656 h 673"/>
                  <a:gd name="T92" fmla="*/ 44 w 406"/>
                  <a:gd name="T93" fmla="*/ 656 h 673"/>
                  <a:gd name="T94" fmla="*/ 27 w 406"/>
                  <a:gd name="T95" fmla="*/ 656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6" h="673">
                    <a:moveTo>
                      <a:pt x="27" y="656"/>
                    </a:moveTo>
                    <a:lnTo>
                      <a:pt x="17" y="566"/>
                    </a:lnTo>
                    <a:lnTo>
                      <a:pt x="0" y="448"/>
                    </a:lnTo>
                    <a:lnTo>
                      <a:pt x="2" y="361"/>
                    </a:lnTo>
                    <a:lnTo>
                      <a:pt x="6" y="167"/>
                    </a:lnTo>
                    <a:lnTo>
                      <a:pt x="6" y="63"/>
                    </a:lnTo>
                    <a:lnTo>
                      <a:pt x="6" y="24"/>
                    </a:lnTo>
                    <a:lnTo>
                      <a:pt x="284" y="0"/>
                    </a:lnTo>
                    <a:lnTo>
                      <a:pt x="284" y="15"/>
                    </a:lnTo>
                    <a:lnTo>
                      <a:pt x="284" y="27"/>
                    </a:lnTo>
                    <a:lnTo>
                      <a:pt x="289" y="49"/>
                    </a:lnTo>
                    <a:lnTo>
                      <a:pt x="309" y="99"/>
                    </a:lnTo>
                    <a:lnTo>
                      <a:pt x="325" y="160"/>
                    </a:lnTo>
                    <a:lnTo>
                      <a:pt x="334" y="199"/>
                    </a:lnTo>
                    <a:lnTo>
                      <a:pt x="344" y="228"/>
                    </a:lnTo>
                    <a:lnTo>
                      <a:pt x="353" y="272"/>
                    </a:lnTo>
                    <a:lnTo>
                      <a:pt x="367" y="311"/>
                    </a:lnTo>
                    <a:lnTo>
                      <a:pt x="383" y="333"/>
                    </a:lnTo>
                    <a:lnTo>
                      <a:pt x="386" y="353"/>
                    </a:lnTo>
                    <a:lnTo>
                      <a:pt x="398" y="358"/>
                    </a:lnTo>
                    <a:lnTo>
                      <a:pt x="398" y="372"/>
                    </a:lnTo>
                    <a:lnTo>
                      <a:pt x="387" y="402"/>
                    </a:lnTo>
                    <a:lnTo>
                      <a:pt x="384" y="422"/>
                    </a:lnTo>
                    <a:lnTo>
                      <a:pt x="384" y="434"/>
                    </a:lnTo>
                    <a:lnTo>
                      <a:pt x="394" y="461"/>
                    </a:lnTo>
                    <a:lnTo>
                      <a:pt x="395" y="495"/>
                    </a:lnTo>
                    <a:lnTo>
                      <a:pt x="391" y="509"/>
                    </a:lnTo>
                    <a:lnTo>
                      <a:pt x="395" y="516"/>
                    </a:lnTo>
                    <a:lnTo>
                      <a:pt x="403" y="520"/>
                    </a:lnTo>
                    <a:lnTo>
                      <a:pt x="406" y="537"/>
                    </a:lnTo>
                    <a:lnTo>
                      <a:pt x="370" y="536"/>
                    </a:lnTo>
                    <a:lnTo>
                      <a:pt x="328" y="541"/>
                    </a:lnTo>
                    <a:lnTo>
                      <a:pt x="169" y="558"/>
                    </a:lnTo>
                    <a:lnTo>
                      <a:pt x="103" y="567"/>
                    </a:lnTo>
                    <a:lnTo>
                      <a:pt x="103" y="584"/>
                    </a:lnTo>
                    <a:lnTo>
                      <a:pt x="114" y="597"/>
                    </a:lnTo>
                    <a:lnTo>
                      <a:pt x="130" y="608"/>
                    </a:lnTo>
                    <a:lnTo>
                      <a:pt x="133" y="658"/>
                    </a:lnTo>
                    <a:lnTo>
                      <a:pt x="99" y="673"/>
                    </a:lnTo>
                    <a:lnTo>
                      <a:pt x="81" y="672"/>
                    </a:lnTo>
                    <a:lnTo>
                      <a:pt x="99" y="659"/>
                    </a:lnTo>
                    <a:lnTo>
                      <a:pt x="99" y="653"/>
                    </a:lnTo>
                    <a:lnTo>
                      <a:pt x="80" y="616"/>
                    </a:lnTo>
                    <a:lnTo>
                      <a:pt x="66" y="612"/>
                    </a:lnTo>
                    <a:lnTo>
                      <a:pt x="56" y="639"/>
                    </a:lnTo>
                    <a:lnTo>
                      <a:pt x="49" y="656"/>
                    </a:lnTo>
                    <a:lnTo>
                      <a:pt x="44" y="656"/>
                    </a:lnTo>
                    <a:lnTo>
                      <a:pt x="27" y="656"/>
                    </a:lnTo>
                    <a:close/>
                  </a:path>
                </a:pathLst>
              </a:custGeom>
              <a:noFill/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3">
                <a:extLst>
                  <a:ext uri="{FF2B5EF4-FFF2-40B4-BE49-F238E27FC236}">
                    <a16:creationId xmlns:a16="http://schemas.microsoft.com/office/drawing/2014/main" id="{B148386F-6AB1-AC48-9A1F-4DA70335F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831"/>
                <a:ext cx="642" cy="545"/>
              </a:xfrm>
              <a:custGeom>
                <a:avLst/>
                <a:gdLst>
                  <a:gd name="T0" fmla="*/ 526 w 642"/>
                  <a:gd name="T1" fmla="*/ 314 h 545"/>
                  <a:gd name="T2" fmla="*/ 528 w 642"/>
                  <a:gd name="T3" fmla="*/ 273 h 545"/>
                  <a:gd name="T4" fmla="*/ 314 w 642"/>
                  <a:gd name="T5" fmla="*/ 283 h 545"/>
                  <a:gd name="T6" fmla="*/ 315 w 642"/>
                  <a:gd name="T7" fmla="*/ 216 h 545"/>
                  <a:gd name="T8" fmla="*/ 367 w 642"/>
                  <a:gd name="T9" fmla="*/ 124 h 545"/>
                  <a:gd name="T10" fmla="*/ 372 w 642"/>
                  <a:gd name="T11" fmla="*/ 105 h 545"/>
                  <a:gd name="T12" fmla="*/ 361 w 642"/>
                  <a:gd name="T13" fmla="*/ 80 h 545"/>
                  <a:gd name="T14" fmla="*/ 348 w 642"/>
                  <a:gd name="T15" fmla="*/ 41 h 545"/>
                  <a:gd name="T16" fmla="*/ 0 w 642"/>
                  <a:gd name="T17" fmla="*/ 6 h 545"/>
                  <a:gd name="T18" fmla="*/ 5 w 642"/>
                  <a:gd name="T19" fmla="*/ 125 h 545"/>
                  <a:gd name="T20" fmla="*/ 25 w 642"/>
                  <a:gd name="T21" fmla="*/ 175 h 545"/>
                  <a:gd name="T22" fmla="*/ 58 w 642"/>
                  <a:gd name="T23" fmla="*/ 241 h 545"/>
                  <a:gd name="T24" fmla="*/ 64 w 642"/>
                  <a:gd name="T25" fmla="*/ 266 h 545"/>
                  <a:gd name="T26" fmla="*/ 41 w 642"/>
                  <a:gd name="T27" fmla="*/ 350 h 545"/>
                  <a:gd name="T28" fmla="*/ 47 w 642"/>
                  <a:gd name="T29" fmla="*/ 378 h 545"/>
                  <a:gd name="T30" fmla="*/ 34 w 642"/>
                  <a:gd name="T31" fmla="*/ 444 h 545"/>
                  <a:gd name="T32" fmla="*/ 64 w 642"/>
                  <a:gd name="T33" fmla="*/ 456 h 545"/>
                  <a:gd name="T34" fmla="*/ 205 w 642"/>
                  <a:gd name="T35" fmla="*/ 479 h 545"/>
                  <a:gd name="T36" fmla="*/ 267 w 642"/>
                  <a:gd name="T37" fmla="*/ 478 h 545"/>
                  <a:gd name="T38" fmla="*/ 308 w 642"/>
                  <a:gd name="T39" fmla="*/ 490 h 545"/>
                  <a:gd name="T40" fmla="*/ 294 w 642"/>
                  <a:gd name="T41" fmla="*/ 470 h 545"/>
                  <a:gd name="T42" fmla="*/ 259 w 642"/>
                  <a:gd name="T43" fmla="*/ 464 h 545"/>
                  <a:gd name="T44" fmla="*/ 261 w 642"/>
                  <a:gd name="T45" fmla="*/ 459 h 545"/>
                  <a:gd name="T46" fmla="*/ 264 w 642"/>
                  <a:gd name="T47" fmla="*/ 454 h 545"/>
                  <a:gd name="T48" fmla="*/ 284 w 642"/>
                  <a:gd name="T49" fmla="*/ 448 h 545"/>
                  <a:gd name="T50" fmla="*/ 306 w 642"/>
                  <a:gd name="T51" fmla="*/ 451 h 545"/>
                  <a:gd name="T52" fmla="*/ 336 w 642"/>
                  <a:gd name="T53" fmla="*/ 470 h 545"/>
                  <a:gd name="T54" fmla="*/ 365 w 642"/>
                  <a:gd name="T55" fmla="*/ 487 h 545"/>
                  <a:gd name="T56" fmla="*/ 372 w 642"/>
                  <a:gd name="T57" fmla="*/ 508 h 545"/>
                  <a:gd name="T58" fmla="*/ 373 w 642"/>
                  <a:gd name="T59" fmla="*/ 523 h 545"/>
                  <a:gd name="T60" fmla="*/ 448 w 642"/>
                  <a:gd name="T61" fmla="*/ 537 h 545"/>
                  <a:gd name="T62" fmla="*/ 470 w 642"/>
                  <a:gd name="T63" fmla="*/ 518 h 545"/>
                  <a:gd name="T64" fmla="*/ 490 w 642"/>
                  <a:gd name="T65" fmla="*/ 515 h 545"/>
                  <a:gd name="T66" fmla="*/ 481 w 642"/>
                  <a:gd name="T67" fmla="*/ 539 h 545"/>
                  <a:gd name="T68" fmla="*/ 506 w 642"/>
                  <a:gd name="T69" fmla="*/ 534 h 545"/>
                  <a:gd name="T70" fmla="*/ 525 w 642"/>
                  <a:gd name="T71" fmla="*/ 511 h 545"/>
                  <a:gd name="T72" fmla="*/ 517 w 642"/>
                  <a:gd name="T73" fmla="*/ 498 h 545"/>
                  <a:gd name="T74" fmla="*/ 529 w 642"/>
                  <a:gd name="T75" fmla="*/ 486 h 545"/>
                  <a:gd name="T76" fmla="*/ 540 w 642"/>
                  <a:gd name="T77" fmla="*/ 483 h 545"/>
                  <a:gd name="T78" fmla="*/ 540 w 642"/>
                  <a:gd name="T79" fmla="*/ 492 h 545"/>
                  <a:gd name="T80" fmla="*/ 543 w 642"/>
                  <a:gd name="T81" fmla="*/ 501 h 545"/>
                  <a:gd name="T82" fmla="*/ 545 w 642"/>
                  <a:gd name="T83" fmla="*/ 503 h 545"/>
                  <a:gd name="T84" fmla="*/ 570 w 642"/>
                  <a:gd name="T85" fmla="*/ 506 h 545"/>
                  <a:gd name="T86" fmla="*/ 601 w 642"/>
                  <a:gd name="T87" fmla="*/ 528 h 545"/>
                  <a:gd name="T88" fmla="*/ 628 w 642"/>
                  <a:gd name="T89" fmla="*/ 534 h 545"/>
                  <a:gd name="T90" fmla="*/ 642 w 642"/>
                  <a:gd name="T91" fmla="*/ 504 h 545"/>
                  <a:gd name="T92" fmla="*/ 612 w 642"/>
                  <a:gd name="T93" fmla="*/ 487 h 545"/>
                  <a:gd name="T94" fmla="*/ 556 w 642"/>
                  <a:gd name="T95" fmla="*/ 469 h 545"/>
                  <a:gd name="T96" fmla="*/ 576 w 642"/>
                  <a:gd name="T97" fmla="*/ 454 h 545"/>
                  <a:gd name="T98" fmla="*/ 567 w 642"/>
                  <a:gd name="T99" fmla="*/ 444 h 545"/>
                  <a:gd name="T100" fmla="*/ 587 w 642"/>
                  <a:gd name="T101" fmla="*/ 440 h 545"/>
                  <a:gd name="T102" fmla="*/ 590 w 642"/>
                  <a:gd name="T103" fmla="*/ 409 h 545"/>
                  <a:gd name="T104" fmla="*/ 579 w 642"/>
                  <a:gd name="T105" fmla="*/ 394 h 545"/>
                  <a:gd name="T106" fmla="*/ 562 w 642"/>
                  <a:gd name="T107" fmla="*/ 422 h 545"/>
                  <a:gd name="T108" fmla="*/ 537 w 642"/>
                  <a:gd name="T109" fmla="*/ 408 h 545"/>
                  <a:gd name="T110" fmla="*/ 561 w 642"/>
                  <a:gd name="T111" fmla="*/ 373 h 545"/>
                  <a:gd name="T112" fmla="*/ 547 w 642"/>
                  <a:gd name="T113" fmla="*/ 334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2" h="545">
                    <a:moveTo>
                      <a:pt x="547" y="334"/>
                    </a:moveTo>
                    <a:lnTo>
                      <a:pt x="526" y="314"/>
                    </a:lnTo>
                    <a:lnTo>
                      <a:pt x="532" y="280"/>
                    </a:lnTo>
                    <a:lnTo>
                      <a:pt x="528" y="273"/>
                    </a:lnTo>
                    <a:lnTo>
                      <a:pt x="470" y="280"/>
                    </a:lnTo>
                    <a:lnTo>
                      <a:pt x="314" y="283"/>
                    </a:lnTo>
                    <a:lnTo>
                      <a:pt x="309" y="269"/>
                    </a:lnTo>
                    <a:lnTo>
                      <a:pt x="315" y="216"/>
                    </a:lnTo>
                    <a:lnTo>
                      <a:pt x="336" y="178"/>
                    </a:lnTo>
                    <a:lnTo>
                      <a:pt x="367" y="124"/>
                    </a:lnTo>
                    <a:lnTo>
                      <a:pt x="364" y="109"/>
                    </a:lnTo>
                    <a:lnTo>
                      <a:pt x="372" y="105"/>
                    </a:lnTo>
                    <a:lnTo>
                      <a:pt x="375" y="92"/>
                    </a:lnTo>
                    <a:lnTo>
                      <a:pt x="361" y="80"/>
                    </a:lnTo>
                    <a:lnTo>
                      <a:pt x="359" y="67"/>
                    </a:lnTo>
                    <a:lnTo>
                      <a:pt x="348" y="41"/>
                    </a:lnTo>
                    <a:lnTo>
                      <a:pt x="347" y="0"/>
                    </a:lnTo>
                    <a:lnTo>
                      <a:pt x="0" y="6"/>
                    </a:lnTo>
                    <a:lnTo>
                      <a:pt x="2" y="66"/>
                    </a:lnTo>
                    <a:lnTo>
                      <a:pt x="5" y="125"/>
                    </a:lnTo>
                    <a:lnTo>
                      <a:pt x="9" y="149"/>
                    </a:lnTo>
                    <a:lnTo>
                      <a:pt x="25" y="175"/>
                    </a:lnTo>
                    <a:lnTo>
                      <a:pt x="31" y="206"/>
                    </a:lnTo>
                    <a:lnTo>
                      <a:pt x="58" y="241"/>
                    </a:lnTo>
                    <a:lnTo>
                      <a:pt x="59" y="261"/>
                    </a:lnTo>
                    <a:lnTo>
                      <a:pt x="64" y="266"/>
                    </a:lnTo>
                    <a:lnTo>
                      <a:pt x="59" y="317"/>
                    </a:lnTo>
                    <a:lnTo>
                      <a:pt x="41" y="350"/>
                    </a:lnTo>
                    <a:lnTo>
                      <a:pt x="52" y="362"/>
                    </a:lnTo>
                    <a:lnTo>
                      <a:pt x="47" y="378"/>
                    </a:lnTo>
                    <a:lnTo>
                      <a:pt x="42" y="423"/>
                    </a:lnTo>
                    <a:lnTo>
                      <a:pt x="34" y="444"/>
                    </a:lnTo>
                    <a:lnTo>
                      <a:pt x="34" y="465"/>
                    </a:lnTo>
                    <a:lnTo>
                      <a:pt x="64" y="456"/>
                    </a:lnTo>
                    <a:lnTo>
                      <a:pt x="139" y="458"/>
                    </a:lnTo>
                    <a:lnTo>
                      <a:pt x="205" y="479"/>
                    </a:lnTo>
                    <a:lnTo>
                      <a:pt x="245" y="487"/>
                    </a:lnTo>
                    <a:lnTo>
                      <a:pt x="267" y="478"/>
                    </a:lnTo>
                    <a:lnTo>
                      <a:pt x="287" y="486"/>
                    </a:lnTo>
                    <a:lnTo>
                      <a:pt x="308" y="490"/>
                    </a:lnTo>
                    <a:lnTo>
                      <a:pt x="312" y="478"/>
                    </a:lnTo>
                    <a:lnTo>
                      <a:pt x="294" y="470"/>
                    </a:lnTo>
                    <a:lnTo>
                      <a:pt x="276" y="473"/>
                    </a:lnTo>
                    <a:lnTo>
                      <a:pt x="259" y="464"/>
                    </a:lnTo>
                    <a:lnTo>
                      <a:pt x="259" y="464"/>
                    </a:lnTo>
                    <a:lnTo>
                      <a:pt x="261" y="459"/>
                    </a:lnTo>
                    <a:lnTo>
                      <a:pt x="262" y="456"/>
                    </a:lnTo>
                    <a:lnTo>
                      <a:pt x="264" y="454"/>
                    </a:lnTo>
                    <a:lnTo>
                      <a:pt x="264" y="454"/>
                    </a:lnTo>
                    <a:lnTo>
                      <a:pt x="284" y="448"/>
                    </a:lnTo>
                    <a:lnTo>
                      <a:pt x="295" y="458"/>
                    </a:lnTo>
                    <a:lnTo>
                      <a:pt x="306" y="451"/>
                    </a:lnTo>
                    <a:lnTo>
                      <a:pt x="326" y="456"/>
                    </a:lnTo>
                    <a:lnTo>
                      <a:pt x="336" y="470"/>
                    </a:lnTo>
                    <a:lnTo>
                      <a:pt x="337" y="486"/>
                    </a:lnTo>
                    <a:lnTo>
                      <a:pt x="365" y="487"/>
                    </a:lnTo>
                    <a:lnTo>
                      <a:pt x="376" y="498"/>
                    </a:lnTo>
                    <a:lnTo>
                      <a:pt x="372" y="508"/>
                    </a:lnTo>
                    <a:lnTo>
                      <a:pt x="364" y="514"/>
                    </a:lnTo>
                    <a:lnTo>
                      <a:pt x="373" y="523"/>
                    </a:lnTo>
                    <a:lnTo>
                      <a:pt x="426" y="545"/>
                    </a:lnTo>
                    <a:lnTo>
                      <a:pt x="448" y="537"/>
                    </a:lnTo>
                    <a:lnTo>
                      <a:pt x="454" y="522"/>
                    </a:lnTo>
                    <a:lnTo>
                      <a:pt x="470" y="518"/>
                    </a:lnTo>
                    <a:lnTo>
                      <a:pt x="481" y="509"/>
                    </a:lnTo>
                    <a:lnTo>
                      <a:pt x="490" y="515"/>
                    </a:lnTo>
                    <a:lnTo>
                      <a:pt x="495" y="534"/>
                    </a:lnTo>
                    <a:lnTo>
                      <a:pt x="481" y="539"/>
                    </a:lnTo>
                    <a:lnTo>
                      <a:pt x="484" y="542"/>
                    </a:lnTo>
                    <a:lnTo>
                      <a:pt x="506" y="534"/>
                    </a:lnTo>
                    <a:lnTo>
                      <a:pt x="520" y="514"/>
                    </a:lnTo>
                    <a:lnTo>
                      <a:pt x="525" y="511"/>
                    </a:lnTo>
                    <a:lnTo>
                      <a:pt x="512" y="508"/>
                    </a:lnTo>
                    <a:lnTo>
                      <a:pt x="517" y="498"/>
                    </a:lnTo>
                    <a:lnTo>
                      <a:pt x="515" y="489"/>
                    </a:lnTo>
                    <a:lnTo>
                      <a:pt x="529" y="486"/>
                    </a:lnTo>
                    <a:lnTo>
                      <a:pt x="536" y="478"/>
                    </a:lnTo>
                    <a:lnTo>
                      <a:pt x="540" y="483"/>
                    </a:lnTo>
                    <a:lnTo>
                      <a:pt x="540" y="483"/>
                    </a:lnTo>
                    <a:lnTo>
                      <a:pt x="540" y="492"/>
                    </a:lnTo>
                    <a:lnTo>
                      <a:pt x="542" y="500"/>
                    </a:lnTo>
                    <a:lnTo>
                      <a:pt x="543" y="501"/>
                    </a:lnTo>
                    <a:lnTo>
                      <a:pt x="545" y="503"/>
                    </a:lnTo>
                    <a:lnTo>
                      <a:pt x="545" y="503"/>
                    </a:lnTo>
                    <a:lnTo>
                      <a:pt x="559" y="504"/>
                    </a:lnTo>
                    <a:lnTo>
                      <a:pt x="570" y="506"/>
                    </a:lnTo>
                    <a:lnTo>
                      <a:pt x="596" y="518"/>
                    </a:lnTo>
                    <a:lnTo>
                      <a:pt x="601" y="528"/>
                    </a:lnTo>
                    <a:lnTo>
                      <a:pt x="620" y="528"/>
                    </a:lnTo>
                    <a:lnTo>
                      <a:pt x="628" y="534"/>
                    </a:lnTo>
                    <a:lnTo>
                      <a:pt x="642" y="514"/>
                    </a:lnTo>
                    <a:lnTo>
                      <a:pt x="642" y="504"/>
                    </a:lnTo>
                    <a:lnTo>
                      <a:pt x="632" y="504"/>
                    </a:lnTo>
                    <a:lnTo>
                      <a:pt x="612" y="487"/>
                    </a:lnTo>
                    <a:lnTo>
                      <a:pt x="576" y="483"/>
                    </a:lnTo>
                    <a:lnTo>
                      <a:pt x="556" y="469"/>
                    </a:lnTo>
                    <a:lnTo>
                      <a:pt x="562" y="451"/>
                    </a:lnTo>
                    <a:lnTo>
                      <a:pt x="576" y="454"/>
                    </a:lnTo>
                    <a:lnTo>
                      <a:pt x="578" y="450"/>
                    </a:lnTo>
                    <a:lnTo>
                      <a:pt x="567" y="444"/>
                    </a:lnTo>
                    <a:lnTo>
                      <a:pt x="567" y="440"/>
                    </a:lnTo>
                    <a:lnTo>
                      <a:pt x="587" y="440"/>
                    </a:lnTo>
                    <a:lnTo>
                      <a:pt x="598" y="422"/>
                    </a:lnTo>
                    <a:lnTo>
                      <a:pt x="590" y="409"/>
                    </a:lnTo>
                    <a:lnTo>
                      <a:pt x="587" y="392"/>
                    </a:lnTo>
                    <a:lnTo>
                      <a:pt x="579" y="394"/>
                    </a:lnTo>
                    <a:lnTo>
                      <a:pt x="567" y="406"/>
                    </a:lnTo>
                    <a:lnTo>
                      <a:pt x="562" y="422"/>
                    </a:lnTo>
                    <a:lnTo>
                      <a:pt x="543" y="419"/>
                    </a:lnTo>
                    <a:lnTo>
                      <a:pt x="537" y="408"/>
                    </a:lnTo>
                    <a:lnTo>
                      <a:pt x="548" y="395"/>
                    </a:lnTo>
                    <a:lnTo>
                      <a:pt x="561" y="373"/>
                    </a:lnTo>
                    <a:lnTo>
                      <a:pt x="554" y="359"/>
                    </a:lnTo>
                    <a:lnTo>
                      <a:pt x="547" y="334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4">
                <a:extLst>
                  <a:ext uri="{FF2B5EF4-FFF2-40B4-BE49-F238E27FC236}">
                    <a16:creationId xmlns:a16="http://schemas.microsoft.com/office/drawing/2014/main" id="{2847F119-0A57-8D4C-B82A-32622D72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2541"/>
                <a:ext cx="384" cy="663"/>
              </a:xfrm>
              <a:custGeom>
                <a:avLst/>
                <a:gdLst>
                  <a:gd name="T0" fmla="*/ 384 w 384"/>
                  <a:gd name="T1" fmla="*/ 624 h 663"/>
                  <a:gd name="T2" fmla="*/ 383 w 384"/>
                  <a:gd name="T3" fmla="*/ 632 h 663"/>
                  <a:gd name="T4" fmla="*/ 352 w 384"/>
                  <a:gd name="T5" fmla="*/ 632 h 663"/>
                  <a:gd name="T6" fmla="*/ 342 w 384"/>
                  <a:gd name="T7" fmla="*/ 627 h 663"/>
                  <a:gd name="T8" fmla="*/ 328 w 384"/>
                  <a:gd name="T9" fmla="*/ 626 h 663"/>
                  <a:gd name="T10" fmla="*/ 286 w 384"/>
                  <a:gd name="T11" fmla="*/ 638 h 663"/>
                  <a:gd name="T12" fmla="*/ 275 w 384"/>
                  <a:gd name="T13" fmla="*/ 632 h 663"/>
                  <a:gd name="T14" fmla="*/ 259 w 384"/>
                  <a:gd name="T15" fmla="*/ 659 h 663"/>
                  <a:gd name="T16" fmla="*/ 252 w 384"/>
                  <a:gd name="T17" fmla="*/ 663 h 663"/>
                  <a:gd name="T18" fmla="*/ 245 w 384"/>
                  <a:gd name="T19" fmla="*/ 648 h 663"/>
                  <a:gd name="T20" fmla="*/ 238 w 384"/>
                  <a:gd name="T21" fmla="*/ 624 h 663"/>
                  <a:gd name="T22" fmla="*/ 216 w 384"/>
                  <a:gd name="T23" fmla="*/ 604 h 663"/>
                  <a:gd name="T24" fmla="*/ 223 w 384"/>
                  <a:gd name="T25" fmla="*/ 570 h 663"/>
                  <a:gd name="T26" fmla="*/ 219 w 384"/>
                  <a:gd name="T27" fmla="*/ 563 h 663"/>
                  <a:gd name="T28" fmla="*/ 208 w 384"/>
                  <a:gd name="T29" fmla="*/ 565 h 663"/>
                  <a:gd name="T30" fmla="*/ 158 w 384"/>
                  <a:gd name="T31" fmla="*/ 571 h 663"/>
                  <a:gd name="T32" fmla="*/ 5 w 384"/>
                  <a:gd name="T33" fmla="*/ 573 h 663"/>
                  <a:gd name="T34" fmla="*/ 0 w 384"/>
                  <a:gd name="T35" fmla="*/ 559 h 663"/>
                  <a:gd name="T36" fmla="*/ 6 w 384"/>
                  <a:gd name="T37" fmla="*/ 507 h 663"/>
                  <a:gd name="T38" fmla="*/ 25 w 384"/>
                  <a:gd name="T39" fmla="*/ 471 h 663"/>
                  <a:gd name="T40" fmla="*/ 58 w 384"/>
                  <a:gd name="T41" fmla="*/ 414 h 663"/>
                  <a:gd name="T42" fmla="*/ 55 w 384"/>
                  <a:gd name="T43" fmla="*/ 399 h 663"/>
                  <a:gd name="T44" fmla="*/ 63 w 384"/>
                  <a:gd name="T45" fmla="*/ 395 h 663"/>
                  <a:gd name="T46" fmla="*/ 66 w 384"/>
                  <a:gd name="T47" fmla="*/ 382 h 663"/>
                  <a:gd name="T48" fmla="*/ 52 w 384"/>
                  <a:gd name="T49" fmla="*/ 370 h 663"/>
                  <a:gd name="T50" fmla="*/ 50 w 384"/>
                  <a:gd name="T51" fmla="*/ 356 h 663"/>
                  <a:gd name="T52" fmla="*/ 39 w 384"/>
                  <a:gd name="T53" fmla="*/ 331 h 663"/>
                  <a:gd name="T54" fmla="*/ 38 w 384"/>
                  <a:gd name="T55" fmla="*/ 293 h 663"/>
                  <a:gd name="T56" fmla="*/ 47 w 384"/>
                  <a:gd name="T57" fmla="*/ 278 h 663"/>
                  <a:gd name="T58" fmla="*/ 45 w 384"/>
                  <a:gd name="T59" fmla="*/ 257 h 663"/>
                  <a:gd name="T60" fmla="*/ 35 w 384"/>
                  <a:gd name="T61" fmla="*/ 237 h 663"/>
                  <a:gd name="T62" fmla="*/ 44 w 384"/>
                  <a:gd name="T63" fmla="*/ 228 h 663"/>
                  <a:gd name="T64" fmla="*/ 33 w 384"/>
                  <a:gd name="T65" fmla="*/ 212 h 663"/>
                  <a:gd name="T66" fmla="*/ 36 w 384"/>
                  <a:gd name="T67" fmla="*/ 203 h 663"/>
                  <a:gd name="T68" fmla="*/ 47 w 384"/>
                  <a:gd name="T69" fmla="*/ 162 h 663"/>
                  <a:gd name="T70" fmla="*/ 63 w 384"/>
                  <a:gd name="T71" fmla="*/ 148 h 663"/>
                  <a:gd name="T72" fmla="*/ 58 w 384"/>
                  <a:gd name="T73" fmla="*/ 134 h 663"/>
                  <a:gd name="T74" fmla="*/ 81 w 384"/>
                  <a:gd name="T75" fmla="*/ 101 h 663"/>
                  <a:gd name="T76" fmla="*/ 99 w 384"/>
                  <a:gd name="T77" fmla="*/ 92 h 663"/>
                  <a:gd name="T78" fmla="*/ 97 w 384"/>
                  <a:gd name="T79" fmla="*/ 83 h 663"/>
                  <a:gd name="T80" fmla="*/ 95 w 384"/>
                  <a:gd name="T81" fmla="*/ 72 h 663"/>
                  <a:gd name="T82" fmla="*/ 113 w 384"/>
                  <a:gd name="T83" fmla="*/ 37 h 663"/>
                  <a:gd name="T84" fmla="*/ 128 w 384"/>
                  <a:gd name="T85" fmla="*/ 30 h 663"/>
                  <a:gd name="T86" fmla="*/ 128 w 384"/>
                  <a:gd name="T87" fmla="*/ 23 h 663"/>
                  <a:gd name="T88" fmla="*/ 362 w 384"/>
                  <a:gd name="T89" fmla="*/ 0 h 663"/>
                  <a:gd name="T90" fmla="*/ 364 w 384"/>
                  <a:gd name="T91" fmla="*/ 39 h 663"/>
                  <a:gd name="T92" fmla="*/ 364 w 384"/>
                  <a:gd name="T93" fmla="*/ 142 h 663"/>
                  <a:gd name="T94" fmla="*/ 359 w 384"/>
                  <a:gd name="T95" fmla="*/ 337 h 663"/>
                  <a:gd name="T96" fmla="*/ 358 w 384"/>
                  <a:gd name="T97" fmla="*/ 424 h 663"/>
                  <a:gd name="T98" fmla="*/ 375 w 384"/>
                  <a:gd name="T99" fmla="*/ 542 h 663"/>
                  <a:gd name="T100" fmla="*/ 384 w 384"/>
                  <a:gd name="T101" fmla="*/ 624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" h="663">
                    <a:moveTo>
                      <a:pt x="384" y="624"/>
                    </a:moveTo>
                    <a:lnTo>
                      <a:pt x="383" y="632"/>
                    </a:lnTo>
                    <a:lnTo>
                      <a:pt x="352" y="632"/>
                    </a:lnTo>
                    <a:lnTo>
                      <a:pt x="342" y="627"/>
                    </a:lnTo>
                    <a:lnTo>
                      <a:pt x="328" y="626"/>
                    </a:lnTo>
                    <a:lnTo>
                      <a:pt x="286" y="638"/>
                    </a:lnTo>
                    <a:lnTo>
                      <a:pt x="275" y="632"/>
                    </a:lnTo>
                    <a:lnTo>
                      <a:pt x="259" y="659"/>
                    </a:lnTo>
                    <a:lnTo>
                      <a:pt x="252" y="663"/>
                    </a:lnTo>
                    <a:lnTo>
                      <a:pt x="245" y="648"/>
                    </a:lnTo>
                    <a:lnTo>
                      <a:pt x="238" y="624"/>
                    </a:lnTo>
                    <a:lnTo>
                      <a:pt x="216" y="604"/>
                    </a:lnTo>
                    <a:lnTo>
                      <a:pt x="223" y="570"/>
                    </a:lnTo>
                    <a:lnTo>
                      <a:pt x="219" y="563"/>
                    </a:lnTo>
                    <a:lnTo>
                      <a:pt x="208" y="565"/>
                    </a:lnTo>
                    <a:lnTo>
                      <a:pt x="158" y="571"/>
                    </a:lnTo>
                    <a:lnTo>
                      <a:pt x="5" y="573"/>
                    </a:lnTo>
                    <a:lnTo>
                      <a:pt x="0" y="559"/>
                    </a:lnTo>
                    <a:lnTo>
                      <a:pt x="6" y="507"/>
                    </a:lnTo>
                    <a:lnTo>
                      <a:pt x="25" y="471"/>
                    </a:lnTo>
                    <a:lnTo>
                      <a:pt x="58" y="414"/>
                    </a:lnTo>
                    <a:lnTo>
                      <a:pt x="55" y="399"/>
                    </a:lnTo>
                    <a:lnTo>
                      <a:pt x="63" y="395"/>
                    </a:lnTo>
                    <a:lnTo>
                      <a:pt x="66" y="382"/>
                    </a:lnTo>
                    <a:lnTo>
                      <a:pt x="52" y="370"/>
                    </a:lnTo>
                    <a:lnTo>
                      <a:pt x="50" y="356"/>
                    </a:lnTo>
                    <a:lnTo>
                      <a:pt x="39" y="331"/>
                    </a:lnTo>
                    <a:lnTo>
                      <a:pt x="38" y="293"/>
                    </a:lnTo>
                    <a:lnTo>
                      <a:pt x="47" y="278"/>
                    </a:lnTo>
                    <a:lnTo>
                      <a:pt x="45" y="257"/>
                    </a:lnTo>
                    <a:lnTo>
                      <a:pt x="35" y="237"/>
                    </a:lnTo>
                    <a:lnTo>
                      <a:pt x="44" y="228"/>
                    </a:lnTo>
                    <a:lnTo>
                      <a:pt x="33" y="212"/>
                    </a:lnTo>
                    <a:lnTo>
                      <a:pt x="36" y="203"/>
                    </a:lnTo>
                    <a:lnTo>
                      <a:pt x="47" y="162"/>
                    </a:lnTo>
                    <a:lnTo>
                      <a:pt x="63" y="148"/>
                    </a:lnTo>
                    <a:lnTo>
                      <a:pt x="58" y="134"/>
                    </a:lnTo>
                    <a:lnTo>
                      <a:pt x="81" y="101"/>
                    </a:lnTo>
                    <a:lnTo>
                      <a:pt x="99" y="92"/>
                    </a:lnTo>
                    <a:lnTo>
                      <a:pt x="97" y="83"/>
                    </a:lnTo>
                    <a:lnTo>
                      <a:pt x="95" y="72"/>
                    </a:lnTo>
                    <a:lnTo>
                      <a:pt x="113" y="37"/>
                    </a:lnTo>
                    <a:lnTo>
                      <a:pt x="128" y="30"/>
                    </a:lnTo>
                    <a:lnTo>
                      <a:pt x="128" y="23"/>
                    </a:lnTo>
                    <a:lnTo>
                      <a:pt x="362" y="0"/>
                    </a:lnTo>
                    <a:lnTo>
                      <a:pt x="364" y="39"/>
                    </a:lnTo>
                    <a:lnTo>
                      <a:pt x="364" y="142"/>
                    </a:lnTo>
                    <a:lnTo>
                      <a:pt x="359" y="337"/>
                    </a:lnTo>
                    <a:lnTo>
                      <a:pt x="358" y="424"/>
                    </a:lnTo>
                    <a:lnTo>
                      <a:pt x="375" y="542"/>
                    </a:lnTo>
                    <a:lnTo>
                      <a:pt x="384" y="624"/>
                    </a:lnTo>
                    <a:close/>
                  </a:path>
                </a:pathLst>
              </a:custGeom>
              <a:solidFill>
                <a:schemeClr val="bg2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5">
                <a:extLst>
                  <a:ext uri="{FF2B5EF4-FFF2-40B4-BE49-F238E27FC236}">
                    <a16:creationId xmlns:a16="http://schemas.microsoft.com/office/drawing/2014/main" id="{995C4212-FBEC-4049-BC4A-51BC49D9C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419"/>
                <a:ext cx="650" cy="429"/>
              </a:xfrm>
              <a:custGeom>
                <a:avLst/>
                <a:gdLst>
                  <a:gd name="T0" fmla="*/ 599 w 650"/>
                  <a:gd name="T1" fmla="*/ 124 h 429"/>
                  <a:gd name="T2" fmla="*/ 600 w 650"/>
                  <a:gd name="T3" fmla="*/ 142 h 429"/>
                  <a:gd name="T4" fmla="*/ 614 w 650"/>
                  <a:gd name="T5" fmla="*/ 146 h 429"/>
                  <a:gd name="T6" fmla="*/ 620 w 650"/>
                  <a:gd name="T7" fmla="*/ 154 h 429"/>
                  <a:gd name="T8" fmla="*/ 623 w 650"/>
                  <a:gd name="T9" fmla="*/ 165 h 429"/>
                  <a:gd name="T10" fmla="*/ 647 w 650"/>
                  <a:gd name="T11" fmla="*/ 187 h 429"/>
                  <a:gd name="T12" fmla="*/ 650 w 650"/>
                  <a:gd name="T13" fmla="*/ 201 h 429"/>
                  <a:gd name="T14" fmla="*/ 647 w 650"/>
                  <a:gd name="T15" fmla="*/ 223 h 429"/>
                  <a:gd name="T16" fmla="*/ 636 w 650"/>
                  <a:gd name="T17" fmla="*/ 243 h 429"/>
                  <a:gd name="T18" fmla="*/ 631 w 650"/>
                  <a:gd name="T19" fmla="*/ 260 h 429"/>
                  <a:gd name="T20" fmla="*/ 619 w 650"/>
                  <a:gd name="T21" fmla="*/ 270 h 429"/>
                  <a:gd name="T22" fmla="*/ 608 w 650"/>
                  <a:gd name="T23" fmla="*/ 273 h 429"/>
                  <a:gd name="T24" fmla="*/ 572 w 650"/>
                  <a:gd name="T25" fmla="*/ 285 h 429"/>
                  <a:gd name="T26" fmla="*/ 564 w 650"/>
                  <a:gd name="T27" fmla="*/ 309 h 429"/>
                  <a:gd name="T28" fmla="*/ 569 w 650"/>
                  <a:gd name="T29" fmla="*/ 318 h 429"/>
                  <a:gd name="T30" fmla="*/ 580 w 650"/>
                  <a:gd name="T31" fmla="*/ 327 h 429"/>
                  <a:gd name="T32" fmla="*/ 578 w 650"/>
                  <a:gd name="T33" fmla="*/ 354 h 429"/>
                  <a:gd name="T34" fmla="*/ 567 w 650"/>
                  <a:gd name="T35" fmla="*/ 363 h 429"/>
                  <a:gd name="T36" fmla="*/ 563 w 650"/>
                  <a:gd name="T37" fmla="*/ 373 h 429"/>
                  <a:gd name="T38" fmla="*/ 563 w 650"/>
                  <a:gd name="T39" fmla="*/ 390 h 429"/>
                  <a:gd name="T40" fmla="*/ 552 w 650"/>
                  <a:gd name="T41" fmla="*/ 393 h 429"/>
                  <a:gd name="T42" fmla="*/ 541 w 650"/>
                  <a:gd name="T43" fmla="*/ 401 h 429"/>
                  <a:gd name="T44" fmla="*/ 539 w 650"/>
                  <a:gd name="T45" fmla="*/ 409 h 429"/>
                  <a:gd name="T46" fmla="*/ 541 w 650"/>
                  <a:gd name="T47" fmla="*/ 423 h 429"/>
                  <a:gd name="T48" fmla="*/ 531 w 650"/>
                  <a:gd name="T49" fmla="*/ 429 h 429"/>
                  <a:gd name="T50" fmla="*/ 516 w 650"/>
                  <a:gd name="T51" fmla="*/ 409 h 429"/>
                  <a:gd name="T52" fmla="*/ 508 w 650"/>
                  <a:gd name="T53" fmla="*/ 394 h 429"/>
                  <a:gd name="T54" fmla="*/ 97 w 650"/>
                  <a:gd name="T55" fmla="*/ 410 h 429"/>
                  <a:gd name="T56" fmla="*/ 93 w 650"/>
                  <a:gd name="T57" fmla="*/ 410 h 429"/>
                  <a:gd name="T58" fmla="*/ 79 w 650"/>
                  <a:gd name="T59" fmla="*/ 382 h 429"/>
                  <a:gd name="T60" fmla="*/ 77 w 650"/>
                  <a:gd name="T61" fmla="*/ 341 h 429"/>
                  <a:gd name="T62" fmla="*/ 68 w 650"/>
                  <a:gd name="T63" fmla="*/ 315 h 429"/>
                  <a:gd name="T64" fmla="*/ 63 w 650"/>
                  <a:gd name="T65" fmla="*/ 282 h 429"/>
                  <a:gd name="T66" fmla="*/ 49 w 650"/>
                  <a:gd name="T67" fmla="*/ 260 h 429"/>
                  <a:gd name="T68" fmla="*/ 43 w 650"/>
                  <a:gd name="T69" fmla="*/ 229 h 429"/>
                  <a:gd name="T70" fmla="*/ 25 w 650"/>
                  <a:gd name="T71" fmla="*/ 182 h 429"/>
                  <a:gd name="T72" fmla="*/ 19 w 650"/>
                  <a:gd name="T73" fmla="*/ 149 h 429"/>
                  <a:gd name="T74" fmla="*/ 10 w 650"/>
                  <a:gd name="T75" fmla="*/ 135 h 429"/>
                  <a:gd name="T76" fmla="*/ 0 w 650"/>
                  <a:gd name="T77" fmla="*/ 118 h 429"/>
                  <a:gd name="T78" fmla="*/ 13 w 650"/>
                  <a:gd name="T79" fmla="*/ 89 h 429"/>
                  <a:gd name="T80" fmla="*/ 21 w 650"/>
                  <a:gd name="T81" fmla="*/ 53 h 429"/>
                  <a:gd name="T82" fmla="*/ 4 w 650"/>
                  <a:gd name="T83" fmla="*/ 40 h 429"/>
                  <a:gd name="T84" fmla="*/ 2 w 650"/>
                  <a:gd name="T85" fmla="*/ 23 h 429"/>
                  <a:gd name="T86" fmla="*/ 7 w 650"/>
                  <a:gd name="T87" fmla="*/ 7 h 429"/>
                  <a:gd name="T88" fmla="*/ 18 w 650"/>
                  <a:gd name="T89" fmla="*/ 7 h 429"/>
                  <a:gd name="T90" fmla="*/ 534 w 650"/>
                  <a:gd name="T91" fmla="*/ 0 h 429"/>
                  <a:gd name="T92" fmla="*/ 539 w 650"/>
                  <a:gd name="T93" fmla="*/ 25 h 429"/>
                  <a:gd name="T94" fmla="*/ 553 w 650"/>
                  <a:gd name="T95" fmla="*/ 35 h 429"/>
                  <a:gd name="T96" fmla="*/ 555 w 650"/>
                  <a:gd name="T97" fmla="*/ 43 h 429"/>
                  <a:gd name="T98" fmla="*/ 542 w 650"/>
                  <a:gd name="T99" fmla="*/ 65 h 429"/>
                  <a:gd name="T100" fmla="*/ 544 w 650"/>
                  <a:gd name="T101" fmla="*/ 85 h 429"/>
                  <a:gd name="T102" fmla="*/ 559 w 650"/>
                  <a:gd name="T103" fmla="*/ 109 h 429"/>
                  <a:gd name="T104" fmla="*/ 575 w 650"/>
                  <a:gd name="T105" fmla="*/ 117 h 429"/>
                  <a:gd name="T106" fmla="*/ 594 w 650"/>
                  <a:gd name="T107" fmla="*/ 120 h 429"/>
                  <a:gd name="T108" fmla="*/ 599 w 650"/>
                  <a:gd name="T109" fmla="*/ 1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0" h="429">
                    <a:moveTo>
                      <a:pt x="599" y="124"/>
                    </a:moveTo>
                    <a:lnTo>
                      <a:pt x="600" y="142"/>
                    </a:lnTo>
                    <a:lnTo>
                      <a:pt x="614" y="146"/>
                    </a:lnTo>
                    <a:lnTo>
                      <a:pt x="620" y="154"/>
                    </a:lnTo>
                    <a:lnTo>
                      <a:pt x="623" y="165"/>
                    </a:lnTo>
                    <a:lnTo>
                      <a:pt x="647" y="187"/>
                    </a:lnTo>
                    <a:lnTo>
                      <a:pt x="650" y="201"/>
                    </a:lnTo>
                    <a:lnTo>
                      <a:pt x="647" y="223"/>
                    </a:lnTo>
                    <a:lnTo>
                      <a:pt x="636" y="243"/>
                    </a:lnTo>
                    <a:lnTo>
                      <a:pt x="631" y="260"/>
                    </a:lnTo>
                    <a:lnTo>
                      <a:pt x="619" y="270"/>
                    </a:lnTo>
                    <a:lnTo>
                      <a:pt x="608" y="273"/>
                    </a:lnTo>
                    <a:lnTo>
                      <a:pt x="572" y="285"/>
                    </a:lnTo>
                    <a:lnTo>
                      <a:pt x="564" y="309"/>
                    </a:lnTo>
                    <a:lnTo>
                      <a:pt x="569" y="318"/>
                    </a:lnTo>
                    <a:lnTo>
                      <a:pt x="580" y="327"/>
                    </a:lnTo>
                    <a:lnTo>
                      <a:pt x="578" y="354"/>
                    </a:lnTo>
                    <a:lnTo>
                      <a:pt x="567" y="363"/>
                    </a:lnTo>
                    <a:lnTo>
                      <a:pt x="563" y="373"/>
                    </a:lnTo>
                    <a:lnTo>
                      <a:pt x="563" y="390"/>
                    </a:lnTo>
                    <a:lnTo>
                      <a:pt x="552" y="393"/>
                    </a:lnTo>
                    <a:lnTo>
                      <a:pt x="541" y="401"/>
                    </a:lnTo>
                    <a:lnTo>
                      <a:pt x="539" y="409"/>
                    </a:lnTo>
                    <a:lnTo>
                      <a:pt x="541" y="423"/>
                    </a:lnTo>
                    <a:lnTo>
                      <a:pt x="531" y="429"/>
                    </a:lnTo>
                    <a:lnTo>
                      <a:pt x="516" y="409"/>
                    </a:lnTo>
                    <a:lnTo>
                      <a:pt x="508" y="394"/>
                    </a:lnTo>
                    <a:lnTo>
                      <a:pt x="97" y="410"/>
                    </a:lnTo>
                    <a:lnTo>
                      <a:pt x="93" y="410"/>
                    </a:lnTo>
                    <a:lnTo>
                      <a:pt x="79" y="382"/>
                    </a:lnTo>
                    <a:lnTo>
                      <a:pt x="77" y="341"/>
                    </a:lnTo>
                    <a:lnTo>
                      <a:pt x="68" y="315"/>
                    </a:lnTo>
                    <a:lnTo>
                      <a:pt x="63" y="282"/>
                    </a:lnTo>
                    <a:lnTo>
                      <a:pt x="49" y="260"/>
                    </a:lnTo>
                    <a:lnTo>
                      <a:pt x="43" y="229"/>
                    </a:lnTo>
                    <a:lnTo>
                      <a:pt x="25" y="182"/>
                    </a:lnTo>
                    <a:lnTo>
                      <a:pt x="19" y="149"/>
                    </a:lnTo>
                    <a:lnTo>
                      <a:pt x="10" y="135"/>
                    </a:lnTo>
                    <a:lnTo>
                      <a:pt x="0" y="118"/>
                    </a:lnTo>
                    <a:lnTo>
                      <a:pt x="13" y="89"/>
                    </a:lnTo>
                    <a:lnTo>
                      <a:pt x="21" y="53"/>
                    </a:lnTo>
                    <a:lnTo>
                      <a:pt x="4" y="40"/>
                    </a:lnTo>
                    <a:lnTo>
                      <a:pt x="2" y="23"/>
                    </a:lnTo>
                    <a:lnTo>
                      <a:pt x="7" y="7"/>
                    </a:lnTo>
                    <a:lnTo>
                      <a:pt x="18" y="7"/>
                    </a:lnTo>
                    <a:lnTo>
                      <a:pt x="534" y="0"/>
                    </a:lnTo>
                    <a:lnTo>
                      <a:pt x="539" y="25"/>
                    </a:lnTo>
                    <a:lnTo>
                      <a:pt x="553" y="35"/>
                    </a:lnTo>
                    <a:lnTo>
                      <a:pt x="555" y="43"/>
                    </a:lnTo>
                    <a:lnTo>
                      <a:pt x="542" y="65"/>
                    </a:lnTo>
                    <a:lnTo>
                      <a:pt x="544" y="85"/>
                    </a:lnTo>
                    <a:lnTo>
                      <a:pt x="559" y="109"/>
                    </a:lnTo>
                    <a:lnTo>
                      <a:pt x="575" y="117"/>
                    </a:lnTo>
                    <a:lnTo>
                      <a:pt x="594" y="120"/>
                    </a:lnTo>
                    <a:lnTo>
                      <a:pt x="599" y="12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6">
                <a:extLst>
                  <a:ext uri="{FF2B5EF4-FFF2-40B4-BE49-F238E27FC236}">
                    <a16:creationId xmlns:a16="http://schemas.microsoft.com/office/drawing/2014/main" id="{49B5512F-E3F8-BE4F-A006-D4A093EF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630"/>
                <a:ext cx="716" cy="795"/>
              </a:xfrm>
              <a:custGeom>
                <a:avLst/>
                <a:gdLst>
                  <a:gd name="T0" fmla="*/ 54 w 716"/>
                  <a:gd name="T1" fmla="*/ 419 h 795"/>
                  <a:gd name="T2" fmla="*/ 31 w 716"/>
                  <a:gd name="T3" fmla="*/ 289 h 795"/>
                  <a:gd name="T4" fmla="*/ 17 w 716"/>
                  <a:gd name="T5" fmla="*/ 206 h 795"/>
                  <a:gd name="T6" fmla="*/ 7 w 716"/>
                  <a:gd name="T7" fmla="*/ 111 h 795"/>
                  <a:gd name="T8" fmla="*/ 0 w 716"/>
                  <a:gd name="T9" fmla="*/ 53 h 795"/>
                  <a:gd name="T10" fmla="*/ 190 w 716"/>
                  <a:gd name="T11" fmla="*/ 2 h 795"/>
                  <a:gd name="T12" fmla="*/ 209 w 716"/>
                  <a:gd name="T13" fmla="*/ 3 h 795"/>
                  <a:gd name="T14" fmla="*/ 226 w 716"/>
                  <a:gd name="T15" fmla="*/ 42 h 795"/>
                  <a:gd name="T16" fmla="*/ 245 w 716"/>
                  <a:gd name="T17" fmla="*/ 91 h 795"/>
                  <a:gd name="T18" fmla="*/ 278 w 716"/>
                  <a:gd name="T19" fmla="*/ 100 h 795"/>
                  <a:gd name="T20" fmla="*/ 317 w 716"/>
                  <a:gd name="T21" fmla="*/ 116 h 795"/>
                  <a:gd name="T22" fmla="*/ 349 w 716"/>
                  <a:gd name="T23" fmla="*/ 108 h 795"/>
                  <a:gd name="T24" fmla="*/ 370 w 716"/>
                  <a:gd name="T25" fmla="*/ 97 h 795"/>
                  <a:gd name="T26" fmla="*/ 396 w 716"/>
                  <a:gd name="T27" fmla="*/ 102 h 795"/>
                  <a:gd name="T28" fmla="*/ 454 w 716"/>
                  <a:gd name="T29" fmla="*/ 133 h 795"/>
                  <a:gd name="T30" fmla="*/ 473 w 716"/>
                  <a:gd name="T31" fmla="*/ 131 h 795"/>
                  <a:gd name="T32" fmla="*/ 484 w 716"/>
                  <a:gd name="T33" fmla="*/ 145 h 795"/>
                  <a:gd name="T34" fmla="*/ 504 w 716"/>
                  <a:gd name="T35" fmla="*/ 150 h 795"/>
                  <a:gd name="T36" fmla="*/ 512 w 716"/>
                  <a:gd name="T37" fmla="*/ 164 h 795"/>
                  <a:gd name="T38" fmla="*/ 546 w 716"/>
                  <a:gd name="T39" fmla="*/ 170 h 795"/>
                  <a:gd name="T40" fmla="*/ 577 w 716"/>
                  <a:gd name="T41" fmla="*/ 145 h 795"/>
                  <a:gd name="T42" fmla="*/ 598 w 716"/>
                  <a:gd name="T43" fmla="*/ 153 h 795"/>
                  <a:gd name="T44" fmla="*/ 607 w 716"/>
                  <a:gd name="T45" fmla="*/ 163 h 795"/>
                  <a:gd name="T46" fmla="*/ 669 w 716"/>
                  <a:gd name="T47" fmla="*/ 155 h 795"/>
                  <a:gd name="T48" fmla="*/ 684 w 716"/>
                  <a:gd name="T49" fmla="*/ 173 h 795"/>
                  <a:gd name="T50" fmla="*/ 716 w 716"/>
                  <a:gd name="T51" fmla="*/ 164 h 795"/>
                  <a:gd name="T52" fmla="*/ 688 w 716"/>
                  <a:gd name="T53" fmla="*/ 191 h 795"/>
                  <a:gd name="T54" fmla="*/ 601 w 716"/>
                  <a:gd name="T55" fmla="*/ 228 h 795"/>
                  <a:gd name="T56" fmla="*/ 566 w 716"/>
                  <a:gd name="T57" fmla="*/ 267 h 795"/>
                  <a:gd name="T58" fmla="*/ 541 w 716"/>
                  <a:gd name="T59" fmla="*/ 297 h 795"/>
                  <a:gd name="T60" fmla="*/ 504 w 716"/>
                  <a:gd name="T61" fmla="*/ 328 h 795"/>
                  <a:gd name="T62" fmla="*/ 462 w 716"/>
                  <a:gd name="T63" fmla="*/ 365 h 795"/>
                  <a:gd name="T64" fmla="*/ 462 w 716"/>
                  <a:gd name="T65" fmla="*/ 436 h 795"/>
                  <a:gd name="T66" fmla="*/ 421 w 716"/>
                  <a:gd name="T67" fmla="*/ 470 h 795"/>
                  <a:gd name="T68" fmla="*/ 424 w 716"/>
                  <a:gd name="T69" fmla="*/ 522 h 795"/>
                  <a:gd name="T70" fmla="*/ 418 w 716"/>
                  <a:gd name="T71" fmla="*/ 562 h 795"/>
                  <a:gd name="T72" fmla="*/ 421 w 716"/>
                  <a:gd name="T73" fmla="*/ 626 h 795"/>
                  <a:gd name="T74" fmla="*/ 460 w 716"/>
                  <a:gd name="T75" fmla="*/ 645 h 795"/>
                  <a:gd name="T76" fmla="*/ 493 w 716"/>
                  <a:gd name="T77" fmla="*/ 668 h 795"/>
                  <a:gd name="T78" fmla="*/ 562 w 716"/>
                  <a:gd name="T79" fmla="*/ 729 h 795"/>
                  <a:gd name="T80" fmla="*/ 579 w 716"/>
                  <a:gd name="T81" fmla="*/ 787 h 795"/>
                  <a:gd name="T82" fmla="*/ 70 w 716"/>
                  <a:gd name="T83" fmla="*/ 572 h 795"/>
                  <a:gd name="T84" fmla="*/ 42 w 716"/>
                  <a:gd name="T85" fmla="*/ 533 h 795"/>
                  <a:gd name="T86" fmla="*/ 34 w 716"/>
                  <a:gd name="T87" fmla="*/ 511 h 795"/>
                  <a:gd name="T88" fmla="*/ 56 w 716"/>
                  <a:gd name="T89" fmla="*/ 49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6" h="795">
                    <a:moveTo>
                      <a:pt x="57" y="472"/>
                    </a:moveTo>
                    <a:lnTo>
                      <a:pt x="54" y="419"/>
                    </a:lnTo>
                    <a:lnTo>
                      <a:pt x="43" y="373"/>
                    </a:lnTo>
                    <a:lnTo>
                      <a:pt x="31" y="289"/>
                    </a:lnTo>
                    <a:lnTo>
                      <a:pt x="29" y="228"/>
                    </a:lnTo>
                    <a:lnTo>
                      <a:pt x="17" y="206"/>
                    </a:lnTo>
                    <a:lnTo>
                      <a:pt x="7" y="175"/>
                    </a:lnTo>
                    <a:lnTo>
                      <a:pt x="7" y="111"/>
                    </a:lnTo>
                    <a:lnTo>
                      <a:pt x="12" y="86"/>
                    </a:lnTo>
                    <a:lnTo>
                      <a:pt x="0" y="53"/>
                    </a:lnTo>
                    <a:lnTo>
                      <a:pt x="189" y="53"/>
                    </a:lnTo>
                    <a:lnTo>
                      <a:pt x="190" y="2"/>
                    </a:lnTo>
                    <a:lnTo>
                      <a:pt x="195" y="0"/>
                    </a:lnTo>
                    <a:lnTo>
                      <a:pt x="209" y="3"/>
                    </a:lnTo>
                    <a:lnTo>
                      <a:pt x="221" y="8"/>
                    </a:lnTo>
                    <a:lnTo>
                      <a:pt x="226" y="42"/>
                    </a:lnTo>
                    <a:lnTo>
                      <a:pt x="235" y="81"/>
                    </a:lnTo>
                    <a:lnTo>
                      <a:pt x="245" y="91"/>
                    </a:lnTo>
                    <a:lnTo>
                      <a:pt x="276" y="91"/>
                    </a:lnTo>
                    <a:lnTo>
                      <a:pt x="278" y="100"/>
                    </a:lnTo>
                    <a:lnTo>
                      <a:pt x="317" y="102"/>
                    </a:lnTo>
                    <a:lnTo>
                      <a:pt x="317" y="116"/>
                    </a:lnTo>
                    <a:lnTo>
                      <a:pt x="346" y="116"/>
                    </a:lnTo>
                    <a:lnTo>
                      <a:pt x="349" y="108"/>
                    </a:lnTo>
                    <a:lnTo>
                      <a:pt x="356" y="100"/>
                    </a:lnTo>
                    <a:lnTo>
                      <a:pt x="370" y="97"/>
                    </a:lnTo>
                    <a:lnTo>
                      <a:pt x="379" y="102"/>
                    </a:lnTo>
                    <a:lnTo>
                      <a:pt x="396" y="102"/>
                    </a:lnTo>
                    <a:lnTo>
                      <a:pt x="421" y="119"/>
                    </a:lnTo>
                    <a:lnTo>
                      <a:pt x="454" y="133"/>
                    </a:lnTo>
                    <a:lnTo>
                      <a:pt x="470" y="136"/>
                    </a:lnTo>
                    <a:lnTo>
                      <a:pt x="473" y="131"/>
                    </a:lnTo>
                    <a:lnTo>
                      <a:pt x="481" y="128"/>
                    </a:lnTo>
                    <a:lnTo>
                      <a:pt x="484" y="145"/>
                    </a:lnTo>
                    <a:lnTo>
                      <a:pt x="501" y="153"/>
                    </a:lnTo>
                    <a:lnTo>
                      <a:pt x="504" y="150"/>
                    </a:lnTo>
                    <a:lnTo>
                      <a:pt x="512" y="152"/>
                    </a:lnTo>
                    <a:lnTo>
                      <a:pt x="512" y="164"/>
                    </a:lnTo>
                    <a:lnTo>
                      <a:pt x="527" y="170"/>
                    </a:lnTo>
                    <a:lnTo>
                      <a:pt x="546" y="170"/>
                    </a:lnTo>
                    <a:lnTo>
                      <a:pt x="557" y="166"/>
                    </a:lnTo>
                    <a:lnTo>
                      <a:pt x="577" y="145"/>
                    </a:lnTo>
                    <a:lnTo>
                      <a:pt x="593" y="142"/>
                    </a:lnTo>
                    <a:lnTo>
                      <a:pt x="598" y="153"/>
                    </a:lnTo>
                    <a:lnTo>
                      <a:pt x="601" y="163"/>
                    </a:lnTo>
                    <a:lnTo>
                      <a:pt x="607" y="163"/>
                    </a:lnTo>
                    <a:lnTo>
                      <a:pt x="613" y="156"/>
                    </a:lnTo>
                    <a:lnTo>
                      <a:pt x="669" y="155"/>
                    </a:lnTo>
                    <a:lnTo>
                      <a:pt x="680" y="173"/>
                    </a:lnTo>
                    <a:lnTo>
                      <a:pt x="684" y="173"/>
                    </a:lnTo>
                    <a:lnTo>
                      <a:pt x="688" y="167"/>
                    </a:lnTo>
                    <a:lnTo>
                      <a:pt x="716" y="164"/>
                    </a:lnTo>
                    <a:lnTo>
                      <a:pt x="713" y="180"/>
                    </a:lnTo>
                    <a:lnTo>
                      <a:pt x="688" y="191"/>
                    </a:lnTo>
                    <a:lnTo>
                      <a:pt x="630" y="216"/>
                    </a:lnTo>
                    <a:lnTo>
                      <a:pt x="601" y="228"/>
                    </a:lnTo>
                    <a:lnTo>
                      <a:pt x="580" y="245"/>
                    </a:lnTo>
                    <a:lnTo>
                      <a:pt x="566" y="267"/>
                    </a:lnTo>
                    <a:lnTo>
                      <a:pt x="552" y="291"/>
                    </a:lnTo>
                    <a:lnTo>
                      <a:pt x="541" y="297"/>
                    </a:lnTo>
                    <a:lnTo>
                      <a:pt x="513" y="328"/>
                    </a:lnTo>
                    <a:lnTo>
                      <a:pt x="504" y="328"/>
                    </a:lnTo>
                    <a:lnTo>
                      <a:pt x="477" y="345"/>
                    </a:lnTo>
                    <a:lnTo>
                      <a:pt x="462" y="365"/>
                    </a:lnTo>
                    <a:lnTo>
                      <a:pt x="460" y="386"/>
                    </a:lnTo>
                    <a:lnTo>
                      <a:pt x="462" y="436"/>
                    </a:lnTo>
                    <a:lnTo>
                      <a:pt x="452" y="447"/>
                    </a:lnTo>
                    <a:lnTo>
                      <a:pt x="421" y="470"/>
                    </a:lnTo>
                    <a:lnTo>
                      <a:pt x="407" y="508"/>
                    </a:lnTo>
                    <a:lnTo>
                      <a:pt x="424" y="522"/>
                    </a:lnTo>
                    <a:lnTo>
                      <a:pt x="429" y="542"/>
                    </a:lnTo>
                    <a:lnTo>
                      <a:pt x="418" y="562"/>
                    </a:lnTo>
                    <a:lnTo>
                      <a:pt x="418" y="586"/>
                    </a:lnTo>
                    <a:lnTo>
                      <a:pt x="421" y="626"/>
                    </a:lnTo>
                    <a:lnTo>
                      <a:pt x="440" y="645"/>
                    </a:lnTo>
                    <a:lnTo>
                      <a:pt x="460" y="645"/>
                    </a:lnTo>
                    <a:lnTo>
                      <a:pt x="473" y="665"/>
                    </a:lnTo>
                    <a:lnTo>
                      <a:pt x="493" y="668"/>
                    </a:lnTo>
                    <a:lnTo>
                      <a:pt x="518" y="704"/>
                    </a:lnTo>
                    <a:lnTo>
                      <a:pt x="562" y="729"/>
                    </a:lnTo>
                    <a:lnTo>
                      <a:pt x="576" y="748"/>
                    </a:lnTo>
                    <a:lnTo>
                      <a:pt x="579" y="787"/>
                    </a:lnTo>
                    <a:lnTo>
                      <a:pt x="73" y="795"/>
                    </a:lnTo>
                    <a:lnTo>
                      <a:pt x="70" y="572"/>
                    </a:lnTo>
                    <a:lnTo>
                      <a:pt x="67" y="553"/>
                    </a:lnTo>
                    <a:lnTo>
                      <a:pt x="42" y="533"/>
                    </a:lnTo>
                    <a:lnTo>
                      <a:pt x="34" y="520"/>
                    </a:lnTo>
                    <a:lnTo>
                      <a:pt x="34" y="511"/>
                    </a:lnTo>
                    <a:lnTo>
                      <a:pt x="48" y="501"/>
                    </a:lnTo>
                    <a:lnTo>
                      <a:pt x="56" y="492"/>
                    </a:lnTo>
                    <a:lnTo>
                      <a:pt x="57" y="47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97">
                <a:extLst>
                  <a:ext uri="{FF2B5EF4-FFF2-40B4-BE49-F238E27FC236}">
                    <a16:creationId xmlns:a16="http://schemas.microsoft.com/office/drawing/2014/main" id="{BEF6B12E-84D9-134E-8827-577E88DA1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2293"/>
                <a:ext cx="935" cy="496"/>
              </a:xfrm>
              <a:custGeom>
                <a:avLst/>
                <a:gdLst>
                  <a:gd name="T0" fmla="*/ 109 w 935"/>
                  <a:gd name="T1" fmla="*/ 7 h 496"/>
                  <a:gd name="T2" fmla="*/ 6 w 935"/>
                  <a:gd name="T3" fmla="*/ 0 h 496"/>
                  <a:gd name="T4" fmla="*/ 0 w 935"/>
                  <a:gd name="T5" fmla="*/ 68 h 496"/>
                  <a:gd name="T6" fmla="*/ 128 w 935"/>
                  <a:gd name="T7" fmla="*/ 76 h 496"/>
                  <a:gd name="T8" fmla="*/ 328 w 935"/>
                  <a:gd name="T9" fmla="*/ 84 h 496"/>
                  <a:gd name="T10" fmla="*/ 314 w 935"/>
                  <a:gd name="T11" fmla="*/ 237 h 496"/>
                  <a:gd name="T12" fmla="*/ 311 w 935"/>
                  <a:gd name="T13" fmla="*/ 348 h 496"/>
                  <a:gd name="T14" fmla="*/ 312 w 935"/>
                  <a:gd name="T15" fmla="*/ 357 h 496"/>
                  <a:gd name="T16" fmla="*/ 339 w 935"/>
                  <a:gd name="T17" fmla="*/ 381 h 496"/>
                  <a:gd name="T18" fmla="*/ 353 w 935"/>
                  <a:gd name="T19" fmla="*/ 387 h 496"/>
                  <a:gd name="T20" fmla="*/ 356 w 935"/>
                  <a:gd name="T21" fmla="*/ 387 h 496"/>
                  <a:gd name="T22" fmla="*/ 360 w 935"/>
                  <a:gd name="T23" fmla="*/ 373 h 496"/>
                  <a:gd name="T24" fmla="*/ 370 w 935"/>
                  <a:gd name="T25" fmla="*/ 385 h 496"/>
                  <a:gd name="T26" fmla="*/ 382 w 935"/>
                  <a:gd name="T27" fmla="*/ 385 h 496"/>
                  <a:gd name="T28" fmla="*/ 382 w 935"/>
                  <a:gd name="T29" fmla="*/ 376 h 496"/>
                  <a:gd name="T30" fmla="*/ 400 w 935"/>
                  <a:gd name="T31" fmla="*/ 385 h 496"/>
                  <a:gd name="T32" fmla="*/ 396 w 935"/>
                  <a:gd name="T33" fmla="*/ 409 h 496"/>
                  <a:gd name="T34" fmla="*/ 421 w 935"/>
                  <a:gd name="T35" fmla="*/ 410 h 496"/>
                  <a:gd name="T36" fmla="*/ 437 w 935"/>
                  <a:gd name="T37" fmla="*/ 418 h 496"/>
                  <a:gd name="T38" fmla="*/ 464 w 935"/>
                  <a:gd name="T39" fmla="*/ 421 h 496"/>
                  <a:gd name="T40" fmla="*/ 479 w 935"/>
                  <a:gd name="T41" fmla="*/ 434 h 496"/>
                  <a:gd name="T42" fmla="*/ 493 w 935"/>
                  <a:gd name="T43" fmla="*/ 420 h 496"/>
                  <a:gd name="T44" fmla="*/ 515 w 935"/>
                  <a:gd name="T45" fmla="*/ 424 h 496"/>
                  <a:gd name="T46" fmla="*/ 531 w 935"/>
                  <a:gd name="T47" fmla="*/ 446 h 496"/>
                  <a:gd name="T48" fmla="*/ 537 w 935"/>
                  <a:gd name="T49" fmla="*/ 446 h 496"/>
                  <a:gd name="T50" fmla="*/ 537 w 935"/>
                  <a:gd name="T51" fmla="*/ 460 h 496"/>
                  <a:gd name="T52" fmla="*/ 551 w 935"/>
                  <a:gd name="T53" fmla="*/ 465 h 496"/>
                  <a:gd name="T54" fmla="*/ 565 w 935"/>
                  <a:gd name="T55" fmla="*/ 451 h 496"/>
                  <a:gd name="T56" fmla="*/ 576 w 935"/>
                  <a:gd name="T57" fmla="*/ 454 h 496"/>
                  <a:gd name="T58" fmla="*/ 592 w 935"/>
                  <a:gd name="T59" fmla="*/ 454 h 496"/>
                  <a:gd name="T60" fmla="*/ 598 w 935"/>
                  <a:gd name="T61" fmla="*/ 470 h 496"/>
                  <a:gd name="T62" fmla="*/ 637 w 935"/>
                  <a:gd name="T63" fmla="*/ 484 h 496"/>
                  <a:gd name="T64" fmla="*/ 646 w 935"/>
                  <a:gd name="T65" fmla="*/ 479 h 496"/>
                  <a:gd name="T66" fmla="*/ 657 w 935"/>
                  <a:gd name="T67" fmla="*/ 454 h 496"/>
                  <a:gd name="T68" fmla="*/ 663 w 935"/>
                  <a:gd name="T69" fmla="*/ 454 h 496"/>
                  <a:gd name="T70" fmla="*/ 671 w 935"/>
                  <a:gd name="T71" fmla="*/ 466 h 496"/>
                  <a:gd name="T72" fmla="*/ 696 w 935"/>
                  <a:gd name="T73" fmla="*/ 471 h 496"/>
                  <a:gd name="T74" fmla="*/ 720 w 935"/>
                  <a:gd name="T75" fmla="*/ 479 h 496"/>
                  <a:gd name="T76" fmla="*/ 738 w 935"/>
                  <a:gd name="T77" fmla="*/ 485 h 496"/>
                  <a:gd name="T78" fmla="*/ 749 w 935"/>
                  <a:gd name="T79" fmla="*/ 479 h 496"/>
                  <a:gd name="T80" fmla="*/ 754 w 935"/>
                  <a:gd name="T81" fmla="*/ 463 h 496"/>
                  <a:gd name="T82" fmla="*/ 780 w 935"/>
                  <a:gd name="T83" fmla="*/ 463 h 496"/>
                  <a:gd name="T84" fmla="*/ 795 w 935"/>
                  <a:gd name="T85" fmla="*/ 470 h 496"/>
                  <a:gd name="T86" fmla="*/ 812 w 935"/>
                  <a:gd name="T87" fmla="*/ 455 h 496"/>
                  <a:gd name="T88" fmla="*/ 818 w 935"/>
                  <a:gd name="T89" fmla="*/ 455 h 496"/>
                  <a:gd name="T90" fmla="*/ 823 w 935"/>
                  <a:gd name="T91" fmla="*/ 466 h 496"/>
                  <a:gd name="T92" fmla="*/ 848 w 935"/>
                  <a:gd name="T93" fmla="*/ 466 h 496"/>
                  <a:gd name="T94" fmla="*/ 859 w 935"/>
                  <a:gd name="T95" fmla="*/ 454 h 496"/>
                  <a:gd name="T96" fmla="*/ 869 w 935"/>
                  <a:gd name="T97" fmla="*/ 455 h 496"/>
                  <a:gd name="T98" fmla="*/ 882 w 935"/>
                  <a:gd name="T99" fmla="*/ 471 h 496"/>
                  <a:gd name="T100" fmla="*/ 902 w 935"/>
                  <a:gd name="T101" fmla="*/ 484 h 496"/>
                  <a:gd name="T102" fmla="*/ 923 w 935"/>
                  <a:gd name="T103" fmla="*/ 488 h 496"/>
                  <a:gd name="T104" fmla="*/ 935 w 935"/>
                  <a:gd name="T105" fmla="*/ 496 h 496"/>
                  <a:gd name="T106" fmla="*/ 932 w 935"/>
                  <a:gd name="T107" fmla="*/ 263 h 496"/>
                  <a:gd name="T108" fmla="*/ 924 w 935"/>
                  <a:gd name="T109" fmla="*/ 195 h 496"/>
                  <a:gd name="T110" fmla="*/ 923 w 935"/>
                  <a:gd name="T111" fmla="*/ 140 h 496"/>
                  <a:gd name="T112" fmla="*/ 913 w 935"/>
                  <a:gd name="T113" fmla="*/ 100 h 496"/>
                  <a:gd name="T114" fmla="*/ 909 w 935"/>
                  <a:gd name="T115" fmla="*/ 54 h 496"/>
                  <a:gd name="T116" fmla="*/ 909 w 935"/>
                  <a:gd name="T117" fmla="*/ 31 h 496"/>
                  <a:gd name="T118" fmla="*/ 832 w 935"/>
                  <a:gd name="T119" fmla="*/ 32 h 496"/>
                  <a:gd name="T120" fmla="*/ 543 w 935"/>
                  <a:gd name="T121" fmla="*/ 29 h 496"/>
                  <a:gd name="T122" fmla="*/ 262 w 935"/>
                  <a:gd name="T123" fmla="*/ 17 h 496"/>
                  <a:gd name="T124" fmla="*/ 109 w 935"/>
                  <a:gd name="T125" fmla="*/ 7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5" h="496">
                    <a:moveTo>
                      <a:pt x="109" y="7"/>
                    </a:moveTo>
                    <a:lnTo>
                      <a:pt x="6" y="0"/>
                    </a:lnTo>
                    <a:lnTo>
                      <a:pt x="0" y="68"/>
                    </a:lnTo>
                    <a:lnTo>
                      <a:pt x="128" y="76"/>
                    </a:lnTo>
                    <a:lnTo>
                      <a:pt x="328" y="84"/>
                    </a:lnTo>
                    <a:lnTo>
                      <a:pt x="314" y="237"/>
                    </a:lnTo>
                    <a:lnTo>
                      <a:pt x="311" y="348"/>
                    </a:lnTo>
                    <a:lnTo>
                      <a:pt x="312" y="357"/>
                    </a:lnTo>
                    <a:lnTo>
                      <a:pt x="339" y="381"/>
                    </a:lnTo>
                    <a:lnTo>
                      <a:pt x="353" y="387"/>
                    </a:lnTo>
                    <a:lnTo>
                      <a:pt x="356" y="387"/>
                    </a:lnTo>
                    <a:lnTo>
                      <a:pt x="360" y="373"/>
                    </a:lnTo>
                    <a:lnTo>
                      <a:pt x="370" y="385"/>
                    </a:lnTo>
                    <a:lnTo>
                      <a:pt x="382" y="385"/>
                    </a:lnTo>
                    <a:lnTo>
                      <a:pt x="382" y="376"/>
                    </a:lnTo>
                    <a:lnTo>
                      <a:pt x="400" y="385"/>
                    </a:lnTo>
                    <a:lnTo>
                      <a:pt x="396" y="409"/>
                    </a:lnTo>
                    <a:lnTo>
                      <a:pt x="421" y="410"/>
                    </a:lnTo>
                    <a:lnTo>
                      <a:pt x="437" y="418"/>
                    </a:lnTo>
                    <a:lnTo>
                      <a:pt x="464" y="421"/>
                    </a:lnTo>
                    <a:lnTo>
                      <a:pt x="479" y="434"/>
                    </a:lnTo>
                    <a:lnTo>
                      <a:pt x="493" y="420"/>
                    </a:lnTo>
                    <a:lnTo>
                      <a:pt x="515" y="424"/>
                    </a:lnTo>
                    <a:lnTo>
                      <a:pt x="531" y="446"/>
                    </a:lnTo>
                    <a:lnTo>
                      <a:pt x="537" y="446"/>
                    </a:lnTo>
                    <a:lnTo>
                      <a:pt x="537" y="460"/>
                    </a:lnTo>
                    <a:lnTo>
                      <a:pt x="551" y="465"/>
                    </a:lnTo>
                    <a:lnTo>
                      <a:pt x="565" y="451"/>
                    </a:lnTo>
                    <a:lnTo>
                      <a:pt x="576" y="454"/>
                    </a:lnTo>
                    <a:lnTo>
                      <a:pt x="592" y="454"/>
                    </a:lnTo>
                    <a:lnTo>
                      <a:pt x="598" y="470"/>
                    </a:lnTo>
                    <a:lnTo>
                      <a:pt x="637" y="484"/>
                    </a:lnTo>
                    <a:lnTo>
                      <a:pt x="646" y="479"/>
                    </a:lnTo>
                    <a:lnTo>
                      <a:pt x="657" y="454"/>
                    </a:lnTo>
                    <a:lnTo>
                      <a:pt x="663" y="454"/>
                    </a:lnTo>
                    <a:lnTo>
                      <a:pt x="671" y="466"/>
                    </a:lnTo>
                    <a:lnTo>
                      <a:pt x="696" y="471"/>
                    </a:lnTo>
                    <a:lnTo>
                      <a:pt x="720" y="479"/>
                    </a:lnTo>
                    <a:lnTo>
                      <a:pt x="738" y="485"/>
                    </a:lnTo>
                    <a:lnTo>
                      <a:pt x="749" y="479"/>
                    </a:lnTo>
                    <a:lnTo>
                      <a:pt x="754" y="463"/>
                    </a:lnTo>
                    <a:lnTo>
                      <a:pt x="780" y="463"/>
                    </a:lnTo>
                    <a:lnTo>
                      <a:pt x="795" y="470"/>
                    </a:lnTo>
                    <a:lnTo>
                      <a:pt x="812" y="455"/>
                    </a:lnTo>
                    <a:lnTo>
                      <a:pt x="818" y="455"/>
                    </a:lnTo>
                    <a:lnTo>
                      <a:pt x="823" y="466"/>
                    </a:lnTo>
                    <a:lnTo>
                      <a:pt x="848" y="466"/>
                    </a:lnTo>
                    <a:lnTo>
                      <a:pt x="859" y="454"/>
                    </a:lnTo>
                    <a:lnTo>
                      <a:pt x="869" y="455"/>
                    </a:lnTo>
                    <a:lnTo>
                      <a:pt x="882" y="471"/>
                    </a:lnTo>
                    <a:lnTo>
                      <a:pt x="902" y="484"/>
                    </a:lnTo>
                    <a:lnTo>
                      <a:pt x="923" y="488"/>
                    </a:lnTo>
                    <a:lnTo>
                      <a:pt x="935" y="496"/>
                    </a:lnTo>
                    <a:lnTo>
                      <a:pt x="932" y="263"/>
                    </a:lnTo>
                    <a:lnTo>
                      <a:pt x="924" y="195"/>
                    </a:lnTo>
                    <a:lnTo>
                      <a:pt x="923" y="140"/>
                    </a:lnTo>
                    <a:lnTo>
                      <a:pt x="913" y="100"/>
                    </a:lnTo>
                    <a:lnTo>
                      <a:pt x="909" y="54"/>
                    </a:lnTo>
                    <a:lnTo>
                      <a:pt x="909" y="31"/>
                    </a:lnTo>
                    <a:lnTo>
                      <a:pt x="832" y="32"/>
                    </a:lnTo>
                    <a:lnTo>
                      <a:pt x="543" y="29"/>
                    </a:lnTo>
                    <a:lnTo>
                      <a:pt x="262" y="17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98">
                <a:extLst>
                  <a:ext uri="{FF2B5EF4-FFF2-40B4-BE49-F238E27FC236}">
                    <a16:creationId xmlns:a16="http://schemas.microsoft.com/office/drawing/2014/main" id="{AF137B51-678A-2A43-80DF-7A4E499F5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2361"/>
                <a:ext cx="1519" cy="1461"/>
              </a:xfrm>
              <a:custGeom>
                <a:avLst/>
                <a:gdLst>
                  <a:gd name="T0" fmla="*/ 798 w 1519"/>
                  <a:gd name="T1" fmla="*/ 14 h 1461"/>
                  <a:gd name="T2" fmla="*/ 782 w 1519"/>
                  <a:gd name="T3" fmla="*/ 288 h 1461"/>
                  <a:gd name="T4" fmla="*/ 829 w 1519"/>
                  <a:gd name="T5" fmla="*/ 317 h 1461"/>
                  <a:gd name="T6" fmla="*/ 851 w 1519"/>
                  <a:gd name="T7" fmla="*/ 317 h 1461"/>
                  <a:gd name="T8" fmla="*/ 870 w 1519"/>
                  <a:gd name="T9" fmla="*/ 317 h 1461"/>
                  <a:gd name="T10" fmla="*/ 910 w 1519"/>
                  <a:gd name="T11" fmla="*/ 350 h 1461"/>
                  <a:gd name="T12" fmla="*/ 963 w 1519"/>
                  <a:gd name="T13" fmla="*/ 353 h 1461"/>
                  <a:gd name="T14" fmla="*/ 1007 w 1519"/>
                  <a:gd name="T15" fmla="*/ 378 h 1461"/>
                  <a:gd name="T16" fmla="*/ 1035 w 1519"/>
                  <a:gd name="T17" fmla="*/ 383 h 1461"/>
                  <a:gd name="T18" fmla="*/ 1068 w 1519"/>
                  <a:gd name="T19" fmla="*/ 403 h 1461"/>
                  <a:gd name="T20" fmla="*/ 1126 w 1519"/>
                  <a:gd name="T21" fmla="*/ 384 h 1461"/>
                  <a:gd name="T22" fmla="*/ 1141 w 1519"/>
                  <a:gd name="T23" fmla="*/ 398 h 1461"/>
                  <a:gd name="T24" fmla="*/ 1208 w 1519"/>
                  <a:gd name="T25" fmla="*/ 417 h 1461"/>
                  <a:gd name="T26" fmla="*/ 1252 w 1519"/>
                  <a:gd name="T27" fmla="*/ 395 h 1461"/>
                  <a:gd name="T28" fmla="*/ 1288 w 1519"/>
                  <a:gd name="T29" fmla="*/ 387 h 1461"/>
                  <a:gd name="T30" fmla="*/ 1329 w 1519"/>
                  <a:gd name="T31" fmla="*/ 386 h 1461"/>
                  <a:gd name="T32" fmla="*/ 1374 w 1519"/>
                  <a:gd name="T33" fmla="*/ 416 h 1461"/>
                  <a:gd name="T34" fmla="*/ 1416 w 1519"/>
                  <a:gd name="T35" fmla="*/ 439 h 1461"/>
                  <a:gd name="T36" fmla="*/ 1455 w 1519"/>
                  <a:gd name="T37" fmla="*/ 475 h 1461"/>
                  <a:gd name="T38" fmla="*/ 1464 w 1519"/>
                  <a:gd name="T39" fmla="*/ 619 h 1461"/>
                  <a:gd name="T40" fmla="*/ 1513 w 1519"/>
                  <a:gd name="T41" fmla="*/ 711 h 1461"/>
                  <a:gd name="T42" fmla="*/ 1514 w 1519"/>
                  <a:gd name="T43" fmla="*/ 789 h 1461"/>
                  <a:gd name="T44" fmla="*/ 1502 w 1519"/>
                  <a:gd name="T45" fmla="*/ 848 h 1461"/>
                  <a:gd name="T46" fmla="*/ 1489 w 1519"/>
                  <a:gd name="T47" fmla="*/ 937 h 1461"/>
                  <a:gd name="T48" fmla="*/ 1386 w 1519"/>
                  <a:gd name="T49" fmla="*/ 987 h 1461"/>
                  <a:gd name="T50" fmla="*/ 1350 w 1519"/>
                  <a:gd name="T51" fmla="*/ 1013 h 1461"/>
                  <a:gd name="T52" fmla="*/ 1265 w 1519"/>
                  <a:gd name="T53" fmla="*/ 1079 h 1461"/>
                  <a:gd name="T54" fmla="*/ 1179 w 1519"/>
                  <a:gd name="T55" fmla="*/ 1124 h 1461"/>
                  <a:gd name="T56" fmla="*/ 1096 w 1519"/>
                  <a:gd name="T57" fmla="*/ 1185 h 1461"/>
                  <a:gd name="T58" fmla="*/ 1079 w 1519"/>
                  <a:gd name="T59" fmla="*/ 1212 h 1461"/>
                  <a:gd name="T60" fmla="*/ 1055 w 1519"/>
                  <a:gd name="T61" fmla="*/ 1299 h 1461"/>
                  <a:gd name="T62" fmla="*/ 1066 w 1519"/>
                  <a:gd name="T63" fmla="*/ 1385 h 1461"/>
                  <a:gd name="T64" fmla="*/ 1077 w 1519"/>
                  <a:gd name="T65" fmla="*/ 1451 h 1461"/>
                  <a:gd name="T66" fmla="*/ 988 w 1519"/>
                  <a:gd name="T67" fmla="*/ 1430 h 1461"/>
                  <a:gd name="T68" fmla="*/ 934 w 1519"/>
                  <a:gd name="T69" fmla="*/ 1410 h 1461"/>
                  <a:gd name="T70" fmla="*/ 841 w 1519"/>
                  <a:gd name="T71" fmla="*/ 1358 h 1461"/>
                  <a:gd name="T72" fmla="*/ 809 w 1519"/>
                  <a:gd name="T73" fmla="*/ 1291 h 1461"/>
                  <a:gd name="T74" fmla="*/ 807 w 1519"/>
                  <a:gd name="T75" fmla="*/ 1262 h 1461"/>
                  <a:gd name="T76" fmla="*/ 801 w 1519"/>
                  <a:gd name="T77" fmla="*/ 1215 h 1461"/>
                  <a:gd name="T78" fmla="*/ 737 w 1519"/>
                  <a:gd name="T79" fmla="*/ 1138 h 1461"/>
                  <a:gd name="T80" fmla="*/ 679 w 1519"/>
                  <a:gd name="T81" fmla="*/ 1032 h 1461"/>
                  <a:gd name="T82" fmla="*/ 662 w 1519"/>
                  <a:gd name="T83" fmla="*/ 985 h 1461"/>
                  <a:gd name="T84" fmla="*/ 607 w 1519"/>
                  <a:gd name="T85" fmla="*/ 926 h 1461"/>
                  <a:gd name="T86" fmla="*/ 503 w 1519"/>
                  <a:gd name="T87" fmla="*/ 901 h 1461"/>
                  <a:gd name="T88" fmla="*/ 432 w 1519"/>
                  <a:gd name="T89" fmla="*/ 907 h 1461"/>
                  <a:gd name="T90" fmla="*/ 385 w 1519"/>
                  <a:gd name="T91" fmla="*/ 990 h 1461"/>
                  <a:gd name="T92" fmla="*/ 343 w 1519"/>
                  <a:gd name="T93" fmla="*/ 992 h 1461"/>
                  <a:gd name="T94" fmla="*/ 307 w 1519"/>
                  <a:gd name="T95" fmla="*/ 970 h 1461"/>
                  <a:gd name="T96" fmla="*/ 217 w 1519"/>
                  <a:gd name="T97" fmla="*/ 896 h 1461"/>
                  <a:gd name="T98" fmla="*/ 183 w 1519"/>
                  <a:gd name="T99" fmla="*/ 776 h 1461"/>
                  <a:gd name="T100" fmla="*/ 162 w 1519"/>
                  <a:gd name="T101" fmla="*/ 739 h 1461"/>
                  <a:gd name="T102" fmla="*/ 78 w 1519"/>
                  <a:gd name="T103" fmla="*/ 667 h 1461"/>
                  <a:gd name="T104" fmla="*/ 33 w 1519"/>
                  <a:gd name="T105" fmla="*/ 604 h 1461"/>
                  <a:gd name="T106" fmla="*/ 0 w 1519"/>
                  <a:gd name="T107" fmla="*/ 555 h 1461"/>
                  <a:gd name="T108" fmla="*/ 412 w 1519"/>
                  <a:gd name="T109" fmla="*/ 586 h 1461"/>
                  <a:gd name="T110" fmla="*/ 460 w 1519"/>
                  <a:gd name="T111" fmla="*/ 0 h 1461"/>
                  <a:gd name="T112" fmla="*/ 1088 w 1519"/>
                  <a:gd name="T113" fmla="*/ 1435 h 1461"/>
                  <a:gd name="T114" fmla="*/ 1063 w 1519"/>
                  <a:gd name="T115" fmla="*/ 1301 h 1461"/>
                  <a:gd name="T116" fmla="*/ 1116 w 1519"/>
                  <a:gd name="T117" fmla="*/ 1173 h 1461"/>
                  <a:gd name="T118" fmla="*/ 1110 w 1519"/>
                  <a:gd name="T119" fmla="*/ 1195 h 1461"/>
                  <a:gd name="T120" fmla="*/ 1068 w 1519"/>
                  <a:gd name="T121" fmla="*/ 1308 h 1461"/>
                  <a:gd name="T122" fmla="*/ 1093 w 1519"/>
                  <a:gd name="T123" fmla="*/ 142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19" h="1461">
                    <a:moveTo>
                      <a:pt x="462" y="0"/>
                    </a:moveTo>
                    <a:lnTo>
                      <a:pt x="604" y="8"/>
                    </a:lnTo>
                    <a:lnTo>
                      <a:pt x="798" y="14"/>
                    </a:lnTo>
                    <a:lnTo>
                      <a:pt x="784" y="161"/>
                    </a:lnTo>
                    <a:lnTo>
                      <a:pt x="781" y="275"/>
                    </a:lnTo>
                    <a:lnTo>
                      <a:pt x="782" y="288"/>
                    </a:lnTo>
                    <a:lnTo>
                      <a:pt x="809" y="311"/>
                    </a:lnTo>
                    <a:lnTo>
                      <a:pt x="821" y="320"/>
                    </a:lnTo>
                    <a:lnTo>
                      <a:pt x="829" y="317"/>
                    </a:lnTo>
                    <a:lnTo>
                      <a:pt x="830" y="306"/>
                    </a:lnTo>
                    <a:lnTo>
                      <a:pt x="838" y="317"/>
                    </a:lnTo>
                    <a:lnTo>
                      <a:pt x="851" y="317"/>
                    </a:lnTo>
                    <a:lnTo>
                      <a:pt x="851" y="308"/>
                    </a:lnTo>
                    <a:lnTo>
                      <a:pt x="862" y="314"/>
                    </a:lnTo>
                    <a:lnTo>
                      <a:pt x="870" y="317"/>
                    </a:lnTo>
                    <a:lnTo>
                      <a:pt x="866" y="342"/>
                    </a:lnTo>
                    <a:lnTo>
                      <a:pt x="891" y="342"/>
                    </a:lnTo>
                    <a:lnTo>
                      <a:pt x="910" y="350"/>
                    </a:lnTo>
                    <a:lnTo>
                      <a:pt x="935" y="353"/>
                    </a:lnTo>
                    <a:lnTo>
                      <a:pt x="949" y="366"/>
                    </a:lnTo>
                    <a:lnTo>
                      <a:pt x="963" y="353"/>
                    </a:lnTo>
                    <a:lnTo>
                      <a:pt x="987" y="356"/>
                    </a:lnTo>
                    <a:lnTo>
                      <a:pt x="1001" y="377"/>
                    </a:lnTo>
                    <a:lnTo>
                      <a:pt x="1007" y="378"/>
                    </a:lnTo>
                    <a:lnTo>
                      <a:pt x="1005" y="391"/>
                    </a:lnTo>
                    <a:lnTo>
                      <a:pt x="1019" y="395"/>
                    </a:lnTo>
                    <a:lnTo>
                      <a:pt x="1035" y="383"/>
                    </a:lnTo>
                    <a:lnTo>
                      <a:pt x="1048" y="387"/>
                    </a:lnTo>
                    <a:lnTo>
                      <a:pt x="1062" y="387"/>
                    </a:lnTo>
                    <a:lnTo>
                      <a:pt x="1068" y="403"/>
                    </a:lnTo>
                    <a:lnTo>
                      <a:pt x="1107" y="416"/>
                    </a:lnTo>
                    <a:lnTo>
                      <a:pt x="1116" y="411"/>
                    </a:lnTo>
                    <a:lnTo>
                      <a:pt x="1126" y="384"/>
                    </a:lnTo>
                    <a:lnTo>
                      <a:pt x="1129" y="384"/>
                    </a:lnTo>
                    <a:lnTo>
                      <a:pt x="1133" y="386"/>
                    </a:lnTo>
                    <a:lnTo>
                      <a:pt x="1141" y="398"/>
                    </a:lnTo>
                    <a:lnTo>
                      <a:pt x="1166" y="403"/>
                    </a:lnTo>
                    <a:lnTo>
                      <a:pt x="1186" y="409"/>
                    </a:lnTo>
                    <a:lnTo>
                      <a:pt x="1208" y="417"/>
                    </a:lnTo>
                    <a:lnTo>
                      <a:pt x="1219" y="411"/>
                    </a:lnTo>
                    <a:lnTo>
                      <a:pt x="1224" y="395"/>
                    </a:lnTo>
                    <a:lnTo>
                      <a:pt x="1252" y="395"/>
                    </a:lnTo>
                    <a:lnTo>
                      <a:pt x="1263" y="402"/>
                    </a:lnTo>
                    <a:lnTo>
                      <a:pt x="1282" y="387"/>
                    </a:lnTo>
                    <a:lnTo>
                      <a:pt x="1288" y="387"/>
                    </a:lnTo>
                    <a:lnTo>
                      <a:pt x="1293" y="398"/>
                    </a:lnTo>
                    <a:lnTo>
                      <a:pt x="1319" y="398"/>
                    </a:lnTo>
                    <a:lnTo>
                      <a:pt x="1329" y="386"/>
                    </a:lnTo>
                    <a:lnTo>
                      <a:pt x="1339" y="387"/>
                    </a:lnTo>
                    <a:lnTo>
                      <a:pt x="1352" y="403"/>
                    </a:lnTo>
                    <a:lnTo>
                      <a:pt x="1374" y="416"/>
                    </a:lnTo>
                    <a:lnTo>
                      <a:pt x="1391" y="420"/>
                    </a:lnTo>
                    <a:lnTo>
                      <a:pt x="1400" y="427"/>
                    </a:lnTo>
                    <a:lnTo>
                      <a:pt x="1416" y="439"/>
                    </a:lnTo>
                    <a:lnTo>
                      <a:pt x="1435" y="430"/>
                    </a:lnTo>
                    <a:lnTo>
                      <a:pt x="1452" y="437"/>
                    </a:lnTo>
                    <a:lnTo>
                      <a:pt x="1455" y="475"/>
                    </a:lnTo>
                    <a:lnTo>
                      <a:pt x="1455" y="536"/>
                    </a:lnTo>
                    <a:lnTo>
                      <a:pt x="1460" y="595"/>
                    </a:lnTo>
                    <a:lnTo>
                      <a:pt x="1464" y="619"/>
                    </a:lnTo>
                    <a:lnTo>
                      <a:pt x="1482" y="645"/>
                    </a:lnTo>
                    <a:lnTo>
                      <a:pt x="1486" y="676"/>
                    </a:lnTo>
                    <a:lnTo>
                      <a:pt x="1513" y="711"/>
                    </a:lnTo>
                    <a:lnTo>
                      <a:pt x="1514" y="731"/>
                    </a:lnTo>
                    <a:lnTo>
                      <a:pt x="1519" y="736"/>
                    </a:lnTo>
                    <a:lnTo>
                      <a:pt x="1514" y="789"/>
                    </a:lnTo>
                    <a:lnTo>
                      <a:pt x="1496" y="820"/>
                    </a:lnTo>
                    <a:lnTo>
                      <a:pt x="1507" y="832"/>
                    </a:lnTo>
                    <a:lnTo>
                      <a:pt x="1502" y="848"/>
                    </a:lnTo>
                    <a:lnTo>
                      <a:pt x="1497" y="893"/>
                    </a:lnTo>
                    <a:lnTo>
                      <a:pt x="1488" y="915"/>
                    </a:lnTo>
                    <a:lnTo>
                      <a:pt x="1489" y="937"/>
                    </a:lnTo>
                    <a:lnTo>
                      <a:pt x="1455" y="946"/>
                    </a:lnTo>
                    <a:lnTo>
                      <a:pt x="1393" y="974"/>
                    </a:lnTo>
                    <a:lnTo>
                      <a:pt x="1386" y="987"/>
                    </a:lnTo>
                    <a:lnTo>
                      <a:pt x="1371" y="998"/>
                    </a:lnTo>
                    <a:lnTo>
                      <a:pt x="1358" y="1007"/>
                    </a:lnTo>
                    <a:lnTo>
                      <a:pt x="1350" y="1013"/>
                    </a:lnTo>
                    <a:lnTo>
                      <a:pt x="1315" y="1046"/>
                    </a:lnTo>
                    <a:lnTo>
                      <a:pt x="1297" y="1059"/>
                    </a:lnTo>
                    <a:lnTo>
                      <a:pt x="1265" y="1079"/>
                    </a:lnTo>
                    <a:lnTo>
                      <a:pt x="1229" y="1095"/>
                    </a:lnTo>
                    <a:lnTo>
                      <a:pt x="1190" y="1115"/>
                    </a:lnTo>
                    <a:lnTo>
                      <a:pt x="1179" y="1124"/>
                    </a:lnTo>
                    <a:lnTo>
                      <a:pt x="1141" y="1148"/>
                    </a:lnTo>
                    <a:lnTo>
                      <a:pt x="1121" y="1151"/>
                    </a:lnTo>
                    <a:lnTo>
                      <a:pt x="1096" y="1185"/>
                    </a:lnTo>
                    <a:lnTo>
                      <a:pt x="1071" y="1187"/>
                    </a:lnTo>
                    <a:lnTo>
                      <a:pt x="1065" y="1199"/>
                    </a:lnTo>
                    <a:lnTo>
                      <a:pt x="1079" y="1212"/>
                    </a:lnTo>
                    <a:lnTo>
                      <a:pt x="1069" y="1246"/>
                    </a:lnTo>
                    <a:lnTo>
                      <a:pt x="1062" y="1274"/>
                    </a:lnTo>
                    <a:lnTo>
                      <a:pt x="1055" y="1299"/>
                    </a:lnTo>
                    <a:lnTo>
                      <a:pt x="1051" y="1327"/>
                    </a:lnTo>
                    <a:lnTo>
                      <a:pt x="1055" y="1341"/>
                    </a:lnTo>
                    <a:lnTo>
                      <a:pt x="1066" y="1385"/>
                    </a:lnTo>
                    <a:lnTo>
                      <a:pt x="1073" y="1424"/>
                    </a:lnTo>
                    <a:lnTo>
                      <a:pt x="1083" y="1441"/>
                    </a:lnTo>
                    <a:lnTo>
                      <a:pt x="1077" y="1451"/>
                    </a:lnTo>
                    <a:lnTo>
                      <a:pt x="1058" y="1461"/>
                    </a:lnTo>
                    <a:lnTo>
                      <a:pt x="1023" y="1438"/>
                    </a:lnTo>
                    <a:lnTo>
                      <a:pt x="988" y="1430"/>
                    </a:lnTo>
                    <a:lnTo>
                      <a:pt x="980" y="1433"/>
                    </a:lnTo>
                    <a:lnTo>
                      <a:pt x="960" y="1430"/>
                    </a:lnTo>
                    <a:lnTo>
                      <a:pt x="934" y="1410"/>
                    </a:lnTo>
                    <a:lnTo>
                      <a:pt x="901" y="1404"/>
                    </a:lnTo>
                    <a:lnTo>
                      <a:pt x="854" y="1382"/>
                    </a:lnTo>
                    <a:lnTo>
                      <a:pt x="841" y="1358"/>
                    </a:lnTo>
                    <a:lnTo>
                      <a:pt x="832" y="1318"/>
                    </a:lnTo>
                    <a:lnTo>
                      <a:pt x="813" y="1305"/>
                    </a:lnTo>
                    <a:lnTo>
                      <a:pt x="809" y="1291"/>
                    </a:lnTo>
                    <a:lnTo>
                      <a:pt x="813" y="1287"/>
                    </a:lnTo>
                    <a:lnTo>
                      <a:pt x="815" y="1266"/>
                    </a:lnTo>
                    <a:lnTo>
                      <a:pt x="807" y="1262"/>
                    </a:lnTo>
                    <a:lnTo>
                      <a:pt x="802" y="1255"/>
                    </a:lnTo>
                    <a:lnTo>
                      <a:pt x="810" y="1229"/>
                    </a:lnTo>
                    <a:lnTo>
                      <a:pt x="801" y="1215"/>
                    </a:lnTo>
                    <a:lnTo>
                      <a:pt x="781" y="1207"/>
                    </a:lnTo>
                    <a:lnTo>
                      <a:pt x="759" y="1179"/>
                    </a:lnTo>
                    <a:lnTo>
                      <a:pt x="737" y="1138"/>
                    </a:lnTo>
                    <a:lnTo>
                      <a:pt x="710" y="1121"/>
                    </a:lnTo>
                    <a:lnTo>
                      <a:pt x="712" y="1110"/>
                    </a:lnTo>
                    <a:lnTo>
                      <a:pt x="679" y="1032"/>
                    </a:lnTo>
                    <a:lnTo>
                      <a:pt x="673" y="1007"/>
                    </a:lnTo>
                    <a:lnTo>
                      <a:pt x="662" y="995"/>
                    </a:lnTo>
                    <a:lnTo>
                      <a:pt x="662" y="985"/>
                    </a:lnTo>
                    <a:lnTo>
                      <a:pt x="624" y="953"/>
                    </a:lnTo>
                    <a:lnTo>
                      <a:pt x="607" y="932"/>
                    </a:lnTo>
                    <a:lnTo>
                      <a:pt x="607" y="926"/>
                    </a:lnTo>
                    <a:lnTo>
                      <a:pt x="592" y="914"/>
                    </a:lnTo>
                    <a:lnTo>
                      <a:pt x="549" y="906"/>
                    </a:lnTo>
                    <a:lnTo>
                      <a:pt x="503" y="901"/>
                    </a:lnTo>
                    <a:lnTo>
                      <a:pt x="484" y="887"/>
                    </a:lnTo>
                    <a:lnTo>
                      <a:pt x="456" y="898"/>
                    </a:lnTo>
                    <a:lnTo>
                      <a:pt x="432" y="907"/>
                    </a:lnTo>
                    <a:lnTo>
                      <a:pt x="418" y="928"/>
                    </a:lnTo>
                    <a:lnTo>
                      <a:pt x="412" y="951"/>
                    </a:lnTo>
                    <a:lnTo>
                      <a:pt x="385" y="990"/>
                    </a:lnTo>
                    <a:lnTo>
                      <a:pt x="370" y="1004"/>
                    </a:lnTo>
                    <a:lnTo>
                      <a:pt x="354" y="998"/>
                    </a:lnTo>
                    <a:lnTo>
                      <a:pt x="343" y="992"/>
                    </a:lnTo>
                    <a:lnTo>
                      <a:pt x="331" y="987"/>
                    </a:lnTo>
                    <a:lnTo>
                      <a:pt x="307" y="973"/>
                    </a:lnTo>
                    <a:lnTo>
                      <a:pt x="307" y="970"/>
                    </a:lnTo>
                    <a:lnTo>
                      <a:pt x="295" y="957"/>
                    </a:lnTo>
                    <a:lnTo>
                      <a:pt x="264" y="945"/>
                    </a:lnTo>
                    <a:lnTo>
                      <a:pt x="217" y="896"/>
                    </a:lnTo>
                    <a:lnTo>
                      <a:pt x="203" y="867"/>
                    </a:lnTo>
                    <a:lnTo>
                      <a:pt x="203" y="815"/>
                    </a:lnTo>
                    <a:lnTo>
                      <a:pt x="183" y="776"/>
                    </a:lnTo>
                    <a:lnTo>
                      <a:pt x="179" y="759"/>
                    </a:lnTo>
                    <a:lnTo>
                      <a:pt x="170" y="753"/>
                    </a:lnTo>
                    <a:lnTo>
                      <a:pt x="162" y="739"/>
                    </a:lnTo>
                    <a:lnTo>
                      <a:pt x="131" y="726"/>
                    </a:lnTo>
                    <a:lnTo>
                      <a:pt x="123" y="715"/>
                    </a:lnTo>
                    <a:lnTo>
                      <a:pt x="78" y="667"/>
                    </a:lnTo>
                    <a:lnTo>
                      <a:pt x="70" y="647"/>
                    </a:lnTo>
                    <a:lnTo>
                      <a:pt x="42" y="633"/>
                    </a:lnTo>
                    <a:lnTo>
                      <a:pt x="33" y="604"/>
                    </a:lnTo>
                    <a:lnTo>
                      <a:pt x="15" y="587"/>
                    </a:lnTo>
                    <a:lnTo>
                      <a:pt x="5" y="584"/>
                    </a:lnTo>
                    <a:lnTo>
                      <a:pt x="0" y="555"/>
                    </a:lnTo>
                    <a:lnTo>
                      <a:pt x="50" y="559"/>
                    </a:lnTo>
                    <a:lnTo>
                      <a:pt x="231" y="576"/>
                    </a:lnTo>
                    <a:lnTo>
                      <a:pt x="412" y="586"/>
                    </a:lnTo>
                    <a:lnTo>
                      <a:pt x="426" y="464"/>
                    </a:lnTo>
                    <a:lnTo>
                      <a:pt x="451" y="117"/>
                    </a:lnTo>
                    <a:lnTo>
                      <a:pt x="460" y="0"/>
                    </a:lnTo>
                    <a:lnTo>
                      <a:pt x="470" y="0"/>
                    </a:lnTo>
                    <a:lnTo>
                      <a:pt x="462" y="0"/>
                    </a:lnTo>
                    <a:close/>
                    <a:moveTo>
                      <a:pt x="1088" y="1435"/>
                    </a:moveTo>
                    <a:lnTo>
                      <a:pt x="1085" y="1390"/>
                    </a:lnTo>
                    <a:lnTo>
                      <a:pt x="1068" y="1346"/>
                    </a:lnTo>
                    <a:lnTo>
                      <a:pt x="1063" y="1301"/>
                    </a:lnTo>
                    <a:lnTo>
                      <a:pt x="1073" y="1249"/>
                    </a:lnTo>
                    <a:lnTo>
                      <a:pt x="1094" y="1207"/>
                    </a:lnTo>
                    <a:lnTo>
                      <a:pt x="1116" y="1173"/>
                    </a:lnTo>
                    <a:lnTo>
                      <a:pt x="1135" y="1151"/>
                    </a:lnTo>
                    <a:lnTo>
                      <a:pt x="1140" y="1152"/>
                    </a:lnTo>
                    <a:lnTo>
                      <a:pt x="1110" y="1195"/>
                    </a:lnTo>
                    <a:lnTo>
                      <a:pt x="1082" y="1235"/>
                    </a:lnTo>
                    <a:lnTo>
                      <a:pt x="1069" y="1276"/>
                    </a:lnTo>
                    <a:lnTo>
                      <a:pt x="1068" y="1308"/>
                    </a:lnTo>
                    <a:lnTo>
                      <a:pt x="1073" y="1348"/>
                    </a:lnTo>
                    <a:lnTo>
                      <a:pt x="1090" y="1391"/>
                    </a:lnTo>
                    <a:lnTo>
                      <a:pt x="1093" y="1424"/>
                    </a:lnTo>
                    <a:lnTo>
                      <a:pt x="1093" y="1433"/>
                    </a:lnTo>
                    <a:lnTo>
                      <a:pt x="1088" y="143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1">
                <a:extLst>
                  <a:ext uri="{FF2B5EF4-FFF2-40B4-BE49-F238E27FC236}">
                    <a16:creationId xmlns:a16="http://schemas.microsoft.com/office/drawing/2014/main" id="{E2141045-6ED5-5645-B8DC-B671930A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226"/>
                <a:ext cx="759" cy="764"/>
              </a:xfrm>
              <a:custGeom>
                <a:avLst/>
                <a:gdLst>
                  <a:gd name="T0" fmla="*/ 288 w 759"/>
                  <a:gd name="T1" fmla="*/ 719 h 764"/>
                  <a:gd name="T2" fmla="*/ 283 w 759"/>
                  <a:gd name="T3" fmla="*/ 690 h 764"/>
                  <a:gd name="T4" fmla="*/ 336 w 759"/>
                  <a:gd name="T5" fmla="*/ 693 h 764"/>
                  <a:gd name="T6" fmla="*/ 525 w 759"/>
                  <a:gd name="T7" fmla="*/ 711 h 764"/>
                  <a:gd name="T8" fmla="*/ 695 w 759"/>
                  <a:gd name="T9" fmla="*/ 722 h 764"/>
                  <a:gd name="T10" fmla="*/ 709 w 759"/>
                  <a:gd name="T11" fmla="*/ 605 h 764"/>
                  <a:gd name="T12" fmla="*/ 733 w 759"/>
                  <a:gd name="T13" fmla="*/ 256 h 764"/>
                  <a:gd name="T14" fmla="*/ 743 w 759"/>
                  <a:gd name="T15" fmla="*/ 135 h 764"/>
                  <a:gd name="T16" fmla="*/ 753 w 759"/>
                  <a:gd name="T17" fmla="*/ 135 h 764"/>
                  <a:gd name="T18" fmla="*/ 759 w 759"/>
                  <a:gd name="T19" fmla="*/ 67 h 764"/>
                  <a:gd name="T20" fmla="*/ 110 w 759"/>
                  <a:gd name="T21" fmla="*/ 0 h 764"/>
                  <a:gd name="T22" fmla="*/ 0 w 759"/>
                  <a:gd name="T23" fmla="*/ 752 h 764"/>
                  <a:gd name="T24" fmla="*/ 97 w 759"/>
                  <a:gd name="T25" fmla="*/ 764 h 764"/>
                  <a:gd name="T26" fmla="*/ 105 w 759"/>
                  <a:gd name="T27" fmla="*/ 702 h 764"/>
                  <a:gd name="T28" fmla="*/ 288 w 759"/>
                  <a:gd name="T29" fmla="*/ 719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9" h="764">
                    <a:moveTo>
                      <a:pt x="288" y="719"/>
                    </a:moveTo>
                    <a:lnTo>
                      <a:pt x="283" y="690"/>
                    </a:lnTo>
                    <a:lnTo>
                      <a:pt x="336" y="693"/>
                    </a:lnTo>
                    <a:lnTo>
                      <a:pt x="525" y="711"/>
                    </a:lnTo>
                    <a:lnTo>
                      <a:pt x="695" y="722"/>
                    </a:lnTo>
                    <a:lnTo>
                      <a:pt x="709" y="605"/>
                    </a:lnTo>
                    <a:lnTo>
                      <a:pt x="733" y="256"/>
                    </a:lnTo>
                    <a:lnTo>
                      <a:pt x="743" y="135"/>
                    </a:lnTo>
                    <a:lnTo>
                      <a:pt x="753" y="135"/>
                    </a:lnTo>
                    <a:lnTo>
                      <a:pt x="759" y="67"/>
                    </a:lnTo>
                    <a:lnTo>
                      <a:pt x="110" y="0"/>
                    </a:lnTo>
                    <a:lnTo>
                      <a:pt x="0" y="752"/>
                    </a:lnTo>
                    <a:lnTo>
                      <a:pt x="97" y="764"/>
                    </a:lnTo>
                    <a:lnTo>
                      <a:pt x="105" y="702"/>
                    </a:lnTo>
                    <a:lnTo>
                      <a:pt x="288" y="71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2">
                <a:extLst>
                  <a:ext uri="{FF2B5EF4-FFF2-40B4-BE49-F238E27FC236}">
                    <a16:creationId xmlns:a16="http://schemas.microsoft.com/office/drawing/2014/main" id="{F4FC44BD-0430-1D4A-A452-7CDE48858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898"/>
                <a:ext cx="799" cy="426"/>
              </a:xfrm>
              <a:custGeom>
                <a:avLst/>
                <a:gdLst>
                  <a:gd name="T0" fmla="*/ 799 w 799"/>
                  <a:gd name="T1" fmla="*/ 426 h 426"/>
                  <a:gd name="T2" fmla="*/ 719 w 799"/>
                  <a:gd name="T3" fmla="*/ 426 h 426"/>
                  <a:gd name="T4" fmla="*/ 432 w 799"/>
                  <a:gd name="T5" fmla="*/ 424 h 426"/>
                  <a:gd name="T6" fmla="*/ 153 w 799"/>
                  <a:gd name="T7" fmla="*/ 410 h 426"/>
                  <a:gd name="T8" fmla="*/ 0 w 799"/>
                  <a:gd name="T9" fmla="*/ 402 h 426"/>
                  <a:gd name="T10" fmla="*/ 25 w 799"/>
                  <a:gd name="T11" fmla="*/ 0 h 426"/>
                  <a:gd name="T12" fmla="*/ 162 w 799"/>
                  <a:gd name="T13" fmla="*/ 4 h 426"/>
                  <a:gd name="T14" fmla="*/ 413 w 799"/>
                  <a:gd name="T15" fmla="*/ 9 h 426"/>
                  <a:gd name="T16" fmla="*/ 690 w 799"/>
                  <a:gd name="T17" fmla="*/ 15 h 426"/>
                  <a:gd name="T18" fmla="*/ 722 w 799"/>
                  <a:gd name="T19" fmla="*/ 15 h 426"/>
                  <a:gd name="T20" fmla="*/ 735 w 799"/>
                  <a:gd name="T21" fmla="*/ 29 h 426"/>
                  <a:gd name="T22" fmla="*/ 747 w 799"/>
                  <a:gd name="T23" fmla="*/ 28 h 426"/>
                  <a:gd name="T24" fmla="*/ 758 w 799"/>
                  <a:gd name="T25" fmla="*/ 34 h 426"/>
                  <a:gd name="T26" fmla="*/ 758 w 799"/>
                  <a:gd name="T27" fmla="*/ 54 h 426"/>
                  <a:gd name="T28" fmla="*/ 746 w 799"/>
                  <a:gd name="T29" fmla="*/ 64 h 426"/>
                  <a:gd name="T30" fmla="*/ 744 w 799"/>
                  <a:gd name="T31" fmla="*/ 78 h 426"/>
                  <a:gd name="T32" fmla="*/ 755 w 799"/>
                  <a:gd name="T33" fmla="*/ 100 h 426"/>
                  <a:gd name="T34" fmla="*/ 774 w 799"/>
                  <a:gd name="T35" fmla="*/ 120 h 426"/>
                  <a:gd name="T36" fmla="*/ 790 w 799"/>
                  <a:gd name="T37" fmla="*/ 129 h 426"/>
                  <a:gd name="T38" fmla="*/ 797 w 799"/>
                  <a:gd name="T39" fmla="*/ 200 h 426"/>
                  <a:gd name="T40" fmla="*/ 799 w 799"/>
                  <a:gd name="T4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9" h="426">
                    <a:moveTo>
                      <a:pt x="799" y="426"/>
                    </a:moveTo>
                    <a:lnTo>
                      <a:pt x="719" y="426"/>
                    </a:lnTo>
                    <a:lnTo>
                      <a:pt x="432" y="424"/>
                    </a:lnTo>
                    <a:lnTo>
                      <a:pt x="153" y="410"/>
                    </a:lnTo>
                    <a:lnTo>
                      <a:pt x="0" y="402"/>
                    </a:lnTo>
                    <a:lnTo>
                      <a:pt x="25" y="0"/>
                    </a:lnTo>
                    <a:lnTo>
                      <a:pt x="162" y="4"/>
                    </a:lnTo>
                    <a:lnTo>
                      <a:pt x="413" y="9"/>
                    </a:lnTo>
                    <a:lnTo>
                      <a:pt x="690" y="15"/>
                    </a:lnTo>
                    <a:lnTo>
                      <a:pt x="722" y="15"/>
                    </a:lnTo>
                    <a:lnTo>
                      <a:pt x="735" y="29"/>
                    </a:lnTo>
                    <a:lnTo>
                      <a:pt x="747" y="28"/>
                    </a:lnTo>
                    <a:lnTo>
                      <a:pt x="758" y="34"/>
                    </a:lnTo>
                    <a:lnTo>
                      <a:pt x="758" y="54"/>
                    </a:lnTo>
                    <a:lnTo>
                      <a:pt x="746" y="64"/>
                    </a:lnTo>
                    <a:lnTo>
                      <a:pt x="744" y="78"/>
                    </a:lnTo>
                    <a:lnTo>
                      <a:pt x="755" y="100"/>
                    </a:lnTo>
                    <a:lnTo>
                      <a:pt x="774" y="120"/>
                    </a:lnTo>
                    <a:lnTo>
                      <a:pt x="790" y="129"/>
                    </a:lnTo>
                    <a:lnTo>
                      <a:pt x="797" y="200"/>
                    </a:lnTo>
                    <a:lnTo>
                      <a:pt x="799" y="4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03">
                <a:extLst>
                  <a:ext uri="{FF2B5EF4-FFF2-40B4-BE49-F238E27FC236}">
                    <a16:creationId xmlns:a16="http://schemas.microsoft.com/office/drawing/2014/main" id="{B18B2586-13A1-5949-BF51-F43FB680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1470"/>
                <a:ext cx="893" cy="443"/>
              </a:xfrm>
              <a:custGeom>
                <a:avLst/>
                <a:gdLst>
                  <a:gd name="T0" fmla="*/ 834 w 893"/>
                  <a:gd name="T1" fmla="*/ 331 h 443"/>
                  <a:gd name="T2" fmla="*/ 854 w 893"/>
                  <a:gd name="T3" fmla="*/ 375 h 443"/>
                  <a:gd name="T4" fmla="*/ 854 w 893"/>
                  <a:gd name="T5" fmla="*/ 389 h 443"/>
                  <a:gd name="T6" fmla="*/ 876 w 893"/>
                  <a:gd name="T7" fmla="*/ 423 h 443"/>
                  <a:gd name="T8" fmla="*/ 893 w 893"/>
                  <a:gd name="T9" fmla="*/ 443 h 443"/>
                  <a:gd name="T10" fmla="*/ 860 w 893"/>
                  <a:gd name="T11" fmla="*/ 443 h 443"/>
                  <a:gd name="T12" fmla="*/ 588 w 893"/>
                  <a:gd name="T13" fmla="*/ 437 h 443"/>
                  <a:gd name="T14" fmla="*/ 334 w 893"/>
                  <a:gd name="T15" fmla="*/ 431 h 443"/>
                  <a:gd name="T16" fmla="*/ 195 w 893"/>
                  <a:gd name="T17" fmla="*/ 426 h 443"/>
                  <a:gd name="T18" fmla="*/ 203 w 893"/>
                  <a:gd name="T19" fmla="*/ 294 h 443"/>
                  <a:gd name="T20" fmla="*/ 0 w 893"/>
                  <a:gd name="T21" fmla="*/ 275 h 443"/>
                  <a:gd name="T22" fmla="*/ 28 w 893"/>
                  <a:gd name="T23" fmla="*/ 0 h 443"/>
                  <a:gd name="T24" fmla="*/ 125 w 893"/>
                  <a:gd name="T25" fmla="*/ 6 h 443"/>
                  <a:gd name="T26" fmla="*/ 250 w 893"/>
                  <a:gd name="T27" fmla="*/ 14 h 443"/>
                  <a:gd name="T28" fmla="*/ 362 w 893"/>
                  <a:gd name="T29" fmla="*/ 20 h 443"/>
                  <a:gd name="T30" fmla="*/ 510 w 893"/>
                  <a:gd name="T31" fmla="*/ 28 h 443"/>
                  <a:gd name="T32" fmla="*/ 578 w 893"/>
                  <a:gd name="T33" fmla="*/ 25 h 443"/>
                  <a:gd name="T34" fmla="*/ 590 w 893"/>
                  <a:gd name="T35" fmla="*/ 39 h 443"/>
                  <a:gd name="T36" fmla="*/ 620 w 893"/>
                  <a:gd name="T37" fmla="*/ 58 h 443"/>
                  <a:gd name="T38" fmla="*/ 627 w 893"/>
                  <a:gd name="T39" fmla="*/ 64 h 443"/>
                  <a:gd name="T40" fmla="*/ 654 w 893"/>
                  <a:gd name="T41" fmla="*/ 55 h 443"/>
                  <a:gd name="T42" fmla="*/ 679 w 893"/>
                  <a:gd name="T43" fmla="*/ 53 h 443"/>
                  <a:gd name="T44" fmla="*/ 696 w 893"/>
                  <a:gd name="T45" fmla="*/ 52 h 443"/>
                  <a:gd name="T46" fmla="*/ 707 w 893"/>
                  <a:gd name="T47" fmla="*/ 59 h 443"/>
                  <a:gd name="T48" fmla="*/ 732 w 893"/>
                  <a:gd name="T49" fmla="*/ 70 h 443"/>
                  <a:gd name="T50" fmla="*/ 751 w 893"/>
                  <a:gd name="T51" fmla="*/ 80 h 443"/>
                  <a:gd name="T52" fmla="*/ 754 w 893"/>
                  <a:gd name="T53" fmla="*/ 89 h 443"/>
                  <a:gd name="T54" fmla="*/ 760 w 893"/>
                  <a:gd name="T55" fmla="*/ 103 h 443"/>
                  <a:gd name="T56" fmla="*/ 771 w 893"/>
                  <a:gd name="T57" fmla="*/ 103 h 443"/>
                  <a:gd name="T58" fmla="*/ 776 w 893"/>
                  <a:gd name="T59" fmla="*/ 103 h 443"/>
                  <a:gd name="T60" fmla="*/ 782 w 893"/>
                  <a:gd name="T61" fmla="*/ 131 h 443"/>
                  <a:gd name="T62" fmla="*/ 799 w 893"/>
                  <a:gd name="T63" fmla="*/ 184 h 443"/>
                  <a:gd name="T64" fmla="*/ 804 w 893"/>
                  <a:gd name="T65" fmla="*/ 208 h 443"/>
                  <a:gd name="T66" fmla="*/ 820 w 893"/>
                  <a:gd name="T67" fmla="*/ 231 h 443"/>
                  <a:gd name="T68" fmla="*/ 823 w 893"/>
                  <a:gd name="T69" fmla="*/ 264 h 443"/>
                  <a:gd name="T70" fmla="*/ 832 w 893"/>
                  <a:gd name="T71" fmla="*/ 290 h 443"/>
                  <a:gd name="T72" fmla="*/ 834 w 893"/>
                  <a:gd name="T73" fmla="*/ 33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3" h="443">
                    <a:moveTo>
                      <a:pt x="834" y="331"/>
                    </a:moveTo>
                    <a:lnTo>
                      <a:pt x="854" y="375"/>
                    </a:lnTo>
                    <a:lnTo>
                      <a:pt x="854" y="389"/>
                    </a:lnTo>
                    <a:lnTo>
                      <a:pt x="876" y="423"/>
                    </a:lnTo>
                    <a:lnTo>
                      <a:pt x="893" y="443"/>
                    </a:lnTo>
                    <a:lnTo>
                      <a:pt x="860" y="443"/>
                    </a:lnTo>
                    <a:lnTo>
                      <a:pt x="588" y="437"/>
                    </a:lnTo>
                    <a:lnTo>
                      <a:pt x="334" y="431"/>
                    </a:lnTo>
                    <a:lnTo>
                      <a:pt x="195" y="426"/>
                    </a:lnTo>
                    <a:lnTo>
                      <a:pt x="203" y="294"/>
                    </a:lnTo>
                    <a:lnTo>
                      <a:pt x="0" y="275"/>
                    </a:lnTo>
                    <a:lnTo>
                      <a:pt x="28" y="0"/>
                    </a:lnTo>
                    <a:lnTo>
                      <a:pt x="125" y="6"/>
                    </a:lnTo>
                    <a:lnTo>
                      <a:pt x="250" y="14"/>
                    </a:lnTo>
                    <a:lnTo>
                      <a:pt x="362" y="20"/>
                    </a:lnTo>
                    <a:lnTo>
                      <a:pt x="510" y="28"/>
                    </a:lnTo>
                    <a:lnTo>
                      <a:pt x="578" y="25"/>
                    </a:lnTo>
                    <a:lnTo>
                      <a:pt x="590" y="39"/>
                    </a:lnTo>
                    <a:lnTo>
                      <a:pt x="620" y="58"/>
                    </a:lnTo>
                    <a:lnTo>
                      <a:pt x="627" y="64"/>
                    </a:lnTo>
                    <a:lnTo>
                      <a:pt x="654" y="55"/>
                    </a:lnTo>
                    <a:lnTo>
                      <a:pt x="679" y="53"/>
                    </a:lnTo>
                    <a:lnTo>
                      <a:pt x="696" y="52"/>
                    </a:lnTo>
                    <a:lnTo>
                      <a:pt x="707" y="59"/>
                    </a:lnTo>
                    <a:lnTo>
                      <a:pt x="732" y="70"/>
                    </a:lnTo>
                    <a:lnTo>
                      <a:pt x="751" y="80"/>
                    </a:lnTo>
                    <a:lnTo>
                      <a:pt x="754" y="89"/>
                    </a:lnTo>
                    <a:lnTo>
                      <a:pt x="760" y="103"/>
                    </a:lnTo>
                    <a:lnTo>
                      <a:pt x="771" y="103"/>
                    </a:lnTo>
                    <a:lnTo>
                      <a:pt x="776" y="103"/>
                    </a:lnTo>
                    <a:lnTo>
                      <a:pt x="782" y="131"/>
                    </a:lnTo>
                    <a:lnTo>
                      <a:pt x="799" y="184"/>
                    </a:lnTo>
                    <a:lnTo>
                      <a:pt x="804" y="208"/>
                    </a:lnTo>
                    <a:lnTo>
                      <a:pt x="820" y="231"/>
                    </a:lnTo>
                    <a:lnTo>
                      <a:pt x="823" y="264"/>
                    </a:lnTo>
                    <a:lnTo>
                      <a:pt x="832" y="290"/>
                    </a:lnTo>
                    <a:lnTo>
                      <a:pt x="834" y="33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4">
                <a:extLst>
                  <a:ext uri="{FF2B5EF4-FFF2-40B4-BE49-F238E27FC236}">
                    <a16:creationId xmlns:a16="http://schemas.microsoft.com/office/drawing/2014/main" id="{04EB8DC9-01C8-834F-A380-A9FE77FA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074"/>
                <a:ext cx="754" cy="499"/>
              </a:xfrm>
              <a:custGeom>
                <a:avLst/>
                <a:gdLst>
                  <a:gd name="T0" fmla="*/ 746 w 754"/>
                  <a:gd name="T1" fmla="*/ 498 h 499"/>
                  <a:gd name="T2" fmla="*/ 746 w 754"/>
                  <a:gd name="T3" fmla="*/ 494 h 499"/>
                  <a:gd name="T4" fmla="*/ 727 w 754"/>
                  <a:gd name="T5" fmla="*/ 463 h 499"/>
                  <a:gd name="T6" fmla="*/ 738 w 754"/>
                  <a:gd name="T7" fmla="*/ 435 h 499"/>
                  <a:gd name="T8" fmla="*/ 748 w 754"/>
                  <a:gd name="T9" fmla="*/ 398 h 499"/>
                  <a:gd name="T10" fmla="*/ 731 w 754"/>
                  <a:gd name="T11" fmla="*/ 385 h 499"/>
                  <a:gd name="T12" fmla="*/ 729 w 754"/>
                  <a:gd name="T13" fmla="*/ 368 h 499"/>
                  <a:gd name="T14" fmla="*/ 734 w 754"/>
                  <a:gd name="T15" fmla="*/ 351 h 499"/>
                  <a:gd name="T16" fmla="*/ 754 w 754"/>
                  <a:gd name="T17" fmla="*/ 352 h 499"/>
                  <a:gd name="T18" fmla="*/ 752 w 754"/>
                  <a:gd name="T19" fmla="*/ 321 h 499"/>
                  <a:gd name="T20" fmla="*/ 751 w 754"/>
                  <a:gd name="T21" fmla="*/ 132 h 499"/>
                  <a:gd name="T22" fmla="*/ 746 w 754"/>
                  <a:gd name="T23" fmla="*/ 109 h 499"/>
                  <a:gd name="T24" fmla="*/ 721 w 754"/>
                  <a:gd name="T25" fmla="*/ 87 h 499"/>
                  <a:gd name="T26" fmla="*/ 715 w 754"/>
                  <a:gd name="T27" fmla="*/ 78 h 499"/>
                  <a:gd name="T28" fmla="*/ 715 w 754"/>
                  <a:gd name="T29" fmla="*/ 67 h 499"/>
                  <a:gd name="T30" fmla="*/ 727 w 754"/>
                  <a:gd name="T31" fmla="*/ 57 h 499"/>
                  <a:gd name="T32" fmla="*/ 737 w 754"/>
                  <a:gd name="T33" fmla="*/ 48 h 499"/>
                  <a:gd name="T34" fmla="*/ 738 w 754"/>
                  <a:gd name="T35" fmla="*/ 31 h 499"/>
                  <a:gd name="T36" fmla="*/ 375 w 754"/>
                  <a:gd name="T37" fmla="*/ 20 h 499"/>
                  <a:gd name="T38" fmla="*/ 33 w 754"/>
                  <a:gd name="T39" fmla="*/ 0 h 499"/>
                  <a:gd name="T40" fmla="*/ 0 w 754"/>
                  <a:gd name="T41" fmla="*/ 396 h 499"/>
                  <a:gd name="T42" fmla="*/ 90 w 754"/>
                  <a:gd name="T43" fmla="*/ 402 h 499"/>
                  <a:gd name="T44" fmla="*/ 215 w 754"/>
                  <a:gd name="T45" fmla="*/ 410 h 499"/>
                  <a:gd name="T46" fmla="*/ 326 w 754"/>
                  <a:gd name="T47" fmla="*/ 416 h 499"/>
                  <a:gd name="T48" fmla="*/ 475 w 754"/>
                  <a:gd name="T49" fmla="*/ 424 h 499"/>
                  <a:gd name="T50" fmla="*/ 550 w 754"/>
                  <a:gd name="T51" fmla="*/ 421 h 499"/>
                  <a:gd name="T52" fmla="*/ 562 w 754"/>
                  <a:gd name="T53" fmla="*/ 435 h 499"/>
                  <a:gd name="T54" fmla="*/ 593 w 754"/>
                  <a:gd name="T55" fmla="*/ 455 h 499"/>
                  <a:gd name="T56" fmla="*/ 598 w 754"/>
                  <a:gd name="T57" fmla="*/ 460 h 499"/>
                  <a:gd name="T58" fmla="*/ 628 w 754"/>
                  <a:gd name="T59" fmla="*/ 451 h 499"/>
                  <a:gd name="T60" fmla="*/ 668 w 754"/>
                  <a:gd name="T61" fmla="*/ 448 h 499"/>
                  <a:gd name="T62" fmla="*/ 678 w 754"/>
                  <a:gd name="T63" fmla="*/ 455 h 499"/>
                  <a:gd name="T64" fmla="*/ 704 w 754"/>
                  <a:gd name="T65" fmla="*/ 465 h 499"/>
                  <a:gd name="T66" fmla="*/ 723 w 754"/>
                  <a:gd name="T67" fmla="*/ 476 h 499"/>
                  <a:gd name="T68" fmla="*/ 726 w 754"/>
                  <a:gd name="T69" fmla="*/ 485 h 499"/>
                  <a:gd name="T70" fmla="*/ 732 w 754"/>
                  <a:gd name="T71" fmla="*/ 499 h 499"/>
                  <a:gd name="T72" fmla="*/ 746 w 754"/>
                  <a:gd name="T73" fmla="*/ 49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4" h="499">
                    <a:moveTo>
                      <a:pt x="746" y="498"/>
                    </a:moveTo>
                    <a:lnTo>
                      <a:pt x="746" y="494"/>
                    </a:lnTo>
                    <a:lnTo>
                      <a:pt x="727" y="463"/>
                    </a:lnTo>
                    <a:lnTo>
                      <a:pt x="738" y="435"/>
                    </a:lnTo>
                    <a:lnTo>
                      <a:pt x="748" y="398"/>
                    </a:lnTo>
                    <a:lnTo>
                      <a:pt x="731" y="385"/>
                    </a:lnTo>
                    <a:lnTo>
                      <a:pt x="729" y="368"/>
                    </a:lnTo>
                    <a:lnTo>
                      <a:pt x="734" y="351"/>
                    </a:lnTo>
                    <a:lnTo>
                      <a:pt x="754" y="352"/>
                    </a:lnTo>
                    <a:lnTo>
                      <a:pt x="752" y="321"/>
                    </a:lnTo>
                    <a:lnTo>
                      <a:pt x="751" y="132"/>
                    </a:lnTo>
                    <a:lnTo>
                      <a:pt x="746" y="109"/>
                    </a:lnTo>
                    <a:lnTo>
                      <a:pt x="721" y="87"/>
                    </a:lnTo>
                    <a:lnTo>
                      <a:pt x="715" y="78"/>
                    </a:lnTo>
                    <a:lnTo>
                      <a:pt x="715" y="67"/>
                    </a:lnTo>
                    <a:lnTo>
                      <a:pt x="727" y="57"/>
                    </a:lnTo>
                    <a:lnTo>
                      <a:pt x="737" y="48"/>
                    </a:lnTo>
                    <a:lnTo>
                      <a:pt x="738" y="31"/>
                    </a:lnTo>
                    <a:lnTo>
                      <a:pt x="375" y="20"/>
                    </a:lnTo>
                    <a:lnTo>
                      <a:pt x="33" y="0"/>
                    </a:lnTo>
                    <a:lnTo>
                      <a:pt x="0" y="396"/>
                    </a:lnTo>
                    <a:lnTo>
                      <a:pt x="90" y="402"/>
                    </a:lnTo>
                    <a:lnTo>
                      <a:pt x="215" y="410"/>
                    </a:lnTo>
                    <a:lnTo>
                      <a:pt x="326" y="416"/>
                    </a:lnTo>
                    <a:lnTo>
                      <a:pt x="475" y="424"/>
                    </a:lnTo>
                    <a:lnTo>
                      <a:pt x="550" y="421"/>
                    </a:lnTo>
                    <a:lnTo>
                      <a:pt x="562" y="435"/>
                    </a:lnTo>
                    <a:lnTo>
                      <a:pt x="593" y="455"/>
                    </a:lnTo>
                    <a:lnTo>
                      <a:pt x="598" y="460"/>
                    </a:lnTo>
                    <a:lnTo>
                      <a:pt x="628" y="451"/>
                    </a:lnTo>
                    <a:lnTo>
                      <a:pt x="668" y="448"/>
                    </a:lnTo>
                    <a:lnTo>
                      <a:pt x="678" y="455"/>
                    </a:lnTo>
                    <a:lnTo>
                      <a:pt x="704" y="465"/>
                    </a:lnTo>
                    <a:lnTo>
                      <a:pt x="723" y="476"/>
                    </a:lnTo>
                    <a:lnTo>
                      <a:pt x="726" y="485"/>
                    </a:lnTo>
                    <a:lnTo>
                      <a:pt x="732" y="499"/>
                    </a:lnTo>
                    <a:lnTo>
                      <a:pt x="746" y="49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05">
                <a:extLst>
                  <a:ext uri="{FF2B5EF4-FFF2-40B4-BE49-F238E27FC236}">
                    <a16:creationId xmlns:a16="http://schemas.microsoft.com/office/drawing/2014/main" id="{3FE1EBF4-066C-8843-852E-876FAB886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654"/>
                <a:ext cx="705" cy="449"/>
              </a:xfrm>
              <a:custGeom>
                <a:avLst/>
                <a:gdLst>
                  <a:gd name="T0" fmla="*/ 705 w 705"/>
                  <a:gd name="T1" fmla="*/ 449 h 449"/>
                  <a:gd name="T2" fmla="*/ 702 w 705"/>
                  <a:gd name="T3" fmla="*/ 396 h 449"/>
                  <a:gd name="T4" fmla="*/ 691 w 705"/>
                  <a:gd name="T5" fmla="*/ 354 h 449"/>
                  <a:gd name="T6" fmla="*/ 679 w 705"/>
                  <a:gd name="T7" fmla="*/ 273 h 449"/>
                  <a:gd name="T8" fmla="*/ 677 w 705"/>
                  <a:gd name="T9" fmla="*/ 204 h 449"/>
                  <a:gd name="T10" fmla="*/ 666 w 705"/>
                  <a:gd name="T11" fmla="*/ 184 h 449"/>
                  <a:gd name="T12" fmla="*/ 655 w 705"/>
                  <a:gd name="T13" fmla="*/ 153 h 449"/>
                  <a:gd name="T14" fmla="*/ 655 w 705"/>
                  <a:gd name="T15" fmla="*/ 87 h 449"/>
                  <a:gd name="T16" fmla="*/ 659 w 705"/>
                  <a:gd name="T17" fmla="*/ 62 h 449"/>
                  <a:gd name="T18" fmla="*/ 648 w 705"/>
                  <a:gd name="T19" fmla="*/ 29 h 449"/>
                  <a:gd name="T20" fmla="*/ 468 w 705"/>
                  <a:gd name="T21" fmla="*/ 25 h 449"/>
                  <a:gd name="T22" fmla="*/ 353 w 705"/>
                  <a:gd name="T23" fmla="*/ 21 h 449"/>
                  <a:gd name="T24" fmla="*/ 187 w 705"/>
                  <a:gd name="T25" fmla="*/ 14 h 449"/>
                  <a:gd name="T26" fmla="*/ 43 w 705"/>
                  <a:gd name="T27" fmla="*/ 0 h 449"/>
                  <a:gd name="T28" fmla="*/ 0 w 705"/>
                  <a:gd name="T29" fmla="*/ 420 h 449"/>
                  <a:gd name="T30" fmla="*/ 343 w 705"/>
                  <a:gd name="T31" fmla="*/ 440 h 449"/>
                  <a:gd name="T32" fmla="*/ 705 w 705"/>
                  <a:gd name="T33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449">
                    <a:moveTo>
                      <a:pt x="705" y="449"/>
                    </a:moveTo>
                    <a:lnTo>
                      <a:pt x="702" y="396"/>
                    </a:lnTo>
                    <a:lnTo>
                      <a:pt x="691" y="354"/>
                    </a:lnTo>
                    <a:lnTo>
                      <a:pt x="679" y="273"/>
                    </a:lnTo>
                    <a:lnTo>
                      <a:pt x="677" y="204"/>
                    </a:lnTo>
                    <a:lnTo>
                      <a:pt x="666" y="184"/>
                    </a:lnTo>
                    <a:lnTo>
                      <a:pt x="655" y="153"/>
                    </a:lnTo>
                    <a:lnTo>
                      <a:pt x="655" y="87"/>
                    </a:lnTo>
                    <a:lnTo>
                      <a:pt x="659" y="62"/>
                    </a:lnTo>
                    <a:lnTo>
                      <a:pt x="648" y="29"/>
                    </a:lnTo>
                    <a:lnTo>
                      <a:pt x="468" y="25"/>
                    </a:lnTo>
                    <a:lnTo>
                      <a:pt x="353" y="21"/>
                    </a:lnTo>
                    <a:lnTo>
                      <a:pt x="187" y="14"/>
                    </a:lnTo>
                    <a:lnTo>
                      <a:pt x="43" y="0"/>
                    </a:lnTo>
                    <a:lnTo>
                      <a:pt x="0" y="420"/>
                    </a:lnTo>
                    <a:lnTo>
                      <a:pt x="343" y="440"/>
                    </a:lnTo>
                    <a:lnTo>
                      <a:pt x="705" y="44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06">
                <a:extLst>
                  <a:ext uri="{FF2B5EF4-FFF2-40B4-BE49-F238E27FC236}">
                    <a16:creationId xmlns:a16="http://schemas.microsoft.com/office/drawing/2014/main" id="{E9B625A1-6BB3-C64C-B877-87F6A21DA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132"/>
                <a:ext cx="756" cy="637"/>
              </a:xfrm>
              <a:custGeom>
                <a:avLst/>
                <a:gdLst>
                  <a:gd name="T0" fmla="*/ 756 w 756"/>
                  <a:gd name="T1" fmla="*/ 84 h 637"/>
                  <a:gd name="T2" fmla="*/ 89 w 756"/>
                  <a:gd name="T3" fmla="*/ 0 h 637"/>
                  <a:gd name="T4" fmla="*/ 0 w 756"/>
                  <a:gd name="T5" fmla="*/ 552 h 637"/>
                  <a:gd name="T6" fmla="*/ 707 w 756"/>
                  <a:gd name="T7" fmla="*/ 637 h 637"/>
                  <a:gd name="T8" fmla="*/ 756 w 756"/>
                  <a:gd name="T9" fmla="*/ 84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637">
                    <a:moveTo>
                      <a:pt x="756" y="84"/>
                    </a:moveTo>
                    <a:lnTo>
                      <a:pt x="89" y="0"/>
                    </a:lnTo>
                    <a:lnTo>
                      <a:pt x="0" y="552"/>
                    </a:lnTo>
                    <a:lnTo>
                      <a:pt x="707" y="637"/>
                    </a:lnTo>
                    <a:lnTo>
                      <a:pt x="756" y="8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07">
                <a:extLst>
                  <a:ext uri="{FF2B5EF4-FFF2-40B4-BE49-F238E27FC236}">
                    <a16:creationId xmlns:a16="http://schemas.microsoft.com/office/drawing/2014/main" id="{8C910590-D4D8-6D49-A8D3-3C4AE329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491"/>
                <a:ext cx="1107" cy="701"/>
              </a:xfrm>
              <a:custGeom>
                <a:avLst/>
                <a:gdLst>
                  <a:gd name="T0" fmla="*/ 1107 w 1107"/>
                  <a:gd name="T1" fmla="*/ 163 h 701"/>
                  <a:gd name="T2" fmla="*/ 915 w 1107"/>
                  <a:gd name="T3" fmla="*/ 145 h 701"/>
                  <a:gd name="T4" fmla="*/ 733 w 1107"/>
                  <a:gd name="T5" fmla="*/ 122 h 701"/>
                  <a:gd name="T6" fmla="*/ 550 w 1107"/>
                  <a:gd name="T7" fmla="*/ 97 h 701"/>
                  <a:gd name="T8" fmla="*/ 349 w 1107"/>
                  <a:gd name="T9" fmla="*/ 64 h 701"/>
                  <a:gd name="T10" fmla="*/ 233 w 1107"/>
                  <a:gd name="T11" fmla="*/ 42 h 701"/>
                  <a:gd name="T12" fmla="*/ 28 w 1107"/>
                  <a:gd name="T13" fmla="*/ 0 h 701"/>
                  <a:gd name="T14" fmla="*/ 0 w 1107"/>
                  <a:gd name="T15" fmla="*/ 133 h 701"/>
                  <a:gd name="T16" fmla="*/ 22 w 1107"/>
                  <a:gd name="T17" fmla="*/ 180 h 701"/>
                  <a:gd name="T18" fmla="*/ 13 w 1107"/>
                  <a:gd name="T19" fmla="*/ 208 h 701"/>
                  <a:gd name="T20" fmla="*/ 25 w 1107"/>
                  <a:gd name="T21" fmla="*/ 238 h 701"/>
                  <a:gd name="T22" fmla="*/ 46 w 1107"/>
                  <a:gd name="T23" fmla="*/ 245 h 701"/>
                  <a:gd name="T24" fmla="*/ 74 w 1107"/>
                  <a:gd name="T25" fmla="*/ 312 h 701"/>
                  <a:gd name="T26" fmla="*/ 91 w 1107"/>
                  <a:gd name="T27" fmla="*/ 333 h 701"/>
                  <a:gd name="T28" fmla="*/ 94 w 1107"/>
                  <a:gd name="T29" fmla="*/ 341 h 701"/>
                  <a:gd name="T30" fmla="*/ 114 w 1107"/>
                  <a:gd name="T31" fmla="*/ 347 h 701"/>
                  <a:gd name="T32" fmla="*/ 117 w 1107"/>
                  <a:gd name="T33" fmla="*/ 359 h 701"/>
                  <a:gd name="T34" fmla="*/ 74 w 1107"/>
                  <a:gd name="T35" fmla="*/ 470 h 701"/>
                  <a:gd name="T36" fmla="*/ 74 w 1107"/>
                  <a:gd name="T37" fmla="*/ 486 h 701"/>
                  <a:gd name="T38" fmla="*/ 89 w 1107"/>
                  <a:gd name="T39" fmla="*/ 506 h 701"/>
                  <a:gd name="T40" fmla="*/ 96 w 1107"/>
                  <a:gd name="T41" fmla="*/ 506 h 701"/>
                  <a:gd name="T42" fmla="*/ 125 w 1107"/>
                  <a:gd name="T43" fmla="*/ 487 h 701"/>
                  <a:gd name="T44" fmla="*/ 130 w 1107"/>
                  <a:gd name="T45" fmla="*/ 480 h 701"/>
                  <a:gd name="T46" fmla="*/ 139 w 1107"/>
                  <a:gd name="T47" fmla="*/ 484 h 701"/>
                  <a:gd name="T48" fmla="*/ 138 w 1107"/>
                  <a:gd name="T49" fmla="*/ 517 h 701"/>
                  <a:gd name="T50" fmla="*/ 155 w 1107"/>
                  <a:gd name="T51" fmla="*/ 595 h 701"/>
                  <a:gd name="T52" fmla="*/ 174 w 1107"/>
                  <a:gd name="T53" fmla="*/ 611 h 701"/>
                  <a:gd name="T54" fmla="*/ 180 w 1107"/>
                  <a:gd name="T55" fmla="*/ 615 h 701"/>
                  <a:gd name="T56" fmla="*/ 191 w 1107"/>
                  <a:gd name="T57" fmla="*/ 629 h 701"/>
                  <a:gd name="T58" fmla="*/ 188 w 1107"/>
                  <a:gd name="T59" fmla="*/ 651 h 701"/>
                  <a:gd name="T60" fmla="*/ 192 w 1107"/>
                  <a:gd name="T61" fmla="*/ 673 h 701"/>
                  <a:gd name="T62" fmla="*/ 199 w 1107"/>
                  <a:gd name="T63" fmla="*/ 678 h 701"/>
                  <a:gd name="T64" fmla="*/ 213 w 1107"/>
                  <a:gd name="T65" fmla="*/ 664 h 701"/>
                  <a:gd name="T66" fmla="*/ 230 w 1107"/>
                  <a:gd name="T67" fmla="*/ 664 h 701"/>
                  <a:gd name="T68" fmla="*/ 250 w 1107"/>
                  <a:gd name="T69" fmla="*/ 675 h 701"/>
                  <a:gd name="T70" fmla="*/ 266 w 1107"/>
                  <a:gd name="T71" fmla="*/ 668 h 701"/>
                  <a:gd name="T72" fmla="*/ 292 w 1107"/>
                  <a:gd name="T73" fmla="*/ 668 h 701"/>
                  <a:gd name="T74" fmla="*/ 314 w 1107"/>
                  <a:gd name="T75" fmla="*/ 678 h 701"/>
                  <a:gd name="T76" fmla="*/ 331 w 1107"/>
                  <a:gd name="T77" fmla="*/ 675 h 701"/>
                  <a:gd name="T78" fmla="*/ 335 w 1107"/>
                  <a:gd name="T79" fmla="*/ 657 h 701"/>
                  <a:gd name="T80" fmla="*/ 353 w 1107"/>
                  <a:gd name="T81" fmla="*/ 653 h 701"/>
                  <a:gd name="T82" fmla="*/ 363 w 1107"/>
                  <a:gd name="T83" fmla="*/ 661 h 701"/>
                  <a:gd name="T84" fmla="*/ 364 w 1107"/>
                  <a:gd name="T85" fmla="*/ 681 h 701"/>
                  <a:gd name="T86" fmla="*/ 374 w 1107"/>
                  <a:gd name="T87" fmla="*/ 686 h 701"/>
                  <a:gd name="T88" fmla="*/ 386 w 1107"/>
                  <a:gd name="T89" fmla="*/ 617 h 701"/>
                  <a:gd name="T90" fmla="*/ 1053 w 1107"/>
                  <a:gd name="T91" fmla="*/ 701 h 701"/>
                  <a:gd name="T92" fmla="*/ 1107 w 1107"/>
                  <a:gd name="T93" fmla="*/ 163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7" h="701">
                    <a:moveTo>
                      <a:pt x="1107" y="163"/>
                    </a:moveTo>
                    <a:lnTo>
                      <a:pt x="915" y="145"/>
                    </a:lnTo>
                    <a:lnTo>
                      <a:pt x="733" y="122"/>
                    </a:lnTo>
                    <a:lnTo>
                      <a:pt x="550" y="97"/>
                    </a:lnTo>
                    <a:lnTo>
                      <a:pt x="349" y="64"/>
                    </a:lnTo>
                    <a:lnTo>
                      <a:pt x="233" y="42"/>
                    </a:lnTo>
                    <a:lnTo>
                      <a:pt x="28" y="0"/>
                    </a:lnTo>
                    <a:lnTo>
                      <a:pt x="0" y="133"/>
                    </a:lnTo>
                    <a:lnTo>
                      <a:pt x="22" y="180"/>
                    </a:lnTo>
                    <a:lnTo>
                      <a:pt x="13" y="208"/>
                    </a:lnTo>
                    <a:lnTo>
                      <a:pt x="25" y="238"/>
                    </a:lnTo>
                    <a:lnTo>
                      <a:pt x="46" y="245"/>
                    </a:lnTo>
                    <a:lnTo>
                      <a:pt x="74" y="312"/>
                    </a:lnTo>
                    <a:lnTo>
                      <a:pt x="91" y="333"/>
                    </a:lnTo>
                    <a:lnTo>
                      <a:pt x="94" y="341"/>
                    </a:lnTo>
                    <a:lnTo>
                      <a:pt x="114" y="347"/>
                    </a:lnTo>
                    <a:lnTo>
                      <a:pt x="117" y="359"/>
                    </a:lnTo>
                    <a:lnTo>
                      <a:pt x="74" y="470"/>
                    </a:lnTo>
                    <a:lnTo>
                      <a:pt x="74" y="486"/>
                    </a:lnTo>
                    <a:lnTo>
                      <a:pt x="89" y="506"/>
                    </a:lnTo>
                    <a:lnTo>
                      <a:pt x="96" y="506"/>
                    </a:lnTo>
                    <a:lnTo>
                      <a:pt x="125" y="487"/>
                    </a:lnTo>
                    <a:lnTo>
                      <a:pt x="130" y="480"/>
                    </a:lnTo>
                    <a:lnTo>
                      <a:pt x="139" y="484"/>
                    </a:lnTo>
                    <a:lnTo>
                      <a:pt x="138" y="517"/>
                    </a:lnTo>
                    <a:lnTo>
                      <a:pt x="155" y="595"/>
                    </a:lnTo>
                    <a:lnTo>
                      <a:pt x="174" y="611"/>
                    </a:lnTo>
                    <a:lnTo>
                      <a:pt x="180" y="615"/>
                    </a:lnTo>
                    <a:lnTo>
                      <a:pt x="191" y="629"/>
                    </a:lnTo>
                    <a:lnTo>
                      <a:pt x="188" y="651"/>
                    </a:lnTo>
                    <a:lnTo>
                      <a:pt x="192" y="673"/>
                    </a:lnTo>
                    <a:lnTo>
                      <a:pt x="199" y="678"/>
                    </a:lnTo>
                    <a:lnTo>
                      <a:pt x="213" y="664"/>
                    </a:lnTo>
                    <a:lnTo>
                      <a:pt x="230" y="664"/>
                    </a:lnTo>
                    <a:lnTo>
                      <a:pt x="250" y="675"/>
                    </a:lnTo>
                    <a:lnTo>
                      <a:pt x="266" y="668"/>
                    </a:lnTo>
                    <a:lnTo>
                      <a:pt x="292" y="668"/>
                    </a:lnTo>
                    <a:lnTo>
                      <a:pt x="314" y="678"/>
                    </a:lnTo>
                    <a:lnTo>
                      <a:pt x="331" y="675"/>
                    </a:lnTo>
                    <a:lnTo>
                      <a:pt x="335" y="657"/>
                    </a:lnTo>
                    <a:lnTo>
                      <a:pt x="353" y="653"/>
                    </a:lnTo>
                    <a:lnTo>
                      <a:pt x="363" y="661"/>
                    </a:lnTo>
                    <a:lnTo>
                      <a:pt x="364" y="681"/>
                    </a:lnTo>
                    <a:lnTo>
                      <a:pt x="374" y="686"/>
                    </a:lnTo>
                    <a:lnTo>
                      <a:pt x="386" y="617"/>
                    </a:lnTo>
                    <a:lnTo>
                      <a:pt x="1053" y="701"/>
                    </a:lnTo>
                    <a:lnTo>
                      <a:pt x="1107" y="16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8">
                <a:extLst>
                  <a:ext uri="{FF2B5EF4-FFF2-40B4-BE49-F238E27FC236}">
                    <a16:creationId xmlns:a16="http://schemas.microsoft.com/office/drawing/2014/main" id="{26DB7294-73A8-0B46-811A-7982A322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1684"/>
                <a:ext cx="786" cy="618"/>
              </a:xfrm>
              <a:custGeom>
                <a:avLst/>
                <a:gdLst>
                  <a:gd name="T0" fmla="*/ 755 w 786"/>
                  <a:gd name="T1" fmla="*/ 618 h 618"/>
                  <a:gd name="T2" fmla="*/ 786 w 786"/>
                  <a:gd name="T3" fmla="*/ 80 h 618"/>
                  <a:gd name="T4" fmla="*/ 77 w 786"/>
                  <a:gd name="T5" fmla="*/ 0 h 618"/>
                  <a:gd name="T6" fmla="*/ 0 w 786"/>
                  <a:gd name="T7" fmla="*/ 549 h 618"/>
                  <a:gd name="T8" fmla="*/ 755 w 786"/>
                  <a:gd name="T9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6" h="618">
                    <a:moveTo>
                      <a:pt x="755" y="618"/>
                    </a:moveTo>
                    <a:lnTo>
                      <a:pt x="786" y="80"/>
                    </a:lnTo>
                    <a:lnTo>
                      <a:pt x="77" y="0"/>
                    </a:lnTo>
                    <a:lnTo>
                      <a:pt x="0" y="549"/>
                    </a:lnTo>
                    <a:lnTo>
                      <a:pt x="755" y="618"/>
                    </a:lnTo>
                    <a:close/>
                  </a:path>
                </a:pathLst>
              </a:custGeom>
              <a:solidFill>
                <a:schemeClr val="accent1"/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109">
                <a:extLst>
                  <a:ext uri="{FF2B5EF4-FFF2-40B4-BE49-F238E27FC236}">
                    <a16:creationId xmlns:a16="http://schemas.microsoft.com/office/drawing/2014/main" id="{775B018B-3F30-1242-833E-65EEE6316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474"/>
                <a:ext cx="645" cy="1040"/>
              </a:xfrm>
              <a:custGeom>
                <a:avLst/>
                <a:gdLst>
                  <a:gd name="T0" fmla="*/ 0 w 645"/>
                  <a:gd name="T1" fmla="*/ 926 h 1040"/>
                  <a:gd name="T2" fmla="*/ 54 w 645"/>
                  <a:gd name="T3" fmla="*/ 706 h 1040"/>
                  <a:gd name="T4" fmla="*/ 62 w 645"/>
                  <a:gd name="T5" fmla="*/ 679 h 1040"/>
                  <a:gd name="T6" fmla="*/ 79 w 645"/>
                  <a:gd name="T7" fmla="*/ 642 h 1040"/>
                  <a:gd name="T8" fmla="*/ 72 w 645"/>
                  <a:gd name="T9" fmla="*/ 628 h 1040"/>
                  <a:gd name="T10" fmla="*/ 54 w 645"/>
                  <a:gd name="T11" fmla="*/ 629 h 1040"/>
                  <a:gd name="T12" fmla="*/ 50 w 645"/>
                  <a:gd name="T13" fmla="*/ 623 h 1040"/>
                  <a:gd name="T14" fmla="*/ 53 w 645"/>
                  <a:gd name="T15" fmla="*/ 615 h 1040"/>
                  <a:gd name="T16" fmla="*/ 54 w 645"/>
                  <a:gd name="T17" fmla="*/ 596 h 1040"/>
                  <a:gd name="T18" fmla="*/ 82 w 645"/>
                  <a:gd name="T19" fmla="*/ 562 h 1040"/>
                  <a:gd name="T20" fmla="*/ 95 w 645"/>
                  <a:gd name="T21" fmla="*/ 559 h 1040"/>
                  <a:gd name="T22" fmla="*/ 101 w 645"/>
                  <a:gd name="T23" fmla="*/ 551 h 1040"/>
                  <a:gd name="T24" fmla="*/ 104 w 645"/>
                  <a:gd name="T25" fmla="*/ 531 h 1040"/>
                  <a:gd name="T26" fmla="*/ 111 w 645"/>
                  <a:gd name="T27" fmla="*/ 528 h 1040"/>
                  <a:gd name="T28" fmla="*/ 136 w 645"/>
                  <a:gd name="T29" fmla="*/ 490 h 1040"/>
                  <a:gd name="T30" fmla="*/ 159 w 645"/>
                  <a:gd name="T31" fmla="*/ 464 h 1040"/>
                  <a:gd name="T32" fmla="*/ 161 w 645"/>
                  <a:gd name="T33" fmla="*/ 440 h 1040"/>
                  <a:gd name="T34" fmla="*/ 139 w 645"/>
                  <a:gd name="T35" fmla="*/ 423 h 1040"/>
                  <a:gd name="T36" fmla="*/ 129 w 645"/>
                  <a:gd name="T37" fmla="*/ 397 h 1040"/>
                  <a:gd name="T38" fmla="*/ 215 w 645"/>
                  <a:gd name="T39" fmla="*/ 0 h 1040"/>
                  <a:gd name="T40" fmla="*/ 299 w 645"/>
                  <a:gd name="T41" fmla="*/ 17 h 1040"/>
                  <a:gd name="T42" fmla="*/ 271 w 645"/>
                  <a:gd name="T43" fmla="*/ 150 h 1040"/>
                  <a:gd name="T44" fmla="*/ 293 w 645"/>
                  <a:gd name="T45" fmla="*/ 197 h 1040"/>
                  <a:gd name="T46" fmla="*/ 284 w 645"/>
                  <a:gd name="T47" fmla="*/ 226 h 1040"/>
                  <a:gd name="T48" fmla="*/ 296 w 645"/>
                  <a:gd name="T49" fmla="*/ 255 h 1040"/>
                  <a:gd name="T50" fmla="*/ 317 w 645"/>
                  <a:gd name="T51" fmla="*/ 262 h 1040"/>
                  <a:gd name="T52" fmla="*/ 340 w 645"/>
                  <a:gd name="T53" fmla="*/ 323 h 1040"/>
                  <a:gd name="T54" fmla="*/ 362 w 645"/>
                  <a:gd name="T55" fmla="*/ 350 h 1040"/>
                  <a:gd name="T56" fmla="*/ 365 w 645"/>
                  <a:gd name="T57" fmla="*/ 358 h 1040"/>
                  <a:gd name="T58" fmla="*/ 385 w 645"/>
                  <a:gd name="T59" fmla="*/ 364 h 1040"/>
                  <a:gd name="T60" fmla="*/ 388 w 645"/>
                  <a:gd name="T61" fmla="*/ 378 h 1040"/>
                  <a:gd name="T62" fmla="*/ 345 w 645"/>
                  <a:gd name="T63" fmla="*/ 486 h 1040"/>
                  <a:gd name="T64" fmla="*/ 343 w 645"/>
                  <a:gd name="T65" fmla="*/ 503 h 1040"/>
                  <a:gd name="T66" fmla="*/ 360 w 645"/>
                  <a:gd name="T67" fmla="*/ 523 h 1040"/>
                  <a:gd name="T68" fmla="*/ 365 w 645"/>
                  <a:gd name="T69" fmla="*/ 523 h 1040"/>
                  <a:gd name="T70" fmla="*/ 396 w 645"/>
                  <a:gd name="T71" fmla="*/ 504 h 1040"/>
                  <a:gd name="T72" fmla="*/ 401 w 645"/>
                  <a:gd name="T73" fmla="*/ 497 h 1040"/>
                  <a:gd name="T74" fmla="*/ 410 w 645"/>
                  <a:gd name="T75" fmla="*/ 501 h 1040"/>
                  <a:gd name="T76" fmla="*/ 409 w 645"/>
                  <a:gd name="T77" fmla="*/ 534 h 1040"/>
                  <a:gd name="T78" fmla="*/ 426 w 645"/>
                  <a:gd name="T79" fmla="*/ 614 h 1040"/>
                  <a:gd name="T80" fmla="*/ 451 w 645"/>
                  <a:gd name="T81" fmla="*/ 632 h 1040"/>
                  <a:gd name="T82" fmla="*/ 460 w 645"/>
                  <a:gd name="T83" fmla="*/ 646 h 1040"/>
                  <a:gd name="T84" fmla="*/ 456 w 645"/>
                  <a:gd name="T85" fmla="*/ 671 h 1040"/>
                  <a:gd name="T86" fmla="*/ 463 w 645"/>
                  <a:gd name="T87" fmla="*/ 689 h 1040"/>
                  <a:gd name="T88" fmla="*/ 470 w 645"/>
                  <a:gd name="T89" fmla="*/ 696 h 1040"/>
                  <a:gd name="T90" fmla="*/ 485 w 645"/>
                  <a:gd name="T91" fmla="*/ 681 h 1040"/>
                  <a:gd name="T92" fmla="*/ 502 w 645"/>
                  <a:gd name="T93" fmla="*/ 682 h 1040"/>
                  <a:gd name="T94" fmla="*/ 521 w 645"/>
                  <a:gd name="T95" fmla="*/ 690 h 1040"/>
                  <a:gd name="T96" fmla="*/ 538 w 645"/>
                  <a:gd name="T97" fmla="*/ 685 h 1040"/>
                  <a:gd name="T98" fmla="*/ 562 w 645"/>
                  <a:gd name="T99" fmla="*/ 685 h 1040"/>
                  <a:gd name="T100" fmla="*/ 587 w 645"/>
                  <a:gd name="T101" fmla="*/ 695 h 1040"/>
                  <a:gd name="T102" fmla="*/ 604 w 645"/>
                  <a:gd name="T103" fmla="*/ 693 h 1040"/>
                  <a:gd name="T104" fmla="*/ 607 w 645"/>
                  <a:gd name="T105" fmla="*/ 674 h 1040"/>
                  <a:gd name="T106" fmla="*/ 626 w 645"/>
                  <a:gd name="T107" fmla="*/ 670 h 1040"/>
                  <a:gd name="T108" fmla="*/ 634 w 645"/>
                  <a:gd name="T109" fmla="*/ 679 h 1040"/>
                  <a:gd name="T110" fmla="*/ 637 w 645"/>
                  <a:gd name="T111" fmla="*/ 696 h 1040"/>
                  <a:gd name="T112" fmla="*/ 645 w 645"/>
                  <a:gd name="T113" fmla="*/ 704 h 1040"/>
                  <a:gd name="T114" fmla="*/ 593 w 645"/>
                  <a:gd name="T115" fmla="*/ 1040 h 1040"/>
                  <a:gd name="T116" fmla="*/ 593 w 645"/>
                  <a:gd name="T117" fmla="*/ 1040 h 1040"/>
                  <a:gd name="T118" fmla="*/ 312 w 645"/>
                  <a:gd name="T119" fmla="*/ 987 h 1040"/>
                  <a:gd name="T120" fmla="*/ 0 w 645"/>
                  <a:gd name="T121" fmla="*/ 926 h 1040"/>
                  <a:gd name="T122" fmla="*/ 0 w 645"/>
                  <a:gd name="T123" fmla="*/ 926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5" h="1040">
                    <a:moveTo>
                      <a:pt x="0" y="926"/>
                    </a:moveTo>
                    <a:lnTo>
                      <a:pt x="54" y="706"/>
                    </a:lnTo>
                    <a:lnTo>
                      <a:pt x="62" y="679"/>
                    </a:lnTo>
                    <a:lnTo>
                      <a:pt x="79" y="642"/>
                    </a:lnTo>
                    <a:lnTo>
                      <a:pt x="72" y="628"/>
                    </a:lnTo>
                    <a:lnTo>
                      <a:pt x="54" y="629"/>
                    </a:lnTo>
                    <a:lnTo>
                      <a:pt x="50" y="623"/>
                    </a:lnTo>
                    <a:lnTo>
                      <a:pt x="53" y="615"/>
                    </a:lnTo>
                    <a:lnTo>
                      <a:pt x="54" y="596"/>
                    </a:lnTo>
                    <a:lnTo>
                      <a:pt x="82" y="562"/>
                    </a:lnTo>
                    <a:lnTo>
                      <a:pt x="95" y="559"/>
                    </a:lnTo>
                    <a:lnTo>
                      <a:pt x="101" y="551"/>
                    </a:lnTo>
                    <a:lnTo>
                      <a:pt x="104" y="531"/>
                    </a:lnTo>
                    <a:lnTo>
                      <a:pt x="111" y="528"/>
                    </a:lnTo>
                    <a:lnTo>
                      <a:pt x="136" y="490"/>
                    </a:lnTo>
                    <a:lnTo>
                      <a:pt x="159" y="464"/>
                    </a:lnTo>
                    <a:lnTo>
                      <a:pt x="161" y="440"/>
                    </a:lnTo>
                    <a:lnTo>
                      <a:pt x="139" y="423"/>
                    </a:lnTo>
                    <a:lnTo>
                      <a:pt x="129" y="397"/>
                    </a:lnTo>
                    <a:lnTo>
                      <a:pt x="215" y="0"/>
                    </a:lnTo>
                    <a:lnTo>
                      <a:pt x="299" y="17"/>
                    </a:lnTo>
                    <a:lnTo>
                      <a:pt x="271" y="150"/>
                    </a:lnTo>
                    <a:lnTo>
                      <a:pt x="293" y="197"/>
                    </a:lnTo>
                    <a:lnTo>
                      <a:pt x="284" y="226"/>
                    </a:lnTo>
                    <a:lnTo>
                      <a:pt x="296" y="255"/>
                    </a:lnTo>
                    <a:lnTo>
                      <a:pt x="317" y="262"/>
                    </a:lnTo>
                    <a:lnTo>
                      <a:pt x="340" y="323"/>
                    </a:lnTo>
                    <a:lnTo>
                      <a:pt x="362" y="350"/>
                    </a:lnTo>
                    <a:lnTo>
                      <a:pt x="365" y="358"/>
                    </a:lnTo>
                    <a:lnTo>
                      <a:pt x="385" y="364"/>
                    </a:lnTo>
                    <a:lnTo>
                      <a:pt x="388" y="378"/>
                    </a:lnTo>
                    <a:lnTo>
                      <a:pt x="345" y="486"/>
                    </a:lnTo>
                    <a:lnTo>
                      <a:pt x="343" y="503"/>
                    </a:lnTo>
                    <a:lnTo>
                      <a:pt x="360" y="523"/>
                    </a:lnTo>
                    <a:lnTo>
                      <a:pt x="365" y="523"/>
                    </a:lnTo>
                    <a:lnTo>
                      <a:pt x="396" y="504"/>
                    </a:lnTo>
                    <a:lnTo>
                      <a:pt x="401" y="497"/>
                    </a:lnTo>
                    <a:lnTo>
                      <a:pt x="410" y="501"/>
                    </a:lnTo>
                    <a:lnTo>
                      <a:pt x="409" y="534"/>
                    </a:lnTo>
                    <a:lnTo>
                      <a:pt x="426" y="614"/>
                    </a:lnTo>
                    <a:lnTo>
                      <a:pt x="451" y="632"/>
                    </a:lnTo>
                    <a:lnTo>
                      <a:pt x="460" y="646"/>
                    </a:lnTo>
                    <a:lnTo>
                      <a:pt x="456" y="671"/>
                    </a:lnTo>
                    <a:lnTo>
                      <a:pt x="463" y="689"/>
                    </a:lnTo>
                    <a:lnTo>
                      <a:pt x="470" y="696"/>
                    </a:lnTo>
                    <a:lnTo>
                      <a:pt x="485" y="681"/>
                    </a:lnTo>
                    <a:lnTo>
                      <a:pt x="502" y="682"/>
                    </a:lnTo>
                    <a:lnTo>
                      <a:pt x="521" y="690"/>
                    </a:lnTo>
                    <a:lnTo>
                      <a:pt x="538" y="685"/>
                    </a:lnTo>
                    <a:lnTo>
                      <a:pt x="562" y="685"/>
                    </a:lnTo>
                    <a:lnTo>
                      <a:pt x="587" y="695"/>
                    </a:lnTo>
                    <a:lnTo>
                      <a:pt x="604" y="693"/>
                    </a:lnTo>
                    <a:lnTo>
                      <a:pt x="607" y="674"/>
                    </a:lnTo>
                    <a:lnTo>
                      <a:pt x="626" y="670"/>
                    </a:lnTo>
                    <a:lnTo>
                      <a:pt x="634" y="679"/>
                    </a:lnTo>
                    <a:lnTo>
                      <a:pt x="637" y="696"/>
                    </a:lnTo>
                    <a:lnTo>
                      <a:pt x="645" y="704"/>
                    </a:lnTo>
                    <a:lnTo>
                      <a:pt x="593" y="1040"/>
                    </a:lnTo>
                    <a:lnTo>
                      <a:pt x="593" y="1040"/>
                    </a:lnTo>
                    <a:lnTo>
                      <a:pt x="312" y="987"/>
                    </a:lnTo>
                    <a:lnTo>
                      <a:pt x="0" y="926"/>
                    </a:lnTo>
                    <a:lnTo>
                      <a:pt x="0" y="92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0">
                <a:extLst>
                  <a:ext uri="{FF2B5EF4-FFF2-40B4-BE49-F238E27FC236}">
                    <a16:creationId xmlns:a16="http://schemas.microsoft.com/office/drawing/2014/main" id="{18B39532-1955-104D-830C-17CB4441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1458"/>
                <a:ext cx="599" cy="775"/>
              </a:xfrm>
              <a:custGeom>
                <a:avLst/>
                <a:gdLst>
                  <a:gd name="T0" fmla="*/ 523 w 599"/>
                  <a:gd name="T1" fmla="*/ 775 h 775"/>
                  <a:gd name="T2" fmla="*/ 0 w 599"/>
                  <a:gd name="T3" fmla="*/ 702 h 775"/>
                  <a:gd name="T4" fmla="*/ 128 w 599"/>
                  <a:gd name="T5" fmla="*/ 0 h 775"/>
                  <a:gd name="T6" fmla="*/ 420 w 599"/>
                  <a:gd name="T7" fmla="*/ 54 h 775"/>
                  <a:gd name="T8" fmla="*/ 412 w 599"/>
                  <a:gd name="T9" fmla="*/ 120 h 775"/>
                  <a:gd name="T10" fmla="*/ 396 w 599"/>
                  <a:gd name="T11" fmla="*/ 202 h 775"/>
                  <a:gd name="T12" fmla="*/ 446 w 599"/>
                  <a:gd name="T13" fmla="*/ 209 h 775"/>
                  <a:gd name="T14" fmla="*/ 548 w 599"/>
                  <a:gd name="T15" fmla="*/ 220 h 775"/>
                  <a:gd name="T16" fmla="*/ 599 w 599"/>
                  <a:gd name="T17" fmla="*/ 224 h 775"/>
                  <a:gd name="T18" fmla="*/ 523 w 599"/>
                  <a:gd name="T19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9" h="775">
                    <a:moveTo>
                      <a:pt x="523" y="775"/>
                    </a:moveTo>
                    <a:lnTo>
                      <a:pt x="0" y="702"/>
                    </a:lnTo>
                    <a:lnTo>
                      <a:pt x="128" y="0"/>
                    </a:lnTo>
                    <a:lnTo>
                      <a:pt x="420" y="54"/>
                    </a:lnTo>
                    <a:lnTo>
                      <a:pt x="412" y="120"/>
                    </a:lnTo>
                    <a:lnTo>
                      <a:pt x="396" y="202"/>
                    </a:lnTo>
                    <a:lnTo>
                      <a:pt x="446" y="209"/>
                    </a:lnTo>
                    <a:lnTo>
                      <a:pt x="548" y="220"/>
                    </a:lnTo>
                    <a:lnTo>
                      <a:pt x="599" y="224"/>
                    </a:lnTo>
                    <a:lnTo>
                      <a:pt x="523" y="775"/>
                    </a:lnTo>
                    <a:close/>
                  </a:path>
                </a:pathLst>
              </a:custGeom>
              <a:pattFill prst="wdDnDiag">
                <a:fgClr>
                  <a:schemeClr val="bg2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11">
                <a:extLst>
                  <a:ext uri="{FF2B5EF4-FFF2-40B4-BE49-F238E27FC236}">
                    <a16:creationId xmlns:a16="http://schemas.microsoft.com/office/drawing/2014/main" id="{6D68D9F6-2729-044D-A31D-1CC2EA4D6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160"/>
                <a:ext cx="734" cy="818"/>
              </a:xfrm>
              <a:custGeom>
                <a:avLst/>
                <a:gdLst>
                  <a:gd name="T0" fmla="*/ 19 w 734"/>
                  <a:gd name="T1" fmla="*/ 528 h 818"/>
                  <a:gd name="T2" fmla="*/ 2 w 734"/>
                  <a:gd name="T3" fmla="*/ 540 h 818"/>
                  <a:gd name="T4" fmla="*/ 0 w 734"/>
                  <a:gd name="T5" fmla="*/ 549 h 818"/>
                  <a:gd name="T6" fmla="*/ 3 w 734"/>
                  <a:gd name="T7" fmla="*/ 556 h 818"/>
                  <a:gd name="T8" fmla="*/ 120 w 734"/>
                  <a:gd name="T9" fmla="*/ 623 h 818"/>
                  <a:gd name="T10" fmla="*/ 197 w 734"/>
                  <a:gd name="T11" fmla="*/ 670 h 818"/>
                  <a:gd name="T12" fmla="*/ 289 w 734"/>
                  <a:gd name="T13" fmla="*/ 723 h 818"/>
                  <a:gd name="T14" fmla="*/ 394 w 734"/>
                  <a:gd name="T15" fmla="*/ 785 h 818"/>
                  <a:gd name="T16" fmla="*/ 470 w 734"/>
                  <a:gd name="T17" fmla="*/ 801 h 818"/>
                  <a:gd name="T18" fmla="*/ 626 w 734"/>
                  <a:gd name="T19" fmla="*/ 818 h 818"/>
                  <a:gd name="T20" fmla="*/ 734 w 734"/>
                  <a:gd name="T21" fmla="*/ 73 h 818"/>
                  <a:gd name="T22" fmla="*/ 211 w 734"/>
                  <a:gd name="T23" fmla="*/ 0 h 818"/>
                  <a:gd name="T24" fmla="*/ 192 w 734"/>
                  <a:gd name="T25" fmla="*/ 101 h 818"/>
                  <a:gd name="T26" fmla="*/ 181 w 734"/>
                  <a:gd name="T27" fmla="*/ 101 h 818"/>
                  <a:gd name="T28" fmla="*/ 170 w 734"/>
                  <a:gd name="T29" fmla="*/ 119 h 818"/>
                  <a:gd name="T30" fmla="*/ 155 w 734"/>
                  <a:gd name="T31" fmla="*/ 117 h 818"/>
                  <a:gd name="T32" fmla="*/ 147 w 734"/>
                  <a:gd name="T33" fmla="*/ 100 h 818"/>
                  <a:gd name="T34" fmla="*/ 130 w 734"/>
                  <a:gd name="T35" fmla="*/ 98 h 818"/>
                  <a:gd name="T36" fmla="*/ 125 w 734"/>
                  <a:gd name="T37" fmla="*/ 91 h 818"/>
                  <a:gd name="T38" fmla="*/ 119 w 734"/>
                  <a:gd name="T39" fmla="*/ 91 h 818"/>
                  <a:gd name="T40" fmla="*/ 113 w 734"/>
                  <a:gd name="T41" fmla="*/ 95 h 818"/>
                  <a:gd name="T42" fmla="*/ 102 w 734"/>
                  <a:gd name="T43" fmla="*/ 101 h 818"/>
                  <a:gd name="T44" fmla="*/ 100 w 734"/>
                  <a:gd name="T45" fmla="*/ 145 h 818"/>
                  <a:gd name="T46" fmla="*/ 98 w 734"/>
                  <a:gd name="T47" fmla="*/ 156 h 818"/>
                  <a:gd name="T48" fmla="*/ 95 w 734"/>
                  <a:gd name="T49" fmla="*/ 234 h 818"/>
                  <a:gd name="T50" fmla="*/ 86 w 734"/>
                  <a:gd name="T51" fmla="*/ 248 h 818"/>
                  <a:gd name="T52" fmla="*/ 83 w 734"/>
                  <a:gd name="T53" fmla="*/ 268 h 818"/>
                  <a:gd name="T54" fmla="*/ 100 w 734"/>
                  <a:gd name="T55" fmla="*/ 300 h 818"/>
                  <a:gd name="T56" fmla="*/ 108 w 734"/>
                  <a:gd name="T57" fmla="*/ 336 h 818"/>
                  <a:gd name="T58" fmla="*/ 113 w 734"/>
                  <a:gd name="T59" fmla="*/ 342 h 818"/>
                  <a:gd name="T60" fmla="*/ 119 w 734"/>
                  <a:gd name="T61" fmla="*/ 345 h 818"/>
                  <a:gd name="T62" fmla="*/ 119 w 734"/>
                  <a:gd name="T63" fmla="*/ 359 h 818"/>
                  <a:gd name="T64" fmla="*/ 108 w 734"/>
                  <a:gd name="T65" fmla="*/ 368 h 818"/>
                  <a:gd name="T66" fmla="*/ 86 w 734"/>
                  <a:gd name="T67" fmla="*/ 379 h 818"/>
                  <a:gd name="T68" fmla="*/ 75 w 734"/>
                  <a:gd name="T69" fmla="*/ 392 h 818"/>
                  <a:gd name="T70" fmla="*/ 66 w 734"/>
                  <a:gd name="T71" fmla="*/ 414 h 818"/>
                  <a:gd name="T72" fmla="*/ 61 w 734"/>
                  <a:gd name="T73" fmla="*/ 445 h 818"/>
                  <a:gd name="T74" fmla="*/ 44 w 734"/>
                  <a:gd name="T75" fmla="*/ 462 h 818"/>
                  <a:gd name="T76" fmla="*/ 31 w 734"/>
                  <a:gd name="T77" fmla="*/ 467 h 818"/>
                  <a:gd name="T78" fmla="*/ 31 w 734"/>
                  <a:gd name="T79" fmla="*/ 471 h 818"/>
                  <a:gd name="T80" fmla="*/ 30 w 734"/>
                  <a:gd name="T81" fmla="*/ 482 h 818"/>
                  <a:gd name="T82" fmla="*/ 31 w 734"/>
                  <a:gd name="T83" fmla="*/ 487 h 818"/>
                  <a:gd name="T84" fmla="*/ 55 w 734"/>
                  <a:gd name="T85" fmla="*/ 490 h 818"/>
                  <a:gd name="T86" fmla="*/ 52 w 734"/>
                  <a:gd name="T87" fmla="*/ 507 h 818"/>
                  <a:gd name="T88" fmla="*/ 42 w 734"/>
                  <a:gd name="T89" fmla="*/ 521 h 818"/>
                  <a:gd name="T90" fmla="*/ 19 w 734"/>
                  <a:gd name="T91" fmla="*/ 52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4" h="818">
                    <a:moveTo>
                      <a:pt x="19" y="528"/>
                    </a:moveTo>
                    <a:lnTo>
                      <a:pt x="2" y="540"/>
                    </a:lnTo>
                    <a:lnTo>
                      <a:pt x="0" y="549"/>
                    </a:lnTo>
                    <a:lnTo>
                      <a:pt x="3" y="556"/>
                    </a:lnTo>
                    <a:lnTo>
                      <a:pt x="120" y="623"/>
                    </a:lnTo>
                    <a:lnTo>
                      <a:pt x="197" y="670"/>
                    </a:lnTo>
                    <a:lnTo>
                      <a:pt x="289" y="723"/>
                    </a:lnTo>
                    <a:lnTo>
                      <a:pt x="394" y="785"/>
                    </a:lnTo>
                    <a:lnTo>
                      <a:pt x="470" y="801"/>
                    </a:lnTo>
                    <a:lnTo>
                      <a:pt x="626" y="818"/>
                    </a:lnTo>
                    <a:lnTo>
                      <a:pt x="734" y="73"/>
                    </a:lnTo>
                    <a:lnTo>
                      <a:pt x="211" y="0"/>
                    </a:lnTo>
                    <a:lnTo>
                      <a:pt x="192" y="101"/>
                    </a:lnTo>
                    <a:lnTo>
                      <a:pt x="181" y="101"/>
                    </a:lnTo>
                    <a:lnTo>
                      <a:pt x="170" y="119"/>
                    </a:lnTo>
                    <a:lnTo>
                      <a:pt x="155" y="117"/>
                    </a:lnTo>
                    <a:lnTo>
                      <a:pt x="147" y="100"/>
                    </a:lnTo>
                    <a:lnTo>
                      <a:pt x="130" y="98"/>
                    </a:lnTo>
                    <a:lnTo>
                      <a:pt x="125" y="91"/>
                    </a:lnTo>
                    <a:lnTo>
                      <a:pt x="119" y="91"/>
                    </a:lnTo>
                    <a:lnTo>
                      <a:pt x="113" y="95"/>
                    </a:lnTo>
                    <a:lnTo>
                      <a:pt x="102" y="101"/>
                    </a:lnTo>
                    <a:lnTo>
                      <a:pt x="100" y="145"/>
                    </a:lnTo>
                    <a:lnTo>
                      <a:pt x="98" y="156"/>
                    </a:lnTo>
                    <a:lnTo>
                      <a:pt x="95" y="234"/>
                    </a:lnTo>
                    <a:lnTo>
                      <a:pt x="86" y="248"/>
                    </a:lnTo>
                    <a:lnTo>
                      <a:pt x="83" y="268"/>
                    </a:lnTo>
                    <a:lnTo>
                      <a:pt x="100" y="300"/>
                    </a:lnTo>
                    <a:lnTo>
                      <a:pt x="108" y="336"/>
                    </a:lnTo>
                    <a:lnTo>
                      <a:pt x="113" y="342"/>
                    </a:lnTo>
                    <a:lnTo>
                      <a:pt x="119" y="345"/>
                    </a:lnTo>
                    <a:lnTo>
                      <a:pt x="119" y="359"/>
                    </a:lnTo>
                    <a:lnTo>
                      <a:pt x="108" y="368"/>
                    </a:lnTo>
                    <a:lnTo>
                      <a:pt x="86" y="379"/>
                    </a:lnTo>
                    <a:lnTo>
                      <a:pt x="75" y="392"/>
                    </a:lnTo>
                    <a:lnTo>
                      <a:pt x="66" y="414"/>
                    </a:lnTo>
                    <a:lnTo>
                      <a:pt x="61" y="445"/>
                    </a:lnTo>
                    <a:lnTo>
                      <a:pt x="44" y="462"/>
                    </a:lnTo>
                    <a:lnTo>
                      <a:pt x="31" y="467"/>
                    </a:lnTo>
                    <a:lnTo>
                      <a:pt x="31" y="471"/>
                    </a:lnTo>
                    <a:lnTo>
                      <a:pt x="30" y="482"/>
                    </a:lnTo>
                    <a:lnTo>
                      <a:pt x="31" y="487"/>
                    </a:lnTo>
                    <a:lnTo>
                      <a:pt x="55" y="490"/>
                    </a:lnTo>
                    <a:lnTo>
                      <a:pt x="52" y="507"/>
                    </a:lnTo>
                    <a:lnTo>
                      <a:pt x="42" y="521"/>
                    </a:lnTo>
                    <a:lnTo>
                      <a:pt x="19" y="52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12">
                <a:extLst>
                  <a:ext uri="{FF2B5EF4-FFF2-40B4-BE49-F238E27FC236}">
                    <a16:creationId xmlns:a16="http://schemas.microsoft.com/office/drawing/2014/main" id="{E18BFF02-1603-B241-9283-E85CF787A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1328"/>
                <a:ext cx="701" cy="1079"/>
              </a:xfrm>
              <a:custGeom>
                <a:avLst/>
                <a:gdLst>
                  <a:gd name="T0" fmla="*/ 701 w 701"/>
                  <a:gd name="T1" fmla="*/ 128 h 1079"/>
                  <a:gd name="T2" fmla="*/ 553 w 701"/>
                  <a:gd name="T3" fmla="*/ 933 h 1079"/>
                  <a:gd name="T4" fmla="*/ 542 w 701"/>
                  <a:gd name="T5" fmla="*/ 935 h 1079"/>
                  <a:gd name="T6" fmla="*/ 531 w 701"/>
                  <a:gd name="T7" fmla="*/ 951 h 1079"/>
                  <a:gd name="T8" fmla="*/ 517 w 701"/>
                  <a:gd name="T9" fmla="*/ 951 h 1079"/>
                  <a:gd name="T10" fmla="*/ 508 w 701"/>
                  <a:gd name="T11" fmla="*/ 933 h 1079"/>
                  <a:gd name="T12" fmla="*/ 492 w 701"/>
                  <a:gd name="T13" fmla="*/ 930 h 1079"/>
                  <a:gd name="T14" fmla="*/ 486 w 701"/>
                  <a:gd name="T15" fmla="*/ 924 h 1079"/>
                  <a:gd name="T16" fmla="*/ 480 w 701"/>
                  <a:gd name="T17" fmla="*/ 924 h 1079"/>
                  <a:gd name="T18" fmla="*/ 463 w 701"/>
                  <a:gd name="T19" fmla="*/ 933 h 1079"/>
                  <a:gd name="T20" fmla="*/ 461 w 701"/>
                  <a:gd name="T21" fmla="*/ 976 h 1079"/>
                  <a:gd name="T22" fmla="*/ 459 w 701"/>
                  <a:gd name="T23" fmla="*/ 1012 h 1079"/>
                  <a:gd name="T24" fmla="*/ 456 w 701"/>
                  <a:gd name="T25" fmla="*/ 1066 h 1079"/>
                  <a:gd name="T26" fmla="*/ 447 w 701"/>
                  <a:gd name="T27" fmla="*/ 1079 h 1079"/>
                  <a:gd name="T28" fmla="*/ 433 w 701"/>
                  <a:gd name="T29" fmla="*/ 1072 h 1079"/>
                  <a:gd name="T30" fmla="*/ 0 w 701"/>
                  <a:gd name="T31" fmla="*/ 421 h 1079"/>
                  <a:gd name="T32" fmla="*/ 119 w 701"/>
                  <a:gd name="T33" fmla="*/ 0 h 1079"/>
                  <a:gd name="T34" fmla="*/ 701 w 701"/>
                  <a:gd name="T35" fmla="*/ 128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1" h="1079">
                    <a:moveTo>
                      <a:pt x="701" y="128"/>
                    </a:moveTo>
                    <a:lnTo>
                      <a:pt x="553" y="933"/>
                    </a:lnTo>
                    <a:lnTo>
                      <a:pt x="542" y="935"/>
                    </a:lnTo>
                    <a:lnTo>
                      <a:pt x="531" y="951"/>
                    </a:lnTo>
                    <a:lnTo>
                      <a:pt x="517" y="951"/>
                    </a:lnTo>
                    <a:lnTo>
                      <a:pt x="508" y="933"/>
                    </a:lnTo>
                    <a:lnTo>
                      <a:pt x="492" y="930"/>
                    </a:lnTo>
                    <a:lnTo>
                      <a:pt x="486" y="924"/>
                    </a:lnTo>
                    <a:lnTo>
                      <a:pt x="480" y="924"/>
                    </a:lnTo>
                    <a:lnTo>
                      <a:pt x="463" y="933"/>
                    </a:lnTo>
                    <a:lnTo>
                      <a:pt x="461" y="976"/>
                    </a:lnTo>
                    <a:lnTo>
                      <a:pt x="459" y="1012"/>
                    </a:lnTo>
                    <a:lnTo>
                      <a:pt x="456" y="1066"/>
                    </a:lnTo>
                    <a:lnTo>
                      <a:pt x="447" y="1079"/>
                    </a:lnTo>
                    <a:lnTo>
                      <a:pt x="433" y="1072"/>
                    </a:lnTo>
                    <a:lnTo>
                      <a:pt x="0" y="421"/>
                    </a:lnTo>
                    <a:lnTo>
                      <a:pt x="119" y="0"/>
                    </a:lnTo>
                    <a:lnTo>
                      <a:pt x="701" y="12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13">
                <a:extLst>
                  <a:ext uri="{FF2B5EF4-FFF2-40B4-BE49-F238E27FC236}">
                    <a16:creationId xmlns:a16="http://schemas.microsoft.com/office/drawing/2014/main" id="{9AEFED53-D9D2-D247-B410-C70634CF5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675"/>
                <a:ext cx="866" cy="719"/>
              </a:xfrm>
              <a:custGeom>
                <a:avLst/>
                <a:gdLst>
                  <a:gd name="T0" fmla="*/ 706 w 866"/>
                  <a:gd name="T1" fmla="*/ 719 h 719"/>
                  <a:gd name="T2" fmla="*/ 761 w 866"/>
                  <a:gd name="T3" fmla="*/ 502 h 719"/>
                  <a:gd name="T4" fmla="*/ 767 w 866"/>
                  <a:gd name="T5" fmla="*/ 475 h 719"/>
                  <a:gd name="T6" fmla="*/ 783 w 866"/>
                  <a:gd name="T7" fmla="*/ 441 h 719"/>
                  <a:gd name="T8" fmla="*/ 778 w 866"/>
                  <a:gd name="T9" fmla="*/ 433 h 719"/>
                  <a:gd name="T10" fmla="*/ 762 w 866"/>
                  <a:gd name="T11" fmla="*/ 433 h 719"/>
                  <a:gd name="T12" fmla="*/ 755 w 866"/>
                  <a:gd name="T13" fmla="*/ 422 h 719"/>
                  <a:gd name="T14" fmla="*/ 758 w 866"/>
                  <a:gd name="T15" fmla="*/ 413 h 719"/>
                  <a:gd name="T16" fmla="*/ 761 w 866"/>
                  <a:gd name="T17" fmla="*/ 392 h 719"/>
                  <a:gd name="T18" fmla="*/ 789 w 866"/>
                  <a:gd name="T19" fmla="*/ 358 h 719"/>
                  <a:gd name="T20" fmla="*/ 800 w 866"/>
                  <a:gd name="T21" fmla="*/ 352 h 719"/>
                  <a:gd name="T22" fmla="*/ 808 w 866"/>
                  <a:gd name="T23" fmla="*/ 344 h 719"/>
                  <a:gd name="T24" fmla="*/ 817 w 866"/>
                  <a:gd name="T25" fmla="*/ 322 h 719"/>
                  <a:gd name="T26" fmla="*/ 842 w 866"/>
                  <a:gd name="T27" fmla="*/ 286 h 719"/>
                  <a:gd name="T28" fmla="*/ 864 w 866"/>
                  <a:gd name="T29" fmla="*/ 263 h 719"/>
                  <a:gd name="T30" fmla="*/ 866 w 866"/>
                  <a:gd name="T31" fmla="*/ 241 h 719"/>
                  <a:gd name="T32" fmla="*/ 845 w 866"/>
                  <a:gd name="T33" fmla="*/ 225 h 719"/>
                  <a:gd name="T34" fmla="*/ 834 w 866"/>
                  <a:gd name="T35" fmla="*/ 197 h 719"/>
                  <a:gd name="T36" fmla="*/ 755 w 866"/>
                  <a:gd name="T37" fmla="*/ 174 h 719"/>
                  <a:gd name="T38" fmla="*/ 661 w 866"/>
                  <a:gd name="T39" fmla="*/ 152 h 719"/>
                  <a:gd name="T40" fmla="*/ 564 w 866"/>
                  <a:gd name="T41" fmla="*/ 152 h 719"/>
                  <a:gd name="T42" fmla="*/ 561 w 866"/>
                  <a:gd name="T43" fmla="*/ 144 h 719"/>
                  <a:gd name="T44" fmla="*/ 527 w 866"/>
                  <a:gd name="T45" fmla="*/ 157 h 719"/>
                  <a:gd name="T46" fmla="*/ 500 w 866"/>
                  <a:gd name="T47" fmla="*/ 153 h 719"/>
                  <a:gd name="T48" fmla="*/ 485 w 866"/>
                  <a:gd name="T49" fmla="*/ 143 h 719"/>
                  <a:gd name="T50" fmla="*/ 477 w 866"/>
                  <a:gd name="T51" fmla="*/ 147 h 719"/>
                  <a:gd name="T52" fmla="*/ 447 w 866"/>
                  <a:gd name="T53" fmla="*/ 146 h 719"/>
                  <a:gd name="T54" fmla="*/ 436 w 866"/>
                  <a:gd name="T55" fmla="*/ 138 h 719"/>
                  <a:gd name="T56" fmla="*/ 403 w 866"/>
                  <a:gd name="T57" fmla="*/ 125 h 719"/>
                  <a:gd name="T58" fmla="*/ 399 w 866"/>
                  <a:gd name="T59" fmla="*/ 125 h 719"/>
                  <a:gd name="T60" fmla="*/ 372 w 866"/>
                  <a:gd name="T61" fmla="*/ 116 h 719"/>
                  <a:gd name="T62" fmla="*/ 360 w 866"/>
                  <a:gd name="T63" fmla="*/ 127 h 719"/>
                  <a:gd name="T64" fmla="*/ 321 w 866"/>
                  <a:gd name="T65" fmla="*/ 125 h 719"/>
                  <a:gd name="T66" fmla="*/ 283 w 866"/>
                  <a:gd name="T67" fmla="*/ 100 h 719"/>
                  <a:gd name="T68" fmla="*/ 288 w 866"/>
                  <a:gd name="T69" fmla="*/ 94 h 719"/>
                  <a:gd name="T70" fmla="*/ 289 w 866"/>
                  <a:gd name="T71" fmla="*/ 46 h 719"/>
                  <a:gd name="T72" fmla="*/ 275 w 866"/>
                  <a:gd name="T73" fmla="*/ 22 h 719"/>
                  <a:gd name="T74" fmla="*/ 250 w 866"/>
                  <a:gd name="T75" fmla="*/ 18 h 719"/>
                  <a:gd name="T76" fmla="*/ 246 w 866"/>
                  <a:gd name="T77" fmla="*/ 2 h 719"/>
                  <a:gd name="T78" fmla="*/ 230 w 866"/>
                  <a:gd name="T79" fmla="*/ 0 h 719"/>
                  <a:gd name="T80" fmla="*/ 194 w 866"/>
                  <a:gd name="T81" fmla="*/ 13 h 719"/>
                  <a:gd name="T82" fmla="*/ 180 w 866"/>
                  <a:gd name="T83" fmla="*/ 54 h 719"/>
                  <a:gd name="T84" fmla="*/ 160 w 866"/>
                  <a:gd name="T85" fmla="*/ 116 h 719"/>
                  <a:gd name="T86" fmla="*/ 139 w 866"/>
                  <a:gd name="T87" fmla="*/ 157 h 719"/>
                  <a:gd name="T88" fmla="*/ 108 w 866"/>
                  <a:gd name="T89" fmla="*/ 244 h 719"/>
                  <a:gd name="T90" fmla="*/ 68 w 866"/>
                  <a:gd name="T91" fmla="*/ 328 h 719"/>
                  <a:gd name="T92" fmla="*/ 18 w 866"/>
                  <a:gd name="T93" fmla="*/ 408 h 719"/>
                  <a:gd name="T94" fmla="*/ 5 w 866"/>
                  <a:gd name="T95" fmla="*/ 425 h 719"/>
                  <a:gd name="T96" fmla="*/ 0 w 866"/>
                  <a:gd name="T97" fmla="*/ 480 h 719"/>
                  <a:gd name="T98" fmla="*/ 4 w 866"/>
                  <a:gd name="T99" fmla="*/ 555 h 719"/>
                  <a:gd name="T100" fmla="*/ 706 w 866"/>
                  <a:gd name="T101" fmla="*/ 71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6" h="719">
                    <a:moveTo>
                      <a:pt x="706" y="719"/>
                    </a:moveTo>
                    <a:lnTo>
                      <a:pt x="761" y="502"/>
                    </a:lnTo>
                    <a:lnTo>
                      <a:pt x="767" y="475"/>
                    </a:lnTo>
                    <a:lnTo>
                      <a:pt x="783" y="441"/>
                    </a:lnTo>
                    <a:lnTo>
                      <a:pt x="778" y="433"/>
                    </a:lnTo>
                    <a:lnTo>
                      <a:pt x="762" y="433"/>
                    </a:lnTo>
                    <a:lnTo>
                      <a:pt x="755" y="422"/>
                    </a:lnTo>
                    <a:lnTo>
                      <a:pt x="758" y="413"/>
                    </a:lnTo>
                    <a:lnTo>
                      <a:pt x="761" y="392"/>
                    </a:lnTo>
                    <a:lnTo>
                      <a:pt x="789" y="358"/>
                    </a:lnTo>
                    <a:lnTo>
                      <a:pt x="800" y="352"/>
                    </a:lnTo>
                    <a:lnTo>
                      <a:pt x="808" y="344"/>
                    </a:lnTo>
                    <a:lnTo>
                      <a:pt x="817" y="322"/>
                    </a:lnTo>
                    <a:lnTo>
                      <a:pt x="842" y="286"/>
                    </a:lnTo>
                    <a:lnTo>
                      <a:pt x="864" y="263"/>
                    </a:lnTo>
                    <a:lnTo>
                      <a:pt x="866" y="241"/>
                    </a:lnTo>
                    <a:lnTo>
                      <a:pt x="845" y="225"/>
                    </a:lnTo>
                    <a:lnTo>
                      <a:pt x="834" y="197"/>
                    </a:lnTo>
                    <a:lnTo>
                      <a:pt x="755" y="174"/>
                    </a:lnTo>
                    <a:lnTo>
                      <a:pt x="661" y="152"/>
                    </a:lnTo>
                    <a:lnTo>
                      <a:pt x="564" y="152"/>
                    </a:lnTo>
                    <a:lnTo>
                      <a:pt x="561" y="144"/>
                    </a:lnTo>
                    <a:lnTo>
                      <a:pt x="527" y="157"/>
                    </a:lnTo>
                    <a:lnTo>
                      <a:pt x="500" y="153"/>
                    </a:lnTo>
                    <a:lnTo>
                      <a:pt x="485" y="143"/>
                    </a:lnTo>
                    <a:lnTo>
                      <a:pt x="477" y="147"/>
                    </a:lnTo>
                    <a:lnTo>
                      <a:pt x="447" y="146"/>
                    </a:lnTo>
                    <a:lnTo>
                      <a:pt x="436" y="138"/>
                    </a:lnTo>
                    <a:lnTo>
                      <a:pt x="403" y="125"/>
                    </a:lnTo>
                    <a:lnTo>
                      <a:pt x="399" y="125"/>
                    </a:lnTo>
                    <a:lnTo>
                      <a:pt x="372" y="116"/>
                    </a:lnTo>
                    <a:lnTo>
                      <a:pt x="360" y="127"/>
                    </a:lnTo>
                    <a:lnTo>
                      <a:pt x="321" y="125"/>
                    </a:lnTo>
                    <a:lnTo>
                      <a:pt x="283" y="100"/>
                    </a:lnTo>
                    <a:lnTo>
                      <a:pt x="288" y="94"/>
                    </a:lnTo>
                    <a:lnTo>
                      <a:pt x="289" y="46"/>
                    </a:lnTo>
                    <a:lnTo>
                      <a:pt x="275" y="22"/>
                    </a:lnTo>
                    <a:lnTo>
                      <a:pt x="250" y="18"/>
                    </a:lnTo>
                    <a:lnTo>
                      <a:pt x="246" y="2"/>
                    </a:lnTo>
                    <a:lnTo>
                      <a:pt x="230" y="0"/>
                    </a:lnTo>
                    <a:lnTo>
                      <a:pt x="194" y="13"/>
                    </a:lnTo>
                    <a:lnTo>
                      <a:pt x="180" y="54"/>
                    </a:lnTo>
                    <a:lnTo>
                      <a:pt x="160" y="116"/>
                    </a:lnTo>
                    <a:lnTo>
                      <a:pt x="139" y="157"/>
                    </a:lnTo>
                    <a:lnTo>
                      <a:pt x="108" y="244"/>
                    </a:lnTo>
                    <a:lnTo>
                      <a:pt x="68" y="328"/>
                    </a:lnTo>
                    <a:lnTo>
                      <a:pt x="18" y="408"/>
                    </a:lnTo>
                    <a:lnTo>
                      <a:pt x="5" y="425"/>
                    </a:lnTo>
                    <a:lnTo>
                      <a:pt x="0" y="480"/>
                    </a:lnTo>
                    <a:lnTo>
                      <a:pt x="4" y="555"/>
                    </a:lnTo>
                    <a:lnTo>
                      <a:pt x="706" y="719"/>
                    </a:lnTo>
                    <a:close/>
                  </a:path>
                </a:pathLst>
              </a:custGeom>
              <a:solidFill>
                <a:schemeClr val="accent1"/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14">
                <a:extLst>
                  <a:ext uri="{FF2B5EF4-FFF2-40B4-BE49-F238E27FC236}">
                    <a16:creationId xmlns:a16="http://schemas.microsoft.com/office/drawing/2014/main" id="{C48B0D17-D674-E245-BC89-00B14F7A8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" y="345"/>
                <a:ext cx="726" cy="526"/>
              </a:xfrm>
              <a:custGeom>
                <a:avLst/>
                <a:gdLst>
                  <a:gd name="T0" fmla="*/ 248 w 726"/>
                  <a:gd name="T1" fmla="*/ 9 h 526"/>
                  <a:gd name="T2" fmla="*/ 362 w 726"/>
                  <a:gd name="T3" fmla="*/ 39 h 526"/>
                  <a:gd name="T4" fmla="*/ 631 w 726"/>
                  <a:gd name="T5" fmla="*/ 109 h 526"/>
                  <a:gd name="T6" fmla="*/ 640 w 726"/>
                  <a:gd name="T7" fmla="*/ 526 h 526"/>
                  <a:gd name="T8" fmla="*/ 465 w 726"/>
                  <a:gd name="T9" fmla="*/ 482 h 526"/>
                  <a:gd name="T10" fmla="*/ 369 w 726"/>
                  <a:gd name="T11" fmla="*/ 474 h 526"/>
                  <a:gd name="T12" fmla="*/ 305 w 726"/>
                  <a:gd name="T13" fmla="*/ 483 h 526"/>
                  <a:gd name="T14" fmla="*/ 283 w 726"/>
                  <a:gd name="T15" fmla="*/ 477 h 526"/>
                  <a:gd name="T16" fmla="*/ 242 w 726"/>
                  <a:gd name="T17" fmla="*/ 468 h 526"/>
                  <a:gd name="T18" fmla="*/ 205 w 726"/>
                  <a:gd name="T19" fmla="*/ 455 h 526"/>
                  <a:gd name="T20" fmla="*/ 166 w 726"/>
                  <a:gd name="T21" fmla="*/ 457 h 526"/>
                  <a:gd name="T22" fmla="*/ 89 w 726"/>
                  <a:gd name="T23" fmla="*/ 430 h 526"/>
                  <a:gd name="T24" fmla="*/ 95 w 726"/>
                  <a:gd name="T25" fmla="*/ 376 h 526"/>
                  <a:gd name="T26" fmla="*/ 55 w 726"/>
                  <a:gd name="T27" fmla="*/ 348 h 526"/>
                  <a:gd name="T28" fmla="*/ 38 w 726"/>
                  <a:gd name="T29" fmla="*/ 329 h 526"/>
                  <a:gd name="T30" fmla="*/ 0 w 726"/>
                  <a:gd name="T31" fmla="*/ 316 h 526"/>
                  <a:gd name="T32" fmla="*/ 20 w 726"/>
                  <a:gd name="T33" fmla="*/ 298 h 526"/>
                  <a:gd name="T34" fmla="*/ 14 w 726"/>
                  <a:gd name="T35" fmla="*/ 265 h 526"/>
                  <a:gd name="T36" fmla="*/ 42 w 726"/>
                  <a:gd name="T37" fmla="*/ 237 h 526"/>
                  <a:gd name="T38" fmla="*/ 16 w 726"/>
                  <a:gd name="T39" fmla="*/ 176 h 526"/>
                  <a:gd name="T40" fmla="*/ 20 w 726"/>
                  <a:gd name="T41" fmla="*/ 109 h 526"/>
                  <a:gd name="T42" fmla="*/ 24 w 726"/>
                  <a:gd name="T43" fmla="*/ 29 h 526"/>
                  <a:gd name="T44" fmla="*/ 52 w 726"/>
                  <a:gd name="T45" fmla="*/ 51 h 526"/>
                  <a:gd name="T46" fmla="*/ 89 w 726"/>
                  <a:gd name="T47" fmla="*/ 79 h 526"/>
                  <a:gd name="T48" fmla="*/ 136 w 726"/>
                  <a:gd name="T49" fmla="*/ 96 h 526"/>
                  <a:gd name="T50" fmla="*/ 175 w 726"/>
                  <a:gd name="T51" fmla="*/ 112 h 526"/>
                  <a:gd name="T52" fmla="*/ 189 w 726"/>
                  <a:gd name="T53" fmla="*/ 95 h 526"/>
                  <a:gd name="T54" fmla="*/ 211 w 726"/>
                  <a:gd name="T55" fmla="*/ 81 h 526"/>
                  <a:gd name="T56" fmla="*/ 214 w 726"/>
                  <a:gd name="T57" fmla="*/ 98 h 526"/>
                  <a:gd name="T58" fmla="*/ 198 w 726"/>
                  <a:gd name="T59" fmla="*/ 115 h 526"/>
                  <a:gd name="T60" fmla="*/ 217 w 726"/>
                  <a:gd name="T61" fmla="*/ 138 h 526"/>
                  <a:gd name="T62" fmla="*/ 230 w 726"/>
                  <a:gd name="T63" fmla="*/ 149 h 526"/>
                  <a:gd name="T64" fmla="*/ 225 w 726"/>
                  <a:gd name="T65" fmla="*/ 134 h 526"/>
                  <a:gd name="T66" fmla="*/ 227 w 726"/>
                  <a:gd name="T67" fmla="*/ 103 h 526"/>
                  <a:gd name="T68" fmla="*/ 223 w 726"/>
                  <a:gd name="T69" fmla="*/ 79 h 526"/>
                  <a:gd name="T70" fmla="*/ 227 w 726"/>
                  <a:gd name="T71" fmla="*/ 40 h 526"/>
                  <a:gd name="T72" fmla="*/ 214 w 726"/>
                  <a:gd name="T73" fmla="*/ 6 h 526"/>
                  <a:gd name="T74" fmla="*/ 161 w 726"/>
                  <a:gd name="T75" fmla="*/ 37 h 526"/>
                  <a:gd name="T76" fmla="*/ 177 w 726"/>
                  <a:gd name="T77" fmla="*/ 45 h 526"/>
                  <a:gd name="T78" fmla="*/ 202 w 726"/>
                  <a:gd name="T79" fmla="*/ 35 h 526"/>
                  <a:gd name="T80" fmla="*/ 197 w 726"/>
                  <a:gd name="T81" fmla="*/ 56 h 526"/>
                  <a:gd name="T82" fmla="*/ 197 w 726"/>
                  <a:gd name="T83" fmla="*/ 73 h 526"/>
                  <a:gd name="T84" fmla="*/ 187 w 726"/>
                  <a:gd name="T85" fmla="*/ 76 h 526"/>
                  <a:gd name="T86" fmla="*/ 183 w 726"/>
                  <a:gd name="T87" fmla="*/ 74 h 526"/>
                  <a:gd name="T88" fmla="*/ 183 w 726"/>
                  <a:gd name="T89" fmla="*/ 74 h 526"/>
                  <a:gd name="T90" fmla="*/ 192 w 726"/>
                  <a:gd name="T91" fmla="*/ 57 h 526"/>
                  <a:gd name="T92" fmla="*/ 178 w 726"/>
                  <a:gd name="T93" fmla="*/ 64 h 526"/>
                  <a:gd name="T94" fmla="*/ 164 w 726"/>
                  <a:gd name="T95" fmla="*/ 53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6" h="526">
                    <a:moveTo>
                      <a:pt x="220" y="0"/>
                    </a:moveTo>
                    <a:lnTo>
                      <a:pt x="248" y="9"/>
                    </a:lnTo>
                    <a:lnTo>
                      <a:pt x="309" y="26"/>
                    </a:lnTo>
                    <a:lnTo>
                      <a:pt x="362" y="39"/>
                    </a:lnTo>
                    <a:lnTo>
                      <a:pt x="487" y="74"/>
                    </a:lnTo>
                    <a:lnTo>
                      <a:pt x="631" y="109"/>
                    </a:lnTo>
                    <a:lnTo>
                      <a:pt x="726" y="129"/>
                    </a:lnTo>
                    <a:lnTo>
                      <a:pt x="640" y="526"/>
                    </a:lnTo>
                    <a:lnTo>
                      <a:pt x="562" y="504"/>
                    </a:lnTo>
                    <a:lnTo>
                      <a:pt x="465" y="482"/>
                    </a:lnTo>
                    <a:lnTo>
                      <a:pt x="370" y="482"/>
                    </a:lnTo>
                    <a:lnTo>
                      <a:pt x="369" y="474"/>
                    </a:lnTo>
                    <a:lnTo>
                      <a:pt x="333" y="488"/>
                    </a:lnTo>
                    <a:lnTo>
                      <a:pt x="305" y="483"/>
                    </a:lnTo>
                    <a:lnTo>
                      <a:pt x="291" y="473"/>
                    </a:lnTo>
                    <a:lnTo>
                      <a:pt x="283" y="477"/>
                    </a:lnTo>
                    <a:lnTo>
                      <a:pt x="253" y="476"/>
                    </a:lnTo>
                    <a:lnTo>
                      <a:pt x="242" y="468"/>
                    </a:lnTo>
                    <a:lnTo>
                      <a:pt x="209" y="454"/>
                    </a:lnTo>
                    <a:lnTo>
                      <a:pt x="205" y="455"/>
                    </a:lnTo>
                    <a:lnTo>
                      <a:pt x="178" y="446"/>
                    </a:lnTo>
                    <a:lnTo>
                      <a:pt x="166" y="457"/>
                    </a:lnTo>
                    <a:lnTo>
                      <a:pt x="127" y="455"/>
                    </a:lnTo>
                    <a:lnTo>
                      <a:pt x="89" y="430"/>
                    </a:lnTo>
                    <a:lnTo>
                      <a:pt x="95" y="424"/>
                    </a:lnTo>
                    <a:lnTo>
                      <a:pt x="95" y="376"/>
                    </a:lnTo>
                    <a:lnTo>
                      <a:pt x="81" y="352"/>
                    </a:lnTo>
                    <a:lnTo>
                      <a:pt x="55" y="348"/>
                    </a:lnTo>
                    <a:lnTo>
                      <a:pt x="52" y="332"/>
                    </a:lnTo>
                    <a:lnTo>
                      <a:pt x="38" y="329"/>
                    </a:lnTo>
                    <a:lnTo>
                      <a:pt x="14" y="337"/>
                    </a:lnTo>
                    <a:lnTo>
                      <a:pt x="0" y="316"/>
                    </a:lnTo>
                    <a:lnTo>
                      <a:pt x="3" y="299"/>
                    </a:lnTo>
                    <a:lnTo>
                      <a:pt x="20" y="298"/>
                    </a:lnTo>
                    <a:lnTo>
                      <a:pt x="30" y="271"/>
                    </a:lnTo>
                    <a:lnTo>
                      <a:pt x="14" y="265"/>
                    </a:lnTo>
                    <a:lnTo>
                      <a:pt x="14" y="242"/>
                    </a:lnTo>
                    <a:lnTo>
                      <a:pt x="42" y="237"/>
                    </a:lnTo>
                    <a:lnTo>
                      <a:pt x="25" y="220"/>
                    </a:lnTo>
                    <a:lnTo>
                      <a:pt x="16" y="176"/>
                    </a:lnTo>
                    <a:lnTo>
                      <a:pt x="20" y="157"/>
                    </a:lnTo>
                    <a:lnTo>
                      <a:pt x="20" y="109"/>
                    </a:lnTo>
                    <a:lnTo>
                      <a:pt x="8" y="89"/>
                    </a:lnTo>
                    <a:lnTo>
                      <a:pt x="24" y="29"/>
                    </a:lnTo>
                    <a:lnTo>
                      <a:pt x="36" y="32"/>
                    </a:lnTo>
                    <a:lnTo>
                      <a:pt x="52" y="51"/>
                    </a:lnTo>
                    <a:lnTo>
                      <a:pt x="69" y="67"/>
                    </a:lnTo>
                    <a:lnTo>
                      <a:pt x="89" y="79"/>
                    </a:lnTo>
                    <a:lnTo>
                      <a:pt x="117" y="92"/>
                    </a:lnTo>
                    <a:lnTo>
                      <a:pt x="136" y="96"/>
                    </a:lnTo>
                    <a:lnTo>
                      <a:pt x="155" y="106"/>
                    </a:lnTo>
                    <a:lnTo>
                      <a:pt x="175" y="112"/>
                    </a:lnTo>
                    <a:lnTo>
                      <a:pt x="189" y="110"/>
                    </a:lnTo>
                    <a:lnTo>
                      <a:pt x="189" y="95"/>
                    </a:lnTo>
                    <a:lnTo>
                      <a:pt x="197" y="89"/>
                    </a:lnTo>
                    <a:lnTo>
                      <a:pt x="211" y="81"/>
                    </a:lnTo>
                    <a:lnTo>
                      <a:pt x="212" y="87"/>
                    </a:lnTo>
                    <a:lnTo>
                      <a:pt x="214" y="98"/>
                    </a:lnTo>
                    <a:lnTo>
                      <a:pt x="200" y="101"/>
                    </a:lnTo>
                    <a:lnTo>
                      <a:pt x="198" y="115"/>
                    </a:lnTo>
                    <a:lnTo>
                      <a:pt x="209" y="123"/>
                    </a:lnTo>
                    <a:lnTo>
                      <a:pt x="217" y="138"/>
                    </a:lnTo>
                    <a:lnTo>
                      <a:pt x="220" y="151"/>
                    </a:lnTo>
                    <a:lnTo>
                      <a:pt x="230" y="149"/>
                    </a:lnTo>
                    <a:lnTo>
                      <a:pt x="231" y="142"/>
                    </a:lnTo>
                    <a:lnTo>
                      <a:pt x="225" y="134"/>
                    </a:lnTo>
                    <a:lnTo>
                      <a:pt x="222" y="114"/>
                    </a:lnTo>
                    <a:lnTo>
                      <a:pt x="227" y="103"/>
                    </a:lnTo>
                    <a:lnTo>
                      <a:pt x="223" y="93"/>
                    </a:lnTo>
                    <a:lnTo>
                      <a:pt x="223" y="79"/>
                    </a:lnTo>
                    <a:lnTo>
                      <a:pt x="234" y="57"/>
                    </a:lnTo>
                    <a:lnTo>
                      <a:pt x="227" y="40"/>
                    </a:lnTo>
                    <a:lnTo>
                      <a:pt x="211" y="10"/>
                    </a:lnTo>
                    <a:lnTo>
                      <a:pt x="214" y="6"/>
                    </a:lnTo>
                    <a:lnTo>
                      <a:pt x="220" y="0"/>
                    </a:lnTo>
                    <a:close/>
                    <a:moveTo>
                      <a:pt x="161" y="37"/>
                    </a:moveTo>
                    <a:lnTo>
                      <a:pt x="175" y="37"/>
                    </a:lnTo>
                    <a:lnTo>
                      <a:pt x="177" y="45"/>
                    </a:lnTo>
                    <a:lnTo>
                      <a:pt x="187" y="35"/>
                    </a:lnTo>
                    <a:lnTo>
                      <a:pt x="202" y="35"/>
                    </a:lnTo>
                    <a:lnTo>
                      <a:pt x="206" y="45"/>
                    </a:lnTo>
                    <a:lnTo>
                      <a:pt x="197" y="56"/>
                    </a:lnTo>
                    <a:lnTo>
                      <a:pt x="202" y="60"/>
                    </a:lnTo>
                    <a:lnTo>
                      <a:pt x="197" y="73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86" y="76"/>
                    </a:lnTo>
                    <a:lnTo>
                      <a:pt x="183" y="74"/>
                    </a:lnTo>
                    <a:lnTo>
                      <a:pt x="183" y="74"/>
                    </a:lnTo>
                    <a:lnTo>
                      <a:pt x="183" y="74"/>
                    </a:lnTo>
                    <a:lnTo>
                      <a:pt x="187" y="65"/>
                    </a:lnTo>
                    <a:lnTo>
                      <a:pt x="192" y="57"/>
                    </a:lnTo>
                    <a:lnTo>
                      <a:pt x="181" y="54"/>
                    </a:lnTo>
                    <a:lnTo>
                      <a:pt x="178" y="64"/>
                    </a:lnTo>
                    <a:lnTo>
                      <a:pt x="175" y="67"/>
                    </a:lnTo>
                    <a:lnTo>
                      <a:pt x="164" y="53"/>
                    </a:lnTo>
                    <a:lnTo>
                      <a:pt x="161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15">
                <a:extLst>
                  <a:ext uri="{FF2B5EF4-FFF2-40B4-BE49-F238E27FC236}">
                    <a16:creationId xmlns:a16="http://schemas.microsoft.com/office/drawing/2014/main" id="{0A4C6A4F-9770-5E43-B5CB-36DB6C75DE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" y="1230"/>
                <a:ext cx="870" cy="1454"/>
              </a:xfrm>
              <a:custGeom>
                <a:avLst/>
                <a:gdLst>
                  <a:gd name="T0" fmla="*/ 801 w 870"/>
                  <a:gd name="T1" fmla="*/ 1439 h 1454"/>
                  <a:gd name="T2" fmla="*/ 779 w 870"/>
                  <a:gd name="T3" fmla="*/ 1412 h 1454"/>
                  <a:gd name="T4" fmla="*/ 793 w 870"/>
                  <a:gd name="T5" fmla="*/ 1392 h 1454"/>
                  <a:gd name="T6" fmla="*/ 824 w 870"/>
                  <a:gd name="T7" fmla="*/ 1322 h 1454"/>
                  <a:gd name="T8" fmla="*/ 870 w 870"/>
                  <a:gd name="T9" fmla="*/ 1289 h 1454"/>
                  <a:gd name="T10" fmla="*/ 857 w 870"/>
                  <a:gd name="T11" fmla="*/ 1266 h 1454"/>
                  <a:gd name="T12" fmla="*/ 837 w 870"/>
                  <a:gd name="T13" fmla="*/ 1177 h 1454"/>
                  <a:gd name="T14" fmla="*/ 509 w 870"/>
                  <a:gd name="T15" fmla="*/ 98 h 1454"/>
                  <a:gd name="T16" fmla="*/ 80 w 870"/>
                  <a:gd name="T17" fmla="*/ 76 h 1454"/>
                  <a:gd name="T18" fmla="*/ 25 w 870"/>
                  <a:gd name="T19" fmla="*/ 173 h 1454"/>
                  <a:gd name="T20" fmla="*/ 0 w 870"/>
                  <a:gd name="T21" fmla="*/ 224 h 1454"/>
                  <a:gd name="T22" fmla="*/ 34 w 870"/>
                  <a:gd name="T23" fmla="*/ 298 h 1454"/>
                  <a:gd name="T24" fmla="*/ 17 w 870"/>
                  <a:gd name="T25" fmla="*/ 395 h 1454"/>
                  <a:gd name="T26" fmla="*/ 39 w 870"/>
                  <a:gd name="T27" fmla="*/ 470 h 1454"/>
                  <a:gd name="T28" fmla="*/ 59 w 870"/>
                  <a:gd name="T29" fmla="*/ 546 h 1454"/>
                  <a:gd name="T30" fmla="*/ 94 w 870"/>
                  <a:gd name="T31" fmla="*/ 601 h 1454"/>
                  <a:gd name="T32" fmla="*/ 83 w 870"/>
                  <a:gd name="T33" fmla="*/ 643 h 1454"/>
                  <a:gd name="T34" fmla="*/ 108 w 870"/>
                  <a:gd name="T35" fmla="*/ 733 h 1454"/>
                  <a:gd name="T36" fmla="*/ 125 w 870"/>
                  <a:gd name="T37" fmla="*/ 775 h 1454"/>
                  <a:gd name="T38" fmla="*/ 100 w 870"/>
                  <a:gd name="T39" fmla="*/ 810 h 1454"/>
                  <a:gd name="T40" fmla="*/ 133 w 870"/>
                  <a:gd name="T41" fmla="*/ 889 h 1454"/>
                  <a:gd name="T42" fmla="*/ 170 w 870"/>
                  <a:gd name="T43" fmla="*/ 974 h 1454"/>
                  <a:gd name="T44" fmla="*/ 194 w 870"/>
                  <a:gd name="T45" fmla="*/ 1014 h 1454"/>
                  <a:gd name="T46" fmla="*/ 176 w 870"/>
                  <a:gd name="T47" fmla="*/ 1086 h 1454"/>
                  <a:gd name="T48" fmla="*/ 216 w 870"/>
                  <a:gd name="T49" fmla="*/ 1119 h 1454"/>
                  <a:gd name="T50" fmla="*/ 286 w 870"/>
                  <a:gd name="T51" fmla="*/ 1142 h 1454"/>
                  <a:gd name="T52" fmla="*/ 328 w 870"/>
                  <a:gd name="T53" fmla="*/ 1206 h 1454"/>
                  <a:gd name="T54" fmla="*/ 390 w 870"/>
                  <a:gd name="T55" fmla="*/ 1238 h 1454"/>
                  <a:gd name="T56" fmla="*/ 389 w 870"/>
                  <a:gd name="T57" fmla="*/ 1267 h 1454"/>
                  <a:gd name="T58" fmla="*/ 445 w 870"/>
                  <a:gd name="T59" fmla="*/ 1262 h 1454"/>
                  <a:gd name="T60" fmla="*/ 490 w 870"/>
                  <a:gd name="T61" fmla="*/ 1330 h 1454"/>
                  <a:gd name="T62" fmla="*/ 495 w 870"/>
                  <a:gd name="T63" fmla="*/ 1420 h 1454"/>
                  <a:gd name="T64" fmla="*/ 768 w 870"/>
                  <a:gd name="T65" fmla="*/ 1454 h 1454"/>
                  <a:gd name="T66" fmla="*/ 225 w 870"/>
                  <a:gd name="T67" fmla="*/ 1198 h 1454"/>
                  <a:gd name="T68" fmla="*/ 197 w 870"/>
                  <a:gd name="T69" fmla="*/ 1181 h 1454"/>
                  <a:gd name="T70" fmla="*/ 237 w 870"/>
                  <a:gd name="T71" fmla="*/ 1177 h 1454"/>
                  <a:gd name="T72" fmla="*/ 273 w 870"/>
                  <a:gd name="T73" fmla="*/ 1202 h 1454"/>
                  <a:gd name="T74" fmla="*/ 230 w 870"/>
                  <a:gd name="T75" fmla="*/ 1181 h 1454"/>
                  <a:gd name="T76" fmla="*/ 375 w 870"/>
                  <a:gd name="T77" fmla="*/ 1325 h 1454"/>
                  <a:gd name="T78" fmla="*/ 383 w 870"/>
                  <a:gd name="T79" fmla="*/ 1309 h 1454"/>
                  <a:gd name="T80" fmla="*/ 359 w 870"/>
                  <a:gd name="T81" fmla="*/ 1305 h 1454"/>
                  <a:gd name="T82" fmla="*/ 369 w 870"/>
                  <a:gd name="T83" fmla="*/ 1390 h 1454"/>
                  <a:gd name="T84" fmla="*/ 351 w 870"/>
                  <a:gd name="T85" fmla="*/ 1384 h 1454"/>
                  <a:gd name="T86" fmla="*/ 347 w 870"/>
                  <a:gd name="T87" fmla="*/ 1373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0" h="1454">
                    <a:moveTo>
                      <a:pt x="768" y="1454"/>
                    </a:moveTo>
                    <a:lnTo>
                      <a:pt x="793" y="1451"/>
                    </a:lnTo>
                    <a:lnTo>
                      <a:pt x="801" y="1439"/>
                    </a:lnTo>
                    <a:lnTo>
                      <a:pt x="806" y="1420"/>
                    </a:lnTo>
                    <a:lnTo>
                      <a:pt x="782" y="1417"/>
                    </a:lnTo>
                    <a:lnTo>
                      <a:pt x="779" y="1412"/>
                    </a:lnTo>
                    <a:lnTo>
                      <a:pt x="782" y="1400"/>
                    </a:lnTo>
                    <a:lnTo>
                      <a:pt x="782" y="1397"/>
                    </a:lnTo>
                    <a:lnTo>
                      <a:pt x="793" y="1392"/>
                    </a:lnTo>
                    <a:lnTo>
                      <a:pt x="814" y="1375"/>
                    </a:lnTo>
                    <a:lnTo>
                      <a:pt x="817" y="1344"/>
                    </a:lnTo>
                    <a:lnTo>
                      <a:pt x="824" y="1322"/>
                    </a:lnTo>
                    <a:lnTo>
                      <a:pt x="837" y="1308"/>
                    </a:lnTo>
                    <a:lnTo>
                      <a:pt x="859" y="1298"/>
                    </a:lnTo>
                    <a:lnTo>
                      <a:pt x="870" y="1289"/>
                    </a:lnTo>
                    <a:lnTo>
                      <a:pt x="870" y="1275"/>
                    </a:lnTo>
                    <a:lnTo>
                      <a:pt x="864" y="1272"/>
                    </a:lnTo>
                    <a:lnTo>
                      <a:pt x="857" y="1266"/>
                    </a:lnTo>
                    <a:lnTo>
                      <a:pt x="849" y="1228"/>
                    </a:lnTo>
                    <a:lnTo>
                      <a:pt x="834" y="1198"/>
                    </a:lnTo>
                    <a:lnTo>
                      <a:pt x="837" y="1177"/>
                    </a:lnTo>
                    <a:lnTo>
                      <a:pt x="821" y="1170"/>
                    </a:lnTo>
                    <a:lnTo>
                      <a:pt x="390" y="519"/>
                    </a:lnTo>
                    <a:lnTo>
                      <a:pt x="509" y="98"/>
                    </a:lnTo>
                    <a:lnTo>
                      <a:pt x="89" y="0"/>
                    </a:lnTo>
                    <a:lnTo>
                      <a:pt x="80" y="29"/>
                    </a:lnTo>
                    <a:lnTo>
                      <a:pt x="80" y="76"/>
                    </a:lnTo>
                    <a:lnTo>
                      <a:pt x="47" y="150"/>
                    </a:lnTo>
                    <a:lnTo>
                      <a:pt x="28" y="165"/>
                    </a:lnTo>
                    <a:lnTo>
                      <a:pt x="25" y="173"/>
                    </a:lnTo>
                    <a:lnTo>
                      <a:pt x="14" y="178"/>
                    </a:lnTo>
                    <a:lnTo>
                      <a:pt x="5" y="204"/>
                    </a:lnTo>
                    <a:lnTo>
                      <a:pt x="0" y="224"/>
                    </a:lnTo>
                    <a:lnTo>
                      <a:pt x="17" y="249"/>
                    </a:lnTo>
                    <a:lnTo>
                      <a:pt x="28" y="276"/>
                    </a:lnTo>
                    <a:lnTo>
                      <a:pt x="34" y="298"/>
                    </a:lnTo>
                    <a:lnTo>
                      <a:pt x="33" y="338"/>
                    </a:lnTo>
                    <a:lnTo>
                      <a:pt x="22" y="359"/>
                    </a:lnTo>
                    <a:lnTo>
                      <a:pt x="17" y="395"/>
                    </a:lnTo>
                    <a:lnTo>
                      <a:pt x="11" y="418"/>
                    </a:lnTo>
                    <a:lnTo>
                      <a:pt x="22" y="441"/>
                    </a:lnTo>
                    <a:lnTo>
                      <a:pt x="39" y="470"/>
                    </a:lnTo>
                    <a:lnTo>
                      <a:pt x="53" y="501"/>
                    </a:lnTo>
                    <a:lnTo>
                      <a:pt x="63" y="526"/>
                    </a:lnTo>
                    <a:lnTo>
                      <a:pt x="59" y="546"/>
                    </a:lnTo>
                    <a:lnTo>
                      <a:pt x="58" y="549"/>
                    </a:lnTo>
                    <a:lnTo>
                      <a:pt x="58" y="562"/>
                    </a:lnTo>
                    <a:lnTo>
                      <a:pt x="94" y="601"/>
                    </a:lnTo>
                    <a:lnTo>
                      <a:pt x="91" y="616"/>
                    </a:lnTo>
                    <a:lnTo>
                      <a:pt x="86" y="630"/>
                    </a:lnTo>
                    <a:lnTo>
                      <a:pt x="83" y="643"/>
                    </a:lnTo>
                    <a:lnTo>
                      <a:pt x="83" y="694"/>
                    </a:lnTo>
                    <a:lnTo>
                      <a:pt x="97" y="718"/>
                    </a:lnTo>
                    <a:lnTo>
                      <a:pt x="108" y="733"/>
                    </a:lnTo>
                    <a:lnTo>
                      <a:pt x="125" y="736"/>
                    </a:lnTo>
                    <a:lnTo>
                      <a:pt x="131" y="754"/>
                    </a:lnTo>
                    <a:lnTo>
                      <a:pt x="125" y="775"/>
                    </a:lnTo>
                    <a:lnTo>
                      <a:pt x="111" y="786"/>
                    </a:lnTo>
                    <a:lnTo>
                      <a:pt x="105" y="786"/>
                    </a:lnTo>
                    <a:lnTo>
                      <a:pt x="100" y="810"/>
                    </a:lnTo>
                    <a:lnTo>
                      <a:pt x="103" y="829"/>
                    </a:lnTo>
                    <a:lnTo>
                      <a:pt x="122" y="855"/>
                    </a:lnTo>
                    <a:lnTo>
                      <a:pt x="133" y="889"/>
                    </a:lnTo>
                    <a:lnTo>
                      <a:pt x="142" y="918"/>
                    </a:lnTo>
                    <a:lnTo>
                      <a:pt x="150" y="938"/>
                    </a:lnTo>
                    <a:lnTo>
                      <a:pt x="170" y="974"/>
                    </a:lnTo>
                    <a:lnTo>
                      <a:pt x="180" y="989"/>
                    </a:lnTo>
                    <a:lnTo>
                      <a:pt x="183" y="1008"/>
                    </a:lnTo>
                    <a:lnTo>
                      <a:pt x="194" y="1014"/>
                    </a:lnTo>
                    <a:lnTo>
                      <a:pt x="194" y="1030"/>
                    </a:lnTo>
                    <a:lnTo>
                      <a:pt x="187" y="1041"/>
                    </a:lnTo>
                    <a:lnTo>
                      <a:pt x="176" y="1086"/>
                    </a:lnTo>
                    <a:lnTo>
                      <a:pt x="173" y="1099"/>
                    </a:lnTo>
                    <a:lnTo>
                      <a:pt x="189" y="1116"/>
                    </a:lnTo>
                    <a:lnTo>
                      <a:pt x="216" y="1119"/>
                    </a:lnTo>
                    <a:lnTo>
                      <a:pt x="244" y="1130"/>
                    </a:lnTo>
                    <a:lnTo>
                      <a:pt x="269" y="1142"/>
                    </a:lnTo>
                    <a:lnTo>
                      <a:pt x="286" y="1142"/>
                    </a:lnTo>
                    <a:lnTo>
                      <a:pt x="305" y="1161"/>
                    </a:lnTo>
                    <a:lnTo>
                      <a:pt x="320" y="1192"/>
                    </a:lnTo>
                    <a:lnTo>
                      <a:pt x="328" y="1206"/>
                    </a:lnTo>
                    <a:lnTo>
                      <a:pt x="351" y="1219"/>
                    </a:lnTo>
                    <a:lnTo>
                      <a:pt x="383" y="1223"/>
                    </a:lnTo>
                    <a:lnTo>
                      <a:pt x="390" y="1238"/>
                    </a:lnTo>
                    <a:lnTo>
                      <a:pt x="395" y="1258"/>
                    </a:lnTo>
                    <a:lnTo>
                      <a:pt x="386" y="1261"/>
                    </a:lnTo>
                    <a:lnTo>
                      <a:pt x="389" y="1267"/>
                    </a:lnTo>
                    <a:lnTo>
                      <a:pt x="408" y="1272"/>
                    </a:lnTo>
                    <a:lnTo>
                      <a:pt x="425" y="1273"/>
                    </a:lnTo>
                    <a:lnTo>
                      <a:pt x="445" y="1262"/>
                    </a:lnTo>
                    <a:lnTo>
                      <a:pt x="470" y="1289"/>
                    </a:lnTo>
                    <a:lnTo>
                      <a:pt x="475" y="1303"/>
                    </a:lnTo>
                    <a:lnTo>
                      <a:pt x="490" y="1330"/>
                    </a:lnTo>
                    <a:lnTo>
                      <a:pt x="492" y="1350"/>
                    </a:lnTo>
                    <a:lnTo>
                      <a:pt x="492" y="1408"/>
                    </a:lnTo>
                    <a:lnTo>
                      <a:pt x="495" y="1420"/>
                    </a:lnTo>
                    <a:lnTo>
                      <a:pt x="559" y="1428"/>
                    </a:lnTo>
                    <a:lnTo>
                      <a:pt x="681" y="1445"/>
                    </a:lnTo>
                    <a:lnTo>
                      <a:pt x="768" y="1454"/>
                    </a:lnTo>
                    <a:close/>
                    <a:moveTo>
                      <a:pt x="217" y="1181"/>
                    </a:moveTo>
                    <a:lnTo>
                      <a:pt x="225" y="1191"/>
                    </a:lnTo>
                    <a:lnTo>
                      <a:pt x="225" y="1198"/>
                    </a:lnTo>
                    <a:lnTo>
                      <a:pt x="205" y="1198"/>
                    </a:lnTo>
                    <a:lnTo>
                      <a:pt x="201" y="1191"/>
                    </a:lnTo>
                    <a:lnTo>
                      <a:pt x="197" y="1181"/>
                    </a:lnTo>
                    <a:lnTo>
                      <a:pt x="217" y="1181"/>
                    </a:lnTo>
                    <a:close/>
                    <a:moveTo>
                      <a:pt x="230" y="1181"/>
                    </a:moveTo>
                    <a:lnTo>
                      <a:pt x="237" y="1177"/>
                    </a:lnTo>
                    <a:lnTo>
                      <a:pt x="259" y="1191"/>
                    </a:lnTo>
                    <a:lnTo>
                      <a:pt x="278" y="1198"/>
                    </a:lnTo>
                    <a:lnTo>
                      <a:pt x="273" y="1202"/>
                    </a:lnTo>
                    <a:lnTo>
                      <a:pt x="245" y="1200"/>
                    </a:lnTo>
                    <a:lnTo>
                      <a:pt x="234" y="1191"/>
                    </a:lnTo>
                    <a:lnTo>
                      <a:pt x="230" y="1181"/>
                    </a:lnTo>
                    <a:close/>
                    <a:moveTo>
                      <a:pt x="359" y="1305"/>
                    </a:moveTo>
                    <a:lnTo>
                      <a:pt x="370" y="1320"/>
                    </a:lnTo>
                    <a:lnTo>
                      <a:pt x="375" y="1325"/>
                    </a:lnTo>
                    <a:lnTo>
                      <a:pt x="384" y="1330"/>
                    </a:lnTo>
                    <a:lnTo>
                      <a:pt x="389" y="1320"/>
                    </a:lnTo>
                    <a:lnTo>
                      <a:pt x="383" y="1309"/>
                    </a:lnTo>
                    <a:lnTo>
                      <a:pt x="365" y="1297"/>
                    </a:lnTo>
                    <a:lnTo>
                      <a:pt x="359" y="1297"/>
                    </a:lnTo>
                    <a:lnTo>
                      <a:pt x="359" y="1305"/>
                    </a:lnTo>
                    <a:close/>
                    <a:moveTo>
                      <a:pt x="350" y="1359"/>
                    </a:moveTo>
                    <a:lnTo>
                      <a:pt x="361" y="1378"/>
                    </a:lnTo>
                    <a:lnTo>
                      <a:pt x="369" y="1390"/>
                    </a:lnTo>
                    <a:lnTo>
                      <a:pt x="359" y="1392"/>
                    </a:lnTo>
                    <a:lnTo>
                      <a:pt x="351" y="1384"/>
                    </a:lnTo>
                    <a:lnTo>
                      <a:pt x="351" y="1384"/>
                    </a:lnTo>
                    <a:lnTo>
                      <a:pt x="348" y="1380"/>
                    </a:lnTo>
                    <a:lnTo>
                      <a:pt x="347" y="1373"/>
                    </a:lnTo>
                    <a:lnTo>
                      <a:pt x="347" y="1373"/>
                    </a:lnTo>
                    <a:lnTo>
                      <a:pt x="347" y="1359"/>
                    </a:lnTo>
                    <a:lnTo>
                      <a:pt x="350" y="1359"/>
                    </a:lnTo>
                    <a:close/>
                  </a:path>
                </a:pathLst>
              </a:custGeom>
              <a:pattFill prst="wdDnDiag">
                <a:fgClr>
                  <a:schemeClr val="bg2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90045AC5-1CA2-784E-BC55-29E30481E7B6}"/>
                </a:ext>
              </a:extLst>
            </p:cNvPr>
            <p:cNvSpPr/>
            <p:nvPr/>
          </p:nvSpPr>
          <p:spPr>
            <a:xfrm>
              <a:off x="10054488" y="5793881"/>
              <a:ext cx="1757178" cy="3575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Step 1: Excuse required</a:t>
              </a: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3BEDBC42-FA4F-DF40-B296-81689A1EBB7D}"/>
                </a:ext>
              </a:extLst>
            </p:cNvPr>
            <p:cNvSpPr/>
            <p:nvPr/>
          </p:nvSpPr>
          <p:spPr>
            <a:xfrm>
              <a:off x="10054488" y="5196703"/>
              <a:ext cx="1757178" cy="50653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Step 2: Excuse required with age waiver</a:t>
              </a: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003F4B16-3466-D14C-9873-EED765D4DE0B}"/>
                </a:ext>
              </a:extLst>
            </p:cNvPr>
            <p:cNvSpPr/>
            <p:nvPr/>
          </p:nvSpPr>
          <p:spPr>
            <a:xfrm>
              <a:off x="10067050" y="4703884"/>
              <a:ext cx="1744616" cy="40217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Step 3: No excuse required</a:t>
              </a: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3DE73BDC-5603-1746-B4A4-D48360C918B7}"/>
                </a:ext>
              </a:extLst>
            </p:cNvPr>
            <p:cNvSpPr/>
            <p:nvPr/>
          </p:nvSpPr>
          <p:spPr>
            <a:xfrm>
              <a:off x="10054488" y="4051487"/>
              <a:ext cx="1757178" cy="59350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Step 4: No Excuse, permanent mail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ballot option</a:t>
              </a: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6CBD1CC2-E7D5-D44B-9787-6A6A190D7E92}"/>
                </a:ext>
              </a:extLst>
            </p:cNvPr>
            <p:cNvSpPr/>
            <p:nvPr/>
          </p:nvSpPr>
          <p:spPr>
            <a:xfrm>
              <a:off x="10054488" y="3563448"/>
              <a:ext cx="1757178" cy="403784"/>
            </a:xfrm>
            <a:prstGeom prst="roundRect">
              <a:avLst>
                <a:gd name="adj" fmla="val 16667"/>
              </a:avLst>
            </a:prstGeom>
            <a:pattFill prst="wdDnDiag">
              <a:fgClr>
                <a:schemeClr val="bg2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Transitioning from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4 to 5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D3BCE91B-9695-8E48-91C0-640D3D4BAB40}"/>
                </a:ext>
              </a:extLst>
            </p:cNvPr>
            <p:cNvSpPr/>
            <p:nvPr/>
          </p:nvSpPr>
          <p:spPr>
            <a:xfrm>
              <a:off x="10061713" y="3121941"/>
              <a:ext cx="1757178" cy="3741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5: Vote at Home</a:t>
              </a:r>
            </a:p>
          </p:txBody>
        </p:sp>
      </p:grpSp>
      <p:pic>
        <p:nvPicPr>
          <p:cNvPr id="66" name="Picture 65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EBB4CE72-5244-6C41-8B15-A80DDE10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5" y="62342"/>
            <a:ext cx="2611641" cy="40670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BEDCF33-8263-DB44-B389-A8DFBED9E2A6}"/>
              </a:ext>
            </a:extLst>
          </p:cNvPr>
          <p:cNvSpPr txBox="1"/>
          <p:nvPr/>
        </p:nvSpPr>
        <p:spPr>
          <a:xfrm>
            <a:off x="3908216" y="421537"/>
            <a:ext cx="674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2061"/>
                </a:solidFill>
              </a:rPr>
              <a:t>Current Vote at Home Status by State</a:t>
            </a:r>
            <a:endParaRPr lang="en-US" dirty="0">
              <a:solidFill>
                <a:srgbClr val="162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696</Words>
  <Application>Microsoft Macintosh PowerPoint</Application>
  <PresentationFormat>Widescreen</PresentationFormat>
  <Paragraphs>113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 The Case for Expanding Vote at Home Systems</vt:lpstr>
      <vt:lpstr>Who Do We Support</vt:lpstr>
      <vt:lpstr>PowerPoint Presentation</vt:lpstr>
      <vt:lpstr>PowerPoint Presentation</vt:lpstr>
      <vt:lpstr>Down Ballot Positive Impact of VAH</vt:lpstr>
      <vt:lpstr>PowerPoint Presentation</vt:lpstr>
      <vt:lpstr>Elements of an Effective Vote at Home Model</vt:lpstr>
      <vt:lpstr>PowerPoint Presentation</vt:lpstr>
      <vt:lpstr>Communications Resources Available:</vt:lpstr>
      <vt:lpstr>Amber McReynolds @AmberMcReynolds  amber@voteathome.org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2019-05-14T22:11:58Z</dcterms:created>
  <dcterms:modified xsi:type="dcterms:W3CDTF">2019-05-14T22:15:45Z</dcterms:modified>
</cp:coreProperties>
</file>